
<file path=[Content_Types].xml><?xml version="1.0" encoding="utf-8"?>
<Types xmlns="http://schemas.openxmlformats.org/package/2006/content-types">
  <Default ContentType="image/jpeg" Extension="jpeg"/>
  <Default ContentType="image/jpeg" Extension="jpg"/>
  <Default ContentType="image/png" Extension="png"/>
  <Default ContentType="application/vnd.openxmlformats-package.relationships+xml" Extension="rels"/>
  <Default ContentType="image/svg+xml" Extension="svg"/>
  <Default ContentType="application/xml" Extension="xml"/>
  <Override ContentType="application/vnd.ms-office.drawingml.diagramDrawing+xml" PartName="/ppt/diagrams/drawing1.xml"/>
  <Override ContentType="application/vnd.ms-office.drawingml.diagramDrawing+xml" PartName="/ppt/diagrams/drawing2.xml"/>
  <Override ContentType="application/vnd.ms-office.drawingml.diagramDrawing+xml" PartName="/ppt/diagrams/drawing3.xml"/>
  <Override ContentType="application/vnd.ms-office.drawingml.diagramDrawing+xml" PartName="/ppt/diagrams/drawing4.xml"/>
  <Override ContentType="application/vnd.openxmlformats-officedocument.drawingml.diagramColors+xml" PartName="/ppt/diagrams/colors1.xml"/>
  <Override ContentType="application/vnd.openxmlformats-officedocument.drawingml.diagramColors+xml" PartName="/ppt/diagrams/colors2.xml"/>
  <Override ContentType="application/vnd.openxmlformats-officedocument.drawingml.diagramColors+xml" PartName="/ppt/diagrams/colors3.xml"/>
  <Override ContentType="application/vnd.openxmlformats-officedocument.drawingml.diagramColors+xml" PartName="/ppt/diagrams/colors4.xml"/>
  <Override ContentType="application/vnd.openxmlformats-officedocument.drawingml.diagramData+xml" PartName="/ppt/diagrams/data1.xml"/>
  <Override ContentType="application/vnd.openxmlformats-officedocument.drawingml.diagramData+xml" PartName="/ppt/diagrams/data2.xml"/>
  <Override ContentType="application/vnd.openxmlformats-officedocument.drawingml.diagramData+xml" PartName="/ppt/diagrams/data3.xml"/>
  <Override ContentType="application/vnd.openxmlformats-officedocument.drawingml.diagramData+xml" PartName="/ppt/diagrams/data4.xml"/>
  <Override ContentType="application/vnd.openxmlformats-officedocument.drawingml.diagramLayout+xml" PartName="/ppt/diagrams/layout1.xml"/>
  <Override ContentType="application/vnd.openxmlformats-officedocument.drawingml.diagramLayout+xml" PartName="/ppt/diagrams/layout2.xml"/>
  <Override ContentType="application/vnd.openxmlformats-officedocument.drawingml.diagramLayout+xml" PartName="/ppt/diagrams/layout3.xml"/>
  <Override ContentType="application/vnd.openxmlformats-officedocument.drawingml.diagramLayout+xml" PartName="/ppt/diagrams/layout4.xml"/>
  <Override ContentType="application/vnd.openxmlformats-officedocument.drawingml.diagramStyle+xml" PartName="/ppt/diagrams/quickStyle1.xml"/>
  <Override ContentType="application/vnd.openxmlformats-officedocument.drawingml.diagramStyle+xml" PartName="/ppt/diagrams/quickStyle2.xml"/>
  <Override ContentType="application/vnd.openxmlformats-officedocument.drawingml.diagramStyle+xml" PartName="/ppt/diagrams/quickStyle3.xml"/>
  <Override ContentType="application/vnd.openxmlformats-officedocument.drawingml.diagramStyle+xml" PartName="/ppt/diagrams/quickStyle4.xml"/>
  <Override ContentType="application/vnd.openxmlformats-officedocument.extended-properties+xml" PartName="/docProps/app.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tableStyles+xml" PartName="/ppt/tableStyles.xml"/>
  <Override ContentType="application/vnd.openxmlformats-officedocument.presentationml.viewProps+xml" PartName="/ppt/viewProps.xml"/>
  <Override ContentType="application/vnd.openxmlformats-officedocument.theme+xml" PartName="/ppt/theme/theme1.xml"/>
  <Override ContentType="application/vnd.openxmlformats-officedocument.theme+xml" PartName="/ppt/theme/theme2.xml"/>
  <Override ContentType="application/vnd.openxmlformats-package.core-properties+xml" PartName="/docProps/core.xml"/>
</Types>
</file>

<file path=_rels/.rels><?xml version="1.0" encoding="UTF-8" standalone="yes"?><Relationships xmlns="http://schemas.openxmlformats.org/package/2006/relationships"><Relationship Id="rId4" Target="ppt/presentation.xml" Type="http://schemas.openxmlformats.org/officeDocument/2006/relationships/officeDocument"/><Relationship Id="rId3" Target="docProps/core.xml" Type="http://schemas.openxmlformats.org/package/2006/relationships/metadata/core-properties"/><Relationship Id="rId2" Target="docProps/app.xml" Type="http://schemas.openxmlformats.org/officeDocument/2006/relationships/extended-properties"/><Relationship Id="rId1" Target="docProps/thumbnail.jpeg" Type="http://schemas.openxmlformats.org/package/2006/relationships/metadata/thumbnai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Lst>
  <p:sldSz cx="12192000" cy="6858000"/>
  <p:notesSz cx="6858000" cy="9144000"/>
  <p:defaultTextStyle>
    <a:defPPr>
      <a:defRPr lang="en-US"/>
    </a:defPPr>
    <a:lvl1pPr algn="l" defTabSz="457200" eaLnBrk="1" hangingPunct="1" latinLnBrk="0" marL="0" rtl="0">
      <a:defRPr kern="1200" sz="1800">
        <a:solidFill>
          <a:schemeClr val="tx1"/>
        </a:solidFill>
        <a:latin typeface="+mn-lt"/>
        <a:ea typeface="+mn-ea"/>
        <a:cs typeface="+mn-cs"/>
      </a:defRPr>
    </a:lvl1pPr>
    <a:lvl2pPr algn="l" defTabSz="457200" eaLnBrk="1" hangingPunct="1" latinLnBrk="0" marL="457200" rtl="0">
      <a:defRPr kern="1200" sz="1800">
        <a:solidFill>
          <a:schemeClr val="tx1"/>
        </a:solidFill>
        <a:latin typeface="+mn-lt"/>
        <a:ea typeface="+mn-ea"/>
        <a:cs typeface="+mn-cs"/>
      </a:defRPr>
    </a:lvl2pPr>
    <a:lvl3pPr algn="l" defTabSz="457200" eaLnBrk="1" hangingPunct="1" latinLnBrk="0" marL="914400" rtl="0">
      <a:defRPr kern="1200" sz="1800">
        <a:solidFill>
          <a:schemeClr val="tx1"/>
        </a:solidFill>
        <a:latin typeface="+mn-lt"/>
        <a:ea typeface="+mn-ea"/>
        <a:cs typeface="+mn-cs"/>
      </a:defRPr>
    </a:lvl3pPr>
    <a:lvl4pPr algn="l" defTabSz="457200" eaLnBrk="1" hangingPunct="1" latinLnBrk="0" marL="1371600" rtl="0">
      <a:defRPr kern="1200" sz="1800">
        <a:solidFill>
          <a:schemeClr val="tx1"/>
        </a:solidFill>
        <a:latin typeface="+mn-lt"/>
        <a:ea typeface="+mn-ea"/>
        <a:cs typeface="+mn-cs"/>
      </a:defRPr>
    </a:lvl4pPr>
    <a:lvl5pPr algn="l" defTabSz="457200" eaLnBrk="1" hangingPunct="1" latinLnBrk="0" marL="1828800" rtl="0">
      <a:defRPr kern="1200" sz="1800">
        <a:solidFill>
          <a:schemeClr val="tx1"/>
        </a:solidFill>
        <a:latin typeface="+mn-lt"/>
        <a:ea typeface="+mn-ea"/>
        <a:cs typeface="+mn-cs"/>
      </a:defRPr>
    </a:lvl5pPr>
    <a:lvl6pPr algn="l" defTabSz="457200" eaLnBrk="1" hangingPunct="1" latinLnBrk="0" marL="2286000" rtl="0">
      <a:defRPr kern="1200" sz="1800">
        <a:solidFill>
          <a:schemeClr val="tx1"/>
        </a:solidFill>
        <a:latin typeface="+mn-lt"/>
        <a:ea typeface="+mn-ea"/>
        <a:cs typeface="+mn-cs"/>
      </a:defRPr>
    </a:lvl6pPr>
    <a:lvl7pPr algn="l" defTabSz="457200" eaLnBrk="1" hangingPunct="1" latinLnBrk="0" marL="2743200" rtl="0">
      <a:defRPr kern="1200" sz="1800">
        <a:solidFill>
          <a:schemeClr val="tx1"/>
        </a:solidFill>
        <a:latin typeface="+mn-lt"/>
        <a:ea typeface="+mn-ea"/>
        <a:cs typeface="+mn-cs"/>
      </a:defRPr>
    </a:lvl7pPr>
    <a:lvl8pPr algn="l" defTabSz="457200" eaLnBrk="1" hangingPunct="1" latinLnBrk="0" marL="3200400" rtl="0">
      <a:defRPr kern="1200" sz="1800">
        <a:solidFill>
          <a:schemeClr val="tx1"/>
        </a:solidFill>
        <a:latin typeface="+mn-lt"/>
        <a:ea typeface="+mn-ea"/>
        <a:cs typeface="+mn-cs"/>
      </a:defRPr>
    </a:lvl8pPr>
    <a:lvl9pPr algn="l" defTabSz="457200" eaLnBrk="1" hangingPunct="1" latinLnBrk="0" marL="3657600" rtl="0">
      <a:defRPr kern="1200" sz="18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autoAdjust="0" sz="14994"/>
    <p:restoredTop autoAdjust="0" sz="95126"/>
  </p:normalViewPr>
  <p:slideViewPr>
    <p:cSldViewPr snapToGrid="0">
      <p:cViewPr varScale="1">
        <p:scale>
          <a:sx d="100" n="85"/>
          <a:sy d="100" n="85"/>
        </p:scale>
        <p:origin x="774" y="84"/>
      </p:cViewPr>
      <p:guideLst/>
    </p:cSldViewPr>
  </p:slideViewPr>
  <p:notesTextViewPr>
    <p:cViewPr>
      <p:scale>
        <a:sx d="1" n="1"/>
        <a:sy d="1" n="1"/>
      </p:scale>
      <p:origin x="0" y="0"/>
    </p:cViewPr>
  </p:notesTextViewPr>
  <p:gridSpacing cx="76200" cy="76200"/>
</p:viewPr>
</file>

<file path=ppt/_rels/presentation.xml.rels><?xml version="1.0" encoding="UTF-8" standalone="yes"?><Relationships xmlns="http://schemas.openxmlformats.org/package/2006/relationships"><Relationship Id="rId18" Target="slides/slide12.xml" Type="http://schemas.openxmlformats.org/officeDocument/2006/relationships/slide"/><Relationship Id="rId17" Target="slides/slide11.xml" Type="http://schemas.openxmlformats.org/officeDocument/2006/relationships/slide"/><Relationship Id="rId16" Target="slides/slide10.xml" Type="http://schemas.openxmlformats.org/officeDocument/2006/relationships/slide"/><Relationship Id="rId15" Target="slides/slide9.xml" Type="http://schemas.openxmlformats.org/officeDocument/2006/relationships/slide"/><Relationship Id="rId14" Target="slides/slide8.xml" Type="http://schemas.openxmlformats.org/officeDocument/2006/relationships/slide"/><Relationship Id="rId13" Target="slides/slide7.xml" Type="http://schemas.openxmlformats.org/officeDocument/2006/relationships/slide"/><Relationship Id="rId12" Target="slides/slide6.xml" Type="http://schemas.openxmlformats.org/officeDocument/2006/relationships/slide"/><Relationship Id="rId11" Target="slides/slide5.xml" Type="http://schemas.openxmlformats.org/officeDocument/2006/relationships/slide"/><Relationship Id="rId10" Target="slides/slide4.xml" Type="http://schemas.openxmlformats.org/officeDocument/2006/relationships/slide"/><Relationship Id="rId9" Target="slides/slide3.xml" Type="http://schemas.openxmlformats.org/officeDocument/2006/relationships/slide"/><Relationship Id="rId8" Target="slides/slide2.xml" Type="http://schemas.openxmlformats.org/officeDocument/2006/relationships/slide"/><Relationship Id="rId7" Target="slides/slide1.xml" Type="http://schemas.openxmlformats.org/officeDocument/2006/relationships/slide"/><Relationship Id="rId6" Target="notesMasters/notesMaster1.xml" Type="http://schemas.openxmlformats.org/officeDocument/2006/relationships/notesMaster"/><Relationship Id="rId5" Target="slideMasters/slideMaster1.xml" Type="http://schemas.openxmlformats.org/officeDocument/2006/relationships/slideMaster"/><Relationship Id="rId4" Target="tableStyles.xml" Type="http://schemas.openxmlformats.org/officeDocument/2006/relationships/tableStyles"/><Relationship Id="rId3" Target="presProps.xml" Type="http://schemas.openxmlformats.org/officeDocument/2006/relationships/presProps"/><Relationship Id="rId2" Target="viewProps.xml" Type="http://schemas.openxmlformats.org/officeDocument/2006/relationships/viewProps"/><Relationship Id="rId1" Target="theme/theme2.xml" Type="http://schemas.openxmlformats.org/officeDocument/2006/relationships/theme"/></Relationships>
</file>

<file path=ppt/diagrams/_rels/data2.xml.rels><?xml version="1.0" encoding="UTF-8" standalone="yes"?><Relationships xmlns="http://schemas.openxmlformats.org/package/2006/relationships"><Relationship Id="rId4" Target="../media/image10.svg" Type="http://schemas.openxmlformats.org/officeDocument/2006/relationships/image"/><Relationship Id="rId3" Target="../media/image9.png" Type="http://schemas.openxmlformats.org/officeDocument/2006/relationships/image"/><Relationship Id="rId2" Target="../media/image8.svg" Type="http://schemas.openxmlformats.org/officeDocument/2006/relationships/image"/><Relationship Id="rId1" Target="../media/image7.png" Type="http://schemas.openxmlformats.org/officeDocument/2006/relationships/image"/></Relationships>
</file>

<file path=ppt/diagrams/_rels/data3.xml.rels><?xml version="1.0" encoding="UTF-8" standalone="yes"?><Relationships xmlns="http://schemas.openxmlformats.org/package/2006/relationships"><Relationship Id="rId4" Target="../media/image16.svg" Type="http://schemas.openxmlformats.org/officeDocument/2006/relationships/image"/><Relationship Id="rId3" Target="../media/image15.png" Type="http://schemas.openxmlformats.org/officeDocument/2006/relationships/image"/><Relationship Id="rId2" Target="../media/image14.svg" Type="http://schemas.openxmlformats.org/officeDocument/2006/relationships/image"/><Relationship Id="rId1" Target="../media/image13.png" Type="http://schemas.openxmlformats.org/officeDocument/2006/relationships/image"/></Relationships>
</file>

<file path=ppt/diagrams/_rels/data4.xml.rels><?xml version="1.0" encoding="UTF-8" standalone="yes"?><Relationships xmlns="http://schemas.openxmlformats.org/package/2006/relationships"><Relationship Id="rId4" Target="../media/image20.svg" Type="http://schemas.openxmlformats.org/officeDocument/2006/relationships/image"/><Relationship Id="rId3" Target="../media/image19.png" Type="http://schemas.openxmlformats.org/officeDocument/2006/relationships/image"/><Relationship Id="rId2" Target="../media/image18.svg" Type="http://schemas.openxmlformats.org/officeDocument/2006/relationships/image"/><Relationship Id="rId1" Target="../media/image17.png" Type="http://schemas.openxmlformats.org/officeDocument/2006/relationships/image"/></Relationships>
</file>

<file path=ppt/diagrams/_rels/drawing2.xml.rels><?xml version="1.0" encoding="UTF-8" standalone="yes"?><Relationships xmlns="http://schemas.openxmlformats.org/package/2006/relationships"><Relationship Id="rId4" Target="../media/image10.svg" Type="http://schemas.openxmlformats.org/officeDocument/2006/relationships/image"/><Relationship Id="rId3" Target="../media/image9.png" Type="http://schemas.openxmlformats.org/officeDocument/2006/relationships/image"/><Relationship Id="rId2" Target="../media/image8.svg" Type="http://schemas.openxmlformats.org/officeDocument/2006/relationships/image"/><Relationship Id="rId1" Target="../media/image7.png" Type="http://schemas.openxmlformats.org/officeDocument/2006/relationships/image"/></Relationships>
</file>

<file path=ppt/diagrams/_rels/drawing3.xml.rels><?xml version="1.0" encoding="UTF-8" standalone="yes"?><Relationships xmlns="http://schemas.openxmlformats.org/package/2006/relationships"><Relationship Id="rId4" Target="../media/image16.svg" Type="http://schemas.openxmlformats.org/officeDocument/2006/relationships/image"/><Relationship Id="rId3" Target="../media/image15.png" Type="http://schemas.openxmlformats.org/officeDocument/2006/relationships/image"/><Relationship Id="rId2" Target="../media/image14.svg" Type="http://schemas.openxmlformats.org/officeDocument/2006/relationships/image"/><Relationship Id="rId1" Target="../media/image13.png" Type="http://schemas.openxmlformats.org/officeDocument/2006/relationships/image"/></Relationships>
</file>

<file path=ppt/diagrams/_rels/drawing4.xml.rels><?xml version="1.0" encoding="UTF-8" standalone="yes"?><Relationships xmlns="http://schemas.openxmlformats.org/package/2006/relationships"><Relationship Id="rId4" Target="../media/image20.svg" Type="http://schemas.openxmlformats.org/officeDocument/2006/relationships/image"/><Relationship Id="rId3" Target="../media/image19.png" Type="http://schemas.openxmlformats.org/officeDocument/2006/relationships/image"/><Relationship Id="rId2" Target="../media/image18.svg" Type="http://schemas.openxmlformats.org/officeDocument/2006/relationships/image"/><Relationship Id="rId1" Target="../media/image17.png" Type="http://schemas.openxmlformats.org/officeDocument/2006/relationships/image"/></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pri="11200" type="accent1"/>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pri="10100" type="colorful"/>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pri="11200" type="accent1"/>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pri="11200" type="accent1"/>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5E4B17-731A-45CE-A550-D1B74B8E4095}" type="doc">
      <dgm:prSet csCatId="accent1" csTypeId="urn:microsoft.com/office/officeart/2005/8/colors/accent1_2" loCatId="hierarchy" loTypeId="urn:microsoft.com/office/officeart/2005/8/layout/hierarchy1" qsCatId="simple" qsTypeId="urn:microsoft.com/office/officeart/2005/8/quickstyle/simple4"/>
      <dgm:spPr/>
      <dgm:t>
        <a:bodyPr numCol="1"/>
        <a:lstStyle/>
        <a:p>
          <a:endParaRPr lang="en-US"/>
        </a:p>
      </dgm:t>
    </dgm:pt>
    <dgm:pt modelId="{BFC8B881-A479-4EF7-855B-F4ABB3E48CF1}">
      <dgm:prSet/>
      <dgm:spPr/>
      <dgm:t>
        <a:bodyPr numCol="1"/>
        <a:lstStyle/>
        <a:p>
          <a:r>
            <a:rPr b="1" dirty="0" lang="en-US">
              <a:latin charset="0" panose="02020603050405020304" pitchFamily="18" typeface="Times New Roman"/>
              <a:cs charset="0" panose="02020603050405020304" pitchFamily="18" typeface="Times New Roman"/>
            </a:rPr>
            <a:t>Principle 1: Leadership and Vision</a:t>
          </a:r>
          <a:endParaRPr dirty="0" lang="en-US">
            <a:latin charset="0" panose="02020603050405020304" pitchFamily="18" typeface="Times New Roman"/>
            <a:cs charset="0" panose="02020603050405020304" pitchFamily="18" typeface="Times New Roman"/>
          </a:endParaRPr>
        </a:p>
      </dgm:t>
    </dgm:pt>
    <dgm:pt cxnId="{DA816AB1-E5E4-42BA-B17C-E52D614BDC38}" modelId="{61862A19-EFAC-4D7F-849F-E3F1E6438509}" type="parTrans">
      <dgm:prSet/>
      <dgm:spPr/>
      <dgm:t>
        <a:bodyPr numCol="1"/>
        <a:lstStyle/>
        <a:p>
          <a:endParaRPr lang="en-US"/>
        </a:p>
      </dgm:t>
    </dgm:pt>
    <dgm:pt cxnId="{DA816AB1-E5E4-42BA-B17C-E52D614BDC38}" modelId="{B896C051-EBFF-4719-9679-EF3D32A532C6}" type="sibTrans">
      <dgm:prSet/>
      <dgm:spPr/>
      <dgm:t>
        <a:bodyPr numCol="1"/>
        <a:lstStyle/>
        <a:p>
          <a:endParaRPr lang="en-US"/>
        </a:p>
      </dgm:t>
    </dgm:pt>
    <dgm:pt modelId="{376A7433-477F-4821-918A-F0DD3D9145B3}">
      <dgm:prSet/>
      <dgm:spPr/>
      <dgm:t>
        <a:bodyPr numCol="1"/>
        <a:lstStyle/>
        <a:p>
          <a:r>
            <a:rPr dirty="0" lang="en-US">
              <a:latin charset="0" panose="02020603050405020304" pitchFamily="18" typeface="Times New Roman"/>
              <a:cs charset="0" panose="02020603050405020304" pitchFamily="18" typeface="Times New Roman"/>
            </a:rPr>
            <a:t>Ibis Budget Management Barking sets the mood and encourages participation from workers (Al </a:t>
          </a:r>
          <a:r>
            <a:rPr dirty="0" err="1" lang="en-US">
              <a:latin charset="0" panose="02020603050405020304" pitchFamily="18" typeface="Times New Roman"/>
              <a:cs charset="0" panose="02020603050405020304" pitchFamily="18" typeface="Times New Roman"/>
            </a:rPr>
            <a:t>Mehrzi</a:t>
          </a:r>
          <a:r>
            <a:rPr dirty="0" lang="en-US">
              <a:latin charset="0" panose="02020603050405020304" pitchFamily="18" typeface="Times New Roman"/>
              <a:cs charset="0" panose="02020603050405020304" pitchFamily="18" typeface="Times New Roman"/>
            </a:rPr>
            <a:t> and Singh., 2016). </a:t>
          </a:r>
        </a:p>
      </dgm:t>
    </dgm:pt>
    <dgm:pt cxnId="{77EA884C-709E-4724-8735-07DD4B2260E8}" modelId="{49FAEE10-A1CF-44F9-A63C-15BAAFAAD87C}" type="parTrans">
      <dgm:prSet/>
      <dgm:spPr/>
      <dgm:t>
        <a:bodyPr numCol="1"/>
        <a:lstStyle/>
        <a:p>
          <a:endParaRPr lang="en-US"/>
        </a:p>
      </dgm:t>
    </dgm:pt>
    <dgm:pt cxnId="{77EA884C-709E-4724-8735-07DD4B2260E8}" modelId="{9F84D9DF-CDDC-4B8D-AAC8-949AB96E468F}" type="sibTrans">
      <dgm:prSet/>
      <dgm:spPr/>
      <dgm:t>
        <a:bodyPr numCol="1"/>
        <a:lstStyle/>
        <a:p>
          <a:endParaRPr lang="en-US"/>
        </a:p>
      </dgm:t>
    </dgm:pt>
    <dgm:pt modelId="{D48A9DA0-C4D5-4C31-BF18-778AE6933A99}" type="pres">
      <dgm:prSet presAssocID="{425E4B17-731A-45CE-A550-D1B74B8E4095}" presName="hierChild1" presStyleCnt="0">
        <dgm:presLayoutVars>
          <dgm:chPref val="1"/>
          <dgm:dir/>
          <dgm:animOne val="branch"/>
          <dgm:animLvl val="lvl"/>
          <dgm:resizeHandles/>
        </dgm:presLayoutVars>
      </dgm:prSet>
      <dgm:spPr/>
    </dgm:pt>
    <dgm:pt modelId="{46C97ABC-BB82-4366-AC23-CFCE27B77AD6}" type="pres">
      <dgm:prSet presAssocID="{BFC8B881-A479-4EF7-855B-F4ABB3E48CF1}" presName="hierRoot1" presStyleCnt="0"/>
      <dgm:spPr/>
    </dgm:pt>
    <dgm:pt modelId="{C6C006BA-1DEA-4296-A3A7-315ED6774F06}" type="pres">
      <dgm:prSet presAssocID="{BFC8B881-A479-4EF7-855B-F4ABB3E48CF1}" presName="composite" presStyleCnt="0"/>
      <dgm:spPr/>
    </dgm:pt>
    <dgm:pt modelId="{96E27397-467F-4D62-B107-6E84083A90B1}" type="pres">
      <dgm:prSet presAssocID="{BFC8B881-A479-4EF7-855B-F4ABB3E48CF1}" presName="background" presStyleCnt="1" presStyleIdx="0" presStyleLbl="node0"/>
      <dgm:spPr/>
    </dgm:pt>
    <dgm:pt modelId="{D68B7F5E-4F9A-4B1D-9299-B75ED73F0298}" type="pres">
      <dgm:prSet presAssocID="{BFC8B881-A479-4EF7-855B-F4ABB3E48CF1}" presName="text" presStyleCnt="1" presStyleIdx="0" presStyleLbl="fgAcc0">
        <dgm:presLayoutVars>
          <dgm:chPref val="3"/>
        </dgm:presLayoutVars>
      </dgm:prSet>
      <dgm:spPr/>
    </dgm:pt>
    <dgm:pt modelId="{7B4DB08D-7E68-4121-94DF-B78E6B5095EB}" type="pres">
      <dgm:prSet presAssocID="{BFC8B881-A479-4EF7-855B-F4ABB3E48CF1}" presName="hierChild2" presStyleCnt="0"/>
      <dgm:spPr/>
    </dgm:pt>
    <dgm:pt modelId="{52E87EAF-09E0-4558-B8EA-08D01AC8109F}" type="pres">
      <dgm:prSet presAssocID="{49FAEE10-A1CF-44F9-A63C-15BAAFAAD87C}" presName="Name10" presStyleCnt="1" presStyleIdx="0" presStyleLbl="parChTrans1D2"/>
      <dgm:spPr/>
    </dgm:pt>
    <dgm:pt modelId="{8B9664F5-5A49-4F2C-AAFC-017071FD6998}" type="pres">
      <dgm:prSet presAssocID="{376A7433-477F-4821-918A-F0DD3D9145B3}" presName="hierRoot2" presStyleCnt="0"/>
      <dgm:spPr/>
    </dgm:pt>
    <dgm:pt modelId="{D4E31F13-F0CE-4B11-9E90-F527ED67012C}" type="pres">
      <dgm:prSet presAssocID="{376A7433-477F-4821-918A-F0DD3D9145B3}" presName="composite2" presStyleCnt="0"/>
      <dgm:spPr/>
    </dgm:pt>
    <dgm:pt modelId="{9F7240C6-E649-44F8-9F8C-F555D5D92E68}" type="pres">
      <dgm:prSet presAssocID="{376A7433-477F-4821-918A-F0DD3D9145B3}" presName="background2" presStyleCnt="1" presStyleIdx="0" presStyleLbl="node2"/>
      <dgm:spPr/>
    </dgm:pt>
    <dgm:pt modelId="{32BB1274-8EEE-40D3-8E88-C4C8149605F1}" type="pres">
      <dgm:prSet presAssocID="{376A7433-477F-4821-918A-F0DD3D9145B3}" presName="text2" presStyleCnt="1" presStyleIdx="0" presStyleLbl="fgAcc2">
        <dgm:presLayoutVars>
          <dgm:chPref val="3"/>
        </dgm:presLayoutVars>
      </dgm:prSet>
      <dgm:spPr/>
    </dgm:pt>
    <dgm:pt modelId="{243A53D0-6E27-414B-B80F-B17E79E4B12A}" type="pres">
      <dgm:prSet presAssocID="{376A7433-477F-4821-918A-F0DD3D9145B3}" presName="hierChild3" presStyleCnt="0"/>
      <dgm:spPr/>
    </dgm:pt>
  </dgm:ptLst>
  <dgm:cxnLst>
    <dgm:cxn destId="{D48A9DA0-C4D5-4C31-BF18-778AE6933A99}" destOrd="0" modelId="{1FE69B2E-5D80-496C-98CA-63516F4EE484}" presId="urn:microsoft.com/office/officeart/2005/8/layout/hierarchy1" srcId="{425E4B17-731A-45CE-A550-D1B74B8E4095}" srcOrd="0" type="presOf"/>
    <dgm:cxn destId="{D68B7F5E-4F9A-4B1D-9299-B75ED73F0298}" destOrd="0" modelId="{9AE7D036-BEFC-4F72-A11F-52591EDE330C}" presId="urn:microsoft.com/office/officeart/2005/8/layout/hierarchy1" srcId="{BFC8B881-A479-4EF7-855B-F4ABB3E48CF1}" srcOrd="0" type="presOf"/>
    <dgm:cxn destId="{32BB1274-8EEE-40D3-8E88-C4C8149605F1}" destOrd="0" modelId="{D4F8F343-6AED-4DC9-9B5D-655776888999}" presId="urn:microsoft.com/office/officeart/2005/8/layout/hierarchy1" srcId="{376A7433-477F-4821-918A-F0DD3D9145B3}" srcOrd="0" type="presOf"/>
    <dgm:cxn destId="{52E87EAF-09E0-4558-B8EA-08D01AC8109F}" destOrd="0" modelId="{BFC9116C-0EC6-4454-9ADE-41ECC194B914}" presId="urn:microsoft.com/office/officeart/2005/8/layout/hierarchy1" srcId="{49FAEE10-A1CF-44F9-A63C-15BAAFAAD87C}" srcOrd="0" type="presOf"/>
    <dgm:cxn destId="{376A7433-477F-4821-918A-F0DD3D9145B3}" destOrd="0" modelId="{77EA884C-709E-4724-8735-07DD4B2260E8}" parTransId="{49FAEE10-A1CF-44F9-A63C-15BAAFAAD87C}" sibTransId="{9F84D9DF-CDDC-4B8D-AAC8-949AB96E468F}" srcId="{BFC8B881-A479-4EF7-855B-F4ABB3E48CF1}" srcOrd="0"/>
    <dgm:cxn destId="{BFC8B881-A479-4EF7-855B-F4ABB3E48CF1}" destOrd="0" modelId="{DA816AB1-E5E4-42BA-B17C-E52D614BDC38}" parTransId="{61862A19-EFAC-4D7F-849F-E3F1E6438509}" sibTransId="{B896C051-EBFF-4719-9679-EF3D32A532C6}" srcId="{425E4B17-731A-45CE-A550-D1B74B8E4095}" srcOrd="0"/>
    <dgm:cxn destId="{46C97ABC-BB82-4366-AC23-CFCE27B77AD6}" destOrd="0" modelId="{6ABD53C6-2CC6-4FFF-9C14-4F2C0917AD43}" presId="urn:microsoft.com/office/officeart/2005/8/layout/hierarchy1" srcId="{D48A9DA0-C4D5-4C31-BF18-778AE6933A99}" srcOrd="0" type="presParOf"/>
    <dgm:cxn destId="{C6C006BA-1DEA-4296-A3A7-315ED6774F06}" destOrd="0" modelId="{20F98A24-CABC-4837-A85C-E65A6B62DC99}" presId="urn:microsoft.com/office/officeart/2005/8/layout/hierarchy1" srcId="{46C97ABC-BB82-4366-AC23-CFCE27B77AD6}" srcOrd="0" type="presParOf"/>
    <dgm:cxn destId="{96E27397-467F-4D62-B107-6E84083A90B1}" destOrd="0" modelId="{55218BCA-B61C-43E2-8361-0CB210551BF9}" presId="urn:microsoft.com/office/officeart/2005/8/layout/hierarchy1" srcId="{C6C006BA-1DEA-4296-A3A7-315ED6774F06}" srcOrd="0" type="presParOf"/>
    <dgm:cxn destId="{D68B7F5E-4F9A-4B1D-9299-B75ED73F0298}" destOrd="0" modelId="{94788875-7C05-443F-8C6E-6899A3EF2AB9}" presId="urn:microsoft.com/office/officeart/2005/8/layout/hierarchy1" srcId="{C6C006BA-1DEA-4296-A3A7-315ED6774F06}" srcOrd="1" type="presParOf"/>
    <dgm:cxn destId="{7B4DB08D-7E68-4121-94DF-B78E6B5095EB}" destOrd="0" modelId="{E6EC9898-3358-4156-B70A-D4C45C6375E2}" presId="urn:microsoft.com/office/officeart/2005/8/layout/hierarchy1" srcId="{46C97ABC-BB82-4366-AC23-CFCE27B77AD6}" srcOrd="1" type="presParOf"/>
    <dgm:cxn destId="{52E87EAF-09E0-4558-B8EA-08D01AC8109F}" destOrd="0" modelId="{A9A6660C-1BCB-4E88-B2F2-6A3BDD597DB2}" presId="urn:microsoft.com/office/officeart/2005/8/layout/hierarchy1" srcId="{7B4DB08D-7E68-4121-94DF-B78E6B5095EB}" srcOrd="0" type="presParOf"/>
    <dgm:cxn destId="{8B9664F5-5A49-4F2C-AAFC-017071FD6998}" destOrd="0" modelId="{B6135EA3-DB6F-401C-818D-987BC5EE6090}" presId="urn:microsoft.com/office/officeart/2005/8/layout/hierarchy1" srcId="{7B4DB08D-7E68-4121-94DF-B78E6B5095EB}" srcOrd="1" type="presParOf"/>
    <dgm:cxn destId="{D4E31F13-F0CE-4B11-9E90-F527ED67012C}" destOrd="0" modelId="{7B2B7C4E-0D2F-4402-8D82-CDA1B4DBEE22}" presId="urn:microsoft.com/office/officeart/2005/8/layout/hierarchy1" srcId="{8B9664F5-5A49-4F2C-AAFC-017071FD6998}" srcOrd="0" type="presParOf"/>
    <dgm:cxn destId="{9F7240C6-E649-44F8-9F8C-F555D5D92E68}" destOrd="0" modelId="{7FB60A94-75BF-4904-BB1A-405325E40E6B}" presId="urn:microsoft.com/office/officeart/2005/8/layout/hierarchy1" srcId="{D4E31F13-F0CE-4B11-9E90-F527ED67012C}" srcOrd="0" type="presParOf"/>
    <dgm:cxn destId="{32BB1274-8EEE-40D3-8E88-C4C8149605F1}" destOrd="0" modelId="{7C733569-F99D-4F17-824C-1B9987822842}" presId="urn:microsoft.com/office/officeart/2005/8/layout/hierarchy1" srcId="{D4E31F13-F0CE-4B11-9E90-F527ED67012C}" srcOrd="1" type="presParOf"/>
    <dgm:cxn destId="{243A53D0-6E27-414B-B80F-B17E79E4B12A}" destOrd="0" modelId="{97D1AE4F-4AEB-4862-977F-33CA17F446C7}" presId="urn:microsoft.com/office/officeart/2005/8/layout/hierarchy1" srcId="{8B9664F5-5A49-4F2C-AAFC-017071FD6998}" srcOrd="1" type="presParOf"/>
  </dgm:cxnLst>
  <dgm:bg/>
  <dgm:whole/>
  <dgm:extLst>
    <a:ext uri="http://schemas.microsoft.com/office/drawing/2008/diagram">
      <dsp:dataModelExt xmlns:dsp="http://schemas.microsoft.com/office/drawing/2008/diagram" minVer="http://schemas.openxmlformats.org/drawingml/2006/diagram" relId="rId7"/>
    </a:ext>
  </dgm:extLst>
</dgm:dataModel>
</file>

<file path=ppt/diagrams/data2.xml><?xml version="1.0" encoding="utf-8"?>
<dgm:dataModel xmlns:dgm="http://schemas.openxmlformats.org/drawingml/2006/diagram" xmlns:a="http://schemas.openxmlformats.org/drawingml/2006/main">
  <dgm:ptLst>
    <dgm:pt modelId="{718067BC-0775-4FAE-AC5B-E298EED7052E}" type="doc">
      <dgm:prSet csCatId="colorful" csTypeId="urn:microsoft.com/office/officeart/2018/5/colors/Iconchunking_neutralicontext_colorful1" loCatId="icon" loTypeId="urn:microsoft.com/office/officeart/2018/2/layout/IconVerticalSolidList" phldr="1" qsCatId="simple" qsTypeId="urn:microsoft.com/office/officeart/2005/8/quickstyle/simple1"/>
      <dgm:spPr/>
      <dgm:t>
        <a:bodyPr numCol="1"/>
        <a:lstStyle/>
        <a:p>
          <a:endParaRPr lang="en-US"/>
        </a:p>
      </dgm:t>
    </dgm:pt>
    <dgm:pt modelId="{6DCCC25C-AE2C-42A2-9FCD-ECCD41D262C3}">
      <dgm:prSet/>
      <dgm:spPr/>
      <dgm:t>
        <a:bodyPr numCol="1"/>
        <a:lstStyle/>
        <a:p>
          <a:pPr algn="just"/>
          <a:r>
            <a:rPr b="1" dirty="0" lang="en-US">
              <a:latin charset="0" panose="02020603050405020304" pitchFamily="18" typeface="Times New Roman"/>
              <a:cs charset="0" panose="02020603050405020304" pitchFamily="18" typeface="Times New Roman"/>
            </a:rPr>
            <a:t>Clear communication:</a:t>
          </a:r>
          <a:r>
            <a:rPr dirty="0" lang="en-US">
              <a:latin charset="0" panose="02020603050405020304" pitchFamily="18" typeface="Times New Roman"/>
              <a:cs charset="0" panose="02020603050405020304" pitchFamily="18" typeface="Times New Roman"/>
            </a:rPr>
            <a:t>  Employees must understand what is expected of them as well as how their efforts support the larger objectives of the business.</a:t>
          </a:r>
        </a:p>
      </dgm:t>
    </dgm:pt>
    <dgm:pt cxnId="{D77A581E-1529-4E09-9171-7212F367CBF7}" modelId="{83A0B2E0-4521-45DB-A8D8-9D9C66AF3451}" type="parTrans">
      <dgm:prSet/>
      <dgm:spPr/>
      <dgm:t>
        <a:bodyPr numCol="1"/>
        <a:lstStyle/>
        <a:p>
          <a:endParaRPr lang="en-US"/>
        </a:p>
      </dgm:t>
    </dgm:pt>
    <dgm:pt cxnId="{D77A581E-1529-4E09-9171-7212F367CBF7}" modelId="{89935520-8C45-4407-8DE6-1801312D3604}" type="sibTrans">
      <dgm:prSet/>
      <dgm:spPr/>
      <dgm:t>
        <a:bodyPr numCol="1"/>
        <a:lstStyle/>
        <a:p>
          <a:endParaRPr lang="en-US"/>
        </a:p>
      </dgm:t>
    </dgm:pt>
    <dgm:pt modelId="{3AE77784-1FE0-43A8-A91C-AD0CB4E9639B}">
      <dgm:prSet/>
      <dgm:spPr/>
      <dgm:t>
        <a:bodyPr numCol="1"/>
        <a:lstStyle/>
        <a:p>
          <a:pPr algn="just"/>
          <a:r>
            <a:rPr b="1" dirty="0" lang="en-US">
              <a:latin charset="0" panose="02020603050405020304" pitchFamily="18" typeface="Times New Roman"/>
              <a:cs charset="0" panose="02020603050405020304" pitchFamily="18" typeface="Times New Roman"/>
            </a:rPr>
            <a:t>Empowerment:</a:t>
          </a:r>
          <a:r>
            <a:rPr dirty="0" lang="en-US">
              <a:latin charset="0" panose="02020603050405020304" pitchFamily="18" typeface="Times New Roman"/>
              <a:cs charset="0" panose="02020603050405020304" pitchFamily="18" typeface="Times New Roman"/>
            </a:rPr>
            <a:t>  Employees should have the freedom to decide for themselves and accept responsibility for their job (Kumar., 2019).</a:t>
          </a:r>
        </a:p>
      </dgm:t>
    </dgm:pt>
    <dgm:pt cxnId="{3256CC6D-9548-46A6-8989-4AC4E9110C73}" modelId="{243EF7D7-7E2B-44E9-9344-CF47628B5676}" type="parTrans">
      <dgm:prSet/>
      <dgm:spPr/>
      <dgm:t>
        <a:bodyPr numCol="1"/>
        <a:lstStyle/>
        <a:p>
          <a:endParaRPr lang="en-US"/>
        </a:p>
      </dgm:t>
    </dgm:pt>
    <dgm:pt cxnId="{3256CC6D-9548-46A6-8989-4AC4E9110C73}" modelId="{F2A878C3-E687-489C-8920-1BA05D98547E}" type="sibTrans">
      <dgm:prSet/>
      <dgm:spPr/>
      <dgm:t>
        <a:bodyPr numCol="1"/>
        <a:lstStyle/>
        <a:p>
          <a:endParaRPr lang="en-US"/>
        </a:p>
      </dgm:t>
    </dgm:pt>
    <dgm:pt modelId="{CB7D07DD-87F7-4D50-BF2E-8203CF5B3220}" type="pres">
      <dgm:prSet presAssocID="{718067BC-0775-4FAE-AC5B-E298EED7052E}" presName="root" presStyleCnt="0">
        <dgm:presLayoutVars>
          <dgm:dir/>
          <dgm:resizeHandles val="exact"/>
        </dgm:presLayoutVars>
      </dgm:prSet>
      <dgm:spPr/>
    </dgm:pt>
    <dgm:pt modelId="{82BDA977-C31C-4D64-9E78-6B5A21C8E771}" type="pres">
      <dgm:prSet presAssocID="{6DCCC25C-AE2C-42A2-9FCD-ECCD41D262C3}" presName="compNode" presStyleCnt="0"/>
      <dgm:spPr/>
    </dgm:pt>
    <dgm:pt modelId="{8E13ADC9-DD5C-4630-9802-67BC026EA811}" type="pres">
      <dgm:prSet presAssocID="{6DCCC25C-AE2C-42A2-9FCD-ECCD41D262C3}" presName="bgRect" presStyleCnt="2" presStyleIdx="0" presStyleLbl="bgShp"/>
      <dgm:spPr/>
    </dgm:pt>
    <dgm:pt modelId="{344CCF35-FFE3-4908-9A8C-8D3060FAC42D}" type="pres">
      <dgm:prSet presAssocID="{6DCCC25C-AE2C-42A2-9FCD-ECCD41D262C3}" presName="iconRect" presStyleCnt="2" presStyleIdx="0" presStyleLbl="node1"/>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descr="Business Growth" id="0" name=""/>
        </a:ext>
      </dgm:extLst>
    </dgm:pt>
    <dgm:pt modelId="{9D23654C-1C78-42EC-9EC7-1F194A4CADE9}" type="pres">
      <dgm:prSet presAssocID="{6DCCC25C-AE2C-42A2-9FCD-ECCD41D262C3}" presName="spaceRect" presStyleCnt="0"/>
      <dgm:spPr/>
    </dgm:pt>
    <dgm:pt modelId="{0805F812-7892-49D4-915B-5C3FBB2D06A1}" type="pres">
      <dgm:prSet presAssocID="{6DCCC25C-AE2C-42A2-9FCD-ECCD41D262C3}" presName="parTx" presStyleCnt="2" presStyleIdx="0" presStyleLbl="revTx">
        <dgm:presLayoutVars>
          <dgm:chMax val="0"/>
          <dgm:chPref val="0"/>
        </dgm:presLayoutVars>
      </dgm:prSet>
      <dgm:spPr/>
    </dgm:pt>
    <dgm:pt modelId="{763334C8-D004-4C9B-B4CE-385F8FC81550}" type="pres">
      <dgm:prSet presAssocID="{89935520-8C45-4407-8DE6-1801312D3604}" presName="sibTrans" presStyleCnt="0"/>
      <dgm:spPr/>
    </dgm:pt>
    <dgm:pt modelId="{F00FF04C-C6BB-4CAD-A474-D8062F71EC10}" type="pres">
      <dgm:prSet presAssocID="{3AE77784-1FE0-43A8-A91C-AD0CB4E9639B}" presName="compNode" presStyleCnt="0"/>
      <dgm:spPr/>
    </dgm:pt>
    <dgm:pt modelId="{B775FD88-3948-4119-8EE9-E8DE0885B12E}" type="pres">
      <dgm:prSet presAssocID="{3AE77784-1FE0-43A8-A91C-AD0CB4E9639B}" presName="bgRect" presStyleCnt="2" presStyleIdx="1" presStyleLbl="bgShp"/>
      <dgm:spPr/>
    </dgm:pt>
    <dgm:pt modelId="{C1E16EFA-FF8C-4A85-8573-4DC176780F82}" type="pres">
      <dgm:prSet presAssocID="{3AE77784-1FE0-43A8-A91C-AD0CB4E9639B}" presName="iconRect" presStyleCnt="2" presStyleIdx="1" presStyleLbl="node1"/>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descr="Presentation with Checklist" id="0" name=""/>
        </a:ext>
      </dgm:extLst>
    </dgm:pt>
    <dgm:pt modelId="{81E44F83-2A7D-4A92-A9A7-E2A0AA050E6C}" type="pres">
      <dgm:prSet presAssocID="{3AE77784-1FE0-43A8-A91C-AD0CB4E9639B}" presName="spaceRect" presStyleCnt="0"/>
      <dgm:spPr/>
    </dgm:pt>
    <dgm:pt modelId="{DECA2499-8B26-42B4-BE0D-C4D177BBF598}" type="pres">
      <dgm:prSet presAssocID="{3AE77784-1FE0-43A8-A91C-AD0CB4E9639B}" presName="parTx" presStyleCnt="2" presStyleIdx="1" presStyleLbl="revTx">
        <dgm:presLayoutVars>
          <dgm:chMax val="0"/>
          <dgm:chPref val="0"/>
        </dgm:presLayoutVars>
      </dgm:prSet>
      <dgm:spPr/>
    </dgm:pt>
  </dgm:ptLst>
  <dgm:cxnLst>
    <dgm:cxn destId="{6DCCC25C-AE2C-42A2-9FCD-ECCD41D262C3}" destOrd="0" modelId="{D77A581E-1529-4E09-9171-7212F367CBF7}" parTransId="{83A0B2E0-4521-45DB-A8D8-9D9C66AF3451}" sibTransId="{89935520-8C45-4407-8DE6-1801312D3604}" srcId="{718067BC-0775-4FAE-AC5B-E298EED7052E}" srcOrd="0"/>
    <dgm:cxn destId="{CB7D07DD-87F7-4D50-BF2E-8203CF5B3220}" destOrd="0" modelId="{6A945464-C610-4D0E-91C5-97A6CBE8856A}" presId="urn:microsoft.com/office/officeart/2018/2/layout/IconVerticalSolidList" srcId="{718067BC-0775-4FAE-AC5B-E298EED7052E}" srcOrd="0" type="presOf"/>
    <dgm:cxn destId="{DECA2499-8B26-42B4-BE0D-C4D177BBF598}" destOrd="0" modelId="{F6B68C46-F14A-438D-99B3-0D7E6B0DD27F}" presId="urn:microsoft.com/office/officeart/2018/2/layout/IconVerticalSolidList" srcId="{3AE77784-1FE0-43A8-A91C-AD0CB4E9639B}" srcOrd="0" type="presOf"/>
    <dgm:cxn destId="{3AE77784-1FE0-43A8-A91C-AD0CB4E9639B}" destOrd="0" modelId="{3256CC6D-9548-46A6-8989-4AC4E9110C73}" parTransId="{243EF7D7-7E2B-44E9-9344-CF47628B5676}" sibTransId="{F2A878C3-E687-489C-8920-1BA05D98547E}" srcId="{718067BC-0775-4FAE-AC5B-E298EED7052E}" srcOrd="1"/>
    <dgm:cxn destId="{0805F812-7892-49D4-915B-5C3FBB2D06A1}" destOrd="0" modelId="{5520526E-1FBB-47EC-A1E6-39004F36E3A5}" presId="urn:microsoft.com/office/officeart/2018/2/layout/IconVerticalSolidList" srcId="{6DCCC25C-AE2C-42A2-9FCD-ECCD41D262C3}" srcOrd="0" type="presOf"/>
    <dgm:cxn destId="{82BDA977-C31C-4D64-9E78-6B5A21C8E771}" destOrd="0" modelId="{54952717-5C32-423B-8943-1FCEA488AB23}" presId="urn:microsoft.com/office/officeart/2018/2/layout/IconVerticalSolidList" srcId="{CB7D07DD-87F7-4D50-BF2E-8203CF5B3220}" srcOrd="0" type="presParOf"/>
    <dgm:cxn destId="{8E13ADC9-DD5C-4630-9802-67BC026EA811}" destOrd="0" modelId="{37D66053-8782-4D15-AA4B-CA139DF31F2F}" presId="urn:microsoft.com/office/officeart/2018/2/layout/IconVerticalSolidList" srcId="{82BDA977-C31C-4D64-9E78-6B5A21C8E771}" srcOrd="0" type="presParOf"/>
    <dgm:cxn destId="{344CCF35-FFE3-4908-9A8C-8D3060FAC42D}" destOrd="0" modelId="{6A50B0DF-1BF8-4A32-9EF4-9905F2798D66}" presId="urn:microsoft.com/office/officeart/2018/2/layout/IconVerticalSolidList" srcId="{82BDA977-C31C-4D64-9E78-6B5A21C8E771}" srcOrd="1" type="presParOf"/>
    <dgm:cxn destId="{9D23654C-1C78-42EC-9EC7-1F194A4CADE9}" destOrd="0" modelId="{659B8340-E6F1-48F9-B3F9-DD7616B017CC}" presId="urn:microsoft.com/office/officeart/2018/2/layout/IconVerticalSolidList" srcId="{82BDA977-C31C-4D64-9E78-6B5A21C8E771}" srcOrd="2" type="presParOf"/>
    <dgm:cxn destId="{0805F812-7892-49D4-915B-5C3FBB2D06A1}" destOrd="0" modelId="{20DD0043-6DFB-41E8-A6BE-3E7663485926}" presId="urn:microsoft.com/office/officeart/2018/2/layout/IconVerticalSolidList" srcId="{82BDA977-C31C-4D64-9E78-6B5A21C8E771}" srcOrd="3" type="presParOf"/>
    <dgm:cxn destId="{763334C8-D004-4C9B-B4CE-385F8FC81550}" destOrd="0" modelId="{18BE7CEE-0D6E-4553-8686-D0B9BEA6D357}" presId="urn:microsoft.com/office/officeart/2018/2/layout/IconVerticalSolidList" srcId="{CB7D07DD-87F7-4D50-BF2E-8203CF5B3220}" srcOrd="1" type="presParOf"/>
    <dgm:cxn destId="{F00FF04C-C6BB-4CAD-A474-D8062F71EC10}" destOrd="0" modelId="{A460B2D0-FA4F-48AE-BFBB-BF41CB97550C}" presId="urn:microsoft.com/office/officeart/2018/2/layout/IconVerticalSolidList" srcId="{CB7D07DD-87F7-4D50-BF2E-8203CF5B3220}" srcOrd="2" type="presParOf"/>
    <dgm:cxn destId="{B775FD88-3948-4119-8EE9-E8DE0885B12E}" destOrd="0" modelId="{A437A59A-DA7B-4A43-AEA2-EEDD87B20AAB}" presId="urn:microsoft.com/office/officeart/2018/2/layout/IconVerticalSolidList" srcId="{F00FF04C-C6BB-4CAD-A474-D8062F71EC10}" srcOrd="0" type="presParOf"/>
    <dgm:cxn destId="{C1E16EFA-FF8C-4A85-8573-4DC176780F82}" destOrd="0" modelId="{82BEE259-FC29-4BBD-8B71-D4C7406D5205}" presId="urn:microsoft.com/office/officeart/2018/2/layout/IconVerticalSolidList" srcId="{F00FF04C-C6BB-4CAD-A474-D8062F71EC10}" srcOrd="1" type="presParOf"/>
    <dgm:cxn destId="{81E44F83-2A7D-4A92-A9A7-E2A0AA050E6C}" destOrd="0" modelId="{20ECE342-584C-4959-A0F7-1980E8890DDE}" presId="urn:microsoft.com/office/officeart/2018/2/layout/IconVerticalSolidList" srcId="{F00FF04C-C6BB-4CAD-A474-D8062F71EC10}" srcOrd="2" type="presParOf"/>
    <dgm:cxn destId="{DECA2499-8B26-42B4-BE0D-C4D177BBF598}" destOrd="0" modelId="{65D4D108-D55D-452D-BA28-6B94290DAC09}" presId="urn:microsoft.com/office/officeart/2018/2/layout/IconVerticalSolidList" srcId="{F00FF04C-C6BB-4CAD-A474-D8062F71EC10}" srcOrd="3" type="presParOf"/>
  </dgm:cxnLst>
  <dgm:bg/>
  <dgm:whole/>
  <dgm:extLst>
    <a:ext uri="http://schemas.microsoft.com/office/drawing/2008/diagram">
      <dsp:dataModelExt xmlns:dsp="http://schemas.microsoft.com/office/drawing/2008/diagram" minVer="http://schemas.openxmlformats.org/drawingml/2006/diagram" relId="rId8"/>
    </a:ext>
  </dgm:extLst>
</dgm:dataModel>
</file>

<file path=ppt/diagrams/data3.xml><?xml version="1.0" encoding="utf-8"?>
<dgm:dataModel xmlns:dgm="http://schemas.openxmlformats.org/drawingml/2006/diagram" xmlns:a="http://schemas.openxmlformats.org/drawingml/2006/main">
  <dgm:ptLst>
    <dgm:pt modelId="{C5503302-078B-4388-9F65-69F43FF4762E}" type="doc">
      <dgm:prSet csCatId="accent1" csTypeId="urn:microsoft.com/office/officeart/2005/8/colors/accent1_2" loCatId="icon" loTypeId="urn:microsoft.com/office/officeart/2018/2/layout/IconVerticalSolidList" phldr="1" qsCatId="simple" qsTypeId="urn:microsoft.com/office/officeart/2005/8/quickstyle/simple1"/>
      <dgm:spPr/>
      <dgm:t>
        <a:bodyPr numCol="1"/>
        <a:lstStyle/>
        <a:p>
          <a:endParaRPr lang="en-US"/>
        </a:p>
      </dgm:t>
    </dgm:pt>
    <dgm:pt modelId="{7767CEE3-64BA-4131-976E-CA3793ABFB73}">
      <dgm:prSet/>
      <dgm:spPr/>
      <dgm:t>
        <a:bodyPr numCol="1"/>
        <a:lstStyle/>
        <a:p>
          <a:pPr algn="just">
            <a:lnSpc>
              <a:spcPct val="100000"/>
            </a:lnSpc>
          </a:pPr>
          <a:r>
            <a:rPr b="1" dirty="0" lang="en-US">
              <a:latin charset="0" panose="02020603050405020304" pitchFamily="18" typeface="Times New Roman"/>
              <a:cs charset="0" panose="02020603050405020304" pitchFamily="18" typeface="Times New Roman"/>
            </a:rPr>
            <a:t>Check the room for any lost or forgotten items.</a:t>
          </a:r>
          <a:r>
            <a:rPr dirty="0" lang="en-US">
              <a:latin charset="0" panose="02020603050405020304" pitchFamily="18" typeface="Times New Roman"/>
              <a:cs charset="0" panose="02020603050405020304" pitchFamily="18" typeface="Times New Roman"/>
            </a:rPr>
            <a:t> If you find any lost or forgotten items, please place them on the bed stated by Kwon and Kim., (2020).</a:t>
          </a:r>
        </a:p>
      </dgm:t>
    </dgm:pt>
    <dgm:pt cxnId="{418B09E5-1EF9-47AA-927E-7F6F55108C47}" modelId="{894AB9FD-5FE4-4CFC-969B-FDA398249A8B}" type="parTrans">
      <dgm:prSet/>
      <dgm:spPr/>
      <dgm:t>
        <a:bodyPr numCol="1"/>
        <a:lstStyle/>
        <a:p>
          <a:endParaRPr lang="en-US"/>
        </a:p>
      </dgm:t>
    </dgm:pt>
    <dgm:pt cxnId="{418B09E5-1EF9-47AA-927E-7F6F55108C47}" modelId="{2240EA3C-B017-468F-A99E-1A5D4574F1EF}" type="sibTrans">
      <dgm:prSet/>
      <dgm:spPr/>
      <dgm:t>
        <a:bodyPr numCol="1"/>
        <a:lstStyle/>
        <a:p>
          <a:endParaRPr lang="en-US"/>
        </a:p>
      </dgm:t>
    </dgm:pt>
    <dgm:pt modelId="{A3148D86-D1B6-4E95-BE45-FF4D3C7F26BE}">
      <dgm:prSet/>
      <dgm:spPr/>
      <dgm:t>
        <a:bodyPr numCol="1"/>
        <a:lstStyle/>
        <a:p>
          <a:pPr algn="just">
            <a:lnSpc>
              <a:spcPct val="100000"/>
            </a:lnSpc>
          </a:pPr>
          <a:r>
            <a:rPr b="1" dirty="0" lang="en-US">
              <a:latin charset="0" panose="02020603050405020304" pitchFamily="18" typeface="Times New Roman"/>
              <a:cs charset="0" panose="02020603050405020304" pitchFamily="18" typeface="Times New Roman"/>
            </a:rPr>
            <a:t>Remove all trash from the room.</a:t>
          </a:r>
          <a:r>
            <a:rPr dirty="0" lang="en-US">
              <a:latin charset="0" panose="02020603050405020304" pitchFamily="18" typeface="Times New Roman"/>
              <a:cs charset="0" panose="02020603050405020304" pitchFamily="18" typeface="Times New Roman"/>
            </a:rPr>
            <a:t> Empty the trash cans in the bathroom and bedroom, and place the trash bags in the hallway for pickup.</a:t>
          </a:r>
        </a:p>
      </dgm:t>
    </dgm:pt>
    <dgm:pt cxnId="{19EA7041-A47F-4C28-A806-CB2CF94BF378}" modelId="{AE4E2CB9-BCEC-427E-85F3-480F0FBA58A4}" type="parTrans">
      <dgm:prSet/>
      <dgm:spPr/>
      <dgm:t>
        <a:bodyPr numCol="1"/>
        <a:lstStyle/>
        <a:p>
          <a:endParaRPr lang="en-US"/>
        </a:p>
      </dgm:t>
    </dgm:pt>
    <dgm:pt cxnId="{19EA7041-A47F-4C28-A806-CB2CF94BF378}" modelId="{B5A8757F-3656-497F-9331-0CF97597729F}" type="sibTrans">
      <dgm:prSet/>
      <dgm:spPr/>
      <dgm:t>
        <a:bodyPr numCol="1"/>
        <a:lstStyle/>
        <a:p>
          <a:endParaRPr lang="en-US"/>
        </a:p>
      </dgm:t>
    </dgm:pt>
    <dgm:pt modelId="{73B04C63-C4FA-413B-B529-08D53E587026}" type="pres">
      <dgm:prSet presAssocID="{C5503302-078B-4388-9F65-69F43FF4762E}" presName="root" presStyleCnt="0">
        <dgm:presLayoutVars>
          <dgm:dir/>
          <dgm:resizeHandles val="exact"/>
        </dgm:presLayoutVars>
      </dgm:prSet>
      <dgm:spPr/>
    </dgm:pt>
    <dgm:pt modelId="{9B0FEB67-E474-4EB0-B9AC-024FDDCB3034}" type="pres">
      <dgm:prSet presAssocID="{7767CEE3-64BA-4131-976E-CA3793ABFB73}" presName="compNode" presStyleCnt="0"/>
      <dgm:spPr/>
    </dgm:pt>
    <dgm:pt modelId="{637EB990-940B-4A6F-B50B-F2289B24AF88}" type="pres">
      <dgm:prSet presAssocID="{7767CEE3-64BA-4131-976E-CA3793ABFB73}" presName="bgRect" presStyleCnt="2" presStyleIdx="0" presStyleLbl="bgShp"/>
      <dgm:spPr/>
    </dgm:pt>
    <dgm:pt modelId="{04FF213A-769C-48A7-BF7D-D9C685232A34}" type="pres">
      <dgm:prSet presAssocID="{7767CEE3-64BA-4131-976E-CA3793ABFB73}" presName="iconRect" presStyleCnt="2" presStyleIdx="0" presStyleLbl="node1"/>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descr="Bed" id="0" name=""/>
        </a:ext>
      </dgm:extLst>
    </dgm:pt>
    <dgm:pt modelId="{0D2D79D9-E016-4021-A0DC-A26CE760827C}" type="pres">
      <dgm:prSet presAssocID="{7767CEE3-64BA-4131-976E-CA3793ABFB73}" presName="spaceRect" presStyleCnt="0"/>
      <dgm:spPr/>
    </dgm:pt>
    <dgm:pt modelId="{56483AFC-A611-4EE8-9856-3AF68BAF5640}" type="pres">
      <dgm:prSet presAssocID="{7767CEE3-64BA-4131-976E-CA3793ABFB73}" presName="parTx" presStyleCnt="2" presStyleIdx="0" presStyleLbl="revTx">
        <dgm:presLayoutVars>
          <dgm:chMax val="0"/>
          <dgm:chPref val="0"/>
        </dgm:presLayoutVars>
      </dgm:prSet>
      <dgm:spPr/>
    </dgm:pt>
    <dgm:pt modelId="{2FCA5704-A8F2-431C-A895-809144A81F7B}" type="pres">
      <dgm:prSet presAssocID="{2240EA3C-B017-468F-A99E-1A5D4574F1EF}" presName="sibTrans" presStyleCnt="0"/>
      <dgm:spPr/>
    </dgm:pt>
    <dgm:pt modelId="{2FB4FD4E-7E23-4260-A0EF-0674197CF014}" type="pres">
      <dgm:prSet presAssocID="{A3148D86-D1B6-4E95-BE45-FF4D3C7F26BE}" presName="compNode" presStyleCnt="0"/>
      <dgm:spPr/>
    </dgm:pt>
    <dgm:pt modelId="{99762724-2398-4CE2-B15F-532914302D29}" type="pres">
      <dgm:prSet presAssocID="{A3148D86-D1B6-4E95-BE45-FF4D3C7F26BE}" presName="bgRect" presStyleCnt="2" presStyleIdx="1" presStyleLbl="bgShp"/>
      <dgm:spPr/>
    </dgm:pt>
    <dgm:pt modelId="{E48746C5-0F00-49E7-ACB9-F33273607FDD}" type="pres">
      <dgm:prSet presAssocID="{A3148D86-D1B6-4E95-BE45-FF4D3C7F26BE}" presName="iconRect" presStyleCnt="2" presStyleIdx="1" presStyleLbl="node1"/>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descr="Garbage" id="0" name=""/>
        </a:ext>
      </dgm:extLst>
    </dgm:pt>
    <dgm:pt modelId="{9B684D9E-F7D4-4BEA-949E-709BC3978C35}" type="pres">
      <dgm:prSet presAssocID="{A3148D86-D1B6-4E95-BE45-FF4D3C7F26BE}" presName="spaceRect" presStyleCnt="0"/>
      <dgm:spPr/>
    </dgm:pt>
    <dgm:pt modelId="{F4777354-C718-44B6-A90B-2E2B543E43FE}" type="pres">
      <dgm:prSet presAssocID="{A3148D86-D1B6-4E95-BE45-FF4D3C7F26BE}" presName="parTx" presStyleCnt="2" presStyleIdx="1" presStyleLbl="revTx">
        <dgm:presLayoutVars>
          <dgm:chMax val="0"/>
          <dgm:chPref val="0"/>
        </dgm:presLayoutVars>
      </dgm:prSet>
      <dgm:spPr/>
    </dgm:pt>
  </dgm:ptLst>
  <dgm:cxnLst>
    <dgm:cxn destId="{A3148D86-D1B6-4E95-BE45-FF4D3C7F26BE}" destOrd="0" modelId="{19EA7041-A47F-4C28-A806-CB2CF94BF378}" parTransId="{AE4E2CB9-BCEC-427E-85F3-480F0FBA58A4}" sibTransId="{B5A8757F-3656-497F-9331-0CF97597729F}" srcId="{C5503302-078B-4388-9F65-69F43FF4762E}" srcOrd="1"/>
    <dgm:cxn destId="{F4777354-C718-44B6-A90B-2E2B543E43FE}" destOrd="0" modelId="{5475437E-F7EB-4B55-A0A5-A1B61938F5A0}" presId="urn:microsoft.com/office/officeart/2018/2/layout/IconVerticalSolidList" srcId="{A3148D86-D1B6-4E95-BE45-FF4D3C7F26BE}" srcOrd="0" type="presOf"/>
    <dgm:cxn destId="{73B04C63-C4FA-413B-B529-08D53E587026}" destOrd="0" modelId="{ECEAA7D2-BF06-4CD8-BD4F-6BDF19B9FE14}" presId="urn:microsoft.com/office/officeart/2018/2/layout/IconVerticalSolidList" srcId="{C5503302-078B-4388-9F65-69F43FF4762E}" srcOrd="0" type="presOf"/>
    <dgm:cxn destId="{56483AFC-A611-4EE8-9856-3AF68BAF5640}" destOrd="0" modelId="{06B499DC-B3CA-4D32-9FF7-E403AC534EB1}" presId="urn:microsoft.com/office/officeart/2018/2/layout/IconVerticalSolidList" srcId="{7767CEE3-64BA-4131-976E-CA3793ABFB73}" srcOrd="0" type="presOf"/>
    <dgm:cxn destId="{7767CEE3-64BA-4131-976E-CA3793ABFB73}" destOrd="0" modelId="{418B09E5-1EF9-47AA-927E-7F6F55108C47}" parTransId="{894AB9FD-5FE4-4CFC-969B-FDA398249A8B}" sibTransId="{2240EA3C-B017-468F-A99E-1A5D4574F1EF}" srcId="{C5503302-078B-4388-9F65-69F43FF4762E}" srcOrd="0"/>
    <dgm:cxn destId="{9B0FEB67-E474-4EB0-B9AC-024FDDCB3034}" destOrd="0" modelId="{5A9E4A07-C2FC-4181-8B6B-76075DA053BC}" presId="urn:microsoft.com/office/officeart/2018/2/layout/IconVerticalSolidList" srcId="{73B04C63-C4FA-413B-B529-08D53E587026}" srcOrd="0" type="presParOf"/>
    <dgm:cxn destId="{637EB990-940B-4A6F-B50B-F2289B24AF88}" destOrd="0" modelId="{E549E6CD-E0EC-4ABA-8229-CEFE75B10A36}" presId="urn:microsoft.com/office/officeart/2018/2/layout/IconVerticalSolidList" srcId="{9B0FEB67-E474-4EB0-B9AC-024FDDCB3034}" srcOrd="0" type="presParOf"/>
    <dgm:cxn destId="{04FF213A-769C-48A7-BF7D-D9C685232A34}" destOrd="0" modelId="{C10ED753-24A0-4464-ADA1-906A35198618}" presId="urn:microsoft.com/office/officeart/2018/2/layout/IconVerticalSolidList" srcId="{9B0FEB67-E474-4EB0-B9AC-024FDDCB3034}" srcOrd="1" type="presParOf"/>
    <dgm:cxn destId="{0D2D79D9-E016-4021-A0DC-A26CE760827C}" destOrd="0" modelId="{C7CC7B9A-7ABB-4798-9C6C-D38F7DB58C6C}" presId="urn:microsoft.com/office/officeart/2018/2/layout/IconVerticalSolidList" srcId="{9B0FEB67-E474-4EB0-B9AC-024FDDCB3034}" srcOrd="2" type="presParOf"/>
    <dgm:cxn destId="{56483AFC-A611-4EE8-9856-3AF68BAF5640}" destOrd="0" modelId="{E67119A5-D708-45A3-B776-7BDB45C9F31F}" presId="urn:microsoft.com/office/officeart/2018/2/layout/IconVerticalSolidList" srcId="{9B0FEB67-E474-4EB0-B9AC-024FDDCB3034}" srcOrd="3" type="presParOf"/>
    <dgm:cxn destId="{2FCA5704-A8F2-431C-A895-809144A81F7B}" destOrd="0" modelId="{7AD91E17-1493-4049-909C-68ABEB31A301}" presId="urn:microsoft.com/office/officeart/2018/2/layout/IconVerticalSolidList" srcId="{73B04C63-C4FA-413B-B529-08D53E587026}" srcOrd="1" type="presParOf"/>
    <dgm:cxn destId="{2FB4FD4E-7E23-4260-A0EF-0674197CF014}" destOrd="0" modelId="{1AC36C95-B4FB-4546-B6F0-0DE7D72770B0}" presId="urn:microsoft.com/office/officeart/2018/2/layout/IconVerticalSolidList" srcId="{73B04C63-C4FA-413B-B529-08D53E587026}" srcOrd="2" type="presParOf"/>
    <dgm:cxn destId="{99762724-2398-4CE2-B15F-532914302D29}" destOrd="0" modelId="{81415B84-C4A6-4D2C-AFC8-9ED97FEAD432}" presId="urn:microsoft.com/office/officeart/2018/2/layout/IconVerticalSolidList" srcId="{2FB4FD4E-7E23-4260-A0EF-0674197CF014}" srcOrd="0" type="presParOf"/>
    <dgm:cxn destId="{E48746C5-0F00-49E7-ACB9-F33273607FDD}" destOrd="0" modelId="{7D32622F-97FC-48D6-8ECA-2FB4417D59A4}" presId="urn:microsoft.com/office/officeart/2018/2/layout/IconVerticalSolidList" srcId="{2FB4FD4E-7E23-4260-A0EF-0674197CF014}" srcOrd="1" type="presParOf"/>
    <dgm:cxn destId="{9B684D9E-F7D4-4BEA-949E-709BC3978C35}" destOrd="0" modelId="{A4887C94-CF22-49DA-A993-B3FCD24758D9}" presId="urn:microsoft.com/office/officeart/2018/2/layout/IconVerticalSolidList" srcId="{2FB4FD4E-7E23-4260-A0EF-0674197CF014}" srcOrd="2" type="presParOf"/>
    <dgm:cxn destId="{F4777354-C718-44B6-A90B-2E2B543E43FE}" destOrd="0" modelId="{C8A2A936-66E8-4CE0-BAE2-CCA258B88694}" presId="urn:microsoft.com/office/officeart/2018/2/layout/IconVerticalSolidList" srcId="{2FB4FD4E-7E23-4260-A0EF-0674197CF014}" srcOrd="3" type="presParOf"/>
  </dgm:cxnLst>
  <dgm:bg/>
  <dgm:whole/>
  <dgm:extLst>
    <a:ext uri="http://schemas.microsoft.com/office/drawing/2008/diagram">
      <dsp:dataModelExt xmlns:dsp="http://schemas.microsoft.com/office/drawing/2008/diagram" minVer="http://schemas.openxmlformats.org/drawingml/2006/diagram" relId="rId7"/>
    </a:ext>
  </dgm:extLst>
</dgm:dataModel>
</file>

<file path=ppt/diagrams/data4.xml><?xml version="1.0" encoding="utf-8"?>
<dgm:dataModel xmlns:dgm="http://schemas.openxmlformats.org/drawingml/2006/diagram" xmlns:a="http://schemas.openxmlformats.org/drawingml/2006/main">
  <dgm:ptLst>
    <dgm:pt modelId="{467316D6-7ABE-4E0F-9BCD-4F3AA20CDB9F}" type="doc">
      <dgm:prSet csCatId="accent1" csTypeId="urn:microsoft.com/office/officeart/2005/8/colors/accent1_2" loCatId="icon" loTypeId="urn:microsoft.com/office/officeart/2018/2/layout/IconLabelList" phldr="1" qsCatId="simple" qsTypeId="urn:microsoft.com/office/officeart/2005/8/quickstyle/simple1"/>
      <dgm:spPr/>
      <dgm:t>
        <a:bodyPr numCol="1"/>
        <a:lstStyle/>
        <a:p>
          <a:endParaRPr lang="en-US"/>
        </a:p>
      </dgm:t>
    </dgm:pt>
    <dgm:pt modelId="{EC1CF9FB-92EB-425A-BFFC-B53614FB7553}">
      <dgm:prSet/>
      <dgm:spPr/>
      <dgm:t>
        <a:bodyPr numCol="1"/>
        <a:lstStyle/>
        <a:p>
          <a:pPr>
            <a:lnSpc>
              <a:spcPct val="100000"/>
            </a:lnSpc>
          </a:pPr>
          <a:r>
            <a:rPr lang="en-US"/>
            <a:t>General</a:t>
          </a:r>
        </a:p>
      </dgm:t>
    </dgm:pt>
    <dgm:pt cxnId="{B0040700-AD92-4A0C-BEC7-856360C47453}" modelId="{2018869C-A5CE-4F0D-9CB9-AAA3E58DE2CF}" type="parTrans">
      <dgm:prSet/>
      <dgm:spPr/>
      <dgm:t>
        <a:bodyPr numCol="1"/>
        <a:lstStyle/>
        <a:p>
          <a:endParaRPr lang="en-US"/>
        </a:p>
      </dgm:t>
    </dgm:pt>
    <dgm:pt cxnId="{B0040700-AD92-4A0C-BEC7-856360C47453}" modelId="{BF1DD830-12E6-4D6B-8B86-7E99098C5C01}" type="sibTrans">
      <dgm:prSet/>
      <dgm:spPr/>
      <dgm:t>
        <a:bodyPr numCol="1"/>
        <a:lstStyle/>
        <a:p>
          <a:endParaRPr lang="en-US"/>
        </a:p>
      </dgm:t>
    </dgm:pt>
    <dgm:pt modelId="{636ED46B-BFEA-46DD-8BB7-A29A9557330B}">
      <dgm:prSet/>
      <dgm:spPr/>
      <dgm:t>
        <a:bodyPr numCol="1"/>
        <a:lstStyle/>
        <a:p>
          <a:pPr>
            <a:lnSpc>
              <a:spcPct val="100000"/>
            </a:lnSpc>
          </a:pPr>
          <a:r>
            <a:rPr b="1" lang="en-US"/>
            <a:t>Bathroom</a:t>
          </a:r>
          <a:endParaRPr lang="en-US"/>
        </a:p>
      </dgm:t>
    </dgm:pt>
    <dgm:pt cxnId="{41677CD0-1B5A-4403-9E52-3018BD4BCF6D}" modelId="{B8F2C2FD-0237-41B0-8F00-BFE2DD68C4E8}" type="parTrans">
      <dgm:prSet/>
      <dgm:spPr/>
      <dgm:t>
        <a:bodyPr numCol="1"/>
        <a:lstStyle/>
        <a:p>
          <a:endParaRPr lang="en-US"/>
        </a:p>
      </dgm:t>
    </dgm:pt>
    <dgm:pt cxnId="{41677CD0-1B5A-4403-9E52-3018BD4BCF6D}" modelId="{5933F150-CBB2-40F1-A342-29A4931EFDF9}" type="sibTrans">
      <dgm:prSet/>
      <dgm:spPr/>
      <dgm:t>
        <a:bodyPr numCol="1"/>
        <a:lstStyle/>
        <a:p>
          <a:endParaRPr lang="en-US"/>
        </a:p>
      </dgm:t>
    </dgm:pt>
    <dgm:pt modelId="{873838F7-2EBF-45C6-B6CF-225DCB755395}" type="pres">
      <dgm:prSet presAssocID="{467316D6-7ABE-4E0F-9BCD-4F3AA20CDB9F}" presName="root" presStyleCnt="0">
        <dgm:presLayoutVars>
          <dgm:dir/>
          <dgm:resizeHandles val="exact"/>
        </dgm:presLayoutVars>
      </dgm:prSet>
      <dgm:spPr/>
    </dgm:pt>
    <dgm:pt modelId="{8994DCD1-84B9-41AE-9B11-052C5B49286B}" type="pres">
      <dgm:prSet presAssocID="{EC1CF9FB-92EB-425A-BFFC-B53614FB7553}" presName="compNode" presStyleCnt="0"/>
      <dgm:spPr/>
    </dgm:pt>
    <dgm:pt modelId="{A8D32F24-21D1-4E04-8372-663662FA39FD}" type="pres">
      <dgm:prSet presAssocID="{EC1CF9FB-92EB-425A-BFFC-B53614FB7553}" presName="iconRect" presStyleCnt="2" presStyleIdx="0" presStyleLbl="node1"/>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descr="Rating3Star" id="0" name=""/>
        </a:ext>
      </dgm:extLst>
    </dgm:pt>
    <dgm:pt modelId="{7FDFCCA5-84B0-4C07-8CE3-B4BEF1B94C52}" type="pres">
      <dgm:prSet presAssocID="{EC1CF9FB-92EB-425A-BFFC-B53614FB7553}" presName="spaceRect" presStyleCnt="0"/>
      <dgm:spPr/>
    </dgm:pt>
    <dgm:pt modelId="{5A95806E-4FE2-41F3-8323-A25E9BC51C76}" type="pres">
      <dgm:prSet presAssocID="{EC1CF9FB-92EB-425A-BFFC-B53614FB7553}" presName="textRect" presStyleCnt="2" presStyleIdx="0" presStyleLbl="revTx">
        <dgm:presLayoutVars>
          <dgm:chMax val="1"/>
          <dgm:chPref val="1"/>
        </dgm:presLayoutVars>
      </dgm:prSet>
      <dgm:spPr/>
    </dgm:pt>
    <dgm:pt modelId="{197D8D8E-C671-4054-845C-F7C13135F296}" type="pres">
      <dgm:prSet presAssocID="{BF1DD830-12E6-4D6B-8B86-7E99098C5C01}" presName="sibTrans" presStyleCnt="0"/>
      <dgm:spPr/>
    </dgm:pt>
    <dgm:pt modelId="{FEC28076-9E75-4E5D-9537-47893D329EF7}" type="pres">
      <dgm:prSet presAssocID="{636ED46B-BFEA-46DD-8BB7-A29A9557330B}" presName="compNode" presStyleCnt="0"/>
      <dgm:spPr/>
    </dgm:pt>
    <dgm:pt modelId="{5CC7101C-C5DF-4383-B773-B595C1202F2B}" type="pres">
      <dgm:prSet presAssocID="{636ED46B-BFEA-46DD-8BB7-A29A9557330B}" presName="iconRect" presStyleCnt="2" presStyleIdx="1" presStyleLbl="node1"/>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descr="Sink" id="0" name=""/>
        </a:ext>
      </dgm:extLst>
    </dgm:pt>
    <dgm:pt modelId="{2DBDA86D-74C9-4A04-A0CE-78E96B6E5561}" type="pres">
      <dgm:prSet presAssocID="{636ED46B-BFEA-46DD-8BB7-A29A9557330B}" presName="spaceRect" presStyleCnt="0"/>
      <dgm:spPr/>
    </dgm:pt>
    <dgm:pt modelId="{1BDAA619-E468-4F21-B9AD-046F84E38716}" type="pres">
      <dgm:prSet presAssocID="{636ED46B-BFEA-46DD-8BB7-A29A9557330B}" presName="textRect" presStyleCnt="2" presStyleIdx="1" presStyleLbl="revTx">
        <dgm:presLayoutVars>
          <dgm:chMax val="1"/>
          <dgm:chPref val="1"/>
        </dgm:presLayoutVars>
      </dgm:prSet>
      <dgm:spPr/>
    </dgm:pt>
  </dgm:ptLst>
  <dgm:cxnLst>
    <dgm:cxn destId="{EC1CF9FB-92EB-425A-BFFC-B53614FB7553}" destOrd="0" modelId="{B0040700-AD92-4A0C-BEC7-856360C47453}" parTransId="{2018869C-A5CE-4F0D-9CB9-AAA3E58DE2CF}" sibTransId="{BF1DD830-12E6-4D6B-8B86-7E99098C5C01}" srcId="{467316D6-7ABE-4E0F-9BCD-4F3AA20CDB9F}" srcOrd="0"/>
    <dgm:cxn destId="{1BDAA619-E468-4F21-B9AD-046F84E38716}" destOrd="0" modelId="{E2A7861E-DC76-4C49-B6ED-BBC401A5C7A4}" presId="urn:microsoft.com/office/officeart/2018/2/layout/IconLabelList" srcId="{636ED46B-BFEA-46DD-8BB7-A29A9557330B}" srcOrd="0" type="presOf"/>
    <dgm:cxn destId="{873838F7-2EBF-45C6-B6CF-225DCB755395}" destOrd="0" modelId="{8A88DE2A-506D-40C3-A925-91D4271FB738}" presId="urn:microsoft.com/office/officeart/2018/2/layout/IconLabelList" srcId="{467316D6-7ABE-4E0F-9BCD-4F3AA20CDB9F}" srcOrd="0" type="presOf"/>
    <dgm:cxn destId="{5A95806E-4FE2-41F3-8323-A25E9BC51C76}" destOrd="0" modelId="{052D4872-C62D-40AF-B1A5-43045D908D7B}" presId="urn:microsoft.com/office/officeart/2018/2/layout/IconLabelList" srcId="{EC1CF9FB-92EB-425A-BFFC-B53614FB7553}" srcOrd="0" type="presOf"/>
    <dgm:cxn destId="{636ED46B-BFEA-46DD-8BB7-A29A9557330B}" destOrd="0" modelId="{41677CD0-1B5A-4403-9E52-3018BD4BCF6D}" parTransId="{B8F2C2FD-0237-41B0-8F00-BFE2DD68C4E8}" sibTransId="{5933F150-CBB2-40F1-A342-29A4931EFDF9}" srcId="{467316D6-7ABE-4E0F-9BCD-4F3AA20CDB9F}" srcOrd="1"/>
    <dgm:cxn destId="{8994DCD1-84B9-41AE-9B11-052C5B49286B}" destOrd="0" modelId="{E829E217-6F8A-4879-9A22-715E646EFD40}" presId="urn:microsoft.com/office/officeart/2018/2/layout/IconLabelList" srcId="{873838F7-2EBF-45C6-B6CF-225DCB755395}" srcOrd="0" type="presParOf"/>
    <dgm:cxn destId="{A8D32F24-21D1-4E04-8372-663662FA39FD}" destOrd="0" modelId="{43B76763-F6DF-4C35-9F33-E54EB7EFCF91}" presId="urn:microsoft.com/office/officeart/2018/2/layout/IconLabelList" srcId="{8994DCD1-84B9-41AE-9B11-052C5B49286B}" srcOrd="0" type="presParOf"/>
    <dgm:cxn destId="{7FDFCCA5-84B0-4C07-8CE3-B4BEF1B94C52}" destOrd="0" modelId="{D401E442-58A6-4E09-BD87-F4EB56A91FBC}" presId="urn:microsoft.com/office/officeart/2018/2/layout/IconLabelList" srcId="{8994DCD1-84B9-41AE-9B11-052C5B49286B}" srcOrd="1" type="presParOf"/>
    <dgm:cxn destId="{5A95806E-4FE2-41F3-8323-A25E9BC51C76}" destOrd="0" modelId="{97E1AA75-1BC2-4021-8FD6-2CBECE0F414B}" presId="urn:microsoft.com/office/officeart/2018/2/layout/IconLabelList" srcId="{8994DCD1-84B9-41AE-9B11-052C5B49286B}" srcOrd="2" type="presParOf"/>
    <dgm:cxn destId="{197D8D8E-C671-4054-845C-F7C13135F296}" destOrd="0" modelId="{8E68D089-6145-485A-AA9A-B52BD7EA9A15}" presId="urn:microsoft.com/office/officeart/2018/2/layout/IconLabelList" srcId="{873838F7-2EBF-45C6-B6CF-225DCB755395}" srcOrd="1" type="presParOf"/>
    <dgm:cxn destId="{FEC28076-9E75-4E5D-9537-47893D329EF7}" destOrd="0" modelId="{691B1182-8E6E-446C-B1B2-E1EA77698075}" presId="urn:microsoft.com/office/officeart/2018/2/layout/IconLabelList" srcId="{873838F7-2EBF-45C6-B6CF-225DCB755395}" srcOrd="2" type="presParOf"/>
    <dgm:cxn destId="{5CC7101C-C5DF-4383-B773-B595C1202F2B}" destOrd="0" modelId="{81CA02C1-21D6-431F-A8C6-C4F4C420FD2A}" presId="urn:microsoft.com/office/officeart/2018/2/layout/IconLabelList" srcId="{FEC28076-9E75-4E5D-9537-47893D329EF7}" srcOrd="0" type="presParOf"/>
    <dgm:cxn destId="{2DBDA86D-74C9-4A04-A0CE-78E96B6E5561}" destOrd="0" modelId="{4AA785C7-117F-4C72-976F-B4FD72C006F6}" presId="urn:microsoft.com/office/officeart/2018/2/layout/IconLabelList" srcId="{FEC28076-9E75-4E5D-9537-47893D329EF7}" srcOrd="1" type="presParOf"/>
    <dgm:cxn destId="{1BDAA619-E468-4F21-B9AD-046F84E38716}" destOrd="0" modelId="{41D38D4E-44F9-4889-8111-B14A15EF9F3A}" presId="urn:microsoft.com/office/officeart/2018/2/layout/IconLabelList" srcId="{FEC28076-9E75-4E5D-9537-47893D329EF7}" srcOrd="2" type="presParOf"/>
  </dgm:cxnLst>
  <dgm:bg/>
  <dgm:whole/>
  <dgm:extLst>
    <a:ext uri="http://schemas.microsoft.com/office/drawing/2008/diagram">
      <dsp:dataModelExt xmlns:dsp="http://schemas.microsoft.com/office/drawing/2008/diagram" minVer="http://schemas.openxmlformats.org/drawingml/2006/diagram" relId="rId7"/>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GrpSpPr/>
      <dsp:cNvPr id="0" name=""/>
    </dsp:nvGrpSpPr>
    <dsp:grpSpPr/>
    <dsp:sp modelId="{52E87EAF-09E0-4558-B8EA-08D01AC8109F}">
      <dsp:nvSpPr>
        <dsp:cNvPr id="0" name=""/>
        <dsp:cNvSpPr/>
      </dsp:nvSpPr>
      <dsp:spPr>
        <a:xfrm>
          <a:off x="4645674" y="1266994"/>
          <a:ext cx="91440" cy="579999"/>
        </a:xfrm>
        <a:custGeom>
          <a:avLst/>
          <a:gdLst/>
          <a:ahLst/>
          <a:cxnLst/>
          <a:rect b="0" l="0" r="0" t="0"/>
          <a:pathLst>
            <a:path h="0" w="0">
              <a:moveTo>
                <a:pt x="45720" y="0"/>
              </a:moveTo>
              <a:lnTo>
                <a:pt x="45720" y="579999"/>
              </a:lnTo>
            </a:path>
          </a:pathLst>
        </a:custGeom>
        <a:noFill/>
        <a:ln algn="ctr" cap="flat" cmpd="sng" w="9525">
          <a:solidFill>
            <a:schemeClr val="accent1">
              <a:shade val="60000"/>
              <a:hueOff val="0"/>
              <a:satOff val="0"/>
              <a:lumOff val="0"/>
              <a:alphaOff val="0"/>
            </a:schemeClr>
          </a:solidFill>
          <a:prstDash val="solid"/>
        </a:ln>
        <a:effectLst/>
      </dsp:spPr>
      <dsp:style>
        <a:lnRef idx="1">
          <a:scrgbClr b="0" g="0" r="0"/>
        </a:lnRef>
        <a:fillRef idx="0">
          <a:scrgbClr b="0" g="0" r="0"/>
        </a:fillRef>
        <a:effectRef idx="0">
          <a:scrgbClr b="0" g="0" r="0"/>
        </a:effectRef>
        <a:fontRef idx="minor"/>
      </dsp:style>
    </dsp:sp>
    <dsp:sp modelId="{96E27397-467F-4D62-B107-6E84083A90B1}">
      <dsp:nvSpPr>
        <dsp:cNvPr id="0" name=""/>
        <dsp:cNvSpPr/>
      </dsp:nvSpPr>
      <dsp:spPr>
        <a:xfrm>
          <a:off x="3694260" y="634"/>
          <a:ext cx="1994267" cy="1266360"/>
        </a:xfrm>
        <a:prstGeom prst="roundRect">
          <a:avLst>
            <a:gd fmla="val 10000" name="adj"/>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dsp:spPr>
      <dsp:style>
        <a:lnRef idx="0">
          <a:scrgbClr b="0" g="0" r="0"/>
        </a:lnRef>
        <a:fillRef idx="3">
          <a:scrgbClr b="0" g="0" r="0"/>
        </a:fillRef>
        <a:effectRef idx="2">
          <a:scrgbClr b="0" g="0" r="0"/>
        </a:effectRef>
        <a:fontRef idx="minor">
          <a:schemeClr val="lt1"/>
        </a:fontRef>
      </dsp:style>
    </dsp:sp>
    <dsp:sp modelId="{D68B7F5E-4F9A-4B1D-9299-B75ED73F0298}">
      <dsp:nvSpPr>
        <dsp:cNvPr id="0" name=""/>
        <dsp:cNvSpPr/>
      </dsp:nvSpPr>
      <dsp:spPr>
        <a:xfrm>
          <a:off x="3915846" y="211140"/>
          <a:ext cx="1994267" cy="1266360"/>
        </a:xfrm>
        <a:prstGeom prst="roundRect">
          <a:avLst>
            <a:gd fmla="val 10000" name="adj"/>
          </a:avLst>
        </a:prstGeom>
        <a:solidFill>
          <a:schemeClr val="lt1">
            <a:alpha val="90000"/>
            <a:hueOff val="0"/>
            <a:satOff val="0"/>
            <a:lumOff val="0"/>
            <a:alphaOff val="0"/>
          </a:schemeClr>
        </a:solidFill>
        <a:ln algn="ctr" cap="flat" cmpd="sng" w="9525">
          <a:solidFill>
            <a:schemeClr val="accent1">
              <a:hueOff val="0"/>
              <a:satOff val="0"/>
              <a:lumOff val="0"/>
              <a:alphaOff val="0"/>
            </a:schemeClr>
          </a:solidFill>
          <a:prstDash val="solid"/>
        </a:ln>
        <a:effectLst/>
      </dsp:spPr>
      <dsp:style>
        <a:lnRef idx="1">
          <a:scrgbClr b="0" g="0" r="0"/>
        </a:lnRef>
        <a:fillRef idx="1">
          <a:scrgbClr b="0" g="0" r="0"/>
        </a:fillRef>
        <a:effectRef idx="0">
          <a:scrgbClr b="0" g="0" r="0"/>
        </a:effectRef>
        <a:fontRef idx="minor"/>
      </dsp:style>
      <dsp:txBody>
        <a:bodyPr anchor="ctr" anchorCtr="0" bIns="49530" lIns="49530" numCol="1" rIns="49530" spcCol="1270" spcFirstLastPara="0" tIns="49530" vert="horz" wrap="square">
          <a:noAutofit/>
        </a:bodyPr>
        <a:lstStyle/>
        <a:p>
          <a:pPr algn="ctr" defTabSz="577850" indent="0" lvl="0" marL="0">
            <a:lnSpc>
              <a:spcPct val="90000"/>
            </a:lnSpc>
            <a:spcBef>
              <a:spcPct val="0"/>
            </a:spcBef>
            <a:spcAft>
              <a:spcPct val="35000"/>
            </a:spcAft>
            <a:buNone/>
          </a:pPr>
          <a:r>
            <a:rPr b="1" dirty="0" kern="1200" lang="en-US" sz="1300">
              <a:latin charset="0" panose="02020603050405020304" pitchFamily="18" typeface="Times New Roman"/>
              <a:cs charset="0" panose="02020603050405020304" pitchFamily="18" typeface="Times New Roman"/>
            </a:rPr>
            <a:t>Principle 1: Leadership and Vision</a:t>
          </a:r>
          <a:endParaRPr dirty="0" kern="1200" lang="en-US" sz="1300">
            <a:latin charset="0" panose="02020603050405020304" pitchFamily="18" typeface="Times New Roman"/>
            <a:cs charset="0" panose="02020603050405020304" pitchFamily="18" typeface="Times New Roman"/>
          </a:endParaRPr>
        </a:p>
      </dsp:txBody>
      <dsp:txXfrm>
        <a:off x="3952936" y="248230"/>
        <a:ext cx="1920087" cy="1192180"/>
      </dsp:txXfrm>
    </dsp:sp>
    <dsp:sp modelId="{9F7240C6-E649-44F8-9F8C-F555D5D92E68}">
      <dsp:nvSpPr>
        <dsp:cNvPr id="0" name=""/>
        <dsp:cNvSpPr/>
      </dsp:nvSpPr>
      <dsp:spPr>
        <a:xfrm>
          <a:off x="3694260" y="1846993"/>
          <a:ext cx="1994267" cy="1266360"/>
        </a:xfrm>
        <a:prstGeom prst="roundRect">
          <a:avLst>
            <a:gd fmla="val 10000" name="adj"/>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dsp:spPr>
      <dsp:style>
        <a:lnRef idx="0">
          <a:scrgbClr b="0" g="0" r="0"/>
        </a:lnRef>
        <a:fillRef idx="3">
          <a:scrgbClr b="0" g="0" r="0"/>
        </a:fillRef>
        <a:effectRef idx="2">
          <a:scrgbClr b="0" g="0" r="0"/>
        </a:effectRef>
        <a:fontRef idx="minor">
          <a:schemeClr val="lt1"/>
        </a:fontRef>
      </dsp:style>
    </dsp:sp>
    <dsp:sp modelId="{32BB1274-8EEE-40D3-8E88-C4C8149605F1}">
      <dsp:nvSpPr>
        <dsp:cNvPr id="0" name=""/>
        <dsp:cNvSpPr/>
      </dsp:nvSpPr>
      <dsp:spPr>
        <a:xfrm>
          <a:off x="3915846" y="2057499"/>
          <a:ext cx="1994267" cy="1266360"/>
        </a:xfrm>
        <a:prstGeom prst="roundRect">
          <a:avLst>
            <a:gd fmla="val 10000" name="adj"/>
          </a:avLst>
        </a:prstGeom>
        <a:solidFill>
          <a:schemeClr val="lt1">
            <a:alpha val="90000"/>
            <a:hueOff val="0"/>
            <a:satOff val="0"/>
            <a:lumOff val="0"/>
            <a:alphaOff val="0"/>
          </a:schemeClr>
        </a:solidFill>
        <a:ln algn="ctr" cap="flat" cmpd="sng" w="9525">
          <a:solidFill>
            <a:schemeClr val="accent1">
              <a:hueOff val="0"/>
              <a:satOff val="0"/>
              <a:lumOff val="0"/>
              <a:alphaOff val="0"/>
            </a:schemeClr>
          </a:solidFill>
          <a:prstDash val="solid"/>
        </a:ln>
        <a:effectLst/>
      </dsp:spPr>
      <dsp:style>
        <a:lnRef idx="1">
          <a:scrgbClr b="0" g="0" r="0"/>
        </a:lnRef>
        <a:fillRef idx="1">
          <a:scrgbClr b="0" g="0" r="0"/>
        </a:fillRef>
        <a:effectRef idx="0">
          <a:scrgbClr b="0" g="0" r="0"/>
        </a:effectRef>
        <a:fontRef idx="minor"/>
      </dsp:style>
      <dsp:txBody>
        <a:bodyPr anchor="ctr" anchorCtr="0" bIns="49530" lIns="49530" numCol="1" rIns="49530" spcCol="1270" spcFirstLastPara="0" tIns="49530" vert="horz" wrap="square">
          <a:noAutofit/>
        </a:bodyPr>
        <a:lstStyle/>
        <a:p>
          <a:pPr algn="ctr" defTabSz="577850" indent="0" lvl="0" marL="0">
            <a:lnSpc>
              <a:spcPct val="90000"/>
            </a:lnSpc>
            <a:spcBef>
              <a:spcPct val="0"/>
            </a:spcBef>
            <a:spcAft>
              <a:spcPct val="35000"/>
            </a:spcAft>
            <a:buNone/>
          </a:pPr>
          <a:r>
            <a:rPr dirty="0" kern="1200" lang="en-US" sz="1300">
              <a:latin charset="0" panose="02020603050405020304" pitchFamily="18" typeface="Times New Roman"/>
              <a:cs charset="0" panose="02020603050405020304" pitchFamily="18" typeface="Times New Roman"/>
            </a:rPr>
            <a:t>Ibis Budget Management Barking sets the mood and encourages participation from workers (Al </a:t>
          </a:r>
          <a:r>
            <a:rPr dirty="0" err="1" kern="1200" lang="en-US" sz="1300">
              <a:latin charset="0" panose="02020603050405020304" pitchFamily="18" typeface="Times New Roman"/>
              <a:cs charset="0" panose="02020603050405020304" pitchFamily="18" typeface="Times New Roman"/>
            </a:rPr>
            <a:t>Mehrzi</a:t>
          </a:r>
          <a:r>
            <a:rPr dirty="0" kern="1200" lang="en-US" sz="1300">
              <a:latin charset="0" panose="02020603050405020304" pitchFamily="18" typeface="Times New Roman"/>
              <a:cs charset="0" panose="02020603050405020304" pitchFamily="18" typeface="Times New Roman"/>
            </a:rPr>
            <a:t> and Singh., 2016). </a:t>
          </a:r>
        </a:p>
      </dsp:txBody>
      <dsp:txXfrm>
        <a:off x="3952936" y="2094589"/>
        <a:ext cx="1920087" cy="11921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GrpSpPr/>
      <dsp:cNvPr id="0" name=""/>
    </dsp:nvGrpSpPr>
    <dsp:grpSpPr/>
    <dsp:sp modelId="{8E13ADC9-DD5C-4630-9802-67BC026EA811}">
      <dsp:nvSpPr>
        <dsp:cNvPr id="0" name=""/>
        <dsp:cNvSpPr/>
      </dsp:nvSpPr>
      <dsp:spPr>
        <a:xfrm>
          <a:off x="0" y="753526"/>
          <a:ext cx="5913437" cy="1391126"/>
        </a:xfrm>
        <a:prstGeom prst="roundRect">
          <a:avLst>
            <a:gd fmla="val 10000" name="adj"/>
          </a:avLst>
        </a:prstGeom>
        <a:solidFill>
          <a:schemeClr val="accent2">
            <a:hueOff val="0"/>
            <a:satOff val="0"/>
            <a:lumOff val="0"/>
            <a:alphaOff val="0"/>
          </a:schemeClr>
        </a:solidFill>
        <a:ln>
          <a:noFill/>
        </a:ln>
        <a:effectLst/>
      </dsp:spPr>
      <dsp:style>
        <a:lnRef idx="0">
          <a:scrgbClr b="0" g="0" r="0"/>
        </a:lnRef>
        <a:fillRef idx="1">
          <a:scrgbClr b="0" g="0" r="0"/>
        </a:fillRef>
        <a:effectRef idx="0">
          <a:scrgbClr b="0" g="0" r="0"/>
        </a:effectRef>
        <a:fontRef idx="minor"/>
      </dsp:style>
    </dsp:sp>
    <dsp:sp modelId="{344CCF35-FFE3-4908-9A8C-8D3060FAC42D}">
      <dsp:nvSpPr>
        <dsp:cNvPr id="0" name=""/>
        <dsp:cNvSpPr/>
      </dsp:nvSpPr>
      <dsp:spPr>
        <a:xfrm>
          <a:off x="420815" y="1066530"/>
          <a:ext cx="765119" cy="7651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lgn="ctr" cap="flat" cmpd="sng" w="15875">
          <a:noFill/>
          <a:prstDash val="solid"/>
        </a:ln>
        <a:effectLst/>
      </dsp:spPr>
      <dsp:style>
        <a:lnRef idx="2">
          <a:scrgbClr b="0" g="0" r="0"/>
        </a:lnRef>
        <a:fillRef idx="1">
          <a:scrgbClr b="0" g="0" r="0"/>
        </a:fillRef>
        <a:effectRef idx="0">
          <a:scrgbClr b="0" g="0" r="0"/>
        </a:effectRef>
        <a:fontRef idx="minor">
          <a:schemeClr val="lt1"/>
        </a:fontRef>
      </dsp:style>
    </dsp:sp>
    <dsp:sp modelId="{0805F812-7892-49D4-915B-5C3FBB2D06A1}">
      <dsp:nvSpPr>
        <dsp:cNvPr id="0" name=""/>
        <dsp:cNvSpPr/>
      </dsp:nvSpPr>
      <dsp:spPr>
        <a:xfrm>
          <a:off x="1606750" y="753526"/>
          <a:ext cx="4306686" cy="1391126"/>
        </a:xfrm>
        <a:prstGeom prst="rect">
          <a:avLst/>
        </a:prstGeom>
        <a:noFill/>
        <a:ln>
          <a:noFill/>
        </a:ln>
        <a:effectLst/>
      </dsp:spPr>
      <dsp:style>
        <a:lnRef idx="0">
          <a:scrgbClr b="0" g="0" r="0"/>
        </a:lnRef>
        <a:fillRef idx="0">
          <a:scrgbClr b="0" g="0" r="0"/>
        </a:fillRef>
        <a:effectRef idx="0">
          <a:scrgbClr b="0" g="0" r="0"/>
        </a:effectRef>
        <a:fontRef idx="minor"/>
      </dsp:style>
      <dsp:txBody>
        <a:bodyPr anchor="ctr" anchorCtr="0" bIns="147228" lIns="147228" numCol="1" rIns="147228" spcCol="1270" spcFirstLastPara="0" tIns="147228" vert="horz" wrap="square">
          <a:noAutofit/>
        </a:bodyPr>
        <a:lstStyle/>
        <a:p>
          <a:pPr algn="just" defTabSz="844550" indent="0" lvl="0" marL="0">
            <a:lnSpc>
              <a:spcPct val="90000"/>
            </a:lnSpc>
            <a:spcBef>
              <a:spcPct val="0"/>
            </a:spcBef>
            <a:spcAft>
              <a:spcPct val="35000"/>
            </a:spcAft>
            <a:buNone/>
          </a:pPr>
          <a:r>
            <a:rPr b="1" dirty="0" kern="1200" lang="en-US" sz="1900">
              <a:latin charset="0" panose="02020603050405020304" pitchFamily="18" typeface="Times New Roman"/>
              <a:cs charset="0" panose="02020603050405020304" pitchFamily="18" typeface="Times New Roman"/>
            </a:rPr>
            <a:t>Clear communication:</a:t>
          </a:r>
          <a:r>
            <a:rPr dirty="0" kern="1200" lang="en-US" sz="1900">
              <a:latin charset="0" panose="02020603050405020304" pitchFamily="18" typeface="Times New Roman"/>
              <a:cs charset="0" panose="02020603050405020304" pitchFamily="18" typeface="Times New Roman"/>
            </a:rPr>
            <a:t>  Employees must understand what is expected of them as well as how their efforts support the larger objectives of the business.</a:t>
          </a:r>
        </a:p>
      </dsp:txBody>
      <dsp:txXfrm>
        <a:off x="1606750" y="753526"/>
        <a:ext cx="4306686" cy="1391126"/>
      </dsp:txXfrm>
    </dsp:sp>
    <dsp:sp modelId="{B775FD88-3948-4119-8EE9-E8DE0885B12E}">
      <dsp:nvSpPr>
        <dsp:cNvPr id="0" name=""/>
        <dsp:cNvSpPr/>
      </dsp:nvSpPr>
      <dsp:spPr>
        <a:xfrm>
          <a:off x="0" y="2492434"/>
          <a:ext cx="5913437" cy="1391126"/>
        </a:xfrm>
        <a:prstGeom prst="roundRect">
          <a:avLst>
            <a:gd fmla="val 10000" name="adj"/>
          </a:avLst>
        </a:prstGeom>
        <a:solidFill>
          <a:schemeClr val="accent3">
            <a:hueOff val="0"/>
            <a:satOff val="0"/>
            <a:lumOff val="0"/>
            <a:alphaOff val="0"/>
          </a:schemeClr>
        </a:solidFill>
        <a:ln>
          <a:noFill/>
        </a:ln>
        <a:effectLst/>
      </dsp:spPr>
      <dsp:style>
        <a:lnRef idx="0">
          <a:scrgbClr b="0" g="0" r="0"/>
        </a:lnRef>
        <a:fillRef idx="1">
          <a:scrgbClr b="0" g="0" r="0"/>
        </a:fillRef>
        <a:effectRef idx="0">
          <a:scrgbClr b="0" g="0" r="0"/>
        </a:effectRef>
        <a:fontRef idx="minor"/>
      </dsp:style>
    </dsp:sp>
    <dsp:sp modelId="{C1E16EFA-FF8C-4A85-8573-4DC176780F82}">
      <dsp:nvSpPr>
        <dsp:cNvPr id="0" name=""/>
        <dsp:cNvSpPr/>
      </dsp:nvSpPr>
      <dsp:spPr>
        <a:xfrm>
          <a:off x="420815" y="2805438"/>
          <a:ext cx="765119" cy="76511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lgn="ctr" cap="flat" cmpd="sng" w="15875">
          <a:noFill/>
          <a:prstDash val="solid"/>
        </a:ln>
        <a:effectLst/>
      </dsp:spPr>
      <dsp:style>
        <a:lnRef idx="2">
          <a:scrgbClr b="0" g="0" r="0"/>
        </a:lnRef>
        <a:fillRef idx="1">
          <a:scrgbClr b="0" g="0" r="0"/>
        </a:fillRef>
        <a:effectRef idx="0">
          <a:scrgbClr b="0" g="0" r="0"/>
        </a:effectRef>
        <a:fontRef idx="minor">
          <a:schemeClr val="lt1"/>
        </a:fontRef>
      </dsp:style>
    </dsp:sp>
    <dsp:sp modelId="{DECA2499-8B26-42B4-BE0D-C4D177BBF598}">
      <dsp:nvSpPr>
        <dsp:cNvPr id="0" name=""/>
        <dsp:cNvSpPr/>
      </dsp:nvSpPr>
      <dsp:spPr>
        <a:xfrm>
          <a:off x="1606750" y="2492434"/>
          <a:ext cx="4306686" cy="1391126"/>
        </a:xfrm>
        <a:prstGeom prst="rect">
          <a:avLst/>
        </a:prstGeom>
        <a:noFill/>
        <a:ln>
          <a:noFill/>
        </a:ln>
        <a:effectLst/>
      </dsp:spPr>
      <dsp:style>
        <a:lnRef idx="0">
          <a:scrgbClr b="0" g="0" r="0"/>
        </a:lnRef>
        <a:fillRef idx="0">
          <a:scrgbClr b="0" g="0" r="0"/>
        </a:fillRef>
        <a:effectRef idx="0">
          <a:scrgbClr b="0" g="0" r="0"/>
        </a:effectRef>
        <a:fontRef idx="minor"/>
      </dsp:style>
      <dsp:txBody>
        <a:bodyPr anchor="ctr" anchorCtr="0" bIns="147228" lIns="147228" numCol="1" rIns="147228" spcCol="1270" spcFirstLastPara="0" tIns="147228" vert="horz" wrap="square">
          <a:noAutofit/>
        </a:bodyPr>
        <a:lstStyle/>
        <a:p>
          <a:pPr algn="just" defTabSz="844550" indent="0" lvl="0" marL="0">
            <a:lnSpc>
              <a:spcPct val="90000"/>
            </a:lnSpc>
            <a:spcBef>
              <a:spcPct val="0"/>
            </a:spcBef>
            <a:spcAft>
              <a:spcPct val="35000"/>
            </a:spcAft>
            <a:buNone/>
          </a:pPr>
          <a:r>
            <a:rPr b="1" dirty="0" kern="1200" lang="en-US" sz="1900">
              <a:latin charset="0" panose="02020603050405020304" pitchFamily="18" typeface="Times New Roman"/>
              <a:cs charset="0" panose="02020603050405020304" pitchFamily="18" typeface="Times New Roman"/>
            </a:rPr>
            <a:t>Empowerment:</a:t>
          </a:r>
          <a:r>
            <a:rPr dirty="0" kern="1200" lang="en-US" sz="1900">
              <a:latin charset="0" panose="02020603050405020304" pitchFamily="18" typeface="Times New Roman"/>
              <a:cs charset="0" panose="02020603050405020304" pitchFamily="18" typeface="Times New Roman"/>
            </a:rPr>
            <a:t>  Employees should have the freedom to decide for themselves and accept responsibility for their job (Kumar., 2019).</a:t>
          </a:r>
        </a:p>
      </dsp:txBody>
      <dsp:txXfrm>
        <a:off x="1606750" y="2492434"/>
        <a:ext cx="4306686" cy="13911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GrpSpPr/>
      <dsp:cNvPr id="0" name=""/>
    </dsp:nvGrpSpPr>
    <dsp:grpSpPr/>
    <dsp:sp modelId="{637EB990-940B-4A6F-B50B-F2289B24AF88}">
      <dsp:nvSpPr>
        <dsp:cNvPr id="0" name=""/>
        <dsp:cNvSpPr/>
      </dsp:nvSpPr>
      <dsp:spPr>
        <a:xfrm>
          <a:off x="0" y="560724"/>
          <a:ext cx="9603275" cy="1035183"/>
        </a:xfrm>
        <a:prstGeom prst="roundRect">
          <a:avLst>
            <a:gd fmla="val 10000" name="adj"/>
          </a:avLst>
        </a:prstGeom>
        <a:solidFill>
          <a:schemeClr val="accent1">
            <a:tint val="40000"/>
            <a:hueOff val="0"/>
            <a:satOff val="0"/>
            <a:lumOff val="0"/>
            <a:alphaOff val="0"/>
          </a:schemeClr>
        </a:solidFill>
        <a:ln>
          <a:noFill/>
        </a:ln>
        <a:effectLst/>
      </dsp:spPr>
      <dsp:style>
        <a:lnRef idx="0">
          <a:scrgbClr b="0" g="0" r="0"/>
        </a:lnRef>
        <a:fillRef idx="1">
          <a:scrgbClr b="0" g="0" r="0"/>
        </a:fillRef>
        <a:effectRef idx="0">
          <a:scrgbClr b="0" g="0" r="0"/>
        </a:effectRef>
        <a:fontRef idx="minor"/>
      </dsp:style>
    </dsp:sp>
    <dsp:sp modelId="{04FF213A-769C-48A7-BF7D-D9C685232A34}">
      <dsp:nvSpPr>
        <dsp:cNvPr id="0" name=""/>
        <dsp:cNvSpPr/>
      </dsp:nvSpPr>
      <dsp:spPr>
        <a:xfrm>
          <a:off x="313143" y="793640"/>
          <a:ext cx="569351" cy="5693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lgn="ctr" cap="flat" cmpd="sng" w="15875">
          <a:solidFill>
            <a:schemeClr val="lt1">
              <a:hueOff val="0"/>
              <a:satOff val="0"/>
              <a:lumOff val="0"/>
              <a:alphaOff val="0"/>
            </a:schemeClr>
          </a:solidFill>
          <a:prstDash val="solid"/>
        </a:ln>
        <a:effectLst/>
      </dsp:spPr>
      <dsp:style>
        <a:lnRef idx="2">
          <a:scrgbClr b="0" g="0" r="0"/>
        </a:lnRef>
        <a:fillRef idx="1">
          <a:scrgbClr b="0" g="0" r="0"/>
        </a:fillRef>
        <a:effectRef idx="0">
          <a:scrgbClr b="0" g="0" r="0"/>
        </a:effectRef>
        <a:fontRef idx="minor">
          <a:schemeClr val="lt1"/>
        </a:fontRef>
      </dsp:style>
    </dsp:sp>
    <dsp:sp modelId="{56483AFC-A611-4EE8-9856-3AF68BAF5640}">
      <dsp:nvSpPr>
        <dsp:cNvPr id="0" name=""/>
        <dsp:cNvSpPr/>
      </dsp:nvSpPr>
      <dsp:spPr>
        <a:xfrm>
          <a:off x="1195637" y="560724"/>
          <a:ext cx="8407637" cy="1035183"/>
        </a:xfrm>
        <a:prstGeom prst="rect">
          <a:avLst/>
        </a:prstGeom>
        <a:noFill/>
        <a:ln>
          <a:noFill/>
        </a:ln>
        <a:effectLst/>
      </dsp:spPr>
      <dsp:style>
        <a:lnRef idx="0">
          <a:scrgbClr b="0" g="0" r="0"/>
        </a:lnRef>
        <a:fillRef idx="0">
          <a:scrgbClr b="0" g="0" r="0"/>
        </a:fillRef>
        <a:effectRef idx="0">
          <a:scrgbClr b="0" g="0" r="0"/>
        </a:effectRef>
        <a:fontRef idx="minor"/>
      </dsp:style>
      <dsp:txBody>
        <a:bodyPr anchor="ctr" anchorCtr="0" bIns="109557" lIns="109557" numCol="1" rIns="109557" spcCol="1270" spcFirstLastPara="0" tIns="109557" vert="horz" wrap="square">
          <a:noAutofit/>
        </a:bodyPr>
        <a:lstStyle/>
        <a:p>
          <a:pPr algn="just" defTabSz="889000" indent="0" lvl="0" marL="0">
            <a:lnSpc>
              <a:spcPct val="100000"/>
            </a:lnSpc>
            <a:spcBef>
              <a:spcPct val="0"/>
            </a:spcBef>
            <a:spcAft>
              <a:spcPct val="35000"/>
            </a:spcAft>
            <a:buNone/>
          </a:pPr>
          <a:r>
            <a:rPr b="1" dirty="0" kern="1200" lang="en-US" sz="2000">
              <a:latin charset="0" panose="02020603050405020304" pitchFamily="18" typeface="Times New Roman"/>
              <a:cs charset="0" panose="02020603050405020304" pitchFamily="18" typeface="Times New Roman"/>
            </a:rPr>
            <a:t>Check the room for any lost or forgotten items.</a:t>
          </a:r>
          <a:r>
            <a:rPr dirty="0" kern="1200" lang="en-US" sz="2000">
              <a:latin charset="0" panose="02020603050405020304" pitchFamily="18" typeface="Times New Roman"/>
              <a:cs charset="0" panose="02020603050405020304" pitchFamily="18" typeface="Times New Roman"/>
            </a:rPr>
            <a:t> If you find any lost or forgotten items, please place them on the bed stated by Kwon and Kim., (2020).</a:t>
          </a:r>
        </a:p>
      </dsp:txBody>
      <dsp:txXfrm>
        <a:off x="1195637" y="560724"/>
        <a:ext cx="8407637" cy="1035183"/>
      </dsp:txXfrm>
    </dsp:sp>
    <dsp:sp modelId="{99762724-2398-4CE2-B15F-532914302D29}">
      <dsp:nvSpPr>
        <dsp:cNvPr id="0" name=""/>
        <dsp:cNvSpPr/>
      </dsp:nvSpPr>
      <dsp:spPr>
        <a:xfrm>
          <a:off x="0" y="1854704"/>
          <a:ext cx="9603275" cy="1035183"/>
        </a:xfrm>
        <a:prstGeom prst="roundRect">
          <a:avLst>
            <a:gd fmla="val 10000" name="adj"/>
          </a:avLst>
        </a:prstGeom>
        <a:solidFill>
          <a:schemeClr val="accent1">
            <a:tint val="40000"/>
            <a:hueOff val="0"/>
            <a:satOff val="0"/>
            <a:lumOff val="0"/>
            <a:alphaOff val="0"/>
          </a:schemeClr>
        </a:solidFill>
        <a:ln>
          <a:noFill/>
        </a:ln>
        <a:effectLst/>
      </dsp:spPr>
      <dsp:style>
        <a:lnRef idx="0">
          <a:scrgbClr b="0" g="0" r="0"/>
        </a:lnRef>
        <a:fillRef idx="1">
          <a:scrgbClr b="0" g="0" r="0"/>
        </a:fillRef>
        <a:effectRef idx="0">
          <a:scrgbClr b="0" g="0" r="0"/>
        </a:effectRef>
        <a:fontRef idx="minor"/>
      </dsp:style>
    </dsp:sp>
    <dsp:sp modelId="{E48746C5-0F00-49E7-ACB9-F33273607FDD}">
      <dsp:nvSpPr>
        <dsp:cNvPr id="0" name=""/>
        <dsp:cNvSpPr/>
      </dsp:nvSpPr>
      <dsp:spPr>
        <a:xfrm>
          <a:off x="313143" y="2087620"/>
          <a:ext cx="569351" cy="5693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lgn="ctr" cap="flat" cmpd="sng" w="15875">
          <a:solidFill>
            <a:schemeClr val="lt1">
              <a:hueOff val="0"/>
              <a:satOff val="0"/>
              <a:lumOff val="0"/>
              <a:alphaOff val="0"/>
            </a:schemeClr>
          </a:solidFill>
          <a:prstDash val="solid"/>
        </a:ln>
        <a:effectLst/>
      </dsp:spPr>
      <dsp:style>
        <a:lnRef idx="2">
          <a:scrgbClr b="0" g="0" r="0"/>
        </a:lnRef>
        <a:fillRef idx="1">
          <a:scrgbClr b="0" g="0" r="0"/>
        </a:fillRef>
        <a:effectRef idx="0">
          <a:scrgbClr b="0" g="0" r="0"/>
        </a:effectRef>
        <a:fontRef idx="minor">
          <a:schemeClr val="lt1"/>
        </a:fontRef>
      </dsp:style>
    </dsp:sp>
    <dsp:sp modelId="{F4777354-C718-44B6-A90B-2E2B543E43FE}">
      <dsp:nvSpPr>
        <dsp:cNvPr id="0" name=""/>
        <dsp:cNvSpPr/>
      </dsp:nvSpPr>
      <dsp:spPr>
        <a:xfrm>
          <a:off x="1195637" y="1854704"/>
          <a:ext cx="8407637" cy="1035183"/>
        </a:xfrm>
        <a:prstGeom prst="rect">
          <a:avLst/>
        </a:prstGeom>
        <a:noFill/>
        <a:ln>
          <a:noFill/>
        </a:ln>
        <a:effectLst/>
      </dsp:spPr>
      <dsp:style>
        <a:lnRef idx="0">
          <a:scrgbClr b="0" g="0" r="0"/>
        </a:lnRef>
        <a:fillRef idx="0">
          <a:scrgbClr b="0" g="0" r="0"/>
        </a:fillRef>
        <a:effectRef idx="0">
          <a:scrgbClr b="0" g="0" r="0"/>
        </a:effectRef>
        <a:fontRef idx="minor"/>
      </dsp:style>
      <dsp:txBody>
        <a:bodyPr anchor="ctr" anchorCtr="0" bIns="109557" lIns="109557" numCol="1" rIns="109557" spcCol="1270" spcFirstLastPara="0" tIns="109557" vert="horz" wrap="square">
          <a:noAutofit/>
        </a:bodyPr>
        <a:lstStyle/>
        <a:p>
          <a:pPr algn="just" defTabSz="889000" indent="0" lvl="0" marL="0">
            <a:lnSpc>
              <a:spcPct val="100000"/>
            </a:lnSpc>
            <a:spcBef>
              <a:spcPct val="0"/>
            </a:spcBef>
            <a:spcAft>
              <a:spcPct val="35000"/>
            </a:spcAft>
            <a:buNone/>
          </a:pPr>
          <a:r>
            <a:rPr b="1" dirty="0" kern="1200" lang="en-US" sz="2000">
              <a:latin charset="0" panose="02020603050405020304" pitchFamily="18" typeface="Times New Roman"/>
              <a:cs charset="0" panose="02020603050405020304" pitchFamily="18" typeface="Times New Roman"/>
            </a:rPr>
            <a:t>Remove all trash from the room.</a:t>
          </a:r>
          <a:r>
            <a:rPr dirty="0" kern="1200" lang="en-US" sz="2000">
              <a:latin charset="0" panose="02020603050405020304" pitchFamily="18" typeface="Times New Roman"/>
              <a:cs charset="0" panose="02020603050405020304" pitchFamily="18" typeface="Times New Roman"/>
            </a:rPr>
            <a:t> Empty the trash cans in the bathroom and bedroom, and place the trash bags in the hallway for pickup.</a:t>
          </a:r>
        </a:p>
      </dsp:txBody>
      <dsp:txXfrm>
        <a:off x="1195637" y="1854704"/>
        <a:ext cx="8407637" cy="10351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GrpSpPr/>
      <dsp:cNvPr id="0" name=""/>
    </dsp:nvGrpSpPr>
    <dsp:grpSpPr/>
    <dsp:sp modelId="{A8D32F24-21D1-4E04-8372-663662FA39FD}">
      <dsp:nvSpPr>
        <dsp:cNvPr id="0" name=""/>
        <dsp:cNvSpPr/>
      </dsp:nvSpPr>
      <dsp:spPr>
        <a:xfrm>
          <a:off x="1291637" y="158166"/>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lgn="ctr" cap="flat" cmpd="sng" w="15875">
          <a:solidFill>
            <a:schemeClr val="lt1">
              <a:hueOff val="0"/>
              <a:satOff val="0"/>
              <a:lumOff val="0"/>
              <a:alphaOff val="0"/>
            </a:schemeClr>
          </a:solidFill>
          <a:prstDash val="solid"/>
        </a:ln>
        <a:effectLst/>
      </dsp:spPr>
      <dsp:style>
        <a:lnRef idx="2">
          <a:scrgbClr b="0" g="0" r="0"/>
        </a:lnRef>
        <a:fillRef idx="1">
          <a:scrgbClr b="0" g="0" r="0"/>
        </a:fillRef>
        <a:effectRef idx="0">
          <a:scrgbClr b="0" g="0" r="0"/>
        </a:effectRef>
        <a:fontRef idx="minor">
          <a:schemeClr val="lt1"/>
        </a:fontRef>
      </dsp:style>
    </dsp:sp>
    <dsp:sp modelId="{5A95806E-4FE2-41F3-8323-A25E9BC51C76}">
      <dsp:nvSpPr>
        <dsp:cNvPr id="0" name=""/>
        <dsp:cNvSpPr/>
      </dsp:nvSpPr>
      <dsp:spPr>
        <a:xfrm>
          <a:off x="103637" y="2572446"/>
          <a:ext cx="4320000" cy="720000"/>
        </a:xfrm>
        <a:prstGeom prst="rect">
          <a:avLst/>
        </a:prstGeom>
        <a:noFill/>
        <a:ln>
          <a:noFill/>
        </a:ln>
        <a:effectLst/>
      </dsp:spPr>
      <dsp:style>
        <a:lnRef idx="0">
          <a:scrgbClr b="0" g="0" r="0"/>
        </a:lnRef>
        <a:fillRef idx="0">
          <a:scrgbClr b="0" g="0" r="0"/>
        </a:fillRef>
        <a:effectRef idx="0">
          <a:scrgbClr b="0" g="0" r="0"/>
        </a:effectRef>
        <a:fontRef idx="minor"/>
      </dsp:style>
      <dsp:txBody>
        <a:bodyPr anchor="t" anchorCtr="0" bIns="0" lIns="0" numCol="1" rIns="0" spcCol="1270" spcFirstLastPara="0" tIns="0" vert="horz" wrap="square">
          <a:noAutofit/>
        </a:bodyPr>
        <a:lstStyle/>
        <a:p>
          <a:pPr algn="ctr" defTabSz="2133600" indent="0" lvl="0" marL="0">
            <a:lnSpc>
              <a:spcPct val="100000"/>
            </a:lnSpc>
            <a:spcBef>
              <a:spcPct val="0"/>
            </a:spcBef>
            <a:spcAft>
              <a:spcPct val="35000"/>
            </a:spcAft>
            <a:buNone/>
          </a:pPr>
          <a:r>
            <a:rPr kern="1200" lang="en-US" sz="4800"/>
            <a:t>General</a:t>
          </a:r>
        </a:p>
      </dsp:txBody>
      <dsp:txXfrm>
        <a:off x="103637" y="2572446"/>
        <a:ext cx="4320000" cy="720000"/>
      </dsp:txXfrm>
    </dsp:sp>
    <dsp:sp modelId="{5CC7101C-C5DF-4383-B773-B595C1202F2B}">
      <dsp:nvSpPr>
        <dsp:cNvPr id="0" name=""/>
        <dsp:cNvSpPr/>
      </dsp:nvSpPr>
      <dsp:spPr>
        <a:xfrm>
          <a:off x="6367637" y="158166"/>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lgn="ctr" cap="flat" cmpd="sng" w="15875">
          <a:solidFill>
            <a:schemeClr val="lt1">
              <a:hueOff val="0"/>
              <a:satOff val="0"/>
              <a:lumOff val="0"/>
              <a:alphaOff val="0"/>
            </a:schemeClr>
          </a:solidFill>
          <a:prstDash val="solid"/>
        </a:ln>
        <a:effectLst/>
      </dsp:spPr>
      <dsp:style>
        <a:lnRef idx="2">
          <a:scrgbClr b="0" g="0" r="0"/>
        </a:lnRef>
        <a:fillRef idx="1">
          <a:scrgbClr b="0" g="0" r="0"/>
        </a:fillRef>
        <a:effectRef idx="0">
          <a:scrgbClr b="0" g="0" r="0"/>
        </a:effectRef>
        <a:fontRef idx="minor">
          <a:schemeClr val="lt1"/>
        </a:fontRef>
      </dsp:style>
    </dsp:sp>
    <dsp:sp modelId="{1BDAA619-E468-4F21-B9AD-046F84E38716}">
      <dsp:nvSpPr>
        <dsp:cNvPr id="0" name=""/>
        <dsp:cNvSpPr/>
      </dsp:nvSpPr>
      <dsp:spPr>
        <a:xfrm>
          <a:off x="5179637" y="2572446"/>
          <a:ext cx="4320000" cy="720000"/>
        </a:xfrm>
        <a:prstGeom prst="rect">
          <a:avLst/>
        </a:prstGeom>
        <a:noFill/>
        <a:ln>
          <a:noFill/>
        </a:ln>
        <a:effectLst/>
      </dsp:spPr>
      <dsp:style>
        <a:lnRef idx="0">
          <a:scrgbClr b="0" g="0" r="0"/>
        </a:lnRef>
        <a:fillRef idx="0">
          <a:scrgbClr b="0" g="0" r="0"/>
        </a:fillRef>
        <a:effectRef idx="0">
          <a:scrgbClr b="0" g="0" r="0"/>
        </a:effectRef>
        <a:fontRef idx="minor"/>
      </dsp:style>
      <dsp:txBody>
        <a:bodyPr anchor="t" anchorCtr="0" bIns="0" lIns="0" numCol="1" rIns="0" spcCol="1270" spcFirstLastPara="0" tIns="0" vert="horz" wrap="square">
          <a:noAutofit/>
        </a:bodyPr>
        <a:lstStyle/>
        <a:p>
          <a:pPr algn="ctr" defTabSz="2133600" indent="0" lvl="0" marL="0">
            <a:lnSpc>
              <a:spcPct val="100000"/>
            </a:lnSpc>
            <a:spcBef>
              <a:spcPct val="0"/>
            </a:spcBef>
            <a:spcAft>
              <a:spcPct val="35000"/>
            </a:spcAft>
            <a:buNone/>
          </a:pPr>
          <a:r>
            <a:rPr b="1" kern="1200" lang="en-US" sz="4800"/>
            <a:t>Bathroom</a:t>
          </a:r>
          <a:endParaRPr kern="1200" lang="en-US" sz="4800"/>
        </a:p>
      </dsp:txBody>
      <dsp:txXfrm>
        <a:off x="5179637" y="2572446"/>
        <a:ext cx="4320000"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pri="2000" type="hierarchy"/>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destId="1" destOrd="0" modelId="4" srcId="0" srcOrd="0"/>
        <dgm:cxn destId="2" destOrd="0" modelId="5" srcId="1" srcOrd="0"/>
        <dgm:cxn destId="3" destOrd="0" modelId="6" srcId="1" srcOrd="1"/>
        <dgm:cxn destId="21" destOrd="0" modelId="23" srcId="2" srcOrd="0"/>
        <dgm:cxn destId="22" destOrd="0" modelId="24" srcId="2" srcOrd="1"/>
        <dgm:cxn destId="31" destOrd="0" modelId="33" srcId="3" srcOrd="0"/>
      </dgm:cxnLst>
      <dgm:bg/>
      <dgm:whole/>
    </dgm:dataModel>
  </dgm:sampData>
  <dgm:styleData>
    <dgm:dataModel>
      <dgm:ptLst>
        <dgm:pt modelId="0" type="doc"/>
        <dgm:pt modelId="1"/>
        <dgm:pt modelId="11"/>
        <dgm:pt modelId="12"/>
      </dgm:ptLst>
      <dgm:cxnLst>
        <dgm:cxn destId="1" destOrd="0" modelId="2" srcId="0" srcOrd="0"/>
        <dgm:cxn destId="11" destOrd="0" modelId="13" srcId="1" srcOrd="0"/>
        <dgm:cxn destId="12" destOrd="0" modelId="14" srcId="1" srcOrd="1"/>
      </dgm:cxnLst>
      <dgm:bg/>
      <dgm:whole/>
    </dgm:dataModel>
  </dgm:styleData>
  <dgm:clrData>
    <dgm:dataModel>
      <dgm:ptLst>
        <dgm:pt modelId="0" type="doc"/>
        <dgm:pt modelId="1"/>
        <dgm:pt modelId="2"/>
        <dgm:pt modelId="21"/>
        <dgm:pt modelId="211"/>
        <dgm:pt modelId="3"/>
        <dgm:pt modelId="31"/>
        <dgm:pt modelId="311"/>
      </dgm:ptLst>
      <dgm:cxnLst>
        <dgm:cxn destId="1" destOrd="0" modelId="4" srcId="0" srcOrd="0"/>
        <dgm:cxn destId="2" destOrd="0" modelId="5" srcId="1" srcOrd="0"/>
        <dgm:cxn destId="3" destOrd="0" modelId="6" srcId="1" srcOrd="1"/>
        <dgm:cxn destId="21" destOrd="0" modelId="23" srcId="2" srcOrd="0"/>
        <dgm:cxn destId="211" destOrd="0" modelId="24" srcId="21" srcOrd="0"/>
        <dgm:cxn destId="31" destOrd="0" modelId="33" srcId="3" srcOrd="0"/>
        <dgm:cxn destId="311" destOrd="0" modelId="34" srcId="31" srcOrd="0"/>
      </dgm:cxnLst>
      <dgm:bg/>
      <dgm:whole/>
    </dgm:dataModel>
  </dgm:clrData>
  <dgm:layoutNode name="hierChild1">
    <dgm:shape xmlns:r="http://schemas.openxmlformats.org/officeDocument/2006/relationships" r:blip="">
      <dgm:adjLst/>
    </dgm:shape>
    <dgm:varLst>
      <dgm:chPref val="1"/>
      <dgm:dir/>
      <dgm:animOne val="branch"/>
      <dgm:animLvl val="lvl"/>
      <dgm:resizeHandles/>
    </dgm:varLst>
    <dgm:choose name="Name0">
      <dgm:if arg="dir" func="var" name="Name1" op="equ" val="norm">
        <dgm:alg type="hierChild">
          <dgm:param type="linDir" val="fromL"/>
        </dgm:alg>
      </dgm:if>
      <dgm:else name="Name2">
        <dgm:alg type="hierChild">
          <dgm:param type="linDir" val="fromR"/>
        </dgm:alg>
      </dgm:else>
    </dgm:choose>
    <dgm:presOf/>
    <dgm:constrLst>
      <dgm:constr for="des" op="equ" ptType="node" type="primFontSz" val="65"/>
      <dgm:constr for="des" forName="composite" refType="w" type="w"/>
      <dgm:constr fact="0.667" for="des" forName="composite" refFor="des" refForName="composite" refType="w" type="h"/>
      <dgm:constr for="des" forName="composite2" refFor="des" refForName="composite" refType="w" type="w"/>
      <dgm:constr for="des" forName="composite2" refFor="des" refForName="composite" refType="h" type="h"/>
      <dgm:constr for="des" forName="composite3" refFor="des" refForName="composite" refType="w" type="w"/>
      <dgm:constr for="des" forName="composite3" refFor="des" refForName="composite" refType="h" type="h"/>
      <dgm:constr for="des" forName="composite4" refFor="des" refForName="composite" refType="w" type="w"/>
      <dgm:constr for="des" forName="composite4" refFor="des" refForName="composite" refType="h" type="h"/>
      <dgm:constr for="des" forName="composite5" refFor="des" refForName="composite" refType="w" type="w"/>
      <dgm:constr for="des" forName="composite5" refFor="des" refForName="composite" refType="h" type="h"/>
      <dgm:constr fact="0.1" refFor="des" refForName="composite" refType="w" type="sibSp"/>
      <dgm:constr for="des" forName="hierChild2" refType="sibSp" type="sibSp"/>
      <dgm:constr for="des" forName="hierChild3" refType="sibSp" type="sibSp"/>
      <dgm:constr for="des" forName="hierChild4" refType="sibSp" type="sibSp"/>
      <dgm:constr for="des" forName="hierChild5" refType="sibSp" type="sibSp"/>
      <dgm:constr for="des" forName="hierChild6" refType="sibSp" type="sibSp"/>
      <dgm:constr fact="0.25" for="des" forName="hierRoot1" refFor="des" refForName="composite" refType="h" type="sp"/>
      <dgm:constr for="des" forName="hierRoot2" refFor="des" refForName="hierRoot1" refType="sp" type="sp"/>
      <dgm:constr for="des" forName="hierRoot3" refFor="des" refForName="hierRoot1" refType="sp" type="sp"/>
      <dgm:constr for="des" forName="hierRoot4" refFor="des" refForName="hierRoot1" refType="sp" type="sp"/>
      <dgm:constr for="des" forName="hierRoot5" refFor="des" refForName="hierRoot1" refType="sp" type="sp"/>
    </dgm:constrLst>
    <dgm:ruleLst/>
    <dgm:forEach axis="ch" name="Name3">
      <dgm:forEach axis="self" name="Name4" ptType="node">
        <dgm:layoutNode name="hierRoot1">
          <dgm:alg type="hierRoot"/>
          <dgm:shape xmlns:r="http://schemas.openxmlformats.org/officeDocument/2006/relationships" r:blip="">
            <dgm:adjLst/>
          </dgm:shape>
          <dgm:layoutNode name="composite">
            <dgm:alg type="composite"/>
            <dgm:shape xmlns:r="http://schemas.openxmlformats.org/officeDocument/2006/relationships" r:blip="">
              <dgm:adjLst/>
            </dgm:shape>
            <dgm:layoutNode moveWith="text" name="background" styleLbl="node0">
              <dgm:alg type="sp"/>
              <dgm:shape xmlns:r="http://schemas.openxmlformats.org/officeDocument/2006/relationships" r:blip="" type="roundRect">
                <dgm:adjLst>
                  <dgm:adj idx="1" val="0.1"/>
                </dgm:adjLst>
              </dgm:shape>
              <dgm:presOf/>
              <dgm:constrLst/>
              <dgm:ruleLst/>
            </dgm:layoutNode>
            <dgm:layoutNode name="text" styleLbl="fgAcc0">
              <dgm:alg type="tx"/>
              <dgm:shape xmlns:r="http://schemas.openxmlformats.org/officeDocument/2006/relationships" r:blip="" type="roundRect">
                <dgm:adjLst>
                  <dgm:adj idx="1" val="0.1"/>
                </dgm:adjLst>
              </dgm:shape>
              <dgm:varLst>
                <dgm:chPref val="3"/>
              </dgm:varLst>
              <dgm:presOf axis="self"/>
              <dgm:constrLst>
                <dgm:constr fact="0.3" refType="primFontSz" type="tMarg"/>
                <dgm:constr fact="0.3" refType="primFontSz" type="bMarg"/>
                <dgm:constr fact="0.3" refType="primFontSz" type="lMarg"/>
                <dgm:constr fact="0.3" refType="primFontSz" type="rMarg"/>
              </dgm:constrLst>
              <dgm:ruleLst>
                <dgm:rule fact="NaN" max="NaN" type="primFontSz" val="5"/>
              </dgm:ruleLst>
            </dgm:layoutNode>
            <dgm:presOf/>
            <dgm:constrLst>
              <dgm:constr fact="0.9" for="ch" forName="background" refType="w" type="w"/>
              <dgm:constr fact="0.635" for="ch" forName="background" refFor="ch" refForName="background" refType="w" type="h"/>
              <dgm:constr for="ch" forName="background" type="t"/>
              <dgm:constr for="ch" forName="background" type="l"/>
              <dgm:constr fact="0.9" for="ch" forName="text" refType="w" type="w"/>
              <dgm:constr fact="0.635" for="ch" forName="text" refFor="ch" refForName="text" refType="w" type="h"/>
              <dgm:constr fact="0.095" for="ch" forName="text" refType="w" type="t"/>
              <dgm:constr fact="0.1" for="ch" forName="text" refType="w" type="l"/>
            </dgm:constrLst>
            <dgm:ruleLst/>
          </dgm:layoutNode>
          <dgm:layoutNode name="hierChild2">
            <dgm:shape xmlns:r="http://schemas.openxmlformats.org/officeDocument/2006/relationships" r:blip="">
              <dgm:adjLst/>
            </dgm:shape>
            <dgm:choose name="Name5">
              <dgm:if arg="dir" func="var" name="Name6" op="equ" val="norm">
                <dgm:alg type="hierChild">
                  <dgm:param type="linDir" val="fromL"/>
                </dgm:alg>
              </dgm:if>
              <dgm:else name="Name7">
                <dgm:alg type="hierChild">
                  <dgm:param type="linDir" val="fromR"/>
                </dgm:alg>
              </dgm:else>
            </dgm:choose>
            <dgm:presOf/>
            <dgm:constrLst/>
            <dgm:ruleLst/>
            <dgm:forEach axis="ch" name="Name8">
              <dgm:forEach axis="self" cnt="1" name="Name9" ptType="parTrans">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r:blip="" type="conn" zOrderOff="-999">
                    <dgm:adjLst/>
                  </dgm:shape>
                  <dgm:presOf axis="self"/>
                  <dgm:constrLst>
                    <dgm:constr type="begPad"/>
                    <dgm:constr type="endPad"/>
                  </dgm:constrLst>
                  <dgm:ruleLst/>
                </dgm:layoutNode>
              </dgm:forEach>
              <dgm:forEach axis="self" name="Name11" ptType="node">
                <dgm:layoutNode name="hierRoot2">
                  <dgm:alg type="hierRoot"/>
                  <dgm:shape xmlns:r="http://schemas.openxmlformats.org/officeDocument/2006/relationships" r:blip="">
                    <dgm:adjLst/>
                  </dgm:shape>
                  <dgm:layoutNode name="composite2">
                    <dgm:alg type="composite"/>
                    <dgm:shape xmlns:r="http://schemas.openxmlformats.org/officeDocument/2006/relationships" r:blip="">
                      <dgm:adjLst/>
                    </dgm:shape>
                    <dgm:layoutNode moveWith="text2" name="background2">
                      <dgm:alg type="sp"/>
                      <dgm:shape xmlns:r="http://schemas.openxmlformats.org/officeDocument/2006/relationships" r:blip="" type="roundRect">
                        <dgm:adjLst>
                          <dgm:adj idx="1" val="0.1"/>
                        </dgm:adjLst>
                      </dgm:shape>
                      <dgm:presOf/>
                      <dgm:constrLst/>
                      <dgm:ruleLst/>
                    </dgm:layoutNode>
                    <dgm:layoutNode name="text2" styleLbl="fgAcc2">
                      <dgm:alg type="tx"/>
                      <dgm:shape xmlns:r="http://schemas.openxmlformats.org/officeDocument/2006/relationships" r:blip="" type="roundRect">
                        <dgm:adjLst>
                          <dgm:adj idx="1" val="0.1"/>
                        </dgm:adjLst>
                      </dgm:shape>
                      <dgm:varLst>
                        <dgm:chPref val="3"/>
                      </dgm:varLst>
                      <dgm:presOf axis="self"/>
                      <dgm:constrLst>
                        <dgm:constr fact="0.3" refType="primFontSz" type="tMarg"/>
                        <dgm:constr fact="0.3" refType="primFontSz" type="bMarg"/>
                        <dgm:constr fact="0.3" refType="primFontSz" type="lMarg"/>
                        <dgm:constr fact="0.3" refType="primFontSz" type="rMarg"/>
                      </dgm:constrLst>
                      <dgm:ruleLst>
                        <dgm:rule fact="NaN" max="NaN" type="primFontSz" val="5"/>
                      </dgm:ruleLst>
                    </dgm:layoutNode>
                    <dgm:presOf/>
                    <dgm:constrLst>
                      <dgm:constr fact="0.9" for="ch" forName="background2" refType="w" type="w"/>
                      <dgm:constr fact="0.635" for="ch" forName="background2" refFor="ch" refForName="background2" refType="w" type="h"/>
                      <dgm:constr for="ch" forName="background2" type="t"/>
                      <dgm:constr for="ch" forName="background2" type="l"/>
                      <dgm:constr fact="0.9" for="ch" forName="text2" refType="w" type="w"/>
                      <dgm:constr fact="0.635" for="ch" forName="text2" refFor="ch" refForName="text2" refType="w" type="h"/>
                      <dgm:constr fact="0.095" for="ch" forName="text2" refType="w" type="t"/>
                      <dgm:constr fact="0.1" for="ch" forName="text2" refType="w" type="l"/>
                    </dgm:constrLst>
                    <dgm:ruleLst/>
                  </dgm:layoutNode>
                  <dgm:layoutNode name="hierChild3">
                    <dgm:shape xmlns:r="http://schemas.openxmlformats.org/officeDocument/2006/relationships" r:blip="">
                      <dgm:adjLst/>
                    </dgm:shape>
                    <dgm:choose name="Name12">
                      <dgm:if arg="dir" func="var" name="Name13" op="equ" val="norm">
                        <dgm:alg type="hierChild">
                          <dgm:param type="linDir" val="fromL"/>
                        </dgm:alg>
                      </dgm:if>
                      <dgm:else name="Name14">
                        <dgm:alg type="hierChild">
                          <dgm:param type="linDir" val="fromR"/>
                        </dgm:alg>
                      </dgm:else>
                    </dgm:choose>
                    <dgm:presOf/>
                    <dgm:constrLst/>
                    <dgm:ruleLst/>
                    <dgm:forEach axis="ch" name="Name15">
                      <dgm:forEach axis="self" cnt="1" name="Name16" ptType="parTrans">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r:blip="" type="conn" zOrderOff="-999">
                            <dgm:adjLst/>
                          </dgm:shape>
                          <dgm:presOf axis="self"/>
                          <dgm:constrLst>
                            <dgm:constr type="begPad"/>
                            <dgm:constr type="endPad"/>
                          </dgm:constrLst>
                          <dgm:ruleLst/>
                        </dgm:layoutNode>
                      </dgm:forEach>
                      <dgm:forEach axis="self" name="Name18" ptType="node">
                        <dgm:layoutNode name="hierRoot3">
                          <dgm:alg type="hierRoot"/>
                          <dgm:shape xmlns:r="http://schemas.openxmlformats.org/officeDocument/2006/relationships" r:blip="">
                            <dgm:adjLst/>
                          </dgm:shape>
                          <dgm:layoutNode name="composite3">
                            <dgm:alg type="composite"/>
                            <dgm:shape xmlns:r="http://schemas.openxmlformats.org/officeDocument/2006/relationships" r:blip="">
                              <dgm:adjLst/>
                            </dgm:shape>
                            <dgm:layoutNode moveWith="text3" name="background3">
                              <dgm:alg type="sp"/>
                              <dgm:shape xmlns:r="http://schemas.openxmlformats.org/officeDocument/2006/relationships" r:blip="" type="roundRect">
                                <dgm:adjLst>
                                  <dgm:adj idx="1" val="0.1"/>
                                </dgm:adjLst>
                              </dgm:shape>
                              <dgm:presOf/>
                              <dgm:constrLst/>
                              <dgm:ruleLst/>
                            </dgm:layoutNode>
                            <dgm:layoutNode name="text3" styleLbl="fgAcc3">
                              <dgm:alg type="tx"/>
                              <dgm:shape xmlns:r="http://schemas.openxmlformats.org/officeDocument/2006/relationships" r:blip="" type="roundRect">
                                <dgm:adjLst>
                                  <dgm:adj idx="1" val="0.1"/>
                                </dgm:adjLst>
                              </dgm:shape>
                              <dgm:varLst>
                                <dgm:chPref val="3"/>
                              </dgm:varLst>
                              <dgm:presOf axis="self"/>
                              <dgm:constrLst>
                                <dgm:constr fact="0.3" refType="primFontSz" type="tMarg"/>
                                <dgm:constr fact="0.3" refType="primFontSz" type="bMarg"/>
                                <dgm:constr fact="0.3" refType="primFontSz" type="lMarg"/>
                                <dgm:constr fact="0.3" refType="primFontSz" type="rMarg"/>
                              </dgm:constrLst>
                              <dgm:ruleLst>
                                <dgm:rule fact="NaN" max="NaN" type="primFontSz" val="5"/>
                              </dgm:ruleLst>
                            </dgm:layoutNode>
                            <dgm:presOf/>
                            <dgm:constrLst>
                              <dgm:constr fact="0.9" for="ch" forName="background3" refType="w" type="w"/>
                              <dgm:constr fact="0.635" for="ch" forName="background3" refFor="ch" refForName="background3" refType="w" type="h"/>
                              <dgm:constr for="ch" forName="background3" type="t"/>
                              <dgm:constr for="ch" forName="background3" type="l"/>
                              <dgm:constr fact="0.9" for="ch" forName="text3" refType="w" type="w"/>
                              <dgm:constr fact="0.635" for="ch" forName="text3" refFor="ch" refForName="text3" refType="w" type="h"/>
                              <dgm:constr fact="0.095" for="ch" forName="text3" refType="w" type="t"/>
                              <dgm:constr fact="0.1" for="ch" forName="text3" refType="w" type="l"/>
                            </dgm:constrLst>
                            <dgm:ruleLst/>
                          </dgm:layoutNode>
                          <dgm:layoutNode name="hierChild4">
                            <dgm:shape xmlns:r="http://schemas.openxmlformats.org/officeDocument/2006/relationships" r:blip="">
                              <dgm:adjLst/>
                            </dgm:shape>
                            <dgm:choose name="Name19">
                              <dgm:if arg="dir" func="var" name="Name20" op="equ" val="norm">
                                <dgm:alg type="hierChild">
                                  <dgm:param type="linDir" val="fromL"/>
                                </dgm:alg>
                              </dgm:if>
                              <dgm:else name="Name21">
                                <dgm:alg type="hierChild">
                                  <dgm:param type="linDir" val="fromR"/>
                                </dgm:alg>
                              </dgm:else>
                            </dgm:choose>
                            <dgm:presOf/>
                            <dgm:constrLst/>
                            <dgm:ruleLst/>
                            <dgm:forEach axis="ch" name="repeat">
                              <dgm:forEach axis="self" cnt="1" name="Name22" ptType="parTrans">
                                <dgm:layoutNode name="Name23">
                                  <dgm:shape xmlns:r="http://schemas.openxmlformats.org/officeDocument/2006/relationships" r:blip="" type="conn" zOrderOff="-999">
                                    <dgm:adjLst/>
                                  </dgm:shape>
                                  <dgm:choose name="Name24">
                                    <dgm:if axis="self" func="depth" name="Name25"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presOf axis="self"/>
                                  <dgm:constrLst>
                                    <dgm:constr type="begPad"/>
                                    <dgm:constr type="endPad"/>
                                  </dgm:constrLst>
                                  <dgm:ruleLst/>
                                </dgm:layoutNode>
                              </dgm:forEach>
                              <dgm:forEach axis="self" name="Name27" ptType="node">
                                <dgm:layoutNode name="hierRoot4">
                                  <dgm:alg type="hierRoot"/>
                                  <dgm:shape xmlns:r="http://schemas.openxmlformats.org/officeDocument/2006/relationships" r:blip="">
                                    <dgm:adjLst/>
                                  </dgm:shape>
                                  <dgm:layoutNode name="composite4">
                                    <dgm:alg type="composite"/>
                                    <dgm:shape xmlns:r="http://schemas.openxmlformats.org/officeDocument/2006/relationships" r:blip="">
                                      <dgm:adjLst/>
                                    </dgm:shape>
                                    <dgm:layoutNode moveWith="text4" name="background4">
                                      <dgm:alg type="sp"/>
                                      <dgm:shape xmlns:r="http://schemas.openxmlformats.org/officeDocument/2006/relationships" r:blip="" type="roundRect">
                                        <dgm:adjLst>
                                          <dgm:adj idx="1" val="0.1"/>
                                        </dgm:adjLst>
                                      </dgm:shape>
                                      <dgm:presOf/>
                                      <dgm:constrLst/>
                                      <dgm:ruleLst/>
                                    </dgm:layoutNode>
                                    <dgm:layoutNode name="text4" styleLbl="fgAcc4">
                                      <dgm:alg type="tx"/>
                                      <dgm:shape xmlns:r="http://schemas.openxmlformats.org/officeDocument/2006/relationships" r:blip="" type="roundRect">
                                        <dgm:adjLst>
                                          <dgm:adj idx="1" val="0.1"/>
                                        </dgm:adjLst>
                                      </dgm:shape>
                                      <dgm:varLst>
                                        <dgm:chPref val="3"/>
                                      </dgm:varLst>
                                      <dgm:presOf axis="self"/>
                                      <dgm:constrLst>
                                        <dgm:constr fact="0.3" refType="primFontSz" type="tMarg"/>
                                        <dgm:constr fact="0.3" refType="primFontSz" type="bMarg"/>
                                        <dgm:constr fact="0.3" refType="primFontSz" type="lMarg"/>
                                        <dgm:constr fact="0.3" refType="primFontSz" type="rMarg"/>
                                      </dgm:constrLst>
                                      <dgm:ruleLst>
                                        <dgm:rule fact="NaN" max="NaN" type="primFontSz" val="5"/>
                                      </dgm:ruleLst>
                                    </dgm:layoutNode>
                                    <dgm:presOf/>
                                    <dgm:constrLst>
                                      <dgm:constr fact="0.9" for="ch" forName="background4" refType="w" type="w"/>
                                      <dgm:constr fact="0.635" for="ch" forName="background4" refFor="ch" refForName="background4" refType="w" type="h"/>
                                      <dgm:constr for="ch" forName="background4" type="t"/>
                                      <dgm:constr for="ch" forName="background4" type="l"/>
                                      <dgm:constr fact="0.9" for="ch" forName="text4" refType="w" type="w"/>
                                      <dgm:constr fact="0.635" for="ch" forName="text4" refFor="ch" refForName="text4" refType="w" type="h"/>
                                      <dgm:constr fact="0.095" for="ch" forName="text4" refType="w" type="t"/>
                                      <dgm:constr fact="0.1" for="ch" forName="text4" refType="w" type="l"/>
                                    </dgm:constrLst>
                                    <dgm:ruleLst/>
                                  </dgm:layoutNode>
                                  <dgm:layoutNode name="hierChild5">
                                    <dgm:shape xmlns:r="http://schemas.openxmlformats.org/officeDocument/2006/relationships" r:blip="">
                                      <dgm:adjLst/>
                                    </dgm:shape>
                                    <dgm:choose name="Name28">
                                      <dgm:if arg="dir" func="var" name="Name29" op="equ" val="norm">
                                        <dgm:alg type="hierChild">
                                          <dgm:param type="linDir" val="fromL"/>
                                        </dgm:alg>
                                      </dgm:if>
                                      <dgm:else name="Name30">
                                        <dgm:alg type="hierChild">
                                          <dgm:param type="linDir" val="fromR"/>
                                        </dgm:alg>
                                      </dgm:else>
                                    </dgm:choose>
                                    <dgm:presOf/>
                                    <dgm:constrLst/>
                                    <dgm:ruleLst/>
                                    <dgm:forEach name="Name31" ref="repeat"/>
                                  </dgm:layoutNode>
                                  <dgm:presOf/>
                                  <dgm:constrLst>
                                    <dgm:constr fact="0.5" for="des" ptType="parTrans" refType="sp" type="bendDist"/>
                                  </dgm:constrLst>
                                  <dgm:ruleLst/>
                                </dgm:layoutNode>
                              </dgm:forEach>
                            </dgm:forEach>
                          </dgm:layoutNode>
                          <dgm:presOf/>
                          <dgm:constrLst>
                            <dgm:constr fact="0.5" for="des" ptType="parTrans" refType="sp" type="bendDist"/>
                          </dgm:constrLst>
                          <dgm:ruleLst/>
                        </dgm:layoutNode>
                      </dgm:forEach>
                    </dgm:forEach>
                  </dgm:layoutNode>
                  <dgm:presOf/>
                  <dgm:constrLst>
                    <dgm:constr fact="0.5" for="des" ptType="parTrans" refType="sp" type="bendDist"/>
                  </dgm:constrLst>
                  <dgm:ruleLst/>
                </dgm:layoutNode>
              </dgm:forEach>
            </dgm:forEach>
          </dgm:layoutNode>
          <dgm:presOf/>
          <dgm:constrLst>
            <dgm:constr fact="0.5" for="des" ptType="parTrans" refType="sp" type="bendDist"/>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pri="500" type="icon"/>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shape xmlns:r="http://schemas.openxmlformats.org/officeDocument/2006/relationships" r:blip="">
      <dgm:adjLst/>
    </dgm:shape>
    <dgm:varLst>
      <dgm:dir/>
      <dgm:resizeHandles val="exact"/>
    </dgm:varLst>
    <dgm:choose name="Name0">
      <dgm:if arg="dir" axis="self" func="var" name="Name1" op="equ" val="norm">
        <dgm:alg type="lin">
          <dgm:param type="linDir" val="fromT"/>
          <dgm:param type="nodeHorzAlign" val="l"/>
        </dgm:alg>
      </dgm:if>
      <dgm:else name="Name2">
        <dgm:alg type="lin">
          <dgm:param type="linDir" val="fromT"/>
          <dgm:param type="nodeHorzAlign" val="r"/>
        </dgm:alg>
      </dgm:else>
    </dgm:choose>
    <dgm:presOf/>
    <dgm:choose name="Name3">
      <dgm:if axis="ch" func="cnt" name="Name4" op="lte" ptType="node" val="3">
        <dgm:constrLst>
          <dgm:constr fact="0.3" for="ch" forName="compNode" refType="h" type="h"/>
          <dgm:constr for="ch" forName="compNode" refType="w" type="w"/>
          <dgm:constr fact="0.25" for="ch" forName="sibTrans" refFor="ch" refForName="compNode" refType="h" type="h"/>
          <dgm:constr for="des" forName="parTx" type="primFontSz" val="25"/>
          <dgm:constr fact="0.75" for="des" forName="desTx" op="lte" refFor="des" refForName="parTx" refType="primFontSz" type="primFontSz"/>
          <dgm:constr for="des" forName="compNode" op="equ" type="h"/>
          <dgm:constr for="des" forName="bgRect" op="equ" type="h"/>
          <dgm:constr for="des" forName="iconRect" op="equ" type="h"/>
          <dgm:constr for="des" forName="iconRect" op="equ" type="w"/>
          <dgm:constr for="des" forName="spaceRect" op="equ" type="h"/>
          <dgm:constr for="des" forName="parTx" op="equ" type="h"/>
          <dgm:constr for="des" forName="desTx" op="equ" type="h"/>
        </dgm:constrLst>
      </dgm:if>
      <dgm:if axis="ch" func="cnt" name="Name5" op="lte" ptType="node" val="4">
        <dgm:constrLst>
          <dgm:constr fact="0.3" for="ch" forName="compNode" refType="h" type="h"/>
          <dgm:constr for="ch" forName="compNode" refType="w" type="w"/>
          <dgm:constr fact="0.25" for="ch" forName="sibTrans" refFor="ch" refForName="compNode" refType="h" type="h"/>
          <dgm:constr for="des" forName="parTx" type="primFontSz" val="22"/>
          <dgm:constr fact="0.75" for="des" forName="desTx" op="lte" refFor="des" refForName="parTx" refType="primFontSz" type="primFontSz"/>
          <dgm:constr for="des" forName="compNode" op="equ" type="h"/>
          <dgm:constr for="des" forName="bgRect" op="equ" type="h"/>
          <dgm:constr for="des" forName="iconRect" op="equ" type="h"/>
          <dgm:constr for="des" forName="iconRect" op="equ" type="w"/>
          <dgm:constr for="des" forName="spaceRect" op="equ" type="h"/>
          <dgm:constr for="des" forName="parTx" op="equ" type="h"/>
          <dgm:constr for="des" forName="desTx" op="equ" type="h"/>
        </dgm:constrLst>
      </dgm:if>
      <dgm:if axis="ch" func="cnt" name="Name6" op="lte" ptType="node" val="6">
        <dgm:constrLst>
          <dgm:constr fact="0.3" for="ch" forName="compNode" refType="h" type="h"/>
          <dgm:constr for="ch" forName="compNode" refType="w" type="w"/>
          <dgm:constr fact="0.25" for="ch" forName="sibTrans" refFor="ch" refForName="compNode" refType="h" type="h"/>
          <dgm:constr for="des" forName="parTx" type="primFontSz" val="19"/>
          <dgm:constr fact="0.75" for="des" forName="desTx" op="lte" refFor="des" refForName="parTx" refType="primFontSz" type="primFontSz"/>
          <dgm:constr for="des" forName="compNode" op="equ" type="h"/>
          <dgm:constr for="des" forName="bgRect" op="equ" type="h"/>
          <dgm:constr for="des" forName="iconRect" op="equ" type="h"/>
          <dgm:constr for="des" forName="iconRect" op="equ" type="w"/>
          <dgm:constr for="des" forName="spaceRect" op="equ" type="h"/>
          <dgm:constr for="des" forName="parTx" op="equ" type="h"/>
          <dgm:constr for="des" forName="desTx" op="equ" type="h"/>
        </dgm:constrLst>
      </dgm:if>
      <dgm:else name="Name7">
        <dgm:constrLst>
          <dgm:constr fact="0.3" for="ch" forName="compNode" refType="h" type="h"/>
          <dgm:constr for="ch" forName="compNode" refType="w" type="w"/>
          <dgm:constr fact="0.25" for="ch" forName="sibTrans" refFor="ch" refForName="compNode" refType="h" type="h"/>
          <dgm:constr for="des" forName="parTx" type="primFontSz" val="16"/>
          <dgm:constr fact="0.75" for="des" forName="desTx" op="lte" refFor="des" refForName="parTx" refType="primFontSz" type="primFontSz"/>
          <dgm:constr for="des" forName="compNode" op="equ" type="h"/>
          <dgm:constr for="des" forName="bgRect" op="equ" type="h"/>
          <dgm:constr for="des" forName="iconRect" op="equ" type="h"/>
          <dgm:constr for="des" forName="iconRect" op="equ" type="w"/>
          <dgm:constr for="des" forName="spaceRect" op="equ" type="h"/>
          <dgm:constr for="des" forName="parTx" op="equ" type="h"/>
          <dgm:constr for="des" forName="desTx" op="equ" type="h"/>
        </dgm:constrLst>
      </dgm:else>
    </dgm:choose>
    <dgm:ruleLst>
      <dgm:rule fact="NaN" for="ch" forName="compNode" max="NaN" type="h" val="0"/>
    </dgm:ruleLst>
    <dgm:forEach axis="ch" name="Name8" ptType="node">
      <dgm:layoutNode name="compNode">
        <dgm:alg type="composite"/>
        <dgm:shape xmlns:r="http://schemas.openxmlformats.org/officeDocument/2006/relationships" r:blip="">
          <dgm:adjLst/>
        </dgm:shape>
        <dgm:layoutNode name="bgRect" styleLbl="bgShp">
          <dgm:alg type="sp"/>
          <dgm:shape xmlns:r="http://schemas.openxmlformats.org/officeDocument/2006/relationships" r:blip="" type="roundRect">
            <dgm:adjLst>
              <dgm:adj idx="1" val="0.1"/>
            </dgm:adjLst>
          </dgm:shape>
          <dgm:presOf/>
          <dgm:constrLst/>
          <dgm:ruleLst/>
        </dgm:layoutNode>
        <dgm:layoutNode name="iconRect" styleLbl="node1">
          <dgm:alg type="sp"/>
          <dgm:shape xmlns:r="http://schemas.openxmlformats.org/officeDocument/2006/relationships" blipPhldr="1" r:blip="" type="rect">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alg type="tx">
            <dgm:param type="txAnchorVert" val="mid"/>
            <dgm:param type="parTxLTRAlign" val="l"/>
            <dgm:param type="shpTxLTRAlignCh" val="l"/>
            <dgm:param type="parTxRTLAlign" val="r"/>
            <dgm:param type="shpTxRTLAlignCh" val="r"/>
          </dgm:alg>
          <dgm:shape xmlns:r="http://schemas.openxmlformats.org/officeDocument/2006/relationships" r:blip="" type="rect">
            <dgm:adjLst/>
          </dgm:shape>
          <dgm:varLst>
            <dgm:chMax val="0"/>
            <dgm:chPref val="0"/>
          </dgm:varLst>
          <dgm:presOf axis="self" ptType="node"/>
          <dgm:constrLst>
            <dgm:constr fact="0.3" refType="h" type="lMarg"/>
            <dgm:constr fact="0.3" refType="h" type="rMarg"/>
            <dgm:constr fact="0.3" refType="h" type="tMarg"/>
            <dgm:constr fact="0.3" refType="h" type="bMarg"/>
          </dgm:constrLst>
          <dgm:ruleLst>
            <dgm:rule fact="NaN" max="NaN" type="primFontSz" val="14"/>
            <dgm:rule fact="NaN" max="NaN" type="h" val="INF"/>
          </dgm:ruleLst>
        </dgm:layoutNode>
        <dgm:presOf axis="self"/>
        <dgm:choose name="Name9">
          <dgm:if axis="ch" func="cnt" name="Name10" op="gte" ptType="node" val="1">
            <dgm:constrLst>
              <dgm:constr for="ch" forName="bgRect" refType="w" type="w"/>
              <dgm:constr for="ch" forName="bgRect" refType="h" type="h"/>
              <dgm:constr for="ch" forName="bgRect" type="l"/>
              <dgm:constr for="ch" forName="bgRect" type="t"/>
              <dgm:constr fact="0.55" for="ch" forName="iconRect" refType="h" type="h"/>
              <dgm:constr for="ch" forName="iconRect" refFor="ch" refForName="iconRect" refType="h" type="w"/>
              <dgm:constr fact="0.55" for="ch" forName="iconRect" refFor="ch" refForName="iconRect" refType="h" type="l"/>
              <dgm:constr for="ch" forName="iconRect" refFor="ch" refForName="bgRect" refType="ctrY" type="ctrY"/>
              <dgm:constr for="ch" forName="spaceRect" refFor="ch" refForName="iconRect" refType="l" type="w"/>
              <dgm:constr for="ch" forName="spaceRect" refType="h" type="h"/>
              <dgm:constr for="ch" forName="spaceRect" refFor="ch" refForName="iconRect" refType="r" type="l"/>
              <dgm:constr for="ch" forName="spaceRect" type="t"/>
              <dgm:constr fact="0.45" for="ch" forName="parTx" refType="w" type="w"/>
              <dgm:constr for="ch" forName="parTx" refType="h" type="h"/>
              <dgm:constr for="ch" forName="parTx" refFor="ch" refForName="spaceRect" refType="r" type="l"/>
              <dgm:constr for="ch" forName="parTx" type="t"/>
              <dgm:constr for="ch" forName="desTx" refType="h" type="h"/>
              <dgm:constr for="ch" forName="desTx" refFor="ch" refForName="parTx" refType="r" type="l"/>
              <dgm:constr for="ch" forName="desTx" type="t"/>
            </dgm:constrLst>
          </dgm:if>
          <dgm:else name="Name11">
            <dgm:constrLst>
              <dgm:constr for="ch" forName="bgRect" refType="w" type="w"/>
              <dgm:constr for="ch" forName="bgRect" refType="h" type="h"/>
              <dgm:constr for="ch" forName="bgRect" type="l"/>
              <dgm:constr for="ch" forName="bgRect" type="t"/>
              <dgm:constr fact="0.55" for="ch" forName="iconRect" refType="h" type="h"/>
              <dgm:constr for="ch" forName="iconRect" refFor="ch" refForName="iconRect" refType="h" type="w"/>
              <dgm:constr fact="0.55" for="ch" forName="iconRect" refFor="ch" refForName="iconRect" refType="h" type="l"/>
              <dgm:constr for="ch" forName="iconRect" refFor="ch" refForName="bgRect" refType="ctrY" type="ctrY"/>
              <dgm:constr for="ch" forName="spaceRect" refFor="ch" refForName="iconRect" refType="l" type="w"/>
              <dgm:constr for="ch" forName="spaceRect" refType="h" type="h"/>
              <dgm:constr for="ch" forName="spaceRect" refFor="ch" refForName="iconRect" refType="r" type="l"/>
              <dgm:constr for="ch" forName="spaceRect" type="t"/>
              <dgm:constr for="ch" forName="parTx" refType="h" type="h"/>
              <dgm:constr for="ch" forName="parTx" refFor="ch" refForName="spaceRect" refType="r" type="l"/>
              <dgm:constr for="ch" forName="parTx" type="t"/>
            </dgm:constrLst>
          </dgm:else>
        </dgm:choose>
        <dgm:ruleLst>
          <dgm:rule fact="NaN" max="NaN" type="h" val="INF"/>
        </dgm:ruleLst>
        <dgm:choose name="Name12">
          <dgm:if axis="ch" func="cnt" name="Name13" op="gte" ptType="node" val="1">
            <dgm:layoutNode name="desTx" styleLbl="revTx">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r:blip="" type="rect">
                <dgm:adjLst/>
              </dgm:shape>
              <dgm:varLst/>
              <dgm:presOf axis="des" ptType="node"/>
              <dgm:constrLst>
                <dgm:constr type="primFontSz" val="18"/>
                <dgm:constr refType="primFontSz" type="secFontSz"/>
                <dgm:constr fact="0.3" refType="h" type="lMarg"/>
                <dgm:constr fact="0.3" refType="h" type="rMarg"/>
                <dgm:constr fact="0.3" refType="h" type="tMarg"/>
                <dgm:constr fact="0.3" refType="h" type="bMarg"/>
              </dgm:constrLst>
              <dgm:ruleLst>
                <dgm:rule fact="NaN" max="NaN" type="primFontSz" val="11"/>
              </dgm:ruleLst>
            </dgm:layoutNode>
          </dgm:if>
          <dgm:else name="Name14"/>
        </dgm:choose>
      </dgm:layoutNode>
      <dgm:forEach axis="followSib" cnt="1" name="Name15" ptType="sibTrans">
        <dgm:layoutNode name="sibTrans">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pri="500" type="icon"/>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shape xmlns:r="http://schemas.openxmlformats.org/officeDocument/2006/relationships" r:blip="">
      <dgm:adjLst/>
    </dgm:shape>
    <dgm:varLst>
      <dgm:dir/>
      <dgm:resizeHandles val="exact"/>
    </dgm:varLst>
    <dgm:choose name="Name0">
      <dgm:if arg="dir" axis="self" func="var" name="Name1" op="equ" val="norm">
        <dgm:alg type="lin">
          <dgm:param type="linDir" val="fromT"/>
          <dgm:param type="nodeHorzAlign" val="l"/>
        </dgm:alg>
      </dgm:if>
      <dgm:else name="Name2">
        <dgm:alg type="lin">
          <dgm:param type="linDir" val="fromT"/>
          <dgm:param type="nodeHorzAlign" val="r"/>
        </dgm:alg>
      </dgm:else>
    </dgm:choose>
    <dgm:presOf/>
    <dgm:choose name="Name3">
      <dgm:if axis="ch" func="cnt" name="Name4" op="lte" ptType="node" val="3">
        <dgm:constrLst>
          <dgm:constr fact="0.3" for="ch" forName="compNode" refType="h" type="h"/>
          <dgm:constr for="ch" forName="compNode" refType="w" type="w"/>
          <dgm:constr fact="0.25" for="ch" forName="sibTrans" refFor="ch" refForName="compNode" refType="h" type="h"/>
          <dgm:constr for="des" forName="parTx" type="primFontSz" val="25"/>
          <dgm:constr fact="0.75" for="des" forName="desTx" op="lte" refFor="des" refForName="parTx" refType="primFontSz" type="primFontSz"/>
          <dgm:constr for="des" forName="compNode" op="equ" type="h"/>
          <dgm:constr for="des" forName="bgRect" op="equ" type="h"/>
          <dgm:constr for="des" forName="iconRect" op="equ" type="h"/>
          <dgm:constr for="des" forName="iconRect" op="equ" type="w"/>
          <dgm:constr for="des" forName="spaceRect" op="equ" type="h"/>
          <dgm:constr for="des" forName="parTx" op="equ" type="h"/>
          <dgm:constr for="des" forName="desTx" op="equ" type="h"/>
        </dgm:constrLst>
      </dgm:if>
      <dgm:if axis="ch" func="cnt" name="Name5" op="lte" ptType="node" val="4">
        <dgm:constrLst>
          <dgm:constr fact="0.3" for="ch" forName="compNode" refType="h" type="h"/>
          <dgm:constr for="ch" forName="compNode" refType="w" type="w"/>
          <dgm:constr fact="0.25" for="ch" forName="sibTrans" refFor="ch" refForName="compNode" refType="h" type="h"/>
          <dgm:constr for="des" forName="parTx" type="primFontSz" val="22"/>
          <dgm:constr fact="0.75" for="des" forName="desTx" op="lte" refFor="des" refForName="parTx" refType="primFontSz" type="primFontSz"/>
          <dgm:constr for="des" forName="compNode" op="equ" type="h"/>
          <dgm:constr for="des" forName="bgRect" op="equ" type="h"/>
          <dgm:constr for="des" forName="iconRect" op="equ" type="h"/>
          <dgm:constr for="des" forName="iconRect" op="equ" type="w"/>
          <dgm:constr for="des" forName="spaceRect" op="equ" type="h"/>
          <dgm:constr for="des" forName="parTx" op="equ" type="h"/>
          <dgm:constr for="des" forName="desTx" op="equ" type="h"/>
        </dgm:constrLst>
      </dgm:if>
      <dgm:if axis="ch" func="cnt" name="Name6" op="lte" ptType="node" val="6">
        <dgm:constrLst>
          <dgm:constr fact="0.3" for="ch" forName="compNode" refType="h" type="h"/>
          <dgm:constr for="ch" forName="compNode" refType="w" type="w"/>
          <dgm:constr fact="0.25" for="ch" forName="sibTrans" refFor="ch" refForName="compNode" refType="h" type="h"/>
          <dgm:constr for="des" forName="parTx" type="primFontSz" val="19"/>
          <dgm:constr fact="0.75" for="des" forName="desTx" op="lte" refFor="des" refForName="parTx" refType="primFontSz" type="primFontSz"/>
          <dgm:constr for="des" forName="compNode" op="equ" type="h"/>
          <dgm:constr for="des" forName="bgRect" op="equ" type="h"/>
          <dgm:constr for="des" forName="iconRect" op="equ" type="h"/>
          <dgm:constr for="des" forName="iconRect" op="equ" type="w"/>
          <dgm:constr for="des" forName="spaceRect" op="equ" type="h"/>
          <dgm:constr for="des" forName="parTx" op="equ" type="h"/>
          <dgm:constr for="des" forName="desTx" op="equ" type="h"/>
        </dgm:constrLst>
      </dgm:if>
      <dgm:else name="Name7">
        <dgm:constrLst>
          <dgm:constr fact="0.3" for="ch" forName="compNode" refType="h" type="h"/>
          <dgm:constr for="ch" forName="compNode" refType="w" type="w"/>
          <dgm:constr fact="0.25" for="ch" forName="sibTrans" refFor="ch" refForName="compNode" refType="h" type="h"/>
          <dgm:constr for="des" forName="parTx" type="primFontSz" val="16"/>
          <dgm:constr fact="0.75" for="des" forName="desTx" op="lte" refFor="des" refForName="parTx" refType="primFontSz" type="primFontSz"/>
          <dgm:constr for="des" forName="compNode" op="equ" type="h"/>
          <dgm:constr for="des" forName="bgRect" op="equ" type="h"/>
          <dgm:constr for="des" forName="iconRect" op="equ" type="h"/>
          <dgm:constr for="des" forName="iconRect" op="equ" type="w"/>
          <dgm:constr for="des" forName="spaceRect" op="equ" type="h"/>
          <dgm:constr for="des" forName="parTx" op="equ" type="h"/>
          <dgm:constr for="des" forName="desTx" op="equ" type="h"/>
        </dgm:constrLst>
      </dgm:else>
    </dgm:choose>
    <dgm:ruleLst>
      <dgm:rule fact="NaN" for="ch" forName="compNode" max="NaN" type="h" val="0"/>
    </dgm:ruleLst>
    <dgm:forEach axis="ch" name="Name8" ptType="node">
      <dgm:layoutNode name="compNode">
        <dgm:alg type="composite"/>
        <dgm:shape xmlns:r="http://schemas.openxmlformats.org/officeDocument/2006/relationships" r:blip="">
          <dgm:adjLst/>
        </dgm:shape>
        <dgm:layoutNode name="bgRect" styleLbl="bgShp">
          <dgm:alg type="sp"/>
          <dgm:shape xmlns:r="http://schemas.openxmlformats.org/officeDocument/2006/relationships" r:blip="" type="roundRect">
            <dgm:adjLst>
              <dgm:adj idx="1" val="0.1"/>
            </dgm:adjLst>
          </dgm:shape>
          <dgm:presOf/>
          <dgm:constrLst/>
          <dgm:ruleLst/>
        </dgm:layoutNode>
        <dgm:layoutNode name="iconRect" styleLbl="node1">
          <dgm:alg type="sp"/>
          <dgm:shape xmlns:r="http://schemas.openxmlformats.org/officeDocument/2006/relationships" blipPhldr="1" r:blip="" type="rect">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alg type="tx">
            <dgm:param type="txAnchorVert" val="mid"/>
            <dgm:param type="parTxLTRAlign" val="l"/>
            <dgm:param type="shpTxLTRAlignCh" val="l"/>
            <dgm:param type="parTxRTLAlign" val="r"/>
            <dgm:param type="shpTxRTLAlignCh" val="r"/>
          </dgm:alg>
          <dgm:shape xmlns:r="http://schemas.openxmlformats.org/officeDocument/2006/relationships" r:blip="" type="rect">
            <dgm:adjLst/>
          </dgm:shape>
          <dgm:varLst>
            <dgm:chMax val="0"/>
            <dgm:chPref val="0"/>
          </dgm:varLst>
          <dgm:presOf axis="self" ptType="node"/>
          <dgm:constrLst>
            <dgm:constr fact="0.3" refType="h" type="lMarg"/>
            <dgm:constr fact="0.3" refType="h" type="rMarg"/>
            <dgm:constr fact="0.3" refType="h" type="tMarg"/>
            <dgm:constr fact="0.3" refType="h" type="bMarg"/>
          </dgm:constrLst>
          <dgm:ruleLst>
            <dgm:rule fact="NaN" max="NaN" type="primFontSz" val="14"/>
            <dgm:rule fact="NaN" max="NaN" type="h" val="INF"/>
          </dgm:ruleLst>
        </dgm:layoutNode>
        <dgm:presOf axis="self"/>
        <dgm:choose name="Name9">
          <dgm:if axis="ch" func="cnt" name="Name10" op="gte" ptType="node" val="1">
            <dgm:constrLst>
              <dgm:constr for="ch" forName="bgRect" refType="w" type="w"/>
              <dgm:constr for="ch" forName="bgRect" refType="h" type="h"/>
              <dgm:constr for="ch" forName="bgRect" type="l"/>
              <dgm:constr for="ch" forName="bgRect" type="t"/>
              <dgm:constr fact="0.55" for="ch" forName="iconRect" refType="h" type="h"/>
              <dgm:constr for="ch" forName="iconRect" refFor="ch" refForName="iconRect" refType="h" type="w"/>
              <dgm:constr fact="0.55" for="ch" forName="iconRect" refFor="ch" refForName="iconRect" refType="h" type="l"/>
              <dgm:constr for="ch" forName="iconRect" refFor="ch" refForName="bgRect" refType="ctrY" type="ctrY"/>
              <dgm:constr for="ch" forName="spaceRect" refFor="ch" refForName="iconRect" refType="l" type="w"/>
              <dgm:constr for="ch" forName="spaceRect" refType="h" type="h"/>
              <dgm:constr for="ch" forName="spaceRect" refFor="ch" refForName="iconRect" refType="r" type="l"/>
              <dgm:constr for="ch" forName="spaceRect" type="t"/>
              <dgm:constr fact="0.45" for="ch" forName="parTx" refType="w" type="w"/>
              <dgm:constr for="ch" forName="parTx" refType="h" type="h"/>
              <dgm:constr for="ch" forName="parTx" refFor="ch" refForName="spaceRect" refType="r" type="l"/>
              <dgm:constr for="ch" forName="parTx" type="t"/>
              <dgm:constr for="ch" forName="desTx" refType="h" type="h"/>
              <dgm:constr for="ch" forName="desTx" refFor="ch" refForName="parTx" refType="r" type="l"/>
              <dgm:constr for="ch" forName="desTx" type="t"/>
            </dgm:constrLst>
          </dgm:if>
          <dgm:else name="Name11">
            <dgm:constrLst>
              <dgm:constr for="ch" forName="bgRect" refType="w" type="w"/>
              <dgm:constr for="ch" forName="bgRect" refType="h" type="h"/>
              <dgm:constr for="ch" forName="bgRect" type="l"/>
              <dgm:constr for="ch" forName="bgRect" type="t"/>
              <dgm:constr fact="0.55" for="ch" forName="iconRect" refType="h" type="h"/>
              <dgm:constr for="ch" forName="iconRect" refFor="ch" refForName="iconRect" refType="h" type="w"/>
              <dgm:constr fact="0.55" for="ch" forName="iconRect" refFor="ch" refForName="iconRect" refType="h" type="l"/>
              <dgm:constr for="ch" forName="iconRect" refFor="ch" refForName="bgRect" refType="ctrY" type="ctrY"/>
              <dgm:constr for="ch" forName="spaceRect" refFor="ch" refForName="iconRect" refType="l" type="w"/>
              <dgm:constr for="ch" forName="spaceRect" refType="h" type="h"/>
              <dgm:constr for="ch" forName="spaceRect" refFor="ch" refForName="iconRect" refType="r" type="l"/>
              <dgm:constr for="ch" forName="spaceRect" type="t"/>
              <dgm:constr for="ch" forName="parTx" refType="h" type="h"/>
              <dgm:constr for="ch" forName="parTx" refFor="ch" refForName="spaceRect" refType="r" type="l"/>
              <dgm:constr for="ch" forName="parTx" type="t"/>
            </dgm:constrLst>
          </dgm:else>
        </dgm:choose>
        <dgm:ruleLst>
          <dgm:rule fact="NaN" max="NaN" type="h" val="INF"/>
        </dgm:ruleLst>
        <dgm:choose name="Name12">
          <dgm:if axis="ch" func="cnt" name="Name13" op="gte" ptType="node" val="1">
            <dgm:layoutNode name="desTx" styleLbl="revTx">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r:blip="" type="rect">
                <dgm:adjLst/>
              </dgm:shape>
              <dgm:varLst/>
              <dgm:presOf axis="des" ptType="node"/>
              <dgm:constrLst>
                <dgm:constr type="primFontSz" val="18"/>
                <dgm:constr refType="primFontSz" type="secFontSz"/>
                <dgm:constr fact="0.3" refType="h" type="lMarg"/>
                <dgm:constr fact="0.3" refType="h" type="rMarg"/>
                <dgm:constr fact="0.3" refType="h" type="tMarg"/>
                <dgm:constr fact="0.3" refType="h" type="bMarg"/>
              </dgm:constrLst>
              <dgm:ruleLst>
                <dgm:rule fact="NaN" max="NaN" type="primFontSz" val="11"/>
              </dgm:ruleLst>
            </dgm:layoutNode>
          </dgm:if>
          <dgm:else name="Name14"/>
        </dgm:choose>
      </dgm:layoutNode>
      <dgm:forEach axis="followSib" cnt="1" name="Name15" ptType="sibTrans">
        <dgm:layoutNode name="sibTrans">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pri="500" type="icon"/>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shape xmlns:r="http://schemas.openxmlformats.org/officeDocument/2006/relationships" r:blip="">
      <dgm:adjLst/>
    </dgm:shape>
    <dgm:varLst>
      <dgm:dir/>
      <dgm:resizeHandles val="exact"/>
    </dgm:varLst>
    <dgm:choose name="Name0">
      <dgm:if arg="dir" axis="self" func="var" name="Name1"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presOf/>
    <dgm:choose name="Name3">
      <dgm:if axis="ch" func="cnt" name="Name4" op="lte" ptType="node" val="2">
        <dgm:constrLst>
          <dgm:constr fact="0.4" for="ch" forName="compNode" refType="h" type="h"/>
          <dgm:constr for="ch" forName="compNode" type="w" val="120"/>
          <dgm:constr fact="0.175" for="ch" forName="sibTrans" refFor="ch" refForName="compNode" refType="w" type="w"/>
          <dgm:constr fact="0.25" op="equ" refFor="ch" refForName="compNode" refType="w" type="sp"/>
          <dgm:constr for="des" op="equ" ptType="node" type="primFontSz" val="50"/>
          <dgm:constr for="des" forName="compNode" op="equ" type="h"/>
          <dgm:constr for="des" forName="textRect" op="equ" type="h"/>
        </dgm:constrLst>
      </dgm:if>
      <dgm:if axis="ch" func="cnt" name="Name5" op="lte" ptType="node" val="4">
        <dgm:constrLst>
          <dgm:constr fact="0.4" for="ch" forName="compNode" refType="h" type="h"/>
          <dgm:constr for="ch" forName="compNode" refType="w" type="w"/>
          <dgm:constr fact="0.175" for="ch" forName="sibTrans" refFor="ch" refForName="compNode" refType="w" type="w"/>
          <dgm:constr fact="0.25" op="equ" refFor="ch" refForName="compNode" refType="w" type="sp"/>
          <dgm:constr for="des" op="equ" ptType="node" type="primFontSz" val="36"/>
          <dgm:constr for="des" forName="compNode" op="equ" type="h"/>
          <dgm:constr for="des" forName="textRect" op="equ" type="h"/>
        </dgm:constrLst>
      </dgm:if>
      <dgm:else name="Name6">
        <dgm:constrLst>
          <dgm:constr fact="0.4" for="ch" forName="compNode" refType="h" type="h"/>
          <dgm:constr for="ch" forName="compNode" refType="w" type="w"/>
          <dgm:constr fact="0.175" for="ch" forName="sibTrans" refFor="ch" refForName="compNode" refType="w" type="w"/>
          <dgm:constr fact="0.25" op="equ" refFor="ch" refForName="compNode" refType="w" type="sp"/>
          <dgm:constr for="des" op="equ" ptType="node" type="primFontSz" val="24"/>
          <dgm:constr for="des" forName="compNode" op="equ" type="h"/>
          <dgm:constr for="des" forName="textRect" op="equ" type="h"/>
        </dgm:constrLst>
      </dgm:else>
    </dgm:choose>
    <dgm:ruleLst>
      <dgm:rule fact="NaN" for="ch" forName="compNode" max="NaN" type="w" val="50"/>
    </dgm:ruleLst>
    <dgm:forEach axis="ch" name="Name7" ptType="node">
      <dgm:layoutNode name="compNode">
        <dgm:alg type="composite"/>
        <dgm:shape xmlns:r="http://schemas.openxmlformats.org/officeDocument/2006/relationships" r:blip="">
          <dgm:adjLst/>
        </dgm:shape>
        <dgm:layoutNode name="iconRect" styleLbl="node1">
          <dgm:alg type="sp"/>
          <dgm:shape xmlns:r="http://schemas.openxmlformats.org/officeDocument/2006/relationships" blipPhldr="1" r:blip="" type="rect">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alg type="tx">
            <dgm:param type="txAnchorVert" val="t"/>
          </dgm:alg>
          <dgm:shape xmlns:r="http://schemas.openxmlformats.org/officeDocument/2006/relationships" r:blip="" type="rect">
            <dgm:adjLst/>
          </dgm:shape>
          <dgm:varLst>
            <dgm:chMax val="1"/>
            <dgm:chPref val="1"/>
          </dgm:varLst>
          <dgm:presOf axis="self" ptType="node"/>
          <dgm:constrLst>
            <dgm:constr type="lMarg"/>
            <dgm:constr type="rMarg"/>
            <dgm:constr type="tMarg"/>
            <dgm:constr type="bMarg"/>
          </dgm:constrLst>
          <dgm:ruleLst>
            <dgm:rule fact="NaN" max="NaN" type="primFontSz" val="11"/>
            <dgm:rule fact="NaN" max="NaN" type="h" val="INF"/>
          </dgm:ruleLst>
        </dgm:layoutNode>
        <dgm:presOf axis="self"/>
        <dgm:constrLst>
          <dgm:constr fact="0.45" for="ch" forName="iconRect" refType="w" type="w"/>
          <dgm:constr for="ch" forName="iconRect" refFor="ch" refForName="iconRect" refType="w" type="h"/>
          <dgm:constr fact="0.5" for="ch" forName="iconRect" refType="w" type="ctrX"/>
          <dgm:constr for="ch" forName="iconRect" type="t"/>
          <dgm:constr fact="0.15" for="ch" forName="spaceRect" refType="h" type="h"/>
          <dgm:constr for="ch" forName="spaceRect" refType="w" type="w"/>
          <dgm:constr for="ch" forName="spaceRect" type="l"/>
          <dgm:constr for="ch" forName="spaceRect" refFor="ch" refForName="iconRect" refType="b" type="t"/>
          <dgm:constr for="ch" forName="textRect" type="h" val="20"/>
          <dgm:constr for="ch" forName="textRect" refType="w" type="w"/>
          <dgm:constr for="ch" forName="textRect" type="l"/>
          <dgm:constr for="ch" forName="textRect" refFor="ch" refForName="spaceRect" refType="b" type="t"/>
        </dgm:constrLst>
        <dgm:ruleLst>
          <dgm:rule fact="NaN" max="NaN" type="h" val="INF"/>
        </dgm:ruleLst>
      </dgm:layoutNode>
      <dgm:forEach axis="followSib" cnt="1" name="Name8" ptType="sibTrans">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pri="10400" type="simple"/>
  </dgm:catLst>
  <dgm:scene3d>
    <a:camera prst="orthographicFront"/>
    <a:lightRig dir="t" rig="threePt"/>
  </dgm:scene3d>
  <dgm:styleLbl name="node0">
    <dgm:scene3d>
      <a:camera prst="orthographicFront"/>
      <a:lightRig dir="t" rig="threePt"/>
    </dgm:scene3d>
    <dgm:sp3d/>
    <dgm:txPr/>
    <dgm:style>
      <a:lnRef idx="0">
        <a:scrgbClr b="0" g="0" r="0"/>
      </a:lnRef>
      <a:fillRef idx="3">
        <a:scrgbClr b="0" g="0" r="0"/>
      </a:fillRef>
      <a:effectRef idx="2">
        <a:scrgbClr b="0" g="0" r="0"/>
      </a:effectRef>
      <a:fontRef idx="minor">
        <a:schemeClr val="lt1"/>
      </a:fontRef>
    </dgm:style>
  </dgm:styleLbl>
  <dgm:styleLbl name="lnNode1">
    <dgm:scene3d>
      <a:camera prst="orthographicFront"/>
      <a:lightRig dir="t" rig="threePt"/>
    </dgm:scene3d>
    <dgm:sp3d/>
    <dgm:txPr/>
    <dgm:style>
      <a:lnRef idx="1">
        <a:scrgbClr b="0" g="0" r="0"/>
      </a:lnRef>
      <a:fillRef idx="3">
        <a:scrgbClr b="0" g="0" r="0"/>
      </a:fillRef>
      <a:effectRef idx="2">
        <a:scrgbClr b="0" g="0" r="0"/>
      </a:effectRef>
      <a:fontRef idx="minor">
        <a:schemeClr val="lt1"/>
      </a:fontRef>
    </dgm:style>
  </dgm:styleLbl>
  <dgm:styleLbl name="vennNode1">
    <dgm:scene3d>
      <a:camera prst="orthographicFront"/>
      <a:lightRig dir="t" rig="threePt"/>
    </dgm:scene3d>
    <dgm:sp3d/>
    <dgm:txPr/>
    <dgm:style>
      <a:lnRef idx="0">
        <a:scrgbClr b="0" g="0" r="0"/>
      </a:lnRef>
      <a:fillRef idx="3">
        <a:scrgbClr b="0" g="0" r="0"/>
      </a:fillRef>
      <a:effectRef idx="0">
        <a:scrgbClr b="0" g="0" r="0"/>
      </a:effectRef>
      <a:fontRef idx="minor">
        <a:schemeClr val="tx1"/>
      </a:fontRef>
    </dgm:style>
  </dgm:styleLbl>
  <dgm:styleLbl name="alignNode1">
    <dgm:scene3d>
      <a:camera prst="orthographicFront"/>
      <a:lightRig dir="t" rig="threePt"/>
    </dgm:scene3d>
    <dgm:sp3d/>
    <dgm:txPr/>
    <dgm:style>
      <a:lnRef idx="1">
        <a:scrgbClr b="0" g="0" r="0"/>
      </a:lnRef>
      <a:fillRef idx="3">
        <a:scrgbClr b="0" g="0" r="0"/>
      </a:fillRef>
      <a:effectRef idx="2">
        <a:scrgbClr b="0" g="0" r="0"/>
      </a:effectRef>
      <a:fontRef idx="minor">
        <a:schemeClr val="lt1"/>
      </a:fontRef>
    </dgm:style>
  </dgm:styleLbl>
  <dgm:styleLbl name="node1">
    <dgm:scene3d>
      <a:camera prst="orthographicFront"/>
      <a:lightRig dir="t" rig="threePt"/>
    </dgm:scene3d>
    <dgm:sp3d/>
    <dgm:txPr/>
    <dgm:style>
      <a:lnRef idx="0">
        <a:scrgbClr b="0" g="0" r="0"/>
      </a:lnRef>
      <a:fillRef idx="3">
        <a:scrgbClr b="0" g="0" r="0"/>
      </a:fillRef>
      <a:effectRef idx="2">
        <a:scrgbClr b="0" g="0" r="0"/>
      </a:effectRef>
      <a:fontRef idx="minor">
        <a:schemeClr val="lt1"/>
      </a:fontRef>
    </dgm:style>
  </dgm:styleLbl>
  <dgm:styleLbl name="node2">
    <dgm:scene3d>
      <a:camera prst="orthographicFront"/>
      <a:lightRig dir="t" rig="threePt"/>
    </dgm:scene3d>
    <dgm:sp3d/>
    <dgm:txPr/>
    <dgm:style>
      <a:lnRef idx="0">
        <a:scrgbClr b="0" g="0" r="0"/>
      </a:lnRef>
      <a:fillRef idx="3">
        <a:scrgbClr b="0" g="0" r="0"/>
      </a:fillRef>
      <a:effectRef idx="2">
        <a:scrgbClr b="0" g="0" r="0"/>
      </a:effectRef>
      <a:fontRef idx="minor">
        <a:schemeClr val="lt1"/>
      </a:fontRef>
    </dgm:style>
  </dgm:styleLbl>
  <dgm:styleLbl name="node3">
    <dgm:scene3d>
      <a:camera prst="orthographicFront"/>
      <a:lightRig dir="t" rig="threePt"/>
    </dgm:scene3d>
    <dgm:sp3d/>
    <dgm:txPr/>
    <dgm:style>
      <a:lnRef idx="0">
        <a:scrgbClr b="0" g="0" r="0"/>
      </a:lnRef>
      <a:fillRef idx="3">
        <a:scrgbClr b="0" g="0" r="0"/>
      </a:fillRef>
      <a:effectRef idx="2">
        <a:scrgbClr b="0" g="0" r="0"/>
      </a:effectRef>
      <a:fontRef idx="minor">
        <a:schemeClr val="lt1"/>
      </a:fontRef>
    </dgm:style>
  </dgm:styleLbl>
  <dgm:styleLbl name="node4">
    <dgm:scene3d>
      <a:camera prst="orthographicFront"/>
      <a:lightRig dir="t" rig="threePt"/>
    </dgm:scene3d>
    <dgm:sp3d/>
    <dgm:txPr/>
    <dgm:style>
      <a:lnRef idx="0">
        <a:scrgbClr b="0" g="0" r="0"/>
      </a:lnRef>
      <a:fillRef idx="3">
        <a:scrgbClr b="0" g="0" r="0"/>
      </a:fillRef>
      <a:effectRef idx="2">
        <a:scrgbClr b="0" g="0" r="0"/>
      </a:effectRef>
      <a:fontRef idx="minor">
        <a:schemeClr val="lt1"/>
      </a:fontRef>
    </dgm:style>
  </dgm:styleLbl>
  <dgm:styleLbl name="fgImgPlace1">
    <dgm:scene3d>
      <a:camera prst="orthographicFront"/>
      <a:lightRig dir="t" rig="threePt"/>
    </dgm:scene3d>
    <dgm:sp3d/>
    <dgm:txPr/>
    <dgm:style>
      <a:lnRef idx="0">
        <a:scrgbClr b="0" g="0" r="0"/>
      </a:lnRef>
      <a:fillRef idx="1">
        <a:scrgbClr b="0" g="0" r="0"/>
      </a:fillRef>
      <a:effectRef idx="2">
        <a:scrgbClr b="0" g="0" r="0"/>
      </a:effectRef>
      <a:fontRef idx="minor"/>
    </dgm:style>
  </dgm:styleLbl>
  <dgm:styleLbl name="alignImgPlace1">
    <dgm:scene3d>
      <a:camera prst="orthographicFront"/>
      <a:lightRig dir="t" rig="threePt"/>
    </dgm:scene3d>
    <dgm:sp3d/>
    <dgm:txPr/>
    <dgm:style>
      <a:lnRef idx="0">
        <a:scrgbClr b="0" g="0" r="0"/>
      </a:lnRef>
      <a:fillRef idx="1">
        <a:scrgbClr b="0" g="0" r="0"/>
      </a:fillRef>
      <a:effectRef idx="2">
        <a:scrgbClr b="0" g="0" r="0"/>
      </a:effectRef>
      <a:fontRef idx="minor"/>
    </dgm:style>
  </dgm:styleLbl>
  <dgm:styleLbl name="bgImgPlace1">
    <dgm:scene3d>
      <a:camera prst="orthographicFront"/>
      <a:lightRig dir="t" rig="threePt"/>
    </dgm:scene3d>
    <dgm:sp3d/>
    <dgm:txPr/>
    <dgm:style>
      <a:lnRef idx="0">
        <a:scrgbClr b="0" g="0" r="0"/>
      </a:lnRef>
      <a:fillRef idx="1">
        <a:scrgbClr b="0" g="0" r="0"/>
      </a:fillRef>
      <a:effectRef idx="2">
        <a:scrgbClr b="0" g="0" r="0"/>
      </a:effectRef>
      <a:fontRef idx="minor"/>
    </dgm:style>
  </dgm:styleLbl>
  <dgm:styleLbl name="sibTrans2D1">
    <dgm:scene3d>
      <a:camera prst="orthographicFront"/>
      <a:lightRig dir="t" rig="threePt"/>
    </dgm:scene3d>
    <dgm:sp3d/>
    <dgm:txPr/>
    <dgm:style>
      <a:lnRef idx="0">
        <a:scrgbClr b="0" g="0" r="0"/>
      </a:lnRef>
      <a:fillRef idx="3">
        <a:scrgbClr b="0" g="0" r="0"/>
      </a:fillRef>
      <a:effectRef idx="2">
        <a:scrgbClr b="0" g="0" r="0"/>
      </a:effectRef>
      <a:fontRef idx="minor">
        <a:schemeClr val="lt1"/>
      </a:fontRef>
    </dgm:style>
  </dgm:styleLbl>
  <dgm:styleLbl name="fgSibTrans2D1">
    <dgm:scene3d>
      <a:camera prst="orthographicFront"/>
      <a:lightRig dir="t" rig="threePt"/>
    </dgm:scene3d>
    <dgm:sp3d/>
    <dgm:txPr/>
    <dgm:style>
      <a:lnRef idx="0">
        <a:scrgbClr b="0" g="0" r="0"/>
      </a:lnRef>
      <a:fillRef idx="3">
        <a:scrgbClr b="0" g="0" r="0"/>
      </a:fillRef>
      <a:effectRef idx="2">
        <a:scrgbClr b="0" g="0" r="0"/>
      </a:effectRef>
      <a:fontRef idx="minor">
        <a:schemeClr val="lt1"/>
      </a:fontRef>
    </dgm:style>
  </dgm:styleLbl>
  <dgm:styleLbl name="bgSibTrans2D1">
    <dgm:scene3d>
      <a:camera prst="orthographicFront"/>
      <a:lightRig dir="t" rig="threePt"/>
    </dgm:scene3d>
    <dgm:sp3d/>
    <dgm:txPr/>
    <dgm:style>
      <a:lnRef idx="0">
        <a:scrgbClr b="0" g="0" r="0"/>
      </a:lnRef>
      <a:fillRef idx="3">
        <a:scrgbClr b="0" g="0" r="0"/>
      </a:fillRef>
      <a:effectRef idx="2">
        <a:scrgbClr b="0" g="0" r="0"/>
      </a:effectRef>
      <a:fontRef idx="minor">
        <a:schemeClr val="lt1"/>
      </a:fontRef>
    </dgm:style>
  </dgm:styleLbl>
  <dgm:styleLbl name="sibTrans1D1">
    <dgm:scene3d>
      <a:camera prst="orthographicFront"/>
      <a:lightRig dir="t" rig="threePt"/>
    </dgm:scene3d>
    <dgm:sp3d/>
    <dgm:txPr/>
    <dgm:style>
      <a:lnRef idx="1">
        <a:scrgbClr b="0" g="0" r="0"/>
      </a:lnRef>
      <a:fillRef idx="0">
        <a:scrgbClr b="0" g="0" r="0"/>
      </a:fillRef>
      <a:effectRef idx="0">
        <a:scrgbClr b="0" g="0" r="0"/>
      </a:effectRef>
      <a:fontRef idx="minor"/>
    </dgm:style>
  </dgm:styleLbl>
  <dgm:styleLbl name="callout">
    <dgm:scene3d>
      <a:camera prst="orthographicFront"/>
      <a:lightRig dir="t" rig="threePt"/>
    </dgm:scene3d>
    <dgm:sp3d/>
    <dgm:txPr/>
    <dgm:style>
      <a:lnRef idx="2">
        <a:scrgbClr b="0" g="0" r="0"/>
      </a:lnRef>
      <a:fillRef idx="1">
        <a:scrgbClr b="0" g="0" r="0"/>
      </a:fillRef>
      <a:effectRef idx="1">
        <a:scrgbClr b="0" g="0" r="0"/>
      </a:effectRef>
      <a:fontRef idx="minor"/>
    </dgm:style>
  </dgm:styleLbl>
  <dgm:styleLbl name="asst0">
    <dgm:scene3d>
      <a:camera prst="orthographicFront"/>
      <a:lightRig dir="t" rig="threePt"/>
    </dgm:scene3d>
    <dgm:sp3d/>
    <dgm:txPr/>
    <dgm:style>
      <a:lnRef idx="0">
        <a:scrgbClr b="0" g="0" r="0"/>
      </a:lnRef>
      <a:fillRef idx="3">
        <a:scrgbClr b="0" g="0" r="0"/>
      </a:fillRef>
      <a:effectRef idx="2">
        <a:scrgbClr b="0" g="0" r="0"/>
      </a:effectRef>
      <a:fontRef idx="minor">
        <a:schemeClr val="lt1"/>
      </a:fontRef>
    </dgm:style>
  </dgm:styleLbl>
  <dgm:styleLbl name="asst1">
    <dgm:scene3d>
      <a:camera prst="orthographicFront"/>
      <a:lightRig dir="t" rig="threePt"/>
    </dgm:scene3d>
    <dgm:sp3d/>
    <dgm:txPr/>
    <dgm:style>
      <a:lnRef idx="0">
        <a:scrgbClr b="0" g="0" r="0"/>
      </a:lnRef>
      <a:fillRef idx="3">
        <a:scrgbClr b="0" g="0" r="0"/>
      </a:fillRef>
      <a:effectRef idx="2">
        <a:scrgbClr b="0" g="0" r="0"/>
      </a:effectRef>
      <a:fontRef idx="minor">
        <a:schemeClr val="lt1"/>
      </a:fontRef>
    </dgm:style>
  </dgm:styleLbl>
  <dgm:styleLbl name="asst2">
    <dgm:scene3d>
      <a:camera prst="orthographicFront"/>
      <a:lightRig dir="t" rig="threePt"/>
    </dgm:scene3d>
    <dgm:sp3d/>
    <dgm:txPr/>
    <dgm:style>
      <a:lnRef idx="0">
        <a:scrgbClr b="0" g="0" r="0"/>
      </a:lnRef>
      <a:fillRef idx="3">
        <a:scrgbClr b="0" g="0" r="0"/>
      </a:fillRef>
      <a:effectRef idx="2">
        <a:scrgbClr b="0" g="0" r="0"/>
      </a:effectRef>
      <a:fontRef idx="minor">
        <a:schemeClr val="lt1"/>
      </a:fontRef>
    </dgm:style>
  </dgm:styleLbl>
  <dgm:styleLbl name="asst3">
    <dgm:scene3d>
      <a:camera prst="orthographicFront"/>
      <a:lightRig dir="t" rig="threePt"/>
    </dgm:scene3d>
    <dgm:sp3d/>
    <dgm:txPr/>
    <dgm:style>
      <a:lnRef idx="0">
        <a:scrgbClr b="0" g="0" r="0"/>
      </a:lnRef>
      <a:fillRef idx="3">
        <a:scrgbClr b="0" g="0" r="0"/>
      </a:fillRef>
      <a:effectRef idx="2">
        <a:scrgbClr b="0" g="0" r="0"/>
      </a:effectRef>
      <a:fontRef idx="minor">
        <a:schemeClr val="lt1"/>
      </a:fontRef>
    </dgm:style>
  </dgm:styleLbl>
  <dgm:styleLbl name="asst4">
    <dgm:scene3d>
      <a:camera prst="orthographicFront"/>
      <a:lightRig dir="t" rig="threePt"/>
    </dgm:scene3d>
    <dgm:sp3d/>
    <dgm:txPr/>
    <dgm:style>
      <a:lnRef idx="0">
        <a:scrgbClr b="0" g="0" r="0"/>
      </a:lnRef>
      <a:fillRef idx="3">
        <a:scrgbClr b="0" g="0" r="0"/>
      </a:fillRef>
      <a:effectRef idx="2">
        <a:scrgbClr b="0" g="0" r="0"/>
      </a:effectRef>
      <a:fontRef idx="minor">
        <a:schemeClr val="lt1"/>
      </a:fontRef>
    </dgm:style>
  </dgm:styleLbl>
  <dgm:styleLbl name="parChTrans2D1">
    <dgm:scene3d>
      <a:camera prst="orthographicFront"/>
      <a:lightRig dir="t" rig="threePt"/>
    </dgm:scene3d>
    <dgm:sp3d/>
    <dgm:txPr/>
    <dgm:style>
      <a:lnRef idx="0">
        <a:scrgbClr b="0" g="0" r="0"/>
      </a:lnRef>
      <a:fillRef idx="3">
        <a:scrgbClr b="0" g="0" r="0"/>
      </a:fillRef>
      <a:effectRef idx="2">
        <a:scrgbClr b="0" g="0" r="0"/>
      </a:effectRef>
      <a:fontRef idx="minor">
        <a:schemeClr val="lt1"/>
      </a:fontRef>
    </dgm:style>
  </dgm:styleLbl>
  <dgm:styleLbl name="parChTrans2D2">
    <dgm:scene3d>
      <a:camera prst="orthographicFront"/>
      <a:lightRig dir="t" rig="threePt"/>
    </dgm:scene3d>
    <dgm:sp3d/>
    <dgm:txPr/>
    <dgm:style>
      <a:lnRef idx="0">
        <a:scrgbClr b="0" g="0" r="0"/>
      </a:lnRef>
      <a:fillRef idx="3">
        <a:scrgbClr b="0" g="0" r="0"/>
      </a:fillRef>
      <a:effectRef idx="2">
        <a:scrgbClr b="0" g="0" r="0"/>
      </a:effectRef>
      <a:fontRef idx="minor">
        <a:schemeClr val="lt1"/>
      </a:fontRef>
    </dgm:style>
  </dgm:styleLbl>
  <dgm:styleLbl name="parChTrans2D3">
    <dgm:scene3d>
      <a:camera prst="orthographicFront"/>
      <a:lightRig dir="t" rig="threePt"/>
    </dgm:scene3d>
    <dgm:sp3d/>
    <dgm:txPr/>
    <dgm:style>
      <a:lnRef idx="1">
        <a:scrgbClr b="0" g="0" r="0"/>
      </a:lnRef>
      <a:fillRef idx="3">
        <a:scrgbClr b="0" g="0" r="0"/>
      </a:fillRef>
      <a:effectRef idx="2">
        <a:scrgbClr b="0" g="0" r="0"/>
      </a:effectRef>
      <a:fontRef idx="minor">
        <a:schemeClr val="lt1"/>
      </a:fontRef>
    </dgm:style>
  </dgm:styleLbl>
  <dgm:styleLbl name="parChTrans2D4">
    <dgm:scene3d>
      <a:camera prst="orthographicFront"/>
      <a:lightRig dir="t" rig="threePt"/>
    </dgm:scene3d>
    <dgm:sp3d/>
    <dgm:txPr/>
    <dgm:style>
      <a:lnRef idx="1">
        <a:scrgbClr b="0" g="0" r="0"/>
      </a:lnRef>
      <a:fillRef idx="3">
        <a:scrgbClr b="0" g="0" r="0"/>
      </a:fillRef>
      <a:effectRef idx="2">
        <a:scrgbClr b="0" g="0" r="0"/>
      </a:effectRef>
      <a:fontRef idx="minor">
        <a:schemeClr val="lt1"/>
      </a:fontRef>
    </dgm:style>
  </dgm:styleLbl>
  <dgm:styleLbl name="parChTrans1D1">
    <dgm:scene3d>
      <a:camera prst="orthographicFront"/>
      <a:lightRig dir="t" rig="threePt"/>
    </dgm:scene3d>
    <dgm:sp3d/>
    <dgm:txPr/>
    <dgm:style>
      <a:lnRef idx="1">
        <a:scrgbClr b="0" g="0" r="0"/>
      </a:lnRef>
      <a:fillRef idx="0">
        <a:scrgbClr b="0" g="0" r="0"/>
      </a:fillRef>
      <a:effectRef idx="0">
        <a:scrgbClr b="0" g="0" r="0"/>
      </a:effectRef>
      <a:fontRef idx="minor"/>
    </dgm:style>
  </dgm:styleLbl>
  <dgm:styleLbl name="parChTrans1D2">
    <dgm:scene3d>
      <a:camera prst="orthographicFront"/>
      <a:lightRig dir="t" rig="threePt"/>
    </dgm:scene3d>
    <dgm:sp3d/>
    <dgm:txPr/>
    <dgm:style>
      <a:lnRef idx="1">
        <a:scrgbClr b="0" g="0" r="0"/>
      </a:lnRef>
      <a:fillRef idx="0">
        <a:scrgbClr b="0" g="0" r="0"/>
      </a:fillRef>
      <a:effectRef idx="0">
        <a:scrgbClr b="0" g="0" r="0"/>
      </a:effectRef>
      <a:fontRef idx="minor"/>
    </dgm:style>
  </dgm:styleLbl>
  <dgm:styleLbl name="parChTrans1D3">
    <dgm:scene3d>
      <a:camera prst="orthographicFront"/>
      <a:lightRig dir="t" rig="threePt"/>
    </dgm:scene3d>
    <dgm:sp3d/>
    <dgm:txPr/>
    <dgm:style>
      <a:lnRef idx="1">
        <a:scrgbClr b="0" g="0" r="0"/>
      </a:lnRef>
      <a:fillRef idx="0">
        <a:scrgbClr b="0" g="0" r="0"/>
      </a:fillRef>
      <a:effectRef idx="0">
        <a:scrgbClr b="0" g="0" r="0"/>
      </a:effectRef>
      <a:fontRef idx="minor"/>
    </dgm:style>
  </dgm:styleLbl>
  <dgm:styleLbl name="parChTrans1D4">
    <dgm:scene3d>
      <a:camera prst="orthographicFront"/>
      <a:lightRig dir="t" rig="threePt"/>
    </dgm:scene3d>
    <dgm:sp3d/>
    <dgm:txPr/>
    <dgm:style>
      <a:lnRef idx="1">
        <a:scrgbClr b="0" g="0" r="0"/>
      </a:lnRef>
      <a:fillRef idx="0">
        <a:scrgbClr b="0" g="0" r="0"/>
      </a:fillRef>
      <a:effectRef idx="0">
        <a:scrgbClr b="0" g="0" r="0"/>
      </a:effectRef>
      <a:fontRef idx="minor"/>
    </dgm:style>
  </dgm:styleLbl>
  <dgm:styleLbl name="fgAcc1">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conFgAcc1">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alignAcc1">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trAlignAcc1">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bgAcc1">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solidFgAcc1">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solidAlignAcc1">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solidBgAcc1">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fgAccFollowNode1">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alignAccFollowNode1">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bgAccFollowNode1">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fgAcc0">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fgAcc2">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fgAcc3">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fgAcc4">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bgShp">
    <dgm:scene3d>
      <a:camera prst="orthographicFront"/>
      <a:lightRig dir="t" rig="threePt"/>
    </dgm:scene3d>
    <dgm:sp3d/>
    <dgm:txPr/>
    <dgm:style>
      <a:lnRef idx="0">
        <a:scrgbClr b="0" g="0" r="0"/>
      </a:lnRef>
      <a:fillRef idx="1">
        <a:scrgbClr b="0" g="0" r="0"/>
      </a:fillRef>
      <a:effectRef idx="2">
        <a:scrgbClr b="0" g="0" r="0"/>
      </a:effectRef>
      <a:fontRef idx="minor"/>
    </dgm:style>
  </dgm:styleLbl>
  <dgm:styleLbl name="dkBgShp">
    <dgm:scene3d>
      <a:camera prst="orthographicFront"/>
      <a:lightRig dir="t" rig="threePt"/>
    </dgm:scene3d>
    <dgm:sp3d/>
    <dgm:txPr/>
    <dgm:style>
      <a:lnRef idx="0">
        <a:scrgbClr b="0" g="0" r="0"/>
      </a:lnRef>
      <a:fillRef idx="1">
        <a:scrgbClr b="0" g="0" r="0"/>
      </a:fillRef>
      <a:effectRef idx="2">
        <a:scrgbClr b="0" g="0" r="0"/>
      </a:effectRef>
      <a:fontRef idx="minor"/>
    </dgm:style>
  </dgm:styleLbl>
  <dgm:styleLbl name="trBgShp">
    <dgm:scene3d>
      <a:camera prst="orthographicFront"/>
      <a:lightRig dir="t" rig="threePt"/>
    </dgm:scene3d>
    <dgm:sp3d/>
    <dgm:txPr/>
    <dgm:style>
      <a:lnRef idx="0">
        <a:scrgbClr b="0" g="0" r="0"/>
      </a:lnRef>
      <a:fillRef idx="1">
        <a:scrgbClr b="0" g="0" r="0"/>
      </a:fillRef>
      <a:effectRef idx="0">
        <a:scrgbClr b="0" g="0" r="0"/>
      </a:effectRef>
      <a:fontRef idx="minor"/>
    </dgm:style>
  </dgm:styleLbl>
  <dgm:styleLbl name="fgShp">
    <dgm:scene3d>
      <a:camera prst="orthographicFront"/>
      <a:lightRig dir="t" rig="threePt"/>
    </dgm:scene3d>
    <dgm:sp3d/>
    <dgm:txPr/>
    <dgm:style>
      <a:lnRef idx="0">
        <a:scrgbClr b="0" g="0" r="0"/>
      </a:lnRef>
      <a:fillRef idx="3">
        <a:scrgbClr b="0" g="0" r="0"/>
      </a:fillRef>
      <a:effectRef idx="2">
        <a:scrgbClr b="0" g="0" r="0"/>
      </a:effectRef>
      <a:fontRef idx="minor"/>
    </dgm:style>
  </dgm:styleLbl>
  <dgm:styleLbl name="revTx">
    <dgm:scene3d>
      <a:camera prst="orthographicFront"/>
      <a:lightRig dir="t" rig="threePt"/>
    </dgm:scene3d>
    <dgm:sp3d/>
    <dgm:txPr/>
    <dgm:style>
      <a:lnRef idx="0">
        <a:scrgbClr b="0" g="0" r="0"/>
      </a:lnRef>
      <a:fillRef idx="0">
        <a:scrgbClr b="0" g="0" r="0"/>
      </a:fillRef>
      <a:effectRef idx="0">
        <a:scrgbClr b="0" g="0" r="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pri="10100" type="simple"/>
  </dgm:catLst>
  <dgm:scene3d>
    <a:camera prst="orthographicFront"/>
    <a:lightRig dir="t" rig="threePt"/>
  </dgm:scene3d>
  <dgm:styleLbl name="node0">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lnNode1">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vennNode1">
    <dgm:scene3d>
      <a:camera prst="orthographicFront"/>
      <a:lightRig dir="t" rig="threePt"/>
    </dgm:scene3d>
    <dgm:sp3d/>
    <dgm:txPr/>
    <dgm:style>
      <a:lnRef idx="2">
        <a:scrgbClr b="0" g="0" r="0"/>
      </a:lnRef>
      <a:fillRef idx="1">
        <a:scrgbClr b="0" g="0" r="0"/>
      </a:fillRef>
      <a:effectRef idx="0">
        <a:scrgbClr b="0" g="0" r="0"/>
      </a:effectRef>
      <a:fontRef idx="minor">
        <a:schemeClr val="tx1"/>
      </a:fontRef>
    </dgm:style>
  </dgm:styleLbl>
  <dgm:styleLbl name="alignNode1">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node1">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node2">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node3">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node4">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fgImgPlac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alignImgPlac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bgImgPlac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sibTrans2D1">
    <dgm:scene3d>
      <a:camera prst="orthographicFront"/>
      <a:lightRig dir="t" rig="threePt"/>
    </dgm:scene3d>
    <dgm:sp3d/>
    <dgm:txPr/>
    <dgm:style>
      <a:lnRef idx="0">
        <a:scrgbClr b="0" g="0" r="0"/>
      </a:lnRef>
      <a:fillRef idx="1">
        <a:scrgbClr b="0" g="0" r="0"/>
      </a:fillRef>
      <a:effectRef idx="0">
        <a:scrgbClr b="0" g="0" r="0"/>
      </a:effectRef>
      <a:fontRef idx="minor">
        <a:schemeClr val="lt1"/>
      </a:fontRef>
    </dgm:style>
  </dgm:styleLbl>
  <dgm:styleLbl name="fgSibTrans2D1">
    <dgm:scene3d>
      <a:camera prst="orthographicFront"/>
      <a:lightRig dir="t" rig="threePt"/>
    </dgm:scene3d>
    <dgm:sp3d/>
    <dgm:txPr/>
    <dgm:style>
      <a:lnRef idx="0">
        <a:scrgbClr b="0" g="0" r="0"/>
      </a:lnRef>
      <a:fillRef idx="1">
        <a:scrgbClr b="0" g="0" r="0"/>
      </a:fillRef>
      <a:effectRef idx="0">
        <a:scrgbClr b="0" g="0" r="0"/>
      </a:effectRef>
      <a:fontRef idx="minor">
        <a:schemeClr val="lt1"/>
      </a:fontRef>
    </dgm:style>
  </dgm:styleLbl>
  <dgm:styleLbl name="bgSibTrans2D1">
    <dgm:scene3d>
      <a:camera prst="orthographicFront"/>
      <a:lightRig dir="t" rig="threePt"/>
    </dgm:scene3d>
    <dgm:sp3d/>
    <dgm:txPr/>
    <dgm:style>
      <a:lnRef idx="0">
        <a:scrgbClr b="0" g="0" r="0"/>
      </a:lnRef>
      <a:fillRef idx="1">
        <a:scrgbClr b="0" g="0" r="0"/>
      </a:fillRef>
      <a:effectRef idx="0">
        <a:scrgbClr b="0" g="0" r="0"/>
      </a:effectRef>
      <a:fontRef idx="minor">
        <a:schemeClr val="lt1"/>
      </a:fontRef>
    </dgm:style>
  </dgm:styleLbl>
  <dgm:styleLbl name="sibTrans1D1">
    <dgm:scene3d>
      <a:camera prst="orthographicFront"/>
      <a:lightRig dir="t" rig="threePt"/>
    </dgm:scene3d>
    <dgm:sp3d/>
    <dgm:txPr/>
    <dgm:style>
      <a:lnRef idx="1">
        <a:scrgbClr b="0" g="0" r="0"/>
      </a:lnRef>
      <a:fillRef idx="0">
        <a:scrgbClr b="0" g="0" r="0"/>
      </a:fillRef>
      <a:effectRef idx="0">
        <a:scrgbClr b="0" g="0" r="0"/>
      </a:effectRef>
      <a:fontRef idx="minor"/>
    </dgm:style>
  </dgm:styleLbl>
  <dgm:styleLbl name="callout">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asst0">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asst1">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asst2">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asst3">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asst4">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parChTrans2D1">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parChTrans2D2">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parChTrans2D3">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parChTrans2D4">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parChTrans1D1">
    <dgm:scene3d>
      <a:camera prst="orthographicFront"/>
      <a:lightRig dir="t" rig="threePt"/>
    </dgm:scene3d>
    <dgm:sp3d/>
    <dgm:txPr/>
    <dgm:style>
      <a:lnRef idx="2">
        <a:scrgbClr b="0" g="0" r="0"/>
      </a:lnRef>
      <a:fillRef idx="0">
        <a:scrgbClr b="0" g="0" r="0"/>
      </a:fillRef>
      <a:effectRef idx="0">
        <a:scrgbClr b="0" g="0" r="0"/>
      </a:effectRef>
      <a:fontRef idx="minor"/>
    </dgm:style>
  </dgm:styleLbl>
  <dgm:styleLbl name="parChTrans1D2">
    <dgm:scene3d>
      <a:camera prst="orthographicFront"/>
      <a:lightRig dir="t" rig="threePt"/>
    </dgm:scene3d>
    <dgm:sp3d/>
    <dgm:txPr/>
    <dgm:style>
      <a:lnRef idx="2">
        <a:scrgbClr b="0" g="0" r="0"/>
      </a:lnRef>
      <a:fillRef idx="0">
        <a:scrgbClr b="0" g="0" r="0"/>
      </a:fillRef>
      <a:effectRef idx="0">
        <a:scrgbClr b="0" g="0" r="0"/>
      </a:effectRef>
      <a:fontRef idx="minor"/>
    </dgm:style>
  </dgm:styleLbl>
  <dgm:styleLbl name="parChTrans1D3">
    <dgm:scene3d>
      <a:camera prst="orthographicFront"/>
      <a:lightRig dir="t" rig="threePt"/>
    </dgm:scene3d>
    <dgm:sp3d/>
    <dgm:txPr/>
    <dgm:style>
      <a:lnRef idx="2">
        <a:scrgbClr b="0" g="0" r="0"/>
      </a:lnRef>
      <a:fillRef idx="0">
        <a:scrgbClr b="0" g="0" r="0"/>
      </a:fillRef>
      <a:effectRef idx="0">
        <a:scrgbClr b="0" g="0" r="0"/>
      </a:effectRef>
      <a:fontRef idx="minor"/>
    </dgm:style>
  </dgm:styleLbl>
  <dgm:styleLbl name="parChTrans1D4">
    <dgm:scene3d>
      <a:camera prst="orthographicFront"/>
      <a:lightRig dir="t" rig="threePt"/>
    </dgm:scene3d>
    <dgm:sp3d/>
    <dgm:txPr/>
    <dgm:style>
      <a:lnRef idx="2">
        <a:scrgbClr b="0" g="0" r="0"/>
      </a:lnRef>
      <a:fillRef idx="0">
        <a:scrgbClr b="0" g="0" r="0"/>
      </a:fillRef>
      <a:effectRef idx="0">
        <a:scrgbClr b="0" g="0" r="0"/>
      </a:effectRef>
      <a:fontRef idx="minor"/>
    </dgm:style>
  </dgm:styleLbl>
  <dgm:styleLbl name="fg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conFg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align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trAlignAcc1">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bg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solidFg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solidAlign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solidBg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fgAccFollowNod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alignAccFollowNod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bgAccFollowNod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fgAcc0">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fgAcc2">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fgAcc3">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fgAcc4">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bgShp">
    <dgm:scene3d>
      <a:camera prst="orthographicFront"/>
      <a:lightRig dir="t" rig="threePt"/>
    </dgm:scene3d>
    <dgm:sp3d/>
    <dgm:txPr/>
    <dgm:style>
      <a:lnRef idx="0">
        <a:scrgbClr b="0" g="0" r="0"/>
      </a:lnRef>
      <a:fillRef idx="1">
        <a:scrgbClr b="0" g="0" r="0"/>
      </a:fillRef>
      <a:effectRef idx="0">
        <a:scrgbClr b="0" g="0" r="0"/>
      </a:effectRef>
      <a:fontRef idx="minor"/>
    </dgm:style>
  </dgm:styleLbl>
  <dgm:styleLbl name="dkBgShp">
    <dgm:scene3d>
      <a:camera prst="orthographicFront"/>
      <a:lightRig dir="t" rig="threePt"/>
    </dgm:scene3d>
    <dgm:sp3d/>
    <dgm:txPr/>
    <dgm:style>
      <a:lnRef idx="0">
        <a:scrgbClr b="0" g="0" r="0"/>
      </a:lnRef>
      <a:fillRef idx="1">
        <a:scrgbClr b="0" g="0" r="0"/>
      </a:fillRef>
      <a:effectRef idx="0">
        <a:scrgbClr b="0" g="0" r="0"/>
      </a:effectRef>
      <a:fontRef idx="minor"/>
    </dgm:style>
  </dgm:styleLbl>
  <dgm:styleLbl name="trBgShp">
    <dgm:scene3d>
      <a:camera prst="orthographicFront"/>
      <a:lightRig dir="t" rig="threePt"/>
    </dgm:scene3d>
    <dgm:sp3d/>
    <dgm:txPr/>
    <dgm:style>
      <a:lnRef idx="0">
        <a:scrgbClr b="0" g="0" r="0"/>
      </a:lnRef>
      <a:fillRef idx="1">
        <a:scrgbClr b="0" g="0" r="0"/>
      </a:fillRef>
      <a:effectRef idx="0">
        <a:scrgbClr b="0" g="0" r="0"/>
      </a:effectRef>
      <a:fontRef idx="minor"/>
    </dgm:style>
  </dgm:styleLbl>
  <dgm:styleLbl name="fgShp">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revTx">
    <dgm:scene3d>
      <a:camera prst="orthographicFront"/>
      <a:lightRig dir="t" rig="threePt"/>
    </dgm:scene3d>
    <dgm:sp3d/>
    <dgm:txPr/>
    <dgm:style>
      <a:lnRef idx="0">
        <a:scrgbClr b="0" g="0" r="0"/>
      </a:lnRef>
      <a:fillRef idx="0">
        <a:scrgbClr b="0" g="0" r="0"/>
      </a:fillRef>
      <a:effectRef idx="0">
        <a:scrgbClr b="0" g="0" r="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pri="10100" type="simple"/>
  </dgm:catLst>
  <dgm:scene3d>
    <a:camera prst="orthographicFront"/>
    <a:lightRig dir="t" rig="threePt"/>
  </dgm:scene3d>
  <dgm:styleLbl name="node0">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lnNode1">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vennNode1">
    <dgm:scene3d>
      <a:camera prst="orthographicFront"/>
      <a:lightRig dir="t" rig="threePt"/>
    </dgm:scene3d>
    <dgm:sp3d/>
    <dgm:txPr/>
    <dgm:style>
      <a:lnRef idx="2">
        <a:scrgbClr b="0" g="0" r="0"/>
      </a:lnRef>
      <a:fillRef idx="1">
        <a:scrgbClr b="0" g="0" r="0"/>
      </a:fillRef>
      <a:effectRef idx="0">
        <a:scrgbClr b="0" g="0" r="0"/>
      </a:effectRef>
      <a:fontRef idx="minor">
        <a:schemeClr val="tx1"/>
      </a:fontRef>
    </dgm:style>
  </dgm:styleLbl>
  <dgm:styleLbl name="alignNode1">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node1">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node2">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node3">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node4">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fgImgPlac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alignImgPlac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bgImgPlac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sibTrans2D1">
    <dgm:scene3d>
      <a:camera prst="orthographicFront"/>
      <a:lightRig dir="t" rig="threePt"/>
    </dgm:scene3d>
    <dgm:sp3d/>
    <dgm:txPr/>
    <dgm:style>
      <a:lnRef idx="0">
        <a:scrgbClr b="0" g="0" r="0"/>
      </a:lnRef>
      <a:fillRef idx="1">
        <a:scrgbClr b="0" g="0" r="0"/>
      </a:fillRef>
      <a:effectRef idx="0">
        <a:scrgbClr b="0" g="0" r="0"/>
      </a:effectRef>
      <a:fontRef idx="minor">
        <a:schemeClr val="lt1"/>
      </a:fontRef>
    </dgm:style>
  </dgm:styleLbl>
  <dgm:styleLbl name="fgSibTrans2D1">
    <dgm:scene3d>
      <a:camera prst="orthographicFront"/>
      <a:lightRig dir="t" rig="threePt"/>
    </dgm:scene3d>
    <dgm:sp3d/>
    <dgm:txPr/>
    <dgm:style>
      <a:lnRef idx="0">
        <a:scrgbClr b="0" g="0" r="0"/>
      </a:lnRef>
      <a:fillRef idx="1">
        <a:scrgbClr b="0" g="0" r="0"/>
      </a:fillRef>
      <a:effectRef idx="0">
        <a:scrgbClr b="0" g="0" r="0"/>
      </a:effectRef>
      <a:fontRef idx="minor">
        <a:schemeClr val="lt1"/>
      </a:fontRef>
    </dgm:style>
  </dgm:styleLbl>
  <dgm:styleLbl name="bgSibTrans2D1">
    <dgm:scene3d>
      <a:camera prst="orthographicFront"/>
      <a:lightRig dir="t" rig="threePt"/>
    </dgm:scene3d>
    <dgm:sp3d/>
    <dgm:txPr/>
    <dgm:style>
      <a:lnRef idx="0">
        <a:scrgbClr b="0" g="0" r="0"/>
      </a:lnRef>
      <a:fillRef idx="1">
        <a:scrgbClr b="0" g="0" r="0"/>
      </a:fillRef>
      <a:effectRef idx="0">
        <a:scrgbClr b="0" g="0" r="0"/>
      </a:effectRef>
      <a:fontRef idx="minor">
        <a:schemeClr val="lt1"/>
      </a:fontRef>
    </dgm:style>
  </dgm:styleLbl>
  <dgm:styleLbl name="sibTrans1D1">
    <dgm:scene3d>
      <a:camera prst="orthographicFront"/>
      <a:lightRig dir="t" rig="threePt"/>
    </dgm:scene3d>
    <dgm:sp3d/>
    <dgm:txPr/>
    <dgm:style>
      <a:lnRef idx="1">
        <a:scrgbClr b="0" g="0" r="0"/>
      </a:lnRef>
      <a:fillRef idx="0">
        <a:scrgbClr b="0" g="0" r="0"/>
      </a:fillRef>
      <a:effectRef idx="0">
        <a:scrgbClr b="0" g="0" r="0"/>
      </a:effectRef>
      <a:fontRef idx="minor"/>
    </dgm:style>
  </dgm:styleLbl>
  <dgm:styleLbl name="callout">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asst0">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asst1">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asst2">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asst3">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asst4">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parChTrans2D1">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parChTrans2D2">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parChTrans2D3">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parChTrans2D4">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parChTrans1D1">
    <dgm:scene3d>
      <a:camera prst="orthographicFront"/>
      <a:lightRig dir="t" rig="threePt"/>
    </dgm:scene3d>
    <dgm:sp3d/>
    <dgm:txPr/>
    <dgm:style>
      <a:lnRef idx="2">
        <a:scrgbClr b="0" g="0" r="0"/>
      </a:lnRef>
      <a:fillRef idx="0">
        <a:scrgbClr b="0" g="0" r="0"/>
      </a:fillRef>
      <a:effectRef idx="0">
        <a:scrgbClr b="0" g="0" r="0"/>
      </a:effectRef>
      <a:fontRef idx="minor"/>
    </dgm:style>
  </dgm:styleLbl>
  <dgm:styleLbl name="parChTrans1D2">
    <dgm:scene3d>
      <a:camera prst="orthographicFront"/>
      <a:lightRig dir="t" rig="threePt"/>
    </dgm:scene3d>
    <dgm:sp3d/>
    <dgm:txPr/>
    <dgm:style>
      <a:lnRef idx="2">
        <a:scrgbClr b="0" g="0" r="0"/>
      </a:lnRef>
      <a:fillRef idx="0">
        <a:scrgbClr b="0" g="0" r="0"/>
      </a:fillRef>
      <a:effectRef idx="0">
        <a:scrgbClr b="0" g="0" r="0"/>
      </a:effectRef>
      <a:fontRef idx="minor"/>
    </dgm:style>
  </dgm:styleLbl>
  <dgm:styleLbl name="parChTrans1D3">
    <dgm:scene3d>
      <a:camera prst="orthographicFront"/>
      <a:lightRig dir="t" rig="threePt"/>
    </dgm:scene3d>
    <dgm:sp3d/>
    <dgm:txPr/>
    <dgm:style>
      <a:lnRef idx="2">
        <a:scrgbClr b="0" g="0" r="0"/>
      </a:lnRef>
      <a:fillRef idx="0">
        <a:scrgbClr b="0" g="0" r="0"/>
      </a:fillRef>
      <a:effectRef idx="0">
        <a:scrgbClr b="0" g="0" r="0"/>
      </a:effectRef>
      <a:fontRef idx="minor"/>
    </dgm:style>
  </dgm:styleLbl>
  <dgm:styleLbl name="parChTrans1D4">
    <dgm:scene3d>
      <a:camera prst="orthographicFront"/>
      <a:lightRig dir="t" rig="threePt"/>
    </dgm:scene3d>
    <dgm:sp3d/>
    <dgm:txPr/>
    <dgm:style>
      <a:lnRef idx="2">
        <a:scrgbClr b="0" g="0" r="0"/>
      </a:lnRef>
      <a:fillRef idx="0">
        <a:scrgbClr b="0" g="0" r="0"/>
      </a:fillRef>
      <a:effectRef idx="0">
        <a:scrgbClr b="0" g="0" r="0"/>
      </a:effectRef>
      <a:fontRef idx="minor"/>
    </dgm:style>
  </dgm:styleLbl>
  <dgm:styleLbl name="fg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conFg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align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trAlignAcc1">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bg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solidFg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solidAlign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solidBg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fgAccFollowNod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alignAccFollowNod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bgAccFollowNod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fgAcc0">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fgAcc2">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fgAcc3">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fgAcc4">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bgShp">
    <dgm:scene3d>
      <a:camera prst="orthographicFront"/>
      <a:lightRig dir="t" rig="threePt"/>
    </dgm:scene3d>
    <dgm:sp3d/>
    <dgm:txPr/>
    <dgm:style>
      <a:lnRef idx="0">
        <a:scrgbClr b="0" g="0" r="0"/>
      </a:lnRef>
      <a:fillRef idx="1">
        <a:scrgbClr b="0" g="0" r="0"/>
      </a:fillRef>
      <a:effectRef idx="0">
        <a:scrgbClr b="0" g="0" r="0"/>
      </a:effectRef>
      <a:fontRef idx="minor"/>
    </dgm:style>
  </dgm:styleLbl>
  <dgm:styleLbl name="dkBgShp">
    <dgm:scene3d>
      <a:camera prst="orthographicFront"/>
      <a:lightRig dir="t" rig="threePt"/>
    </dgm:scene3d>
    <dgm:sp3d/>
    <dgm:txPr/>
    <dgm:style>
      <a:lnRef idx="0">
        <a:scrgbClr b="0" g="0" r="0"/>
      </a:lnRef>
      <a:fillRef idx="1">
        <a:scrgbClr b="0" g="0" r="0"/>
      </a:fillRef>
      <a:effectRef idx="0">
        <a:scrgbClr b="0" g="0" r="0"/>
      </a:effectRef>
      <a:fontRef idx="minor"/>
    </dgm:style>
  </dgm:styleLbl>
  <dgm:styleLbl name="trBgShp">
    <dgm:scene3d>
      <a:camera prst="orthographicFront"/>
      <a:lightRig dir="t" rig="threePt"/>
    </dgm:scene3d>
    <dgm:sp3d/>
    <dgm:txPr/>
    <dgm:style>
      <a:lnRef idx="0">
        <a:scrgbClr b="0" g="0" r="0"/>
      </a:lnRef>
      <a:fillRef idx="1">
        <a:scrgbClr b="0" g="0" r="0"/>
      </a:fillRef>
      <a:effectRef idx="0">
        <a:scrgbClr b="0" g="0" r="0"/>
      </a:effectRef>
      <a:fontRef idx="minor"/>
    </dgm:style>
  </dgm:styleLbl>
  <dgm:styleLbl name="fgShp">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revTx">
    <dgm:scene3d>
      <a:camera prst="orthographicFront"/>
      <a:lightRig dir="t" rig="threePt"/>
    </dgm:scene3d>
    <dgm:sp3d/>
    <dgm:txPr/>
    <dgm:style>
      <a:lnRef idx="0">
        <a:scrgbClr b="0" g="0" r="0"/>
      </a:lnRef>
      <a:fillRef idx="0">
        <a:scrgbClr b="0" g="0" r="0"/>
      </a:fillRef>
      <a:effectRef idx="0">
        <a:scrgbClr b="0" g="0" r="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pri="10100" type="simple"/>
  </dgm:catLst>
  <dgm:scene3d>
    <a:camera prst="orthographicFront"/>
    <a:lightRig dir="t" rig="threePt"/>
  </dgm:scene3d>
  <dgm:styleLbl name="node0">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lnNode1">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vennNode1">
    <dgm:scene3d>
      <a:camera prst="orthographicFront"/>
      <a:lightRig dir="t" rig="threePt"/>
    </dgm:scene3d>
    <dgm:sp3d/>
    <dgm:txPr/>
    <dgm:style>
      <a:lnRef idx="2">
        <a:scrgbClr b="0" g="0" r="0"/>
      </a:lnRef>
      <a:fillRef idx="1">
        <a:scrgbClr b="0" g="0" r="0"/>
      </a:fillRef>
      <a:effectRef idx="0">
        <a:scrgbClr b="0" g="0" r="0"/>
      </a:effectRef>
      <a:fontRef idx="minor">
        <a:schemeClr val="tx1"/>
      </a:fontRef>
    </dgm:style>
  </dgm:styleLbl>
  <dgm:styleLbl name="alignNode1">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node1">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node2">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node3">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node4">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fgImgPlac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alignImgPlac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bgImgPlac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sibTrans2D1">
    <dgm:scene3d>
      <a:camera prst="orthographicFront"/>
      <a:lightRig dir="t" rig="threePt"/>
    </dgm:scene3d>
    <dgm:sp3d/>
    <dgm:txPr/>
    <dgm:style>
      <a:lnRef idx="0">
        <a:scrgbClr b="0" g="0" r="0"/>
      </a:lnRef>
      <a:fillRef idx="1">
        <a:scrgbClr b="0" g="0" r="0"/>
      </a:fillRef>
      <a:effectRef idx="0">
        <a:scrgbClr b="0" g="0" r="0"/>
      </a:effectRef>
      <a:fontRef idx="minor">
        <a:schemeClr val="lt1"/>
      </a:fontRef>
    </dgm:style>
  </dgm:styleLbl>
  <dgm:styleLbl name="fgSibTrans2D1">
    <dgm:scene3d>
      <a:camera prst="orthographicFront"/>
      <a:lightRig dir="t" rig="threePt"/>
    </dgm:scene3d>
    <dgm:sp3d/>
    <dgm:txPr/>
    <dgm:style>
      <a:lnRef idx="0">
        <a:scrgbClr b="0" g="0" r="0"/>
      </a:lnRef>
      <a:fillRef idx="1">
        <a:scrgbClr b="0" g="0" r="0"/>
      </a:fillRef>
      <a:effectRef idx="0">
        <a:scrgbClr b="0" g="0" r="0"/>
      </a:effectRef>
      <a:fontRef idx="minor">
        <a:schemeClr val="lt1"/>
      </a:fontRef>
    </dgm:style>
  </dgm:styleLbl>
  <dgm:styleLbl name="bgSibTrans2D1">
    <dgm:scene3d>
      <a:camera prst="orthographicFront"/>
      <a:lightRig dir="t" rig="threePt"/>
    </dgm:scene3d>
    <dgm:sp3d/>
    <dgm:txPr/>
    <dgm:style>
      <a:lnRef idx="0">
        <a:scrgbClr b="0" g="0" r="0"/>
      </a:lnRef>
      <a:fillRef idx="1">
        <a:scrgbClr b="0" g="0" r="0"/>
      </a:fillRef>
      <a:effectRef idx="0">
        <a:scrgbClr b="0" g="0" r="0"/>
      </a:effectRef>
      <a:fontRef idx="minor">
        <a:schemeClr val="lt1"/>
      </a:fontRef>
    </dgm:style>
  </dgm:styleLbl>
  <dgm:styleLbl name="sibTrans1D1">
    <dgm:scene3d>
      <a:camera prst="orthographicFront"/>
      <a:lightRig dir="t" rig="threePt"/>
    </dgm:scene3d>
    <dgm:sp3d/>
    <dgm:txPr/>
    <dgm:style>
      <a:lnRef idx="1">
        <a:scrgbClr b="0" g="0" r="0"/>
      </a:lnRef>
      <a:fillRef idx="0">
        <a:scrgbClr b="0" g="0" r="0"/>
      </a:fillRef>
      <a:effectRef idx="0">
        <a:scrgbClr b="0" g="0" r="0"/>
      </a:effectRef>
      <a:fontRef idx="minor"/>
    </dgm:style>
  </dgm:styleLbl>
  <dgm:styleLbl name="callout">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asst0">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asst1">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asst2">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asst3">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asst4">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parChTrans2D1">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parChTrans2D2">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parChTrans2D3">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parChTrans2D4">
    <dgm:scene3d>
      <a:camera prst="orthographicFront"/>
      <a:lightRig dir="t" rig="threePt"/>
    </dgm:scene3d>
    <dgm:sp3d/>
    <dgm:txPr/>
    <dgm:style>
      <a:lnRef idx="2">
        <a:scrgbClr b="0" g="0" r="0"/>
      </a:lnRef>
      <a:fillRef idx="1">
        <a:scrgbClr b="0" g="0" r="0"/>
      </a:fillRef>
      <a:effectRef idx="0">
        <a:scrgbClr b="0" g="0" r="0"/>
      </a:effectRef>
      <a:fontRef idx="minor">
        <a:schemeClr val="lt1"/>
      </a:fontRef>
    </dgm:style>
  </dgm:styleLbl>
  <dgm:styleLbl name="parChTrans1D1">
    <dgm:scene3d>
      <a:camera prst="orthographicFront"/>
      <a:lightRig dir="t" rig="threePt"/>
    </dgm:scene3d>
    <dgm:sp3d/>
    <dgm:txPr/>
    <dgm:style>
      <a:lnRef idx="2">
        <a:scrgbClr b="0" g="0" r="0"/>
      </a:lnRef>
      <a:fillRef idx="0">
        <a:scrgbClr b="0" g="0" r="0"/>
      </a:fillRef>
      <a:effectRef idx="0">
        <a:scrgbClr b="0" g="0" r="0"/>
      </a:effectRef>
      <a:fontRef idx="minor"/>
    </dgm:style>
  </dgm:styleLbl>
  <dgm:styleLbl name="parChTrans1D2">
    <dgm:scene3d>
      <a:camera prst="orthographicFront"/>
      <a:lightRig dir="t" rig="threePt"/>
    </dgm:scene3d>
    <dgm:sp3d/>
    <dgm:txPr/>
    <dgm:style>
      <a:lnRef idx="2">
        <a:scrgbClr b="0" g="0" r="0"/>
      </a:lnRef>
      <a:fillRef idx="0">
        <a:scrgbClr b="0" g="0" r="0"/>
      </a:fillRef>
      <a:effectRef idx="0">
        <a:scrgbClr b="0" g="0" r="0"/>
      </a:effectRef>
      <a:fontRef idx="minor"/>
    </dgm:style>
  </dgm:styleLbl>
  <dgm:styleLbl name="parChTrans1D3">
    <dgm:scene3d>
      <a:camera prst="orthographicFront"/>
      <a:lightRig dir="t" rig="threePt"/>
    </dgm:scene3d>
    <dgm:sp3d/>
    <dgm:txPr/>
    <dgm:style>
      <a:lnRef idx="2">
        <a:scrgbClr b="0" g="0" r="0"/>
      </a:lnRef>
      <a:fillRef idx="0">
        <a:scrgbClr b="0" g="0" r="0"/>
      </a:fillRef>
      <a:effectRef idx="0">
        <a:scrgbClr b="0" g="0" r="0"/>
      </a:effectRef>
      <a:fontRef idx="minor"/>
    </dgm:style>
  </dgm:styleLbl>
  <dgm:styleLbl name="parChTrans1D4">
    <dgm:scene3d>
      <a:camera prst="orthographicFront"/>
      <a:lightRig dir="t" rig="threePt"/>
    </dgm:scene3d>
    <dgm:sp3d/>
    <dgm:txPr/>
    <dgm:style>
      <a:lnRef idx="2">
        <a:scrgbClr b="0" g="0" r="0"/>
      </a:lnRef>
      <a:fillRef idx="0">
        <a:scrgbClr b="0" g="0" r="0"/>
      </a:fillRef>
      <a:effectRef idx="0">
        <a:scrgbClr b="0" g="0" r="0"/>
      </a:effectRef>
      <a:fontRef idx="minor"/>
    </dgm:style>
  </dgm:styleLbl>
  <dgm:styleLbl name="fg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conFg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align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trAlignAcc1">
    <dgm:scene3d>
      <a:camera prst="orthographicFront"/>
      <a:lightRig dir="t" rig="threePt"/>
    </dgm:scene3d>
    <dgm:sp3d/>
    <dgm:txPr/>
    <dgm:style>
      <a:lnRef idx="1">
        <a:scrgbClr b="0" g="0" r="0"/>
      </a:lnRef>
      <a:fillRef idx="1">
        <a:scrgbClr b="0" g="0" r="0"/>
      </a:fillRef>
      <a:effectRef idx="0">
        <a:scrgbClr b="0" g="0" r="0"/>
      </a:effectRef>
      <a:fontRef idx="minor"/>
    </dgm:style>
  </dgm:styleLbl>
  <dgm:styleLbl name="bg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solidFg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solidAlign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solidBgAcc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fgAccFollowNod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alignAccFollowNod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bgAccFollowNode1">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fgAcc0">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fgAcc2">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fgAcc3">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fgAcc4">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bgShp">
    <dgm:scene3d>
      <a:camera prst="orthographicFront"/>
      <a:lightRig dir="t" rig="threePt"/>
    </dgm:scene3d>
    <dgm:sp3d/>
    <dgm:txPr/>
    <dgm:style>
      <a:lnRef idx="0">
        <a:scrgbClr b="0" g="0" r="0"/>
      </a:lnRef>
      <a:fillRef idx="1">
        <a:scrgbClr b="0" g="0" r="0"/>
      </a:fillRef>
      <a:effectRef idx="0">
        <a:scrgbClr b="0" g="0" r="0"/>
      </a:effectRef>
      <a:fontRef idx="minor"/>
    </dgm:style>
  </dgm:styleLbl>
  <dgm:styleLbl name="dkBgShp">
    <dgm:scene3d>
      <a:camera prst="orthographicFront"/>
      <a:lightRig dir="t" rig="threePt"/>
    </dgm:scene3d>
    <dgm:sp3d/>
    <dgm:txPr/>
    <dgm:style>
      <a:lnRef idx="0">
        <a:scrgbClr b="0" g="0" r="0"/>
      </a:lnRef>
      <a:fillRef idx="1">
        <a:scrgbClr b="0" g="0" r="0"/>
      </a:fillRef>
      <a:effectRef idx="0">
        <a:scrgbClr b="0" g="0" r="0"/>
      </a:effectRef>
      <a:fontRef idx="minor"/>
    </dgm:style>
  </dgm:styleLbl>
  <dgm:styleLbl name="trBgShp">
    <dgm:scene3d>
      <a:camera prst="orthographicFront"/>
      <a:lightRig dir="t" rig="threePt"/>
    </dgm:scene3d>
    <dgm:sp3d/>
    <dgm:txPr/>
    <dgm:style>
      <a:lnRef idx="0">
        <a:scrgbClr b="0" g="0" r="0"/>
      </a:lnRef>
      <a:fillRef idx="1">
        <a:scrgbClr b="0" g="0" r="0"/>
      </a:fillRef>
      <a:effectRef idx="0">
        <a:scrgbClr b="0" g="0" r="0"/>
      </a:effectRef>
      <a:fontRef idx="minor"/>
    </dgm:style>
  </dgm:styleLbl>
  <dgm:styleLbl name="fgShp">
    <dgm:scene3d>
      <a:camera prst="orthographicFront"/>
      <a:lightRig dir="t" rig="threePt"/>
    </dgm:scene3d>
    <dgm:sp3d/>
    <dgm:txPr/>
    <dgm:style>
      <a:lnRef idx="2">
        <a:scrgbClr b="0" g="0" r="0"/>
      </a:lnRef>
      <a:fillRef idx="1">
        <a:scrgbClr b="0" g="0" r="0"/>
      </a:fillRef>
      <a:effectRef idx="0">
        <a:scrgbClr b="0" g="0" r="0"/>
      </a:effectRef>
      <a:fontRef idx="minor"/>
    </dgm:style>
  </dgm:styleLbl>
  <dgm:styleLbl name="revTx">
    <dgm:scene3d>
      <a:camera prst="orthographicFront"/>
      <a:lightRig dir="t" rig="threePt"/>
    </dgm:scene3d>
    <dgm:sp3d/>
    <dgm:txPr/>
    <dgm:style>
      <a:lnRef idx="0">
        <a:scrgbClr b="0" g="0" r="0"/>
      </a:lnRef>
      <a:fillRef idx="0">
        <a:scrgbClr b="0" g="0" r="0"/>
      </a:fillRef>
      <a:effectRef idx="0">
        <a:scrgbClr b="0" g="0" r="0"/>
      </a:effectRef>
      <a:fontRef idx="minor"/>
    </dgm:style>
  </dgm:styleLbl>
</dgm:styleDef>
</file>

<file path=ppt/notesMasters/_rels/notesMaster1.xml.rels><?xml version="1.0" encoding="UTF-8" standalone="yes"?><Relationships xmlns="http://schemas.openxmlformats.org/package/2006/relationships"><Relationship Id="rId1" Target="../theme/theme1.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sz="quarter" type="hdr"/>
          </p:nvPr>
        </p:nvSpPr>
        <p:spPr>
          <a:xfrm>
            <a:off x="0" y="0"/>
            <a:ext cx="2971800" cy="458788"/>
          </a:xfrm>
          <a:prstGeom prst="rect">
            <a:avLst/>
          </a:prstGeom>
        </p:spPr>
        <p:txBody>
          <a:bodyPr bIns="45720" lIns="91440" numCol="1" rIns="91440" rtlCol="0" tIns="45720" vert="horz"/>
          <a:lstStyle>
            <a:lvl1pPr algn="l">
              <a:defRPr sz="1200"/>
            </a:lvl1pPr>
          </a:lstStyle>
          <a:p>
            <a:endParaRPr lang="en-US"/>
          </a:p>
        </p:txBody>
      </p:sp>
      <p:sp>
        <p:nvSpPr>
          <p:cNvPr id="3" name="Date Placeholder 2"/>
          <p:cNvSpPr>
            <a:spLocks noGrp="1"/>
          </p:cNvSpPr>
          <p:nvPr>
            <p:ph idx="1" type="dt"/>
          </p:nvPr>
        </p:nvSpPr>
        <p:spPr>
          <a:xfrm>
            <a:off x="3884613" y="0"/>
            <a:ext cx="2971800" cy="458788"/>
          </a:xfrm>
          <a:prstGeom prst="rect">
            <a:avLst/>
          </a:prstGeom>
        </p:spPr>
        <p:txBody>
          <a:bodyPr bIns="45720" lIns="91440" numCol="1" rIns="91440" rtlCol="0" tIns="45720" vert="horz"/>
          <a:lstStyle>
            <a:lvl1pPr algn="r">
              <a:defRPr sz="1200"/>
            </a:lvl1pPr>
          </a:lstStyle>
          <a:p>
            <a:fld id="{9709D7F2-E9C8-4063-A101-A147428901B1}" type="datetimeFigureOut">
              <a:rPr lang="en-US" smtClean="0"/>
              <a:t>10/25/2023</a:t>
            </a:fld>
            <a:endParaRPr lang="en-US"/>
          </a:p>
        </p:txBody>
      </p:sp>
      <p:sp>
        <p:nvSpPr>
          <p:cNvPr id="4" name="Slide Image Placeholder 3"/>
          <p:cNvSpPr>
            <a:spLocks noChangeAspect="1" noGrp="1" noRot="1"/>
          </p:cNvSpPr>
          <p:nvPr>
            <p:ph idx="2" type="sldImg"/>
          </p:nvPr>
        </p:nvSpPr>
        <p:spPr>
          <a:xfrm>
            <a:off x="685800" y="1143000"/>
            <a:ext cx="5486400" cy="3086100"/>
          </a:xfrm>
          <a:prstGeom prst="rect">
            <a:avLst/>
          </a:prstGeom>
          <a:noFill/>
          <a:ln w="12700">
            <a:solidFill>
              <a:prstClr val="black"/>
            </a:solidFill>
          </a:ln>
        </p:spPr>
        <p:txBody>
          <a:bodyPr anchor="ctr" bIns="45720" lIns="91440" numCol="1" rIns="91440" rtlCol="0" tIns="45720" vert="horz"/>
          <a:lstStyle/>
          <a:p>
            <a:endParaRPr lang="en-US"/>
          </a:p>
        </p:txBody>
      </p:sp>
      <p:sp>
        <p:nvSpPr>
          <p:cNvPr id="5" name="Notes Placeholder 4"/>
          <p:cNvSpPr>
            <a:spLocks noGrp="1"/>
          </p:cNvSpPr>
          <p:nvPr>
            <p:ph idx="3" sz="quarter" type="body"/>
          </p:nvPr>
        </p:nvSpPr>
        <p:spPr>
          <a:xfrm>
            <a:off x="685800" y="4400550"/>
            <a:ext cx="5486400" cy="3600450"/>
          </a:xfrm>
          <a:prstGeom prst="rect">
            <a:avLst/>
          </a:prstGeom>
        </p:spPr>
        <p:txBody>
          <a:bodyPr bIns="45720" lIns="91440" numCol="1" rIns="91440" rtlCol="0" tIns="45720" vert="horz"/>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idx="4" sz="quarter" type="ftr"/>
          </p:nvPr>
        </p:nvSpPr>
        <p:spPr>
          <a:xfrm>
            <a:off x="0" y="8685213"/>
            <a:ext cx="2971800" cy="458787"/>
          </a:xfrm>
          <a:prstGeom prst="rect">
            <a:avLst/>
          </a:prstGeom>
        </p:spPr>
        <p:txBody>
          <a:bodyPr anchor="b" bIns="45720" lIns="91440" numCol="1" rIns="91440" rtlCol="0" tIns="45720" vert="horz"/>
          <a:lstStyle>
            <a:lvl1pPr algn="l">
              <a:defRPr sz="1200"/>
            </a:lvl1pPr>
          </a:lstStyle>
          <a:p>
            <a:endParaRPr lang="en-US"/>
          </a:p>
        </p:txBody>
      </p:sp>
      <p:sp>
        <p:nvSpPr>
          <p:cNvPr id="7" name="Slide Number Placeholder 6"/>
          <p:cNvSpPr>
            <a:spLocks noGrp="1"/>
          </p:cNvSpPr>
          <p:nvPr>
            <p:ph idx="5" sz="quarter" type="sldNum"/>
          </p:nvPr>
        </p:nvSpPr>
        <p:spPr>
          <a:xfrm>
            <a:off x="3884613" y="8685213"/>
            <a:ext cx="2971800" cy="458787"/>
          </a:xfrm>
          <a:prstGeom prst="rect">
            <a:avLst/>
          </a:prstGeom>
        </p:spPr>
        <p:txBody>
          <a:bodyPr anchor="b" bIns="45720" lIns="91440" numCol="1" rIns="91440" rtlCol="0" tIns="45720" vert="horz"/>
          <a:lstStyle>
            <a:lvl1pPr algn="r">
              <a:defRPr sz="1200"/>
            </a:lvl1pPr>
          </a:lstStyle>
          <a:p>
            <a:fld id="{C26832ED-1432-4B78-8E98-5767D8EA4A26}" type="slidenum">
              <a:rPr lang="en-US" smtClean="0"/>
              <a:t>‹#›</a:t>
            </a:fld>
            <a:endParaRPr lang="en-US"/>
          </a:p>
        </p:txBody>
      </p:sp>
    </p:spTree>
    <p:extLst>
      <p:ext uri="{BB962C8B-B14F-4D97-AF65-F5344CB8AC3E}">
        <p14:creationId xmlns:p14="http://schemas.microsoft.com/office/powerpoint/2010/main" val="538285907"/>
      </p:ext>
    </p:extLst>
  </p:cSld>
  <p:clrMap accent1="accent1" accent2="accent2" accent3="accent3" accent4="accent4" accent5="accent5" accent6="accent6" bg1="lt1" bg2="lt2" folHlink="folHlink" hlink="hlink" tx1="dk1" tx2="dk2"/>
  <p:notesStyle>
    <a:lvl1pPr algn="l" defTabSz="914400" eaLnBrk="1" hangingPunct="1" latinLnBrk="0" marL="0" rtl="0">
      <a:defRPr kern="1200" sz="1200">
        <a:solidFill>
          <a:schemeClr val="tx1"/>
        </a:solidFill>
        <a:latin typeface="+mn-lt"/>
        <a:ea typeface="+mn-ea"/>
        <a:cs typeface="+mn-cs"/>
      </a:defRPr>
    </a:lvl1pPr>
    <a:lvl2pPr algn="l" defTabSz="914400" eaLnBrk="1" hangingPunct="1" latinLnBrk="0" marL="457200" rtl="0">
      <a:defRPr kern="1200" sz="1200">
        <a:solidFill>
          <a:schemeClr val="tx1"/>
        </a:solidFill>
        <a:latin typeface="+mn-lt"/>
        <a:ea typeface="+mn-ea"/>
        <a:cs typeface="+mn-cs"/>
      </a:defRPr>
    </a:lvl2pPr>
    <a:lvl3pPr algn="l" defTabSz="914400" eaLnBrk="1" hangingPunct="1" latinLnBrk="0" marL="914400" rtl="0">
      <a:defRPr kern="1200" sz="1200">
        <a:solidFill>
          <a:schemeClr val="tx1"/>
        </a:solidFill>
        <a:latin typeface="+mn-lt"/>
        <a:ea typeface="+mn-ea"/>
        <a:cs typeface="+mn-cs"/>
      </a:defRPr>
    </a:lvl3pPr>
    <a:lvl4pPr algn="l" defTabSz="914400" eaLnBrk="1" hangingPunct="1" latinLnBrk="0" marL="1371600" rtl="0">
      <a:defRPr kern="1200" sz="1200">
        <a:solidFill>
          <a:schemeClr val="tx1"/>
        </a:solidFill>
        <a:latin typeface="+mn-lt"/>
        <a:ea typeface="+mn-ea"/>
        <a:cs typeface="+mn-cs"/>
      </a:defRPr>
    </a:lvl4pPr>
    <a:lvl5pPr algn="l" defTabSz="914400" eaLnBrk="1" hangingPunct="1" latinLnBrk="0" marL="1828800" rtl="0">
      <a:defRPr kern="1200" sz="1200">
        <a:solidFill>
          <a:schemeClr val="tx1"/>
        </a:solidFill>
        <a:latin typeface="+mn-lt"/>
        <a:ea typeface="+mn-ea"/>
        <a:cs typeface="+mn-cs"/>
      </a:defRPr>
    </a:lvl5pPr>
    <a:lvl6pPr algn="l" defTabSz="914400" eaLnBrk="1" hangingPunct="1" latinLnBrk="0" marL="2286000" rtl="0">
      <a:defRPr kern="1200" sz="1200">
        <a:solidFill>
          <a:schemeClr val="tx1"/>
        </a:solidFill>
        <a:latin typeface="+mn-lt"/>
        <a:ea typeface="+mn-ea"/>
        <a:cs typeface="+mn-cs"/>
      </a:defRPr>
    </a:lvl6pPr>
    <a:lvl7pPr algn="l" defTabSz="914400" eaLnBrk="1" hangingPunct="1" latinLnBrk="0" marL="2743200" rtl="0">
      <a:defRPr kern="1200" sz="1200">
        <a:solidFill>
          <a:schemeClr val="tx1"/>
        </a:solidFill>
        <a:latin typeface="+mn-lt"/>
        <a:ea typeface="+mn-ea"/>
        <a:cs typeface="+mn-cs"/>
      </a:defRPr>
    </a:lvl7pPr>
    <a:lvl8pPr algn="l" defTabSz="914400" eaLnBrk="1" hangingPunct="1" latinLnBrk="0" marL="3200400" rtl="0">
      <a:defRPr kern="1200" sz="1200">
        <a:solidFill>
          <a:schemeClr val="tx1"/>
        </a:solidFill>
        <a:latin typeface="+mn-lt"/>
        <a:ea typeface="+mn-ea"/>
        <a:cs typeface="+mn-cs"/>
      </a:defRPr>
    </a:lvl8pPr>
    <a:lvl9pPr algn="l" defTabSz="914400" eaLnBrk="1" hangingPunct="1" latinLnBrk="0" marL="3657600" rtl="0">
      <a:defRPr kern="1200"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arget="../slides/slide2.xml" Type="http://schemas.openxmlformats.org/officeDocument/2006/relationships/slide"/><Relationship Id="rId1" Target="../notesMasters/notesMaster1.xml" Type="http://schemas.openxmlformats.org/officeDocument/2006/relationships/notesMaster"/></Relationships>
</file>

<file path=ppt/notesSlides/_rels/notesSlide2.xml.rels><?xml version="1.0" encoding="UTF-8" standalone="yes"?><Relationships xmlns="http://schemas.openxmlformats.org/package/2006/relationships"><Relationship Id="rId2" Target="../slides/slide3.xml" Type="http://schemas.openxmlformats.org/officeDocument/2006/relationships/slide"/><Relationship Id="rId1" Target="../notesMasters/notesMaster1.xml" Type="http://schemas.openxmlformats.org/officeDocument/2006/relationships/notesMaster"/></Relationships>
</file>

<file path=ppt/notesSlides/_rels/notesSlide3.xml.rels><?xml version="1.0" encoding="UTF-8" standalone="yes"?><Relationships xmlns="http://schemas.openxmlformats.org/package/2006/relationships"><Relationship Id="rId2" Target="../slides/slide4.xml" Type="http://schemas.openxmlformats.org/officeDocument/2006/relationships/slide"/><Relationship Id="rId1" Target="../notesMasters/notesMaster1.xml" Type="http://schemas.openxmlformats.org/officeDocument/2006/relationships/notesMaster"/></Relationships>
</file>

<file path=ppt/notesSlides/_rels/notesSlide4.xml.rels><?xml version="1.0" encoding="UTF-8" standalone="yes"?><Relationships xmlns="http://schemas.openxmlformats.org/package/2006/relationships"><Relationship Id="rId2" Target="../slides/slide5.xml" Type="http://schemas.openxmlformats.org/officeDocument/2006/relationships/slide"/><Relationship Id="rId1" Target="../notesMasters/notesMaster1.xml" Type="http://schemas.openxmlformats.org/officeDocument/2006/relationships/notesMaster"/></Relationships>
</file>

<file path=ppt/notesSlides/_rels/notesSlide5.xml.rels><?xml version="1.0" encoding="UTF-8" standalone="yes"?><Relationships xmlns="http://schemas.openxmlformats.org/package/2006/relationships"><Relationship Id="rId2" Target="../slides/slide6.xml" Type="http://schemas.openxmlformats.org/officeDocument/2006/relationships/slide"/><Relationship Id="rId1" Target="../notesMasters/notesMaster1.xml" Type="http://schemas.openxmlformats.org/officeDocument/2006/relationships/notesMaster"/></Relationships>
</file>

<file path=ppt/notesSlides/_rels/notesSlide6.xml.rels><?xml version="1.0" encoding="UTF-8" standalone="yes"?><Relationships xmlns="http://schemas.openxmlformats.org/package/2006/relationships"><Relationship Id="rId2" Target="../slides/slide7.xml" Type="http://schemas.openxmlformats.org/officeDocument/2006/relationships/slide"/><Relationship Id="rId1" Target="../notesMasters/notesMaster1.xml" Type="http://schemas.openxmlformats.org/officeDocument/2006/relationships/notesMaster"/></Relationships>
</file>

<file path=ppt/notesSlides/_rels/notesSlide7.xml.rels><?xml version="1.0" encoding="UTF-8" standalone="yes"?><Relationships xmlns="http://schemas.openxmlformats.org/package/2006/relationships"><Relationship Id="rId2" Target="../slides/slide8.xml" Type="http://schemas.openxmlformats.org/officeDocument/2006/relationships/slide"/><Relationship Id="rId1" Target="../notesMasters/notesMaster1.xml" Type="http://schemas.openxmlformats.org/officeDocument/2006/relationships/notesMaster"/></Relationships>
</file>

<file path=ppt/notesSlides/_rels/notesSlide8.xml.rels><?xml version="1.0" encoding="UTF-8" standalone="yes"?><Relationships xmlns="http://schemas.openxmlformats.org/package/2006/relationships"><Relationship Id="rId2" Target="../slides/slide9.xml" Type="http://schemas.openxmlformats.org/officeDocument/2006/relationships/slide"/><Relationship Id="rId1" Target="../notesMasters/notesMaster1.xml" Type="http://schemas.openxmlformats.org/officeDocument/2006/relationships/notesMaster"/></Relationships>
</file>

<file path=ppt/notesSlides/_rels/notesSlide9.xml.rels><?xml version="1.0" encoding="UTF-8" standalone="yes"?><Relationships xmlns="http://schemas.openxmlformats.org/package/2006/relationships"><Relationship Id="rId2" Target="../slides/slide10.xml" Type="http://schemas.openxmlformats.org/officeDocument/2006/relationships/slide"/><Relationship Id="rId1" Target="../notesMasters/notesMaster1.xml" Type="http://schemas.openxmlformats.org/officeDocument/2006/relationships/notesMaster"/></Relationships>
</file>

<file path=ppt/notesSlides/_rels/notesSlide10.xml.rels><?xml version="1.0" encoding="UTF-8" standalone="yes"?><Relationships xmlns="http://schemas.openxmlformats.org/package/2006/relationships"><Relationship Id="rId2" Target="../slides/slide11.xml" Type="http://schemas.openxmlformats.org/officeDocument/2006/relationships/slide"/><Relationship Id="rId1" Target="../notesMasters/notesMaster1.xml" Type="http://schemas.openxmlformats.org/officeDocument/2006/relationships/notesMaster"/></Relationships>
</file>

<file path=ppt/notesSlides/_rels/notesSlide11.xml.rels><?xml version="1.0" encoding="UTF-8" standalone="yes"?><Relationships xmlns="http://schemas.openxmlformats.org/package/2006/relationships"><Relationship Id="rId2" Target="../slides/slide12.xml" Type="http://schemas.openxmlformats.org/officeDocument/2006/relationships/slide"/><Relationship Id="rId1" Target="../notesMasters/notesMaster1.xml" Type="http://schemas.openxmlformats.org/officeDocument/2006/relationships/notesMaster"/></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pPr algn="l" defTabSz="914400" eaLnBrk="1" hangingPunct="1" indent="0" latinLnBrk="0" lvl="0" marL="0" marR="0" rtl="0">
              <a:lnSpc>
                <a:spcPct val="100000"/>
              </a:lnSpc>
              <a:spcBef>
                <a:spcPts val="0"/>
              </a:spcBef>
              <a:spcAft>
                <a:spcPts val="0"/>
              </a:spcAft>
              <a:buClrTx/>
              <a:buSzTx/>
              <a:buFontTx/>
              <a:buNone/>
              <a:tabLst/>
              <a:defRPr/>
            </a:pP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At Ibis Budget Barking, providing memorable stays for guests is our top priority. The steadfast upkeep of quality control and health and safety protocols is crucial to achieving this objective. A highly invested staff that is inspired, knowledgeable, and committed to the brand's mission is essential for success in reaching these goals. This training report will present a hotel-specific model for staff engagement and go over the hotel room cleaning checklist, both of which are critical to maintaining the quality of our brand.</a:t>
            </a:r>
          </a:p>
          <a:p>
            <a:endParaRPr dirty="0" lang="en-US"/>
          </a:p>
        </p:txBody>
      </p:sp>
      <p:sp>
        <p:nvSpPr>
          <p:cNvPr id="4" name="Slide Number Placeholder 3"/>
          <p:cNvSpPr>
            <a:spLocks noGrp="1"/>
          </p:cNvSpPr>
          <p:nvPr>
            <p:ph idx="5" sz="quarter" type="sldNum"/>
          </p:nvPr>
        </p:nvSpPr>
        <p:spPr/>
        <p:txBody>
          <a:bodyPr numCol="1"/>
          <a:lstStyle/>
          <a:p>
            <a:fld id="{C26832ED-1432-4B78-8E98-5767D8EA4A26}" type="slidenum">
              <a:rPr lang="en-US" smtClean="0"/>
              <a:t>2</a:t>
            </a:fld>
            <a:endParaRPr lang="en-US"/>
          </a:p>
        </p:txBody>
      </p:sp>
    </p:spTree>
    <p:extLst>
      <p:ext uri="{BB962C8B-B14F-4D97-AF65-F5344CB8AC3E}">
        <p14:creationId xmlns:p14="http://schemas.microsoft.com/office/powerpoint/2010/main" val="16531992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pPr algn="just" marL="0" marR="0">
              <a:lnSpc>
                <a:spcPct val="150000"/>
              </a:lnSpc>
              <a:spcBef>
                <a:spcPts val="0"/>
              </a:spcBef>
              <a:spcAft>
                <a:spcPts val="800"/>
              </a:spcAft>
            </a:pP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Every institution that provides hospitality must have a department dedicated to housekeeping. This department is essential because it plays a crucial part in ensuring that guests have a positive experience overall and that the facility runs efficiently (</a:t>
            </a:r>
            <a:r>
              <a:rPr dirty="0" kern="0" lang="en-US" sz="1800">
                <a:effectLst/>
                <a:latin charset="0" panose="02020603050405020304" pitchFamily="18" typeface="Times New Roman"/>
                <a:ea charset="0" panose="020F0502020204030204" pitchFamily="34" typeface="Calibri"/>
                <a:cs charset="0" panose="02020603050405020304" pitchFamily="18" typeface="Times New Roman"/>
              </a:rPr>
              <a:t>Casado., 2012). It is impossible to overestimate the significance of this department, and the following are some of the primary reasons why it is an essential one:</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0"/>
              </a:spcAft>
              <a:buFont charset="2" panose="05050102010706020507" pitchFamily="18" typeface="Symbol"/>
              <a:buChar char=""/>
            </a:pPr>
            <a:r>
              <a:rPr b="1" dirty="0" kern="100" lang="en-US" sz="1800">
                <a:effectLst/>
                <a:latin charset="0" panose="02020603050405020304" pitchFamily="18" typeface="Times New Roman"/>
                <a:ea charset="0" panose="020F0502020204030204" pitchFamily="34" typeface="Calibri"/>
                <a:cs charset="0" panose="02020603050405020304" pitchFamily="18" typeface="Times New Roman"/>
              </a:rPr>
              <a:t>Guest Satisfaction:</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The quality of the housekeeping has a direct bearing on how satisfied guests are. Guests are more likely to have a pleasant experience and have a good first impression of the hotel if the rooms and common spaces are kept tidy and well-maintained during their stay (</a:t>
            </a:r>
            <a:r>
              <a:rPr dirty="0" kern="0" lang="en-US" sz="1800">
                <a:effectLst/>
                <a:latin charset="0" panose="02020603050405020304" pitchFamily="18" typeface="Times New Roman"/>
                <a:ea charset="0" panose="020F0502020204030204" pitchFamily="34" typeface="Calibri"/>
                <a:cs charset="0" panose="02020603050405020304" pitchFamily="18" typeface="Times New Roman"/>
              </a:rPr>
              <a:t>Jones., 2010). Guests who had a positive experience are more inclined to return to the institution and to suggest it to others.</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0"/>
              </a:spcAft>
              <a:buFont charset="2" panose="05050102010706020507" pitchFamily="18" typeface="Symbol"/>
              <a:buChar char=""/>
            </a:pPr>
            <a:r>
              <a:rPr b="1" dirty="0" kern="100" lang="en-US" sz="1800">
                <a:effectLst/>
                <a:latin charset="0" panose="02020603050405020304" pitchFamily="18" typeface="Times New Roman"/>
                <a:ea charset="0" panose="020F0502020204030204" pitchFamily="34" typeface="Calibri"/>
                <a:cs charset="0" panose="02020603050405020304" pitchFamily="18" typeface="Times New Roman"/>
              </a:rPr>
              <a:t>Health and Safety:</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It is the responsibility of the Housekeeping department to ensure that a high level of cleanliness and hygiene is maintained at all times, since this is essential to the guests' and employees' well-being. The proper techniques for cleaning and sanitation lower the likelihood of becoming sick and having an accident.</a:t>
            </a:r>
          </a:p>
          <a:p>
            <a:pPr algn="just" indent="-342900" lvl="0" marL="342900" marR="0">
              <a:lnSpc>
                <a:spcPct val="150000"/>
              </a:lnSpc>
              <a:spcBef>
                <a:spcPts val="0"/>
              </a:spcBef>
              <a:spcAft>
                <a:spcPts val="0"/>
              </a:spcAft>
              <a:buFont charset="2" panose="05050102010706020507" pitchFamily="18" typeface="Symbol"/>
              <a:buChar char=""/>
            </a:pPr>
            <a:r>
              <a:rPr b="1" dirty="0" kern="100" lang="en-US" sz="1800">
                <a:effectLst/>
                <a:latin charset="0" panose="02020603050405020304" pitchFamily="18" typeface="Times New Roman"/>
                <a:ea charset="0" panose="020F0502020204030204" pitchFamily="34" typeface="Calibri"/>
                <a:cs charset="0" panose="02020603050405020304" pitchFamily="18" typeface="Times New Roman"/>
              </a:rPr>
              <a:t>Branding and Reputation:</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The reputation and brand image of a hotel or resort may be inferred from aspects such as its level of cleanliness and presentation. A property that is maintained properly inspires confidence and trustworthiness among visitors, which in turn boosts the reputation of the business within the sector.</a:t>
            </a:r>
          </a:p>
          <a:p>
            <a:pPr algn="just" indent="-342900" lvl="0" marL="342900" marR="0">
              <a:lnSpc>
                <a:spcPct val="150000"/>
              </a:lnSpc>
              <a:spcBef>
                <a:spcPts val="0"/>
              </a:spcBef>
              <a:spcAft>
                <a:spcPts val="0"/>
              </a:spcAft>
              <a:buFont charset="2" panose="05050102010706020507" pitchFamily="18" typeface="Symbol"/>
              <a:buChar char=""/>
            </a:pPr>
            <a:r>
              <a:rPr b="1" dirty="0" kern="100" lang="en-US" sz="1800">
                <a:effectLst/>
                <a:latin charset="0" panose="02020603050405020304" pitchFamily="18" typeface="Times New Roman"/>
                <a:ea charset="0" panose="020F0502020204030204" pitchFamily="34" typeface="Calibri"/>
                <a:cs charset="0" panose="02020603050405020304" pitchFamily="18" typeface="Times New Roman"/>
              </a:rPr>
              <a:t>Operational Efficiency:</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Housekeeping is responsible for ensuring that guest rooms are checked out and ready for new visitors as soon as possible. The effectiveness of the cleaning and maintenance procedures helps to </a:t>
            </a:r>
            <a:r>
              <a:rPr dirty="0" err="1" kern="100" lang="en-US" sz="1800">
                <a:effectLst/>
                <a:latin charset="0" panose="02020603050405020304" pitchFamily="18" typeface="Times New Roman"/>
                <a:ea charset="0" panose="020F0502020204030204" pitchFamily="34" typeface="Calibri"/>
                <a:cs charset="0" panose="02020603050405020304" pitchFamily="18" typeface="Times New Roman"/>
              </a:rPr>
              <a:t>maximise</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the occupancy rate as well as the income generated by the hotel (</a:t>
            </a:r>
            <a:r>
              <a:rPr dirty="0" kern="0" lang="en-US" sz="1800">
                <a:effectLst/>
                <a:latin charset="0" panose="02020603050405020304" pitchFamily="18" typeface="Times New Roman"/>
                <a:ea charset="0" panose="020F0502020204030204" pitchFamily="34" typeface="Calibri"/>
                <a:cs charset="0" panose="02020603050405020304" pitchFamily="18" typeface="Times New Roman"/>
              </a:rPr>
              <a:t>Ferdinand and </a:t>
            </a:r>
            <a:r>
              <a:rPr dirty="0" err="1" kern="0" lang="en-US" sz="1800">
                <a:effectLst/>
                <a:latin charset="0" panose="02020603050405020304" pitchFamily="18" typeface="Times New Roman"/>
                <a:ea charset="0" panose="020F0502020204030204" pitchFamily="34" typeface="Calibri"/>
                <a:cs charset="0" panose="02020603050405020304" pitchFamily="18" typeface="Times New Roman"/>
              </a:rPr>
              <a:t>Kitchin</a:t>
            </a:r>
            <a:r>
              <a:rPr dirty="0" kern="0" lang="en-US" sz="1800">
                <a:effectLst/>
                <a:latin charset="0" panose="02020603050405020304" pitchFamily="18" typeface="Times New Roman"/>
                <a:ea charset="0" panose="020F0502020204030204" pitchFamily="34" typeface="Calibri"/>
                <a:cs charset="0" panose="02020603050405020304" pitchFamily="18" typeface="Times New Roman"/>
              </a:rPr>
              <a:t>., 2017).</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0"/>
              </a:spcAft>
              <a:buFont charset="2" panose="05050102010706020507" pitchFamily="18" typeface="Symbol"/>
              <a:buChar char=""/>
            </a:pPr>
            <a:r>
              <a:rPr b="1" dirty="0" kern="100" lang="en-US" sz="1800">
                <a:effectLst/>
                <a:latin charset="0" panose="02020603050405020304" pitchFamily="18" typeface="Times New Roman"/>
                <a:ea charset="0" panose="020F0502020204030204" pitchFamily="34" typeface="Calibri"/>
                <a:cs charset="0" panose="02020603050405020304" pitchFamily="18" typeface="Times New Roman"/>
              </a:rPr>
              <a:t>Inventory Management: </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The management of inventory, which includes things like linens, cleaning supplies, and amenities, falls under the purview of housekeeping. A cost-effective management strategy may result in cost savings and a reduction in waste.</a:t>
            </a:r>
          </a:p>
          <a:p>
            <a:pPr algn="just" indent="-342900" lvl="0" marL="342900" marR="0">
              <a:lnSpc>
                <a:spcPct val="150000"/>
              </a:lnSpc>
              <a:spcBef>
                <a:spcPts val="0"/>
              </a:spcBef>
              <a:spcAft>
                <a:spcPts val="800"/>
              </a:spcAft>
              <a:buFont charset="2" panose="05050102010706020507" pitchFamily="18" typeface="Symbol"/>
              <a:buChar char=""/>
            </a:pPr>
            <a:r>
              <a:rPr b="1" dirty="0" kern="100" lang="en-US" sz="1800">
                <a:effectLst/>
                <a:latin charset="0" panose="02020603050405020304" pitchFamily="18" typeface="Times New Roman"/>
                <a:ea charset="0" panose="020F0502020204030204" pitchFamily="34" typeface="Calibri"/>
                <a:cs charset="0" panose="02020603050405020304" pitchFamily="18" typeface="Times New Roman"/>
              </a:rPr>
              <a:t>Environmental Responsibility:</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In recent years, </a:t>
            </a:r>
            <a:r>
              <a:rPr dirty="0" err="1" kern="100" lang="en-US" sz="1800">
                <a:effectLst/>
                <a:latin charset="0" panose="02020603050405020304" pitchFamily="18" typeface="Times New Roman"/>
                <a:ea charset="0" panose="020F0502020204030204" pitchFamily="34" typeface="Calibri"/>
                <a:cs charset="0" panose="02020603050405020304" pitchFamily="18" typeface="Times New Roman"/>
              </a:rPr>
              <a:t>travellers'</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concerns over sustainability and eco-friendliness have grown to be of great importance (Casado., 2012).  Housekeeping contributes to the decrease of the environmental footprint via the implementation of </a:t>
            </a:r>
            <a:r>
              <a:rPr dirty="0" err="1" kern="100" lang="en-US" sz="1800">
                <a:effectLst/>
                <a:latin charset="0" panose="02020603050405020304" pitchFamily="18" typeface="Times New Roman"/>
                <a:ea charset="0" panose="020F0502020204030204" pitchFamily="34" typeface="Calibri"/>
                <a:cs charset="0" panose="02020603050405020304" pitchFamily="18" typeface="Times New Roman"/>
              </a:rPr>
              <a:t>practises</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such as the saving of water and energy, the reduction of waste, and the appropriate use of chemicals.</a:t>
            </a:r>
          </a:p>
          <a:p>
            <a:endParaRPr dirty="0" lang="en-US"/>
          </a:p>
        </p:txBody>
      </p:sp>
      <p:sp>
        <p:nvSpPr>
          <p:cNvPr id="4" name="Slide Number Placeholder 3"/>
          <p:cNvSpPr>
            <a:spLocks noGrp="1"/>
          </p:cNvSpPr>
          <p:nvPr>
            <p:ph idx="5" sz="quarter" type="sldNum"/>
          </p:nvPr>
        </p:nvSpPr>
        <p:spPr/>
        <p:txBody>
          <a:bodyPr numCol="1"/>
          <a:lstStyle/>
          <a:p>
            <a:fld id="{C26832ED-1432-4B78-8E98-5767D8EA4A26}" type="slidenum">
              <a:rPr lang="en-US" smtClean="0"/>
              <a:t>3</a:t>
            </a:fld>
            <a:endParaRPr lang="en-US"/>
          </a:p>
        </p:txBody>
      </p:sp>
    </p:spTree>
    <p:extLst>
      <p:ext uri="{BB962C8B-B14F-4D97-AF65-F5344CB8AC3E}">
        <p14:creationId xmlns:p14="http://schemas.microsoft.com/office/powerpoint/2010/main" val="798754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pPr algn="just" marL="0" marR="0">
              <a:lnSpc>
                <a:spcPct val="150000"/>
              </a:lnSpc>
              <a:spcBef>
                <a:spcPts val="200"/>
              </a:spcBef>
              <a:spcAft>
                <a:spcPts val="0"/>
              </a:spcAft>
            </a:pPr>
            <a:r>
              <a:rPr b="1" dirty="0" kern="100" lang="en-US" sz="1800">
                <a:solidFill>
                  <a:srgbClr val="2F5496"/>
                </a:solidFill>
                <a:effectLst/>
                <a:latin charset="0" panose="02020603050405020304" pitchFamily="18" typeface="Times New Roman"/>
                <a:ea charset="0" panose="02020603050405020304" pitchFamily="18" typeface="Times New Roman"/>
                <a:cs charset="0" panose="02020603050405020304" pitchFamily="18" typeface="Times New Roman"/>
              </a:rPr>
              <a:t>Principle 1: Leadership and Vision</a:t>
            </a:r>
          </a:p>
          <a:p>
            <a:pPr algn="just" marL="0" marR="0">
              <a:lnSpc>
                <a:spcPct val="150000"/>
              </a:lnSpc>
              <a:spcBef>
                <a:spcPts val="0"/>
              </a:spcBef>
              <a:spcAft>
                <a:spcPts val="800"/>
              </a:spcAft>
            </a:pP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Ibis Budget Management Barking sets the mood and encourages participation from workers (Al </a:t>
            </a:r>
            <a:r>
              <a:rPr dirty="0" err="1" kern="100" lang="en-US" sz="1800">
                <a:effectLst/>
                <a:latin charset="0" panose="02020603050405020304" pitchFamily="18" typeface="Times New Roman"/>
                <a:ea charset="0" panose="020F0502020204030204" pitchFamily="34" typeface="Calibri"/>
                <a:cs charset="0" panose="02020603050405020304" pitchFamily="18" typeface="Times New Roman"/>
              </a:rPr>
              <a:t>Mehrzi</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and Singh., 2016). It is the job of our leaders to properly communicate the brand's mission and values to the staff.</a:t>
            </a:r>
          </a:p>
          <a:p>
            <a:pPr algn="just" marL="0" marR="0">
              <a:lnSpc>
                <a:spcPct val="150000"/>
              </a:lnSpc>
            </a:pPr>
            <a:r>
              <a:rPr b="1" dirty="0" lang="en-US" sz="1800">
                <a:effectLst/>
                <a:latin charset="0" panose="02020603050405020304" pitchFamily="18" typeface="Times New Roman"/>
                <a:ea charset="0" panose="02020603050405020304" pitchFamily="18" typeface="Times New Roman"/>
              </a:rPr>
              <a:t>Best Industry Practice:</a:t>
            </a:r>
            <a:r>
              <a:rPr dirty="0" lang="en-US" sz="1800">
                <a:effectLst/>
                <a:latin charset="0" panose="02020603050405020304" pitchFamily="18" typeface="Times New Roman"/>
                <a:ea charset="0" panose="02020603050405020304" pitchFamily="18" typeface="Times New Roman"/>
              </a:rPr>
              <a:t>  Hold frequent team meetings to convey the brand's vision, celebrate victories, and handle any issues that may arise. Inspire those in charge to set an example.</a:t>
            </a:r>
          </a:p>
          <a:p>
            <a:pPr algn="just" marL="0" marR="0">
              <a:lnSpc>
                <a:spcPct val="150000"/>
              </a:lnSpc>
            </a:pPr>
            <a:r>
              <a:rPr b="1" dirty="0" lang="en-US" sz="1800">
                <a:effectLst/>
                <a:latin charset="0" panose="02020603050405020304" pitchFamily="18" typeface="Times New Roman"/>
                <a:ea charset="0" panose="02020603050405020304" pitchFamily="18" typeface="Times New Roman"/>
              </a:rPr>
              <a:t>Example:</a:t>
            </a:r>
            <a:r>
              <a:rPr dirty="0" lang="en-US" sz="1800">
                <a:effectLst/>
                <a:latin charset="0" panose="02020603050405020304" pitchFamily="18" typeface="Times New Roman"/>
                <a:ea charset="0" panose="02020603050405020304" pitchFamily="18" typeface="Times New Roman"/>
              </a:rPr>
              <a:t>  The concept of cleanliness and visitor happiness is actively communicated by our General Manager and is reflected in their everyday activities.</a:t>
            </a:r>
          </a:p>
          <a:p>
            <a:endParaRPr dirty="0" lang="en-US"/>
          </a:p>
        </p:txBody>
      </p:sp>
      <p:sp>
        <p:nvSpPr>
          <p:cNvPr id="4" name="Slide Number Placeholder 3"/>
          <p:cNvSpPr>
            <a:spLocks noGrp="1"/>
          </p:cNvSpPr>
          <p:nvPr>
            <p:ph idx="5" sz="quarter" type="sldNum"/>
          </p:nvPr>
        </p:nvSpPr>
        <p:spPr/>
        <p:txBody>
          <a:bodyPr numCol="1"/>
          <a:lstStyle/>
          <a:p>
            <a:fld id="{C26832ED-1432-4B78-8E98-5767D8EA4A26}" type="slidenum">
              <a:rPr lang="en-US" smtClean="0"/>
              <a:t>4</a:t>
            </a:fld>
            <a:endParaRPr lang="en-US"/>
          </a:p>
        </p:txBody>
      </p:sp>
    </p:spTree>
    <p:extLst>
      <p:ext uri="{BB962C8B-B14F-4D97-AF65-F5344CB8AC3E}">
        <p14:creationId xmlns:p14="http://schemas.microsoft.com/office/powerpoint/2010/main" val="1101405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pPr algn="just" marL="0" marR="0">
              <a:spcBef>
                <a:spcPts val="200"/>
              </a:spcBef>
              <a:spcAft>
                <a:spcPts val="0"/>
              </a:spcAft>
            </a:pPr>
            <a:r>
              <a:rPr b="1" dirty="0" kern="100" lang="en-US" sz="1800">
                <a:solidFill>
                  <a:srgbClr val="2F5496"/>
                </a:solidFill>
                <a:effectLst/>
                <a:latin charset="0" panose="02020603050405020304" pitchFamily="18" typeface="Times New Roman"/>
                <a:ea charset="0" panose="02020603050405020304" pitchFamily="18" typeface="Times New Roman"/>
                <a:cs charset="0" panose="02020603050405020304" pitchFamily="18" typeface="Times New Roman"/>
              </a:rPr>
              <a:t>Principle 2: Training and Development</a:t>
            </a:r>
          </a:p>
          <a:p>
            <a:pPr algn="just" marL="0" marR="0">
              <a:lnSpc>
                <a:spcPct val="150000"/>
              </a:lnSpc>
            </a:pPr>
            <a:r>
              <a:rPr dirty="0" lang="en-US" sz="1800">
                <a:effectLst/>
                <a:latin charset="0" panose="02020603050405020304" pitchFamily="18" typeface="Times New Roman"/>
                <a:ea charset="0" panose="02020603050405020304" pitchFamily="18" typeface="Times New Roman"/>
              </a:rPr>
              <a:t> The progress and dedication of our team members depend on our ability to invest in their professional development (</a:t>
            </a:r>
            <a:r>
              <a:rPr dirty="0" err="1" lang="en-US" sz="1800">
                <a:solidFill>
                  <a:srgbClr val="222222"/>
                </a:solidFill>
                <a:effectLst/>
                <a:latin charset="0" panose="02020603050405020304" pitchFamily="18" typeface="Times New Roman"/>
                <a:ea charset="0" panose="02020603050405020304" pitchFamily="18" typeface="Times New Roman"/>
              </a:rPr>
              <a:t>Zeidan</a:t>
            </a:r>
            <a:r>
              <a:rPr dirty="0" lang="en-US" sz="1800">
                <a:solidFill>
                  <a:srgbClr val="222222"/>
                </a:solidFill>
                <a:effectLst/>
                <a:latin charset="0" panose="02020603050405020304" pitchFamily="18" typeface="Times New Roman"/>
                <a:ea charset="0" panose="02020603050405020304" pitchFamily="18" typeface="Times New Roman"/>
              </a:rPr>
              <a:t> and </a:t>
            </a:r>
            <a:r>
              <a:rPr dirty="0" err="1" lang="en-US" sz="1800">
                <a:solidFill>
                  <a:srgbClr val="222222"/>
                </a:solidFill>
                <a:effectLst/>
                <a:latin charset="0" panose="02020603050405020304" pitchFamily="18" typeface="Times New Roman"/>
                <a:ea charset="0" panose="02020603050405020304" pitchFamily="18" typeface="Times New Roman"/>
              </a:rPr>
              <a:t>Itani</a:t>
            </a:r>
            <a:r>
              <a:rPr dirty="0" lang="en-US" sz="1800">
                <a:solidFill>
                  <a:srgbClr val="222222"/>
                </a:solidFill>
                <a:effectLst/>
                <a:latin charset="0" panose="02020603050405020304" pitchFamily="18" typeface="Times New Roman"/>
                <a:ea charset="0" panose="02020603050405020304" pitchFamily="18" typeface="Times New Roman"/>
              </a:rPr>
              <a:t>., 2020).</a:t>
            </a:r>
            <a:r>
              <a:rPr dirty="0" lang="en-US" sz="1800">
                <a:effectLst/>
                <a:latin charset="0" panose="02020603050405020304" pitchFamily="18" typeface="Times New Roman"/>
                <a:ea charset="0" panose="02020603050405020304" pitchFamily="18" typeface="Times New Roman"/>
              </a:rPr>
              <a:t> With the right preparation, workers can confidently provide customer service that lives up to the company's ideals.</a:t>
            </a:r>
          </a:p>
          <a:p>
            <a:pPr algn="just" marL="0" marR="0">
              <a:lnSpc>
                <a:spcPct val="150000"/>
              </a:lnSpc>
            </a:pPr>
            <a:r>
              <a:rPr b="1" dirty="0" lang="en-US" sz="1800">
                <a:effectLst/>
                <a:latin charset="0" panose="02020603050405020304" pitchFamily="18" typeface="Times New Roman"/>
                <a:ea charset="0" panose="02020603050405020304" pitchFamily="18" typeface="Times New Roman"/>
              </a:rPr>
              <a:t>Best Industry Practice:</a:t>
            </a:r>
            <a:r>
              <a:rPr dirty="0" lang="en-US" sz="1800">
                <a:effectLst/>
                <a:latin charset="0" panose="02020603050405020304" pitchFamily="18" typeface="Times New Roman"/>
                <a:ea charset="0" panose="02020603050405020304" pitchFamily="18" typeface="Times New Roman"/>
              </a:rPr>
              <a:t>  Create a training curriculum that covers not just hard skills like programming but also soft skills like teamwork and communication.</a:t>
            </a:r>
          </a:p>
          <a:p>
            <a:pPr algn="just" marL="0" marR="0">
              <a:lnSpc>
                <a:spcPct val="150000"/>
              </a:lnSpc>
            </a:pPr>
            <a:r>
              <a:rPr b="1" dirty="0" lang="en-US" sz="1800">
                <a:effectLst/>
                <a:latin charset="0" panose="02020603050405020304" pitchFamily="18" typeface="Times New Roman"/>
                <a:ea charset="0" panose="02020603050405020304" pitchFamily="18" typeface="Times New Roman"/>
              </a:rPr>
              <a:t>Example:</a:t>
            </a:r>
            <a:r>
              <a:rPr dirty="0" lang="en-US" sz="1800">
                <a:effectLst/>
                <a:latin charset="0" panose="02020603050405020304" pitchFamily="18" typeface="Times New Roman"/>
                <a:ea charset="0" panose="02020603050405020304" pitchFamily="18" typeface="Times New Roman"/>
              </a:rPr>
              <a:t>  Staff members are given the tools they need to do their jobs well via regular training in areas such as cleaning and customer service.</a:t>
            </a:r>
          </a:p>
          <a:p>
            <a:pPr algn="just" marL="0" marR="0">
              <a:spcBef>
                <a:spcPts val="200"/>
              </a:spcBef>
              <a:spcAft>
                <a:spcPts val="0"/>
              </a:spcAft>
            </a:pPr>
            <a:r>
              <a:rPr b="1" dirty="0" kern="100" lang="en-US" sz="1200">
                <a:solidFill>
                  <a:srgbClr val="2F5496"/>
                </a:solidFill>
                <a:effectLst/>
                <a:latin charset="0" panose="02020603050405020304" pitchFamily="18" typeface="Times New Roman"/>
                <a:ea charset="0" panose="02020603050405020304" pitchFamily="18" typeface="Times New Roman"/>
                <a:cs charset="0" panose="02020603050405020304" pitchFamily="18" typeface="Times New Roman"/>
              </a:rPr>
              <a:t>Principle 3: Recognition and Feedback</a:t>
            </a:r>
          </a:p>
          <a:p>
            <a:pPr algn="just" marL="0" marR="0">
              <a:lnSpc>
                <a:spcPct val="150000"/>
              </a:lnSpc>
            </a:pPr>
            <a:r>
              <a:rPr dirty="0" lang="en-US" sz="1200">
                <a:effectLst/>
                <a:latin charset="0" panose="02020603050405020304" pitchFamily="18" typeface="Times New Roman"/>
                <a:ea charset="0" panose="02020603050405020304" pitchFamily="18" typeface="Times New Roman"/>
              </a:rPr>
              <a:t> By showing our appreciation for their work, we may help our team members feel more connected and inspire them to give their all (</a:t>
            </a:r>
            <a:r>
              <a:rPr dirty="0" err="1" lang="en-US" sz="1200">
                <a:solidFill>
                  <a:srgbClr val="222222"/>
                </a:solidFill>
                <a:effectLst/>
                <a:latin charset="0" panose="02020603050405020304" pitchFamily="18" typeface="Times New Roman"/>
                <a:ea charset="0" panose="02020603050405020304" pitchFamily="18" typeface="Times New Roman"/>
              </a:rPr>
              <a:t>Duggirala</a:t>
            </a:r>
            <a:r>
              <a:rPr dirty="0" lang="en-US" sz="1200">
                <a:solidFill>
                  <a:srgbClr val="222222"/>
                </a:solidFill>
                <a:effectLst/>
                <a:latin charset="0" panose="02020603050405020304" pitchFamily="18" typeface="Times New Roman"/>
                <a:ea charset="0" panose="02020603050405020304" pitchFamily="18" typeface="Times New Roman"/>
              </a:rPr>
              <a:t> et al., 2012).</a:t>
            </a:r>
            <a:endParaRPr dirty="0" lang="en-US" sz="1200">
              <a:effectLst/>
              <a:latin charset="0" panose="02020603050405020304" pitchFamily="18" typeface="Times New Roman"/>
              <a:ea charset="0" panose="02020603050405020304" pitchFamily="18" typeface="Times New Roman"/>
            </a:endParaRPr>
          </a:p>
          <a:p>
            <a:pPr algn="just" marL="0" marR="0">
              <a:lnSpc>
                <a:spcPct val="150000"/>
              </a:lnSpc>
            </a:pPr>
            <a:r>
              <a:rPr b="1" dirty="0" lang="en-US" sz="1200">
                <a:effectLst/>
                <a:latin charset="0" panose="02020603050405020304" pitchFamily="18" typeface="Times New Roman"/>
                <a:ea charset="0" panose="02020603050405020304" pitchFamily="18" typeface="Times New Roman"/>
              </a:rPr>
              <a:t>Best Industry Practice:</a:t>
            </a:r>
            <a:r>
              <a:rPr dirty="0" lang="en-US" sz="1200">
                <a:effectLst/>
                <a:latin charset="0" panose="02020603050405020304" pitchFamily="18" typeface="Times New Roman"/>
                <a:ea charset="0" panose="02020603050405020304" pitchFamily="18" typeface="Times New Roman"/>
              </a:rPr>
              <a:t>  Establish a method of acknowledging and rewarding good performance and use the results of these surveys to inform future changes.</a:t>
            </a:r>
          </a:p>
          <a:p>
            <a:pPr algn="just" marL="0" marR="0">
              <a:lnSpc>
                <a:spcPct val="150000"/>
              </a:lnSpc>
            </a:pPr>
            <a:r>
              <a:rPr b="1" dirty="0" lang="en-US" sz="1200">
                <a:effectLst/>
                <a:latin charset="0" panose="02020603050405020304" pitchFamily="18" typeface="Times New Roman"/>
                <a:ea charset="0" panose="02020603050405020304" pitchFamily="18" typeface="Times New Roman"/>
              </a:rPr>
              <a:t>Example:</a:t>
            </a:r>
            <a:r>
              <a:rPr dirty="0" lang="en-US" sz="1200">
                <a:effectLst/>
                <a:latin charset="0" panose="02020603050405020304" pitchFamily="18" typeface="Times New Roman"/>
                <a:ea charset="0" panose="02020603050405020304" pitchFamily="18" typeface="Times New Roman"/>
              </a:rPr>
              <a:t>  Employees are encouraged to continue to strive for excellence via our "Employee of the Month" </a:t>
            </a:r>
            <a:r>
              <a:rPr dirty="0" err="1" lang="en-US" sz="1200">
                <a:effectLst/>
                <a:latin charset="0" panose="02020603050405020304" pitchFamily="18" typeface="Times New Roman"/>
                <a:ea charset="0" panose="02020603050405020304" pitchFamily="18" typeface="Times New Roman"/>
              </a:rPr>
              <a:t>programme</a:t>
            </a:r>
            <a:r>
              <a:rPr dirty="0" lang="en-US" sz="1200">
                <a:effectLst/>
                <a:latin charset="0" panose="02020603050405020304" pitchFamily="18" typeface="Times New Roman"/>
                <a:ea charset="0" panose="02020603050405020304" pitchFamily="18" typeface="Times New Roman"/>
              </a:rPr>
              <a:t>, which highlights those who have done so.</a:t>
            </a:r>
          </a:p>
          <a:p>
            <a:endParaRPr dirty="0" lang="en-US"/>
          </a:p>
          <a:p>
            <a:endParaRPr dirty="0" lang="en-US"/>
          </a:p>
        </p:txBody>
      </p:sp>
      <p:sp>
        <p:nvSpPr>
          <p:cNvPr id="4" name="Slide Number Placeholder 3"/>
          <p:cNvSpPr>
            <a:spLocks noGrp="1"/>
          </p:cNvSpPr>
          <p:nvPr>
            <p:ph idx="5" sz="quarter" type="sldNum"/>
          </p:nvPr>
        </p:nvSpPr>
        <p:spPr/>
        <p:txBody>
          <a:bodyPr numCol="1"/>
          <a:lstStyle/>
          <a:p>
            <a:fld id="{C26832ED-1432-4B78-8E98-5767D8EA4A26}" type="slidenum">
              <a:rPr lang="en-US" smtClean="0"/>
              <a:t>5</a:t>
            </a:fld>
            <a:endParaRPr lang="en-US"/>
          </a:p>
        </p:txBody>
      </p:sp>
    </p:spTree>
    <p:extLst>
      <p:ext uri="{BB962C8B-B14F-4D97-AF65-F5344CB8AC3E}">
        <p14:creationId xmlns:p14="http://schemas.microsoft.com/office/powerpoint/2010/main" val="537404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pPr algn="just" marL="0" marR="0">
              <a:spcBef>
                <a:spcPts val="200"/>
              </a:spcBef>
              <a:spcAft>
                <a:spcPts val="0"/>
              </a:spcAft>
            </a:pPr>
            <a:r>
              <a:rPr b="0" dirty="0" kern="100" lang="en-US" sz="1800">
                <a:solidFill>
                  <a:srgbClr val="2F5496"/>
                </a:solidFill>
                <a:effectLst/>
                <a:latin charset="0" panose="02020603050405020304" pitchFamily="18" typeface="Times New Roman"/>
                <a:ea charset="0" panose="02020603050405020304" pitchFamily="18" typeface="Times New Roman"/>
                <a:cs charset="0" panose="02020603050405020304" pitchFamily="18" typeface="Times New Roman"/>
              </a:rPr>
              <a:t>Principle 4: Work-Life Balance</a:t>
            </a:r>
            <a:endParaRPr b="1" dirty="0" kern="100" lang="en-US" sz="1800">
              <a:solidFill>
                <a:srgbClr val="2F5496"/>
              </a:solidFill>
              <a:effectLst/>
              <a:latin charset="0" panose="02020603050405020304" pitchFamily="18" typeface="Times New Roman"/>
              <a:ea charset="0" panose="02020603050405020304" pitchFamily="18" typeface="Times New Roman"/>
              <a:cs charset="0" panose="02020603050405020304" pitchFamily="18" typeface="Times New Roman"/>
            </a:endParaRPr>
          </a:p>
          <a:p>
            <a:pPr algn="just" marL="0" marR="0">
              <a:lnSpc>
                <a:spcPct val="150000"/>
              </a:lnSpc>
            </a:pPr>
            <a:r>
              <a:rPr dirty="0" lang="en-US" sz="1800">
                <a:effectLst/>
                <a:latin charset="0" panose="02020603050405020304" pitchFamily="18" typeface="Times New Roman"/>
                <a:ea charset="0" panose="02020603050405020304" pitchFamily="18" typeface="Times New Roman"/>
              </a:rPr>
              <a:t>To avoid burnout and keep employees interested and committed to their jobs, it's important to encourage a good work-life balance.</a:t>
            </a:r>
          </a:p>
          <a:p>
            <a:pPr algn="just" marL="0" marR="0">
              <a:lnSpc>
                <a:spcPct val="150000"/>
              </a:lnSpc>
            </a:pPr>
            <a:r>
              <a:rPr b="1" dirty="0" lang="en-US" sz="1800">
                <a:effectLst/>
                <a:latin charset="0" panose="02020603050405020304" pitchFamily="18" typeface="Times New Roman"/>
                <a:ea charset="0" panose="02020603050405020304" pitchFamily="18" typeface="Times New Roman"/>
              </a:rPr>
              <a:t>Best Industry Practice:</a:t>
            </a:r>
            <a:r>
              <a:rPr dirty="0" lang="en-US" sz="1800">
                <a:effectLst/>
                <a:latin charset="0" panose="02020603050405020304" pitchFamily="18" typeface="Times New Roman"/>
                <a:ea charset="0" panose="02020603050405020304" pitchFamily="18" typeface="Times New Roman"/>
              </a:rPr>
              <a:t>  Provide employee support </a:t>
            </a:r>
            <a:r>
              <a:rPr dirty="0" err="1" lang="en-US" sz="1800">
                <a:effectLst/>
                <a:latin charset="0" panose="02020603050405020304" pitchFamily="18" typeface="Times New Roman"/>
                <a:ea charset="0" panose="02020603050405020304" pitchFamily="18" typeface="Times New Roman"/>
              </a:rPr>
              <a:t>programmes</a:t>
            </a:r>
            <a:r>
              <a:rPr dirty="0" lang="en-US" sz="1800">
                <a:effectLst/>
                <a:latin charset="0" panose="02020603050405020304" pitchFamily="18" typeface="Times New Roman"/>
                <a:ea charset="0" panose="02020603050405020304" pitchFamily="18" typeface="Times New Roman"/>
              </a:rPr>
              <a:t>, flexible scheduling, and encouragement for staff to take breaks.</a:t>
            </a:r>
          </a:p>
          <a:p>
            <a:pPr algn="just" marL="0" marR="0">
              <a:lnSpc>
                <a:spcPct val="150000"/>
              </a:lnSpc>
            </a:pPr>
            <a:r>
              <a:rPr b="1" dirty="0" lang="en-US" sz="1800">
                <a:effectLst/>
                <a:latin charset="0" panose="02020603050405020304" pitchFamily="18" typeface="Times New Roman"/>
                <a:ea charset="0" panose="02020603050405020304" pitchFamily="18" typeface="Times New Roman"/>
              </a:rPr>
              <a:t>Example:</a:t>
            </a:r>
            <a:r>
              <a:rPr dirty="0" lang="en-US" sz="1800">
                <a:effectLst/>
                <a:latin charset="0" panose="02020603050405020304" pitchFamily="18" typeface="Times New Roman"/>
                <a:ea charset="0" panose="02020603050405020304" pitchFamily="18" typeface="Times New Roman"/>
              </a:rPr>
              <a:t>  We schedule shifts to accommodate personal needs and provide counseling services for employees facing personal challenges.</a:t>
            </a:r>
          </a:p>
          <a:p>
            <a:pPr algn="just" marL="0" marR="0">
              <a:spcBef>
                <a:spcPts val="200"/>
              </a:spcBef>
              <a:spcAft>
                <a:spcPts val="0"/>
              </a:spcAft>
            </a:pPr>
            <a:r>
              <a:rPr b="1" dirty="0" kern="100" lang="en-US" sz="1800">
                <a:solidFill>
                  <a:srgbClr val="2F5496"/>
                </a:solidFill>
                <a:effectLst/>
                <a:latin charset="0" panose="02020603050405020304" pitchFamily="18" typeface="Times New Roman"/>
                <a:ea charset="0" panose="02020603050405020304" pitchFamily="18" typeface="Times New Roman"/>
                <a:cs charset="0" panose="02020603050405020304" pitchFamily="18" typeface="Times New Roman"/>
              </a:rPr>
              <a:t>Principle 5: Communication and Transparency</a:t>
            </a:r>
          </a:p>
          <a:p>
            <a:pPr algn="just" marL="0" marR="0">
              <a:lnSpc>
                <a:spcPct val="150000"/>
              </a:lnSpc>
            </a:pPr>
            <a:r>
              <a:rPr dirty="0" lang="en-US" sz="1800">
                <a:effectLst/>
                <a:latin charset="0" panose="02020603050405020304" pitchFamily="18" typeface="Times New Roman"/>
                <a:ea charset="0" panose="02020603050405020304" pitchFamily="18" typeface="Times New Roman"/>
              </a:rPr>
              <a:t> Employees are kept informed about choices that affect them thanks to open and honest communication that helps to establish trust (</a:t>
            </a:r>
            <a:r>
              <a:rPr dirty="0" lang="en-US" sz="1800">
                <a:solidFill>
                  <a:srgbClr val="222222"/>
                </a:solidFill>
                <a:effectLst/>
                <a:latin charset="0" panose="02020603050405020304" pitchFamily="18" typeface="Times New Roman"/>
                <a:ea charset="0" panose="02020603050405020304" pitchFamily="18" typeface="Times New Roman"/>
              </a:rPr>
              <a:t>Al </a:t>
            </a:r>
            <a:r>
              <a:rPr dirty="0" err="1" lang="en-US" sz="1800">
                <a:solidFill>
                  <a:srgbClr val="222222"/>
                </a:solidFill>
                <a:effectLst/>
                <a:latin charset="0" panose="02020603050405020304" pitchFamily="18" typeface="Times New Roman"/>
                <a:ea charset="0" panose="02020603050405020304" pitchFamily="18" typeface="Times New Roman"/>
              </a:rPr>
              <a:t>Mehrzi</a:t>
            </a:r>
            <a:r>
              <a:rPr dirty="0" lang="en-US" sz="1800">
                <a:solidFill>
                  <a:srgbClr val="222222"/>
                </a:solidFill>
                <a:effectLst/>
                <a:latin charset="0" panose="02020603050405020304" pitchFamily="18" typeface="Times New Roman"/>
                <a:ea charset="0" panose="02020603050405020304" pitchFamily="18" typeface="Times New Roman"/>
              </a:rPr>
              <a:t> and Singh., 2016).</a:t>
            </a:r>
            <a:endParaRPr dirty="0" lang="en-US" sz="1800">
              <a:effectLst/>
              <a:latin charset="0" panose="02020603050405020304" pitchFamily="18" typeface="Times New Roman"/>
              <a:ea charset="0" panose="02020603050405020304" pitchFamily="18" typeface="Times New Roman"/>
            </a:endParaRPr>
          </a:p>
          <a:p>
            <a:pPr algn="just" marL="0" marR="0">
              <a:lnSpc>
                <a:spcPct val="150000"/>
              </a:lnSpc>
            </a:pPr>
            <a:r>
              <a:rPr b="1" dirty="0" lang="en-US" sz="1800">
                <a:effectLst/>
                <a:latin charset="0" panose="02020603050405020304" pitchFamily="18" typeface="Times New Roman"/>
                <a:ea charset="0" panose="02020603050405020304" pitchFamily="18" typeface="Times New Roman"/>
              </a:rPr>
              <a:t>Best Industry Practice:</a:t>
            </a:r>
            <a:r>
              <a:rPr dirty="0" lang="en-US" sz="1800">
                <a:effectLst/>
                <a:latin charset="0" panose="02020603050405020304" pitchFamily="18" typeface="Times New Roman"/>
                <a:ea charset="0" panose="02020603050405020304" pitchFamily="18" typeface="Times New Roman"/>
              </a:rPr>
              <a:t>  Keep doors open, make suggestion boxes for input, and communicate via a variety of methods.</a:t>
            </a:r>
          </a:p>
          <a:p>
            <a:pPr algn="just" marL="0" marR="0">
              <a:lnSpc>
                <a:spcPct val="150000"/>
              </a:lnSpc>
            </a:pPr>
            <a:r>
              <a:rPr b="1" dirty="0" lang="en-US" sz="1800">
                <a:effectLst/>
                <a:latin charset="0" panose="02020603050405020304" pitchFamily="18" typeface="Times New Roman"/>
                <a:ea charset="0" panose="02020603050405020304" pitchFamily="18" typeface="Times New Roman"/>
              </a:rPr>
              <a:t>Example:</a:t>
            </a:r>
            <a:r>
              <a:rPr dirty="0" lang="en-US" sz="1800">
                <a:effectLst/>
                <a:latin charset="0" panose="02020603050405020304" pitchFamily="18" typeface="Times New Roman"/>
                <a:ea charset="0" panose="02020603050405020304" pitchFamily="18" typeface="Times New Roman"/>
              </a:rPr>
              <a:t> Monthly staff meetings provide a platform for open discussion and problem-solving.</a:t>
            </a:r>
          </a:p>
          <a:p>
            <a:endParaRPr dirty="0" lang="en-US"/>
          </a:p>
        </p:txBody>
      </p:sp>
      <p:sp>
        <p:nvSpPr>
          <p:cNvPr id="4" name="Slide Number Placeholder 3"/>
          <p:cNvSpPr>
            <a:spLocks noGrp="1"/>
          </p:cNvSpPr>
          <p:nvPr>
            <p:ph idx="5" sz="quarter" type="sldNum"/>
          </p:nvPr>
        </p:nvSpPr>
        <p:spPr/>
        <p:txBody>
          <a:bodyPr numCol="1"/>
          <a:lstStyle/>
          <a:p>
            <a:fld id="{C26832ED-1432-4B78-8E98-5767D8EA4A26}" type="slidenum">
              <a:rPr lang="en-US" smtClean="0"/>
              <a:t>6</a:t>
            </a:fld>
            <a:endParaRPr lang="en-US"/>
          </a:p>
        </p:txBody>
      </p:sp>
    </p:spTree>
    <p:extLst>
      <p:ext uri="{BB962C8B-B14F-4D97-AF65-F5344CB8AC3E}">
        <p14:creationId xmlns:p14="http://schemas.microsoft.com/office/powerpoint/2010/main" val="8919082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pPr algn="just" marL="0" marR="0">
              <a:lnSpc>
                <a:spcPct val="150000"/>
              </a:lnSpc>
              <a:spcBef>
                <a:spcPts val="1800"/>
              </a:spcBef>
              <a:spcAft>
                <a:spcPts val="1800"/>
              </a:spcAft>
            </a:pP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 The amount of dedication and participation that workers have for their jobs and their employers is known as employee engagement. Employees who are engaged are more likely to be productive, go above and above, and stick around for the long haul. Although there are many other employee engagement models, the following are some of the most widespread ideas:</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b="1"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Clear communication:</a:t>
            </a: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  Employees must understand what is expected of them as well as how their efforts support the larger objectives of the business.</a:t>
            </a:r>
            <a:endParaRPr dirty="0" kern="100" lang="en-US" sz="1800">
              <a:solidFill>
                <a:srgbClr val="1F1F1F"/>
              </a:solidFill>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b="1"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Empowerment:</a:t>
            </a: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  Employees should have the freedom to decide for themselves and accept responsibility for their job </a:t>
            </a:r>
            <a:r>
              <a:rPr dirty="0" kern="100" lang="en-US" sz="1800">
                <a:solidFill>
                  <a:srgbClr val="000000"/>
                </a:solidFill>
                <a:effectLst/>
                <a:latin charset="0" panose="02020603050405020304" pitchFamily="18" typeface="Times New Roman"/>
                <a:ea charset="0" panose="020F0502020204030204" pitchFamily="34" typeface="Calibri"/>
                <a:cs charset="0" panose="02020603050405020304" pitchFamily="18" typeface="Times New Roman"/>
              </a:rPr>
              <a:t>(Kumar., 2019).</a:t>
            </a:r>
            <a:endParaRPr dirty="0" kern="100" lang="en-US" sz="1800">
              <a:solidFill>
                <a:srgbClr val="1F1F1F"/>
              </a:solidFill>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b="1"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Recognition and reward:</a:t>
            </a: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  For their dedication and efforts, workers need to be </a:t>
            </a:r>
            <a:r>
              <a:rPr dirty="0" err="1"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recognised</a:t>
            </a: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a:t>
            </a:r>
            <a:endParaRPr dirty="0" kern="100" lang="en-US" sz="1800">
              <a:solidFill>
                <a:srgbClr val="1F1F1F"/>
              </a:solidFill>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b="1"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Opportunities for growth and development: </a:t>
            </a: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 Employees should have opportunities to learn and grow, both professionally and personally.</a:t>
            </a:r>
            <a:endParaRPr dirty="0" kern="100" lang="en-US" sz="1800">
              <a:solidFill>
                <a:srgbClr val="1F1F1F"/>
              </a:solidFill>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b="1"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Positive work environment:</a:t>
            </a: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  Employees should feel valued and respected, and they should enjoy coming to work each day.</a:t>
            </a:r>
            <a:endParaRPr dirty="0" kern="100" lang="en-US" sz="1800">
              <a:solidFill>
                <a:srgbClr val="1F1F1F"/>
              </a:solidFill>
              <a:effectLst/>
              <a:latin charset="0" panose="02020603050405020304" pitchFamily="18" typeface="Times New Roman"/>
              <a:ea charset="0" panose="020F0502020204030204" pitchFamily="34" typeface="Calibri"/>
              <a:cs charset="0" panose="02020603050405020304" pitchFamily="18" typeface="Times New Roman"/>
            </a:endParaRPr>
          </a:p>
          <a:p>
            <a:endParaRPr dirty="0" lang="en-US"/>
          </a:p>
        </p:txBody>
      </p:sp>
      <p:sp>
        <p:nvSpPr>
          <p:cNvPr id="4" name="Slide Number Placeholder 3"/>
          <p:cNvSpPr>
            <a:spLocks noGrp="1"/>
          </p:cNvSpPr>
          <p:nvPr>
            <p:ph idx="5" sz="quarter" type="sldNum"/>
          </p:nvPr>
        </p:nvSpPr>
        <p:spPr/>
        <p:txBody>
          <a:bodyPr numCol="1"/>
          <a:lstStyle/>
          <a:p>
            <a:fld id="{C26832ED-1432-4B78-8E98-5767D8EA4A26}" type="slidenum">
              <a:rPr lang="en-US" smtClean="0"/>
              <a:t>7</a:t>
            </a:fld>
            <a:endParaRPr lang="en-US"/>
          </a:p>
        </p:txBody>
      </p:sp>
    </p:spTree>
    <p:extLst>
      <p:ext uri="{BB962C8B-B14F-4D97-AF65-F5344CB8AC3E}">
        <p14:creationId xmlns:p14="http://schemas.microsoft.com/office/powerpoint/2010/main" val="13572135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pPr algn="just" marL="0" marR="0">
              <a:spcBef>
                <a:spcPts val="1200"/>
              </a:spcBef>
              <a:spcAft>
                <a:spcPts val="0"/>
              </a:spcAft>
            </a:pPr>
            <a:r>
              <a:rPr b="1" dirty="0" kern="100" lang="en-US" sz="1800">
                <a:solidFill>
                  <a:srgbClr val="2F5496"/>
                </a:solidFill>
                <a:effectLst/>
                <a:latin charset="0" panose="02020603050405020304" pitchFamily="18" typeface="Times New Roman"/>
                <a:ea charset="0" panose="02020603050405020304" pitchFamily="18" typeface="Times New Roman"/>
                <a:cs charset="0" panose="02020603050405020304" pitchFamily="18" typeface="Times New Roman"/>
              </a:rPr>
              <a:t>How to use this employee engagement model to get the best out of your team:</a:t>
            </a: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Communicate clearly and regularly with your team members. Explain the hotel's brand standards and procedures, and make sure that everyone understands their role in meeting those standards.</a:t>
            </a:r>
            <a:endParaRPr dirty="0" kern="100" lang="en-US" sz="1800">
              <a:solidFill>
                <a:srgbClr val="1F1F1F"/>
              </a:solidFill>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800"/>
              </a:spcAft>
              <a:buSzPts val="1000"/>
              <a:buFont charset="2" panose="05050102010706020507" pitchFamily="18" typeface="Symbol"/>
              <a:buChar char=""/>
              <a:tabLst>
                <a:tab algn="l" pos="457200"/>
              </a:tabLst>
            </a:pP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According to </a:t>
            </a:r>
            <a:r>
              <a:rPr dirty="0" kern="0" lang="en-US" sz="1800">
                <a:solidFill>
                  <a:srgbClr val="222222"/>
                </a:solidFill>
                <a:effectLst/>
                <a:latin charset="0" panose="02020603050405020304" pitchFamily="18" typeface="Times New Roman"/>
                <a:ea charset="0" panose="020F0502020204030204" pitchFamily="34" typeface="Calibri"/>
                <a:cs charset="0" panose="02020603050405020304" pitchFamily="18" typeface="Times New Roman"/>
              </a:rPr>
              <a:t>Kwon and Kim, (2020)</a:t>
            </a: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 Empower your team members to make decisions and take ownership of their work. This could involve giving them the authority to resolve guest issues on the spot or to suggest new ideas for improving the housekeeping department.</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 Acknowledge and praise the efforts of your team members. This might be in the form of a verbal compliment, a written commendation, or monetary compensation.</a:t>
            </a:r>
            <a:endParaRPr dirty="0" kern="100" lang="en-US" sz="1800">
              <a:solidFill>
                <a:srgbClr val="1F1F1F"/>
              </a:solidFill>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 Team members should be given chances to develop their skills and knowledge. For example, the hotel may provide on-the-job training, send employees to relevant conferences and seminars, or facilitate their cross-training in other departments.</a:t>
            </a:r>
            <a:endParaRPr dirty="0" kern="100" lang="en-US" sz="1800">
              <a:solidFill>
                <a:srgbClr val="1F1F1F"/>
              </a:solidFill>
              <a:effectLst/>
              <a:latin charset="0" panose="02020603050405020304" pitchFamily="18" typeface="Times New Roman"/>
              <a:ea charset="0" panose="020F0502020204030204" pitchFamily="34" typeface="Calibri"/>
              <a:cs charset="0" panose="02020603050405020304" pitchFamily="18" typeface="Times New Roman"/>
            </a:endParaRPr>
          </a:p>
          <a:p>
            <a:pPr algn="just" marL="0" marR="0">
              <a:lnSpc>
                <a:spcPct val="150000"/>
              </a:lnSpc>
              <a:spcBef>
                <a:spcPts val="0"/>
              </a:spcBef>
              <a:spcAft>
                <a:spcPts val="750"/>
              </a:spcAft>
            </a:pP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 </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marL="0" marR="0">
              <a:lnSpc>
                <a:spcPct val="150000"/>
              </a:lnSpc>
              <a:spcBef>
                <a:spcPts val="0"/>
              </a:spcBef>
              <a:spcAft>
                <a:spcPts val="750"/>
              </a:spcAft>
            </a:pP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 </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Foster an encouraging workplace where everyone is treated with dignity and respect. Methods for doing so include encouraging collaboration, facilitating </a:t>
            </a:r>
            <a:r>
              <a:rPr dirty="0" err="1"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socialisation</a:t>
            </a:r>
            <a:r>
              <a:rPr dirty="0" kern="0" lang="en-US" sz="1800">
                <a:solidFill>
                  <a:srgbClr val="1F1F1F"/>
                </a:solidFill>
                <a:effectLst/>
                <a:latin charset="0" panose="02020603050405020304" pitchFamily="18" typeface="Times New Roman"/>
                <a:ea charset="0" panose="02020603050405020304" pitchFamily="18" typeface="Times New Roman"/>
                <a:cs charset="0" panose="02020603050405020304" pitchFamily="18" typeface="Times New Roman"/>
              </a:rPr>
              <a:t>, and resolving members' worries.</a:t>
            </a:r>
            <a:endParaRPr dirty="0" kern="100" lang="en-US" sz="1800">
              <a:solidFill>
                <a:srgbClr val="1F1F1F"/>
              </a:solidFill>
              <a:effectLst/>
              <a:latin charset="0" panose="02020603050405020304" pitchFamily="18" typeface="Times New Roman"/>
              <a:ea charset="0" panose="020F0502020204030204" pitchFamily="34" typeface="Calibri"/>
              <a:cs charset="0" panose="02020603050405020304" pitchFamily="18" typeface="Times New Roman"/>
            </a:endParaRPr>
          </a:p>
          <a:p>
            <a:endParaRPr dirty="0" lang="en-US"/>
          </a:p>
        </p:txBody>
      </p:sp>
      <p:sp>
        <p:nvSpPr>
          <p:cNvPr id="4" name="Slide Number Placeholder 3"/>
          <p:cNvSpPr>
            <a:spLocks noGrp="1"/>
          </p:cNvSpPr>
          <p:nvPr>
            <p:ph idx="5" sz="quarter" type="sldNum"/>
          </p:nvPr>
        </p:nvSpPr>
        <p:spPr/>
        <p:txBody>
          <a:bodyPr numCol="1"/>
          <a:lstStyle/>
          <a:p>
            <a:fld id="{C26832ED-1432-4B78-8E98-5767D8EA4A26}" type="slidenum">
              <a:rPr lang="en-US" smtClean="0"/>
              <a:t>8</a:t>
            </a:fld>
            <a:endParaRPr lang="en-US"/>
          </a:p>
        </p:txBody>
      </p:sp>
    </p:spTree>
    <p:extLst>
      <p:ext uri="{BB962C8B-B14F-4D97-AF65-F5344CB8AC3E}">
        <p14:creationId xmlns:p14="http://schemas.microsoft.com/office/powerpoint/2010/main" val="6424580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pPr algn="just" marL="0" marR="0">
              <a:spcBef>
                <a:spcPts val="1200"/>
              </a:spcBef>
              <a:spcAft>
                <a:spcPts val="0"/>
              </a:spcAft>
            </a:pPr>
            <a:r>
              <a:rPr b="1" dirty="0" kern="100" lang="en-US" sz="1800">
                <a:solidFill>
                  <a:srgbClr val="2F5496"/>
                </a:solidFill>
                <a:effectLst/>
                <a:latin charset="0" panose="02020603050405020304" pitchFamily="18" typeface="Times New Roman"/>
                <a:ea charset="0" panose="02020603050405020304" pitchFamily="18" typeface="Times New Roman"/>
                <a:cs charset="0" panose="02020603050405020304" pitchFamily="18" typeface="Times New Roman"/>
              </a:rPr>
              <a:t>Room Cleaning Checklist for Brand Excellence</a:t>
            </a:r>
          </a:p>
          <a:p>
            <a:pPr algn="just" marL="0" marR="0">
              <a:lnSpc>
                <a:spcPct val="150000"/>
              </a:lnSpc>
            </a:pPr>
            <a:r>
              <a:rPr dirty="0" lang="en-US" sz="1800">
                <a:effectLst/>
                <a:latin charset="0" panose="02020603050405020304" pitchFamily="18" typeface="Times New Roman"/>
                <a:ea charset="0" panose="02020603050405020304" pitchFamily="18" typeface="Times New Roman"/>
              </a:rPr>
              <a:t> Kumar, (2019) state that to ensure that brand standards are consistently met, our room cleaning checklist is comprehensive and adaptable to specific needs</a:t>
            </a:r>
            <a:r>
              <a:rPr dirty="0" lang="en-US" sz="1800">
                <a:solidFill>
                  <a:srgbClr val="222222"/>
                </a:solidFill>
                <a:effectLst/>
                <a:latin charset="0" panose="02020603050405020304" pitchFamily="18" typeface="Times New Roman"/>
                <a:ea charset="0" panose="02020603050405020304" pitchFamily="18" typeface="Times New Roman"/>
              </a:rPr>
              <a:t>.</a:t>
            </a:r>
            <a:r>
              <a:rPr dirty="0" lang="en-US" sz="1800">
                <a:effectLst/>
                <a:latin charset="0" panose="02020603050405020304" pitchFamily="18" typeface="Times New Roman"/>
                <a:ea charset="0" panose="02020603050405020304" pitchFamily="18" typeface="Times New Roman"/>
              </a:rPr>
              <a:t> This checklist encompasses a detailed cleaning process, hygiene, and safety measures, and is continuously updated to reflect the latest branding and industry norms.</a:t>
            </a:r>
          </a:p>
          <a:p>
            <a:pPr algn="just" marL="0" marR="0">
              <a:lnSpc>
                <a:spcPct val="150000"/>
              </a:lnSpc>
              <a:spcBef>
                <a:spcPts val="0"/>
              </a:spcBef>
              <a:spcAft>
                <a:spcPts val="800"/>
              </a:spcAft>
            </a:pPr>
            <a:r>
              <a:rPr b="1" dirty="0" kern="100" lang="en-US" sz="1800">
                <a:effectLst/>
                <a:latin charset="0" panose="02020603050405020304" pitchFamily="18" typeface="Times New Roman"/>
                <a:ea charset="0" panose="020F0502020204030204" pitchFamily="34" typeface="Calibri"/>
                <a:cs charset="0" panose="02020603050405020304" pitchFamily="18" typeface="Times New Roman"/>
              </a:rPr>
              <a:t>Check the room for any lost or forgotten items.</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If you find any lost or forgotten items, please place them on the bed stated by </a:t>
            </a:r>
            <a:r>
              <a:rPr dirty="0" kern="0" lang="en-US" sz="1800">
                <a:solidFill>
                  <a:srgbClr val="222222"/>
                </a:solidFill>
                <a:effectLst/>
                <a:latin charset="0" panose="02020603050405020304" pitchFamily="18" typeface="Times New Roman"/>
                <a:ea charset="0" panose="020F0502020204030204" pitchFamily="34" typeface="Calibri"/>
                <a:cs charset="0" panose="02020603050405020304" pitchFamily="18" typeface="Times New Roman"/>
              </a:rPr>
              <a:t>Kwon and Kim., (2020).</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marL="0" marR="0">
              <a:lnSpc>
                <a:spcPct val="150000"/>
              </a:lnSpc>
              <a:spcBef>
                <a:spcPts val="0"/>
              </a:spcBef>
              <a:spcAft>
                <a:spcPts val="800"/>
              </a:spcAft>
            </a:pPr>
            <a:r>
              <a:rPr b="1" dirty="0" kern="100" lang="en-US" sz="1800">
                <a:effectLst/>
                <a:latin charset="0" panose="02020603050405020304" pitchFamily="18" typeface="Times New Roman"/>
                <a:ea charset="0" panose="020F0502020204030204" pitchFamily="34" typeface="Calibri"/>
                <a:cs charset="0" panose="02020603050405020304" pitchFamily="18" typeface="Times New Roman"/>
              </a:rPr>
              <a:t>Remove all trash from the room.</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Empty the trash cans in the bathroom and bedroom, and place the trash bags in the hallway for pickup.</a:t>
            </a:r>
          </a:p>
          <a:p>
            <a:pPr algn="just" marL="0" marR="0">
              <a:lnSpc>
                <a:spcPct val="150000"/>
              </a:lnSpc>
              <a:spcBef>
                <a:spcPts val="0"/>
              </a:spcBef>
              <a:spcAft>
                <a:spcPts val="800"/>
              </a:spcAft>
            </a:pPr>
            <a:r>
              <a:rPr b="1" dirty="0" kern="100" lang="en-US" sz="1800">
                <a:effectLst/>
                <a:latin charset="0" panose="02020603050405020304" pitchFamily="18" typeface="Times New Roman"/>
                <a:ea charset="0" panose="020F0502020204030204" pitchFamily="34" typeface="Calibri"/>
                <a:cs charset="0" panose="02020603050405020304" pitchFamily="18" typeface="Times New Roman"/>
              </a:rPr>
              <a:t>Make the bed.</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Make the bed according to the Ibis Budget Barking brand standards.</a:t>
            </a:r>
          </a:p>
          <a:p>
            <a:pPr algn="just" marL="0" marR="0">
              <a:lnSpc>
                <a:spcPct val="150000"/>
              </a:lnSpc>
              <a:spcBef>
                <a:spcPts val="0"/>
              </a:spcBef>
              <a:spcAft>
                <a:spcPts val="800"/>
              </a:spcAft>
            </a:pPr>
            <a:r>
              <a:rPr b="1" dirty="0" kern="100" lang="en-US" sz="1800">
                <a:effectLst/>
                <a:latin charset="0" panose="02020603050405020304" pitchFamily="18" typeface="Times New Roman"/>
                <a:ea charset="0" panose="020F0502020204030204" pitchFamily="34" typeface="Calibri"/>
                <a:cs charset="0" panose="02020603050405020304" pitchFamily="18" typeface="Times New Roman"/>
              </a:rPr>
              <a:t>Clean the bathroom.</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Clean the toilet, sink, bathtub/shower, and mirror. Replenish all bathroom amenities, such as toilet paper, towels, and soap.</a:t>
            </a:r>
          </a:p>
          <a:p>
            <a:pPr algn="just" marL="0" marR="0">
              <a:lnSpc>
                <a:spcPct val="150000"/>
              </a:lnSpc>
              <a:spcBef>
                <a:spcPts val="0"/>
              </a:spcBef>
              <a:spcAft>
                <a:spcPts val="800"/>
              </a:spcAft>
            </a:pPr>
            <a:r>
              <a:rPr b="1" dirty="0" kern="100" lang="en-US" sz="1800">
                <a:effectLst/>
                <a:latin charset="0" panose="02020603050405020304" pitchFamily="18" typeface="Times New Roman"/>
                <a:ea charset="0" panose="020F0502020204030204" pitchFamily="34" typeface="Calibri"/>
                <a:cs charset="0" panose="02020603050405020304" pitchFamily="18" typeface="Times New Roman"/>
              </a:rPr>
              <a:t>Clean the bedroom.</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Dust the furniture, vacuum the floors, and mop the floors if necessary.</a:t>
            </a:r>
          </a:p>
          <a:p>
            <a:pPr algn="just" marL="0" marR="0">
              <a:lnSpc>
                <a:spcPct val="150000"/>
              </a:lnSpc>
              <a:spcBef>
                <a:spcPts val="0"/>
              </a:spcBef>
              <a:spcAft>
                <a:spcPts val="800"/>
              </a:spcAft>
            </a:pPr>
            <a:r>
              <a:rPr b="1" dirty="0" kern="100" lang="en-US" sz="1800">
                <a:effectLst/>
                <a:latin charset="0" panose="02020603050405020304" pitchFamily="18" typeface="Times New Roman"/>
                <a:ea charset="0" panose="020F0502020204030204" pitchFamily="34" typeface="Calibri"/>
                <a:cs charset="0" panose="02020603050405020304" pitchFamily="18" typeface="Times New Roman"/>
              </a:rPr>
              <a:t>Examine the premises for signs of destruction.</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Please notify your manager immediately if you see any damage to the office.</a:t>
            </a:r>
          </a:p>
          <a:p>
            <a:pPr algn="just" marL="0" marR="0">
              <a:lnSpc>
                <a:spcPct val="150000"/>
              </a:lnSpc>
              <a:spcBef>
                <a:spcPts val="0"/>
              </a:spcBef>
              <a:spcAft>
                <a:spcPts val="800"/>
              </a:spcAft>
            </a:pPr>
            <a:r>
              <a:rPr b="1" dirty="0" kern="100" lang="en-US" sz="1800">
                <a:effectLst/>
                <a:latin charset="0" panose="02020603050405020304" pitchFamily="18" typeface="Times New Roman"/>
                <a:ea charset="0" panose="020F0502020204030204" pitchFamily="34" typeface="Calibri"/>
                <a:cs charset="0" panose="02020603050405020304" pitchFamily="18" typeface="Times New Roman"/>
              </a:rPr>
              <a:t>Please thank the visitor and then exit the room.</a:t>
            </a:r>
            <a:r>
              <a:rPr dirty="0" kern="100" lang="en-US" sz="1800">
                <a:effectLst/>
                <a:latin charset="0" panose="02020603050405020304" pitchFamily="18" typeface="Times New Roman"/>
                <a:ea charset="0" panose="020F0502020204030204" pitchFamily="34" typeface="Calibri"/>
                <a:cs charset="0" panose="02020603050405020304" pitchFamily="18" typeface="Times New Roman"/>
              </a:rPr>
              <a:t> If the visitor is there, you should express your gratitude for bearing with you. If the visitor isn't there, there's no need to bother cleaning up the room.</a:t>
            </a:r>
          </a:p>
          <a:p>
            <a:endParaRPr dirty="0" lang="en-US"/>
          </a:p>
        </p:txBody>
      </p:sp>
      <p:sp>
        <p:nvSpPr>
          <p:cNvPr id="4" name="Slide Number Placeholder 3"/>
          <p:cNvSpPr>
            <a:spLocks noGrp="1"/>
          </p:cNvSpPr>
          <p:nvPr>
            <p:ph idx="5" sz="quarter" type="sldNum"/>
          </p:nvPr>
        </p:nvSpPr>
        <p:spPr/>
        <p:txBody>
          <a:bodyPr numCol="1"/>
          <a:lstStyle/>
          <a:p>
            <a:fld id="{C26832ED-1432-4B78-8E98-5767D8EA4A26}" type="slidenum">
              <a:rPr lang="en-US" smtClean="0"/>
              <a:t>9</a:t>
            </a:fld>
            <a:endParaRPr lang="en-US"/>
          </a:p>
        </p:txBody>
      </p:sp>
    </p:spTree>
    <p:extLst>
      <p:ext uri="{BB962C8B-B14F-4D97-AF65-F5344CB8AC3E}">
        <p14:creationId xmlns:p14="http://schemas.microsoft.com/office/powerpoint/2010/main" val="17486847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pPr algn="just" marL="0" marR="0">
              <a:spcBef>
                <a:spcPts val="1200"/>
              </a:spcBef>
              <a:spcAft>
                <a:spcPts val="0"/>
              </a:spcAft>
            </a:pPr>
            <a:r>
              <a:rPr b="1" dirty="0" kern="100" lang="en-US" sz="1800">
                <a:solidFill>
                  <a:srgbClr val="2F5496"/>
                </a:solidFill>
                <a:effectLst/>
                <a:latin charset="0" panose="02020603050405020304" pitchFamily="18" typeface="Times New Roman"/>
                <a:ea charset="0" panose="02020603050405020304" pitchFamily="18" typeface="Times New Roman"/>
                <a:cs charset="0" panose="02020603050405020304" pitchFamily="18" typeface="Times New Roman"/>
              </a:rPr>
              <a:t>Room Cleaning Checklist for Ibis Budget Barking</a:t>
            </a:r>
          </a:p>
          <a:p>
            <a:pPr algn="just" marL="0" marR="0">
              <a:lnSpc>
                <a:spcPct val="150000"/>
              </a:lnSpc>
              <a:spcBef>
                <a:spcPts val="1800"/>
              </a:spcBef>
              <a:spcAft>
                <a:spcPts val="1800"/>
              </a:spcAft>
            </a:pPr>
            <a:r>
              <a:rPr b="1" dirty="0" kern="0" lang="en-US" sz="1800">
                <a:effectLst/>
                <a:latin charset="0" panose="02020603050405020304" pitchFamily="18" typeface="Times New Roman"/>
                <a:ea charset="0" panose="02020603050405020304" pitchFamily="18" typeface="Times New Roman"/>
                <a:cs charset="0" panose="02020603050405020304" pitchFamily="18" typeface="Times New Roman"/>
              </a:rPr>
              <a:t>General</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effectLst/>
                <a:latin charset="0" panose="02020603050405020304" pitchFamily="18" typeface="Times New Roman"/>
                <a:ea charset="0" panose="02020603050405020304" pitchFamily="18" typeface="Times New Roman"/>
                <a:cs charset="0" panose="02020603050405020304" pitchFamily="18" typeface="Times New Roman"/>
              </a:rPr>
              <a:t>The room is clean and free of dust, dirt, and cobwebs.</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effectLst/>
                <a:latin charset="0" panose="02020603050405020304" pitchFamily="18" typeface="Times New Roman"/>
                <a:ea charset="0" panose="02020603050405020304" pitchFamily="18" typeface="Times New Roman"/>
                <a:cs charset="0" panose="02020603050405020304" pitchFamily="18" typeface="Times New Roman"/>
              </a:rPr>
              <a:t>Floors are swept and mopped.</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effectLst/>
                <a:latin charset="0" panose="02020603050405020304" pitchFamily="18" typeface="Times New Roman"/>
                <a:ea charset="0" panose="02020603050405020304" pitchFamily="18" typeface="Times New Roman"/>
                <a:cs charset="0" panose="02020603050405020304" pitchFamily="18" typeface="Times New Roman"/>
              </a:rPr>
              <a:t>The furniture is polished.</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effectLst/>
                <a:latin charset="0" panose="02020603050405020304" pitchFamily="18" typeface="Times New Roman"/>
                <a:ea charset="0" panose="02020603050405020304" pitchFamily="18" typeface="Times New Roman"/>
                <a:cs charset="0" panose="02020603050405020304" pitchFamily="18" typeface="Times New Roman"/>
              </a:rPr>
              <a:t>Mirrors are clean and streak-free.</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effectLst/>
                <a:latin charset="0" panose="02020603050405020304" pitchFamily="18" typeface="Times New Roman"/>
                <a:ea charset="0" panose="02020603050405020304" pitchFamily="18" typeface="Times New Roman"/>
                <a:cs charset="0" panose="02020603050405020304" pitchFamily="18" typeface="Times New Roman"/>
              </a:rPr>
              <a:t>Windows are clean and streak-free.</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effectLst/>
                <a:latin charset="0" panose="02020603050405020304" pitchFamily="18" typeface="Times New Roman"/>
                <a:ea charset="0" panose="02020603050405020304" pitchFamily="18" typeface="Times New Roman"/>
                <a:cs charset="0" panose="02020603050405020304" pitchFamily="18" typeface="Times New Roman"/>
              </a:rPr>
              <a:t>Garbage cans are emptied and replaced with new liners.</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effectLst/>
                <a:latin charset="0" panose="02020603050405020304" pitchFamily="18" typeface="Times New Roman"/>
                <a:ea charset="0" panose="02020603050405020304" pitchFamily="18" typeface="Times New Roman"/>
                <a:cs charset="0" panose="02020603050405020304" pitchFamily="18" typeface="Times New Roman"/>
              </a:rPr>
              <a:t>Air conditioning and heating units are clean and functioning properly.</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effectLst/>
                <a:latin charset="0" panose="02020603050405020304" pitchFamily="18" typeface="Times New Roman"/>
                <a:ea charset="0" panose="02020603050405020304" pitchFamily="18" typeface="Times New Roman"/>
                <a:cs charset="0" panose="02020603050405020304" pitchFamily="18" typeface="Times New Roman"/>
              </a:rPr>
              <a:t>Lights and switches are clean and functioning properly.</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marL="0" marR="0">
              <a:lnSpc>
                <a:spcPct val="150000"/>
              </a:lnSpc>
              <a:spcBef>
                <a:spcPts val="1800"/>
              </a:spcBef>
              <a:spcAft>
                <a:spcPts val="1800"/>
              </a:spcAft>
            </a:pPr>
            <a:r>
              <a:rPr b="1" dirty="0" kern="0" lang="en-US" sz="1800">
                <a:effectLst/>
                <a:latin charset="0" panose="02020603050405020304" pitchFamily="18" typeface="Times New Roman"/>
                <a:ea charset="0" panose="02020603050405020304" pitchFamily="18" typeface="Times New Roman"/>
                <a:cs charset="0" panose="02020603050405020304" pitchFamily="18" typeface="Times New Roman"/>
              </a:rPr>
              <a:t>Bathroom</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effectLst/>
                <a:latin charset="0" panose="02020603050405020304" pitchFamily="18" typeface="Times New Roman"/>
                <a:ea charset="0" panose="02020603050405020304" pitchFamily="18" typeface="Times New Roman"/>
                <a:cs charset="0" panose="02020603050405020304" pitchFamily="18" typeface="Times New Roman"/>
              </a:rPr>
              <a:t>The toilet is clean and free of stains and odors.</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effectLst/>
                <a:latin charset="0" panose="02020603050405020304" pitchFamily="18" typeface="Times New Roman"/>
                <a:ea charset="0" panose="02020603050405020304" pitchFamily="18" typeface="Times New Roman"/>
                <a:cs charset="0" panose="02020603050405020304" pitchFamily="18" typeface="Times New Roman"/>
              </a:rPr>
              <a:t>The bathtub/shower is clean and free of stains and odors.</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effectLst/>
                <a:latin charset="0" panose="02020603050405020304" pitchFamily="18" typeface="Times New Roman"/>
                <a:ea charset="0" panose="02020603050405020304" pitchFamily="18" typeface="Times New Roman"/>
                <a:cs charset="0" panose="02020603050405020304" pitchFamily="18" typeface="Times New Roman"/>
              </a:rPr>
              <a:t>The sink is clean and free of stains and odors.</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lnSpc>
                <a:spcPct val="150000"/>
              </a:lnSpc>
              <a:spcBef>
                <a:spcPts val="0"/>
              </a:spcBef>
              <a:spcAft>
                <a:spcPts val="750"/>
              </a:spcAft>
              <a:buSzPts val="1000"/>
              <a:buFont charset="2" panose="05050102010706020507" pitchFamily="18" typeface="Symbol"/>
              <a:buChar char=""/>
              <a:tabLst>
                <a:tab algn="l" pos="457200"/>
              </a:tabLst>
            </a:pPr>
            <a:r>
              <a:rPr dirty="0" kern="0" lang="en-US" sz="1800">
                <a:effectLst/>
                <a:latin charset="0" panose="02020603050405020304" pitchFamily="18" typeface="Times New Roman"/>
                <a:ea charset="0" panose="02020603050405020304" pitchFamily="18" typeface="Times New Roman"/>
                <a:cs charset="0" panose="02020603050405020304" pitchFamily="18" typeface="Times New Roman"/>
              </a:rPr>
              <a:t>The towels are clean and</a:t>
            </a:r>
            <a:endParaRPr dirty="0" kern="100" lang="en-US" sz="1800">
              <a:effectLst/>
              <a:latin charset="0" panose="02020603050405020304" pitchFamily="18" typeface="Times New Roman"/>
              <a:ea charset="0" panose="020F0502020204030204" pitchFamily="34" typeface="Calibri"/>
              <a:cs charset="0" panose="02020603050405020304" pitchFamily="18" typeface="Times New Roman"/>
            </a:endParaRPr>
          </a:p>
          <a:p>
            <a:endParaRPr dirty="0" lang="en-US"/>
          </a:p>
        </p:txBody>
      </p:sp>
      <p:sp>
        <p:nvSpPr>
          <p:cNvPr id="4" name="Slide Number Placeholder 3"/>
          <p:cNvSpPr>
            <a:spLocks noGrp="1"/>
          </p:cNvSpPr>
          <p:nvPr>
            <p:ph idx="5" sz="quarter" type="sldNum"/>
          </p:nvPr>
        </p:nvSpPr>
        <p:spPr/>
        <p:txBody>
          <a:bodyPr numCol="1"/>
          <a:lstStyle/>
          <a:p>
            <a:fld id="{C26832ED-1432-4B78-8E98-5767D8EA4A26}" type="slidenum">
              <a:rPr lang="en-US" smtClean="0"/>
              <a:t>10</a:t>
            </a:fld>
            <a:endParaRPr lang="en-US"/>
          </a:p>
        </p:txBody>
      </p:sp>
    </p:spTree>
    <p:extLst>
      <p:ext uri="{BB962C8B-B14F-4D97-AF65-F5344CB8AC3E}">
        <p14:creationId xmlns:p14="http://schemas.microsoft.com/office/powerpoint/2010/main" val="39852568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pPr algn="l" defTabSz="914400" eaLnBrk="1" hangingPunct="1" indent="0" latinLnBrk="0" lvl="0" marL="0" marR="0" rtl="0">
              <a:lnSpc>
                <a:spcPct val="100000"/>
              </a:lnSpc>
              <a:spcBef>
                <a:spcPts val="0"/>
              </a:spcBef>
              <a:spcAft>
                <a:spcPts val="0"/>
              </a:spcAft>
              <a:buClrTx/>
              <a:buSzTx/>
              <a:buFontTx/>
              <a:buNone/>
              <a:tabLst/>
              <a:defRPr/>
            </a:pPr>
            <a:r>
              <a:rPr dirty="0" lang="en-US" sz="1800">
                <a:effectLst/>
                <a:latin charset="0" panose="02020603050405020304" pitchFamily="18" typeface="Times New Roman"/>
                <a:ea charset="0" panose="02020603050405020304" pitchFamily="18" typeface="Times New Roman"/>
              </a:rPr>
              <a:t>Ibis Budget Barking has been successful because to the hard work of its employees. By adhering to the principles of our employee engagement strategy, we want to encourage our workers to consistently respect the values of our brand and to adhere to all relevant safety laws. Meanwhile, our room cleaning checklist is a valuable tool for ensuring that our standards for cleanliness and service constantly surpass those of our visitors. To uphold the integrity of our brand, we are dedicated to providing our customers with an unforgettable experience.</a:t>
            </a:r>
          </a:p>
          <a:p>
            <a:endParaRPr dirty="0" lang="en-US"/>
          </a:p>
        </p:txBody>
      </p:sp>
      <p:sp>
        <p:nvSpPr>
          <p:cNvPr id="4" name="Slide Number Placeholder 3"/>
          <p:cNvSpPr>
            <a:spLocks noGrp="1"/>
          </p:cNvSpPr>
          <p:nvPr>
            <p:ph idx="5" sz="quarter" type="sldNum"/>
          </p:nvPr>
        </p:nvSpPr>
        <p:spPr/>
        <p:txBody>
          <a:bodyPr numCol="1"/>
          <a:lstStyle/>
          <a:p>
            <a:fld id="{C26832ED-1432-4B78-8E98-5767D8EA4A26}" type="slidenum">
              <a:rPr lang="en-US" smtClean="0"/>
              <a:t>11</a:t>
            </a:fld>
            <a:endParaRPr lang="en-US"/>
          </a:p>
        </p:txBody>
      </p:sp>
    </p:spTree>
    <p:extLst>
      <p:ext uri="{BB962C8B-B14F-4D97-AF65-F5344CB8AC3E}">
        <p14:creationId xmlns:p14="http://schemas.microsoft.com/office/powerpoint/2010/main" val="37728141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endParaRPr dirty="0" lang="en-US"/>
          </a:p>
        </p:txBody>
      </p:sp>
      <p:sp>
        <p:nvSpPr>
          <p:cNvPr id="4" name="Slide Number Placeholder 3"/>
          <p:cNvSpPr>
            <a:spLocks noGrp="1"/>
          </p:cNvSpPr>
          <p:nvPr>
            <p:ph idx="5" sz="quarter" type="sldNum"/>
          </p:nvPr>
        </p:nvSpPr>
        <p:spPr/>
        <p:txBody>
          <a:bodyPr numCol="1"/>
          <a:lstStyle/>
          <a:p>
            <a:fld id="{C26832ED-1432-4B78-8E98-5767D8EA4A26}" type="slidenum">
              <a:rPr lang="en-US" smtClean="0"/>
              <a:t>12</a:t>
            </a:fld>
            <a:endParaRPr lang="en-US"/>
          </a:p>
        </p:txBody>
      </p:sp>
    </p:spTree>
    <p:extLst>
      <p:ext uri="{BB962C8B-B14F-4D97-AF65-F5344CB8AC3E}">
        <p14:creationId xmlns:p14="http://schemas.microsoft.com/office/powerpoint/2010/main" val="2805433860"/>
      </p:ext>
    </p:extLst>
  </p:cSld>
  <p:clrMapOvr>
    <a:masterClrMapping/>
  </p:clrMapOvr>
</p:notes>
</file>

<file path=ppt/slideLayouts/_rels/slideLayout1.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anchor="b" bIns="0" numCol="1">
            <a:normAutofit/>
          </a:bodyPr>
          <a:lstStyle>
            <a:lvl1pPr algn="l">
              <a:defRPr sz="6600"/>
            </a:lvl1pPr>
          </a:lstStyle>
          <a:p>
            <a:r>
              <a:rPr lang="en-US"/>
              <a:t>Click to edit Master title style</a:t>
            </a:r>
            <a:endParaRPr dirty="0" lang="en-US"/>
          </a:p>
        </p:txBody>
      </p:sp>
      <p:sp>
        <p:nvSpPr>
          <p:cNvPr id="3" name="Subtitle 2"/>
          <p:cNvSpPr>
            <a:spLocks noGrp="1"/>
          </p:cNvSpPr>
          <p:nvPr>
            <p:ph idx="1" type="subTitle"/>
          </p:nvPr>
        </p:nvSpPr>
        <p:spPr>
          <a:xfrm>
            <a:off x="2417780" y="3531204"/>
            <a:ext cx="8637072" cy="977621"/>
          </a:xfrm>
        </p:spPr>
        <p:txBody>
          <a:bodyPr bIns="91440" numCol="1" tIns="91440">
            <a:normAutofit/>
          </a:bodyPr>
          <a:lstStyle>
            <a:lvl1pPr algn="l" indent="0" marL="0">
              <a:buNone/>
              <a:defRPr b="0" baseline="0" cap="all" sz="1800">
                <a:solidFill>
                  <a:schemeClr val="tx1"/>
                </a:solidFill>
              </a:defRPr>
            </a:lvl1pPr>
            <a:lvl2pPr algn="ctr" indent="0" marL="457200">
              <a:buNone/>
              <a:defRPr sz="18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lang="en-US"/>
              <a:t>Click to edit Master subtitle style</a:t>
            </a:r>
            <a:endParaRPr dirty="0" lang="en-US"/>
          </a:p>
        </p:txBody>
      </p:sp>
      <p:sp>
        <p:nvSpPr>
          <p:cNvPr id="4" name="Date Placeholder 3"/>
          <p:cNvSpPr>
            <a:spLocks noGrp="1"/>
          </p:cNvSpPr>
          <p:nvPr>
            <p:ph idx="10" sz="half" type="dt"/>
          </p:nvPr>
        </p:nvSpPr>
        <p:spPr/>
        <p:txBody>
          <a:bodyPr numCol="1"/>
          <a:lstStyle/>
          <a:p>
            <a:fld id="{51FFEC42-FFFD-48DC-8A2D-806F9B2BE1A5}" type="datetimeFigureOut">
              <a:rPr lang="en-US" smtClean="0"/>
              <a:t>10/25/2023</a:t>
            </a:fld>
            <a:endParaRPr lang="en-US"/>
          </a:p>
        </p:txBody>
      </p:sp>
      <p:sp>
        <p:nvSpPr>
          <p:cNvPr id="5" name="Footer Placeholder 4"/>
          <p:cNvSpPr>
            <a:spLocks noGrp="1"/>
          </p:cNvSpPr>
          <p:nvPr>
            <p:ph idx="11" sz="quarter" type="ftr"/>
          </p:nvPr>
        </p:nvSpPr>
        <p:spPr>
          <a:xfrm>
            <a:off x="2416500" y="329307"/>
            <a:ext cx="4973915" cy="309201"/>
          </a:xfrm>
        </p:spPr>
        <p:txBody>
          <a:bodyPr numCol="1"/>
          <a:lstStyle/>
          <a:p>
            <a:endParaRPr lang="en-US"/>
          </a:p>
        </p:txBody>
      </p:sp>
      <p:sp>
        <p:nvSpPr>
          <p:cNvPr id="6" name="Slide Number Placeholder 5"/>
          <p:cNvSpPr>
            <a:spLocks noGrp="1"/>
          </p:cNvSpPr>
          <p:nvPr>
            <p:ph idx="12" sz="quarter" type="sldNum"/>
          </p:nvPr>
        </p:nvSpPr>
        <p:spPr>
          <a:xfrm>
            <a:off x="1437664" y="798973"/>
            <a:ext cx="811019" cy="503578"/>
          </a:xfrm>
        </p:spPr>
        <p:txBody>
          <a:bodyPr numCol="1"/>
          <a:lstStyle/>
          <a:p>
            <a:fld id="{995BFB8C-E4FB-45E5-B111-4360A1807608}"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897650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dirty="0" lang="en-US"/>
          </a:p>
        </p:txBody>
      </p:sp>
      <p:sp>
        <p:nvSpPr>
          <p:cNvPr id="3" name="Content Placeholder 2"/>
          <p:cNvSpPr>
            <a:spLocks noGrp="1"/>
          </p:cNvSpPr>
          <p:nvPr>
            <p:ph idx="1"/>
          </p:nvPr>
        </p:nvSpPr>
        <p:spPr/>
        <p:txBody>
          <a:bodyPr ancho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4" name="Date Placeholder 3"/>
          <p:cNvSpPr>
            <a:spLocks noGrp="1"/>
          </p:cNvSpPr>
          <p:nvPr>
            <p:ph idx="10" sz="half" type="dt"/>
          </p:nvPr>
        </p:nvSpPr>
        <p:spPr/>
        <p:txBody>
          <a:bodyPr numCol="1"/>
          <a:lstStyle/>
          <a:p>
            <a:fld id="{51FFEC42-FFFD-48DC-8A2D-806F9B2BE1A5}" type="datetimeFigureOut">
              <a:rPr lang="en-US" smtClean="0"/>
              <a:t>10/25/2023</a:t>
            </a:fld>
            <a:endParaRPr lang="en-US"/>
          </a:p>
        </p:txBody>
      </p:sp>
      <p:sp>
        <p:nvSpPr>
          <p:cNvPr id="5" name="Footer Placeholder 4"/>
          <p:cNvSpPr>
            <a:spLocks noGrp="1"/>
          </p:cNvSpPr>
          <p:nvPr>
            <p:ph idx="11" sz="quarter" type="ftr"/>
          </p:nvPr>
        </p:nvSpPr>
        <p:spPr/>
        <p:txBody>
          <a:bodyPr numCol="1"/>
          <a:lstStyle/>
          <a:p>
            <a:endParaRPr lang="en-US"/>
          </a:p>
        </p:txBody>
      </p:sp>
      <p:sp>
        <p:nvSpPr>
          <p:cNvPr id="6" name="Slide Number Placeholder 5"/>
          <p:cNvSpPr>
            <a:spLocks noGrp="1"/>
          </p:cNvSpPr>
          <p:nvPr>
            <p:ph idx="12" sz="quarter" type="sldNum"/>
          </p:nvPr>
        </p:nvSpPr>
        <p:spPr/>
        <p:txBody>
          <a:bodyPr numCol="1"/>
          <a:lstStyle/>
          <a:p>
            <a:fld id="{995BFB8C-E4FB-45E5-B111-4360A1807608}"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54596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numCol="1">
            <a:normAutofit/>
          </a:bodyPr>
          <a:lstStyle>
            <a:lvl1pPr algn="l">
              <a:defRPr sz="3600"/>
            </a:lvl1pPr>
          </a:lstStyle>
          <a:p>
            <a:r>
              <a:rPr lang="en-US"/>
              <a:t>Click to edit Master title style</a:t>
            </a:r>
            <a:endParaRPr dirty="0" lang="en-US"/>
          </a:p>
        </p:txBody>
      </p:sp>
      <p:sp>
        <p:nvSpPr>
          <p:cNvPr id="3" name="Text Placeholder 2"/>
          <p:cNvSpPr>
            <a:spLocks noGrp="1"/>
          </p:cNvSpPr>
          <p:nvPr>
            <p:ph idx="1" type="body"/>
          </p:nvPr>
        </p:nvSpPr>
        <p:spPr>
          <a:xfrm>
            <a:off x="1454239" y="3806195"/>
            <a:ext cx="8630446" cy="1012929"/>
          </a:xfrm>
        </p:spPr>
        <p:txBody>
          <a:bodyPr numCol="1" tIns="91440">
            <a:normAutofit/>
          </a:bodyPr>
          <a:lstStyle>
            <a:lvl1pPr algn="l" indent="0" marL="0">
              <a:buNone/>
              <a:defRPr sz="1800">
                <a:solidFill>
                  <a:schemeClr val="tx1"/>
                </a:solidFill>
              </a:defRPr>
            </a:lvl1pPr>
            <a:lvl2pPr indent="0" marL="457200">
              <a:buNone/>
              <a:defRPr sz="18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idx="10" sz="half" type="dt"/>
          </p:nvPr>
        </p:nvSpPr>
        <p:spPr/>
        <p:txBody>
          <a:bodyPr numCol="1"/>
          <a:lstStyle/>
          <a:p>
            <a:fld id="{51FFEC42-FFFD-48DC-8A2D-806F9B2BE1A5}" type="datetimeFigureOut">
              <a:rPr lang="en-US" smtClean="0"/>
              <a:t>10/25/2023</a:t>
            </a:fld>
            <a:endParaRPr lang="en-US"/>
          </a:p>
        </p:txBody>
      </p:sp>
      <p:sp>
        <p:nvSpPr>
          <p:cNvPr id="5" name="Footer Placeholder 4"/>
          <p:cNvSpPr>
            <a:spLocks noGrp="1"/>
          </p:cNvSpPr>
          <p:nvPr>
            <p:ph idx="11" sz="quarter" type="ftr"/>
          </p:nvPr>
        </p:nvSpPr>
        <p:spPr/>
        <p:txBody>
          <a:bodyPr numCol="1"/>
          <a:lstStyle/>
          <a:p>
            <a:endParaRPr lang="en-US"/>
          </a:p>
        </p:txBody>
      </p:sp>
      <p:sp>
        <p:nvSpPr>
          <p:cNvPr id="6" name="Slide Number Placeholder 5"/>
          <p:cNvSpPr>
            <a:spLocks noGrp="1"/>
          </p:cNvSpPr>
          <p:nvPr>
            <p:ph idx="12" sz="quarter" type="sldNum"/>
          </p:nvPr>
        </p:nvSpPr>
        <p:spPr/>
        <p:txBody>
          <a:bodyPr numCol="1"/>
          <a:lstStyle/>
          <a:p>
            <a:fld id="{995BFB8C-E4FB-45E5-B111-4360A1807608}"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75298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numCol="1"/>
          <a:lstStyle/>
          <a:p>
            <a:r>
              <a:rPr lang="en-US"/>
              <a:t>Click to edit Master title style</a:t>
            </a:r>
            <a:endParaRPr dirty="0" lang="en-US"/>
          </a:p>
        </p:txBody>
      </p:sp>
      <p:sp>
        <p:nvSpPr>
          <p:cNvPr id="3" name="Content Placeholder 2"/>
          <p:cNvSpPr>
            <a:spLocks noGrp="1"/>
          </p:cNvSpPr>
          <p:nvPr>
            <p:ph idx="1" sz="half"/>
          </p:nvPr>
        </p:nvSpPr>
        <p:spPr>
          <a:xfrm>
            <a:off x="1447331" y="2010878"/>
            <a:ext cx="4645152" cy="3448595"/>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4" name="Content Placeholder 3"/>
          <p:cNvSpPr>
            <a:spLocks noGrp="1"/>
          </p:cNvSpPr>
          <p:nvPr>
            <p:ph idx="2" sz="half"/>
          </p:nvPr>
        </p:nvSpPr>
        <p:spPr>
          <a:xfrm>
            <a:off x="6413771" y="2017343"/>
            <a:ext cx="4645152" cy="3441520"/>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5" name="Date Placeholder 4"/>
          <p:cNvSpPr>
            <a:spLocks noGrp="1"/>
          </p:cNvSpPr>
          <p:nvPr>
            <p:ph idx="10" sz="half" type="dt"/>
          </p:nvPr>
        </p:nvSpPr>
        <p:spPr/>
        <p:txBody>
          <a:bodyPr numCol="1"/>
          <a:lstStyle/>
          <a:p>
            <a:fld id="{51FFEC42-FFFD-48DC-8A2D-806F9B2BE1A5}" type="datetimeFigureOut">
              <a:rPr lang="en-US" smtClean="0"/>
              <a:t>10/25/2023</a:t>
            </a:fld>
            <a:endParaRPr lang="en-US"/>
          </a:p>
        </p:txBody>
      </p:sp>
      <p:sp>
        <p:nvSpPr>
          <p:cNvPr id="6" name="Footer Placeholder 5"/>
          <p:cNvSpPr>
            <a:spLocks noGrp="1"/>
          </p:cNvSpPr>
          <p:nvPr>
            <p:ph idx="11" sz="quarter" type="ftr"/>
          </p:nvPr>
        </p:nvSpPr>
        <p:spPr/>
        <p:txBody>
          <a:bodyPr numCol="1"/>
          <a:lstStyle/>
          <a:p>
            <a:endParaRPr lang="en-US"/>
          </a:p>
        </p:txBody>
      </p:sp>
      <p:sp>
        <p:nvSpPr>
          <p:cNvPr id="7" name="Slide Number Placeholder 6"/>
          <p:cNvSpPr>
            <a:spLocks noGrp="1"/>
          </p:cNvSpPr>
          <p:nvPr>
            <p:ph idx="12" sz="quarter" type="sldNum"/>
          </p:nvPr>
        </p:nvSpPr>
        <p:spPr/>
        <p:txBody>
          <a:bodyPr numCol="1"/>
          <a:lstStyle/>
          <a:p>
            <a:fld id="{995BFB8C-E4FB-45E5-B111-4360A1807608}"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61343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numCol="1"/>
          <a:lstStyle/>
          <a:p>
            <a:r>
              <a:rPr lang="en-US"/>
              <a:t>Click to edit Master title style</a:t>
            </a:r>
            <a:endParaRPr dirty="0" lang="en-US"/>
          </a:p>
        </p:txBody>
      </p:sp>
      <p:sp>
        <p:nvSpPr>
          <p:cNvPr id="3" name="Text Placeholder 2"/>
          <p:cNvSpPr>
            <a:spLocks noGrp="1"/>
          </p:cNvSpPr>
          <p:nvPr>
            <p:ph idx="1" type="body"/>
          </p:nvPr>
        </p:nvSpPr>
        <p:spPr>
          <a:xfrm>
            <a:off x="1447191" y="2019549"/>
            <a:ext cx="4645152" cy="801943"/>
          </a:xfrm>
        </p:spPr>
        <p:txBody>
          <a:bodyPr anchor="b" numCol="1">
            <a:normAutofit/>
          </a:bodyPr>
          <a:lstStyle>
            <a:lvl1pPr indent="0" marL="0">
              <a:lnSpc>
                <a:spcPct val="100000"/>
              </a:lnSpc>
              <a:buNone/>
              <a:defRPr b="0" baseline="0" cap="all" sz="2200">
                <a:solidFill>
                  <a:schemeClr val="accent1"/>
                </a:solidFill>
              </a:defRPr>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4" name="Content Placeholder 3"/>
          <p:cNvSpPr>
            <a:spLocks noGrp="1"/>
          </p:cNvSpPr>
          <p:nvPr>
            <p:ph idx="2" sz="half"/>
          </p:nvPr>
        </p:nvSpPr>
        <p:spPr>
          <a:xfrm>
            <a:off x="1447191" y="2824269"/>
            <a:ext cx="4645152" cy="2644457"/>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5" name="Text Placeholder 4"/>
          <p:cNvSpPr>
            <a:spLocks noGrp="1"/>
          </p:cNvSpPr>
          <p:nvPr>
            <p:ph idx="3" sz="quarter" type="body"/>
          </p:nvPr>
        </p:nvSpPr>
        <p:spPr>
          <a:xfrm>
            <a:off x="6412362" y="2023003"/>
            <a:ext cx="4645152" cy="802237"/>
          </a:xfrm>
        </p:spPr>
        <p:txBody>
          <a:bodyPr anchor="b" numCol="1">
            <a:normAutofit/>
          </a:bodyPr>
          <a:lstStyle>
            <a:lvl1pPr indent="0" marL="0">
              <a:lnSpc>
                <a:spcPct val="100000"/>
              </a:lnSpc>
              <a:buNone/>
              <a:defRPr b="0" baseline="0" cap="all" sz="2200">
                <a:solidFill>
                  <a:schemeClr val="accent1"/>
                </a:solidFill>
              </a:defRPr>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6" name="Content Placeholder 5"/>
          <p:cNvSpPr>
            <a:spLocks noGrp="1"/>
          </p:cNvSpPr>
          <p:nvPr>
            <p:ph idx="4" sz="quarter"/>
          </p:nvPr>
        </p:nvSpPr>
        <p:spPr>
          <a:xfrm>
            <a:off x="6412362" y="2821491"/>
            <a:ext cx="4645152" cy="2637371"/>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7" name="Date Placeholder 6"/>
          <p:cNvSpPr>
            <a:spLocks noGrp="1"/>
          </p:cNvSpPr>
          <p:nvPr>
            <p:ph idx="10" sz="half" type="dt"/>
          </p:nvPr>
        </p:nvSpPr>
        <p:spPr/>
        <p:txBody>
          <a:bodyPr numCol="1"/>
          <a:lstStyle/>
          <a:p>
            <a:fld id="{51FFEC42-FFFD-48DC-8A2D-806F9B2BE1A5}" type="datetimeFigureOut">
              <a:rPr lang="en-US" smtClean="0"/>
              <a:t>10/25/2023</a:t>
            </a:fld>
            <a:endParaRPr lang="en-US"/>
          </a:p>
        </p:txBody>
      </p:sp>
      <p:sp>
        <p:nvSpPr>
          <p:cNvPr id="8" name="Footer Placeholder 7"/>
          <p:cNvSpPr>
            <a:spLocks noGrp="1"/>
          </p:cNvSpPr>
          <p:nvPr>
            <p:ph idx="11" sz="quarter" type="ftr"/>
          </p:nvPr>
        </p:nvSpPr>
        <p:spPr/>
        <p:txBody>
          <a:bodyPr numCol="1"/>
          <a:lstStyle/>
          <a:p>
            <a:endParaRPr lang="en-US"/>
          </a:p>
        </p:txBody>
      </p:sp>
      <p:sp>
        <p:nvSpPr>
          <p:cNvPr id="9" name="Slide Number Placeholder 8"/>
          <p:cNvSpPr>
            <a:spLocks noGrp="1"/>
          </p:cNvSpPr>
          <p:nvPr>
            <p:ph idx="12" sz="quarter" type="sldNum"/>
          </p:nvPr>
        </p:nvSpPr>
        <p:spPr/>
        <p:txBody>
          <a:bodyPr numCol="1"/>
          <a:lstStyle/>
          <a:p>
            <a:fld id="{995BFB8C-E4FB-45E5-B111-4360A1807608}"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77158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dirty="0" lang="en-US"/>
          </a:p>
        </p:txBody>
      </p:sp>
      <p:sp>
        <p:nvSpPr>
          <p:cNvPr id="3" name="Date Placeholder 2"/>
          <p:cNvSpPr>
            <a:spLocks noGrp="1"/>
          </p:cNvSpPr>
          <p:nvPr>
            <p:ph idx="10" sz="half" type="dt"/>
          </p:nvPr>
        </p:nvSpPr>
        <p:spPr/>
        <p:txBody>
          <a:bodyPr numCol="1"/>
          <a:lstStyle/>
          <a:p>
            <a:fld id="{51FFEC42-FFFD-48DC-8A2D-806F9B2BE1A5}" type="datetimeFigureOut">
              <a:rPr lang="en-US" smtClean="0"/>
              <a:t>10/25/2023</a:t>
            </a:fld>
            <a:endParaRPr lang="en-US"/>
          </a:p>
        </p:txBody>
      </p:sp>
      <p:sp>
        <p:nvSpPr>
          <p:cNvPr id="4" name="Footer Placeholder 3"/>
          <p:cNvSpPr>
            <a:spLocks noGrp="1"/>
          </p:cNvSpPr>
          <p:nvPr>
            <p:ph idx="11" sz="quarter" type="ftr"/>
          </p:nvPr>
        </p:nvSpPr>
        <p:spPr/>
        <p:txBody>
          <a:bodyPr numCol="1"/>
          <a:lstStyle/>
          <a:p>
            <a:endParaRPr lang="en-US"/>
          </a:p>
        </p:txBody>
      </p:sp>
      <p:sp>
        <p:nvSpPr>
          <p:cNvPr id="5" name="Slide Number Placeholder 4"/>
          <p:cNvSpPr>
            <a:spLocks noGrp="1"/>
          </p:cNvSpPr>
          <p:nvPr>
            <p:ph idx="12" sz="quarter" type="sldNum"/>
          </p:nvPr>
        </p:nvSpPr>
        <p:spPr/>
        <p:txBody>
          <a:bodyPr numCol="1"/>
          <a:lstStyle/>
          <a:p>
            <a:fld id="{995BFB8C-E4FB-45E5-B111-4360A1807608}"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65604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 name=""/>
        <p:cNvGrpSpPr/>
        <p:nvPr/>
      </p:nvGrpSpPr>
      <p:grpSpPr>
        <a:xfrm>
          <a:off x="0" y="0"/>
          <a:ext cx="0" cy="0"/>
          <a:chOff x="0" y="0"/>
          <a:chExt cx="0" cy="0"/>
        </a:xfrm>
      </p:grpSpPr>
      <p:sp>
        <p:nvSpPr>
          <p:cNvPr id="2" name="Date Placeholder 1"/>
          <p:cNvSpPr>
            <a:spLocks noGrp="1"/>
          </p:cNvSpPr>
          <p:nvPr>
            <p:ph idx="10" sz="half" type="dt"/>
          </p:nvPr>
        </p:nvSpPr>
        <p:spPr/>
        <p:txBody>
          <a:bodyPr numCol="1"/>
          <a:lstStyle/>
          <a:p>
            <a:fld id="{51FFEC42-FFFD-48DC-8A2D-806F9B2BE1A5}" type="datetimeFigureOut">
              <a:rPr lang="en-US" smtClean="0"/>
              <a:t>10/25/2023</a:t>
            </a:fld>
            <a:endParaRPr lang="en-US"/>
          </a:p>
        </p:txBody>
      </p:sp>
      <p:sp>
        <p:nvSpPr>
          <p:cNvPr id="3" name="Footer Placeholder 2"/>
          <p:cNvSpPr>
            <a:spLocks noGrp="1"/>
          </p:cNvSpPr>
          <p:nvPr>
            <p:ph idx="11" sz="quarter" type="ftr"/>
          </p:nvPr>
        </p:nvSpPr>
        <p:spPr/>
        <p:txBody>
          <a:bodyPr numCol="1"/>
          <a:lstStyle/>
          <a:p>
            <a:endParaRPr lang="en-US"/>
          </a:p>
        </p:txBody>
      </p:sp>
      <p:sp>
        <p:nvSpPr>
          <p:cNvPr id="4" name="Slide Number Placeholder 3"/>
          <p:cNvSpPr>
            <a:spLocks noGrp="1"/>
          </p:cNvSpPr>
          <p:nvPr>
            <p:ph idx="12" sz="quarter" type="sldNum"/>
          </p:nvPr>
        </p:nvSpPr>
        <p:spPr/>
        <p:txBody>
          <a:bodyPr numCol="1"/>
          <a:lstStyle/>
          <a:p>
            <a:fld id="{995BFB8C-E4FB-45E5-B111-4360A1807608}" type="slidenum">
              <a:rPr lang="en-US" smtClean="0"/>
              <a:t>‹#›</a:t>
            </a:fld>
            <a:endParaRPr lang="en-US"/>
          </a:p>
        </p:txBody>
      </p:sp>
    </p:spTree>
    <p:extLst>
      <p:ext uri="{BB962C8B-B14F-4D97-AF65-F5344CB8AC3E}">
        <p14:creationId xmlns:p14="http://schemas.microsoft.com/office/powerpoint/2010/main" val="33280426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numCol="1">
            <a:normAutofit/>
          </a:bodyPr>
          <a:lstStyle>
            <a:lvl1pPr algn="l">
              <a:defRPr sz="2400"/>
            </a:lvl1pPr>
          </a:lstStyle>
          <a:p>
            <a:r>
              <a:rPr lang="en-US"/>
              <a:t>Click to edit Master title style</a:t>
            </a:r>
            <a:endParaRPr dirty="0" lang="en-US"/>
          </a:p>
        </p:txBody>
      </p:sp>
      <p:sp>
        <p:nvSpPr>
          <p:cNvPr id="3" name="Content Placeholder 2"/>
          <p:cNvSpPr>
            <a:spLocks noGrp="1"/>
          </p:cNvSpPr>
          <p:nvPr>
            <p:ph idx="1"/>
          </p:nvPr>
        </p:nvSpPr>
        <p:spPr>
          <a:xfrm>
            <a:off x="5043714" y="798974"/>
            <a:ext cx="6012470" cy="4658826"/>
          </a:xfrm>
        </p:spPr>
        <p:txBody>
          <a:bodyPr anchor="ct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4" name="Text Placeholder 3"/>
          <p:cNvSpPr>
            <a:spLocks noGrp="1"/>
          </p:cNvSpPr>
          <p:nvPr>
            <p:ph idx="2" sz="half" type="body"/>
          </p:nvPr>
        </p:nvSpPr>
        <p:spPr>
          <a:xfrm>
            <a:off x="1444671" y="3205491"/>
            <a:ext cx="3275013" cy="2248181"/>
          </a:xfrm>
        </p:spPr>
        <p:txBody>
          <a:bodyPr numCol="1"/>
          <a:lstStyle>
            <a:lvl1pPr algn="l"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Click to edit Master text styles</a:t>
            </a:r>
          </a:p>
        </p:txBody>
      </p:sp>
      <p:sp>
        <p:nvSpPr>
          <p:cNvPr id="5" name="Date Placeholder 4"/>
          <p:cNvSpPr>
            <a:spLocks noGrp="1"/>
          </p:cNvSpPr>
          <p:nvPr>
            <p:ph idx="10" sz="half" type="dt"/>
          </p:nvPr>
        </p:nvSpPr>
        <p:spPr/>
        <p:txBody>
          <a:bodyPr numCol="1"/>
          <a:lstStyle/>
          <a:p>
            <a:fld id="{51FFEC42-FFFD-48DC-8A2D-806F9B2BE1A5}" type="datetimeFigureOut">
              <a:rPr lang="en-US" smtClean="0"/>
              <a:t>10/25/2023</a:t>
            </a:fld>
            <a:endParaRPr lang="en-US"/>
          </a:p>
        </p:txBody>
      </p:sp>
      <p:sp>
        <p:nvSpPr>
          <p:cNvPr id="6" name="Footer Placeholder 5"/>
          <p:cNvSpPr>
            <a:spLocks noGrp="1"/>
          </p:cNvSpPr>
          <p:nvPr>
            <p:ph idx="11" sz="quarter" type="ftr"/>
          </p:nvPr>
        </p:nvSpPr>
        <p:spPr/>
        <p:txBody>
          <a:bodyPr numCol="1"/>
          <a:lstStyle/>
          <a:p>
            <a:endParaRPr lang="en-US"/>
          </a:p>
        </p:txBody>
      </p:sp>
      <p:sp>
        <p:nvSpPr>
          <p:cNvPr id="7" name="Slide Number Placeholder 6"/>
          <p:cNvSpPr>
            <a:spLocks noGrp="1"/>
          </p:cNvSpPr>
          <p:nvPr>
            <p:ph idx="12" sz="quarter" type="sldNum"/>
          </p:nvPr>
        </p:nvSpPr>
        <p:spPr/>
        <p:txBody>
          <a:bodyPr numCol="1"/>
          <a:lstStyle/>
          <a:p>
            <a:fld id="{995BFB8C-E4FB-45E5-B111-4360A1807608}"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25567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cmpd="sng" w="76200">
              <a:noFill/>
              <a:miter lim="800000"/>
            </a:ln>
            <a:effectLst>
              <a:outerShdw algn="tl" blurRad="127000" dir="4740000" dist="228600" rotWithShape="0" sx="98000" sy="98000">
                <a:srgbClr val="000000">
                  <a:alpha val="34000"/>
                </a:srgbClr>
              </a:outerShdw>
            </a:effectLst>
            <a:scene3d>
              <a:camera prst="orthographicFront"/>
              <a:lightRig dir="t" rig="threePt"/>
            </a:scene3d>
            <a:sp3d>
              <a:bevelT h="50800" prst="softRound" w="152400"/>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cmpd="sng" w="50800">
              <a:solidFill>
                <a:srgbClr val="191919"/>
              </a:solidFill>
              <a:miter lim="800000"/>
            </a:ln>
            <a:effectLst>
              <a:innerShdw blurRad="63500" dir="14100000" dist="88900">
                <a:srgbClr val="000000">
                  <a:alpha val="30000"/>
                </a:srgbClr>
              </a:innerShdw>
            </a:effectLst>
            <a:scene3d>
              <a:camera prst="orthographicFront"/>
              <a:lightRig dir="t" rig="threeP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numCol="1">
            <a:normAutofit/>
          </a:bodyPr>
          <a:lstStyle>
            <a:lvl1pPr>
              <a:defRPr sz="3200"/>
            </a:lvl1pPr>
          </a:lstStyle>
          <a:p>
            <a:r>
              <a:rPr lang="en-US"/>
              <a:t>Click to edit Master title style</a:t>
            </a:r>
            <a:endParaRPr dirty="0" lang="en-US"/>
          </a:p>
        </p:txBody>
      </p:sp>
      <p:sp>
        <p:nvSpPr>
          <p:cNvPr id="3" name="Picture Placeholder 2"/>
          <p:cNvSpPr>
            <a:spLocks noChangeAspect="1" noGrp="1"/>
          </p:cNvSpPr>
          <p:nvPr>
            <p:ph idx="1" type="pic"/>
          </p:nvPr>
        </p:nvSpPr>
        <p:spPr>
          <a:xfrm>
            <a:off x="8124389" y="1122542"/>
            <a:ext cx="2791171" cy="3866327"/>
          </a:xfrm>
          <a:solidFill>
            <a:schemeClr val="bg1">
              <a:lumMod val="85000"/>
            </a:schemeClr>
          </a:solidFill>
          <a:ln cap="sq" w="9525">
            <a:noFill/>
            <a:miter lim="800000"/>
          </a:ln>
          <a:effectLst/>
        </p:spPr>
        <p:txBody>
          <a:bodyPr anchor="t" numCol="1"/>
          <a:lstStyle>
            <a:lvl1pPr algn="ct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r>
              <a:rPr lang="en-US"/>
              <a:t>Click icon to add picture</a:t>
            </a:r>
            <a:endParaRPr dirty="0" lang="en-US"/>
          </a:p>
        </p:txBody>
      </p:sp>
      <p:sp>
        <p:nvSpPr>
          <p:cNvPr id="4" name="Text Placeholder 3"/>
          <p:cNvSpPr>
            <a:spLocks noGrp="1"/>
          </p:cNvSpPr>
          <p:nvPr>
            <p:ph idx="2" sz="half" type="body"/>
          </p:nvPr>
        </p:nvSpPr>
        <p:spPr>
          <a:xfrm>
            <a:off x="1450329" y="3145992"/>
            <a:ext cx="5524404" cy="2003742"/>
          </a:xfrm>
        </p:spPr>
        <p:txBody>
          <a:bodyPr numCol="1">
            <a:normAutofit/>
          </a:bodyPr>
          <a:lstStyle>
            <a:lvl1pPr algn="l" indent="0" marL="0">
              <a:buNone/>
              <a:defRPr sz="18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Click to edit Master text styles</a:t>
            </a:r>
          </a:p>
        </p:txBody>
      </p:sp>
      <p:sp>
        <p:nvSpPr>
          <p:cNvPr id="5" name="Date Placeholder 4"/>
          <p:cNvSpPr>
            <a:spLocks noGrp="1"/>
          </p:cNvSpPr>
          <p:nvPr>
            <p:ph idx="10" sz="half" type="dt"/>
          </p:nvPr>
        </p:nvSpPr>
        <p:spPr>
          <a:xfrm>
            <a:off x="1447382" y="5469856"/>
            <a:ext cx="5527351" cy="320123"/>
          </a:xfrm>
        </p:spPr>
        <p:txBody>
          <a:bodyPr numCol="1"/>
          <a:lstStyle>
            <a:lvl1pPr algn="l">
              <a:defRPr/>
            </a:lvl1pPr>
          </a:lstStyle>
          <a:p>
            <a:fld id="{51FFEC42-FFFD-48DC-8A2D-806F9B2BE1A5}" type="datetimeFigureOut">
              <a:rPr lang="en-US" smtClean="0"/>
              <a:t>10/25/2023</a:t>
            </a:fld>
            <a:endParaRPr lang="en-US"/>
          </a:p>
        </p:txBody>
      </p:sp>
      <p:sp>
        <p:nvSpPr>
          <p:cNvPr id="6" name="Footer Placeholder 5"/>
          <p:cNvSpPr>
            <a:spLocks noGrp="1"/>
          </p:cNvSpPr>
          <p:nvPr>
            <p:ph idx="11" sz="quarter" type="ftr"/>
          </p:nvPr>
        </p:nvSpPr>
        <p:spPr>
          <a:xfrm>
            <a:off x="1447382" y="318640"/>
            <a:ext cx="5541004" cy="320931"/>
          </a:xfrm>
        </p:spPr>
        <p:txBody>
          <a:bodyPr numCol="1"/>
          <a:lstStyle/>
          <a:p>
            <a:endParaRPr lang="en-US"/>
          </a:p>
        </p:txBody>
      </p:sp>
      <p:sp>
        <p:nvSpPr>
          <p:cNvPr id="7" name="Slide Number Placeholder 6"/>
          <p:cNvSpPr>
            <a:spLocks noGrp="1"/>
          </p:cNvSpPr>
          <p:nvPr>
            <p:ph idx="12" sz="quarter" type="sldNum"/>
          </p:nvPr>
        </p:nvSpPr>
        <p:spPr/>
        <p:txBody>
          <a:bodyPr numCol="1"/>
          <a:lstStyle/>
          <a:p>
            <a:fld id="{995BFB8C-E4FB-45E5-B111-4360A1807608}"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72661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dirty="0" lang="en-US"/>
          </a:p>
        </p:txBody>
      </p:sp>
      <p:sp>
        <p:nvSpPr>
          <p:cNvPr id="3" name="Vertical Text Placeholder 2"/>
          <p:cNvSpPr>
            <a:spLocks noGrp="1"/>
          </p:cNvSpPr>
          <p:nvPr>
            <p:ph idx="1" orient="vert" type="body"/>
          </p:nvPr>
        </p:nvSpPr>
        <p:spPr/>
        <p:txBody>
          <a:bodyPr numCol="1"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4" name="Date Placeholder 3"/>
          <p:cNvSpPr>
            <a:spLocks noGrp="1"/>
          </p:cNvSpPr>
          <p:nvPr>
            <p:ph idx="10" sz="half" type="dt"/>
          </p:nvPr>
        </p:nvSpPr>
        <p:spPr/>
        <p:txBody>
          <a:bodyPr numCol="1"/>
          <a:lstStyle/>
          <a:p>
            <a:fld id="{51FFEC42-FFFD-48DC-8A2D-806F9B2BE1A5}" type="datetimeFigureOut">
              <a:rPr lang="en-US" smtClean="0"/>
              <a:t>10/25/2023</a:t>
            </a:fld>
            <a:endParaRPr lang="en-US"/>
          </a:p>
        </p:txBody>
      </p:sp>
      <p:sp>
        <p:nvSpPr>
          <p:cNvPr id="5" name="Footer Placeholder 4"/>
          <p:cNvSpPr>
            <a:spLocks noGrp="1"/>
          </p:cNvSpPr>
          <p:nvPr>
            <p:ph idx="11" sz="quarter" type="ftr"/>
          </p:nvPr>
        </p:nvSpPr>
        <p:spPr/>
        <p:txBody>
          <a:bodyPr numCol="1"/>
          <a:lstStyle/>
          <a:p>
            <a:endParaRPr lang="en-US"/>
          </a:p>
        </p:txBody>
      </p:sp>
      <p:sp>
        <p:nvSpPr>
          <p:cNvPr id="6" name="Slide Number Placeholder 5"/>
          <p:cNvSpPr>
            <a:spLocks noGrp="1"/>
          </p:cNvSpPr>
          <p:nvPr>
            <p:ph idx="12" sz="quarter" type="sldNum"/>
          </p:nvPr>
        </p:nvSpPr>
        <p:spPr/>
        <p:txBody>
          <a:bodyPr numCol="1"/>
          <a:lstStyle/>
          <a:p>
            <a:fld id="{995BFB8C-E4FB-45E5-B111-4360A1807608}"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92757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 name=""/>
        <p:cNvGrpSpPr/>
        <p:nvPr/>
      </p:nvGrpSpPr>
      <p:grpSpPr>
        <a:xfrm>
          <a:off x="0" y="0"/>
          <a:ext cx="0" cy="0"/>
          <a:chOff x="0" y="0"/>
          <a:chExt cx="0" cy="0"/>
        </a:xfrm>
      </p:grpSpPr>
      <p:sp>
        <p:nvSpPr>
          <p:cNvPr id="2" name="Vertical Title 1"/>
          <p:cNvSpPr>
            <a:spLocks noGrp="1"/>
          </p:cNvSpPr>
          <p:nvPr>
            <p:ph orient="vert" type="title"/>
          </p:nvPr>
        </p:nvSpPr>
        <p:spPr>
          <a:xfrm>
            <a:off x="9439111" y="798973"/>
            <a:ext cx="1615742" cy="4659889"/>
          </a:xfrm>
        </p:spPr>
        <p:txBody>
          <a:bodyPr numCol="1" vert="eaVert"/>
          <a:lstStyle>
            <a:lvl1pPr algn="l">
              <a:defRPr/>
            </a:lvl1pPr>
          </a:lstStyle>
          <a:p>
            <a:r>
              <a:rPr lang="en-US"/>
              <a:t>Click to edit Master title style</a:t>
            </a:r>
            <a:endParaRPr dirty="0" lang="en-US"/>
          </a:p>
        </p:txBody>
      </p:sp>
      <p:sp>
        <p:nvSpPr>
          <p:cNvPr id="3" name="Vertical Text Placeholder 2"/>
          <p:cNvSpPr>
            <a:spLocks noGrp="1"/>
          </p:cNvSpPr>
          <p:nvPr>
            <p:ph idx="1" orient="vert" type="body"/>
          </p:nvPr>
        </p:nvSpPr>
        <p:spPr>
          <a:xfrm>
            <a:off x="1444672" y="798973"/>
            <a:ext cx="7828830" cy="4659889"/>
          </a:xfrm>
        </p:spPr>
        <p:txBody>
          <a:bodyPr numCol="1"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4" name="Date Placeholder 3"/>
          <p:cNvSpPr>
            <a:spLocks noGrp="1"/>
          </p:cNvSpPr>
          <p:nvPr>
            <p:ph idx="10" sz="half" type="dt"/>
          </p:nvPr>
        </p:nvSpPr>
        <p:spPr/>
        <p:txBody>
          <a:bodyPr numCol="1"/>
          <a:lstStyle/>
          <a:p>
            <a:fld id="{51FFEC42-FFFD-48DC-8A2D-806F9B2BE1A5}" type="datetimeFigureOut">
              <a:rPr lang="en-US" smtClean="0"/>
              <a:t>10/25/2023</a:t>
            </a:fld>
            <a:endParaRPr lang="en-US"/>
          </a:p>
        </p:txBody>
      </p:sp>
      <p:sp>
        <p:nvSpPr>
          <p:cNvPr id="5" name="Footer Placeholder 4"/>
          <p:cNvSpPr>
            <a:spLocks noGrp="1"/>
          </p:cNvSpPr>
          <p:nvPr>
            <p:ph idx="11" sz="quarter" type="ftr"/>
          </p:nvPr>
        </p:nvSpPr>
        <p:spPr/>
        <p:txBody>
          <a:bodyPr numCol="1"/>
          <a:lstStyle/>
          <a:p>
            <a:endParaRPr lang="en-US"/>
          </a:p>
        </p:txBody>
      </p:sp>
      <p:sp>
        <p:nvSpPr>
          <p:cNvPr id="6" name="Slide Number Placeholder 5"/>
          <p:cNvSpPr>
            <a:spLocks noGrp="1"/>
          </p:cNvSpPr>
          <p:nvPr>
            <p:ph idx="12" sz="quarter" type="sldNum"/>
          </p:nvPr>
        </p:nvSpPr>
        <p:spPr/>
        <p:txBody>
          <a:bodyPr numCol="1"/>
          <a:lstStyle/>
          <a:p>
            <a:fld id="{995BFB8C-E4FB-45E5-B111-4360A1807608}"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62886897"/>
      </p:ext>
    </p:extLst>
  </p:cSld>
  <p:clrMapOvr>
    <a:masterClrMapping/>
  </p:clrMapOvr>
</p:sldLayout>
</file>

<file path=ppt/slideMasters/_rels/slideMaster1.xml.rels><?xml version="1.0" encoding="UTF-8" standalone="yes"?><Relationships xmlns="http://schemas.openxmlformats.org/package/2006/relationships"><Relationship Id="rId13" Target="../slideLayouts/slideLayout11.xml" Type="http://schemas.openxmlformats.org/officeDocument/2006/relationships/slideLayout"/><Relationship Id="rId12" Target="../slideLayouts/slideLayout10.xml" Type="http://schemas.openxmlformats.org/officeDocument/2006/relationships/slideLayout"/><Relationship Id="rId11" Target="../slideLayouts/slideLayout9.xml" Type="http://schemas.openxmlformats.org/officeDocument/2006/relationships/slideLayout"/><Relationship Id="rId9" Target="../slideLayouts/slideLayout7.xml" Type="http://schemas.openxmlformats.org/officeDocument/2006/relationships/slideLayout"/><Relationship Id="rId10" Target="../slideLayouts/slideLayout8.xml" Type="http://schemas.openxmlformats.org/officeDocument/2006/relationships/slideLayout"/><Relationship Id="rId8" Target="../slideLayouts/slideLayout6.xml" Type="http://schemas.openxmlformats.org/officeDocument/2006/relationships/slideLayout"/><Relationship Id="rId7" Target="../slideLayouts/slideLayout5.xml" Type="http://schemas.openxmlformats.org/officeDocument/2006/relationships/slideLayout"/><Relationship Id="rId6" Target="../slideLayouts/slideLayout4.xml" Type="http://schemas.openxmlformats.org/officeDocument/2006/relationships/slideLayout"/><Relationship Id="rId5" Target="../slideLayouts/slideLayout3.xml" Type="http://schemas.openxmlformats.org/officeDocument/2006/relationships/slideLayout"/><Relationship Id="rId4" Target="../slideLayouts/slideLayout2.xml" Type="http://schemas.openxmlformats.org/officeDocument/2006/relationships/slideLayout"/><Relationship Id="rId3" Target="../slideLayouts/slideLayout1.xml" Type="http://schemas.openxmlformats.org/officeDocument/2006/relationships/slideLayout"/><Relationship Id="rId2" Target="../media/image1.jpg" Type="http://schemas.openxmlformats.org/officeDocument/2006/relationships/image"/><Relationship Id="rId1" Target="../theme/theme2.xml" Type="http://schemas.openxmlformats.org/officeDocument/2006/relationships/theme"/></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b="-1538" t="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anchor="t" bIns="45720" lIns="91440" numCol="1" rIns="91440" rtlCol="0" tIns="45720" vert="horz">
            <a:normAutofit/>
          </a:bodyPr>
          <a:lstStyle/>
          <a:p>
            <a:r>
              <a:rPr lang="en-US"/>
              <a:t>Click to edit Master title style</a:t>
            </a:r>
            <a:endParaRPr dirty="0" lang="en-US"/>
          </a:p>
        </p:txBody>
      </p:sp>
      <p:sp>
        <p:nvSpPr>
          <p:cNvPr id="3" name="Text Placeholder 2"/>
          <p:cNvSpPr>
            <a:spLocks noGrp="1"/>
          </p:cNvSpPr>
          <p:nvPr>
            <p:ph idx="1" type="body"/>
          </p:nvPr>
        </p:nvSpPr>
        <p:spPr>
          <a:xfrm>
            <a:off x="1451579" y="2015732"/>
            <a:ext cx="9603275" cy="3450613"/>
          </a:xfrm>
          <a:prstGeom prst="rect">
            <a:avLst/>
          </a:prstGeom>
        </p:spPr>
        <p:txBody>
          <a:bodyPr bIns="45720" lIns="91440" numCol="1" rIns="91440" rtlCol="0" tIns="45720"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4" name="Date Placeholder 3"/>
          <p:cNvSpPr>
            <a:spLocks noGrp="1"/>
          </p:cNvSpPr>
          <p:nvPr>
            <p:ph idx="2" sz="half" type="dt"/>
          </p:nvPr>
        </p:nvSpPr>
        <p:spPr>
          <a:xfrm>
            <a:off x="7554138" y="330370"/>
            <a:ext cx="3500715" cy="309201"/>
          </a:xfrm>
          <a:prstGeom prst="rect">
            <a:avLst/>
          </a:prstGeom>
        </p:spPr>
        <p:txBody>
          <a:bodyPr anchor="ctr" bIns="45720" lIns="91440" numCol="1" rIns="91440" rtlCol="0" tIns="45720" vert="horz"/>
          <a:lstStyle>
            <a:lvl1pPr algn="r">
              <a:defRPr sz="1000">
                <a:solidFill>
                  <a:schemeClr val="tx1">
                    <a:tint val="75000"/>
                  </a:schemeClr>
                </a:solidFill>
              </a:defRPr>
            </a:lvl1pPr>
          </a:lstStyle>
          <a:p>
            <a:fld id="{51FFEC42-FFFD-48DC-8A2D-806F9B2BE1A5}" type="datetimeFigureOut">
              <a:rPr lang="en-US" smtClean="0"/>
              <a:t>10/25/2023</a:t>
            </a:fld>
            <a:endParaRPr lang="en-US"/>
          </a:p>
        </p:txBody>
      </p:sp>
      <p:sp>
        <p:nvSpPr>
          <p:cNvPr id="5" name="Footer Placeholder 4"/>
          <p:cNvSpPr>
            <a:spLocks noGrp="1"/>
          </p:cNvSpPr>
          <p:nvPr>
            <p:ph idx="3" sz="quarter" type="ftr"/>
          </p:nvPr>
        </p:nvSpPr>
        <p:spPr>
          <a:xfrm>
            <a:off x="1451579" y="329307"/>
            <a:ext cx="5938836" cy="309201"/>
          </a:xfrm>
          <a:prstGeom prst="rect">
            <a:avLst/>
          </a:prstGeom>
        </p:spPr>
        <p:txBody>
          <a:bodyPr anchor="ctr" bIns="45720" lIns="91440" numCol="1" rIns="91440" rtlCol="0" tIns="45720" vert="horz"/>
          <a:lstStyle>
            <a:lvl1pPr algn="l">
              <a:defRPr sz="1000">
                <a:solidFill>
                  <a:schemeClr val="tx1">
                    <a:tint val="75000"/>
                  </a:schemeClr>
                </a:solidFill>
              </a:defRPr>
            </a:lvl1pPr>
          </a:lstStyle>
          <a:p>
            <a:endParaRPr lang="en-US"/>
          </a:p>
        </p:txBody>
      </p:sp>
      <p:sp>
        <p:nvSpPr>
          <p:cNvPr id="6" name="Slide Number Placeholder 5"/>
          <p:cNvSpPr>
            <a:spLocks noGrp="1"/>
          </p:cNvSpPr>
          <p:nvPr>
            <p:ph idx="4" sz="quarter" type="sldNum"/>
          </p:nvPr>
        </p:nvSpPr>
        <p:spPr>
          <a:xfrm>
            <a:off x="480060" y="798973"/>
            <a:ext cx="811019" cy="503578"/>
          </a:xfrm>
          <a:prstGeom prst="rect">
            <a:avLst/>
          </a:prstGeom>
        </p:spPr>
        <p:txBody>
          <a:bodyPr anchor="t" bIns="45720" lIns="91440" numCol="1" rIns="91440" rtlCol="0" tIns="45720" vert="horz"/>
          <a:lstStyle>
            <a:lvl1pPr algn="r">
              <a:defRPr sz="2800">
                <a:solidFill>
                  <a:schemeClr val="accent1"/>
                </a:solidFill>
              </a:defRPr>
            </a:lvl1pPr>
          </a:lstStyle>
          <a:p>
            <a:fld id="{995BFB8C-E4FB-45E5-B111-4360A1807608}"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8945456"/>
      </p:ext>
    </p:extLst>
  </p:cSld>
  <p:clrMap accent1="accent1" accent2="accent2" accent3="accent3" accent4="accent4" accent5="accent5" accent6="accent6" bg1="lt1" bg2="lt2" folHlink="folHlink" hlink="hlink" tx1="dk1" tx2="dk2"/>
  <p:sldLayoutIdLst>
    <p:sldLayoutId id="2147483648" r:id="rId3"/>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Lst>
  <p:txStyles>
    <p:titleStyle>
      <a:lvl1pPr algn="l" defTabSz="914400" eaLnBrk="1" hangingPunct="1" latinLnBrk="0" rtl="0">
        <a:lnSpc>
          <a:spcPct val="90000"/>
        </a:lnSpc>
        <a:spcBef>
          <a:spcPct val="0"/>
        </a:spcBef>
        <a:buNone/>
        <a:defRPr b="0" cap="all" i="0" kern="1200" sz="3200">
          <a:solidFill>
            <a:schemeClr val="tx1"/>
          </a:solidFill>
          <a:effectLst/>
          <a:latin typeface="+mj-lt"/>
          <a:ea typeface="+mj-ea"/>
          <a:cs typeface="+mj-cs"/>
        </a:defRPr>
      </a:lvl1pPr>
    </p:titleStyle>
    <p:bodyStyle>
      <a:lvl1pPr algn="l" defTabSz="914400" eaLnBrk="1" hangingPunct="1" indent="-228600" latinLnBrk="0" marL="228600" rtl="0">
        <a:lnSpc>
          <a:spcPct val="120000"/>
        </a:lnSpc>
        <a:spcBef>
          <a:spcPts val="1000"/>
        </a:spcBef>
        <a:buClr>
          <a:schemeClr val="accent1"/>
        </a:buClr>
        <a:buSzPct val="100000"/>
        <a:buFont charset="0" panose="020B0604020202020204" pitchFamily="34" typeface="Arial"/>
        <a:buChar char="•"/>
        <a:defRPr kern="1200" sz="2000">
          <a:solidFill>
            <a:schemeClr val="tx1"/>
          </a:solidFill>
          <a:effectLst/>
          <a:latin typeface="+mn-lt"/>
          <a:ea typeface="+mn-ea"/>
          <a:cs typeface="+mn-cs"/>
        </a:defRPr>
      </a:lvl1pPr>
      <a:lvl2pPr algn="l" defTabSz="914400" eaLnBrk="1" hangingPunct="1" indent="-228600" latinLnBrk="0" marL="685800" rtl="0">
        <a:lnSpc>
          <a:spcPct val="120000"/>
        </a:lnSpc>
        <a:spcBef>
          <a:spcPts val="500"/>
        </a:spcBef>
        <a:buClr>
          <a:schemeClr val="accent1"/>
        </a:buClr>
        <a:buSzPct val="100000"/>
        <a:buFont charset="0" panose="020B0604020202020204" pitchFamily="34" typeface="Arial"/>
        <a:buChar char="•"/>
        <a:defRPr baseline="0" cap="none" kern="1200" sz="1800">
          <a:solidFill>
            <a:schemeClr val="tx1"/>
          </a:solidFill>
          <a:effectLst/>
          <a:latin typeface="+mn-lt"/>
          <a:ea typeface="+mn-ea"/>
          <a:cs typeface="+mn-cs"/>
        </a:defRPr>
      </a:lvl2pPr>
      <a:lvl3pPr algn="l" defTabSz="914400" eaLnBrk="1" hangingPunct="1" indent="-228600" latinLnBrk="0" marL="1143000" rtl="0">
        <a:lnSpc>
          <a:spcPct val="120000"/>
        </a:lnSpc>
        <a:spcBef>
          <a:spcPts val="500"/>
        </a:spcBef>
        <a:buClr>
          <a:schemeClr val="accent1"/>
        </a:buClr>
        <a:buSzPct val="100000"/>
        <a:buFont charset="0" panose="020B0604020202020204" pitchFamily="34" typeface="Arial"/>
        <a:buChar char="•"/>
        <a:defRPr kern="1200" sz="1600">
          <a:solidFill>
            <a:schemeClr val="tx1"/>
          </a:solidFill>
          <a:effectLst/>
          <a:latin typeface="+mn-lt"/>
          <a:ea typeface="+mn-ea"/>
          <a:cs typeface="+mn-cs"/>
        </a:defRPr>
      </a:lvl3pPr>
      <a:lvl4pPr algn="l" defTabSz="914400" eaLnBrk="1" hangingPunct="1" indent="-228600" latinLnBrk="0" marL="1600200" rtl="0">
        <a:lnSpc>
          <a:spcPct val="120000"/>
        </a:lnSpc>
        <a:spcBef>
          <a:spcPts val="500"/>
        </a:spcBef>
        <a:buClr>
          <a:schemeClr val="accent1"/>
        </a:buClr>
        <a:buSzPct val="100000"/>
        <a:buFont charset="0" panose="020B0604020202020204" pitchFamily="34" typeface="Arial"/>
        <a:buChar char="•"/>
        <a:defRPr baseline="0" cap="none" kern="1200" sz="1400">
          <a:solidFill>
            <a:schemeClr val="tx1"/>
          </a:solidFill>
          <a:effectLst/>
          <a:latin typeface="+mn-lt"/>
          <a:ea typeface="+mn-ea"/>
          <a:cs typeface="+mn-cs"/>
        </a:defRPr>
      </a:lvl4pPr>
      <a:lvl5pPr algn="l" defTabSz="914400" eaLnBrk="1" hangingPunct="1" indent="-228600" latinLnBrk="0" marL="2057400" rtl="0">
        <a:lnSpc>
          <a:spcPct val="120000"/>
        </a:lnSpc>
        <a:spcBef>
          <a:spcPts val="500"/>
        </a:spcBef>
        <a:buClr>
          <a:schemeClr val="accent1"/>
        </a:buClr>
        <a:buSzPct val="100000"/>
        <a:buFont charset="0" panose="020B0604020202020204" pitchFamily="34" typeface="Arial"/>
        <a:buChar char="•"/>
        <a:defRPr kern="1200" sz="1200">
          <a:solidFill>
            <a:schemeClr val="tx1"/>
          </a:solidFill>
          <a:effectLst/>
          <a:latin typeface="+mn-lt"/>
          <a:ea typeface="+mn-ea"/>
          <a:cs typeface="+mn-cs"/>
        </a:defRPr>
      </a:lvl5pPr>
      <a:lvl6pPr algn="l" defTabSz="914400" eaLnBrk="1" hangingPunct="1" indent="-228600" latinLnBrk="0" marL="2514600" rtl="0">
        <a:lnSpc>
          <a:spcPct val="120000"/>
        </a:lnSpc>
        <a:spcBef>
          <a:spcPts val="500"/>
        </a:spcBef>
        <a:buClr>
          <a:schemeClr val="accent1"/>
        </a:buClr>
        <a:buSzPct val="100000"/>
        <a:buFont charset="0" panose="020B0604020202020204" pitchFamily="34" typeface="Arial"/>
        <a:buChar char="•"/>
        <a:defRPr kern="1200" sz="1200">
          <a:solidFill>
            <a:schemeClr val="tx1"/>
          </a:solidFill>
          <a:effectLst/>
          <a:latin typeface="+mn-lt"/>
          <a:ea typeface="+mn-ea"/>
          <a:cs typeface="+mn-cs"/>
        </a:defRPr>
      </a:lvl6pPr>
      <a:lvl7pPr algn="l" defTabSz="914400" eaLnBrk="1" hangingPunct="1" indent="-228600" latinLnBrk="0" marL="2971800" rtl="0">
        <a:lnSpc>
          <a:spcPct val="120000"/>
        </a:lnSpc>
        <a:spcBef>
          <a:spcPts val="500"/>
        </a:spcBef>
        <a:buClr>
          <a:schemeClr val="accent1"/>
        </a:buClr>
        <a:buSzPct val="100000"/>
        <a:buFont charset="0" panose="020B0604020202020204" pitchFamily="34" typeface="Arial"/>
        <a:buChar char="•"/>
        <a:defRPr kern="1200" sz="1200">
          <a:solidFill>
            <a:schemeClr val="tx1"/>
          </a:solidFill>
          <a:effectLst/>
          <a:latin typeface="+mn-lt"/>
          <a:ea typeface="+mn-ea"/>
          <a:cs typeface="+mn-cs"/>
        </a:defRPr>
      </a:lvl7pPr>
      <a:lvl8pPr algn="l" defTabSz="914400" eaLnBrk="1" hangingPunct="1" indent="-228600" latinLnBrk="0" marL="3429000" rtl="0">
        <a:lnSpc>
          <a:spcPct val="120000"/>
        </a:lnSpc>
        <a:spcBef>
          <a:spcPts val="500"/>
        </a:spcBef>
        <a:buClr>
          <a:schemeClr val="accent1"/>
        </a:buClr>
        <a:buSzPct val="100000"/>
        <a:buFont charset="0" panose="020B0604020202020204" pitchFamily="34" typeface="Arial"/>
        <a:buChar char="•"/>
        <a:defRPr baseline="0" kern="1200" sz="1200">
          <a:solidFill>
            <a:schemeClr val="tx1"/>
          </a:solidFill>
          <a:effectLst/>
          <a:latin typeface="+mn-lt"/>
          <a:ea typeface="+mn-ea"/>
          <a:cs typeface="+mn-cs"/>
        </a:defRPr>
      </a:lvl8pPr>
      <a:lvl9pPr algn="l" defTabSz="914400" eaLnBrk="1" hangingPunct="1" indent="-228600" latinLnBrk="0" marL="3886200" rtl="0">
        <a:lnSpc>
          <a:spcPct val="120000"/>
        </a:lnSpc>
        <a:spcBef>
          <a:spcPts val="500"/>
        </a:spcBef>
        <a:buClr>
          <a:schemeClr val="accent1"/>
        </a:buClr>
        <a:buSzPct val="100000"/>
        <a:buFont charset="0" panose="020B0604020202020204" pitchFamily="34" typeface="Arial"/>
        <a:buChar char="•"/>
        <a:defRPr baseline="0" kern="1200" sz="1200">
          <a:solidFill>
            <a:schemeClr val="tx1"/>
          </a:solidFill>
          <a:effectLst/>
          <a:latin typeface="+mn-lt"/>
          <a:ea typeface="+mn-ea"/>
          <a:cs typeface="+mn-cs"/>
        </a:defRPr>
      </a:lvl9pPr>
    </p:bodyStyle>
    <p:otherStyle>
      <a:defPPr>
        <a:defRPr lang="en-US"/>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arget="../media/image1.jpg" Type="http://schemas.openxmlformats.org/officeDocument/2006/relationships/image"/><Relationship Id="rId1" Target="../slideLayouts/slideLayout1.xml" Type="http://schemas.openxmlformats.org/officeDocument/2006/relationships/slideLayout"/></Relationships>
</file>

<file path=ppt/slides/_rels/slide2.xml.rels><?xml version="1.0" encoding="UTF-8" standalone="yes"?><Relationships xmlns="http://schemas.openxmlformats.org/package/2006/relationships"><Relationship Id="rId5" Target="../media/image1.jpg" Type="http://schemas.openxmlformats.org/officeDocument/2006/relationships/image"/><Relationship Id="rId4" Target="../media/image3.svg" Type="http://schemas.openxmlformats.org/officeDocument/2006/relationships/image"/><Relationship Id="rId3" Target="../media/image2.png" Type="http://schemas.openxmlformats.org/officeDocument/2006/relationships/image"/><Relationship Id="rId2" Target="../notesSlides/notesSlide1.xml" Type="http://schemas.openxmlformats.org/officeDocument/2006/relationships/notesSlide"/><Relationship Id="rId1" Target="../slideLayouts/slideLayout2.xml" Type="http://schemas.openxmlformats.org/officeDocument/2006/relationships/slideLayout"/></Relationships>
</file>

<file path=ppt/slides/_rels/slide3.xml.rels><?xml version="1.0" encoding="UTF-8" standalone="yes"?><Relationships xmlns="http://schemas.openxmlformats.org/package/2006/relationships"><Relationship Id="rId3" Target="../media/image4.jpeg" Type="http://schemas.openxmlformats.org/officeDocument/2006/relationships/image"/><Relationship Id="rId2" Target="../notesSlides/notesSlide2.xml" Type="http://schemas.openxmlformats.org/officeDocument/2006/relationships/notesSlide"/><Relationship Id="rId1" Target="../slideLayouts/slideLayout2.xml" Type="http://schemas.openxmlformats.org/officeDocument/2006/relationships/slideLayout"/></Relationships>
</file>

<file path=ppt/slides/_rels/slide4.xml.rels><?xml version="1.0" encoding="UTF-8" standalone="yes"?><Relationships xmlns="http://schemas.openxmlformats.org/package/2006/relationships"><Relationship Id="rId7" Target="../diagrams/drawing1.xml" Type="http://schemas.microsoft.com/office/2007/relationships/diagramDrawing"/><Relationship Id="rId6" Target="../diagrams/quickStyle1.xml" Type="http://schemas.openxmlformats.org/officeDocument/2006/relationships/diagramQuickStyle"/><Relationship Id="rId5" Target="../diagrams/layout1.xml" Type="http://schemas.openxmlformats.org/officeDocument/2006/relationships/diagramLayout"/><Relationship Id="rId4" Target="../diagrams/data1.xml" Type="http://schemas.openxmlformats.org/officeDocument/2006/relationships/diagramData"/><Relationship Id="rId3" Target="../diagrams/colors1.xml" Type="http://schemas.openxmlformats.org/officeDocument/2006/relationships/diagramColors"/><Relationship Id="rId2" Target="../notesSlides/notesSlide3.xml" Type="http://schemas.openxmlformats.org/officeDocument/2006/relationships/notesSlide"/><Relationship Id="rId1" Target="../slideLayouts/slideLayout2.xml" Type="http://schemas.openxmlformats.org/officeDocument/2006/relationships/slideLayout"/></Relationships>
</file>

<file path=ppt/slides/_rels/slide5.xml.rels><?xml version="1.0" encoding="UTF-8" standalone="yes"?><Relationships xmlns="http://schemas.openxmlformats.org/package/2006/relationships"><Relationship Id="rId4" Target="../media/image6.svg" Type="http://schemas.openxmlformats.org/officeDocument/2006/relationships/image"/><Relationship Id="rId3" Target="../media/image5.png" Type="http://schemas.openxmlformats.org/officeDocument/2006/relationships/image"/><Relationship Id="rId2" Target="../notesSlides/notesSlide4.xml" Type="http://schemas.openxmlformats.org/officeDocument/2006/relationships/notesSlide"/><Relationship Id="rId1" Target="../slideLayouts/slideLayout2.xml" Type="http://schemas.openxmlformats.org/officeDocument/2006/relationships/slideLayout"/></Relationships>
</file>

<file path=ppt/slides/_rels/slide6.xml.rels><?xml version="1.0" encoding="UTF-8" standalone="yes"?><Relationships xmlns="http://schemas.openxmlformats.org/package/2006/relationships"><Relationship Id="rId3" Target="../media/image1.jpg" Type="http://schemas.openxmlformats.org/officeDocument/2006/relationships/image"/><Relationship Id="rId2" Target="../notesSlides/notesSlide5.xml" Type="http://schemas.openxmlformats.org/officeDocument/2006/relationships/notesSlide"/><Relationship Id="rId1" Target="../slideLayouts/slideLayout2.xml" Type="http://schemas.openxmlformats.org/officeDocument/2006/relationships/slideLayout"/></Relationships>
</file>

<file path=ppt/slides/_rels/slide7.xml.rels><?xml version="1.0" encoding="UTF-8" standalone="yes"?><Relationships xmlns="http://schemas.openxmlformats.org/package/2006/relationships"><Relationship Id="rId8" Target="../diagrams/drawing2.xml" Type="http://schemas.microsoft.com/office/2007/relationships/diagramDrawing"/><Relationship Id="rId7" Target="../diagrams/quickStyle2.xml" Type="http://schemas.openxmlformats.org/officeDocument/2006/relationships/diagramQuickStyle"/><Relationship Id="rId6" Target="../diagrams/layout2.xml" Type="http://schemas.openxmlformats.org/officeDocument/2006/relationships/diagramLayout"/><Relationship Id="rId5" Target="../diagrams/data2.xml" Type="http://schemas.openxmlformats.org/officeDocument/2006/relationships/diagramData"/><Relationship Id="rId4" Target="../diagrams/colors2.xml" Type="http://schemas.openxmlformats.org/officeDocument/2006/relationships/diagramColors"/><Relationship Id="rId3" Target="../media/image1.jpg" Type="http://schemas.openxmlformats.org/officeDocument/2006/relationships/image"/><Relationship Id="rId2" Target="../notesSlides/notesSlide6.xml" Type="http://schemas.openxmlformats.org/officeDocument/2006/relationships/notesSlide"/><Relationship Id="rId1" Target="../slideLayouts/slideLayout2.xml" Type="http://schemas.openxmlformats.org/officeDocument/2006/relationships/slideLayout"/></Relationships>
</file>

<file path=ppt/slides/_rels/slide8.xml.rels><?xml version="1.0" encoding="UTF-8" standalone="yes"?><Relationships xmlns="http://schemas.openxmlformats.org/package/2006/relationships"><Relationship Id="rId4" Target="../media/image12.svg" Type="http://schemas.openxmlformats.org/officeDocument/2006/relationships/image"/><Relationship Id="rId3" Target="../media/image11.png" Type="http://schemas.openxmlformats.org/officeDocument/2006/relationships/image"/><Relationship Id="rId2" Target="../notesSlides/notesSlide7.xml" Type="http://schemas.openxmlformats.org/officeDocument/2006/relationships/notesSlide"/><Relationship Id="rId1" Target="../slideLayouts/slideLayout2.xml" Type="http://schemas.openxmlformats.org/officeDocument/2006/relationships/slideLayout"/></Relationships>
</file>

<file path=ppt/slides/_rels/slide9.xml.rels><?xml version="1.0" encoding="UTF-8" standalone="yes"?><Relationships xmlns="http://schemas.openxmlformats.org/package/2006/relationships"><Relationship Id="rId7" Target="../diagrams/drawing3.xml" Type="http://schemas.microsoft.com/office/2007/relationships/diagramDrawing"/><Relationship Id="rId6" Target="../diagrams/quickStyle3.xml" Type="http://schemas.openxmlformats.org/officeDocument/2006/relationships/diagramQuickStyle"/><Relationship Id="rId5" Target="../diagrams/layout3.xml" Type="http://schemas.openxmlformats.org/officeDocument/2006/relationships/diagramLayout"/><Relationship Id="rId4" Target="../diagrams/data3.xml" Type="http://schemas.openxmlformats.org/officeDocument/2006/relationships/diagramData"/><Relationship Id="rId3" Target="../diagrams/colors3.xml" Type="http://schemas.openxmlformats.org/officeDocument/2006/relationships/diagramColors"/><Relationship Id="rId2" Target="../notesSlides/notesSlide8.xml" Type="http://schemas.openxmlformats.org/officeDocument/2006/relationships/notesSlide"/><Relationship Id="rId1" Target="../slideLayouts/slideLayout2.xml" Type="http://schemas.openxmlformats.org/officeDocument/2006/relationships/slideLayout"/></Relationships>
</file>

<file path=ppt/slides/_rels/slide10.xml.rels><?xml version="1.0" encoding="UTF-8" standalone="yes"?><Relationships xmlns="http://schemas.openxmlformats.org/package/2006/relationships"><Relationship Id="rId7" Target="../diagrams/drawing4.xml" Type="http://schemas.microsoft.com/office/2007/relationships/diagramDrawing"/><Relationship Id="rId6" Target="../diagrams/quickStyle4.xml" Type="http://schemas.openxmlformats.org/officeDocument/2006/relationships/diagramQuickStyle"/><Relationship Id="rId5" Target="../diagrams/layout4.xml" Type="http://schemas.openxmlformats.org/officeDocument/2006/relationships/diagramLayout"/><Relationship Id="rId4" Target="../diagrams/data4.xml" Type="http://schemas.openxmlformats.org/officeDocument/2006/relationships/diagramData"/><Relationship Id="rId3" Target="../diagrams/colors4.xml" Type="http://schemas.openxmlformats.org/officeDocument/2006/relationships/diagramColors"/><Relationship Id="rId2" Target="../notesSlides/notesSlide9.xml" Type="http://schemas.openxmlformats.org/officeDocument/2006/relationships/notesSlide"/><Relationship Id="rId1" Target="../slideLayouts/slideLayout2.xml" Type="http://schemas.openxmlformats.org/officeDocument/2006/relationships/slideLayout"/></Relationships>
</file>

<file path=ppt/slides/_rels/slide11.xml.rels><?xml version="1.0" encoding="UTF-8" standalone="yes"?><Relationships xmlns="http://schemas.openxmlformats.org/package/2006/relationships"><Relationship Id="rId4" Target="../media/image1.jpg" Type="http://schemas.openxmlformats.org/officeDocument/2006/relationships/image"/><Relationship Id="rId3" Target="../media/image21.jpeg" Type="http://schemas.openxmlformats.org/officeDocument/2006/relationships/image"/><Relationship Id="rId2" Target="../notesSlides/notesSlide10.xml" Type="http://schemas.openxmlformats.org/officeDocument/2006/relationships/notesSlide"/><Relationship Id="rId1" Target="../slideLayouts/slideLayout2.xml" Type="http://schemas.openxmlformats.org/officeDocument/2006/relationships/slideLayout"/></Relationships>
</file>

<file path=ppt/slides/_rels/slide12.xml.rels><?xml version="1.0" encoding="UTF-8" standalone="yes"?><Relationships xmlns="http://schemas.openxmlformats.org/package/2006/relationships"><Relationship Id="rId3" Target="../media/image22.jpeg" Type="http://schemas.openxmlformats.org/officeDocument/2006/relationships/image"/><Relationship Id="rId2" Target="../notesSlides/notesSlide11.xml" Type="http://schemas.openxmlformats.org/officeDocument/2006/relationships/notesSlide"/><Relationship Id="rId1" Target="../slideLayouts/slideLayout2.xml" Type="http://schemas.openxmlformats.org/officeDocument/2006/relationships/slideLayout"/></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b="50000" l="50000" r="50000" t="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C69834E-5EEE-4D61-833E-04928896454C}"/>
              </a:ext>
              <a:ext uri="{C183D7F6-B498-43B3-948B-1728B52AA6E4}">
                <adec:decorative xmlns:adec="http://schemas.microsoft.com/office/drawing/2017/decorative" val="1"/>
              </a:ext>
            </a:extLst>
          </p:cNvPr>
          <p:cNvSpPr>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lang="en-US"/>
          </a:p>
        </p:txBody>
      </p:sp>
      <p:sp>
        <p:nvSpPr>
          <p:cNvPr id="10" name="Rectangle 9">
            <a:extLst>
              <a:ext uri="{FF2B5EF4-FFF2-40B4-BE49-F238E27FC236}">
                <a16:creationId xmlns:a16="http://schemas.microsoft.com/office/drawing/2014/main" id="{58E5D9BA-46E7-4BFA-9C74-75495BF6F54D}"/>
              </a:ext>
              <a:ext uri="{C183D7F6-B498-43B3-948B-1728B52AA6E4}">
                <adec:decorative xmlns:adec="http://schemas.microsoft.com/office/drawing/2017/decorative" val="1"/>
              </a:ext>
            </a:extLst>
          </p:cNvPr>
          <p:cNvSpPr>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0" y="2183987"/>
            <a:ext cx="12192000" cy="410575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lvl="0"/>
            <a:endParaRPr lang="en-US"/>
          </a:p>
        </p:txBody>
      </p:sp>
      <p:sp>
        <p:nvSpPr>
          <p:cNvPr id="29" name="Rectangle 28">
            <a:extLst>
              <a:ext uri="{FF2B5EF4-FFF2-40B4-BE49-F238E27FC236}">
                <a16:creationId xmlns:a16="http://schemas.microsoft.com/office/drawing/2014/main" id="{5B033D76-5800-44B6-AFE9-EE2106935115}"/>
              </a:ext>
              <a:ext uri="{C183D7F6-B498-43B3-948B-1728B52AA6E4}">
                <adec:decorative xmlns:adec="http://schemas.microsoft.com/office/drawing/2017/decorative" val="1"/>
              </a:ext>
            </a:extLst>
          </p:cNvPr>
          <p:cNvSpPr>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643331" y="638508"/>
            <a:ext cx="10905339" cy="4843439"/>
          </a:xfrm>
          <a:prstGeom prst="rect">
            <a:avLst/>
          </a:prstGeom>
          <a:gradFill>
            <a:gsLst>
              <a:gs pos="0">
                <a:srgbClr val="000001"/>
              </a:gs>
              <a:gs pos="100000">
                <a:srgbClr val="191919"/>
              </a:gs>
            </a:gsLst>
          </a:gradFill>
          <a:ln cmpd="sng" w="76200">
            <a:noFill/>
            <a:miter lim="800000"/>
          </a:ln>
          <a:effectLst>
            <a:outerShdw algn="tl" blurRad="127000" dir="4740000" dist="228600" rotWithShape="0" sx="98000" sy="98000">
              <a:srgbClr val="000000">
                <a:alpha val="34000"/>
              </a:srgbClr>
            </a:outerShdw>
          </a:effectLst>
          <a:scene3d>
            <a:camera prst="orthographicFront"/>
            <a:lightRig dir="t" rig="threePt"/>
          </a:scene3d>
          <a:sp3d>
            <a:bevelT h="50800" prst="softRound" w="152400"/>
          </a:sp3d>
        </p:spPr>
        <p:style>
          <a:lnRef idx="1">
            <a:schemeClr val="accent1"/>
          </a:lnRef>
          <a:fillRef idx="3">
            <a:schemeClr val="accent1"/>
          </a:fillRef>
          <a:effectRef idx="2">
            <a:schemeClr val="accent1"/>
          </a:effectRef>
          <a:fontRef idx="minor">
            <a:schemeClr val="lt1"/>
          </a:fontRef>
        </p:style>
        <p:txBody>
          <a:bodyPr anchor="ctr" numCol="1" rtlCol="0"/>
          <a:lstStyle/>
          <a:p>
            <a:pPr algn="ctr"/>
            <a:endParaRPr lang="en-US"/>
          </a:p>
        </p:txBody>
      </p:sp>
      <p:sp>
        <p:nvSpPr>
          <p:cNvPr id="14" name="Rectangle 13">
            <a:extLst>
              <a:ext uri="{FF2B5EF4-FFF2-40B4-BE49-F238E27FC236}">
                <a16:creationId xmlns:a16="http://schemas.microsoft.com/office/drawing/2014/main" id="{522D6F85-FFBA-4F81-AEE5-AAA17CB7AA98}"/>
              </a:ext>
              <a:ext uri="{C183D7F6-B498-43B3-948B-1728B52AA6E4}">
                <adec:decorative xmlns:adec="http://schemas.microsoft.com/office/drawing/2017/decorative" val="1"/>
              </a:ext>
            </a:extLst>
          </p:cNvPr>
          <p:cNvSpPr>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870204" y="865667"/>
            <a:ext cx="10451592" cy="4389120"/>
          </a:xfrm>
          <a:prstGeom prst="rect">
            <a:avLst/>
          </a:prstGeom>
          <a:ln cmpd="sng" w="50800">
            <a:solidFill>
              <a:srgbClr val="191919"/>
            </a:solidFill>
            <a:miter lim="800000"/>
          </a:ln>
          <a:effectLst>
            <a:innerShdw blurRad="63500" dir="14100000" dist="88900">
              <a:srgbClr val="000000">
                <a:alpha val="30000"/>
              </a:srgbClr>
            </a:innerShdw>
          </a:effectLst>
          <a:scene3d>
            <a:camera prst="orthographicFront"/>
            <a:lightRig dir="t" rig="threePt"/>
          </a:scene3d>
          <a:sp3d>
            <a:bevelT prst="relaxedInset"/>
          </a:sp3d>
        </p:spPr>
        <p:style>
          <a:lnRef idx="1">
            <a:schemeClr val="accent1"/>
          </a:lnRef>
          <a:fillRef idx="1003">
            <a:schemeClr val="lt2"/>
          </a:fillRef>
          <a:effectRef idx="2">
            <a:schemeClr val="accent1"/>
          </a:effectRef>
          <a:fontRef idx="minor">
            <a:schemeClr val="lt1"/>
          </a:fontRef>
        </p:style>
        <p:txBody>
          <a:bodyPr anchor="ctr" numCol="1" rtlCol="0"/>
          <a:lstStyle/>
          <a:p>
            <a:pPr algn="ctr"/>
            <a:endParaRPr lang="en-US"/>
          </a:p>
        </p:txBody>
      </p:sp>
      <p:sp>
        <p:nvSpPr>
          <p:cNvPr id="16" name="Rectangle 15">
            <a:extLst>
              <a:ext uri="{FF2B5EF4-FFF2-40B4-BE49-F238E27FC236}">
                <a16:creationId xmlns:a16="http://schemas.microsoft.com/office/drawing/2014/main" id="{13B31514-E6DF-4357-9EEA-EFB7983080DA}"/>
              </a:ext>
              <a:ext uri="{C183D7F6-B498-43B3-948B-1728B52AA6E4}">
                <adec:decorative xmlns:adec="http://schemas.microsoft.com/office/drawing/2017/decorative" val="1"/>
              </a:ext>
            </a:extLst>
          </p:cNvPr>
          <p:cNvSpPr>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1034796" y="1030259"/>
            <a:ext cx="10122408" cy="4059936"/>
          </a:xfrm>
          <a:prstGeom prst="rect">
            <a:avLst/>
          </a:prstGeom>
          <a:ln>
            <a:solidFill>
              <a:srgbClr val="949494"/>
            </a:solidFill>
          </a:ln>
        </p:spPr>
        <p:style>
          <a:lnRef idx="2">
            <a:schemeClr val="accent1">
              <a:shade val="50000"/>
            </a:schemeClr>
          </a:lnRef>
          <a:fillRef idx="1003">
            <a:schemeClr val="lt1"/>
          </a:fillRef>
          <a:effectRef idx="0">
            <a:schemeClr val="accent1"/>
          </a:effectRef>
          <a:fontRef idx="minor">
            <a:schemeClr val="lt1"/>
          </a:fontRef>
        </p:style>
        <p:txBody>
          <a:bodyPr anchor="ctr" numCol="1" rtlCol="0"/>
          <a:lstStyle/>
          <a:p>
            <a:pPr algn="ctr"/>
            <a:endParaRPr lang="en-US"/>
          </a:p>
        </p:txBody>
      </p:sp>
      <p:sp>
        <p:nvSpPr>
          <p:cNvPr id="2" name="Title 1">
            <a:extLst>
              <a:ext uri="{FF2B5EF4-FFF2-40B4-BE49-F238E27FC236}">
                <a16:creationId xmlns:a16="http://schemas.microsoft.com/office/drawing/2014/main" id="{2EF790DD-CD93-9B63-F5CD-EC5460B76E69}"/>
              </a:ext>
            </a:extLst>
          </p:cNvPr>
          <p:cNvSpPr>
            <a:spLocks noGrp="1"/>
          </p:cNvSpPr>
          <p:nvPr>
            <p:ph type="ctrTitle"/>
          </p:nvPr>
        </p:nvSpPr>
        <p:spPr>
          <a:xfrm>
            <a:off x="1557071" y="1584552"/>
            <a:ext cx="9099255" cy="2537251"/>
          </a:xfrm>
        </p:spPr>
        <p:txBody>
          <a:bodyPr anchor="ctr" numCol="1">
            <a:normAutofit/>
          </a:bodyPr>
          <a:lstStyle/>
          <a:p>
            <a:pPr algn="ctr"/>
            <a:r>
              <a:rPr lang="en-US" sz="7200">
                <a:solidFill>
                  <a:srgbClr val="454545"/>
                </a:solidFill>
              </a:rPr>
              <a:t>BMIH4006</a:t>
            </a:r>
          </a:p>
        </p:txBody>
      </p:sp>
      <p:sp>
        <p:nvSpPr>
          <p:cNvPr id="3" name="Subtitle 2">
            <a:extLst>
              <a:ext uri="{FF2B5EF4-FFF2-40B4-BE49-F238E27FC236}">
                <a16:creationId xmlns:a16="http://schemas.microsoft.com/office/drawing/2014/main" id="{E660265F-DC50-E075-31D3-0A028F68D848}"/>
              </a:ext>
            </a:extLst>
          </p:cNvPr>
          <p:cNvSpPr>
            <a:spLocks noGrp="1"/>
          </p:cNvSpPr>
          <p:nvPr>
            <p:ph idx="1" type="subTitle"/>
          </p:nvPr>
        </p:nvSpPr>
        <p:spPr>
          <a:xfrm>
            <a:off x="1535372" y="4133234"/>
            <a:ext cx="9120954" cy="744373"/>
          </a:xfrm>
        </p:spPr>
        <p:txBody>
          <a:bodyPr numCol="1">
            <a:normAutofit/>
          </a:bodyPr>
          <a:lstStyle/>
          <a:p>
            <a:pPr algn="ctr">
              <a:lnSpc>
                <a:spcPct val="110000"/>
              </a:lnSpc>
            </a:pPr>
            <a:r>
              <a:rPr dirty="0" lang="en-US" sz="1300">
                <a:solidFill>
                  <a:schemeClr val="accent1"/>
                </a:solidFill>
              </a:rPr>
              <a:t>Student name:   Buddhini Wewelwala</a:t>
            </a:r>
          </a:p>
          <a:p>
            <a:pPr algn="ctr">
              <a:lnSpc>
                <a:spcPct val="110000"/>
              </a:lnSpc>
            </a:pPr>
            <a:r>
              <a:rPr/>
              <a:t>ID:  2226454             </a:t>
            </a:r>
          </a:p>
        </p:txBody>
      </p:sp>
      <p:pic>
        <p:nvPicPr>
          <p:cNvPr id="18" name="Picture 17">
            <a:extLst>
              <a:ext uri="{FF2B5EF4-FFF2-40B4-BE49-F238E27FC236}">
                <a16:creationId xmlns:a16="http://schemas.microsoft.com/office/drawing/2014/main" id="{4C401D57-600A-4C91-AC9A-14CA1ED6F7D8}"/>
              </a:ext>
              <a:ext uri="{C183D7F6-B498-43B3-948B-1728B52AA6E4}">
                <adec:decorative xmlns:adec="http://schemas.microsoft.com/office/drawing/2017/decorative" val="1"/>
              </a:ext>
            </a:extLst>
          </p:cNvPr>
          <p:cNvPicPr>
            <a:picLocks noAdjustHandles="1" noChangeArrowheads="1" noChangeAspect="1" noChangeShapeType="1" noCrop="1" noEditPoints="1" noGrp="1" noMove="1" noResize="1" noRot="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b="-1538" t="1538"/>
          <a:stretch/>
        </p:blipFill>
        <p:spPr bwMode="black">
          <a:xfrm>
            <a:off x="0" y="6126480"/>
            <a:ext cx="12192000" cy="742950"/>
          </a:xfrm>
          <a:prstGeom prst="rect">
            <a:avLst/>
          </a:prstGeom>
        </p:spPr>
      </p:pic>
      <p:cxnSp>
        <p:nvCxnSpPr>
          <p:cNvPr id="20" name="Straight Connector 19">
            <a:extLst>
              <a:ext uri="{FF2B5EF4-FFF2-40B4-BE49-F238E27FC236}">
                <a16:creationId xmlns:a16="http://schemas.microsoft.com/office/drawing/2014/main" id="{412BDC66-00FA-4A3F-9BC7-BE05FF7705F8}"/>
              </a:ext>
              <a:ext uri="{C183D7F6-B498-43B3-948B-1728B52AA6E4}">
                <adec:decorative xmlns:adec="http://schemas.microsoft.com/office/drawing/2017/decorative" val="1"/>
              </a:ext>
            </a:extLst>
          </p:cNvPr>
          <p:cNvCxnSpPr>
            <a:cxnSpLocks noAdjustHandles="1" noChangeArrowheads="1" noChangeAspect="1" noChangeShapeType="1" noEditPoints="1" noGrp="1" noMove="1" noResize="1" noRot="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4339238"/>
      </p:ext>
    </p:extLst>
  </p:cSld>
  <p:clrMapOvr>
    <a:overrideClrMapping accent1="accent1" accent2="accent2" accent3="accent3" accent4="accent4" accent5="accent5" accent6="accent6" bg1="dk1" bg2="dk2" folHlink="folHlink" hlink="hlink" tx1="lt1" tx2="lt2"/>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b="100000" l="43000" r="43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lang="en-US"/>
          </a:p>
        </p:txBody>
      </p:sp>
      <p:cxnSp>
        <p:nvCxnSpPr>
          <p:cNvPr id="12" name="Straight Connector 11">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AdjustHandles="1" noChangeArrowheads="1" noChangeAspect="1" noChangeShapeType="1" noEditPoints="1" noGrp="1" noMove="1" noResize="1" noRot="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82363101-3778-19EC-12BB-7955BF71912C}"/>
              </a:ext>
            </a:extLst>
          </p:cNvPr>
          <p:cNvSpPr>
            <a:spLocks noGrp="1"/>
          </p:cNvSpPr>
          <p:nvPr>
            <p:ph type="title"/>
          </p:nvPr>
        </p:nvSpPr>
        <p:spPr>
          <a:xfrm>
            <a:off x="1451580" y="804520"/>
            <a:ext cx="4176511" cy="1049235"/>
          </a:xfrm>
        </p:spPr>
        <p:txBody>
          <a:bodyPr numCol="1">
            <a:normAutofit/>
          </a:bodyPr>
          <a:lstStyle/>
          <a:p>
            <a:r>
              <a:rPr lang="en-US"/>
              <a:t>Introduction</a:t>
            </a:r>
            <a:endParaRPr dirty="0" lang="en-US"/>
          </a:p>
        </p:txBody>
      </p:sp>
      <p:sp>
        <p:nvSpPr>
          <p:cNvPr id="14" name="Rectangle 13">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lvl="0"/>
            <a:endParaRPr lang="en-US"/>
          </a:p>
        </p:txBody>
      </p:sp>
      <p:sp>
        <p:nvSpPr>
          <p:cNvPr id="3" name="Content Placeholder 2">
            <a:extLst>
              <a:ext uri="{FF2B5EF4-FFF2-40B4-BE49-F238E27FC236}">
                <a16:creationId xmlns:a16="http://schemas.microsoft.com/office/drawing/2014/main" id="{A56B333D-50FF-02BD-AF0A-5F9DC796E472}"/>
              </a:ext>
            </a:extLst>
          </p:cNvPr>
          <p:cNvSpPr>
            <a:spLocks noGrp="1"/>
          </p:cNvSpPr>
          <p:nvPr>
            <p:ph idx="1"/>
          </p:nvPr>
        </p:nvSpPr>
        <p:spPr>
          <a:xfrm>
            <a:off x="1451581" y="2015732"/>
            <a:ext cx="4172212" cy="3450613"/>
          </a:xfrm>
        </p:spPr>
        <p:txBody>
          <a:bodyPr numCol="1">
            <a:normAutofit/>
          </a:bodyPr>
          <a:lstStyle/>
          <a:p>
            <a:pPr algn="just"/>
            <a:r>
              <a:rPr dirty="0" kern="100" lang="en-US">
                <a:effectLst/>
                <a:latin charset="0" panose="02020603050405020304" pitchFamily="18" typeface="Times New Roman"/>
                <a:ea charset="0" panose="020F0502020204030204" pitchFamily="34" typeface="Calibri"/>
                <a:cs charset="0" panose="02020603050405020304" pitchFamily="18" typeface="Times New Roman"/>
              </a:rPr>
              <a:t>At Ibis Budget Barking, providing memorable stays for guests is our top priority. </a:t>
            </a:r>
          </a:p>
          <a:p>
            <a:pPr algn="just"/>
            <a:r>
              <a:rPr dirty="0" kern="100" lang="en-US">
                <a:effectLst/>
                <a:latin charset="0" panose="02020603050405020304" pitchFamily="18" typeface="Times New Roman"/>
                <a:ea charset="0" panose="020F0502020204030204" pitchFamily="34" typeface="Calibri"/>
                <a:cs charset="0" panose="02020603050405020304" pitchFamily="18" typeface="Times New Roman"/>
              </a:rPr>
              <a:t>The steadfast upkeep of quality control and health and safety protocols is crucial to achieving this objective (</a:t>
            </a:r>
            <a:r>
              <a:rPr dirty="0" lang="en-US" sz="1800">
                <a:solidFill>
                  <a:srgbClr val="222222"/>
                </a:solidFill>
                <a:effectLst/>
                <a:latin charset="0" panose="02020603050405020304" pitchFamily="18" typeface="Times New Roman"/>
                <a:ea charset="0" panose="020F0502020204030204" pitchFamily="34" typeface="Calibri"/>
              </a:rPr>
              <a:t>Sun and </a:t>
            </a:r>
            <a:r>
              <a:rPr dirty="0" err="1" lang="en-US" sz="1800">
                <a:solidFill>
                  <a:srgbClr val="222222"/>
                </a:solidFill>
                <a:effectLst/>
                <a:latin charset="0" panose="02020603050405020304" pitchFamily="18" typeface="Times New Roman"/>
                <a:ea charset="0" panose="020F0502020204030204" pitchFamily="34" typeface="Calibri"/>
              </a:rPr>
              <a:t>Bunchapattanasakda</a:t>
            </a:r>
            <a:r>
              <a:rPr dirty="0" lang="en-US" sz="1800">
                <a:solidFill>
                  <a:srgbClr val="222222"/>
                </a:solidFill>
                <a:effectLst/>
                <a:latin charset="0" panose="02020603050405020304" pitchFamily="18" typeface="Times New Roman"/>
                <a:ea charset="0" panose="020F0502020204030204" pitchFamily="34" typeface="Calibri"/>
              </a:rPr>
              <a:t>., 2019).</a:t>
            </a:r>
            <a:r>
              <a:rPr dirty="0" kern="100" lang="en-US">
                <a:effectLst/>
                <a:latin charset="0" panose="02020603050405020304" pitchFamily="18" typeface="Times New Roman"/>
                <a:ea charset="0" panose="020F0502020204030204" pitchFamily="34" typeface="Calibri"/>
                <a:cs charset="0" panose="02020603050405020304" pitchFamily="18" typeface="Times New Roman"/>
              </a:rPr>
              <a:t> </a:t>
            </a:r>
            <a:endParaRPr dirty="0" lang="en-US"/>
          </a:p>
        </p:txBody>
      </p:sp>
      <p:pic>
        <p:nvPicPr>
          <p:cNvPr descr="Taco" id="7" name="Graphic 6">
            <a:extLst>
              <a:ext uri="{FF2B5EF4-FFF2-40B4-BE49-F238E27FC236}">
                <a16:creationId xmlns:a16="http://schemas.microsoft.com/office/drawing/2014/main" id="{CBFB8EAD-2092-8545-659E-9F4EE8E6D7F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44251" y="805583"/>
            <a:ext cx="4660762" cy="4660762"/>
          </a:xfrm>
          <a:prstGeom prst="rect">
            <a:avLst/>
          </a:prstGeom>
        </p:spPr>
      </p:pic>
      <p:pic>
        <p:nvPicPr>
          <p:cNvPr id="16" name="Picture 15">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AdjustHandles="1" noChangeArrowheads="1" noChangeAspect="1" noChangeShapeType="1" noCrop="1" noEditPoints="1" noGrp="1" noMove="1" noResize="1" noRo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1538" t="1538"/>
          <a:stretch/>
        </p:blipFill>
        <p:spPr bwMode="black">
          <a:xfrm>
            <a:off x="0" y="6126480"/>
            <a:ext cx="12192000" cy="742950"/>
          </a:xfrm>
          <a:prstGeom prst="rect">
            <a:avLst/>
          </a:prstGeom>
        </p:spPr>
      </p:pic>
      <p:cxnSp>
        <p:nvCxnSpPr>
          <p:cNvPr id="18" name="Straight Connector 17">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AdjustHandles="1" noChangeArrowheads="1" noChangeAspect="1" noChangeShapeType="1" noEditPoints="1" noGrp="1" noMove="1" noResize="1" noRot="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41263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b="100000" l="43000" r="43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110D6-7361-FF49-D25C-13DE8E0D6784}"/>
              </a:ext>
            </a:extLst>
          </p:cNvPr>
          <p:cNvSpPr>
            <a:spLocks noGrp="1"/>
          </p:cNvSpPr>
          <p:nvPr>
            <p:ph type="title"/>
          </p:nvPr>
        </p:nvSpPr>
        <p:spPr>
          <a:xfrm>
            <a:off x="1451579" y="804519"/>
            <a:ext cx="9603275" cy="1049235"/>
          </a:xfrm>
        </p:spPr>
        <p:txBody>
          <a:bodyPr numCol="1">
            <a:normAutofit/>
          </a:bodyPr>
          <a:lstStyle/>
          <a:p>
            <a:r>
              <a:rPr b="1" kern="100" lang="en-US" sz="2500">
                <a:effectLst/>
                <a:latin charset="0" panose="02020603050405020304" pitchFamily="18" typeface="Times New Roman"/>
                <a:ea charset="0" panose="02020603050405020304" pitchFamily="18" typeface="Times New Roman"/>
                <a:cs charset="0" panose="02020603050405020304" pitchFamily="18" typeface="Times New Roman"/>
              </a:rPr>
              <a:t>the importance of the housekeeping department.</a:t>
            </a:r>
            <a:br>
              <a:rPr b="1" kern="100" lang="en-US" sz="2500">
                <a:effectLst/>
                <a:latin charset="0" panose="02020603050405020304" pitchFamily="18" typeface="Times New Roman"/>
                <a:ea charset="0" panose="02020603050405020304" pitchFamily="18" typeface="Times New Roman"/>
                <a:cs charset="0" panose="02020603050405020304" pitchFamily="18" typeface="Times New Roman"/>
              </a:rPr>
            </a:br>
            <a:endParaRPr lang="en-US" sz="2500"/>
          </a:p>
        </p:txBody>
      </p:sp>
      <p:sp>
        <p:nvSpPr>
          <p:cNvPr id="3" name="Content Placeholder 2">
            <a:extLst>
              <a:ext uri="{FF2B5EF4-FFF2-40B4-BE49-F238E27FC236}">
                <a16:creationId xmlns:a16="http://schemas.microsoft.com/office/drawing/2014/main" id="{B5B25903-A91A-D04B-828B-5AFBF90F1342}"/>
              </a:ext>
            </a:extLst>
          </p:cNvPr>
          <p:cNvSpPr>
            <a:spLocks noGrp="1"/>
          </p:cNvSpPr>
          <p:nvPr>
            <p:ph idx="1"/>
          </p:nvPr>
        </p:nvSpPr>
        <p:spPr>
          <a:xfrm>
            <a:off x="1451579" y="2015734"/>
            <a:ext cx="6003015" cy="3450613"/>
          </a:xfrm>
        </p:spPr>
        <p:txBody>
          <a:bodyPr numCol="1">
            <a:normAutofit/>
          </a:bodyPr>
          <a:lstStyle/>
          <a:p>
            <a:pPr>
              <a:lnSpc>
                <a:spcPct val="110000"/>
              </a:lnSpc>
            </a:pPr>
            <a:r>
              <a:rPr b="1" lang="en-US" sz="1900">
                <a:effectLst/>
                <a:latin charset="0" panose="02020603050405020304" pitchFamily="18" typeface="Times New Roman"/>
                <a:ea charset="0" panose="020F0502020204030204" pitchFamily="34" typeface="Calibri"/>
              </a:rPr>
              <a:t>Guest Satisfaction:</a:t>
            </a:r>
            <a:r>
              <a:rPr lang="en-US" sz="1900">
                <a:effectLst/>
                <a:latin charset="0" panose="02020603050405020304" pitchFamily="18" typeface="Times New Roman"/>
                <a:ea charset="0" panose="020F0502020204030204" pitchFamily="34" typeface="Calibri"/>
              </a:rPr>
              <a:t>  The quality of the housekeeping has a direct bearing on how satisfied guests are. Guests are more likely to have a pleasant experience and have a good first impression of the hotel if the rooms and common spaces are kept tidy and well-maintained during their stay (</a:t>
            </a:r>
            <a:r>
              <a:rPr kern="0" lang="en-US" sz="1900">
                <a:effectLst/>
                <a:latin charset="0" panose="02020603050405020304" pitchFamily="18" typeface="Times New Roman"/>
                <a:ea charset="0" panose="020F0502020204030204" pitchFamily="34" typeface="Calibri"/>
              </a:rPr>
              <a:t>Jones., 2010). </a:t>
            </a:r>
          </a:p>
          <a:p>
            <a:pPr>
              <a:lnSpc>
                <a:spcPct val="110000"/>
              </a:lnSpc>
            </a:pPr>
            <a:r>
              <a:rPr b="1" lang="en-US" sz="1900">
                <a:effectLst/>
                <a:latin charset="0" panose="02020603050405020304" pitchFamily="18" typeface="Times New Roman"/>
                <a:ea charset="0" panose="020F0502020204030204" pitchFamily="34" typeface="Calibri"/>
              </a:rPr>
              <a:t>Health and Safety:</a:t>
            </a:r>
            <a:r>
              <a:rPr lang="en-US" sz="1900">
                <a:effectLst/>
                <a:latin charset="0" panose="02020603050405020304" pitchFamily="18" typeface="Times New Roman"/>
                <a:ea charset="0" panose="020F0502020204030204" pitchFamily="34" typeface="Calibri"/>
              </a:rPr>
              <a:t>  It is the responsibility of the Housekeeping department to ensure that a high level of cleanliness and hygiene is maintained at all times, since this is essential to the guests' and employees' well-being. </a:t>
            </a:r>
            <a:endParaRPr lang="en-US" sz="1900"/>
          </a:p>
        </p:txBody>
      </p:sp>
      <p:grpSp>
        <p:nvGrpSpPr>
          <p:cNvPr id="1031" name="Group 1030">
            <a:extLst>
              <a:ext uri="{FF2B5EF4-FFF2-40B4-BE49-F238E27FC236}">
                <a16:creationId xmlns:a16="http://schemas.microsoft.com/office/drawing/2014/main" id="{7B733C3F-9682-42F2-95C8-440BBDB77DE1}"/>
              </a:ext>
              <a:ext uri="{C183D7F6-B498-43B3-948B-1728B52AA6E4}">
                <adec:decorative xmlns:adec="http://schemas.microsoft.com/office/drawing/2017/decorative" val="1"/>
              </a:ext>
            </a:extLst>
          </p:cNvPr>
          <p:cNvGrpSpPr>
            <a:grpSpLocks noChangeAspect="1" noGrp="1" noMove="1" noResize="1" noRot="1" noUngrp="1"/>
          </p:cNvGrpSpPr>
          <p:nvPr>
            <p:extLst>
              <p:ext uri="{386F3935-93C4-4BCD-93E2-E3B085C9AB24}">
                <p16:designElem xmlns:p16="http://schemas.microsoft.com/office/powerpoint/2015/main" val="1"/>
              </p:ext>
            </p:extLst>
          </p:nvPr>
        </p:nvGrpSpPr>
        <p:grpSpPr>
          <a:xfrm>
            <a:off x="7949537" y="2012810"/>
            <a:ext cx="3108945" cy="3453535"/>
            <a:chOff x="7807230" y="2012810"/>
            <a:chExt cx="3251252" cy="3459865"/>
          </a:xfrm>
        </p:grpSpPr>
        <p:sp>
          <p:nvSpPr>
            <p:cNvPr id="1032" name="Rectangle 1031">
              <a:extLst>
                <a:ext uri="{FF2B5EF4-FFF2-40B4-BE49-F238E27FC236}">
                  <a16:creationId xmlns:a16="http://schemas.microsoft.com/office/drawing/2014/main" id="{7DAA79E5-501E-47F1-B927-7C05579F70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cmpd="sng" w="76200">
              <a:noFill/>
              <a:miter lim="800000"/>
            </a:ln>
            <a:effectLst>
              <a:outerShdw algn="tl" blurRad="127000" dir="4740000" dist="190500" rotWithShape="0" sx="98000" sy="98000">
                <a:srgbClr val="000000">
                  <a:alpha val="34000"/>
                </a:srgbClr>
              </a:outerShdw>
            </a:effectLst>
            <a:scene3d>
              <a:camera prst="orthographicFront"/>
              <a:lightRig dir="t" rig="threePt"/>
            </a:scene3d>
            <a:sp3d>
              <a:bevelT h="50800" prst="softRound" w="152400"/>
            </a:sp3d>
          </p:spPr>
          <p:style>
            <a:lnRef idx="1">
              <a:schemeClr val="accent1"/>
            </a:lnRef>
            <a:fillRef idx="3">
              <a:schemeClr val="accent1"/>
            </a:fillRef>
            <a:effectRef idx="2">
              <a:schemeClr val="accent1"/>
            </a:effectRef>
            <a:fontRef idx="minor">
              <a:schemeClr val="lt1"/>
            </a:fontRef>
          </p:style>
          <p:txBody>
            <a:bodyPr anchor="ctr" numCol="1" rtlCol="0"/>
            <a:lstStyle/>
            <a:p>
              <a:pPr algn="ctr"/>
              <a:endParaRPr lang="en-US"/>
            </a:p>
          </p:txBody>
        </p:sp>
        <p:sp>
          <p:nvSpPr>
            <p:cNvPr id="1033" name="Rectangle 1032">
              <a:extLst>
                <a:ext uri="{FF2B5EF4-FFF2-40B4-BE49-F238E27FC236}">
                  <a16:creationId xmlns:a16="http://schemas.microsoft.com/office/drawing/2014/main" id="{FF65AAE0-FA0E-4FC3-95C8-629AB65414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cmpd="sng" w="76200">
              <a:solidFill>
                <a:srgbClr val="191919"/>
              </a:solidFill>
              <a:miter lim="800000"/>
            </a:ln>
            <a:effectLst>
              <a:innerShdw blurRad="63500" dir="14100000" dist="88900">
                <a:srgbClr val="000000">
                  <a:alpha val="30000"/>
                </a:srgbClr>
              </a:innerShdw>
            </a:effectLst>
            <a:scene3d>
              <a:camera prst="orthographicFront"/>
              <a:lightRig dir="t" rig="threePt"/>
            </a:scene3d>
            <a:sp3d>
              <a:bevelT h="38100" prst="relaxedInset" w="38100"/>
            </a:sp3d>
          </p:spPr>
          <p:style>
            <a:lnRef idx="1">
              <a:schemeClr val="accent1"/>
            </a:lnRef>
            <a:fillRef idx="3">
              <a:schemeClr val="accent1"/>
            </a:fillRef>
            <a:effectRef idx="2">
              <a:schemeClr val="accent1"/>
            </a:effectRef>
            <a:fontRef idx="minor">
              <a:schemeClr val="lt1"/>
            </a:fontRef>
          </p:style>
          <p:txBody>
            <a:bodyPr anchor="ctr" numCol="1" rtlCol="0"/>
            <a:lstStyle/>
            <a:p>
              <a:pPr algn="ctr"/>
              <a:endParaRPr lang="en-US"/>
            </a:p>
          </p:txBody>
        </p:sp>
      </p:grpSp>
      <p:pic>
        <p:nvPicPr>
          <p:cNvPr descr="20 tips for hotel housekeepers | Hotel Management" id="1026" name="Picture 2">
            <a:extLst>
              <a:ext uri="{FF2B5EF4-FFF2-40B4-BE49-F238E27FC236}">
                <a16:creationId xmlns:a16="http://schemas.microsoft.com/office/drawing/2014/main" id="{3B8D3C22-AD25-C399-B8A1-68AF68106385}"/>
              </a:ext>
            </a:extLst>
          </p:cNvPr>
          <p:cNvPicPr>
            <a:picLocks noChangeArrowheads="1" noChangeAspect="1"/>
          </p:cNvPicPr>
          <p:nvPr/>
        </p:nvPicPr>
        <p:blipFill rotWithShape="1">
          <a:blip r:embed="rId3">
            <a:extLst>
              <a:ext uri="{28A0092B-C50C-407E-A947-70E740481C1C}">
                <a14:useLocalDpi xmlns:a14="http://schemas.microsoft.com/office/drawing/2010/main" val="0"/>
              </a:ext>
            </a:extLst>
          </a:blip>
          <a:srcRect b="3" l="2651" r="38334"/>
          <a:stretch/>
        </p:blipFill>
        <p:spPr>
          <a:xfrm>
            <a:off x="8128756" y="2174242"/>
            <a:ext cx="2762372" cy="3124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45656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b="100000" l="43000" r="43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73ACF-35B2-B1C0-D56F-98C6E4F42677}"/>
              </a:ext>
            </a:extLst>
          </p:cNvPr>
          <p:cNvSpPr>
            <a:spLocks noGrp="1"/>
          </p:cNvSpPr>
          <p:nvPr>
            <p:ph type="title"/>
          </p:nvPr>
        </p:nvSpPr>
        <p:spPr>
          <a:xfrm>
            <a:off x="1451579" y="804519"/>
            <a:ext cx="9603275" cy="1049235"/>
          </a:xfrm>
        </p:spPr>
        <p:txBody>
          <a:bodyPr numCol="1">
            <a:normAutofit/>
          </a:bodyPr>
          <a:lstStyle/>
          <a:p>
            <a:r>
              <a:rPr b="1" kern="100" lang="en-US" sz="2200">
                <a:effectLst/>
                <a:latin charset="0" panose="02020603050405020304" pitchFamily="18" typeface="Times New Roman"/>
                <a:ea charset="0" panose="02020603050405020304" pitchFamily="18" typeface="Times New Roman"/>
                <a:cs charset="0" panose="02020603050405020304" pitchFamily="18" typeface="Times New Roman"/>
              </a:rPr>
              <a:t>Employee Engagement Model: Principles and Best Practices</a:t>
            </a:r>
            <a:br>
              <a:rPr b="1" kern="100" lang="en-US" sz="2200">
                <a:effectLst/>
                <a:latin charset="0" panose="02020603050405020304" pitchFamily="18" typeface="Times New Roman"/>
                <a:ea charset="0" panose="02020603050405020304" pitchFamily="18" typeface="Times New Roman"/>
                <a:cs charset="0" panose="02020603050405020304" pitchFamily="18" typeface="Times New Roman"/>
              </a:rPr>
            </a:br>
            <a:endParaRPr lang="en-US" sz="2200"/>
          </a:p>
        </p:txBody>
      </p:sp>
      <p:graphicFrame>
        <p:nvGraphicFramePr>
          <p:cNvPr id="21" name="Content Placeholder 2">
            <a:extLst>
              <a:ext uri="{FF2B5EF4-FFF2-40B4-BE49-F238E27FC236}">
                <a16:creationId xmlns:a16="http://schemas.microsoft.com/office/drawing/2014/main" id="{7C811156-15A6-D505-0E47-1A3FC47AF1F7}"/>
              </a:ext>
            </a:extLst>
          </p:cNvPr>
          <p:cNvGraphicFramePr>
            <a:graphicFrameLocks noGrp="1"/>
          </p:cNvGraphicFramePr>
          <p:nvPr>
            <p:ph idx="1"/>
            <p:extLst>
              <p:ext uri="{D42A27DB-BD31-4B8C-83A1-F6EECF244321}">
                <p14:modId xmlns:p14="http://schemas.microsoft.com/office/powerpoint/2010/main" val="914624904"/>
              </p:ext>
            </p:extLst>
          </p:nvPr>
        </p:nvGraphicFramePr>
        <p:xfrm>
          <a:off x="1450975" y="2340435"/>
          <a:ext cx="9604375" cy="3324494"/>
        </p:xfrm>
        <a:graphic>
          <a:graphicData uri="http://schemas.openxmlformats.org/drawingml/2006/diagram">
            <dgm:relIds xmlns:dgm="http://schemas.openxmlformats.org/drawingml/2006/diagram" xmlns:r="http://schemas.openxmlformats.org/officeDocument/2006/relationships" r:cs="rId3" r:dm="rId4" r:lo="rId5" r:qs="rId6"/>
          </a:graphicData>
        </a:graphic>
      </p:graphicFrame>
    </p:spTree>
    <p:extLst>
      <p:ext uri="{BB962C8B-B14F-4D97-AF65-F5344CB8AC3E}">
        <p14:creationId xmlns:p14="http://schemas.microsoft.com/office/powerpoint/2010/main" val="25815165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b="100000" l="43000" r="43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40B00-88D6-F0F1-4D9C-55A73919D469}"/>
              </a:ext>
            </a:extLst>
          </p:cNvPr>
          <p:cNvSpPr>
            <a:spLocks noGrp="1"/>
          </p:cNvSpPr>
          <p:nvPr>
            <p:ph type="title"/>
          </p:nvPr>
        </p:nvSpPr>
        <p:spPr>
          <a:xfrm>
            <a:off x="1451579" y="804519"/>
            <a:ext cx="9603275" cy="1049235"/>
          </a:xfrm>
        </p:spPr>
        <p:txBody>
          <a:bodyPr numCol="1">
            <a:normAutofit/>
          </a:bodyPr>
          <a:lstStyle/>
          <a:p>
            <a:r>
              <a:rPr b="1" kern="100" lang="en-US" sz="2200">
                <a:effectLst/>
                <a:latin charset="0" panose="02020603050405020304" pitchFamily="18" typeface="Times New Roman"/>
                <a:ea charset="0" panose="02020603050405020304" pitchFamily="18" typeface="Times New Roman"/>
                <a:cs charset="0" panose="02020603050405020304" pitchFamily="18" typeface="Times New Roman"/>
              </a:rPr>
              <a:t>Employee Engagement Model: Principles and Best Practices</a:t>
            </a:r>
            <a:br>
              <a:rPr b="1" kern="100" lang="en-US" sz="2200">
                <a:effectLst/>
                <a:latin charset="0" panose="02020603050405020304" pitchFamily="18" typeface="Times New Roman"/>
                <a:ea charset="0" panose="02020603050405020304" pitchFamily="18" typeface="Times New Roman"/>
                <a:cs charset="0" panose="02020603050405020304" pitchFamily="18" typeface="Times New Roman"/>
              </a:rPr>
            </a:br>
            <a:endParaRPr lang="en-US" sz="2200"/>
          </a:p>
        </p:txBody>
      </p:sp>
      <p:sp>
        <p:nvSpPr>
          <p:cNvPr id="15" name="Content Placeholder 2">
            <a:extLst>
              <a:ext uri="{FF2B5EF4-FFF2-40B4-BE49-F238E27FC236}">
                <a16:creationId xmlns:a16="http://schemas.microsoft.com/office/drawing/2014/main" id="{43BD4D53-E4D1-B576-671A-75F83F4C9F20}"/>
              </a:ext>
            </a:extLst>
          </p:cNvPr>
          <p:cNvSpPr>
            <a:spLocks noGrp="1"/>
          </p:cNvSpPr>
          <p:nvPr>
            <p:ph idx="1"/>
          </p:nvPr>
        </p:nvSpPr>
        <p:spPr>
          <a:xfrm>
            <a:off x="1451579" y="2015734"/>
            <a:ext cx="6195784" cy="3450613"/>
          </a:xfrm>
        </p:spPr>
        <p:txBody>
          <a:bodyPr numCol="1">
            <a:normAutofit/>
          </a:bodyPr>
          <a:lstStyle/>
          <a:p>
            <a:pPr algn="just" indent="0" marL="0" marR="0">
              <a:spcBef>
                <a:spcPts val="200"/>
              </a:spcBef>
              <a:spcAft>
                <a:spcPts val="0"/>
              </a:spcAft>
              <a:buNone/>
            </a:pPr>
            <a:r>
              <a:rPr b="1" dirty="0" kern="100" lang="en-US">
                <a:effectLst/>
                <a:latin charset="0" panose="02020603050405020304" pitchFamily="18" typeface="Times New Roman"/>
                <a:ea charset="0" panose="02020603050405020304" pitchFamily="18" typeface="Times New Roman"/>
                <a:cs charset="0" panose="02020603050405020304" pitchFamily="18" typeface="Times New Roman"/>
              </a:rPr>
              <a:t>Principle 2: Training and Development</a:t>
            </a:r>
          </a:p>
          <a:p>
            <a:pPr algn="just" marL="0" marR="0"/>
            <a:r>
              <a:rPr dirty="0" lang="en-US">
                <a:effectLst/>
                <a:latin charset="0" panose="02020603050405020304" pitchFamily="18" typeface="Times New Roman"/>
                <a:ea charset="0" panose="02020603050405020304" pitchFamily="18" typeface="Times New Roman"/>
              </a:rPr>
              <a:t> The progress and dedication of our team members depend on our ability to invest in their professional development (</a:t>
            </a:r>
            <a:r>
              <a:rPr dirty="0" err="1" lang="en-US">
                <a:effectLst/>
                <a:latin charset="0" panose="02020603050405020304" pitchFamily="18" typeface="Times New Roman"/>
                <a:ea charset="0" panose="02020603050405020304" pitchFamily="18" typeface="Times New Roman"/>
              </a:rPr>
              <a:t>Zeidan</a:t>
            </a:r>
            <a:r>
              <a:rPr dirty="0" lang="en-US">
                <a:effectLst/>
                <a:latin charset="0" panose="02020603050405020304" pitchFamily="18" typeface="Times New Roman"/>
                <a:ea charset="0" panose="02020603050405020304" pitchFamily="18" typeface="Times New Roman"/>
              </a:rPr>
              <a:t> and </a:t>
            </a:r>
            <a:r>
              <a:rPr dirty="0" err="1" lang="en-US">
                <a:effectLst/>
                <a:latin charset="0" panose="02020603050405020304" pitchFamily="18" typeface="Times New Roman"/>
                <a:ea charset="0" panose="02020603050405020304" pitchFamily="18" typeface="Times New Roman"/>
              </a:rPr>
              <a:t>Itani</a:t>
            </a:r>
            <a:r>
              <a:rPr dirty="0" lang="en-US">
                <a:effectLst/>
                <a:latin charset="0" panose="02020603050405020304" pitchFamily="18" typeface="Times New Roman"/>
                <a:ea charset="0" panose="02020603050405020304" pitchFamily="18" typeface="Times New Roman"/>
              </a:rPr>
              <a:t>., 2020). </a:t>
            </a:r>
          </a:p>
          <a:p>
            <a:pPr algn="just" indent="0" marL="0" marR="0">
              <a:spcBef>
                <a:spcPts val="200"/>
              </a:spcBef>
              <a:spcAft>
                <a:spcPts val="0"/>
              </a:spcAft>
              <a:buNone/>
            </a:pPr>
            <a:r>
              <a:rPr b="1" dirty="0" kern="100" lang="en-US">
                <a:effectLst/>
                <a:latin charset="0" panose="02020603050405020304" pitchFamily="18" typeface="Times New Roman"/>
                <a:ea charset="0" panose="02020603050405020304" pitchFamily="18" typeface="Times New Roman"/>
                <a:cs charset="0" panose="02020603050405020304" pitchFamily="18" typeface="Times New Roman"/>
              </a:rPr>
              <a:t>Principle 3: Recognition and Feedback</a:t>
            </a:r>
          </a:p>
          <a:p>
            <a:pPr algn="just" marL="0" marR="0"/>
            <a:r>
              <a:rPr dirty="0" lang="en-US">
                <a:effectLst/>
                <a:latin charset="0" panose="02020603050405020304" pitchFamily="18" typeface="Times New Roman"/>
                <a:ea charset="0" panose="02020603050405020304" pitchFamily="18" typeface="Times New Roman"/>
              </a:rPr>
              <a:t> By showing our appreciation for their work, we may help our team members feel more connected and inspire them to give their all (</a:t>
            </a:r>
            <a:r>
              <a:rPr dirty="0" err="1" lang="en-US">
                <a:effectLst/>
                <a:latin charset="0" panose="02020603050405020304" pitchFamily="18" typeface="Times New Roman"/>
                <a:ea charset="0" panose="02020603050405020304" pitchFamily="18" typeface="Times New Roman"/>
              </a:rPr>
              <a:t>Duggirala</a:t>
            </a:r>
            <a:r>
              <a:rPr dirty="0" lang="en-US">
                <a:effectLst/>
                <a:latin charset="0" panose="02020603050405020304" pitchFamily="18" typeface="Times New Roman"/>
                <a:ea charset="0" panose="02020603050405020304" pitchFamily="18" typeface="Times New Roman"/>
              </a:rPr>
              <a:t> et al., 2012).</a:t>
            </a:r>
          </a:p>
          <a:p>
            <a:pPr algn="just" marL="0" marR="0"/>
            <a:endParaRPr dirty="0" lang="en-US"/>
          </a:p>
        </p:txBody>
      </p:sp>
      <p:pic>
        <p:nvPicPr>
          <p:cNvPr descr="Business Growth" id="7" name="Graphic 6">
            <a:extLst>
              <a:ext uri="{FF2B5EF4-FFF2-40B4-BE49-F238E27FC236}">
                <a16:creationId xmlns:a16="http://schemas.microsoft.com/office/drawing/2014/main" id="{6CE25B82-8E6E-CA16-C831-0105A6F94ED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28756" y="2277991"/>
            <a:ext cx="2926098" cy="2926098"/>
          </a:xfrm>
          <a:prstGeom prst="rect">
            <a:avLst/>
          </a:prstGeom>
        </p:spPr>
      </p:pic>
    </p:spTree>
    <p:extLst>
      <p:ext uri="{BB962C8B-B14F-4D97-AF65-F5344CB8AC3E}">
        <p14:creationId xmlns:p14="http://schemas.microsoft.com/office/powerpoint/2010/main" val="903935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b="50000" l="50000" r="50000" t="50000"/>
          </a:path>
        </a:gra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8E7A6F0-5CD3-481E-B0F2-E7F99FE675B0}"/>
              </a:ext>
              <a:ext uri="{C183D7F6-B498-43B3-948B-1728B52AA6E4}">
                <adec:decorative xmlns:adec="http://schemas.microsoft.com/office/drawing/2017/decorative" val="1"/>
              </a:ext>
            </a:extLst>
          </p:cNvPr>
          <p:cNvSpPr>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lang="en-US"/>
          </a:p>
        </p:txBody>
      </p:sp>
      <p:sp>
        <p:nvSpPr>
          <p:cNvPr id="25" name="Rectangle 24">
            <a:extLst>
              <a:ext uri="{FF2B5EF4-FFF2-40B4-BE49-F238E27FC236}">
                <a16:creationId xmlns:a16="http://schemas.microsoft.com/office/drawing/2014/main" id="{511290DF-4975-4FCD-8B8D-BBC86B836668}"/>
              </a:ext>
              <a:ext uri="{C183D7F6-B498-43B3-948B-1728B52AA6E4}">
                <adec:decorative xmlns:adec="http://schemas.microsoft.com/office/drawing/2017/decorative" val="1"/>
              </a:ext>
            </a:extLst>
          </p:cNvPr>
          <p:cNvSpPr>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lvl="0"/>
            <a:endParaRPr lang="en-US"/>
          </a:p>
        </p:txBody>
      </p:sp>
      <p:sp>
        <p:nvSpPr>
          <p:cNvPr id="2" name="Title 1">
            <a:extLst>
              <a:ext uri="{FF2B5EF4-FFF2-40B4-BE49-F238E27FC236}">
                <a16:creationId xmlns:a16="http://schemas.microsoft.com/office/drawing/2014/main" id="{BEE219D2-C4FE-9474-6845-EA7805E3878C}"/>
              </a:ext>
            </a:extLst>
          </p:cNvPr>
          <p:cNvSpPr>
            <a:spLocks noGrp="1"/>
          </p:cNvSpPr>
          <p:nvPr>
            <p:ph type="title"/>
          </p:nvPr>
        </p:nvSpPr>
        <p:spPr>
          <a:xfrm>
            <a:off x="860612" y="1138228"/>
            <a:ext cx="3793685" cy="3858767"/>
          </a:xfrm>
        </p:spPr>
        <p:txBody>
          <a:bodyPr anchor="ctr" numCol="1">
            <a:normAutofit/>
          </a:bodyPr>
          <a:lstStyle/>
          <a:p>
            <a:r>
              <a:rPr b="1" kern="100" lang="en-US" sz="3600">
                <a:effectLst/>
                <a:latin charset="0" panose="02020603050405020304" pitchFamily="18" typeface="Times New Roman"/>
                <a:ea charset="0" panose="02020603050405020304" pitchFamily="18" typeface="Times New Roman"/>
                <a:cs charset="0" panose="02020603050405020304" pitchFamily="18" typeface="Times New Roman"/>
              </a:rPr>
              <a:t>Employee Engagement Model: Principles and Best Practices</a:t>
            </a:r>
            <a:br>
              <a:rPr b="1" kern="100" lang="en-US" sz="3600">
                <a:effectLst/>
                <a:latin charset="0" panose="02020603050405020304" pitchFamily="18" typeface="Times New Roman"/>
                <a:ea charset="0" panose="02020603050405020304" pitchFamily="18" typeface="Times New Roman"/>
                <a:cs charset="0" panose="02020603050405020304" pitchFamily="18" typeface="Times New Roman"/>
              </a:rPr>
            </a:br>
            <a:endParaRPr lang="en-US" sz="3600"/>
          </a:p>
        </p:txBody>
      </p:sp>
      <p:grpSp>
        <p:nvGrpSpPr>
          <p:cNvPr id="27" name="Group 26">
            <a:extLst>
              <a:ext uri="{FF2B5EF4-FFF2-40B4-BE49-F238E27FC236}">
                <a16:creationId xmlns:a16="http://schemas.microsoft.com/office/drawing/2014/main" id="{357CA18A-A333-4DCB-842B-76827D2ECB24}"/>
              </a:ext>
              <a:ext uri="{C183D7F6-B498-43B3-948B-1728B52AA6E4}">
                <adec:decorative xmlns:adec="http://schemas.microsoft.com/office/drawing/2017/decorative" val="1"/>
              </a:ext>
            </a:extLst>
          </p:cNvPr>
          <p:cNvGrpSpPr>
            <a:grpSpLocks noChangeAspect="1" noGrp="1" noMove="1" noResize="1" noRot="1" noUngrp="1"/>
          </p:cNvGrpSpPr>
          <p:nvPr>
            <p:extLst>
              <p:ext uri="{386F3935-93C4-4BCD-93E2-E3B085C9AB24}">
                <p16:designElem xmlns:p16="http://schemas.microsoft.com/office/powerpoint/2015/main" val="1"/>
              </p:ext>
            </p:extLst>
          </p:nvPr>
        </p:nvGrpSpPr>
        <p:grpSpPr>
          <a:xfrm>
            <a:off x="5100021" y="638300"/>
            <a:ext cx="6409605" cy="4858625"/>
            <a:chOff x="7807230" y="2012810"/>
            <a:chExt cx="3251252" cy="3459865"/>
          </a:xfrm>
        </p:grpSpPr>
        <p:sp>
          <p:nvSpPr>
            <p:cNvPr id="36" name="Rectangle 35">
              <a:extLst>
                <a:ext uri="{FF2B5EF4-FFF2-40B4-BE49-F238E27FC236}">
                  <a16:creationId xmlns:a16="http://schemas.microsoft.com/office/drawing/2014/main" id="{6E785FC3-CE7B-46F8-8C7A-EBBF001EDB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cmpd="sng" w="76200">
              <a:noFill/>
              <a:miter lim="800000"/>
            </a:ln>
            <a:effectLst>
              <a:outerShdw algn="tl" blurRad="127000" dir="4740000" dist="190500" rotWithShape="0" sx="98000" sy="98000">
                <a:srgbClr val="000000">
                  <a:alpha val="34000"/>
                </a:srgbClr>
              </a:outerShdw>
            </a:effectLst>
            <a:scene3d>
              <a:camera prst="orthographicFront"/>
              <a:lightRig dir="t" rig="threePt"/>
            </a:scene3d>
            <a:sp3d>
              <a:bevelT h="50800" prst="softRound" w="152400"/>
            </a:sp3d>
          </p:spPr>
          <p:style>
            <a:lnRef idx="1">
              <a:schemeClr val="accent1"/>
            </a:lnRef>
            <a:fillRef idx="3">
              <a:schemeClr val="accent1"/>
            </a:fillRef>
            <a:effectRef idx="2">
              <a:schemeClr val="accent1"/>
            </a:effectRef>
            <a:fontRef idx="minor">
              <a:schemeClr val="lt1"/>
            </a:fontRef>
          </p:style>
          <p:txBody>
            <a:bodyPr anchor="ctr" numCol="1" rtlCol="0"/>
            <a:lstStyle/>
            <a:p>
              <a:pPr algn="ctr"/>
              <a:endParaRPr lang="en-US"/>
            </a:p>
          </p:txBody>
        </p:sp>
        <p:sp>
          <p:nvSpPr>
            <p:cNvPr id="29" name="Rectangle 28">
              <a:extLst>
                <a:ext uri="{FF2B5EF4-FFF2-40B4-BE49-F238E27FC236}">
                  <a16:creationId xmlns:a16="http://schemas.microsoft.com/office/drawing/2014/main" id="{75069D9A-30C7-4159-880C-DD2BDC5100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cmpd="sng" w="76200">
              <a:solidFill>
                <a:srgbClr val="191919"/>
              </a:solidFill>
              <a:miter lim="800000"/>
            </a:ln>
            <a:effectLst>
              <a:innerShdw blurRad="63500" dir="14100000" dist="88900">
                <a:srgbClr val="000000">
                  <a:alpha val="30000"/>
                </a:srgbClr>
              </a:innerShdw>
            </a:effectLst>
            <a:scene3d>
              <a:camera prst="orthographicFront"/>
              <a:lightRig dir="t" rig="threePt"/>
            </a:scene3d>
            <a:sp3d>
              <a:bevelT h="38100" prst="relaxedInset" w="38100"/>
            </a:sp3d>
          </p:spPr>
          <p:style>
            <a:lnRef idx="1">
              <a:schemeClr val="accent1"/>
            </a:lnRef>
            <a:fillRef idx="3">
              <a:schemeClr val="accent1"/>
            </a:fillRef>
            <a:effectRef idx="2">
              <a:schemeClr val="accent1"/>
            </a:effectRef>
            <a:fontRef idx="minor">
              <a:schemeClr val="lt1"/>
            </a:fontRef>
          </p:style>
          <p:txBody>
            <a:bodyPr anchor="ctr" numCol="1" rtlCol="0"/>
            <a:lstStyle/>
            <a:p>
              <a:pPr algn="ctr"/>
              <a:endParaRPr lang="en-US"/>
            </a:p>
          </p:txBody>
        </p:sp>
      </p:grpSp>
      <p:sp>
        <p:nvSpPr>
          <p:cNvPr id="31" name="Rectangle 30">
            <a:extLst>
              <a:ext uri="{FF2B5EF4-FFF2-40B4-BE49-F238E27FC236}">
                <a16:creationId xmlns:a16="http://schemas.microsoft.com/office/drawing/2014/main" id="{D9FE1511-6E1B-4F0E-8FF0-958527181CC9}"/>
              </a:ext>
              <a:ext uri="{C183D7F6-B498-43B3-948B-1728B52AA6E4}">
                <adec:decorative xmlns:adec="http://schemas.microsoft.com/office/drawing/2017/decorative" val="1"/>
              </a:ext>
            </a:extLst>
          </p:cNvPr>
          <p:cNvSpPr>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5419891" y="973636"/>
            <a:ext cx="5769864" cy="4187952"/>
          </a:xfrm>
          <a:prstGeom prst="rect">
            <a:avLst/>
          </a:prstGeom>
          <a:solidFill>
            <a:srgbClr val="FFFFFF"/>
          </a:solidFill>
          <a:ln w="6350">
            <a:solidFill>
              <a:srgbClr val="DFDBD5"/>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lang="en-US"/>
          </a:p>
        </p:txBody>
      </p:sp>
      <p:sp>
        <p:nvSpPr>
          <p:cNvPr id="37" name="Content Placeholder 2">
            <a:extLst>
              <a:ext uri="{FF2B5EF4-FFF2-40B4-BE49-F238E27FC236}">
                <a16:creationId xmlns:a16="http://schemas.microsoft.com/office/drawing/2014/main" id="{818FF041-58A0-1E3A-8E2E-CE394D3444CE}"/>
              </a:ext>
            </a:extLst>
          </p:cNvPr>
          <p:cNvSpPr>
            <a:spLocks noGrp="1"/>
          </p:cNvSpPr>
          <p:nvPr>
            <p:ph idx="1"/>
          </p:nvPr>
        </p:nvSpPr>
        <p:spPr>
          <a:xfrm>
            <a:off x="5584483" y="1138228"/>
            <a:ext cx="5440680" cy="3858768"/>
          </a:xfrm>
        </p:spPr>
        <p:txBody>
          <a:bodyPr anchor="ctr" numCol="1">
            <a:normAutofit fontScale="92500" lnSpcReduction="20000"/>
          </a:bodyPr>
          <a:lstStyle/>
          <a:p>
            <a:pPr indent="0" marL="0" marR="0">
              <a:spcBef>
                <a:spcPts val="200"/>
              </a:spcBef>
              <a:spcAft>
                <a:spcPts val="0"/>
              </a:spcAft>
              <a:buNone/>
            </a:pPr>
            <a:endParaRPr b="0" dirty="0" kern="100" lang="en-US">
              <a:solidFill>
                <a:srgbClr val="000000"/>
              </a:solidFill>
              <a:effectLst/>
              <a:latin charset="0" panose="02020603050405020304" pitchFamily="18" typeface="Times New Roman"/>
              <a:ea charset="0" panose="02020603050405020304" pitchFamily="18" typeface="Times New Roman"/>
              <a:cs charset="0" panose="02020603050405020304" pitchFamily="18" typeface="Times New Roman"/>
            </a:endParaRPr>
          </a:p>
          <a:p>
            <a:pPr indent="0" marL="0" marR="0">
              <a:spcBef>
                <a:spcPts val="200"/>
              </a:spcBef>
              <a:spcAft>
                <a:spcPts val="0"/>
              </a:spcAft>
              <a:buNone/>
            </a:pPr>
            <a:endParaRPr b="0" dirty="0" kern="100" lang="en-US">
              <a:solidFill>
                <a:srgbClr val="000000"/>
              </a:solidFill>
              <a:effectLst/>
              <a:latin charset="0" panose="02020603050405020304" pitchFamily="18" typeface="Times New Roman"/>
              <a:ea charset="0" panose="02020603050405020304" pitchFamily="18" typeface="Times New Roman"/>
              <a:cs charset="0" panose="02020603050405020304" pitchFamily="18" typeface="Times New Roman"/>
            </a:endParaRPr>
          </a:p>
          <a:p>
            <a:pPr algn="just" indent="0" marL="0" marR="0">
              <a:spcBef>
                <a:spcPts val="200"/>
              </a:spcBef>
              <a:spcAft>
                <a:spcPts val="0"/>
              </a:spcAft>
              <a:buNone/>
            </a:pPr>
            <a:r>
              <a:rPr b="1" dirty="0" kern="100" lang="en-US">
                <a:solidFill>
                  <a:srgbClr val="000000"/>
                </a:solidFill>
                <a:effectLst/>
                <a:latin charset="0" panose="02020603050405020304" pitchFamily="18" typeface="Times New Roman"/>
                <a:ea charset="0" panose="02020603050405020304" pitchFamily="18" typeface="Times New Roman"/>
                <a:cs charset="0" panose="02020603050405020304" pitchFamily="18" typeface="Times New Roman"/>
              </a:rPr>
              <a:t>Principle 4: Work-Life Balance</a:t>
            </a:r>
          </a:p>
          <a:p>
            <a:pPr algn="just" marL="0" marR="0"/>
            <a:r>
              <a:rPr dirty="0" lang="en-US">
                <a:solidFill>
                  <a:srgbClr val="000000"/>
                </a:solidFill>
                <a:effectLst/>
                <a:latin charset="0" panose="02020603050405020304" pitchFamily="18" typeface="Times New Roman"/>
                <a:ea charset="0" panose="02020603050405020304" pitchFamily="18" typeface="Times New Roman"/>
              </a:rPr>
              <a:t>To avoid burnout and keep employees interested and committed to their jobs, it's important to encourage a good work-life balance.</a:t>
            </a:r>
          </a:p>
          <a:p>
            <a:pPr algn="just" indent="0" marL="0" marR="0">
              <a:buNone/>
            </a:pPr>
            <a:r>
              <a:rPr b="1" dirty="0" kern="100" lang="en-US">
                <a:solidFill>
                  <a:srgbClr val="000000"/>
                </a:solidFill>
                <a:effectLst/>
                <a:latin charset="0" panose="02020603050405020304" pitchFamily="18" typeface="Times New Roman"/>
                <a:ea charset="0" panose="02020603050405020304" pitchFamily="18" typeface="Times New Roman"/>
                <a:cs charset="0" panose="02020603050405020304" pitchFamily="18" typeface="Times New Roman"/>
              </a:rPr>
              <a:t>Principle 5: Communication and Transparency</a:t>
            </a:r>
          </a:p>
          <a:p>
            <a:pPr algn="just" marL="0" marR="0"/>
            <a:r>
              <a:rPr dirty="0" lang="en-US">
                <a:solidFill>
                  <a:srgbClr val="000000"/>
                </a:solidFill>
                <a:effectLst/>
                <a:latin charset="0" panose="02020603050405020304" pitchFamily="18" typeface="Times New Roman"/>
                <a:ea charset="0" panose="02020603050405020304" pitchFamily="18" typeface="Times New Roman"/>
              </a:rPr>
              <a:t> Employees are kept informed about choices that affect them thanks to open and honest communication that helps to establish trust (Al </a:t>
            </a:r>
            <a:r>
              <a:rPr dirty="0" err="1" lang="en-US">
                <a:solidFill>
                  <a:srgbClr val="000000"/>
                </a:solidFill>
                <a:effectLst/>
                <a:latin charset="0" panose="02020603050405020304" pitchFamily="18" typeface="Times New Roman"/>
                <a:ea charset="0" panose="02020603050405020304" pitchFamily="18" typeface="Times New Roman"/>
              </a:rPr>
              <a:t>Mehrzi</a:t>
            </a:r>
            <a:r>
              <a:rPr dirty="0" lang="en-US">
                <a:solidFill>
                  <a:srgbClr val="000000"/>
                </a:solidFill>
                <a:effectLst/>
                <a:latin charset="0" panose="02020603050405020304" pitchFamily="18" typeface="Times New Roman"/>
                <a:ea charset="0" panose="02020603050405020304" pitchFamily="18" typeface="Times New Roman"/>
              </a:rPr>
              <a:t> and Singh., 2016).</a:t>
            </a:r>
          </a:p>
          <a:p>
            <a:pPr marL="0" marR="0"/>
            <a:endParaRPr dirty="0" lang="en-US">
              <a:solidFill>
                <a:srgbClr val="000000"/>
              </a:solidFill>
              <a:effectLst/>
              <a:latin charset="0" panose="02020603050405020304" pitchFamily="18" typeface="Times New Roman"/>
              <a:ea charset="0" panose="02020603050405020304" pitchFamily="18" typeface="Times New Roman"/>
            </a:endParaRPr>
          </a:p>
          <a:p>
            <a:pPr indent="0" marL="0">
              <a:buNone/>
            </a:pPr>
            <a:endParaRPr dirty="0" lang="en-US">
              <a:solidFill>
                <a:srgbClr val="000000"/>
              </a:solidFill>
            </a:endParaRPr>
          </a:p>
        </p:txBody>
      </p:sp>
      <p:pic>
        <p:nvPicPr>
          <p:cNvPr id="33" name="Picture 32">
            <a:extLst>
              <a:ext uri="{FF2B5EF4-FFF2-40B4-BE49-F238E27FC236}">
                <a16:creationId xmlns:a16="http://schemas.microsoft.com/office/drawing/2014/main" id="{025CEF6D-5E98-4B5C-A10F-7459C1EEF10E}"/>
              </a:ext>
              <a:ext uri="{C183D7F6-B498-43B3-948B-1728B52AA6E4}">
                <adec:decorative xmlns:adec="http://schemas.microsoft.com/office/drawing/2017/decorative" val="1"/>
              </a:ext>
            </a:extLst>
          </p:cNvPr>
          <p:cNvPicPr>
            <a:picLocks noAdjustHandles="1" noChangeArrowheads="1" noChangeAspect="1" noChangeShapeType="1" noCrop="1" noEditPoints="1" noGrp="1" noMove="1" noResize="1" noRot="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1538" t="1538"/>
          <a:stretch/>
        </p:blipFill>
        <p:spPr bwMode="black">
          <a:xfrm>
            <a:off x="0" y="6126480"/>
            <a:ext cx="12192000" cy="742950"/>
          </a:xfrm>
          <a:prstGeom prst="rect">
            <a:avLst/>
          </a:prstGeom>
        </p:spPr>
      </p:pic>
      <p:cxnSp>
        <p:nvCxnSpPr>
          <p:cNvPr id="35" name="Straight Connector 34">
            <a:extLst>
              <a:ext uri="{FF2B5EF4-FFF2-40B4-BE49-F238E27FC236}">
                <a16:creationId xmlns:a16="http://schemas.microsoft.com/office/drawing/2014/main" id="{05C73161-1E4E-4E6A-91B2-E885CF8FFBA6}"/>
              </a:ext>
              <a:ext uri="{C183D7F6-B498-43B3-948B-1728B52AA6E4}">
                <adec:decorative xmlns:adec="http://schemas.microsoft.com/office/drawing/2017/decorative" val="1"/>
              </a:ext>
            </a:extLst>
          </p:cNvPr>
          <p:cNvCxnSpPr>
            <a:cxnSpLocks noAdjustHandles="1" noChangeArrowheads="1" noChangeAspect="1" noChangeShapeType="1" noEditPoints="1" noGrp="1" noMove="1" noResize="1" noRot="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7658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b="100000" l="43000" r="43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lvl="0"/>
            <a:endParaRPr lang="en-US"/>
          </a:p>
        </p:txBody>
      </p:sp>
      <p:sp>
        <p:nvSpPr>
          <p:cNvPr id="2" name="Title 1">
            <a:extLst>
              <a:ext uri="{FF2B5EF4-FFF2-40B4-BE49-F238E27FC236}">
                <a16:creationId xmlns:a16="http://schemas.microsoft.com/office/drawing/2014/main" id="{7C304B4E-C027-B455-A286-CB225B3A9AFF}"/>
              </a:ext>
            </a:extLst>
          </p:cNvPr>
          <p:cNvSpPr>
            <a:spLocks noGrp="1"/>
          </p:cNvSpPr>
          <p:nvPr>
            <p:ph type="title"/>
          </p:nvPr>
        </p:nvSpPr>
        <p:spPr>
          <a:xfrm>
            <a:off x="1451579" y="2303047"/>
            <a:ext cx="3272093" cy="2674198"/>
          </a:xfrm>
        </p:spPr>
        <p:txBody>
          <a:bodyPr anchor="t" numCol="1">
            <a:normAutofit/>
          </a:bodyPr>
          <a:lstStyle/>
          <a:p>
            <a:r>
              <a:rPr b="1" kern="100" lang="en-US">
                <a:effectLst/>
                <a:latin charset="0" panose="02020603050405020304" pitchFamily="18" typeface="Times New Roman"/>
                <a:ea charset="0" panose="02020603050405020304" pitchFamily="18" typeface="Times New Roman"/>
                <a:cs charset="0" panose="02020603050405020304" pitchFamily="18" typeface="Times New Roman"/>
              </a:rPr>
              <a:t>Employee Engagement Model:</a:t>
            </a:r>
            <a:br>
              <a:rPr b="1" kern="100" lang="en-US">
                <a:effectLst/>
                <a:latin charset="0" panose="02020603050405020304" pitchFamily="18" typeface="Times New Roman"/>
                <a:ea charset="0" panose="02020603050405020304" pitchFamily="18" typeface="Times New Roman"/>
                <a:cs charset="0" panose="02020603050405020304" pitchFamily="18" typeface="Times New Roman"/>
              </a:rPr>
            </a:br>
            <a:endParaRPr dirty="0" lang="en-US"/>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AdjustHandles="1" noChangeArrowheads="1" noChangeAspect="1" noChangeShapeType="1" noEditPoints="1" noGrp="1" noMove="1" noResize="1" noRot="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anchor="t" bIns="45720" lIns="91440" numCol="1" rIns="91440" rtlCol="0" tIns="45720" vert="horz">
            <a:normAutofit/>
          </a:bodyPr>
          <a:lstStyle>
            <a:lvl1pPr algn="l" defTabSz="914400" eaLnBrk="1" hangingPunct="1" latinLnBrk="0" rtl="0">
              <a:lnSpc>
                <a:spcPct val="90000"/>
              </a:lnSpc>
              <a:spcBef>
                <a:spcPct val="0"/>
              </a:spcBef>
              <a:buNone/>
              <a:defRPr b="0" cap="all" i="0" kern="1200" sz="3200">
                <a:solidFill>
                  <a:schemeClr val="tx1"/>
                </a:solidFill>
                <a:effectLst/>
                <a:latin typeface="+mj-lt"/>
                <a:ea typeface="+mj-ea"/>
                <a:cs typeface="+mj-cs"/>
              </a:defRPr>
            </a:lvl1pPr>
          </a:lstStyle>
          <a:p>
            <a:endParaRPr dirty="0" lang="en-US"/>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AdjustHandles="1" noChangeArrowheads="1" noChangeAspect="1" noChangeShapeType="1" noCrop="1" noEditPoints="1" noGrp="1" noMove="1" noResize="1" noRot="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1538" t="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AdjustHandles="1" noChangeArrowheads="1" noChangeAspect="1" noChangeShapeType="1" noEditPoints="1" noGrp="1" noMove="1" noResize="1" noRot="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1A51D7F8-888E-79EF-2120-AB2717C01765}"/>
              </a:ext>
            </a:extLst>
          </p:cNvPr>
          <p:cNvGraphicFramePr>
            <a:graphicFrameLocks noGrp="1"/>
          </p:cNvGraphicFramePr>
          <p:nvPr>
            <p:ph idx="1"/>
            <p:extLst>
              <p:ext uri="{D42A27DB-BD31-4B8C-83A1-F6EECF244321}">
                <p14:modId xmlns:p14="http://schemas.microsoft.com/office/powerpoint/2010/main" val="966714309"/>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cs="rId4" r:dm="rId5" r:lo="rId6" r:qs="rId7"/>
          </a:graphicData>
        </a:graphic>
      </p:graphicFrame>
    </p:spTree>
    <p:extLst>
      <p:ext uri="{BB962C8B-B14F-4D97-AF65-F5344CB8AC3E}">
        <p14:creationId xmlns:p14="http://schemas.microsoft.com/office/powerpoint/2010/main" val="36557886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b="100000" l="43000" r="43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CC6B7-13B4-8DCB-EF50-607F7BB6116B}"/>
              </a:ext>
            </a:extLst>
          </p:cNvPr>
          <p:cNvSpPr>
            <a:spLocks noGrp="1"/>
          </p:cNvSpPr>
          <p:nvPr>
            <p:ph type="title"/>
          </p:nvPr>
        </p:nvSpPr>
        <p:spPr>
          <a:xfrm>
            <a:off x="1451579" y="804519"/>
            <a:ext cx="9603275" cy="1049235"/>
          </a:xfrm>
        </p:spPr>
        <p:txBody>
          <a:bodyPr numCol="1">
            <a:normAutofit/>
          </a:bodyPr>
          <a:lstStyle/>
          <a:p>
            <a:r>
              <a:rPr b="1" kern="100" lang="en-US" sz="2200">
                <a:effectLst/>
                <a:latin charset="0" panose="02020603050405020304" pitchFamily="18" typeface="Times New Roman"/>
                <a:ea charset="0" panose="02020603050405020304" pitchFamily="18" typeface="Times New Roman"/>
                <a:cs charset="0" panose="02020603050405020304" pitchFamily="18" typeface="Times New Roman"/>
              </a:rPr>
              <a:t>How to use this employee engagement model to get the best out of your team:</a:t>
            </a:r>
            <a:br>
              <a:rPr b="1" kern="100" lang="en-US" sz="2200">
                <a:effectLst/>
                <a:latin charset="0" panose="02020603050405020304" pitchFamily="18" typeface="Times New Roman"/>
                <a:ea charset="0" panose="02020603050405020304" pitchFamily="18" typeface="Times New Roman"/>
                <a:cs charset="0" panose="02020603050405020304" pitchFamily="18" typeface="Times New Roman"/>
              </a:rPr>
            </a:br>
            <a:endParaRPr lang="en-US" sz="2200"/>
          </a:p>
        </p:txBody>
      </p:sp>
      <p:sp>
        <p:nvSpPr>
          <p:cNvPr id="3" name="Content Placeholder 2">
            <a:extLst>
              <a:ext uri="{FF2B5EF4-FFF2-40B4-BE49-F238E27FC236}">
                <a16:creationId xmlns:a16="http://schemas.microsoft.com/office/drawing/2014/main" id="{549C174F-9BB1-3126-1D34-43D9174A766A}"/>
              </a:ext>
            </a:extLst>
          </p:cNvPr>
          <p:cNvSpPr>
            <a:spLocks noGrp="1"/>
          </p:cNvSpPr>
          <p:nvPr>
            <p:ph idx="1"/>
          </p:nvPr>
        </p:nvSpPr>
        <p:spPr>
          <a:xfrm>
            <a:off x="1451579" y="2015734"/>
            <a:ext cx="6195784" cy="3450613"/>
          </a:xfrm>
        </p:spPr>
        <p:txBody>
          <a:bodyPr numCol="1">
            <a:normAutofit/>
          </a:bodyPr>
          <a:lstStyle/>
          <a:p>
            <a:pPr algn="just" indent="-342900" lvl="0" marL="342900" marR="0">
              <a:spcBef>
                <a:spcPts val="0"/>
              </a:spcBef>
              <a:spcAft>
                <a:spcPts val="750"/>
              </a:spcAft>
              <a:buSzPts val="1000"/>
              <a:buFont charset="2" panose="05050102010706020507" pitchFamily="18" typeface="Symbol"/>
              <a:buChar char=""/>
              <a:tabLst>
                <a:tab algn="l" pos="457200"/>
              </a:tabLst>
            </a:pPr>
            <a:r>
              <a:rPr dirty="0" kern="0" lang="en-US" sz="1900">
                <a:effectLst/>
                <a:latin charset="0" panose="02020603050405020304" pitchFamily="18" typeface="Times New Roman"/>
                <a:ea charset="0" panose="02020603050405020304" pitchFamily="18" typeface="Times New Roman"/>
                <a:cs charset="0" panose="02020603050405020304" pitchFamily="18" typeface="Times New Roman"/>
              </a:rPr>
              <a:t>Communicate clearly and regularly with your team members. Explain the hotel's brand standards and procedures, and make sure that everyone understands their role in meeting those standards.</a:t>
            </a:r>
            <a:endParaRPr dirty="0" kern="100" lang="en-US" sz="1900">
              <a:effectLst/>
              <a:latin charset="0" panose="02020603050405020304" pitchFamily="18" typeface="Times New Roman"/>
              <a:ea charset="0" panose="020F0502020204030204" pitchFamily="34" typeface="Calibri"/>
              <a:cs charset="0" panose="02020603050405020304" pitchFamily="18" typeface="Times New Roman"/>
            </a:endParaRPr>
          </a:p>
          <a:p>
            <a:pPr algn="just" indent="-342900" lvl="0" marL="342900" marR="0">
              <a:spcBef>
                <a:spcPts val="0"/>
              </a:spcBef>
              <a:spcAft>
                <a:spcPts val="800"/>
              </a:spcAft>
              <a:buSzPts val="1000"/>
              <a:buFont charset="2" panose="05050102010706020507" pitchFamily="18" typeface="Symbol"/>
              <a:buChar char=""/>
              <a:tabLst>
                <a:tab algn="l" pos="457200"/>
              </a:tabLst>
            </a:pPr>
            <a:r>
              <a:rPr dirty="0" kern="0" lang="en-US" sz="1900">
                <a:effectLst/>
                <a:latin charset="0" panose="02020603050405020304" pitchFamily="18" typeface="Times New Roman"/>
                <a:ea charset="0" panose="02020603050405020304" pitchFamily="18" typeface="Times New Roman"/>
                <a:cs charset="0" panose="02020603050405020304" pitchFamily="18" typeface="Times New Roman"/>
              </a:rPr>
              <a:t>According to </a:t>
            </a:r>
            <a:r>
              <a:rPr dirty="0" kern="0" lang="en-US" sz="1900">
                <a:effectLst/>
                <a:latin charset="0" panose="02020603050405020304" pitchFamily="18" typeface="Times New Roman"/>
                <a:ea charset="0" panose="020F0502020204030204" pitchFamily="34" typeface="Calibri"/>
                <a:cs charset="0" panose="02020603050405020304" pitchFamily="18" typeface="Times New Roman"/>
              </a:rPr>
              <a:t>Kwon and Kim, (2020)</a:t>
            </a:r>
            <a:r>
              <a:rPr dirty="0" kern="0" lang="en-US" sz="1900">
                <a:effectLst/>
                <a:latin charset="0" panose="02020603050405020304" pitchFamily="18" typeface="Times New Roman"/>
                <a:ea charset="0" panose="02020603050405020304" pitchFamily="18" typeface="Times New Roman"/>
                <a:cs charset="0" panose="02020603050405020304" pitchFamily="18" typeface="Times New Roman"/>
              </a:rPr>
              <a:t> Empower your team members to make decisions and take ownership of their work. This could involve giving them the authority to resolve guest issues on the spot or to suggest new ideas for improving the housekeeping department.</a:t>
            </a:r>
            <a:endParaRPr dirty="0" kern="100" lang="en-US" sz="1900">
              <a:effectLst/>
              <a:latin charset="0" panose="02020603050405020304" pitchFamily="18" typeface="Times New Roman"/>
              <a:ea charset="0" panose="020F0502020204030204" pitchFamily="34" typeface="Calibri"/>
              <a:cs charset="0" panose="02020603050405020304" pitchFamily="18" typeface="Times New Roman"/>
            </a:endParaRPr>
          </a:p>
          <a:p>
            <a:endParaRPr dirty="0" lang="en-US" sz="1900"/>
          </a:p>
        </p:txBody>
      </p:sp>
      <p:pic>
        <p:nvPicPr>
          <p:cNvPr descr="Cycle with People" id="7" name="Graphic 6">
            <a:extLst>
              <a:ext uri="{FF2B5EF4-FFF2-40B4-BE49-F238E27FC236}">
                <a16:creationId xmlns:a16="http://schemas.microsoft.com/office/drawing/2014/main" id="{09DD107E-0B69-57B5-83E4-E4B8F0A61AD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28756" y="2277991"/>
            <a:ext cx="2926098" cy="2926098"/>
          </a:xfrm>
          <a:prstGeom prst="rect">
            <a:avLst/>
          </a:prstGeom>
        </p:spPr>
      </p:pic>
    </p:spTree>
    <p:extLst>
      <p:ext uri="{BB962C8B-B14F-4D97-AF65-F5344CB8AC3E}">
        <p14:creationId xmlns:p14="http://schemas.microsoft.com/office/powerpoint/2010/main" val="19623573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09547-C15C-D169-F46C-A24A8B797CF7}"/>
              </a:ext>
            </a:extLst>
          </p:cNvPr>
          <p:cNvSpPr>
            <a:spLocks noGrp="1"/>
          </p:cNvSpPr>
          <p:nvPr>
            <p:ph type="title"/>
          </p:nvPr>
        </p:nvSpPr>
        <p:spPr/>
        <p:txBody>
          <a:bodyPr numCol="1"/>
          <a:lstStyle/>
          <a:p>
            <a:r>
              <a:rPr b="1" dirty="0" kern="100" lang="en-US" sz="1800">
                <a:solidFill>
                  <a:srgbClr val="2F5496"/>
                </a:solidFill>
                <a:effectLst/>
                <a:latin charset="0" panose="02020603050405020304" pitchFamily="18" typeface="Times New Roman"/>
                <a:ea charset="0" panose="02020603050405020304" pitchFamily="18" typeface="Times New Roman"/>
                <a:cs charset="0" panose="02020603050405020304" pitchFamily="18" typeface="Times New Roman"/>
              </a:rPr>
              <a:t>Room Cleaning Checklist for Brand Excellence</a:t>
            </a:r>
            <a:br>
              <a:rPr b="1" dirty="0" kern="100" lang="en-US" sz="1800">
                <a:solidFill>
                  <a:srgbClr val="2F5496"/>
                </a:solidFill>
                <a:effectLst/>
                <a:latin charset="0" panose="02020603050405020304" pitchFamily="18" typeface="Times New Roman"/>
                <a:ea charset="0" panose="02020603050405020304" pitchFamily="18" typeface="Times New Roman"/>
                <a:cs charset="0" panose="02020603050405020304" pitchFamily="18" typeface="Times New Roman"/>
              </a:rPr>
            </a:br>
            <a:endParaRPr dirty="0" lang="en-US"/>
          </a:p>
        </p:txBody>
      </p:sp>
      <p:graphicFrame>
        <p:nvGraphicFramePr>
          <p:cNvPr id="7" name="Content Placeholder 2">
            <a:extLst>
              <a:ext uri="{FF2B5EF4-FFF2-40B4-BE49-F238E27FC236}">
                <a16:creationId xmlns:a16="http://schemas.microsoft.com/office/drawing/2014/main" id="{047E3546-9E31-8853-AC23-E907FF9D77CE}"/>
              </a:ext>
            </a:extLst>
          </p:cNvPr>
          <p:cNvGraphicFramePr>
            <a:graphicFrameLocks noGrp="1"/>
          </p:cNvGraphicFramePr>
          <p:nvPr>
            <p:ph idx="1"/>
            <p:extLst>
              <p:ext uri="{D42A27DB-BD31-4B8C-83A1-F6EECF244321}">
                <p14:modId xmlns:p14="http://schemas.microsoft.com/office/powerpoint/2010/main" val="3308299218"/>
              </p:ext>
            </p:extLst>
          </p:nvPr>
        </p:nvGraphicFramePr>
        <p:xfrm>
          <a:off x="1451579" y="2015732"/>
          <a:ext cx="9603275" cy="3450613"/>
        </p:xfrm>
        <a:graphic>
          <a:graphicData uri="http://schemas.openxmlformats.org/drawingml/2006/diagram">
            <dgm:relIds xmlns:dgm="http://schemas.openxmlformats.org/drawingml/2006/diagram" xmlns:r="http://schemas.openxmlformats.org/officeDocument/2006/relationships" r:cs="rId3" r:dm="rId4" r:lo="rId5" r:qs="rId6"/>
          </a:graphicData>
        </a:graphic>
      </p:graphicFrame>
    </p:spTree>
    <p:extLst>
      <p:ext uri="{BB962C8B-B14F-4D97-AF65-F5344CB8AC3E}">
        <p14:creationId xmlns:p14="http://schemas.microsoft.com/office/powerpoint/2010/main" val="39267428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4DAC1-923D-75DD-3C9C-A9FFCA2459A5}"/>
              </a:ext>
            </a:extLst>
          </p:cNvPr>
          <p:cNvSpPr>
            <a:spLocks noGrp="1"/>
          </p:cNvSpPr>
          <p:nvPr>
            <p:ph type="title"/>
          </p:nvPr>
        </p:nvSpPr>
        <p:spPr/>
        <p:txBody>
          <a:bodyPr numCol="1"/>
          <a:lstStyle/>
          <a:p>
            <a:r>
              <a:rPr b="1" dirty="0" kern="100" lang="en-US" sz="1800">
                <a:solidFill>
                  <a:srgbClr val="2F5496"/>
                </a:solidFill>
                <a:effectLst/>
                <a:latin charset="0" panose="02020603050405020304" pitchFamily="18" typeface="Times New Roman"/>
                <a:ea charset="0" panose="02020603050405020304" pitchFamily="18" typeface="Times New Roman"/>
                <a:cs charset="0" panose="02020603050405020304" pitchFamily="18" typeface="Times New Roman"/>
              </a:rPr>
              <a:t>Room Cleaning Checklist for Ibis Budget Barking</a:t>
            </a:r>
            <a:br>
              <a:rPr b="1" dirty="0" kern="100" lang="en-US" sz="1800">
                <a:solidFill>
                  <a:srgbClr val="2F5496"/>
                </a:solidFill>
                <a:effectLst/>
                <a:latin charset="0" panose="02020603050405020304" pitchFamily="18" typeface="Times New Roman"/>
                <a:ea charset="0" panose="02020603050405020304" pitchFamily="18" typeface="Times New Roman"/>
                <a:cs charset="0" panose="02020603050405020304" pitchFamily="18" typeface="Times New Roman"/>
              </a:rPr>
            </a:br>
            <a:endParaRPr dirty="0" lang="en-US"/>
          </a:p>
        </p:txBody>
      </p:sp>
      <p:graphicFrame>
        <p:nvGraphicFramePr>
          <p:cNvPr id="5" name="Content Placeholder 2">
            <a:extLst>
              <a:ext uri="{FF2B5EF4-FFF2-40B4-BE49-F238E27FC236}">
                <a16:creationId xmlns:a16="http://schemas.microsoft.com/office/drawing/2014/main" id="{CD00E2A5-437F-ED57-BF47-1D0AF8953FA6}"/>
              </a:ext>
            </a:extLst>
          </p:cNvPr>
          <p:cNvGraphicFramePr>
            <a:graphicFrameLocks noGrp="1"/>
          </p:cNvGraphicFramePr>
          <p:nvPr>
            <p:ph idx="1"/>
          </p:nvPr>
        </p:nvGraphicFramePr>
        <p:xfrm>
          <a:off x="1451579" y="2015732"/>
          <a:ext cx="9603275" cy="3450613"/>
        </p:xfrm>
        <a:graphic>
          <a:graphicData uri="http://schemas.openxmlformats.org/drawingml/2006/diagram">
            <dgm:relIds xmlns:dgm="http://schemas.openxmlformats.org/drawingml/2006/diagram" xmlns:r="http://schemas.openxmlformats.org/officeDocument/2006/relationships" r:cs="rId3" r:dm="rId4" r:lo="rId5" r:qs="rId6"/>
          </a:graphicData>
        </a:graphic>
      </p:graphicFrame>
    </p:spTree>
    <p:extLst>
      <p:ext uri="{BB962C8B-B14F-4D97-AF65-F5344CB8AC3E}">
        <p14:creationId xmlns:p14="http://schemas.microsoft.com/office/powerpoint/2010/main" val="7571275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b="100000" l="43000" r="43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BEFDA1A-2A01-4C29-A5D0-AE6F050D07DF}"/>
              </a:ext>
              <a:ext uri="{C183D7F6-B498-43B3-948B-1728B52AA6E4}">
                <adec:decorative xmlns:adec="http://schemas.microsoft.com/office/drawing/2017/decorative" val="1"/>
              </a:ext>
            </a:extLst>
          </p:cNvPr>
          <p:cNvSpPr>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lang="en-US"/>
          </a:p>
        </p:txBody>
      </p:sp>
      <p:pic>
        <p:nvPicPr>
          <p:cNvPr descr="White puzzle with one red piece" id="5" name="Picture 4">
            <a:extLst>
              <a:ext uri="{FF2B5EF4-FFF2-40B4-BE49-F238E27FC236}">
                <a16:creationId xmlns:a16="http://schemas.microsoft.com/office/drawing/2014/main" id="{B28AE9A8-AB97-287F-3FC1-390B834F41B6}"/>
              </a:ext>
            </a:extLst>
          </p:cNvPr>
          <p:cNvPicPr>
            <a:picLocks noChangeAspect="1"/>
          </p:cNvPicPr>
          <p:nvPr/>
        </p:nvPicPr>
        <p:blipFill rotWithShape="1">
          <a:blip r:embed="rId3">
            <a:duotone>
              <a:schemeClr val="bg2">
                <a:shade val="45000"/>
                <a:satMod val="135000"/>
              </a:schemeClr>
              <a:prstClr val="white"/>
            </a:duotone>
            <a:alphaModFix amt="50000"/>
          </a:blip>
          <a:srcRect l="2"/>
          <a:stretch/>
        </p:blipFill>
        <p:spPr>
          <a:xfrm>
            <a:off x="305" y="10"/>
            <a:ext cx="12191695" cy="6857990"/>
          </a:xfrm>
          <a:prstGeom prst="rect">
            <a:avLst/>
          </a:prstGeom>
        </p:spPr>
      </p:pic>
      <p:cxnSp>
        <p:nvCxnSpPr>
          <p:cNvPr id="11" name="Straight Connector 10">
            <a:extLst>
              <a:ext uri="{FF2B5EF4-FFF2-40B4-BE49-F238E27FC236}">
                <a16:creationId xmlns:a16="http://schemas.microsoft.com/office/drawing/2014/main" id="{17FD20E5-30AF-47B9-9256-2E8E904CBBC1}"/>
              </a:ext>
              <a:ext uri="{C183D7F6-B498-43B3-948B-1728B52AA6E4}">
                <adec:decorative xmlns:adec="http://schemas.microsoft.com/office/drawing/2017/decorative" val="1"/>
              </a:ext>
            </a:extLst>
          </p:cNvPr>
          <p:cNvCxnSpPr>
            <a:cxnSpLocks noAdjustHandles="1" noChangeArrowheads="1" noChangeAspect="1" noChangeShapeType="1" noEditPoints="1" noGrp="1" noMove="1" noResize="1" noRot="1"/>
          </p:cNvCxnSpPr>
          <p:nvPr>
            <p:extLst>
              <p:ext uri="{386F3935-93C4-4BCD-93E2-E3B085C9AB24}">
                <p16:designElem xmlns:p16="http://schemas.microsoft.com/office/powerpoint/2015/main" val="1"/>
              </p:ext>
            </p:extLst>
          </p:nvPr>
        </p:nvCxnSpPr>
        <p:spPr>
          <a:xfrm>
            <a:off x="1453896" y="1847088"/>
            <a:ext cx="960752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69CDB905-3C15-DBCA-C137-3D5483889BC9}"/>
              </a:ext>
            </a:extLst>
          </p:cNvPr>
          <p:cNvSpPr>
            <a:spLocks noGrp="1"/>
          </p:cNvSpPr>
          <p:nvPr>
            <p:ph type="title"/>
          </p:nvPr>
        </p:nvSpPr>
        <p:spPr>
          <a:xfrm>
            <a:off x="1451579" y="804519"/>
            <a:ext cx="9603275" cy="1049235"/>
          </a:xfrm>
        </p:spPr>
        <p:txBody>
          <a:bodyPr numCol="1">
            <a:normAutofit/>
          </a:bodyPr>
          <a:lstStyle/>
          <a:p>
            <a:r>
              <a:rPr dirty="0" lang="en-US"/>
              <a:t>Conclusion</a:t>
            </a:r>
          </a:p>
        </p:txBody>
      </p:sp>
      <p:sp>
        <p:nvSpPr>
          <p:cNvPr id="13" name="Rectangle 12">
            <a:extLst>
              <a:ext uri="{FF2B5EF4-FFF2-40B4-BE49-F238E27FC236}">
                <a16:creationId xmlns:a16="http://schemas.microsoft.com/office/drawing/2014/main" id="{279D3810-B86F-4009-84EC-DE0FEABD6FCE}"/>
              </a:ext>
              <a:ext uri="{C183D7F6-B498-43B3-948B-1728B52AA6E4}">
                <adec:decorative xmlns:adec="http://schemas.microsoft.com/office/drawing/2017/decorative" val="1"/>
              </a:ext>
            </a:extLst>
          </p:cNvPr>
          <p:cNvSpPr>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lang="en-US"/>
          </a:p>
        </p:txBody>
      </p:sp>
      <p:sp>
        <p:nvSpPr>
          <p:cNvPr id="3" name="Content Placeholder 2">
            <a:extLst>
              <a:ext uri="{FF2B5EF4-FFF2-40B4-BE49-F238E27FC236}">
                <a16:creationId xmlns:a16="http://schemas.microsoft.com/office/drawing/2014/main" id="{85A075F6-16BD-1F62-A158-D3423452E2B3}"/>
              </a:ext>
            </a:extLst>
          </p:cNvPr>
          <p:cNvSpPr>
            <a:spLocks noGrp="1"/>
          </p:cNvSpPr>
          <p:nvPr>
            <p:ph idx="1"/>
          </p:nvPr>
        </p:nvSpPr>
        <p:spPr>
          <a:xfrm>
            <a:off x="1451579" y="2015732"/>
            <a:ext cx="9603275" cy="3450613"/>
          </a:xfrm>
        </p:spPr>
        <p:txBody>
          <a:bodyPr numCol="1">
            <a:normAutofit/>
          </a:bodyPr>
          <a:lstStyle/>
          <a:p>
            <a:pPr algn="just"/>
            <a:r>
              <a:rPr dirty="0" lang="en-US">
                <a:effectLst/>
                <a:latin charset="0" panose="02020603050405020304" pitchFamily="18" typeface="Times New Roman"/>
                <a:ea charset="0" panose="02020603050405020304" pitchFamily="18" typeface="Times New Roman"/>
              </a:rPr>
              <a:t>Ibis Budget Barking has been successful because to the hard work of its employees. By adhering to the principles of our employee engagement strategy, we want to encourage our workers to consistently respect the values of our brand and to adhere to all relevant safety laws. </a:t>
            </a:r>
            <a:endParaRPr dirty="0" lang="en-US"/>
          </a:p>
        </p:txBody>
      </p:sp>
      <p:pic>
        <p:nvPicPr>
          <p:cNvPr id="15" name="Picture 14">
            <a:extLst>
              <a:ext uri="{FF2B5EF4-FFF2-40B4-BE49-F238E27FC236}">
                <a16:creationId xmlns:a16="http://schemas.microsoft.com/office/drawing/2014/main" id="{C33612A4-0B77-4479-B2AA-F178599550AA}"/>
              </a:ext>
              <a:ext uri="{C183D7F6-B498-43B3-948B-1728B52AA6E4}">
                <adec:decorative xmlns:adec="http://schemas.microsoft.com/office/drawing/2017/decorative" val="1"/>
              </a:ext>
            </a:extLst>
          </p:cNvPr>
          <p:cNvPicPr>
            <a:picLocks noAdjustHandles="1" noChangeArrowheads="1" noChangeAspect="1" noChangeShapeType="1" noCrop="1" noEditPoints="1" noGrp="1" noMove="1" noResize="1" noRo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b="-1538" t="1538"/>
          <a:stretch/>
        </p:blipFill>
        <p:spPr bwMode="black">
          <a:xfrm>
            <a:off x="0" y="6126480"/>
            <a:ext cx="12192000" cy="742950"/>
          </a:xfrm>
          <a:prstGeom prst="rect">
            <a:avLst/>
          </a:prstGeom>
        </p:spPr>
      </p:pic>
      <p:cxnSp>
        <p:nvCxnSpPr>
          <p:cNvPr id="17" name="Straight Connector 16">
            <a:extLst>
              <a:ext uri="{FF2B5EF4-FFF2-40B4-BE49-F238E27FC236}">
                <a16:creationId xmlns:a16="http://schemas.microsoft.com/office/drawing/2014/main" id="{078A367A-3E83-4B48-A0F7-43FBE33328F5}"/>
              </a:ext>
              <a:ext uri="{C183D7F6-B498-43B3-948B-1728B52AA6E4}">
                <adec:decorative xmlns:adec="http://schemas.microsoft.com/office/drawing/2017/decorative" val="1"/>
              </a:ext>
            </a:extLst>
          </p:cNvPr>
          <p:cNvCxnSpPr>
            <a:cxnSpLocks noAdjustHandles="1" noChangeArrowheads="1" noChangeAspect="1" noChangeShapeType="1" noEditPoints="1" noGrp="1" noMove="1" noResize="1" noRot="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29062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b="100000" l="43000" r="43000"/>
          </a:path>
        </a:gradFill>
        <a:effectLst/>
      </p:bgPr>
    </p:bg>
    <p:spTree>
      <p:nvGrpSpPr>
        <p:cNvPr id="1" name=""/>
        <p:cNvGrpSpPr/>
        <p:nvPr/>
      </p:nvGrpSpPr>
      <p:grpSpPr>
        <a:xfrm>
          <a:off x="0" y="0"/>
          <a:ext cx="0" cy="0"/>
          <a:chOff x="0" y="0"/>
          <a:chExt cx="0" cy="0"/>
        </a:xfrm>
      </p:grpSpPr>
      <p:pic>
        <p:nvPicPr>
          <p:cNvPr descr="Calendar on table" id="35" name="Picture 34">
            <a:extLst>
              <a:ext uri="{FF2B5EF4-FFF2-40B4-BE49-F238E27FC236}">
                <a16:creationId xmlns:a16="http://schemas.microsoft.com/office/drawing/2014/main" id="{8831AFF6-C381-0B3B-377E-0CB042424511}"/>
              </a:ext>
            </a:extLst>
          </p:cNvPr>
          <p:cNvPicPr>
            <a:picLocks noChangeAspect="1"/>
          </p:cNvPicPr>
          <p:nvPr/>
        </p:nvPicPr>
        <p:blipFill rotWithShape="1">
          <a:blip r:embed="rId3"/>
          <a:srcRect b="21406" r="9090" t="1984"/>
          <a:stretch/>
        </p:blipFill>
        <p:spPr>
          <a:xfrm>
            <a:off x="305" y="10"/>
            <a:ext cx="12191695" cy="6857990"/>
          </a:xfrm>
          <a:prstGeom prst="rect">
            <a:avLst/>
          </a:prstGeom>
        </p:spPr>
      </p:pic>
      <p:sp>
        <p:nvSpPr>
          <p:cNvPr id="45" name="Rectangle 44">
            <a:extLst>
              <a:ext uri="{FF2B5EF4-FFF2-40B4-BE49-F238E27FC236}">
                <a16:creationId xmlns:a16="http://schemas.microsoft.com/office/drawing/2014/main" id="{F2AF0D79-4A1A-4F27-B9F0-CF252C4AC91C}"/>
              </a:ext>
              <a:ext uri="{C183D7F6-B498-43B3-948B-1728B52AA6E4}">
                <adec:decorative xmlns:adec="http://schemas.microsoft.com/office/drawing/2017/decorative" val="1"/>
              </a:ext>
            </a:extLst>
          </p:cNvPr>
          <p:cNvSpPr>
            <a:spLocks noAdjustHandles="1" noChangeArrowheads="1" noChangeAspect="1" noChangeShapeType="1" noEditPoints="1" noGrp="1" noMove="1" noResize="1" noRot="1" noTextEdit="1"/>
          </p:cNvSpPr>
          <p:nvPr>
            <p:extLst>
              <p:ext uri="{386F3935-93C4-4BCD-93E2-E3B085C9AB24}">
                <p16:designElem xmlns:p16="http://schemas.microsoft.com/office/powerpoint/2015/main" val="1"/>
              </p:ext>
            </p:extLst>
          </p:nvPr>
        </p:nvSpPr>
        <p:spPr>
          <a:xfrm>
            <a:off x="-3178" y="636753"/>
            <a:ext cx="8299435" cy="5572810"/>
          </a:xfrm>
          <a:prstGeom prst="rect">
            <a:avLst/>
          </a:prstGeom>
          <a:solidFill>
            <a:srgbClr val="000001">
              <a:alpha val="74902"/>
            </a:srgbClr>
          </a:solidFill>
          <a:ln>
            <a:noFill/>
          </a:ln>
        </p:spPr>
        <p:style>
          <a:lnRef idx="1">
            <a:schemeClr val="accent1"/>
          </a:lnRef>
          <a:fillRef idx="3">
            <a:schemeClr val="accent1"/>
          </a:fillRef>
          <a:effectRef idx="2">
            <a:schemeClr val="accent1"/>
          </a:effectRef>
          <a:fontRef idx="minor">
            <a:schemeClr val="lt1"/>
          </a:fontRef>
        </p:style>
        <p:txBody>
          <a:bodyPr anchor="ctr" numCol="1" rtlCol="0"/>
          <a:lstStyle/>
          <a:p>
            <a:pPr algn="ctr"/>
            <a:endParaRPr lang="en-US"/>
          </a:p>
        </p:txBody>
      </p:sp>
      <p:sp>
        <p:nvSpPr>
          <p:cNvPr id="2" name="Title 1">
            <a:extLst>
              <a:ext uri="{FF2B5EF4-FFF2-40B4-BE49-F238E27FC236}">
                <a16:creationId xmlns:a16="http://schemas.microsoft.com/office/drawing/2014/main" id="{548494A0-2324-FDB2-BB87-CB71CBA8C8CE}"/>
              </a:ext>
            </a:extLst>
          </p:cNvPr>
          <p:cNvSpPr>
            <a:spLocks noGrp="1"/>
          </p:cNvSpPr>
          <p:nvPr>
            <p:ph type="title"/>
          </p:nvPr>
        </p:nvSpPr>
        <p:spPr>
          <a:xfrm>
            <a:off x="1304017" y="804520"/>
            <a:ext cx="6815731" cy="1049235"/>
          </a:xfrm>
        </p:spPr>
        <p:txBody>
          <a:bodyPr numCol="1">
            <a:normAutofit/>
          </a:bodyPr>
          <a:lstStyle/>
          <a:p>
            <a:r>
              <a:rPr lang="en-US">
                <a:solidFill>
                  <a:srgbClr val="FFFFFE"/>
                </a:solidFill>
              </a:rPr>
              <a:t>References</a:t>
            </a:r>
          </a:p>
        </p:txBody>
      </p:sp>
      <p:cxnSp>
        <p:nvCxnSpPr>
          <p:cNvPr id="47" name="Straight Connector 46">
            <a:extLst>
              <a:ext uri="{FF2B5EF4-FFF2-40B4-BE49-F238E27FC236}">
                <a16:creationId xmlns:a16="http://schemas.microsoft.com/office/drawing/2014/main" id="{8E83266B-97F8-4AB9-818F-3A70E8D8580D}"/>
              </a:ext>
              <a:ext uri="{C183D7F6-B498-43B3-948B-1728B52AA6E4}">
                <adec:decorative xmlns:adec="http://schemas.microsoft.com/office/drawing/2017/decorative" val="1"/>
              </a:ext>
            </a:extLst>
          </p:cNvPr>
          <p:cNvCxnSpPr>
            <a:cxnSpLocks noAdjustHandles="1" noChangeArrowheads="1" noChangeAspect="1" noChangeShapeType="1" noEditPoints="1" noGrp="1" noMove="1" noResize="1" noRot="1"/>
          </p:cNvCxnSpPr>
          <p:nvPr>
            <p:extLst>
              <p:ext uri="{386F3935-93C4-4BCD-93E2-E3B085C9AB24}">
                <p16:designElem xmlns:p16="http://schemas.microsoft.com/office/powerpoint/2015/main" val="1"/>
              </p:ext>
            </p:extLst>
          </p:nvPr>
        </p:nvCxnSpPr>
        <p:spPr>
          <a:xfrm>
            <a:off x="1306385" y="1847088"/>
            <a:ext cx="6813363" cy="0"/>
          </a:xfrm>
          <a:prstGeom prst="line">
            <a:avLst/>
          </a:prstGeom>
          <a:ln w="31750">
            <a:solidFill>
              <a:srgbClr val="C34B64"/>
            </a:solidFill>
          </a:ln>
        </p:spPr>
        <p:style>
          <a:lnRef idx="3">
            <a:schemeClr val="accent1"/>
          </a:lnRef>
          <a:fillRef idx="0">
            <a:schemeClr val="accent1"/>
          </a:fillRef>
          <a:effectRef idx="2">
            <a:schemeClr val="accent1"/>
          </a:effectRef>
          <a:fontRef idx="minor">
            <a:schemeClr val="tx1"/>
          </a:fontRef>
        </p:style>
      </p:cxnSp>
      <p:sp>
        <p:nvSpPr>
          <p:cNvPr id="38" name="Content Placeholder 2">
            <a:extLst>
              <a:ext uri="{FF2B5EF4-FFF2-40B4-BE49-F238E27FC236}">
                <a16:creationId xmlns:a16="http://schemas.microsoft.com/office/drawing/2014/main" id="{10ACE8C7-3605-1ECD-458A-417391C45D8A}"/>
              </a:ext>
            </a:extLst>
          </p:cNvPr>
          <p:cNvSpPr>
            <a:spLocks noGrp="1"/>
          </p:cNvSpPr>
          <p:nvPr>
            <p:ph idx="1"/>
          </p:nvPr>
        </p:nvSpPr>
        <p:spPr>
          <a:xfrm>
            <a:off x="1304017" y="2015733"/>
            <a:ext cx="6815731" cy="4021267"/>
          </a:xfrm>
        </p:spPr>
        <p:txBody>
          <a:bodyPr numCol="1">
            <a:normAutofit/>
          </a:bodyPr>
          <a:lstStyle/>
          <a:p>
            <a:pPr indent="-342900" lvl="0" marL="342900" marR="0">
              <a:lnSpc>
                <a:spcPct val="110000"/>
              </a:lnSpc>
              <a:spcBef>
                <a:spcPts val="0"/>
              </a:spcBef>
              <a:spcAft>
                <a:spcPts val="0"/>
              </a:spcAft>
              <a:buClr>
                <a:srgbClr val="C34B64"/>
              </a:buClr>
              <a:buFont charset="2" panose="05050102010706020507" pitchFamily="18" typeface="Symbol"/>
              <a:buChar char=""/>
            </a:pP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Al </a:t>
            </a:r>
            <a:r>
              <a:rPr dirty="0" err="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Mehrzi</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N. and Singh, S.K., 2016. Competing through employee engagement: a proposed framework. </a:t>
            </a:r>
            <a:r>
              <a:rPr dirty="0" i="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International Journal of Productivity and Performance Management</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a:t>
            </a:r>
            <a:r>
              <a:rPr dirty="0" i="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65</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(6), pp.831-843.</a:t>
            </a:r>
          </a:p>
          <a:p>
            <a:pPr indent="-342900" lvl="0" marL="342900" marR="0">
              <a:lnSpc>
                <a:spcPct val="110000"/>
              </a:lnSpc>
              <a:spcBef>
                <a:spcPts val="0"/>
              </a:spcBef>
              <a:spcAft>
                <a:spcPts val="0"/>
              </a:spcAft>
              <a:buClr>
                <a:srgbClr val="C34B64"/>
              </a:buClr>
              <a:buFont charset="2" panose="05050102010706020507" pitchFamily="18" typeface="Symbol"/>
              <a:buChar char=""/>
            </a:pP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Albrecht, S.L., Bakker, A.B., </a:t>
            </a:r>
            <a:r>
              <a:rPr dirty="0" err="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Gruman</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J.A., Macey, W.H. and Saks, A.M., 2015. Employee engagement, human resource management practices and competitive advantage: An integrated approach. </a:t>
            </a:r>
            <a:r>
              <a:rPr dirty="0" i="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Journal of organizational effectiveness: People and performance</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a:t>
            </a:r>
            <a:r>
              <a:rPr dirty="0" i="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2</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(1), pp.7-35.</a:t>
            </a:r>
          </a:p>
          <a:p>
            <a:pPr indent="-342900" lvl="0" marL="342900" marR="0">
              <a:lnSpc>
                <a:spcPct val="110000"/>
              </a:lnSpc>
              <a:spcBef>
                <a:spcPts val="0"/>
              </a:spcBef>
              <a:spcAft>
                <a:spcPts val="0"/>
              </a:spcAft>
              <a:buClr>
                <a:srgbClr val="C34B64"/>
              </a:buClr>
              <a:buFont charset="2" panose="05050102010706020507" pitchFamily="18" typeface="Symbol"/>
              <a:buChar char=""/>
            </a:pP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Casado, M. (2012) Housekeeping Management. London: Wiley</a:t>
            </a:r>
          </a:p>
          <a:p>
            <a:pPr indent="-342900" lvl="0" marL="342900" marR="0">
              <a:lnSpc>
                <a:spcPct val="110000"/>
              </a:lnSpc>
              <a:spcBef>
                <a:spcPts val="0"/>
              </a:spcBef>
              <a:spcAft>
                <a:spcPts val="0"/>
              </a:spcAft>
              <a:buClr>
                <a:srgbClr val="C34B64"/>
              </a:buClr>
              <a:buFont charset="2" panose="05050102010706020507" pitchFamily="18" typeface="Symbol"/>
              <a:buChar char=""/>
            </a:pPr>
            <a:r>
              <a:rPr dirty="0" err="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Duggirala</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M., Mehta, S., </a:t>
            </a:r>
            <a:r>
              <a:rPr dirty="0" err="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Kambhatla</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N. and Arya, P., 2012, July. Employee engagement: Conceptual model and computation framework. In </a:t>
            </a:r>
            <a:r>
              <a:rPr dirty="0" i="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2012 Annual SRII Global Conference</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(pp. 850-858). IEEE.</a:t>
            </a:r>
          </a:p>
          <a:p>
            <a:pPr indent="-342900" lvl="0" marL="342900" marR="0">
              <a:lnSpc>
                <a:spcPct val="110000"/>
              </a:lnSpc>
              <a:spcBef>
                <a:spcPts val="0"/>
              </a:spcBef>
              <a:spcAft>
                <a:spcPts val="0"/>
              </a:spcAft>
              <a:buClr>
                <a:srgbClr val="C34B64"/>
              </a:buClr>
              <a:buFont charset="2" panose="05050102010706020507" pitchFamily="18" typeface="Symbol"/>
              <a:buChar char=""/>
            </a:pP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Ferdinand, N. and </a:t>
            </a:r>
            <a:r>
              <a:rPr dirty="0" err="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Kitchin</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P. (2017) Events Management - An International Approach. 2nd ed. London: SAGE Publications Ltd.</a:t>
            </a:r>
          </a:p>
          <a:p>
            <a:pPr indent="-342900" lvl="0" marL="342900" marR="0">
              <a:lnSpc>
                <a:spcPct val="110000"/>
              </a:lnSpc>
              <a:spcBef>
                <a:spcPts val="0"/>
              </a:spcBef>
              <a:spcAft>
                <a:spcPts val="0"/>
              </a:spcAft>
              <a:buClr>
                <a:srgbClr val="C34B64"/>
              </a:buClr>
              <a:buFont charset="2" panose="05050102010706020507" pitchFamily="18" typeface="Symbol"/>
              <a:buChar char=""/>
            </a:pP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Jones, T. (2010) Professional Management Housekeeping Operations. London: Wiley.</a:t>
            </a:r>
          </a:p>
          <a:p>
            <a:pPr indent="-342900" lvl="0" marL="342900" marR="0">
              <a:lnSpc>
                <a:spcPct val="110000"/>
              </a:lnSpc>
              <a:spcBef>
                <a:spcPts val="0"/>
              </a:spcBef>
              <a:spcAft>
                <a:spcPts val="0"/>
              </a:spcAft>
              <a:buClr>
                <a:srgbClr val="C34B64"/>
              </a:buClr>
              <a:buFont charset="2" panose="05050102010706020507" pitchFamily="18" typeface="Symbol"/>
              <a:buChar char=""/>
            </a:pP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Kumar, P., 2019. Development of A conceptual framework: A pragmatic approach to employee engagement. </a:t>
            </a:r>
            <a:r>
              <a:rPr dirty="0" i="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Indian Journal of Commerce and Management Studies</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a:t>
            </a:r>
            <a:r>
              <a:rPr dirty="0" i="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10</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(1), pp.01-12.</a:t>
            </a:r>
          </a:p>
          <a:p>
            <a:pPr indent="-342900" lvl="0" marL="342900" marR="0">
              <a:lnSpc>
                <a:spcPct val="110000"/>
              </a:lnSpc>
              <a:spcBef>
                <a:spcPts val="0"/>
              </a:spcBef>
              <a:spcAft>
                <a:spcPts val="0"/>
              </a:spcAft>
              <a:buClr>
                <a:srgbClr val="C34B64"/>
              </a:buClr>
              <a:buFont charset="2" panose="05050102010706020507" pitchFamily="18" typeface="Symbol"/>
              <a:buChar char=""/>
            </a:pP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Kwon, K. and Kim, T., 2020. An integrative literature review of employee engagement and innovative behavior: Revisiting the JD-R model. </a:t>
            </a:r>
            <a:r>
              <a:rPr dirty="0" i="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Human Resource Management Review</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a:t>
            </a:r>
            <a:r>
              <a:rPr dirty="0" i="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30</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(2), p.100704.</a:t>
            </a:r>
          </a:p>
          <a:p>
            <a:pPr indent="-342900" lvl="0" marL="342900" marR="0">
              <a:lnSpc>
                <a:spcPct val="110000"/>
              </a:lnSpc>
              <a:spcBef>
                <a:spcPts val="0"/>
              </a:spcBef>
              <a:spcAft>
                <a:spcPts val="0"/>
              </a:spcAft>
              <a:buClr>
                <a:srgbClr val="C34B64"/>
              </a:buClr>
              <a:buFont charset="2" panose="05050102010706020507" pitchFamily="18" typeface="Symbol"/>
              <a:buChar char=""/>
            </a:pP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Sun, L. and </a:t>
            </a:r>
            <a:r>
              <a:rPr dirty="0" err="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Bunchapattanasakda</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C., 2019. Employee engagement: A literature review. </a:t>
            </a:r>
            <a:r>
              <a:rPr dirty="0" i="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International Journal of Human Resource Studies</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a:t>
            </a:r>
            <a:r>
              <a:rPr dirty="0" i="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9</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(1), pp.63-80.</a:t>
            </a:r>
          </a:p>
          <a:p>
            <a:pPr indent="-342900" lvl="0" marL="342900" marR="0">
              <a:lnSpc>
                <a:spcPct val="110000"/>
              </a:lnSpc>
              <a:spcBef>
                <a:spcPts val="0"/>
              </a:spcBef>
              <a:spcAft>
                <a:spcPts val="800"/>
              </a:spcAft>
              <a:buClr>
                <a:srgbClr val="C34B64"/>
              </a:buClr>
              <a:buFont charset="2" panose="05050102010706020507" pitchFamily="18" typeface="Symbol"/>
              <a:buChar char=""/>
            </a:pPr>
            <a:r>
              <a:rPr dirty="0" err="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Zeidan</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S. and </a:t>
            </a:r>
            <a:r>
              <a:rPr dirty="0" err="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Itani</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N., 2020. Cultivating employee engagement in organizations: development of a conceptual framework. </a:t>
            </a:r>
            <a:r>
              <a:rPr dirty="0" i="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Central European Management Journal</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a:t>
            </a:r>
            <a:r>
              <a:rPr dirty="0" i="1"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28</a:t>
            </a: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(1), pp.99-118.</a:t>
            </a:r>
          </a:p>
          <a:p>
            <a:pPr marL="228600" marR="0">
              <a:lnSpc>
                <a:spcPct val="110000"/>
              </a:lnSpc>
              <a:spcBef>
                <a:spcPts val="0"/>
              </a:spcBef>
              <a:spcAft>
                <a:spcPts val="800"/>
              </a:spcAft>
              <a:buClr>
                <a:srgbClr val="C34B64"/>
              </a:buClr>
            </a:pPr>
            <a:r>
              <a:rPr dirty="0" kern="100" lang="en-US" sz="1100">
                <a:solidFill>
                  <a:srgbClr val="FFFFFE"/>
                </a:solidFill>
                <a:effectLst/>
                <a:latin charset="0" panose="02020603050405020304" pitchFamily="18" typeface="Times New Roman"/>
                <a:ea charset="0" panose="020F0502020204030204" pitchFamily="34" typeface="Calibri"/>
                <a:cs charset="0" panose="02020603050405020304" pitchFamily="18" typeface="Times New Roman"/>
              </a:rPr>
              <a:t> </a:t>
            </a:r>
          </a:p>
          <a:p>
            <a:pPr indent="-342900" lvl="0" marL="342900" marR="0">
              <a:lnSpc>
                <a:spcPct val="110000"/>
              </a:lnSpc>
              <a:spcBef>
                <a:spcPts val="0"/>
              </a:spcBef>
              <a:spcAft>
                <a:spcPts val="0"/>
              </a:spcAft>
              <a:buClr>
                <a:srgbClr val="C34B64"/>
              </a:buClr>
              <a:buFont charset="2" panose="05050102010706020507" pitchFamily="18" typeface="Symbol"/>
              <a:buChar char=""/>
            </a:pPr>
            <a:endParaRPr dirty="0" lang="en-US" sz="1100">
              <a:solidFill>
                <a:srgbClr val="FFFFFE"/>
              </a:solidFill>
            </a:endParaRPr>
          </a:p>
        </p:txBody>
      </p:sp>
    </p:spTree>
    <p:extLst>
      <p:ext uri="{BB962C8B-B14F-4D97-AF65-F5344CB8AC3E}">
        <p14:creationId xmlns:p14="http://schemas.microsoft.com/office/powerpoint/2010/main" val="4253564980"/>
      </p:ext>
    </p:extLst>
  </p:cSld>
  <p:clrMapOvr>
    <a:masterClrMapping/>
  </p:clrMapOvr>
</p:sld>
</file>

<file path=ppt/theme/theme1.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panose="020F0302020204030204"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panose="020F0502020204030204"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algn="ctr" cap="flat" cmpd="sng" w="6350">
          <a:solidFill>
            <a:schemeClr val="phClr"/>
          </a:solidFill>
          <a:prstDash val="solid"/>
          <a:miter lim="800000"/>
        </a:ln>
        <a:ln algn="ctr" cap="flat" cmpd="sng" w="12700">
          <a:solidFill>
            <a:schemeClr val="phClr"/>
          </a:solidFill>
          <a:prstDash val="solid"/>
          <a:miter lim="800000"/>
        </a:ln>
        <a:ln algn="ctr" cap="flat" cmpd="sng" w="19050">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id="{62F939B6-93AF-4DB8-9C6B-D6C7DFDC589F}" name="Office Theme" vid="{4A3C46E8-61CC-4603-A589-7422A47A8E4A}"/>
    </a:ext>
  </a:extLst>
</a:theme>
</file>

<file path=ppt/theme/theme2.xml><?xml version="1.0" encoding="utf-8"?>
<a:theme xmlns:a="http://schemas.openxmlformats.org/drawingml/2006/main" name="Gallery">
  <a:themeElements>
    <a:clrScheme name="Gallery">
      <a:dk1>
        <a:sysClr lastClr="000000" val="windowText"/>
      </a:dk1>
      <a:lt1>
        <a:sysClr lastClr="FFFFFF" val="window"/>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panose="020B0502020104020203"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panose="020B0502020104020203"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algn="ctr" cap="flat" cmpd="sng" w="9525">
          <a:solidFill>
            <a:schemeClr val="phClr"/>
          </a:solidFill>
          <a:prstDash val="solid"/>
        </a:ln>
        <a:ln algn="ctr" cap="flat" cmpd="sng" w="15875">
          <a:solidFill>
            <a:schemeClr val="phClr"/>
          </a:solidFill>
          <a:prstDash val="solid"/>
        </a:ln>
        <a:ln algn="ctr" cap="flat" cmpd="sng" w="22225">
          <a:solidFill>
            <a:schemeClr val="phClr"/>
          </a:solidFill>
          <a:prstDash val="solid"/>
        </a:ln>
      </a:lnStyleLst>
      <a:effectStyleLst>
        <a:effectStyle>
          <a:effectLst/>
        </a:effectStyle>
        <a:effectStyle>
          <a:effectLst/>
        </a:effectStyle>
        <a:effectStyle>
          <a:effectLst>
            <a:outerShdw blurRad="50800" dir="5400000" dist="50800" rotWithShape="0" sx="96000" sy="96000">
              <a:srgbClr val="000000">
                <a:alpha val="48000"/>
              </a:srgbClr>
            </a:outerShdw>
          </a:effectLst>
          <a:scene3d>
            <a:camera prst="orthographicFront">
              <a:rot lat="0" lon="0" rev="0"/>
            </a:camera>
            <a:lightRig dir="t" rig="balanced">
              <a:rot lat="0" lon="0" rev="1080000"/>
            </a:lightRig>
          </a:scene3d>
          <a:sp3d>
            <a:bevelT h="12700" prst="softRound" w="38100"/>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b="100000" l="43000" r="43000"/>
          </a:path>
        </a:gradFill>
      </a:bgFillStyleLst>
    </a:fmtScheme>
  </a:themeElements>
  <a:objectDefaults/>
  <a:extraClrSchemeLst/>
  <a:extLst>
    <a:ext uri="{05A4C25C-085E-4340-85A3-A5531E510DB2}">
      <thm15:themeFamily xmlns:thm15="http://schemas.microsoft.com/office/thememl/2012/main" id="{BBFCD31E-59A1-489D-B089-A3EAD7CAE12E}" name="Gallery"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Company/>
  <Words>2733</Words>
  <Paragraphs>128</Paragraphs>
  <Slides>12</Slides>
  <Notes>11</Notes>
  <TotalTime>131</TotalTime>
  <HiddenSlides>0</HiddenSlides>
  <MMClips>0</MMClips>
  <ScaleCrop>false</ScaleCrop>
  <HeadingPairs>
    <vt:vector baseType="variant" size="6">
      <vt:variant>
        <vt:lpstr>Fonts Used</vt:lpstr>
      </vt:variant>
      <vt:variant>
        <vt:i4>5</vt:i4>
      </vt:variant>
      <vt:variant>
        <vt:lpstr>Theme</vt:lpstr>
      </vt:variant>
      <vt:variant>
        <vt:i4>1</vt:i4>
      </vt:variant>
      <vt:variant>
        <vt:lpstr>Slide Titles</vt:lpstr>
      </vt:variant>
      <vt:variant>
        <vt:i4>12</vt:i4>
      </vt:variant>
    </vt:vector>
  </HeadingPairs>
  <TitlesOfParts>
    <vt:vector baseType="lpstr" size="18">
      <vt:lpstr>Arial</vt:lpstr>
      <vt:lpstr>Calibri</vt:lpstr>
      <vt:lpstr>Gill Sans MT</vt:lpstr>
      <vt:lpstr>Symbol</vt:lpstr>
      <vt:lpstr>Times New Roman</vt:lpstr>
      <vt:lpstr>Gallery</vt:lpstr>
      <vt:lpstr>BMIH4006</vt:lpstr>
      <vt:lpstr>Introduction</vt:lpstr>
      <vt:lpstr>the importance of the housekeeping department.</vt:lpstr>
      <vt:lpstr>Employee Engagement Model: Principles and Best Practices</vt:lpstr>
      <vt:lpstr>Employee Engagement Model: Principles and Best Practices</vt:lpstr>
      <vt:lpstr>Employee Engagement Model: Principles and Best Practices</vt:lpstr>
      <vt:lpstr>Employee Engagement Model:</vt:lpstr>
      <vt:lpstr>How to use this employee engagement model to get the best out of your team:</vt:lpstr>
      <vt:lpstr>Room Cleaning Checklist for Brand Excellence</vt:lpstr>
      <vt:lpstr>Room Cleaning Checklist for Ibis Budget Barking</vt:lpstr>
      <vt:lpstr>Conclusion</vt:lpstr>
      <vt:lpstr>References</vt:lpstr>
    </vt:vector>
  </TitlesOfParts>
  <LinksUpToDate>false</LinksUpToDate>
  <SharedDoc>false</SharedDoc>
  <HyperlinksChanged>false</HyperlinksChanged>
  <Application>Microsoft Office PowerPoint</Application>
  <AppVersion>16.0000</AppVersion>
  <PresentationFormat>Widescreen</PresentationFormat>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2023-10-24T16:14:18Z</dcterms:created>
  <dc:creator>210</dc:creator>
  <cp:lastModifiedBy>210</cp:lastModifiedBy>
  <dcterms:modified xsi:type="dcterms:W3CDTF">2023-10-25T18:35:37Z</dcterms:modified>
  <cp:revision>20</cp:revision>
  <dc:title>BMIH4006</dc:title>
</cp:coreProperties>
</file>