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18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7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958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83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48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833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9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829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2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1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D4085-F72D-4711-8E1A-E146C4CCDE5F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7ADF7-2066-4DAE-B27F-AEB762D803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55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image" Target="../media/image2.emf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tags" Target="../tags/tag3.xml"/><Relationship Id="rId7" Type="http://schemas.openxmlformats.org/officeDocument/2006/relationships/package" Target="../embeddings/Microsoft_Word_Document1.docx"/><Relationship Id="rId2" Type="http://schemas.openxmlformats.org/officeDocument/2006/relationships/video" Target="NULL" TargetMode="Externa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ECAY4002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Guide to </a:t>
            </a:r>
            <a:r>
              <a:rPr lang="en-GB" dirty="0" smtClean="0"/>
              <a:t>Assessments</a:t>
            </a:r>
            <a:endParaRPr lang="en-GB" dirty="0"/>
          </a:p>
        </p:txBody>
      </p:sp>
      <p:pic>
        <p:nvPicPr>
          <p:cNvPr id="4" name="tmpE6FD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1.056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24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74"/>
    </mc:Choice>
    <mc:Fallback>
      <p:transition spd="slow" advTm="29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Assessment </a:t>
            </a:r>
            <a:r>
              <a:rPr lang="en-GB" dirty="0" smtClean="0">
                <a:solidFill>
                  <a:prstClr val="black"/>
                </a:solidFill>
              </a:rPr>
              <a:t>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342190" y="2763044"/>
            <a:ext cx="9507620" cy="2476500"/>
          </a:xfrm>
          <a:prstGeom prst="rect">
            <a:avLst/>
          </a:prstGeom>
        </p:spPr>
      </p:pic>
      <p:pic>
        <p:nvPicPr>
          <p:cNvPr id="3" name="tmp853D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7.217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644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474"/>
    </mc:Choice>
    <mc:Fallback>
      <p:transition spd="slow" advTm="110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575844"/>
            <a:ext cx="950762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55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6210952"/>
              </p:ext>
            </p:extLst>
          </p:nvPr>
        </p:nvGraphicFramePr>
        <p:xfrm>
          <a:off x="2533650" y="2274888"/>
          <a:ext cx="7124700" cy="230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7" imgW="7124756" imgH="2305800" progId="Word.Document.12">
                  <p:embed/>
                </p:oleObj>
              </mc:Choice>
              <mc:Fallback>
                <p:oleObj name="Document" r:id="rId7" imgW="7124756" imgH="2305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33650" y="2274888"/>
                        <a:ext cx="7124700" cy="230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tmp9333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0.11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888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5779"/>
    </mc:Choice>
    <mc:Fallback>
      <p:transition spd="slow" advTm="215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2190" y="3575844"/>
            <a:ext cx="950762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58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9874|recordLength=29885|start=0|end=29874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10477|recordLength=110484|start=0|end=110477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15780|recordLength=215790|start=0|end=215780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12</Words>
  <Application>Microsoft Office PowerPoint</Application>
  <PresentationFormat>Widescreen</PresentationFormat>
  <Paragraphs>6</Paragraphs>
  <Slides>5</Slides>
  <Notes>0</Notes>
  <HiddenSlides>0</HiddenSlides>
  <MMClips>3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Document</vt:lpstr>
      <vt:lpstr>ECAY4002</vt:lpstr>
      <vt:lpstr>Assessment 1</vt:lpstr>
      <vt:lpstr>Learning Outcomes</vt:lpstr>
      <vt:lpstr>Assessment 2</vt:lpstr>
      <vt:lpstr>Learning Outcomes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</dc:title>
  <dc:creator>Philip Morgan</dc:creator>
  <cp:lastModifiedBy>Philip Morgan</cp:lastModifiedBy>
  <cp:revision>2</cp:revision>
  <dcterms:created xsi:type="dcterms:W3CDTF">2017-11-20T08:14:04Z</dcterms:created>
  <dcterms:modified xsi:type="dcterms:W3CDTF">2017-11-24T13:56:44Z</dcterms:modified>
</cp:coreProperties>
</file>