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130196A-4CDF-4986-AA16-2B1A824530E2}" v="10" dt="2023-06-01T23:43:02.1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yeda Samia Begum" userId="b298edf647744b10" providerId="LiveId" clId="{E130196A-4CDF-4986-AA16-2B1A824530E2}"/>
    <pc:docChg chg="undo custSel modSld">
      <pc:chgData name="Syeda Samia Begum" userId="b298edf647744b10" providerId="LiveId" clId="{E130196A-4CDF-4986-AA16-2B1A824530E2}" dt="2023-06-01T23:43:02.105" v="196" actId="20577"/>
      <pc:docMkLst>
        <pc:docMk/>
      </pc:docMkLst>
      <pc:sldChg chg="modSp mod">
        <pc:chgData name="Syeda Samia Begum" userId="b298edf647744b10" providerId="LiveId" clId="{E130196A-4CDF-4986-AA16-2B1A824530E2}" dt="2023-06-01T23:41:24.882" v="189" actId="113"/>
        <pc:sldMkLst>
          <pc:docMk/>
          <pc:sldMk cId="221021697" sldId="256"/>
        </pc:sldMkLst>
        <pc:spChg chg="mod">
          <ac:chgData name="Syeda Samia Begum" userId="b298edf647744b10" providerId="LiveId" clId="{E130196A-4CDF-4986-AA16-2B1A824530E2}" dt="2023-06-01T23:41:24.882" v="189" actId="113"/>
          <ac:spMkLst>
            <pc:docMk/>
            <pc:sldMk cId="221021697" sldId="256"/>
            <ac:spMk id="3" creationId="{8CDE639C-F3CA-461C-7C23-51AC67F8C286}"/>
          </ac:spMkLst>
        </pc:spChg>
      </pc:sldChg>
      <pc:sldChg chg="addSp delSp modSp mod setBg setClrOvrMap">
        <pc:chgData name="Syeda Samia Begum" userId="b298edf647744b10" providerId="LiveId" clId="{E130196A-4CDF-4986-AA16-2B1A824530E2}" dt="2023-06-01T23:43:02.105" v="196" actId="20577"/>
        <pc:sldMkLst>
          <pc:docMk/>
          <pc:sldMk cId="2547664768" sldId="257"/>
        </pc:sldMkLst>
        <pc:spChg chg="mod">
          <ac:chgData name="Syeda Samia Begum" userId="b298edf647744b10" providerId="LiveId" clId="{E130196A-4CDF-4986-AA16-2B1A824530E2}" dt="2023-06-01T23:33:01.653" v="93" actId="2711"/>
          <ac:spMkLst>
            <pc:docMk/>
            <pc:sldMk cId="2547664768" sldId="257"/>
            <ac:spMk id="2" creationId="{A3483BDF-0638-15FE-1085-C9C66B6B4615}"/>
          </ac:spMkLst>
        </pc:spChg>
        <pc:spChg chg="mod ord">
          <ac:chgData name="Syeda Samia Begum" userId="b298edf647744b10" providerId="LiveId" clId="{E130196A-4CDF-4986-AA16-2B1A824530E2}" dt="2023-06-01T23:39:34.793" v="161" actId="20577"/>
          <ac:spMkLst>
            <pc:docMk/>
            <pc:sldMk cId="2547664768" sldId="257"/>
            <ac:spMk id="3" creationId="{99C3C434-27F9-452C-C806-81D09B490A7D}"/>
          </ac:spMkLst>
        </pc:spChg>
        <pc:spChg chg="add mod">
          <ac:chgData name="Syeda Samia Begum" userId="b298edf647744b10" providerId="LiveId" clId="{E130196A-4CDF-4986-AA16-2B1A824530E2}" dt="2023-06-01T23:36:48.361" v="154"/>
          <ac:spMkLst>
            <pc:docMk/>
            <pc:sldMk cId="2547664768" sldId="257"/>
            <ac:spMk id="5" creationId="{5A820A37-F75C-09F8-8C18-E6356BBD53BA}"/>
          </ac:spMkLst>
        </pc:spChg>
        <pc:spChg chg="add del">
          <ac:chgData name="Syeda Samia Begum" userId="b298edf647744b10" providerId="LiveId" clId="{E130196A-4CDF-4986-AA16-2B1A824530E2}" dt="2023-06-01T23:31:10.941" v="76" actId="26606"/>
          <ac:spMkLst>
            <pc:docMk/>
            <pc:sldMk cId="2547664768" sldId="257"/>
            <ac:spMk id="6" creationId="{9AA72BD9-2C5A-4EDC-931F-5AA08EACA0F3}"/>
          </ac:spMkLst>
        </pc:spChg>
        <pc:spChg chg="add mod">
          <ac:chgData name="Syeda Samia Begum" userId="b298edf647744b10" providerId="LiveId" clId="{E130196A-4CDF-4986-AA16-2B1A824530E2}" dt="2023-06-01T23:43:02.105" v="196" actId="20577"/>
          <ac:spMkLst>
            <pc:docMk/>
            <pc:sldMk cId="2547664768" sldId="257"/>
            <ac:spMk id="6" creationId="{D53F2C9F-73FC-5EA9-1EA5-472D3E053B58}"/>
          </ac:spMkLst>
        </pc:spChg>
        <pc:spChg chg="add del">
          <ac:chgData name="Syeda Samia Begum" userId="b298edf647744b10" providerId="LiveId" clId="{E130196A-4CDF-4986-AA16-2B1A824530E2}" dt="2023-06-01T23:31:10.941" v="76" actId="26606"/>
          <ac:spMkLst>
            <pc:docMk/>
            <pc:sldMk cId="2547664768" sldId="257"/>
            <ac:spMk id="7" creationId="{DD3981AC-7B61-4947-BCF3-F7AA7FA385B9}"/>
          </ac:spMkLst>
        </pc:spChg>
        <pc:spChg chg="add del">
          <ac:chgData name="Syeda Samia Begum" userId="b298edf647744b10" providerId="LiveId" clId="{E130196A-4CDF-4986-AA16-2B1A824530E2}" dt="2023-06-01T23:30:28.390" v="70" actId="26606"/>
          <ac:spMkLst>
            <pc:docMk/>
            <pc:sldMk cId="2547664768" sldId="257"/>
            <ac:spMk id="9" creationId="{F13C74B1-5B17-4795-BED0-7140497B445A}"/>
          </ac:spMkLst>
        </pc:spChg>
        <pc:spChg chg="add mod">
          <ac:chgData name="Syeda Samia Begum" userId="b298edf647744b10" providerId="LiveId" clId="{E130196A-4CDF-4986-AA16-2B1A824530E2}" dt="2023-06-01T23:40:32.641" v="171" actId="255"/>
          <ac:spMkLst>
            <pc:docMk/>
            <pc:sldMk cId="2547664768" sldId="257"/>
            <ac:spMk id="10" creationId="{1763FC74-7B82-8B29-47ED-DFF80CEF6E27}"/>
          </ac:spMkLst>
        </pc:spChg>
        <pc:spChg chg="add del">
          <ac:chgData name="Syeda Samia Begum" userId="b298edf647744b10" providerId="LiveId" clId="{E130196A-4CDF-4986-AA16-2B1A824530E2}" dt="2023-06-01T23:30:28.390" v="70" actId="26606"/>
          <ac:spMkLst>
            <pc:docMk/>
            <pc:sldMk cId="2547664768" sldId="257"/>
            <ac:spMk id="11" creationId="{D4974D33-8DC5-464E-8C6D-BE58F0669C17}"/>
          </ac:spMkLst>
        </pc:spChg>
        <pc:spChg chg="add del">
          <ac:chgData name="Syeda Samia Begum" userId="b298edf647744b10" providerId="LiveId" clId="{E130196A-4CDF-4986-AA16-2B1A824530E2}" dt="2023-06-01T23:31:10.941" v="76" actId="26606"/>
          <ac:spMkLst>
            <pc:docMk/>
            <pc:sldMk cId="2547664768" sldId="257"/>
            <ac:spMk id="13" creationId="{55D4142C-5077-457F-A6AD-3FECFDB39685}"/>
          </ac:spMkLst>
        </pc:spChg>
        <pc:spChg chg="add del">
          <ac:chgData name="Syeda Samia Begum" userId="b298edf647744b10" providerId="LiveId" clId="{E130196A-4CDF-4986-AA16-2B1A824530E2}" dt="2023-06-01T23:31:10.941" v="76" actId="26606"/>
          <ac:spMkLst>
            <pc:docMk/>
            <pc:sldMk cId="2547664768" sldId="257"/>
            <ac:spMk id="15" creationId="{7A5F0580-5EE9-419F-96EE-B6529EF6E7D0}"/>
          </ac:spMkLst>
        </pc:spChg>
        <pc:spChg chg="add del">
          <ac:chgData name="Syeda Samia Begum" userId="b298edf647744b10" providerId="LiveId" clId="{E130196A-4CDF-4986-AA16-2B1A824530E2}" dt="2023-06-01T23:31:13.732" v="78" actId="26606"/>
          <ac:spMkLst>
            <pc:docMk/>
            <pc:sldMk cId="2547664768" sldId="257"/>
            <ac:spMk id="17" creationId="{7B831B6F-405A-4B47-B9BB-5CA88F285844}"/>
          </ac:spMkLst>
        </pc:spChg>
        <pc:spChg chg="add del">
          <ac:chgData name="Syeda Samia Begum" userId="b298edf647744b10" providerId="LiveId" clId="{E130196A-4CDF-4986-AA16-2B1A824530E2}" dt="2023-06-01T23:31:13.732" v="78" actId="26606"/>
          <ac:spMkLst>
            <pc:docMk/>
            <pc:sldMk cId="2547664768" sldId="257"/>
            <ac:spMk id="18" creationId="{953EE71A-6488-4203-A7C4-77102FD0DCCA}"/>
          </ac:spMkLst>
        </pc:spChg>
        <pc:spChg chg="add del">
          <ac:chgData name="Syeda Samia Begum" userId="b298edf647744b10" providerId="LiveId" clId="{E130196A-4CDF-4986-AA16-2B1A824530E2}" dt="2023-06-01T23:31:22.807" v="80" actId="26606"/>
          <ac:spMkLst>
            <pc:docMk/>
            <pc:sldMk cId="2547664768" sldId="257"/>
            <ac:spMk id="20" creationId="{743AA782-23D1-4521-8CAD-47662984AA08}"/>
          </ac:spMkLst>
        </pc:spChg>
        <pc:spChg chg="add del">
          <ac:chgData name="Syeda Samia Begum" userId="b298edf647744b10" providerId="LiveId" clId="{E130196A-4CDF-4986-AA16-2B1A824530E2}" dt="2023-06-01T23:31:22.807" v="80" actId="26606"/>
          <ac:spMkLst>
            <pc:docMk/>
            <pc:sldMk cId="2547664768" sldId="257"/>
            <ac:spMk id="21" creationId="{71877DBC-BB60-40F0-AC93-2ACDBAAE60CE}"/>
          </ac:spMkLst>
        </pc:spChg>
        <pc:picChg chg="add del mod ord">
          <ac:chgData name="Syeda Samia Begum" userId="b298edf647744b10" providerId="LiveId" clId="{E130196A-4CDF-4986-AA16-2B1A824530E2}" dt="2023-06-01T23:34:31.184" v="103" actId="478"/>
          <ac:picMkLst>
            <pc:docMk/>
            <pc:sldMk cId="2547664768" sldId="257"/>
            <ac:picMk id="4" creationId="{A7146AED-75F8-BD17-9542-43C66F04018D}"/>
          </ac:picMkLst>
        </pc:picChg>
        <pc:picChg chg="add mod">
          <ac:chgData name="Syeda Samia Begum" userId="b298edf647744b10" providerId="LiveId" clId="{E130196A-4CDF-4986-AA16-2B1A824530E2}" dt="2023-06-01T23:37:51.496" v="160" actId="1076"/>
          <ac:picMkLst>
            <pc:docMk/>
            <pc:sldMk cId="2547664768" sldId="257"/>
            <ac:picMk id="8" creationId="{6884A0CC-5787-5BCC-6513-C9926F66611A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C2DD6-5CB4-C65B-AB7E-2DFCB626B9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92958B-DED1-7418-0933-9FC3A07C8E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4D69A0-64D1-FE96-66DB-DB30BB37E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B1AB0-2EB3-4CB2-8AC1-6C8181CDA74D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702A33-17FC-41C5-892B-05037E3DC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382E5-D0FC-F470-AD59-DC10FCDB5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E47F0-56C5-4BF5-955A-A477A89E7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720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5C746-3651-A406-9F3E-E88EBCA27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EFA135-DFB2-FF12-4DB3-3706504F87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2E5E8F-33A0-0F3E-6BC9-1C9C0EB4A0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B1AB0-2EB3-4CB2-8AC1-6C8181CDA74D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1CF684-69F2-2FAE-BB49-6AD516B3D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6FE5CF-3F58-87E9-E4A8-623205761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E47F0-56C5-4BF5-955A-A477A89E7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308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C106BD-1869-1039-3032-A69256E164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8123BD-B6AE-976F-D7A2-CD4A65BB02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1A1AAB-1BD4-47DD-2DB2-9AA9364B35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B1AB0-2EB3-4CB2-8AC1-6C8181CDA74D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A6BD6-3901-483A-20E7-C7DFFDEB8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F04520-9765-1D68-427E-EBF334237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E47F0-56C5-4BF5-955A-A477A89E7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25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D66A0-26BE-7707-149F-8ECB52E2F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BF13BD-7D10-7689-77E1-B908BC63BC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F05E42-B49D-5182-EC41-8943EF6613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164723-1232-AC8B-0F71-BF5DAF0906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B1AB0-2EB3-4CB2-8AC1-6C8181CDA74D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F1B9D6-FF74-D7B6-72EE-62C6FC581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A2EA25-C54B-5066-B085-02CF407A98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E47F0-56C5-4BF5-955A-A477A89E7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428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D45AE1-A79A-15EB-80D0-41FB20D99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45920A-B39A-375B-9FF9-CB05800D5B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49FBD8-2998-6EA9-CF3B-50AABCEF3B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F27D19-2392-5851-23BE-F177C5003A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9EBD84-B66A-BAEC-D375-9CB7FDB247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53030D-3EFB-6865-D957-317D8CADC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B1AB0-2EB3-4CB2-8AC1-6C8181CDA74D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5C0E3C-74FD-EDA9-13B8-42C14B18E4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A45CF0-818B-2B65-BF1A-E07875B2E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E47F0-56C5-4BF5-955A-A477A89E7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518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3D87D2-12CE-65F3-D805-9AF38676A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C68292-2AF8-3C60-14C5-809375867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B1AB0-2EB3-4CB2-8AC1-6C8181CDA74D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028799-0E31-0753-2A3B-ABF3F461F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7AE130-8B07-63BD-A4CD-A099472BC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E47F0-56C5-4BF5-955A-A477A89E7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343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F7802AF-7922-7512-84AB-AF63BCFA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B1AB0-2EB3-4CB2-8AC1-6C8181CDA74D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93C532-B04B-55C9-0332-74B8EAD6BC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E30335-3361-72A2-61E8-9D62EADFD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E47F0-56C5-4BF5-955A-A477A89E7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171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3996DC-41A4-AEE0-CB99-CE8980A87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F193F0-17AC-7530-A5D3-07AD02DC79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6684D0-48A6-9037-A1CF-F1F4EF5D3C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25C765-DE20-B558-E3C7-B7FC348203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B1AB0-2EB3-4CB2-8AC1-6C8181CDA74D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AED100-02C5-115E-53DD-315ED3A81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A07CAA-C800-E70D-D21C-AA3D94F00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E47F0-56C5-4BF5-955A-A477A89E7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3705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99171B-98F6-4925-1FE3-8186B336EC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52CBEE-8AE7-1AA1-FE61-A58A444A4E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D0FE86-F98A-A392-7438-E2A18C0E2D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1E8170-2FB5-F8DD-E6A0-B97B09EDAC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B1AB0-2EB3-4CB2-8AC1-6C8181CDA74D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275735-72DD-1A5A-F39B-42C092607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7D18D7-3653-A91F-2462-9BEFFA4C8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E47F0-56C5-4BF5-955A-A477A89E7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5075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15957A-9B83-30A2-A354-56EC1F5BE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127078-22CA-D8BD-4BA3-40C7A3F2AE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917F56-311D-8E8B-5A7F-C3F6286C9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B1AB0-2EB3-4CB2-8AC1-6C8181CDA74D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B3B529-BAA4-96DF-74BC-6B2F99B65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FAC547-27DC-1A3D-7B01-B8663090E6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E47F0-56C5-4BF5-955A-A477A89E7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422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3ED06D-3478-5D0E-C2FF-604FD60058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40E5BF-A8A1-B99F-D47F-DE6B4D0A9B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2AEA47-C291-9DE1-ABBC-B69FC4E97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7B1AB0-2EB3-4CB2-8AC1-6C8181CDA74D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8F8D59-0E18-BBA2-1896-74FCCCE16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7EF2A-B2A3-8593-B47B-9583039766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E47F0-56C5-4BF5-955A-A477A89E7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807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9C18289-0D5C-226E-2E09-B5B61FD055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2EAE38-D274-6E06-A42F-7DE89E010A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751081-1596-DA34-4719-1CEFC5E62A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7B1AB0-2EB3-4CB2-8AC1-6C8181CDA74D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126F-D3BF-9221-2600-E494725CBF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B6C8FE-EBDB-D442-CF79-EF5965D6F9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E47F0-56C5-4BF5-955A-A477A89E7D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102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ucarecdn.com/1f3b5b10-6b5d-4832-8fa2-a3c689007907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D427CA-D328-C9E8-E014-12959581423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Hotel Event Advertisement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DE639C-F3CA-461C-7C23-51AC67F8C28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 err="1"/>
              <a:t>Kobirul</a:t>
            </a:r>
            <a:r>
              <a:rPr lang="en-GB" b="1" dirty="0"/>
              <a:t> Islam</a:t>
            </a:r>
            <a:br>
              <a:rPr lang="en-GB" b="1" dirty="0"/>
            </a:br>
            <a:r>
              <a:rPr lang="en-GB" b="1" dirty="0"/>
              <a:t>2130690</a:t>
            </a:r>
          </a:p>
          <a:p>
            <a:r>
              <a:rPr lang="en-GB" b="1" dirty="0"/>
              <a:t>BMIH5003</a:t>
            </a:r>
          </a:p>
          <a:p>
            <a:r>
              <a:rPr lang="en-GB" b="1" dirty="0"/>
              <a:t>Rodrigo Aguilera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0216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83BDF-0638-15FE-1085-C9C66B6B4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Copperplate Gothic Bold" panose="020E0705020206020404" pitchFamily="34" charset="0"/>
              </a:rPr>
              <a:t>Hotel Hartlepool</a:t>
            </a:r>
            <a:br>
              <a:rPr lang="en-GB" dirty="0"/>
            </a:br>
            <a:r>
              <a:rPr lang="en-GB" dirty="0">
                <a:latin typeface="Script MT Bold" panose="03040602040607080904" pitchFamily="66" charset="0"/>
              </a:rPr>
              <a:t>Carnaval De Nice </a:t>
            </a:r>
            <a:br>
              <a:rPr lang="en-GB" dirty="0"/>
            </a:br>
            <a:r>
              <a:rPr lang="en-GB" sz="2700" b="1" dirty="0">
                <a:latin typeface="Copperplate Gothic Bold" panose="020E0705020206020404" pitchFamily="34" charset="0"/>
              </a:rPr>
              <a:t>10 </a:t>
            </a:r>
            <a:r>
              <a:rPr lang="en-GB" sz="2700" b="1" dirty="0" err="1">
                <a:latin typeface="Copperplate Gothic Bold" panose="020E0705020206020404" pitchFamily="34" charset="0"/>
              </a:rPr>
              <a:t>fevrier</a:t>
            </a:r>
            <a:r>
              <a:rPr lang="en-GB" sz="2700" b="1" dirty="0">
                <a:latin typeface="Copperplate Gothic Bold" panose="020E0705020206020404" pitchFamily="34" charset="0"/>
              </a:rPr>
              <a:t> - 15 </a:t>
            </a:r>
            <a:r>
              <a:rPr lang="en-GB" sz="2700" b="1" dirty="0" err="1">
                <a:latin typeface="Copperplate Gothic Bold" panose="020E0705020206020404" pitchFamily="34" charset="0"/>
              </a:rPr>
              <a:t>fevrier</a:t>
            </a:r>
            <a:r>
              <a:rPr lang="en-GB" sz="2700" b="1" dirty="0">
                <a:latin typeface="Copperplate Gothic Bold" panose="020E0705020206020404" pitchFamily="34" charset="0"/>
              </a:rPr>
              <a:t> </a:t>
            </a:r>
            <a:endParaRPr lang="en-GB" b="1" dirty="0">
              <a:latin typeface="Copperplate Gothic Bold" panose="020E07050202060204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C3C434-27F9-452C-C806-81D09B490A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6700" y="1690688"/>
            <a:ext cx="11087100" cy="448627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br>
              <a:rPr lang="fr-FR" dirty="0">
                <a:latin typeface="Amasis MT Pro Black" panose="02040A04050005020304" pitchFamily="18" charset="0"/>
              </a:rPr>
            </a:br>
            <a:br>
              <a:rPr lang="fr-FR" dirty="0">
                <a:latin typeface="Amasis MT Pro Black" panose="02040A04050005020304" pitchFamily="18" charset="0"/>
              </a:rPr>
            </a:br>
            <a:r>
              <a:rPr lang="fr-FR" dirty="0">
                <a:latin typeface="Amasis MT Pro Black" panose="02040A04050005020304" pitchFamily="18" charset="0"/>
              </a:rPr>
              <a:t>Les chambres doubles avec lits séparables</a:t>
            </a:r>
            <a:br>
              <a:rPr lang="fr-FR" dirty="0">
                <a:latin typeface="Amasis MT Pro Black" panose="02040A04050005020304" pitchFamily="18" charset="0"/>
              </a:rPr>
            </a:br>
            <a:r>
              <a:rPr lang="fr-FR" dirty="0">
                <a:latin typeface="Amasis MT Pro Black" panose="02040A04050005020304" pitchFamily="18" charset="0"/>
              </a:rPr>
              <a:t>petit-déjeuner et dîner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r-FR" b="1" i="1" dirty="0"/>
              <a:t>1 Nuit - €100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b="1" i="1" dirty="0"/>
              <a:t>3 Nuit - €250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r-FR" b="1" i="1" dirty="0"/>
              <a:t>6 Nuit - €550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 algn="ctr">
              <a:buNone/>
            </a:pPr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anose="020B0502040204020203" pitchFamily="34" charset="0"/>
              </a:rPr>
              <a:t>Maquillage et spectacles de magie disponibles - €10</a:t>
            </a:r>
          </a:p>
          <a:p>
            <a:pPr marL="0" indent="0" algn="ctr">
              <a:buNone/>
            </a:pPr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anose="020B0502040204020203" pitchFamily="34" charset="0"/>
              </a:rPr>
              <a:t>Artiste- William Sami Étienne </a:t>
            </a:r>
            <a:r>
              <a:rPr lang="fr-FR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anose="020B0502040204020203" pitchFamily="34" charset="0"/>
              </a:rPr>
              <a:t>Grigahcine</a:t>
            </a:r>
            <a:r>
              <a:rPr lang="fr-F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anose="020B0502040204020203" pitchFamily="34" charset="0"/>
              </a:rPr>
              <a:t>(DJ Snake)</a:t>
            </a:r>
          </a:p>
          <a:p>
            <a:pPr marL="0" indent="0">
              <a:buNone/>
            </a:pPr>
            <a:endParaRPr lang="fr-FR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A820A37-F75C-09F8-8C18-E6356BBD53BA}"/>
              </a:ext>
            </a:extLst>
          </p:cNvPr>
          <p:cNvSpPr txBox="1"/>
          <p:nvPr/>
        </p:nvSpPr>
        <p:spPr>
          <a:xfrm>
            <a:off x="3543300" y="6176963"/>
            <a:ext cx="5194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i="1" dirty="0" err="1"/>
              <a:t>Réserve</a:t>
            </a:r>
            <a:r>
              <a:rPr lang="en-GB" sz="2400" b="1" i="1" dirty="0"/>
              <a:t> 84536271845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884A0CC-5787-5BCC-6513-C9926F6661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2051" y="1905000"/>
            <a:ext cx="4571999" cy="304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763FC74-7B82-8B29-47ED-DFF80CEF6E27}"/>
              </a:ext>
            </a:extLst>
          </p:cNvPr>
          <p:cNvSpPr txBox="1"/>
          <p:nvPr/>
        </p:nvSpPr>
        <p:spPr>
          <a:xfrm>
            <a:off x="266700" y="365125"/>
            <a:ext cx="30226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dirty="0">
                <a:latin typeface="Cambria" panose="02040503050406030204" pitchFamily="18" charset="0"/>
                <a:ea typeface="Cambria" panose="02040503050406030204" pitchFamily="18" charset="0"/>
              </a:rPr>
              <a:t>Réservez maintenant pour ne rien manquer!</a:t>
            </a:r>
          </a:p>
          <a:p>
            <a:r>
              <a:rPr lang="fr-FR" sz="2200" dirty="0">
                <a:latin typeface="Cambria" panose="02040503050406030204" pitchFamily="18" charset="0"/>
                <a:ea typeface="Cambria" panose="02040503050406030204" pitchFamily="18" charset="0"/>
              </a:rPr>
              <a:t>chambres limitées disponibles</a:t>
            </a:r>
            <a:endParaRPr lang="en-GB" sz="22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3F2C9F-73FC-5EA9-1EA5-472D3E053B58}"/>
              </a:ext>
            </a:extLst>
          </p:cNvPr>
          <p:cNvSpPr txBox="1"/>
          <p:nvPr/>
        </p:nvSpPr>
        <p:spPr>
          <a:xfrm>
            <a:off x="7613650" y="4953000"/>
            <a:ext cx="43688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hlinkClick r:id="rId3"/>
              </a:rPr>
              <a:t>https://ucarecdn.com/1f3b5b10-6b5d-4832-8fa2-a3c689007907/</a:t>
            </a:r>
            <a:r>
              <a:rPr lang="en-GB" sz="1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476647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87</Words>
  <Application>Microsoft Office PowerPoint</Application>
  <PresentationFormat>Widescreen</PresentationFormat>
  <Paragraphs>17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Amasis MT Pro Black</vt:lpstr>
      <vt:lpstr>Arial</vt:lpstr>
      <vt:lpstr>Bahnschrift</vt:lpstr>
      <vt:lpstr>Calibri</vt:lpstr>
      <vt:lpstr>Calibri Light</vt:lpstr>
      <vt:lpstr>Cambria</vt:lpstr>
      <vt:lpstr>Copperplate Gothic Bold</vt:lpstr>
      <vt:lpstr>Script MT Bold</vt:lpstr>
      <vt:lpstr>Wingdings</vt:lpstr>
      <vt:lpstr>Office Theme</vt:lpstr>
      <vt:lpstr>Hotel Event Advertisement</vt:lpstr>
      <vt:lpstr>Hotel Hartlepool Carnaval De Nice  10 fevrier - 15 fevrier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Hotel Event Advertisement</dc:title>
  <dc:creator>Syeda Samia Begum</dc:creator>
  <cp:lastModifiedBy>Syeda Samia Begum</cp:lastModifiedBy>
  <cp:revision>1</cp:revision>
  <dcterms:created xsi:type="dcterms:W3CDTF">2023-06-01T17:08:04Z</dcterms:created>
  <dcterms:modified xsi:type="dcterms:W3CDTF">2023-06-01T23:43:07Z</dcterms:modified>
</cp:coreProperties>
</file>