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3300" y="-7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2755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592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767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290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6150" y="2133601"/>
            <a:ext cx="3028950" cy="603461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439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622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074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127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128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043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021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72050" y="366185"/>
            <a:ext cx="1543050" cy="780203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2900" y="366185"/>
            <a:ext cx="4514850" cy="78020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378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A175EC-4B83-4840-AB3B-12DC03C262C7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01061C-F759-4D36-8427-FDFF6FE482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650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2355920"/>
            <a:ext cx="6857999" cy="678808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003"/>
            <a:ext cx="6857999" cy="2339917"/>
          </a:xfrm>
          <a:prstGeom prst="rect">
            <a:avLst/>
          </a:prstGeom>
        </p:spPr>
      </p:pic>
      <p:pic>
        <p:nvPicPr>
          <p:cNvPr id="1026" name="Picture 2" descr="No photo description available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904" y="16004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173244"/>
              </p:ext>
            </p:extLst>
          </p:nvPr>
        </p:nvGraphicFramePr>
        <p:xfrm>
          <a:off x="1575048" y="1763688"/>
          <a:ext cx="4572000" cy="762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72000"/>
              </a:tblGrid>
              <a:tr h="370840">
                <a:tc>
                  <a:txBody>
                    <a:bodyPr/>
                    <a:lstStyle/>
                    <a:p>
                      <a:endParaRPr lang="it-IT" sz="1100" dirty="0" smtClean="0"/>
                    </a:p>
                    <a:p>
                      <a:r>
                        <a:rPr lang="it-IT" sz="1100" b="1" dirty="0" smtClean="0"/>
                        <a:t>Una celebrazione della classe e della raffinatezza</a:t>
                      </a:r>
                    </a:p>
                    <a:p>
                      <a:r>
                        <a:rPr lang="it-IT" sz="1100" b="1" dirty="0" smtClean="0"/>
                        <a:t> HOTEL PRINCIPE A VENEZIA</a:t>
                      </a:r>
                    </a:p>
                    <a:p>
                      <a:endParaRPr lang="en-GB" sz="1100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4378300"/>
              </p:ext>
            </p:extLst>
          </p:nvPr>
        </p:nvGraphicFramePr>
        <p:xfrm>
          <a:off x="332656" y="2555776"/>
          <a:ext cx="6120680" cy="762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120680"/>
              </a:tblGrid>
              <a:tr h="370840">
                <a:tc>
                  <a:txBody>
                    <a:bodyPr/>
                    <a:lstStyle/>
                    <a:p>
                      <a:r>
                        <a:rPr lang="it-IT" sz="1100" dirty="0" smtClean="0"/>
                        <a:t>Hai sempre sognato una vacanza a Venezia?</a:t>
                      </a:r>
                    </a:p>
                    <a:p>
                      <a:r>
                        <a:rPr lang="it-IT" sz="1100" dirty="0" smtClean="0"/>
                        <a:t> Questa è l'occasione giusta per visitare finalmente una delle città più belle e romantiche del mondo! Con la nostra super offerta garantiamo uno sconto speciale a chi prenota direttamente sul nostro sito: avrai la tariffa più bassa del web!</a:t>
                      </a:r>
                      <a:endParaRPr lang="en-GB" sz="1100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8840218"/>
              </p:ext>
            </p:extLst>
          </p:nvPr>
        </p:nvGraphicFramePr>
        <p:xfrm>
          <a:off x="404664" y="3923928"/>
          <a:ext cx="3960440" cy="244827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60440"/>
              </a:tblGrid>
              <a:tr h="2448272">
                <a:tc>
                  <a:txBody>
                    <a:bodyPr/>
                    <a:lstStyle/>
                    <a:p>
                      <a:r>
                        <a:rPr lang="en-US" sz="1100" dirty="0" smtClean="0"/>
                        <a:t> </a:t>
                      </a:r>
                      <a:r>
                        <a:rPr lang="it-IT" sz="1100" dirty="0" smtClean="0"/>
                        <a:t>Tipologie di camere e prezzi per 1 notte stand:</a:t>
                      </a:r>
                    </a:p>
                    <a:p>
                      <a:r>
                        <a:rPr lang="it-IT" sz="1100" dirty="0" smtClean="0"/>
                        <a:t> Classic Matrimoniale o Doppia da                         € 230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sz="1100" dirty="0" smtClean="0"/>
                        <a:t> Classic Matrimoniale o Doppia - Vista Canale da € 283,50</a:t>
                      </a:r>
                    </a:p>
                    <a:p>
                      <a:r>
                        <a:rPr lang="it-IT" sz="1100" dirty="0" smtClean="0"/>
                        <a:t>Matrimoniale o Doppia Superior da                        € 256,5</a:t>
                      </a:r>
                    </a:p>
                    <a:p>
                      <a:r>
                        <a:rPr lang="it-IT" sz="1100" dirty="0" smtClean="0"/>
                        <a:t> Doppia Superior – Vista Canale da                       € 310,50</a:t>
                      </a:r>
                    </a:p>
                    <a:p>
                      <a:r>
                        <a:rPr lang="it-IT" sz="1100" dirty="0" smtClean="0"/>
                        <a:t> Doppia Deluxe – Vista canale da                          € 319,50 </a:t>
                      </a:r>
                    </a:p>
                    <a:p>
                      <a:r>
                        <a:rPr lang="it-IT" sz="1100" dirty="0" smtClean="0"/>
                        <a:t>Junior Suite da                                                        € 337,50</a:t>
                      </a:r>
                      <a:r>
                        <a:rPr lang="en-US" sz="1100" dirty="0" smtClean="0"/>
                        <a:t>            </a:t>
                      </a:r>
                      <a:endParaRPr lang="en-GB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5754496"/>
              </p:ext>
            </p:extLst>
          </p:nvPr>
        </p:nvGraphicFramePr>
        <p:xfrm>
          <a:off x="3027843" y="5292080"/>
          <a:ext cx="3816424" cy="187220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16424"/>
              </a:tblGrid>
              <a:tr h="1872208">
                <a:tc>
                  <a:txBody>
                    <a:bodyPr/>
                    <a:lstStyle/>
                    <a:p>
                      <a:r>
                        <a:rPr lang="it-IT" sz="1100" dirty="0" smtClean="0"/>
                        <a:t>Più prenoti più risparmi! </a:t>
                      </a:r>
                    </a:p>
                    <a:p>
                      <a:r>
                        <a:rPr lang="it-IT" sz="1100" dirty="0" smtClean="0"/>
                        <a:t>OFFERTE LA TARIFFA COMPRENDE:</a:t>
                      </a:r>
                    </a:p>
                    <a:p>
                      <a:r>
                        <a:rPr lang="it-IT" sz="1100" dirty="0" smtClean="0"/>
                        <a:t> Fino al 25% per un soggiorno minimo di 2 notti Fino al 30% per un soggiorno minimo di 3 notti Ingresso gratuito al Casinò di Venezia Sconto presso il parcheggio Garage Sam Marco Upgrade gratuito (secondo disponibilità)</a:t>
                      </a:r>
                      <a:endParaRPr lang="en-GB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7516056"/>
              </p:ext>
            </p:extLst>
          </p:nvPr>
        </p:nvGraphicFramePr>
        <p:xfrm>
          <a:off x="1052736" y="6876256"/>
          <a:ext cx="4572000" cy="1097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572000"/>
              </a:tblGrid>
              <a:tr h="370840">
                <a:tc>
                  <a:txBody>
                    <a:bodyPr/>
                    <a:lstStyle/>
                    <a:p>
                      <a:r>
                        <a:rPr lang="it-IT" sz="1100" dirty="0" smtClean="0"/>
                        <a:t>Vi</a:t>
                      </a:r>
                      <a:r>
                        <a:rPr lang="it-IT" sz="1100" baseline="0" dirty="0" smtClean="0"/>
                        <a:t> aspettiamo </a:t>
                      </a:r>
                      <a:r>
                        <a:rPr lang="it-IT" sz="1100" dirty="0" smtClean="0"/>
                        <a:t> </a:t>
                      </a:r>
                      <a:r>
                        <a:rPr lang="it-IT" sz="1100" dirty="0" smtClean="0"/>
                        <a:t>per una serata straordinaria </a:t>
                      </a:r>
                      <a:r>
                        <a:rPr lang="it-IT" sz="1100" dirty="0" smtClean="0"/>
                        <a:t>con </a:t>
                      </a:r>
                      <a:r>
                        <a:rPr lang="it-IT" sz="1100" dirty="0" smtClean="0"/>
                        <a:t>intrattenimento e un'esperienza culinaria da non perdere. </a:t>
                      </a:r>
                    </a:p>
                    <a:p>
                      <a:r>
                        <a:rPr lang="it-IT" sz="1100" dirty="0" smtClean="0"/>
                        <a:t>La musica e i balli tradizionali sono disponibili dalle 18:00 e puoi unirti con il tuo partner e/o i tuoi cari </a:t>
                      </a:r>
                    </a:p>
                    <a:p>
                      <a:r>
                        <a:rPr lang="it-IT" sz="1100" dirty="0" smtClean="0"/>
                        <a:t>14 Febbraio</a:t>
                      </a:r>
                    </a:p>
                    <a:p>
                      <a:r>
                        <a:rPr lang="it-IT" sz="1100" dirty="0" smtClean="0"/>
                        <a:t> L'evento inizia puntualmente alle 16:30</a:t>
                      </a:r>
                      <a:endParaRPr lang="en-GB" sz="11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6608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219</Words>
  <Application>Microsoft Office PowerPoint</Application>
  <PresentationFormat>On-screen Show (4:3)</PresentationFormat>
  <Paragraphs>19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Dragon</dc:creator>
  <cp:lastModifiedBy>Dragon</cp:lastModifiedBy>
  <cp:revision>11</cp:revision>
  <dcterms:created xsi:type="dcterms:W3CDTF">2023-05-25T11:03:55Z</dcterms:created>
  <dcterms:modified xsi:type="dcterms:W3CDTF">2023-06-01T21:19:21Z</dcterms:modified>
</cp:coreProperties>
</file>