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66" r:id="rId4"/>
    <p:sldId id="267" r:id="rId5"/>
    <p:sldId id="265" r:id="rId6"/>
    <p:sldId id="257" r:id="rId7"/>
    <p:sldId id="262" r:id="rId8"/>
    <p:sldId id="264" r:id="rId9"/>
    <p:sldId id="25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230D1F-C7D8-9B23-2BDA-25E0FD605595}" v="239" dt="2026-06-21T22:50:16.404"/>
    <p1510:client id="{7C815457-6582-E6FF-0089-8DC091F5B4B3}" v="1" dt="2026-06-21T23:27:39.168"/>
    <p1510:client id="{D421573A-EA68-2318-B4D8-0794EE45FB3E}" v="5" dt="2026-06-21T23:39:47.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rgas Shabinah (2418690)" userId="S::2418690@student.uwtsd.ac.uk::881052f7-ecf1-4154-9afc-8ac17e960106" providerId="AD" clId="Web-{C2934797-7E66-BB08-89A6-FEC48E834ED0}"/>
    <pc:docChg chg="addSld delSld modSld">
      <pc:chgData name="Nargas Shabinah (2418690)" userId="S::2418690@student.uwtsd.ac.uk::881052f7-ecf1-4154-9afc-8ac17e960106" providerId="AD" clId="Web-{C2934797-7E66-BB08-89A6-FEC48E834ED0}" dt="2026-06-18T00:19:17.004" v="410" actId="20577"/>
      <pc:docMkLst>
        <pc:docMk/>
      </pc:docMkLst>
      <pc:sldChg chg="modSp">
        <pc:chgData name="Nargas Shabinah (2418690)" userId="S::2418690@student.uwtsd.ac.uk::881052f7-ecf1-4154-9afc-8ac17e960106" providerId="AD" clId="Web-{C2934797-7E66-BB08-89A6-FEC48E834ED0}" dt="2026-06-17T23:38:44.221" v="371" actId="20577"/>
        <pc:sldMkLst>
          <pc:docMk/>
          <pc:sldMk cId="1339529640" sldId="257"/>
        </pc:sldMkLst>
        <pc:spChg chg="mod">
          <ac:chgData name="Nargas Shabinah (2418690)" userId="S::2418690@student.uwtsd.ac.uk::881052f7-ecf1-4154-9afc-8ac17e960106" providerId="AD" clId="Web-{C2934797-7E66-BB08-89A6-FEC48E834ED0}" dt="2026-06-17T23:38:44.221" v="371" actId="20577"/>
          <ac:spMkLst>
            <pc:docMk/>
            <pc:sldMk cId="1339529640" sldId="257"/>
            <ac:spMk id="3" creationId="{2D6578C0-2DB4-B14C-8603-B87BD5DE03FE}"/>
          </ac:spMkLst>
        </pc:spChg>
      </pc:sldChg>
      <pc:sldChg chg="modSp">
        <pc:chgData name="Nargas Shabinah (2418690)" userId="S::2418690@student.uwtsd.ac.uk::881052f7-ecf1-4154-9afc-8ac17e960106" providerId="AD" clId="Web-{C2934797-7E66-BB08-89A6-FEC48E834ED0}" dt="2026-06-18T00:18:37.721" v="407" actId="20577"/>
        <pc:sldMkLst>
          <pc:docMk/>
          <pc:sldMk cId="2449578769" sldId="259"/>
        </pc:sldMkLst>
        <pc:spChg chg="mod">
          <ac:chgData name="Nargas Shabinah (2418690)" userId="S::2418690@student.uwtsd.ac.uk::881052f7-ecf1-4154-9afc-8ac17e960106" providerId="AD" clId="Web-{C2934797-7E66-BB08-89A6-FEC48E834ED0}" dt="2026-06-17T21:27:45.663" v="61" actId="20577"/>
          <ac:spMkLst>
            <pc:docMk/>
            <pc:sldMk cId="2449578769" sldId="259"/>
            <ac:spMk id="2" creationId="{2441D61F-3A57-A385-B7EB-68D2BB85F7EF}"/>
          </ac:spMkLst>
        </pc:spChg>
        <pc:spChg chg="mod">
          <ac:chgData name="Nargas Shabinah (2418690)" userId="S::2418690@student.uwtsd.ac.uk::881052f7-ecf1-4154-9afc-8ac17e960106" providerId="AD" clId="Web-{C2934797-7E66-BB08-89A6-FEC48E834ED0}" dt="2026-06-18T00:18:37.721" v="407" actId="20577"/>
          <ac:spMkLst>
            <pc:docMk/>
            <pc:sldMk cId="2449578769" sldId="259"/>
            <ac:spMk id="3" creationId="{3FCDC0D5-D3FE-AEF3-33A6-CBDAC8779B81}"/>
          </ac:spMkLst>
        </pc:spChg>
      </pc:sldChg>
      <pc:sldChg chg="modSp new">
        <pc:chgData name="Nargas Shabinah (2418690)" userId="S::2418690@student.uwtsd.ac.uk::881052f7-ecf1-4154-9afc-8ac17e960106" providerId="AD" clId="Web-{C2934797-7E66-BB08-89A6-FEC48E834ED0}" dt="2026-06-17T23:38:55.440" v="372" actId="20577"/>
        <pc:sldMkLst>
          <pc:docMk/>
          <pc:sldMk cId="2205461409" sldId="262"/>
        </pc:sldMkLst>
        <pc:spChg chg="mod">
          <ac:chgData name="Nargas Shabinah (2418690)" userId="S::2418690@student.uwtsd.ac.uk::881052f7-ecf1-4154-9afc-8ac17e960106" providerId="AD" clId="Web-{C2934797-7E66-BB08-89A6-FEC48E834ED0}" dt="2026-06-17T23:38:55.440" v="372" actId="20577"/>
          <ac:spMkLst>
            <pc:docMk/>
            <pc:sldMk cId="2205461409" sldId="262"/>
            <ac:spMk id="2" creationId="{696FB021-DC03-7D42-47F1-DB16460CE9BF}"/>
          </ac:spMkLst>
        </pc:spChg>
      </pc:sldChg>
      <pc:sldChg chg="modSp new">
        <pc:chgData name="Nargas Shabinah (2418690)" userId="S::2418690@student.uwtsd.ac.uk::881052f7-ecf1-4154-9afc-8ac17e960106" providerId="AD" clId="Web-{C2934797-7E66-BB08-89A6-FEC48E834ED0}" dt="2026-06-18T00:19:17.004" v="410" actId="20577"/>
        <pc:sldMkLst>
          <pc:docMk/>
          <pc:sldMk cId="2387165588" sldId="263"/>
        </pc:sldMkLst>
        <pc:spChg chg="mod">
          <ac:chgData name="Nargas Shabinah (2418690)" userId="S::2418690@student.uwtsd.ac.uk::881052f7-ecf1-4154-9afc-8ac17e960106" providerId="AD" clId="Web-{C2934797-7E66-BB08-89A6-FEC48E834ED0}" dt="2026-06-17T21:49:18.122" v="183" actId="20577"/>
          <ac:spMkLst>
            <pc:docMk/>
            <pc:sldMk cId="2387165588" sldId="263"/>
            <ac:spMk id="2" creationId="{DA250FA8-0730-C21D-C87A-EBDFC17E7A96}"/>
          </ac:spMkLst>
        </pc:spChg>
      </pc:sldChg>
      <pc:sldChg chg="modSp new">
        <pc:chgData name="Nargas Shabinah (2418690)" userId="S::2418690@student.uwtsd.ac.uk::881052f7-ecf1-4154-9afc-8ac17e960106" providerId="AD" clId="Web-{C2934797-7E66-BB08-89A6-FEC48E834ED0}" dt="2026-06-17T23:38:02.298" v="367" actId="20577"/>
        <pc:sldMkLst>
          <pc:docMk/>
          <pc:sldMk cId="4027066621" sldId="264"/>
        </pc:sldMkLst>
        <pc:spChg chg="mod">
          <ac:chgData name="Nargas Shabinah (2418690)" userId="S::2418690@student.uwtsd.ac.uk::881052f7-ecf1-4154-9afc-8ac17e960106" providerId="AD" clId="Web-{C2934797-7E66-BB08-89A6-FEC48E834ED0}" dt="2026-06-17T23:38:02.298" v="367" actId="20577"/>
          <ac:spMkLst>
            <pc:docMk/>
            <pc:sldMk cId="4027066621" sldId="264"/>
            <ac:spMk id="3" creationId="{D87A6C5D-7CDA-8C89-E577-BAB61D8F9ECC}"/>
          </ac:spMkLst>
        </pc:spChg>
      </pc:sldChg>
      <pc:sldChg chg="modSp new">
        <pc:chgData name="Nargas Shabinah (2418690)" userId="S::2418690@student.uwtsd.ac.uk::881052f7-ecf1-4154-9afc-8ac17e960106" providerId="AD" clId="Web-{C2934797-7E66-BB08-89A6-FEC48E834ED0}" dt="2026-06-18T00:11:54.862" v="390" actId="20577"/>
        <pc:sldMkLst>
          <pc:docMk/>
          <pc:sldMk cId="3330296638" sldId="265"/>
        </pc:sldMkLst>
        <pc:spChg chg="mod">
          <ac:chgData name="Nargas Shabinah (2418690)" userId="S::2418690@student.uwtsd.ac.uk::881052f7-ecf1-4154-9afc-8ac17e960106" providerId="AD" clId="Web-{C2934797-7E66-BB08-89A6-FEC48E834ED0}" dt="2026-06-18T00:11:54.862" v="390" actId="20577"/>
          <ac:spMkLst>
            <pc:docMk/>
            <pc:sldMk cId="3330296638" sldId="265"/>
            <ac:spMk id="2" creationId="{461A9239-2BED-35E6-C579-8F94B2D55CB9}"/>
          </ac:spMkLst>
        </pc:spChg>
      </pc:sldChg>
    </pc:docChg>
  </pc:docChgLst>
  <pc:docChgLst>
    <pc:chgData name="Nargas Shabinah (2418690)" userId="S::2418690@student.uwtsd.ac.uk::881052f7-ecf1-4154-9afc-8ac17e960106" providerId="AD" clId="Web-{7C815457-6582-E6FF-0089-8DC091F5B4B3}"/>
    <pc:docChg chg="modSld">
      <pc:chgData name="Nargas Shabinah (2418690)" userId="S::2418690@student.uwtsd.ac.uk::881052f7-ecf1-4154-9afc-8ac17e960106" providerId="AD" clId="Web-{7C815457-6582-E6FF-0089-8DC091F5B4B3}" dt="2026-06-21T23:28:39.311" v="2"/>
      <pc:docMkLst>
        <pc:docMk/>
      </pc:docMkLst>
      <pc:sldChg chg="addSp delSp modSp">
        <pc:chgData name="Nargas Shabinah (2418690)" userId="S::2418690@student.uwtsd.ac.uk::881052f7-ecf1-4154-9afc-8ac17e960106" providerId="AD" clId="Web-{7C815457-6582-E6FF-0089-8DC091F5B4B3}" dt="2026-06-21T23:27:39.168" v="1"/>
        <pc:sldMkLst>
          <pc:docMk/>
          <pc:sldMk cId="2205461409" sldId="262"/>
        </pc:sldMkLst>
        <pc:spChg chg="mod">
          <ac:chgData name="Nargas Shabinah (2418690)" userId="S::2418690@student.uwtsd.ac.uk::881052f7-ecf1-4154-9afc-8ac17e960106" providerId="AD" clId="Web-{7C815457-6582-E6FF-0089-8DC091F5B4B3}" dt="2026-06-21T23:24:03.918" v="0"/>
          <ac:spMkLst>
            <pc:docMk/>
            <pc:sldMk cId="2205461409" sldId="262"/>
            <ac:spMk id="2" creationId="{696FB021-DC03-7D42-47F1-DB16460CE9BF}"/>
          </ac:spMkLst>
        </pc:spChg>
        <pc:spChg chg="del">
          <ac:chgData name="Nargas Shabinah (2418690)" userId="S::2418690@student.uwtsd.ac.uk::881052f7-ecf1-4154-9afc-8ac17e960106" providerId="AD" clId="Web-{7C815457-6582-E6FF-0089-8DC091F5B4B3}" dt="2026-06-21T23:24:03.918" v="0"/>
          <ac:spMkLst>
            <pc:docMk/>
            <pc:sldMk cId="2205461409" sldId="262"/>
            <ac:spMk id="15" creationId="{2659FDB4-FCBE-4A89-B46D-43D4FA54464D}"/>
          </ac:spMkLst>
        </pc:spChg>
        <pc:spChg chg="add">
          <ac:chgData name="Nargas Shabinah (2418690)" userId="S::2418690@student.uwtsd.ac.uk::881052f7-ecf1-4154-9afc-8ac17e960106" providerId="AD" clId="Web-{7C815457-6582-E6FF-0089-8DC091F5B4B3}" dt="2026-06-21T23:24:03.918" v="0"/>
          <ac:spMkLst>
            <pc:docMk/>
            <pc:sldMk cId="2205461409" sldId="262"/>
            <ac:spMk id="23" creationId="{DB304A14-32D0-4873-B914-423ED7B8DAFD}"/>
          </ac:spMkLst>
        </pc:spChg>
        <pc:spChg chg="add">
          <ac:chgData name="Nargas Shabinah (2418690)" userId="S::2418690@student.uwtsd.ac.uk::881052f7-ecf1-4154-9afc-8ac17e960106" providerId="AD" clId="Web-{7C815457-6582-E6FF-0089-8DC091F5B4B3}" dt="2026-06-21T23:24:03.918" v="0"/>
          <ac:spMkLst>
            <pc:docMk/>
            <pc:sldMk cId="2205461409" sldId="262"/>
            <ac:spMk id="25" creationId="{1D460C86-854F-4FB3-ABC2-E823D8FEB9DB}"/>
          </ac:spMkLst>
        </pc:spChg>
        <pc:spChg chg="add">
          <ac:chgData name="Nargas Shabinah (2418690)" userId="S::2418690@student.uwtsd.ac.uk::881052f7-ecf1-4154-9afc-8ac17e960106" providerId="AD" clId="Web-{7C815457-6582-E6FF-0089-8DC091F5B4B3}" dt="2026-06-21T23:24:03.918" v="0"/>
          <ac:spMkLst>
            <pc:docMk/>
            <pc:sldMk cId="2205461409" sldId="262"/>
            <ac:spMk id="27" creationId="{BB48116A-278A-4CC5-89D3-9DE8E8FF1245}"/>
          </ac:spMkLst>
        </pc:spChg>
        <pc:graphicFrameChg chg="mod modGraphic">
          <ac:chgData name="Nargas Shabinah (2418690)" userId="S::2418690@student.uwtsd.ac.uk::881052f7-ecf1-4154-9afc-8ac17e960106" providerId="AD" clId="Web-{7C815457-6582-E6FF-0089-8DC091F5B4B3}" dt="2026-06-21T23:27:39.168" v="1"/>
          <ac:graphicFrameMkLst>
            <pc:docMk/>
            <pc:sldMk cId="2205461409" sldId="262"/>
            <ac:graphicFrameMk id="5" creationId="{5183EE08-14BA-3793-59FD-A73C413A8748}"/>
          </ac:graphicFrameMkLst>
        </pc:graphicFrameChg>
        <pc:picChg chg="add">
          <ac:chgData name="Nargas Shabinah (2418690)" userId="S::2418690@student.uwtsd.ac.uk::881052f7-ecf1-4154-9afc-8ac17e960106" providerId="AD" clId="Web-{7C815457-6582-E6FF-0089-8DC091F5B4B3}" dt="2026-06-21T23:24:03.918" v="0"/>
          <ac:picMkLst>
            <pc:docMk/>
            <pc:sldMk cId="2205461409" sldId="262"/>
            <ac:picMk id="19" creationId="{B5BE2353-D6F3-58A8-C398-CBE017901F46}"/>
          </ac:picMkLst>
        </pc:picChg>
        <pc:cxnChg chg="del">
          <ac:chgData name="Nargas Shabinah (2418690)" userId="S::2418690@student.uwtsd.ac.uk::881052f7-ecf1-4154-9afc-8ac17e960106" providerId="AD" clId="Web-{7C815457-6582-E6FF-0089-8DC091F5B4B3}" dt="2026-06-21T23:24:03.918" v="0"/>
          <ac:cxnSpMkLst>
            <pc:docMk/>
            <pc:sldMk cId="2205461409" sldId="262"/>
            <ac:cxnSpMk id="17" creationId="{C8F51B3F-8331-4E4A-AE96-D47B1006EEAD}"/>
          </ac:cxnSpMkLst>
        </pc:cxnChg>
      </pc:sldChg>
      <pc:sldChg chg="addSp delSp modSp">
        <pc:chgData name="Nargas Shabinah (2418690)" userId="S::2418690@student.uwtsd.ac.uk::881052f7-ecf1-4154-9afc-8ac17e960106" providerId="AD" clId="Web-{7C815457-6582-E6FF-0089-8DC091F5B4B3}" dt="2026-06-21T23:28:39.311" v="2"/>
        <pc:sldMkLst>
          <pc:docMk/>
          <pc:sldMk cId="4027066621" sldId="264"/>
        </pc:sldMkLst>
        <pc:spChg chg="mod">
          <ac:chgData name="Nargas Shabinah (2418690)" userId="S::2418690@student.uwtsd.ac.uk::881052f7-ecf1-4154-9afc-8ac17e960106" providerId="AD" clId="Web-{7C815457-6582-E6FF-0089-8DC091F5B4B3}" dt="2026-06-21T23:28:39.311" v="2"/>
          <ac:spMkLst>
            <pc:docMk/>
            <pc:sldMk cId="4027066621" sldId="264"/>
            <ac:spMk id="3" creationId="{D87A6C5D-7CDA-8C89-E577-BAB61D8F9ECC}"/>
          </ac:spMkLst>
        </pc:spChg>
        <pc:spChg chg="del">
          <ac:chgData name="Nargas Shabinah (2418690)" userId="S::2418690@student.uwtsd.ac.uk::881052f7-ecf1-4154-9afc-8ac17e960106" providerId="AD" clId="Web-{7C815457-6582-E6FF-0089-8DC091F5B4B3}" dt="2026-06-21T23:28:39.311" v="2"/>
          <ac:spMkLst>
            <pc:docMk/>
            <pc:sldMk cId="4027066621" sldId="264"/>
            <ac:spMk id="32" creationId="{1BB867FF-FC45-48F7-8104-F89BE54909F1}"/>
          </ac:spMkLst>
        </pc:spChg>
        <pc:spChg chg="del">
          <ac:chgData name="Nargas Shabinah (2418690)" userId="S::2418690@student.uwtsd.ac.uk::881052f7-ecf1-4154-9afc-8ac17e960106" providerId="AD" clId="Web-{7C815457-6582-E6FF-0089-8DC091F5B4B3}" dt="2026-06-21T23:28:39.311" v="2"/>
          <ac:spMkLst>
            <pc:docMk/>
            <pc:sldMk cId="4027066621" sldId="264"/>
            <ac:spMk id="34" creationId="{8BB56887-D0D5-4F0C-9E19-7247EB83C8B7}"/>
          </ac:spMkLst>
        </pc:spChg>
        <pc:spChg chg="del">
          <ac:chgData name="Nargas Shabinah (2418690)" userId="S::2418690@student.uwtsd.ac.uk::881052f7-ecf1-4154-9afc-8ac17e960106" providerId="AD" clId="Web-{7C815457-6582-E6FF-0089-8DC091F5B4B3}" dt="2026-06-21T23:28:39.311" v="2"/>
          <ac:spMkLst>
            <pc:docMk/>
            <pc:sldMk cId="4027066621" sldId="264"/>
            <ac:spMk id="36" creationId="{081E4A58-353D-44AE-B2FC-2A74E2E400F7}"/>
          </ac:spMkLst>
        </pc:spChg>
        <pc:spChg chg="add">
          <ac:chgData name="Nargas Shabinah (2418690)" userId="S::2418690@student.uwtsd.ac.uk::881052f7-ecf1-4154-9afc-8ac17e960106" providerId="AD" clId="Web-{7C815457-6582-E6FF-0089-8DC091F5B4B3}" dt="2026-06-21T23:28:39.311" v="2"/>
          <ac:spMkLst>
            <pc:docMk/>
            <pc:sldMk cId="4027066621" sldId="264"/>
            <ac:spMk id="41" creationId="{100EDD19-6802-4EC3-95CE-CFFAB042CFD6}"/>
          </ac:spMkLst>
        </pc:spChg>
        <pc:spChg chg="add">
          <ac:chgData name="Nargas Shabinah (2418690)" userId="S::2418690@student.uwtsd.ac.uk::881052f7-ecf1-4154-9afc-8ac17e960106" providerId="AD" clId="Web-{7C815457-6582-E6FF-0089-8DC091F5B4B3}" dt="2026-06-21T23:28:39.311" v="2"/>
          <ac:spMkLst>
            <pc:docMk/>
            <pc:sldMk cId="4027066621" sldId="264"/>
            <ac:spMk id="43" creationId="{DB17E863-922E-4C26-BD64-E8FD41D28661}"/>
          </ac:spMkLst>
        </pc:spChg>
      </pc:sldChg>
    </pc:docChg>
  </pc:docChgLst>
  <pc:docChgLst>
    <pc:chgData name="Nargas Shabinah (2418690)" userId="S::2418690@student.uwtsd.ac.uk::881052f7-ecf1-4154-9afc-8ac17e960106" providerId="AD" clId="Web-{D421573A-EA68-2318-B4D8-0794EE45FB3E}"/>
    <pc:docChg chg="modSld">
      <pc:chgData name="Nargas Shabinah (2418690)" userId="S::2418690@student.uwtsd.ac.uk::881052f7-ecf1-4154-9afc-8ac17e960106" providerId="AD" clId="Web-{D421573A-EA68-2318-B4D8-0794EE45FB3E}" dt="2026-06-21T23:43:59.555" v="16"/>
      <pc:docMkLst>
        <pc:docMk/>
      </pc:docMkLst>
      <pc:sldChg chg="addSp delSp modSp">
        <pc:chgData name="Nargas Shabinah (2418690)" userId="S::2418690@student.uwtsd.ac.uk::881052f7-ecf1-4154-9afc-8ac17e960106" providerId="AD" clId="Web-{D421573A-EA68-2318-B4D8-0794EE45FB3E}" dt="2026-06-21T23:41:31.634" v="15"/>
        <pc:sldMkLst>
          <pc:docMk/>
          <pc:sldMk cId="2205461409" sldId="262"/>
        </pc:sldMkLst>
        <pc:spChg chg="mod ord">
          <ac:chgData name="Nargas Shabinah (2418690)" userId="S::2418690@student.uwtsd.ac.uk::881052f7-ecf1-4154-9afc-8ac17e960106" providerId="AD" clId="Web-{D421573A-EA68-2318-B4D8-0794EE45FB3E}" dt="2026-06-21T23:41:31.634" v="15"/>
          <ac:spMkLst>
            <pc:docMk/>
            <pc:sldMk cId="2205461409" sldId="262"/>
            <ac:spMk id="2" creationId="{696FB021-DC03-7D42-47F1-DB16460CE9BF}"/>
          </ac:spMkLst>
        </pc:spChg>
        <pc:spChg chg="add del">
          <ac:chgData name="Nargas Shabinah (2418690)" userId="S::2418690@student.uwtsd.ac.uk::881052f7-ecf1-4154-9afc-8ac17e960106" providerId="AD" clId="Web-{D421573A-EA68-2318-B4D8-0794EE45FB3E}" dt="2026-06-21T23:41:31.634" v="15"/>
          <ac:spMkLst>
            <pc:docMk/>
            <pc:sldMk cId="2205461409" sldId="262"/>
            <ac:spMk id="23" creationId="{DB304A14-32D0-4873-B914-423ED7B8DAFD}"/>
          </ac:spMkLst>
        </pc:spChg>
        <pc:spChg chg="add del">
          <ac:chgData name="Nargas Shabinah (2418690)" userId="S::2418690@student.uwtsd.ac.uk::881052f7-ecf1-4154-9afc-8ac17e960106" providerId="AD" clId="Web-{D421573A-EA68-2318-B4D8-0794EE45FB3E}" dt="2026-06-21T23:41:31.634" v="15"/>
          <ac:spMkLst>
            <pc:docMk/>
            <pc:sldMk cId="2205461409" sldId="262"/>
            <ac:spMk id="25" creationId="{1D460C86-854F-4FB3-ABC2-E823D8FEB9DB}"/>
          </ac:spMkLst>
        </pc:spChg>
        <pc:spChg chg="add del">
          <ac:chgData name="Nargas Shabinah (2418690)" userId="S::2418690@student.uwtsd.ac.uk::881052f7-ecf1-4154-9afc-8ac17e960106" providerId="AD" clId="Web-{D421573A-EA68-2318-B4D8-0794EE45FB3E}" dt="2026-06-21T23:41:31.634" v="15"/>
          <ac:spMkLst>
            <pc:docMk/>
            <pc:sldMk cId="2205461409" sldId="262"/>
            <ac:spMk id="27" creationId="{BB48116A-278A-4CC5-89D3-9DE8E8FF1245}"/>
          </ac:spMkLst>
        </pc:spChg>
        <pc:spChg chg="add del">
          <ac:chgData name="Nargas Shabinah (2418690)" userId="S::2418690@student.uwtsd.ac.uk::881052f7-ecf1-4154-9afc-8ac17e960106" providerId="AD" clId="Web-{D421573A-EA68-2318-B4D8-0794EE45FB3E}" dt="2026-06-21T23:41:07.555" v="10"/>
          <ac:spMkLst>
            <pc:docMk/>
            <pc:sldMk cId="2205461409" sldId="262"/>
            <ac:spMk id="32" creationId="{3ECBE1F1-D69B-4AFA-ABD5-8E41720EF6DE}"/>
          </ac:spMkLst>
        </pc:spChg>
        <pc:spChg chg="add del">
          <ac:chgData name="Nargas Shabinah (2418690)" userId="S::2418690@student.uwtsd.ac.uk::881052f7-ecf1-4154-9afc-8ac17e960106" providerId="AD" clId="Web-{D421573A-EA68-2318-B4D8-0794EE45FB3E}" dt="2026-06-21T23:41:07.555" v="10"/>
          <ac:spMkLst>
            <pc:docMk/>
            <pc:sldMk cId="2205461409" sldId="262"/>
            <ac:spMk id="34" creationId="{603A6265-E10C-4B85-9C20-E75FCAF9CC63}"/>
          </ac:spMkLst>
        </pc:spChg>
        <pc:spChg chg="add del">
          <ac:chgData name="Nargas Shabinah (2418690)" userId="S::2418690@student.uwtsd.ac.uk::881052f7-ecf1-4154-9afc-8ac17e960106" providerId="AD" clId="Web-{D421573A-EA68-2318-B4D8-0794EE45FB3E}" dt="2026-06-21T23:41:20.133" v="12"/>
          <ac:spMkLst>
            <pc:docMk/>
            <pc:sldMk cId="2205461409" sldId="262"/>
            <ac:spMk id="36" creationId="{A7B99495-F43F-4D80-A44F-2CB4764EB90B}"/>
          </ac:spMkLst>
        </pc:spChg>
        <pc:spChg chg="add del">
          <ac:chgData name="Nargas Shabinah (2418690)" userId="S::2418690@student.uwtsd.ac.uk::881052f7-ecf1-4154-9afc-8ac17e960106" providerId="AD" clId="Web-{D421573A-EA68-2318-B4D8-0794EE45FB3E}" dt="2026-06-21T23:41:20.133" v="12"/>
          <ac:spMkLst>
            <pc:docMk/>
            <pc:sldMk cId="2205461409" sldId="262"/>
            <ac:spMk id="37" creationId="{4F7EBAE4-9945-4473-9E34-B2C66EA0F03D}"/>
          </ac:spMkLst>
        </pc:spChg>
        <pc:spChg chg="add del">
          <ac:chgData name="Nargas Shabinah (2418690)" userId="S::2418690@student.uwtsd.ac.uk::881052f7-ecf1-4154-9afc-8ac17e960106" providerId="AD" clId="Web-{D421573A-EA68-2318-B4D8-0794EE45FB3E}" dt="2026-06-21T23:41:20.133" v="12"/>
          <ac:spMkLst>
            <pc:docMk/>
            <pc:sldMk cId="2205461409" sldId="262"/>
            <ac:spMk id="38" creationId="{70BEB1E7-2F88-40BC-B73D-42E5B6F80BFC}"/>
          </ac:spMkLst>
        </pc:spChg>
        <pc:spChg chg="add">
          <ac:chgData name="Nargas Shabinah (2418690)" userId="S::2418690@student.uwtsd.ac.uk::881052f7-ecf1-4154-9afc-8ac17e960106" providerId="AD" clId="Web-{D421573A-EA68-2318-B4D8-0794EE45FB3E}" dt="2026-06-21T23:41:31.634" v="15"/>
          <ac:spMkLst>
            <pc:docMk/>
            <pc:sldMk cId="2205461409" sldId="262"/>
            <ac:spMk id="43" creationId="{B50AB553-2A96-4A92-96F2-93548E096954}"/>
          </ac:spMkLst>
        </pc:spChg>
        <pc:grpChg chg="add del">
          <ac:chgData name="Nargas Shabinah (2418690)" userId="S::2418690@student.uwtsd.ac.uk::881052f7-ecf1-4154-9afc-8ac17e960106" providerId="AD" clId="Web-{D421573A-EA68-2318-B4D8-0794EE45FB3E}" dt="2026-06-21T23:41:31.571" v="14"/>
          <ac:grpSpMkLst>
            <pc:docMk/>
            <pc:sldMk cId="2205461409" sldId="262"/>
            <ac:grpSpMk id="40" creationId="{8CE57D37-C2D0-066B-1AE3-6F4244344F27}"/>
          </ac:grpSpMkLst>
        </pc:grpChg>
        <pc:graphicFrameChg chg="mod modGraphic">
          <ac:chgData name="Nargas Shabinah (2418690)" userId="S::2418690@student.uwtsd.ac.uk::881052f7-ecf1-4154-9afc-8ac17e960106" providerId="AD" clId="Web-{D421573A-EA68-2318-B4D8-0794EE45FB3E}" dt="2026-06-21T23:41:31.634" v="15"/>
          <ac:graphicFrameMkLst>
            <pc:docMk/>
            <pc:sldMk cId="2205461409" sldId="262"/>
            <ac:graphicFrameMk id="5" creationId="{5183EE08-14BA-3793-59FD-A73C413A8748}"/>
          </ac:graphicFrameMkLst>
        </pc:graphicFrameChg>
        <pc:picChg chg="mod">
          <ac:chgData name="Nargas Shabinah (2418690)" userId="S::2418690@student.uwtsd.ac.uk::881052f7-ecf1-4154-9afc-8ac17e960106" providerId="AD" clId="Web-{D421573A-EA68-2318-B4D8-0794EE45FB3E}" dt="2026-06-21T23:41:31.634" v="15"/>
          <ac:picMkLst>
            <pc:docMk/>
            <pc:sldMk cId="2205461409" sldId="262"/>
            <ac:picMk id="19" creationId="{B5BE2353-D6F3-58A8-C398-CBE017901F46}"/>
          </ac:picMkLst>
        </pc:picChg>
      </pc:sldChg>
      <pc:sldChg chg="addSp delSp modSp">
        <pc:chgData name="Nargas Shabinah (2418690)" userId="S::2418690@student.uwtsd.ac.uk::881052f7-ecf1-4154-9afc-8ac17e960106" providerId="AD" clId="Web-{D421573A-EA68-2318-B4D8-0794EE45FB3E}" dt="2026-06-21T23:39:47.720" v="8" actId="20577"/>
        <pc:sldMkLst>
          <pc:docMk/>
          <pc:sldMk cId="4027066621" sldId="264"/>
        </pc:sldMkLst>
        <pc:spChg chg="mod">
          <ac:chgData name="Nargas Shabinah (2418690)" userId="S::2418690@student.uwtsd.ac.uk::881052f7-ecf1-4154-9afc-8ac17e960106" providerId="AD" clId="Web-{D421573A-EA68-2318-B4D8-0794EE45FB3E}" dt="2026-06-21T23:39:47.720" v="8" actId="20577"/>
          <ac:spMkLst>
            <pc:docMk/>
            <pc:sldMk cId="4027066621" sldId="264"/>
            <ac:spMk id="3" creationId="{D87A6C5D-7CDA-8C89-E577-BAB61D8F9ECC}"/>
          </ac:spMkLst>
        </pc:spChg>
        <pc:spChg chg="add del">
          <ac:chgData name="Nargas Shabinah (2418690)" userId="S::2418690@student.uwtsd.ac.uk::881052f7-ecf1-4154-9afc-8ac17e960106" providerId="AD" clId="Web-{D421573A-EA68-2318-B4D8-0794EE45FB3E}" dt="2026-06-21T23:39:10.307" v="4"/>
          <ac:spMkLst>
            <pc:docMk/>
            <pc:sldMk cId="4027066621" sldId="264"/>
            <ac:spMk id="41" creationId="{100EDD19-6802-4EC3-95CE-CFFAB042CFD6}"/>
          </ac:spMkLst>
        </pc:spChg>
        <pc:spChg chg="add del">
          <ac:chgData name="Nargas Shabinah (2418690)" userId="S::2418690@student.uwtsd.ac.uk::881052f7-ecf1-4154-9afc-8ac17e960106" providerId="AD" clId="Web-{D421573A-EA68-2318-B4D8-0794EE45FB3E}" dt="2026-06-21T23:39:10.307" v="4"/>
          <ac:spMkLst>
            <pc:docMk/>
            <pc:sldMk cId="4027066621" sldId="264"/>
            <ac:spMk id="43" creationId="{DB17E863-922E-4C26-BD64-E8FD41D28661}"/>
          </ac:spMkLst>
        </pc:spChg>
        <pc:spChg chg="add">
          <ac:chgData name="Nargas Shabinah (2418690)" userId="S::2418690@student.uwtsd.ac.uk::881052f7-ecf1-4154-9afc-8ac17e960106" providerId="AD" clId="Web-{D421573A-EA68-2318-B4D8-0794EE45FB3E}" dt="2026-06-21T23:39:10.307" v="4"/>
          <ac:spMkLst>
            <pc:docMk/>
            <pc:sldMk cId="4027066621" sldId="264"/>
            <ac:spMk id="45" creationId="{245A9F99-D9B1-4094-A2E2-B90AC1DB7B9C}"/>
          </ac:spMkLst>
        </pc:spChg>
        <pc:spChg chg="add">
          <ac:chgData name="Nargas Shabinah (2418690)" userId="S::2418690@student.uwtsd.ac.uk::881052f7-ecf1-4154-9afc-8ac17e960106" providerId="AD" clId="Web-{D421573A-EA68-2318-B4D8-0794EE45FB3E}" dt="2026-06-21T23:39:10.307" v="4"/>
          <ac:spMkLst>
            <pc:docMk/>
            <pc:sldMk cId="4027066621" sldId="264"/>
            <ac:spMk id="46" creationId="{B7FAF607-473A-4A43-A23D-BBFF5C4117BB}"/>
          </ac:spMkLst>
        </pc:spChg>
        <pc:spChg chg="add del">
          <ac:chgData name="Nargas Shabinah (2418690)" userId="S::2418690@student.uwtsd.ac.uk::881052f7-ecf1-4154-9afc-8ac17e960106" providerId="AD" clId="Web-{D421573A-EA68-2318-B4D8-0794EE45FB3E}" dt="2026-06-21T23:38:50.540" v="1"/>
          <ac:spMkLst>
            <pc:docMk/>
            <pc:sldMk cId="4027066621" sldId="264"/>
            <ac:spMk id="50" creationId="{245A9F99-D9B1-4094-A2E2-B90AC1DB7B9C}"/>
          </ac:spMkLst>
        </pc:spChg>
        <pc:spChg chg="add del">
          <ac:chgData name="Nargas Shabinah (2418690)" userId="S::2418690@student.uwtsd.ac.uk::881052f7-ecf1-4154-9afc-8ac17e960106" providerId="AD" clId="Web-{D421573A-EA68-2318-B4D8-0794EE45FB3E}" dt="2026-06-21T23:38:50.540" v="1"/>
          <ac:spMkLst>
            <pc:docMk/>
            <pc:sldMk cId="4027066621" sldId="264"/>
            <ac:spMk id="52" creationId="{B7FAF607-473A-4A43-A23D-BBFF5C4117BB}"/>
          </ac:spMkLst>
        </pc:spChg>
        <pc:spChg chg="add del">
          <ac:chgData name="Nargas Shabinah (2418690)" userId="S::2418690@student.uwtsd.ac.uk::881052f7-ecf1-4154-9afc-8ac17e960106" providerId="AD" clId="Web-{D421573A-EA68-2318-B4D8-0794EE45FB3E}" dt="2026-06-21T23:39:04.994" v="3"/>
          <ac:spMkLst>
            <pc:docMk/>
            <pc:sldMk cId="4027066621" sldId="264"/>
            <ac:spMk id="59" creationId="{245A9F99-D9B1-4094-A2E2-B90AC1DB7B9C}"/>
          </ac:spMkLst>
        </pc:spChg>
        <pc:spChg chg="add del">
          <ac:chgData name="Nargas Shabinah (2418690)" userId="S::2418690@student.uwtsd.ac.uk::881052f7-ecf1-4154-9afc-8ac17e960106" providerId="AD" clId="Web-{D421573A-EA68-2318-B4D8-0794EE45FB3E}" dt="2026-06-21T23:39:04.994" v="3"/>
          <ac:spMkLst>
            <pc:docMk/>
            <pc:sldMk cId="4027066621" sldId="264"/>
            <ac:spMk id="60" creationId="{B7FAF607-473A-4A43-A23D-BBFF5C4117BB}"/>
          </ac:spMkLst>
        </pc:spChg>
        <pc:grpChg chg="add">
          <ac:chgData name="Nargas Shabinah (2418690)" userId="S::2418690@student.uwtsd.ac.uk::881052f7-ecf1-4154-9afc-8ac17e960106" providerId="AD" clId="Web-{D421573A-EA68-2318-B4D8-0794EE45FB3E}" dt="2026-06-21T23:39:10.307" v="4"/>
          <ac:grpSpMkLst>
            <pc:docMk/>
            <pc:sldMk cId="4027066621" sldId="264"/>
            <ac:grpSpMk id="49" creationId="{C5F6476F-D303-44D3-B30F-1BA348F0F64A}"/>
          </ac:grpSpMkLst>
        </pc:grpChg>
        <pc:grpChg chg="add del">
          <ac:chgData name="Nargas Shabinah (2418690)" userId="S::2418690@student.uwtsd.ac.uk::881052f7-ecf1-4154-9afc-8ac17e960106" providerId="AD" clId="Web-{D421573A-EA68-2318-B4D8-0794EE45FB3E}" dt="2026-06-21T23:38:50.540" v="1"/>
          <ac:grpSpMkLst>
            <pc:docMk/>
            <pc:sldMk cId="4027066621" sldId="264"/>
            <ac:grpSpMk id="54" creationId="{C5F6476F-D303-44D3-B30F-1BA348F0F64A}"/>
          </ac:grpSpMkLst>
        </pc:grpChg>
        <pc:grpChg chg="add del">
          <ac:chgData name="Nargas Shabinah (2418690)" userId="S::2418690@student.uwtsd.ac.uk::881052f7-ecf1-4154-9afc-8ac17e960106" providerId="AD" clId="Web-{D421573A-EA68-2318-B4D8-0794EE45FB3E}" dt="2026-06-21T23:39:04.994" v="3"/>
          <ac:grpSpMkLst>
            <pc:docMk/>
            <pc:sldMk cId="4027066621" sldId="264"/>
            <ac:grpSpMk id="62" creationId="{C5F6476F-D303-44D3-B30F-1BA348F0F64A}"/>
          </ac:grpSpMkLst>
        </pc:grpChg>
        <pc:picChg chg="add del">
          <ac:chgData name="Nargas Shabinah (2418690)" userId="S::2418690@student.uwtsd.ac.uk::881052f7-ecf1-4154-9afc-8ac17e960106" providerId="AD" clId="Web-{D421573A-EA68-2318-B4D8-0794EE45FB3E}" dt="2026-06-21T23:38:50.540" v="1"/>
          <ac:picMkLst>
            <pc:docMk/>
            <pc:sldMk cId="4027066621" sldId="264"/>
            <ac:picMk id="47" creationId="{A9ED531E-3742-B71F-7D35-0443B3D9F9F5}"/>
          </ac:picMkLst>
        </pc:picChg>
        <pc:picChg chg="add">
          <ac:chgData name="Nargas Shabinah (2418690)" userId="S::2418690@student.uwtsd.ac.uk::881052f7-ecf1-4154-9afc-8ac17e960106" providerId="AD" clId="Web-{D421573A-EA68-2318-B4D8-0794EE45FB3E}" dt="2026-06-21T23:39:10.307" v="4"/>
          <ac:picMkLst>
            <pc:docMk/>
            <pc:sldMk cId="4027066621" sldId="264"/>
            <ac:picMk id="48" creationId="{A9ED531E-3742-B71F-7D35-0443B3D9F9F5}"/>
          </ac:picMkLst>
        </pc:picChg>
        <pc:picChg chg="add del">
          <ac:chgData name="Nargas Shabinah (2418690)" userId="S::2418690@student.uwtsd.ac.uk::881052f7-ecf1-4154-9afc-8ac17e960106" providerId="AD" clId="Web-{D421573A-EA68-2318-B4D8-0794EE45FB3E}" dt="2026-06-21T23:39:04.994" v="3"/>
          <ac:picMkLst>
            <pc:docMk/>
            <pc:sldMk cId="4027066621" sldId="264"/>
            <ac:picMk id="61" creationId="{9D9A2B55-922E-B185-2F9A-25A9CD8E76AF}"/>
          </ac:picMkLst>
        </pc:picChg>
      </pc:sldChg>
      <pc:sldChg chg="addSp delSp modSp">
        <pc:chgData name="Nargas Shabinah (2418690)" userId="S::2418690@student.uwtsd.ac.uk::881052f7-ecf1-4154-9afc-8ac17e960106" providerId="AD" clId="Web-{D421573A-EA68-2318-B4D8-0794EE45FB3E}" dt="2026-06-21T23:43:59.555" v="16"/>
        <pc:sldMkLst>
          <pc:docMk/>
          <pc:sldMk cId="1185019992" sldId="267"/>
        </pc:sldMkLst>
        <pc:spChg chg="mod">
          <ac:chgData name="Nargas Shabinah (2418690)" userId="S::2418690@student.uwtsd.ac.uk::881052f7-ecf1-4154-9afc-8ac17e960106" providerId="AD" clId="Web-{D421573A-EA68-2318-B4D8-0794EE45FB3E}" dt="2026-06-21T23:43:59.555" v="16"/>
          <ac:spMkLst>
            <pc:docMk/>
            <pc:sldMk cId="1185019992" sldId="267"/>
            <ac:spMk id="2" creationId="{B45BDC0D-AE2E-4452-1176-C41E5367BD34}"/>
          </ac:spMkLst>
        </pc:spChg>
        <pc:spChg chg="mod">
          <ac:chgData name="Nargas Shabinah (2418690)" userId="S::2418690@student.uwtsd.ac.uk::881052f7-ecf1-4154-9afc-8ac17e960106" providerId="AD" clId="Web-{D421573A-EA68-2318-B4D8-0794EE45FB3E}" dt="2026-06-21T23:43:59.555" v="16"/>
          <ac:spMkLst>
            <pc:docMk/>
            <pc:sldMk cId="1185019992" sldId="267"/>
            <ac:spMk id="3" creationId="{4D0A6183-2769-6D01-8C8D-D40842051E71}"/>
          </ac:spMkLst>
        </pc:spChg>
        <pc:spChg chg="del">
          <ac:chgData name="Nargas Shabinah (2418690)" userId="S::2418690@student.uwtsd.ac.uk::881052f7-ecf1-4154-9afc-8ac17e960106" providerId="AD" clId="Web-{D421573A-EA68-2318-B4D8-0794EE45FB3E}" dt="2026-06-21T23:43:59.555" v="16"/>
          <ac:spMkLst>
            <pc:docMk/>
            <pc:sldMk cId="1185019992" sldId="267"/>
            <ac:spMk id="379" creationId="{B95B9BA8-1D69-4796-85F5-B6D0BD52354B}"/>
          </ac:spMkLst>
        </pc:spChg>
        <pc:spChg chg="add">
          <ac:chgData name="Nargas Shabinah (2418690)" userId="S::2418690@student.uwtsd.ac.uk::881052f7-ecf1-4154-9afc-8ac17e960106" providerId="AD" clId="Web-{D421573A-EA68-2318-B4D8-0794EE45FB3E}" dt="2026-06-21T23:43:59.555" v="16"/>
          <ac:spMkLst>
            <pc:docMk/>
            <pc:sldMk cId="1185019992" sldId="267"/>
            <ac:spMk id="388" creationId="{7FF47CB7-972F-479F-A36D-9E72D26EC8DA}"/>
          </ac:spMkLst>
        </pc:spChg>
        <pc:spChg chg="add">
          <ac:chgData name="Nargas Shabinah (2418690)" userId="S::2418690@student.uwtsd.ac.uk::881052f7-ecf1-4154-9afc-8ac17e960106" providerId="AD" clId="Web-{D421573A-EA68-2318-B4D8-0794EE45FB3E}" dt="2026-06-21T23:43:59.555" v="16"/>
          <ac:spMkLst>
            <pc:docMk/>
            <pc:sldMk cId="1185019992" sldId="267"/>
            <ac:spMk id="390" creationId="{0D153B68-5844-490D-8E67-F616D6D721CA}"/>
          </ac:spMkLst>
        </pc:spChg>
        <pc:spChg chg="add">
          <ac:chgData name="Nargas Shabinah (2418690)" userId="S::2418690@student.uwtsd.ac.uk::881052f7-ecf1-4154-9afc-8ac17e960106" providerId="AD" clId="Web-{D421573A-EA68-2318-B4D8-0794EE45FB3E}" dt="2026-06-21T23:43:59.555" v="16"/>
          <ac:spMkLst>
            <pc:docMk/>
            <pc:sldMk cId="1185019992" sldId="267"/>
            <ac:spMk id="392" creationId="{9A0D773F-7A7D-4DBB-9DEA-86BB8B8F4BC8}"/>
          </ac:spMkLst>
        </pc:spChg>
        <pc:grpChg chg="del">
          <ac:chgData name="Nargas Shabinah (2418690)" userId="S::2418690@student.uwtsd.ac.uk::881052f7-ecf1-4154-9afc-8ac17e960106" providerId="AD" clId="Web-{D421573A-EA68-2318-B4D8-0794EE45FB3E}" dt="2026-06-21T23:43:59.555" v="16"/>
          <ac:grpSpMkLst>
            <pc:docMk/>
            <pc:sldMk cId="1185019992" sldId="267"/>
            <ac:grpSpMk id="380" creationId="{B868920F-3C89-4780-A399-2A0099F45D9B}"/>
          </ac:grpSpMkLst>
        </pc:grpChg>
        <pc:picChg chg="mod">
          <ac:chgData name="Nargas Shabinah (2418690)" userId="S::2418690@student.uwtsd.ac.uk::881052f7-ecf1-4154-9afc-8ac17e960106" providerId="AD" clId="Web-{D421573A-EA68-2318-B4D8-0794EE45FB3E}" dt="2026-06-21T23:43:59.555" v="16"/>
          <ac:picMkLst>
            <pc:docMk/>
            <pc:sldMk cId="1185019992" sldId="267"/>
            <ac:picMk id="7" creationId="{5C9E8666-6851-389A-BCA3-B71190666A3D}"/>
          </ac:picMkLst>
        </pc:picChg>
      </pc:sldChg>
    </pc:docChg>
  </pc:docChgLst>
  <pc:docChgLst>
    <pc:chgData clId="Web-{3F8C8767-5E8A-8A6C-8ADB-91F8B884D7C9}"/>
    <pc:docChg chg="addSld">
      <pc:chgData name="" userId="" providerId="" clId="Web-{3F8C8767-5E8A-8A6C-8ADB-91F8B884D7C9}" dt="2026-06-15T09:59:02.866" v="0"/>
      <pc:docMkLst>
        <pc:docMk/>
      </pc:docMkLst>
    </pc:docChg>
  </pc:docChgLst>
  <pc:docChgLst>
    <pc:chgData name="Nargas Shabinah (2418690)" userId="S::2418690@student.uwtsd.ac.uk::881052f7-ecf1-4154-9afc-8ac17e960106" providerId="AD" clId="Web-{1B739543-DAB8-5AE9-3C8A-40E455A8008C}"/>
    <pc:docChg chg="addSld modSld modMainMaster">
      <pc:chgData name="Nargas Shabinah (2418690)" userId="S::2418690@student.uwtsd.ac.uk::881052f7-ecf1-4154-9afc-8ac17e960106" providerId="AD" clId="Web-{1B739543-DAB8-5AE9-3C8A-40E455A8008C}" dt="2026-06-18T11:56:14.317" v="121"/>
      <pc:docMkLst>
        <pc:docMk/>
      </pc:docMkLst>
      <pc:sldChg chg="addSp modSp mod setBg">
        <pc:chgData name="Nargas Shabinah (2418690)" userId="S::2418690@student.uwtsd.ac.uk::881052f7-ecf1-4154-9afc-8ac17e960106" providerId="AD" clId="Web-{1B739543-DAB8-5AE9-3C8A-40E455A8008C}" dt="2026-06-18T09:26:26.821" v="65"/>
        <pc:sldMkLst>
          <pc:docMk/>
          <pc:sldMk cId="109857222" sldId="256"/>
        </pc:sldMkLst>
        <pc:spChg chg="mod">
          <ac:chgData name="Nargas Shabinah (2418690)" userId="S::2418690@student.uwtsd.ac.uk::881052f7-ecf1-4154-9afc-8ac17e960106" providerId="AD" clId="Web-{1B739543-DAB8-5AE9-3C8A-40E455A8008C}" dt="2026-06-18T09:26:26.821" v="65"/>
          <ac:spMkLst>
            <pc:docMk/>
            <pc:sldMk cId="109857222" sldId="256"/>
            <ac:spMk id="2" creationId="{00000000-0000-0000-0000-000000000000}"/>
          </ac:spMkLst>
        </pc:spChg>
        <pc:spChg chg="add">
          <ac:chgData name="Nargas Shabinah (2418690)" userId="S::2418690@student.uwtsd.ac.uk::881052f7-ecf1-4154-9afc-8ac17e960106" providerId="AD" clId="Web-{1B739543-DAB8-5AE9-3C8A-40E455A8008C}" dt="2026-06-18T09:26:26.821" v="65"/>
          <ac:spMkLst>
            <pc:docMk/>
            <pc:sldMk cId="109857222" sldId="256"/>
            <ac:spMk id="7" creationId="{FFD48BC7-DC40-47DE-87EE-9F4B6ECB9ABB}"/>
          </ac:spMkLst>
        </pc:spChg>
        <pc:spChg chg="add">
          <ac:chgData name="Nargas Shabinah (2418690)" userId="S::2418690@student.uwtsd.ac.uk::881052f7-ecf1-4154-9afc-8ac17e960106" providerId="AD" clId="Web-{1B739543-DAB8-5AE9-3C8A-40E455A8008C}" dt="2026-06-18T09:26:26.821" v="65"/>
          <ac:spMkLst>
            <pc:docMk/>
            <pc:sldMk cId="109857222" sldId="256"/>
            <ac:spMk id="9" creationId="{E502BBC7-2C76-46F3-BC24-5985BC13DB88}"/>
          </ac:spMkLst>
        </pc:spChg>
        <pc:spChg chg="add">
          <ac:chgData name="Nargas Shabinah (2418690)" userId="S::2418690@student.uwtsd.ac.uk::881052f7-ecf1-4154-9afc-8ac17e960106" providerId="AD" clId="Web-{1B739543-DAB8-5AE9-3C8A-40E455A8008C}" dt="2026-06-18T09:26:26.821" v="65"/>
          <ac:spMkLst>
            <pc:docMk/>
            <pc:sldMk cId="109857222" sldId="256"/>
            <ac:spMk id="11" creationId="{C7F28D52-2A5F-4D23-81AE-7CB8B591C7AF}"/>
          </ac:spMkLst>
        </pc:spChg>
        <pc:spChg chg="add">
          <ac:chgData name="Nargas Shabinah (2418690)" userId="S::2418690@student.uwtsd.ac.uk::881052f7-ecf1-4154-9afc-8ac17e960106" providerId="AD" clId="Web-{1B739543-DAB8-5AE9-3C8A-40E455A8008C}" dt="2026-06-18T09:26:26.821" v="65"/>
          <ac:spMkLst>
            <pc:docMk/>
            <pc:sldMk cId="109857222" sldId="256"/>
            <ac:spMk id="13" creationId="{3629484E-3792-4B3D-89AD-7C8A1ED0E0D4}"/>
          </ac:spMkLst>
        </pc:spChg>
      </pc:sldChg>
      <pc:sldChg chg="addSp delSp modSp mod setBg">
        <pc:chgData name="Nargas Shabinah (2418690)" userId="S::2418690@student.uwtsd.ac.uk::881052f7-ecf1-4154-9afc-8ac17e960106" providerId="AD" clId="Web-{1B739543-DAB8-5AE9-3C8A-40E455A8008C}" dt="2026-06-18T09:39:59.481" v="70"/>
        <pc:sldMkLst>
          <pc:docMk/>
          <pc:sldMk cId="1339529640" sldId="257"/>
        </pc:sldMkLst>
        <pc:spChg chg="mod">
          <ac:chgData name="Nargas Shabinah (2418690)" userId="S::2418690@student.uwtsd.ac.uk::881052f7-ecf1-4154-9afc-8ac17e960106" providerId="AD" clId="Web-{1B739543-DAB8-5AE9-3C8A-40E455A8008C}" dt="2026-06-18T09:39:59.481" v="70"/>
          <ac:spMkLst>
            <pc:docMk/>
            <pc:sldMk cId="1339529640" sldId="257"/>
            <ac:spMk id="3" creationId="{2D6578C0-2DB4-B14C-8603-B87BD5DE03FE}"/>
          </ac:spMkLst>
        </pc:spChg>
      </pc:sldChg>
      <pc:sldChg chg="modSp mod">
        <pc:chgData name="Nargas Shabinah (2418690)" userId="S::2418690@student.uwtsd.ac.uk::881052f7-ecf1-4154-9afc-8ac17e960106" providerId="AD" clId="Web-{1B739543-DAB8-5AE9-3C8A-40E455A8008C}" dt="2026-06-18T11:53:24.257" v="108" actId="20577"/>
        <pc:sldMkLst>
          <pc:docMk/>
          <pc:sldMk cId="2449578769" sldId="259"/>
        </pc:sldMkLst>
        <pc:spChg chg="mod">
          <ac:chgData name="Nargas Shabinah (2418690)" userId="S::2418690@student.uwtsd.ac.uk::881052f7-ecf1-4154-9afc-8ac17e960106" providerId="AD" clId="Web-{1B739543-DAB8-5AE9-3C8A-40E455A8008C}" dt="2026-06-18T11:53:24.257" v="108" actId="20577"/>
          <ac:spMkLst>
            <pc:docMk/>
            <pc:sldMk cId="2449578769" sldId="259"/>
            <ac:spMk id="3" creationId="{3FCDC0D5-D3FE-AEF3-33A6-CBDAC8779B81}"/>
          </ac:spMkLst>
        </pc:spChg>
      </pc:sldChg>
      <pc:sldChg chg="addSp delSp modSp mod setBg">
        <pc:chgData name="Nargas Shabinah (2418690)" userId="S::2418690@student.uwtsd.ac.uk::881052f7-ecf1-4154-9afc-8ac17e960106" providerId="AD" clId="Web-{1B739543-DAB8-5AE9-3C8A-40E455A8008C}" dt="2026-06-18T11:56:14.317" v="121"/>
        <pc:sldMkLst>
          <pc:docMk/>
          <pc:sldMk cId="2205461409" sldId="262"/>
        </pc:sldMkLst>
        <pc:spChg chg="mod">
          <ac:chgData name="Nargas Shabinah (2418690)" userId="S::2418690@student.uwtsd.ac.uk::881052f7-ecf1-4154-9afc-8ac17e960106" providerId="AD" clId="Web-{1B739543-DAB8-5AE9-3C8A-40E455A8008C}" dt="2026-06-18T09:40:50.529" v="71"/>
          <ac:spMkLst>
            <pc:docMk/>
            <pc:sldMk cId="2205461409" sldId="262"/>
            <ac:spMk id="2" creationId="{696FB021-DC03-7D42-47F1-DB16460CE9BF}"/>
          </ac:spMkLst>
        </pc:spChg>
        <pc:graphicFrameChg chg="add">
          <ac:chgData name="Nargas Shabinah (2418690)" userId="S::2418690@student.uwtsd.ac.uk::881052f7-ecf1-4154-9afc-8ac17e960106" providerId="AD" clId="Web-{1B739543-DAB8-5AE9-3C8A-40E455A8008C}" dt="2026-06-18T09:40:50.529" v="71"/>
          <ac:graphicFrameMkLst>
            <pc:docMk/>
            <pc:sldMk cId="2205461409" sldId="262"/>
            <ac:graphicFrameMk id="5" creationId="{5183EE08-14BA-3793-59FD-A73C413A8748}"/>
          </ac:graphicFrameMkLst>
        </pc:graphicFrameChg>
      </pc:sldChg>
      <pc:sldChg chg="addSp delSp modSp mod setBg">
        <pc:chgData name="Nargas Shabinah (2418690)" userId="S::2418690@student.uwtsd.ac.uk::881052f7-ecf1-4154-9afc-8ac17e960106" providerId="AD" clId="Web-{1B739543-DAB8-5AE9-3C8A-40E455A8008C}" dt="2026-06-18T11:51:32.827" v="96" actId="14100"/>
        <pc:sldMkLst>
          <pc:docMk/>
          <pc:sldMk cId="2387165588" sldId="263"/>
        </pc:sldMkLst>
        <pc:spChg chg="mod">
          <ac:chgData name="Nargas Shabinah (2418690)" userId="S::2418690@student.uwtsd.ac.uk::881052f7-ecf1-4154-9afc-8ac17e960106" providerId="AD" clId="Web-{1B739543-DAB8-5AE9-3C8A-40E455A8008C}" dt="2026-06-18T11:50:48.949" v="95"/>
          <ac:spMkLst>
            <pc:docMk/>
            <pc:sldMk cId="2387165588" sldId="263"/>
            <ac:spMk id="2" creationId="{DA250FA8-0730-C21D-C87A-EBDFC17E7A96}"/>
          </ac:spMkLst>
        </pc:spChg>
        <pc:graphicFrameChg chg="add mod ord modGraphic">
          <ac:chgData name="Nargas Shabinah (2418690)" userId="S::2418690@student.uwtsd.ac.uk::881052f7-ecf1-4154-9afc-8ac17e960106" providerId="AD" clId="Web-{1B739543-DAB8-5AE9-3C8A-40E455A8008C}" dt="2026-06-18T11:50:48.949" v="95"/>
          <ac:graphicFrameMkLst>
            <pc:docMk/>
            <pc:sldMk cId="2387165588" sldId="263"/>
            <ac:graphicFrameMk id="5" creationId="{11C8DDDF-A850-AD45-8C4E-E3A3361A7161}"/>
          </ac:graphicFrameMkLst>
        </pc:graphicFrameChg>
        <pc:picChg chg="add mod">
          <ac:chgData name="Nargas Shabinah (2418690)" userId="S::2418690@student.uwtsd.ac.uk::881052f7-ecf1-4154-9afc-8ac17e960106" providerId="AD" clId="Web-{1B739543-DAB8-5AE9-3C8A-40E455A8008C}" dt="2026-06-18T11:51:32.827" v="96" actId="14100"/>
          <ac:picMkLst>
            <pc:docMk/>
            <pc:sldMk cId="2387165588" sldId="263"/>
            <ac:picMk id="19" creationId="{9B6C0F33-B799-A677-25FB-199DF86338F6}"/>
          </ac:picMkLst>
        </pc:picChg>
      </pc:sldChg>
      <pc:sldChg chg="addSp delSp modSp mod setBg">
        <pc:chgData name="Nargas Shabinah (2418690)" userId="S::2418690@student.uwtsd.ac.uk::881052f7-ecf1-4154-9afc-8ac17e960106" providerId="AD" clId="Web-{1B739543-DAB8-5AE9-3C8A-40E455A8008C}" dt="2026-06-18T11:25:33.479" v="84" actId="20577"/>
        <pc:sldMkLst>
          <pc:docMk/>
          <pc:sldMk cId="4027066621" sldId="264"/>
        </pc:sldMkLst>
        <pc:spChg chg="mod">
          <ac:chgData name="Nargas Shabinah (2418690)" userId="S::2418690@student.uwtsd.ac.uk::881052f7-ecf1-4154-9afc-8ac17e960106" providerId="AD" clId="Web-{1B739543-DAB8-5AE9-3C8A-40E455A8008C}" dt="2026-06-18T11:25:33.479" v="84" actId="20577"/>
          <ac:spMkLst>
            <pc:docMk/>
            <pc:sldMk cId="4027066621" sldId="264"/>
            <ac:spMk id="3" creationId="{D87A6C5D-7CDA-8C89-E577-BAB61D8F9ECC}"/>
          </ac:spMkLst>
        </pc:spChg>
      </pc:sldChg>
      <pc:sldChg chg="addSp delSp modSp mod setBg">
        <pc:chgData name="Nargas Shabinah (2418690)" userId="S::2418690@student.uwtsd.ac.uk::881052f7-ecf1-4154-9afc-8ac17e960106" providerId="AD" clId="Web-{1B739543-DAB8-5AE9-3C8A-40E455A8008C}" dt="2026-06-18T09:27:11.807" v="69"/>
        <pc:sldMkLst>
          <pc:docMk/>
          <pc:sldMk cId="3330296638" sldId="265"/>
        </pc:sldMkLst>
        <pc:spChg chg="mod">
          <ac:chgData name="Nargas Shabinah (2418690)" userId="S::2418690@student.uwtsd.ac.uk::881052f7-ecf1-4154-9afc-8ac17e960106" providerId="AD" clId="Web-{1B739543-DAB8-5AE9-3C8A-40E455A8008C}" dt="2026-06-18T09:27:11.807" v="69"/>
          <ac:spMkLst>
            <pc:docMk/>
            <pc:sldMk cId="3330296638" sldId="265"/>
            <ac:spMk id="2" creationId="{461A9239-2BED-35E6-C579-8F94B2D55CB9}"/>
          </ac:spMkLst>
        </pc:spChg>
        <pc:spChg chg="add">
          <ac:chgData name="Nargas Shabinah (2418690)" userId="S::2418690@student.uwtsd.ac.uk::881052f7-ecf1-4154-9afc-8ac17e960106" providerId="AD" clId="Web-{1B739543-DAB8-5AE9-3C8A-40E455A8008C}" dt="2026-06-18T09:27:11.807" v="69"/>
          <ac:spMkLst>
            <pc:docMk/>
            <pc:sldMk cId="3330296638" sldId="265"/>
            <ac:spMk id="10" creationId="{245A9F99-D9B1-4094-A2E2-B90AC1DB7B9C}"/>
          </ac:spMkLst>
        </pc:spChg>
        <pc:spChg chg="add">
          <ac:chgData name="Nargas Shabinah (2418690)" userId="S::2418690@student.uwtsd.ac.uk::881052f7-ecf1-4154-9afc-8ac17e960106" providerId="AD" clId="Web-{1B739543-DAB8-5AE9-3C8A-40E455A8008C}" dt="2026-06-18T09:27:11.807" v="69"/>
          <ac:spMkLst>
            <pc:docMk/>
            <pc:sldMk cId="3330296638" sldId="265"/>
            <ac:spMk id="12" creationId="{B7FAF607-473A-4A43-A23D-BBFF5C4117BB}"/>
          </ac:spMkLst>
        </pc:spChg>
        <pc:spChg chg="add">
          <ac:chgData name="Nargas Shabinah (2418690)" userId="S::2418690@student.uwtsd.ac.uk::881052f7-ecf1-4154-9afc-8ac17e960106" providerId="AD" clId="Web-{1B739543-DAB8-5AE9-3C8A-40E455A8008C}" dt="2026-06-18T09:27:11.807" v="69"/>
          <ac:spMkLst>
            <pc:docMk/>
            <pc:sldMk cId="3330296638" sldId="265"/>
            <ac:spMk id="20" creationId="{96B86EB5-070F-502B-9273-B62B62630872}"/>
          </ac:spMkLst>
        </pc:spChg>
        <pc:grpChg chg="add">
          <ac:chgData name="Nargas Shabinah (2418690)" userId="S::2418690@student.uwtsd.ac.uk::881052f7-ecf1-4154-9afc-8ac17e960106" providerId="AD" clId="Web-{1B739543-DAB8-5AE9-3C8A-40E455A8008C}" dt="2026-06-18T09:27:11.807" v="69"/>
          <ac:grpSpMkLst>
            <pc:docMk/>
            <pc:sldMk cId="3330296638" sldId="265"/>
            <ac:grpSpMk id="14" creationId="{C5F6476F-D303-44D3-B30F-1BA348F0F64A}"/>
          </ac:grpSpMkLst>
        </pc:grpChg>
        <pc:picChg chg="add">
          <ac:chgData name="Nargas Shabinah (2418690)" userId="S::2418690@student.uwtsd.ac.uk::881052f7-ecf1-4154-9afc-8ac17e960106" providerId="AD" clId="Web-{1B739543-DAB8-5AE9-3C8A-40E455A8008C}" dt="2026-06-18T09:27:11.807" v="69"/>
          <ac:picMkLst>
            <pc:docMk/>
            <pc:sldMk cId="3330296638" sldId="265"/>
            <ac:picMk id="7" creationId="{D3916E21-0980-561D-3114-55B1D0A2D833}"/>
          </ac:picMkLst>
        </pc:picChg>
      </pc:sldChg>
      <pc:sldChg chg="modSp new">
        <pc:chgData name="Nargas Shabinah (2418690)" userId="S::2418690@student.uwtsd.ac.uk::881052f7-ecf1-4154-9afc-8ac17e960106" providerId="AD" clId="Web-{1B739543-DAB8-5AE9-3C8A-40E455A8008C}" dt="2026-06-18T11:54:30.200" v="118" actId="20577"/>
        <pc:sldMkLst>
          <pc:docMk/>
          <pc:sldMk cId="2193527158" sldId="266"/>
        </pc:sldMkLst>
        <pc:spChg chg="mod">
          <ac:chgData name="Nargas Shabinah (2418690)" userId="S::2418690@student.uwtsd.ac.uk::881052f7-ecf1-4154-9afc-8ac17e960106" providerId="AD" clId="Web-{1B739543-DAB8-5AE9-3C8A-40E455A8008C}" dt="2026-06-18T11:54:30.200" v="118" actId="20577"/>
          <ac:spMkLst>
            <pc:docMk/>
            <pc:sldMk cId="2193527158" sldId="266"/>
            <ac:spMk id="2" creationId="{6DD9C6D1-4774-66E4-E4B1-5139302C5499}"/>
          </ac:spMkLst>
        </pc:spChg>
      </pc:sldChg>
      <pc:sldMasterChg chg="mod setBg modSldLayout">
        <pc:chgData name="Nargas Shabinah (2418690)" userId="S::2418690@student.uwtsd.ac.uk::881052f7-ecf1-4154-9afc-8ac17e960106" providerId="AD" clId="Web-{1B739543-DAB8-5AE9-3C8A-40E455A8008C}" dt="2026-06-18T09:24:39.334" v="64"/>
        <pc:sldMasterMkLst>
          <pc:docMk/>
          <pc:sldMasterMk cId="2460954070" sldId="2147483660"/>
        </pc:sldMasterMkLst>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2385387890" sldId="2147483661"/>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949138452" sldId="2147483662"/>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2591524520" sldId="2147483663"/>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1203092039" sldId="2147483664"/>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3733172339" sldId="2147483665"/>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3210312558" sldId="2147483666"/>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3146388984" sldId="2147483667"/>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3171841454" sldId="2147483668"/>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1718958274" sldId="2147483669"/>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2202905451" sldId="2147483670"/>
          </pc:sldLayoutMkLst>
        </pc:sldLayoutChg>
        <pc:sldLayoutChg chg="mod">
          <pc:chgData name="Nargas Shabinah (2418690)" userId="S::2418690@student.uwtsd.ac.uk::881052f7-ecf1-4154-9afc-8ac17e960106" providerId="AD" clId="Web-{1B739543-DAB8-5AE9-3C8A-40E455A8008C}" dt="2026-06-18T09:24:39.334" v="64"/>
          <pc:sldLayoutMkLst>
            <pc:docMk/>
            <pc:sldMasterMk cId="2460954070" sldId="2147483660"/>
            <pc:sldLayoutMk cId="3479445657" sldId="2147483671"/>
          </pc:sldLayoutMkLst>
        </pc:sldLayoutChg>
      </pc:sldMasterChg>
    </pc:docChg>
  </pc:docChgLst>
  <pc:docChgLst>
    <pc:chgData name="Nargas Shabinah (2418690)" userId="S::2418690@student.uwtsd.ac.uk::881052f7-ecf1-4154-9afc-8ac17e960106" providerId="AD" clId="Web-{74230D1F-C7D8-9B23-2BDA-25E0FD605595}"/>
    <pc:docChg chg="addSld delSld modSld sldOrd">
      <pc:chgData name="Nargas Shabinah (2418690)" userId="S::2418690@student.uwtsd.ac.uk::881052f7-ecf1-4154-9afc-8ac17e960106" providerId="AD" clId="Web-{74230D1F-C7D8-9B23-2BDA-25E0FD605595}" dt="2026-06-21T22:50:39.342" v="295"/>
      <pc:docMkLst>
        <pc:docMk/>
      </pc:docMkLst>
      <pc:sldChg chg="addSp delSp modSp">
        <pc:chgData name="Nargas Shabinah (2418690)" userId="S::2418690@student.uwtsd.ac.uk::881052f7-ecf1-4154-9afc-8ac17e960106" providerId="AD" clId="Web-{74230D1F-C7D8-9B23-2BDA-25E0FD605595}" dt="2026-06-21T22:03:07.619" v="62" actId="14100"/>
        <pc:sldMkLst>
          <pc:docMk/>
          <pc:sldMk cId="1339529640" sldId="257"/>
        </pc:sldMkLst>
        <pc:spChg chg="mod">
          <ac:chgData name="Nargas Shabinah (2418690)" userId="S::2418690@student.uwtsd.ac.uk::881052f7-ecf1-4154-9afc-8ac17e960106" providerId="AD" clId="Web-{74230D1F-C7D8-9B23-2BDA-25E0FD605595}" dt="2026-06-21T22:03:07.619" v="62" actId="14100"/>
          <ac:spMkLst>
            <pc:docMk/>
            <pc:sldMk cId="1339529640" sldId="257"/>
            <ac:spMk id="3" creationId="{2D6578C0-2DB4-B14C-8603-B87BD5DE03FE}"/>
          </ac:spMkLst>
        </pc:spChg>
        <pc:spChg chg="del">
          <ac:chgData name="Nargas Shabinah (2418690)" userId="S::2418690@student.uwtsd.ac.uk::881052f7-ecf1-4154-9afc-8ac17e960106" providerId="AD" clId="Web-{74230D1F-C7D8-9B23-2BDA-25E0FD605595}" dt="2026-06-21T22:02:13.070" v="55"/>
          <ac:spMkLst>
            <pc:docMk/>
            <pc:sldMk cId="1339529640" sldId="257"/>
            <ac:spMk id="8" creationId="{1BB867FF-FC45-48F7-8104-F89BE54909F1}"/>
          </ac:spMkLst>
        </pc:spChg>
        <pc:spChg chg="del">
          <ac:chgData name="Nargas Shabinah (2418690)" userId="S::2418690@student.uwtsd.ac.uk::881052f7-ecf1-4154-9afc-8ac17e960106" providerId="AD" clId="Web-{74230D1F-C7D8-9B23-2BDA-25E0FD605595}" dt="2026-06-21T22:02:13.070" v="55"/>
          <ac:spMkLst>
            <pc:docMk/>
            <pc:sldMk cId="1339529640" sldId="257"/>
            <ac:spMk id="10" creationId="{8BB56887-D0D5-4F0C-9E19-7247EB83C8B7}"/>
          </ac:spMkLst>
        </pc:spChg>
        <pc:spChg chg="del">
          <ac:chgData name="Nargas Shabinah (2418690)" userId="S::2418690@student.uwtsd.ac.uk::881052f7-ecf1-4154-9afc-8ac17e960106" providerId="AD" clId="Web-{74230D1F-C7D8-9B23-2BDA-25E0FD605595}" dt="2026-06-21T22:02:13.070" v="55"/>
          <ac:spMkLst>
            <pc:docMk/>
            <pc:sldMk cId="1339529640" sldId="257"/>
            <ac:spMk id="12" creationId="{081E4A58-353D-44AE-B2FC-2A74E2E400F7}"/>
          </ac:spMkLst>
        </pc:spChg>
        <pc:grpChg chg="add">
          <ac:chgData name="Nargas Shabinah (2418690)" userId="S::2418690@student.uwtsd.ac.uk::881052f7-ecf1-4154-9afc-8ac17e960106" providerId="AD" clId="Web-{74230D1F-C7D8-9B23-2BDA-25E0FD605595}" dt="2026-06-21T22:02:13.070" v="55"/>
          <ac:grpSpMkLst>
            <pc:docMk/>
            <pc:sldMk cId="1339529640" sldId="257"/>
            <ac:grpSpMk id="18" creationId="{5EFBDE31-BB3E-6CFC-23CD-B5976DA38438}"/>
          </ac:grpSpMkLst>
        </pc:grpChg>
        <pc:picChg chg="add">
          <ac:chgData name="Nargas Shabinah (2418690)" userId="S::2418690@student.uwtsd.ac.uk::881052f7-ecf1-4154-9afc-8ac17e960106" providerId="AD" clId="Web-{74230D1F-C7D8-9B23-2BDA-25E0FD605595}" dt="2026-06-21T22:02:13.070" v="55"/>
          <ac:picMkLst>
            <pc:docMk/>
            <pc:sldMk cId="1339529640" sldId="257"/>
            <ac:picMk id="14" creationId="{F5E8E1BA-4C8C-6A96-1B03-B970DDAB378D}"/>
          </ac:picMkLst>
        </pc:picChg>
      </pc:sldChg>
      <pc:sldChg chg="modSp">
        <pc:chgData name="Nargas Shabinah (2418690)" userId="S::2418690@student.uwtsd.ac.uk::881052f7-ecf1-4154-9afc-8ac17e960106" providerId="AD" clId="Web-{74230D1F-C7D8-9B23-2BDA-25E0FD605595}" dt="2026-06-21T22:47:52.976" v="284" actId="20577"/>
        <pc:sldMkLst>
          <pc:docMk/>
          <pc:sldMk cId="2449578769" sldId="259"/>
        </pc:sldMkLst>
        <pc:spChg chg="mod">
          <ac:chgData name="Nargas Shabinah (2418690)" userId="S::2418690@student.uwtsd.ac.uk::881052f7-ecf1-4154-9afc-8ac17e960106" providerId="AD" clId="Web-{74230D1F-C7D8-9B23-2BDA-25E0FD605595}" dt="2026-06-21T22:47:52.976" v="284" actId="20577"/>
          <ac:spMkLst>
            <pc:docMk/>
            <pc:sldMk cId="2449578769" sldId="259"/>
            <ac:spMk id="3" creationId="{3FCDC0D5-D3FE-AEF3-33A6-CBDAC8779B81}"/>
          </ac:spMkLst>
        </pc:spChg>
      </pc:sldChg>
      <pc:sldChg chg="addSp delSp modSp">
        <pc:chgData name="Nargas Shabinah (2418690)" userId="S::2418690@student.uwtsd.ac.uk::881052f7-ecf1-4154-9afc-8ac17e960106" providerId="AD" clId="Web-{74230D1F-C7D8-9B23-2BDA-25E0FD605595}" dt="2026-06-21T22:50:39.342" v="295"/>
        <pc:sldMkLst>
          <pc:docMk/>
          <pc:sldMk cId="2205461409" sldId="262"/>
        </pc:sldMkLst>
        <pc:spChg chg="mod">
          <ac:chgData name="Nargas Shabinah (2418690)" userId="S::2418690@student.uwtsd.ac.uk::881052f7-ecf1-4154-9afc-8ac17e960106" providerId="AD" clId="Web-{74230D1F-C7D8-9B23-2BDA-25E0FD605595}" dt="2026-06-21T22:50:39.342" v="295"/>
          <ac:spMkLst>
            <pc:docMk/>
            <pc:sldMk cId="2205461409" sldId="262"/>
            <ac:spMk id="2" creationId="{696FB021-DC03-7D42-47F1-DB16460CE9BF}"/>
          </ac:spMkLst>
        </pc:spChg>
        <pc:spChg chg="del">
          <ac:chgData name="Nargas Shabinah (2418690)" userId="S::2418690@student.uwtsd.ac.uk::881052f7-ecf1-4154-9afc-8ac17e960106" providerId="AD" clId="Web-{74230D1F-C7D8-9B23-2BDA-25E0FD605595}" dt="2026-06-21T22:50:39.342" v="295"/>
          <ac:spMkLst>
            <pc:docMk/>
            <pc:sldMk cId="2205461409" sldId="262"/>
            <ac:spMk id="10" creationId="{D93394DA-E684-47C2-9020-13225823F40A}"/>
          </ac:spMkLst>
        </pc:spChg>
        <pc:spChg chg="add">
          <ac:chgData name="Nargas Shabinah (2418690)" userId="S::2418690@student.uwtsd.ac.uk::881052f7-ecf1-4154-9afc-8ac17e960106" providerId="AD" clId="Web-{74230D1F-C7D8-9B23-2BDA-25E0FD605595}" dt="2026-06-21T22:50:39.342" v="295"/>
          <ac:spMkLst>
            <pc:docMk/>
            <pc:sldMk cId="2205461409" sldId="262"/>
            <ac:spMk id="15" creationId="{2659FDB4-FCBE-4A89-B46D-43D4FA54464D}"/>
          </ac:spMkLst>
        </pc:spChg>
        <pc:graphicFrameChg chg="mod modGraphic">
          <ac:chgData name="Nargas Shabinah (2418690)" userId="S::2418690@student.uwtsd.ac.uk::881052f7-ecf1-4154-9afc-8ac17e960106" providerId="AD" clId="Web-{74230D1F-C7D8-9B23-2BDA-25E0FD605595}" dt="2026-06-21T22:50:39.342" v="295"/>
          <ac:graphicFrameMkLst>
            <pc:docMk/>
            <pc:sldMk cId="2205461409" sldId="262"/>
            <ac:graphicFrameMk id="5" creationId="{5183EE08-14BA-3793-59FD-A73C413A8748}"/>
          </ac:graphicFrameMkLst>
        </pc:graphicFrameChg>
        <pc:cxnChg chg="add">
          <ac:chgData name="Nargas Shabinah (2418690)" userId="S::2418690@student.uwtsd.ac.uk::881052f7-ecf1-4154-9afc-8ac17e960106" providerId="AD" clId="Web-{74230D1F-C7D8-9B23-2BDA-25E0FD605595}" dt="2026-06-21T22:50:39.342" v="295"/>
          <ac:cxnSpMkLst>
            <pc:docMk/>
            <pc:sldMk cId="2205461409" sldId="262"/>
            <ac:cxnSpMk id="17" creationId="{C8F51B3F-8331-4E4A-AE96-D47B1006EEAD}"/>
          </ac:cxnSpMkLst>
        </pc:cxnChg>
      </pc:sldChg>
      <pc:sldChg chg="addSp delSp modSp">
        <pc:chgData name="Nargas Shabinah (2418690)" userId="S::2418690@student.uwtsd.ac.uk::881052f7-ecf1-4154-9afc-8ac17e960106" providerId="AD" clId="Web-{74230D1F-C7D8-9B23-2BDA-25E0FD605595}" dt="2026-06-21T21:57:40.153" v="44" actId="20577"/>
        <pc:sldMkLst>
          <pc:docMk/>
          <pc:sldMk cId="2387165588" sldId="263"/>
        </pc:sldMkLst>
        <pc:spChg chg="mod">
          <ac:chgData name="Nargas Shabinah (2418690)" userId="S::2418690@student.uwtsd.ac.uk::881052f7-ecf1-4154-9afc-8ac17e960106" providerId="AD" clId="Web-{74230D1F-C7D8-9B23-2BDA-25E0FD605595}" dt="2026-06-21T21:57:40.153" v="44" actId="20577"/>
          <ac:spMkLst>
            <pc:docMk/>
            <pc:sldMk cId="2387165588" sldId="263"/>
            <ac:spMk id="2" creationId="{DA250FA8-0730-C21D-C87A-EBDFC17E7A96}"/>
          </ac:spMkLst>
        </pc:spChg>
        <pc:spChg chg="del">
          <ac:chgData name="Nargas Shabinah (2418690)" userId="S::2418690@student.uwtsd.ac.uk::881052f7-ecf1-4154-9afc-8ac17e960106" providerId="AD" clId="Web-{74230D1F-C7D8-9B23-2BDA-25E0FD605595}" dt="2026-06-21T21:17:01.903" v="15"/>
          <ac:spMkLst>
            <pc:docMk/>
            <pc:sldMk cId="2387165588" sldId="263"/>
            <ac:spMk id="40" creationId="{058A14AF-9FB5-4CC7-BA35-E8E85D3EDF0E}"/>
          </ac:spMkLst>
        </pc:spChg>
        <pc:spChg chg="del">
          <ac:chgData name="Nargas Shabinah (2418690)" userId="S::2418690@student.uwtsd.ac.uk::881052f7-ecf1-4154-9afc-8ac17e960106" providerId="AD" clId="Web-{74230D1F-C7D8-9B23-2BDA-25E0FD605595}" dt="2026-06-21T21:17:01.903" v="15"/>
          <ac:spMkLst>
            <pc:docMk/>
            <pc:sldMk cId="2387165588" sldId="263"/>
            <ac:spMk id="42" creationId="{3A9A4357-BD1D-4622-A4FE-766E6AB8DE84}"/>
          </ac:spMkLst>
        </pc:spChg>
        <pc:spChg chg="del">
          <ac:chgData name="Nargas Shabinah (2418690)" userId="S::2418690@student.uwtsd.ac.uk::881052f7-ecf1-4154-9afc-8ac17e960106" providerId="AD" clId="Web-{74230D1F-C7D8-9B23-2BDA-25E0FD605595}" dt="2026-06-21T21:17:01.903" v="15"/>
          <ac:spMkLst>
            <pc:docMk/>
            <pc:sldMk cId="2387165588" sldId="263"/>
            <ac:spMk id="44" creationId="{E659831F-0D9A-4C63-9EBB-8435B85A440F}"/>
          </ac:spMkLst>
        </pc:spChg>
        <pc:spChg chg="del">
          <ac:chgData name="Nargas Shabinah (2418690)" userId="S::2418690@student.uwtsd.ac.uk::881052f7-ecf1-4154-9afc-8ac17e960106" providerId="AD" clId="Web-{74230D1F-C7D8-9B23-2BDA-25E0FD605595}" dt="2026-06-21T21:17:01.903" v="15"/>
          <ac:spMkLst>
            <pc:docMk/>
            <pc:sldMk cId="2387165588" sldId="263"/>
            <ac:spMk id="46" creationId="{E6995CE5-F890-4ABA-82A2-26507CE8D2A3}"/>
          </ac:spMkLst>
        </pc:spChg>
        <pc:spChg chg="add">
          <ac:chgData name="Nargas Shabinah (2418690)" userId="S::2418690@student.uwtsd.ac.uk::881052f7-ecf1-4154-9afc-8ac17e960106" providerId="AD" clId="Web-{74230D1F-C7D8-9B23-2BDA-25E0FD605595}" dt="2026-06-21T21:17:01.903" v="15"/>
          <ac:spMkLst>
            <pc:docMk/>
            <pc:sldMk cId="2387165588" sldId="263"/>
            <ac:spMk id="51" creationId="{637B2035-1FCB-439A-B421-095E136C7E07}"/>
          </ac:spMkLst>
        </pc:spChg>
        <pc:spChg chg="add">
          <ac:chgData name="Nargas Shabinah (2418690)" userId="S::2418690@student.uwtsd.ac.uk::881052f7-ecf1-4154-9afc-8ac17e960106" providerId="AD" clId="Web-{74230D1F-C7D8-9B23-2BDA-25E0FD605595}" dt="2026-06-21T21:17:01.903" v="15"/>
          <ac:spMkLst>
            <pc:docMk/>
            <pc:sldMk cId="2387165588" sldId="263"/>
            <ac:spMk id="53" creationId="{676D6CDF-C512-4739-B158-55EE955EFA39}"/>
          </ac:spMkLst>
        </pc:spChg>
        <pc:graphicFrameChg chg="mod modGraphic">
          <ac:chgData name="Nargas Shabinah (2418690)" userId="S::2418690@student.uwtsd.ac.uk::881052f7-ecf1-4154-9afc-8ac17e960106" providerId="AD" clId="Web-{74230D1F-C7D8-9B23-2BDA-25E0FD605595}" dt="2026-06-21T21:17:01.903" v="15"/>
          <ac:graphicFrameMkLst>
            <pc:docMk/>
            <pc:sldMk cId="2387165588" sldId="263"/>
            <ac:graphicFrameMk id="5" creationId="{11C8DDDF-A850-AD45-8C4E-E3A3361A7161}"/>
          </ac:graphicFrameMkLst>
        </pc:graphicFrameChg>
        <pc:picChg chg="mod">
          <ac:chgData name="Nargas Shabinah (2418690)" userId="S::2418690@student.uwtsd.ac.uk::881052f7-ecf1-4154-9afc-8ac17e960106" providerId="AD" clId="Web-{74230D1F-C7D8-9B23-2BDA-25E0FD605595}" dt="2026-06-21T21:17:01.903" v="15"/>
          <ac:picMkLst>
            <pc:docMk/>
            <pc:sldMk cId="2387165588" sldId="263"/>
            <ac:picMk id="19" creationId="{9B6C0F33-B799-A677-25FB-199DF86338F6}"/>
          </ac:picMkLst>
        </pc:picChg>
      </pc:sldChg>
      <pc:sldChg chg="addSp delSp modSp">
        <pc:chgData name="Nargas Shabinah (2418690)" userId="S::2418690@student.uwtsd.ac.uk::881052f7-ecf1-4154-9afc-8ac17e960106" providerId="AD" clId="Web-{74230D1F-C7D8-9B23-2BDA-25E0FD605595}" dt="2026-06-21T22:40:33.912" v="246"/>
        <pc:sldMkLst>
          <pc:docMk/>
          <pc:sldMk cId="4027066621" sldId="264"/>
        </pc:sldMkLst>
        <pc:spChg chg="mod">
          <ac:chgData name="Nargas Shabinah (2418690)" userId="S::2418690@student.uwtsd.ac.uk::881052f7-ecf1-4154-9afc-8ac17e960106" providerId="AD" clId="Web-{74230D1F-C7D8-9B23-2BDA-25E0FD605595}" dt="2026-06-21T22:40:33.912" v="246"/>
          <ac:spMkLst>
            <pc:docMk/>
            <pc:sldMk cId="4027066621" sldId="264"/>
            <ac:spMk id="3" creationId="{D87A6C5D-7CDA-8C89-E577-BAB61D8F9ECC}"/>
          </ac:spMkLst>
        </pc:spChg>
        <pc:spChg chg="del">
          <ac:chgData name="Nargas Shabinah (2418690)" userId="S::2418690@student.uwtsd.ac.uk::881052f7-ecf1-4154-9afc-8ac17e960106" providerId="AD" clId="Web-{74230D1F-C7D8-9B23-2BDA-25E0FD605595}" dt="2026-06-21T22:40:33.912" v="246"/>
          <ac:spMkLst>
            <pc:docMk/>
            <pc:sldMk cId="4027066621" sldId="264"/>
            <ac:spMk id="24" creationId="{44D65982-4F00-4330-8DAA-DE6A9E4D6D23}"/>
          </ac:spMkLst>
        </pc:spChg>
        <pc:spChg chg="del">
          <ac:chgData name="Nargas Shabinah (2418690)" userId="S::2418690@student.uwtsd.ac.uk::881052f7-ecf1-4154-9afc-8ac17e960106" providerId="AD" clId="Web-{74230D1F-C7D8-9B23-2BDA-25E0FD605595}" dt="2026-06-21T22:40:33.912" v="246"/>
          <ac:spMkLst>
            <pc:docMk/>
            <pc:sldMk cId="4027066621" sldId="264"/>
            <ac:spMk id="25" creationId="{009115B9-5BFD-478D-9C87-29ADB3AF1721}"/>
          </ac:spMkLst>
        </pc:spChg>
        <pc:spChg chg="add">
          <ac:chgData name="Nargas Shabinah (2418690)" userId="S::2418690@student.uwtsd.ac.uk::881052f7-ecf1-4154-9afc-8ac17e960106" providerId="AD" clId="Web-{74230D1F-C7D8-9B23-2BDA-25E0FD605595}" dt="2026-06-21T22:40:33.912" v="246"/>
          <ac:spMkLst>
            <pc:docMk/>
            <pc:sldMk cId="4027066621" sldId="264"/>
            <ac:spMk id="32" creationId="{1BB867FF-FC45-48F7-8104-F89BE54909F1}"/>
          </ac:spMkLst>
        </pc:spChg>
        <pc:spChg chg="add">
          <ac:chgData name="Nargas Shabinah (2418690)" userId="S::2418690@student.uwtsd.ac.uk::881052f7-ecf1-4154-9afc-8ac17e960106" providerId="AD" clId="Web-{74230D1F-C7D8-9B23-2BDA-25E0FD605595}" dt="2026-06-21T22:40:33.912" v="246"/>
          <ac:spMkLst>
            <pc:docMk/>
            <pc:sldMk cId="4027066621" sldId="264"/>
            <ac:spMk id="34" creationId="{8BB56887-D0D5-4F0C-9E19-7247EB83C8B7}"/>
          </ac:spMkLst>
        </pc:spChg>
        <pc:spChg chg="add">
          <ac:chgData name="Nargas Shabinah (2418690)" userId="S::2418690@student.uwtsd.ac.uk::881052f7-ecf1-4154-9afc-8ac17e960106" providerId="AD" clId="Web-{74230D1F-C7D8-9B23-2BDA-25E0FD605595}" dt="2026-06-21T22:40:33.912" v="246"/>
          <ac:spMkLst>
            <pc:docMk/>
            <pc:sldMk cId="4027066621" sldId="264"/>
            <ac:spMk id="36" creationId="{081E4A58-353D-44AE-B2FC-2A74E2E400F7}"/>
          </ac:spMkLst>
        </pc:spChg>
        <pc:grpChg chg="del">
          <ac:chgData name="Nargas Shabinah (2418690)" userId="S::2418690@student.uwtsd.ac.uk::881052f7-ecf1-4154-9afc-8ac17e960106" providerId="AD" clId="Web-{74230D1F-C7D8-9B23-2BDA-25E0FD605595}" dt="2026-06-21T22:40:33.912" v="246"/>
          <ac:grpSpMkLst>
            <pc:docMk/>
            <pc:sldMk cId="4027066621" sldId="264"/>
            <ac:grpSpMk id="16" creationId="{43F5E015-E085-4624-B431-B42414448684}"/>
          </ac:grpSpMkLst>
        </pc:grpChg>
        <pc:grpChg chg="del">
          <ac:chgData name="Nargas Shabinah (2418690)" userId="S::2418690@student.uwtsd.ac.uk::881052f7-ecf1-4154-9afc-8ac17e960106" providerId="AD" clId="Web-{74230D1F-C7D8-9B23-2BDA-25E0FD605595}" dt="2026-06-21T22:40:33.912" v="246"/>
          <ac:grpSpMkLst>
            <pc:docMk/>
            <pc:sldMk cId="4027066621" sldId="264"/>
            <ac:grpSpMk id="26" creationId="{8D57F946-2E03-4DE1-91F8-25BEDC663563}"/>
          </ac:grpSpMkLst>
        </pc:grpChg>
      </pc:sldChg>
      <pc:sldChg chg="addSp delSp modSp mod ord setBg">
        <pc:chgData name="Nargas Shabinah (2418690)" userId="S::2418690@student.uwtsd.ac.uk::881052f7-ecf1-4154-9afc-8ac17e960106" providerId="AD" clId="Web-{74230D1F-C7D8-9B23-2BDA-25E0FD605595}" dt="2026-06-21T21:58:39.593" v="48" actId="20577"/>
        <pc:sldMkLst>
          <pc:docMk/>
          <pc:sldMk cId="2193527158" sldId="266"/>
        </pc:sldMkLst>
        <pc:spChg chg="mod">
          <ac:chgData name="Nargas Shabinah (2418690)" userId="S::2418690@student.uwtsd.ac.uk::881052f7-ecf1-4154-9afc-8ac17e960106" providerId="AD" clId="Web-{74230D1F-C7D8-9B23-2BDA-25E0FD605595}" dt="2026-06-21T21:55:45.539" v="38" actId="20577"/>
          <ac:spMkLst>
            <pc:docMk/>
            <pc:sldMk cId="2193527158" sldId="266"/>
            <ac:spMk id="2" creationId="{6DD9C6D1-4774-66E4-E4B1-5139302C5499}"/>
          </ac:spMkLst>
        </pc:spChg>
        <pc:spChg chg="mod">
          <ac:chgData name="Nargas Shabinah (2418690)" userId="S::2418690@student.uwtsd.ac.uk::881052f7-ecf1-4154-9afc-8ac17e960106" providerId="AD" clId="Web-{74230D1F-C7D8-9B23-2BDA-25E0FD605595}" dt="2026-06-21T21:58:39.593" v="48" actId="20577"/>
          <ac:spMkLst>
            <pc:docMk/>
            <pc:sldMk cId="2193527158" sldId="266"/>
            <ac:spMk id="3" creationId="{60BF5F3C-E8B5-DE8E-DAE3-3887806D5F7C}"/>
          </ac:spMkLst>
        </pc:spChg>
        <pc:spChg chg="add del">
          <ac:chgData name="Nargas Shabinah (2418690)" userId="S::2418690@student.uwtsd.ac.uk::881052f7-ecf1-4154-9afc-8ac17e960106" providerId="AD" clId="Web-{74230D1F-C7D8-9B23-2BDA-25E0FD605595}" dt="2026-06-21T21:54:32.547" v="31"/>
          <ac:spMkLst>
            <pc:docMk/>
            <pc:sldMk cId="2193527158" sldId="266"/>
            <ac:spMk id="8" creationId="{4BC99CB9-DDAD-44A2-8A1C-E3AF4E72DF5C}"/>
          </ac:spMkLst>
        </pc:spChg>
        <pc:spChg chg="add">
          <ac:chgData name="Nargas Shabinah (2418690)" userId="S::2418690@student.uwtsd.ac.uk::881052f7-ecf1-4154-9afc-8ac17e960106" providerId="AD" clId="Web-{74230D1F-C7D8-9B23-2BDA-25E0FD605595}" dt="2026-06-21T21:54:32.563" v="32"/>
          <ac:spMkLst>
            <pc:docMk/>
            <pc:sldMk cId="2193527158" sldId="266"/>
            <ac:spMk id="9" creationId="{9F7D5CDA-D291-4307-BF55-1381FED29634}"/>
          </ac:spMkLst>
        </pc:spChg>
        <pc:spChg chg="add del">
          <ac:chgData name="Nargas Shabinah (2418690)" userId="S::2418690@student.uwtsd.ac.uk::881052f7-ecf1-4154-9afc-8ac17e960106" providerId="AD" clId="Web-{74230D1F-C7D8-9B23-2BDA-25E0FD605595}" dt="2026-06-21T21:54:32.547" v="31"/>
          <ac:spMkLst>
            <pc:docMk/>
            <pc:sldMk cId="2193527158" sldId="266"/>
            <ac:spMk id="10" creationId="{64053CBF-3932-45FF-8285-EE5146085F3A}"/>
          </ac:spMkLst>
        </pc:spChg>
        <pc:grpChg chg="add del">
          <ac:chgData name="Nargas Shabinah (2418690)" userId="S::2418690@student.uwtsd.ac.uk::881052f7-ecf1-4154-9afc-8ac17e960106" providerId="AD" clId="Web-{74230D1F-C7D8-9B23-2BDA-25E0FD605595}" dt="2026-06-21T21:54:32.547" v="31"/>
          <ac:grpSpMkLst>
            <pc:docMk/>
            <pc:sldMk cId="2193527158" sldId="266"/>
            <ac:grpSpMk id="12" creationId="{2E751C04-BEA6-446B-A678-9C74819EBD4C}"/>
          </ac:grpSpMkLst>
        </pc:grpChg>
        <pc:grpChg chg="add del">
          <ac:chgData name="Nargas Shabinah (2418690)" userId="S::2418690@student.uwtsd.ac.uk::881052f7-ecf1-4154-9afc-8ac17e960106" providerId="AD" clId="Web-{74230D1F-C7D8-9B23-2BDA-25E0FD605595}" dt="2026-06-21T21:54:32.547" v="31"/>
          <ac:grpSpMkLst>
            <pc:docMk/>
            <pc:sldMk cId="2193527158" sldId="266"/>
            <ac:grpSpMk id="18" creationId="{B63ACBA3-DEFD-4C6D-BBA0-64468FA99C2D}"/>
          </ac:grpSpMkLst>
        </pc:grpChg>
        <pc:picChg chg="add">
          <ac:chgData name="Nargas Shabinah (2418690)" userId="S::2418690@student.uwtsd.ac.uk::881052f7-ecf1-4154-9afc-8ac17e960106" providerId="AD" clId="Web-{74230D1F-C7D8-9B23-2BDA-25E0FD605595}" dt="2026-06-21T21:54:32.563" v="32"/>
          <ac:picMkLst>
            <pc:docMk/>
            <pc:sldMk cId="2193527158" sldId="266"/>
            <ac:picMk id="5" creationId="{843CBF55-BAD9-EF16-6DA0-3795F14C0D4A}"/>
          </ac:picMkLst>
        </pc:picChg>
      </pc:sldChg>
      <pc:sldChg chg="addSp delSp modSp new mod setBg">
        <pc:chgData name="Nargas Shabinah (2418690)" userId="S::2418690@student.uwtsd.ac.uk::881052f7-ecf1-4154-9afc-8ac17e960106" providerId="AD" clId="Web-{74230D1F-C7D8-9B23-2BDA-25E0FD605595}" dt="2026-06-21T22:50:16.404" v="294" actId="20577"/>
        <pc:sldMkLst>
          <pc:docMk/>
          <pc:sldMk cId="1185019992" sldId="267"/>
        </pc:sldMkLst>
        <pc:spChg chg="mod">
          <ac:chgData name="Nargas Shabinah (2418690)" userId="S::2418690@student.uwtsd.ac.uk::881052f7-ecf1-4154-9afc-8ac17e960106" providerId="AD" clId="Web-{74230D1F-C7D8-9B23-2BDA-25E0FD605595}" dt="2026-06-21T22:49:06.792" v="287"/>
          <ac:spMkLst>
            <pc:docMk/>
            <pc:sldMk cId="1185019992" sldId="267"/>
            <ac:spMk id="2" creationId="{B45BDC0D-AE2E-4452-1176-C41E5367BD34}"/>
          </ac:spMkLst>
        </pc:spChg>
        <pc:spChg chg="mod">
          <ac:chgData name="Nargas Shabinah (2418690)" userId="S::2418690@student.uwtsd.ac.uk::881052f7-ecf1-4154-9afc-8ac17e960106" providerId="AD" clId="Web-{74230D1F-C7D8-9B23-2BDA-25E0FD605595}" dt="2026-06-21T22:50:16.404" v="294" actId="20577"/>
          <ac:spMkLst>
            <pc:docMk/>
            <pc:sldMk cId="1185019992" sldId="267"/>
            <ac:spMk id="3" creationId="{4D0A6183-2769-6D01-8C8D-D40842051E71}"/>
          </ac:spMkLst>
        </pc:spChg>
        <pc:spChg chg="add del">
          <ac:chgData name="Nargas Shabinah (2418690)" userId="S::2418690@student.uwtsd.ac.uk::881052f7-ecf1-4154-9afc-8ac17e960106" providerId="AD" clId="Web-{74230D1F-C7D8-9B23-2BDA-25E0FD605595}" dt="2026-06-21T22:49:06.792" v="287"/>
          <ac:spMkLst>
            <pc:docMk/>
            <pc:sldMk cId="1185019992" sldId="267"/>
            <ac:spMk id="10" creationId="{245A9F99-D9B1-4094-A2E2-B90AC1DB7B9C}"/>
          </ac:spMkLst>
        </pc:spChg>
        <pc:spChg chg="add del">
          <ac:chgData name="Nargas Shabinah (2418690)" userId="S::2418690@student.uwtsd.ac.uk::881052f7-ecf1-4154-9afc-8ac17e960106" providerId="AD" clId="Web-{74230D1F-C7D8-9B23-2BDA-25E0FD605595}" dt="2026-06-21T22:49:06.792" v="287"/>
          <ac:spMkLst>
            <pc:docMk/>
            <pc:sldMk cId="1185019992" sldId="267"/>
            <ac:spMk id="12" creationId="{B7FAF607-473A-4A43-A23D-BBFF5C4117BB}"/>
          </ac:spMkLst>
        </pc:spChg>
        <pc:spChg chg="add del">
          <ac:chgData name="Nargas Shabinah (2418690)" userId="S::2418690@student.uwtsd.ac.uk::881052f7-ecf1-4154-9afc-8ac17e960106" providerId="AD" clId="Web-{74230D1F-C7D8-9B23-2BDA-25E0FD605595}" dt="2026-06-21T22:49:06.745" v="286"/>
          <ac:spMkLst>
            <pc:docMk/>
            <pc:sldMk cId="1185019992" sldId="267"/>
            <ac:spMk id="19" creationId="{5A0118C5-4F8D-4CF4-BADD-53FEACC6C42A}"/>
          </ac:spMkLst>
        </pc:spChg>
        <pc:spChg chg="add del">
          <ac:chgData name="Nargas Shabinah (2418690)" userId="S::2418690@student.uwtsd.ac.uk::881052f7-ecf1-4154-9afc-8ac17e960106" providerId="AD" clId="Web-{74230D1F-C7D8-9B23-2BDA-25E0FD605595}" dt="2026-06-21T22:49:06.745" v="286"/>
          <ac:spMkLst>
            <pc:docMk/>
            <pc:sldMk cId="1185019992" sldId="267"/>
            <ac:spMk id="20" creationId="{52D7FCC1-2D52-49CE-A986-EE6E0CA64957}"/>
          </ac:spMkLst>
        </pc:spChg>
        <pc:spChg chg="add del">
          <ac:chgData name="Nargas Shabinah (2418690)" userId="S::2418690@student.uwtsd.ac.uk::881052f7-ecf1-4154-9afc-8ac17e960106" providerId="AD" clId="Web-{74230D1F-C7D8-9B23-2BDA-25E0FD605595}" dt="2026-06-21T22:49:06.745" v="286"/>
          <ac:spMkLst>
            <pc:docMk/>
            <pc:sldMk cId="1185019992" sldId="267"/>
            <ac:spMk id="21" creationId="{28C3CACD-E5A7-4AAC-AE47-75CF7D30FF7C}"/>
          </ac:spMkLst>
        </pc:spChg>
        <pc:spChg chg="add del">
          <ac:chgData name="Nargas Shabinah (2418690)" userId="S::2418690@student.uwtsd.ac.uk::881052f7-ecf1-4154-9afc-8ac17e960106" providerId="AD" clId="Web-{74230D1F-C7D8-9B23-2BDA-25E0FD605595}" dt="2026-06-21T22:39:03.393" v="245"/>
          <ac:spMkLst>
            <pc:docMk/>
            <pc:sldMk cId="1185019992" sldId="267"/>
            <ac:spMk id="22" creationId="{1CD81A2A-6ED4-4EF4-A14C-912D31E14800}"/>
          </ac:spMkLst>
        </pc:spChg>
        <pc:spChg chg="add del">
          <ac:chgData name="Nargas Shabinah (2418690)" userId="S::2418690@student.uwtsd.ac.uk::881052f7-ecf1-4154-9afc-8ac17e960106" providerId="AD" clId="Web-{74230D1F-C7D8-9B23-2BDA-25E0FD605595}" dt="2026-06-21T22:39:03.393" v="245"/>
          <ac:spMkLst>
            <pc:docMk/>
            <pc:sldMk cId="1185019992" sldId="267"/>
            <ac:spMk id="24" creationId="{1661932C-CA15-4E17-B115-FAE7CBEE4789}"/>
          </ac:spMkLst>
        </pc:spChg>
        <pc:spChg chg="add del">
          <ac:chgData name="Nargas Shabinah (2418690)" userId="S::2418690@student.uwtsd.ac.uk::881052f7-ecf1-4154-9afc-8ac17e960106" providerId="AD" clId="Web-{74230D1F-C7D8-9B23-2BDA-25E0FD605595}" dt="2026-06-21T22:39:03.393" v="245"/>
          <ac:spMkLst>
            <pc:docMk/>
            <pc:sldMk cId="1185019992" sldId="267"/>
            <ac:spMk id="26" creationId="{8590ADD5-9383-4D3D-9047-3DA2593CCB5D}"/>
          </ac:spMkLst>
        </pc:spChg>
        <pc:spChg chg="add del">
          <ac:chgData name="Nargas Shabinah (2418690)" userId="S::2418690@student.uwtsd.ac.uk::881052f7-ecf1-4154-9afc-8ac17e960106" providerId="AD" clId="Web-{74230D1F-C7D8-9B23-2BDA-25E0FD605595}" dt="2026-06-21T22:39:03.393" v="245"/>
          <ac:spMkLst>
            <pc:docMk/>
            <pc:sldMk cId="1185019992" sldId="267"/>
            <ac:spMk id="32" creationId="{B91ECDA9-56DC-4270-8F33-01C5637B8CEB}"/>
          </ac:spMkLst>
        </pc:spChg>
        <pc:spChg chg="add del">
          <ac:chgData name="Nargas Shabinah (2418690)" userId="S::2418690@student.uwtsd.ac.uk::881052f7-ecf1-4154-9afc-8ac17e960106" providerId="AD" clId="Web-{74230D1F-C7D8-9B23-2BDA-25E0FD605595}" dt="2026-06-21T22:39:03.393" v="245"/>
          <ac:spMkLst>
            <pc:docMk/>
            <pc:sldMk cId="1185019992" sldId="267"/>
            <ac:spMk id="34" creationId="{75F47824-961D-465D-84F9-EAE11BC6173B}"/>
          </ac:spMkLst>
        </pc:spChg>
        <pc:spChg chg="add del">
          <ac:chgData name="Nargas Shabinah (2418690)" userId="S::2418690@student.uwtsd.ac.uk::881052f7-ecf1-4154-9afc-8ac17e960106" providerId="AD" clId="Web-{74230D1F-C7D8-9B23-2BDA-25E0FD605595}" dt="2026-06-21T22:39:03.393" v="245"/>
          <ac:spMkLst>
            <pc:docMk/>
            <pc:sldMk cId="1185019992" sldId="267"/>
            <ac:spMk id="36" creationId="{FEC9DA3E-C1D7-472D-B7C0-F71AE41FBA23}"/>
          </ac:spMkLst>
        </pc:spChg>
        <pc:spChg chg="add">
          <ac:chgData name="Nargas Shabinah (2418690)" userId="S::2418690@student.uwtsd.ac.uk::881052f7-ecf1-4154-9afc-8ac17e960106" providerId="AD" clId="Web-{74230D1F-C7D8-9B23-2BDA-25E0FD605595}" dt="2026-06-21T22:49:06.792" v="287"/>
          <ac:spMkLst>
            <pc:docMk/>
            <pc:sldMk cId="1185019992" sldId="267"/>
            <ac:spMk id="379" creationId="{B95B9BA8-1D69-4796-85F5-B6D0BD52354B}"/>
          </ac:spMkLst>
        </pc:spChg>
        <pc:grpChg chg="add del">
          <ac:chgData name="Nargas Shabinah (2418690)" userId="S::2418690@student.uwtsd.ac.uk::881052f7-ecf1-4154-9afc-8ac17e960106" providerId="AD" clId="Web-{74230D1F-C7D8-9B23-2BDA-25E0FD605595}" dt="2026-06-21T22:49:06.792" v="287"/>
          <ac:grpSpMkLst>
            <pc:docMk/>
            <pc:sldMk cId="1185019992" sldId="267"/>
            <ac:grpSpMk id="14" creationId="{C5F6476F-D303-44D3-B30F-1BA348F0F64A}"/>
          </ac:grpSpMkLst>
        </pc:grpChg>
        <pc:grpChg chg="add del">
          <ac:chgData name="Nargas Shabinah (2418690)" userId="S::2418690@student.uwtsd.ac.uk::881052f7-ecf1-4154-9afc-8ac17e960106" providerId="AD" clId="Web-{74230D1F-C7D8-9B23-2BDA-25E0FD605595}" dt="2026-06-21T22:49:06.745" v="286"/>
          <ac:grpSpMkLst>
            <pc:docMk/>
            <pc:sldMk cId="1185019992" sldId="267"/>
            <ac:grpSpMk id="377" creationId="{03AF83E4-4DE2-499C-9F36-0279E7E4FBBE}"/>
          </ac:grpSpMkLst>
        </pc:grpChg>
        <pc:grpChg chg="add">
          <ac:chgData name="Nargas Shabinah (2418690)" userId="S::2418690@student.uwtsd.ac.uk::881052f7-ecf1-4154-9afc-8ac17e960106" providerId="AD" clId="Web-{74230D1F-C7D8-9B23-2BDA-25E0FD605595}" dt="2026-06-21T22:49:06.792" v="287"/>
          <ac:grpSpMkLst>
            <pc:docMk/>
            <pc:sldMk cId="1185019992" sldId="267"/>
            <ac:grpSpMk id="380" creationId="{B868920F-3C89-4780-A399-2A0099F45D9B}"/>
          </ac:grpSpMkLst>
        </pc:grpChg>
        <pc:picChg chg="add mod ord">
          <ac:chgData name="Nargas Shabinah (2418690)" userId="S::2418690@student.uwtsd.ac.uk::881052f7-ecf1-4154-9afc-8ac17e960106" providerId="AD" clId="Web-{74230D1F-C7D8-9B23-2BDA-25E0FD605595}" dt="2026-06-21T22:49:06.792" v="287"/>
          <ac:picMkLst>
            <pc:docMk/>
            <pc:sldMk cId="1185019992" sldId="267"/>
            <ac:picMk id="7" creationId="{5C9E8666-6851-389A-BCA3-B71190666A3D}"/>
          </ac:picMkLst>
        </pc:picChg>
      </pc:sldChg>
      <pc:sldChg chg="new del ord">
        <pc:chgData name="Nargas Shabinah (2418690)" userId="S::2418690@student.uwtsd.ac.uk::881052f7-ecf1-4154-9afc-8ac17e960106" providerId="AD" clId="Web-{74230D1F-C7D8-9B23-2BDA-25E0FD605595}" dt="2026-06-21T22:46:10.831" v="266"/>
        <pc:sldMkLst>
          <pc:docMk/>
          <pc:sldMk cId="212214109" sldId="268"/>
        </pc:sldMkLst>
      </pc:sldChg>
    </pc:docChg>
  </pc:docChgLst>
  <pc:docChgLst>
    <pc:chgData name="Nargas Shabinah (2418690)" userId="S::2418690@student.uwtsd.ac.uk::881052f7-ecf1-4154-9afc-8ac17e960106" providerId="AD" clId="Web-{C3672AA3-5DA7-8531-B0AE-902E03B763E8}"/>
    <pc:docChg chg="addSld modSld">
      <pc:chgData name="Nargas Shabinah (2418690)" userId="S::2418690@student.uwtsd.ac.uk::881052f7-ecf1-4154-9afc-8ac17e960106" providerId="AD" clId="Web-{C3672AA3-5DA7-8531-B0AE-902E03B763E8}" dt="2026-06-15T09:14:36.041" v="92" actId="20577"/>
      <pc:docMkLst>
        <pc:docMk/>
      </pc:docMkLst>
      <pc:sldChg chg="delSp modSp">
        <pc:chgData name="Nargas Shabinah (2418690)" userId="S::2418690@student.uwtsd.ac.uk::881052f7-ecf1-4154-9afc-8ac17e960106" providerId="AD" clId="Web-{C3672AA3-5DA7-8531-B0AE-902E03B763E8}" dt="2026-06-15T08:55:55.910" v="59" actId="20577"/>
        <pc:sldMkLst>
          <pc:docMk/>
          <pc:sldMk cId="109857222" sldId="256"/>
        </pc:sldMkLst>
        <pc:spChg chg="mod">
          <ac:chgData name="Nargas Shabinah (2418690)" userId="S::2418690@student.uwtsd.ac.uk::881052f7-ecf1-4154-9afc-8ac17e960106" providerId="AD" clId="Web-{C3672AA3-5DA7-8531-B0AE-902E03B763E8}" dt="2026-06-15T08:55:55.910" v="59" actId="20577"/>
          <ac:spMkLst>
            <pc:docMk/>
            <pc:sldMk cId="109857222" sldId="256"/>
            <ac:spMk id="2" creationId="{00000000-0000-0000-0000-000000000000}"/>
          </ac:spMkLst>
        </pc:spChg>
      </pc:sldChg>
      <pc:sldChg chg="modSp new">
        <pc:chgData name="Nargas Shabinah (2418690)" userId="S::2418690@student.uwtsd.ac.uk::881052f7-ecf1-4154-9afc-8ac17e960106" providerId="AD" clId="Web-{C3672AA3-5DA7-8531-B0AE-902E03B763E8}" dt="2026-06-15T09:14:36.041" v="92" actId="20577"/>
        <pc:sldMkLst>
          <pc:docMk/>
          <pc:sldMk cId="1339529640" sldId="257"/>
        </pc:sldMkLst>
        <pc:spChg chg="mod">
          <ac:chgData name="Nargas Shabinah (2418690)" userId="S::2418690@student.uwtsd.ac.uk::881052f7-ecf1-4154-9afc-8ac17e960106" providerId="AD" clId="Web-{C3672AA3-5DA7-8531-B0AE-902E03B763E8}" dt="2026-06-15T09:14:36.041" v="92" actId="20577"/>
          <ac:spMkLst>
            <pc:docMk/>
            <pc:sldMk cId="1339529640" sldId="257"/>
            <ac:spMk id="3" creationId="{2D6578C0-2DB4-B14C-8603-B87BD5DE03FE}"/>
          </ac:spMkLst>
        </pc:spChg>
      </pc:sldChg>
    </pc:docChg>
  </pc:docChgLst>
  <pc:docChgLst>
    <pc:chgData name="Nargas Shabinah (2418690)" userId="S::2418690@student.uwtsd.ac.uk::881052f7-ecf1-4154-9afc-8ac17e960106" providerId="AD" clId="Web-{3F8C8767-5E8A-8A6C-8ADB-91F8B884D7C9}"/>
    <pc:docChg chg="addSld modSld sldOrd">
      <pc:chgData name="Nargas Shabinah (2418690)" userId="S::2418690@student.uwtsd.ac.uk::881052f7-ecf1-4154-9afc-8ac17e960106" providerId="AD" clId="Web-{3F8C8767-5E8A-8A6C-8ADB-91F8B884D7C9}" dt="2026-06-15T11:04:46.401" v="225" actId="20577"/>
      <pc:docMkLst>
        <pc:docMk/>
      </pc:docMkLst>
      <pc:sldChg chg="ord">
        <pc:chgData name="Nargas Shabinah (2418690)" userId="S::2418690@student.uwtsd.ac.uk::881052f7-ecf1-4154-9afc-8ac17e960106" providerId="AD" clId="Web-{3F8C8767-5E8A-8A6C-8ADB-91F8B884D7C9}" dt="2026-06-15T09:59:25.680" v="1"/>
        <pc:sldMkLst>
          <pc:docMk/>
          <pc:sldMk cId="109857222" sldId="256"/>
        </pc:sldMkLst>
      </pc:sldChg>
      <pc:sldChg chg="modSp ord">
        <pc:chgData name="Nargas Shabinah (2418690)" userId="S::2418690@student.uwtsd.ac.uk::881052f7-ecf1-4154-9afc-8ac17e960106" providerId="AD" clId="Web-{3F8C8767-5E8A-8A6C-8ADB-91F8B884D7C9}" dt="2026-06-15T10:55:19.466" v="172" actId="20577"/>
        <pc:sldMkLst>
          <pc:docMk/>
          <pc:sldMk cId="1339529640" sldId="257"/>
        </pc:sldMkLst>
        <pc:spChg chg="mod">
          <ac:chgData name="Nargas Shabinah (2418690)" userId="S::2418690@student.uwtsd.ac.uk::881052f7-ecf1-4154-9afc-8ac17e960106" providerId="AD" clId="Web-{3F8C8767-5E8A-8A6C-8ADB-91F8B884D7C9}" dt="2026-06-15T10:55:19.466" v="172" actId="20577"/>
          <ac:spMkLst>
            <pc:docMk/>
            <pc:sldMk cId="1339529640" sldId="257"/>
            <ac:spMk id="3" creationId="{2D6578C0-2DB4-B14C-8603-B87BD5DE03FE}"/>
          </ac:spMkLst>
        </pc:spChg>
      </pc:sldChg>
      <pc:sldChg chg="new">
        <pc:chgData name="Nargas Shabinah (2418690)" userId="S::2418690@student.uwtsd.ac.uk::881052f7-ecf1-4154-9afc-8ac17e960106" providerId="AD" clId="Web-{3F8C8767-5E8A-8A6C-8ADB-91F8B884D7C9}" dt="2026-06-15T10:14:37.535" v="21"/>
        <pc:sldMkLst>
          <pc:docMk/>
          <pc:sldMk cId="2449578769" sldId="259"/>
        </pc:sldMkLst>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18CF1E-91E6-4F1F-81AF-E83288E5818C}" type="doc">
      <dgm:prSet loTypeId="urn:microsoft.com/office/officeart/2008/layout/LinedList" loCatId="list" qsTypeId="urn:microsoft.com/office/officeart/2005/8/quickstyle/simple5" qsCatId="simple" csTypeId="urn:microsoft.com/office/officeart/2005/8/colors/accent0_3" csCatId="mainScheme"/>
      <dgm:spPr/>
      <dgm:t>
        <a:bodyPr/>
        <a:lstStyle/>
        <a:p>
          <a:endParaRPr lang="en-US"/>
        </a:p>
      </dgm:t>
    </dgm:pt>
    <dgm:pt modelId="{C67D344E-1560-4E97-AF11-512237EC6C3F}">
      <dgm:prSet/>
      <dgm:spPr/>
      <dgm:t>
        <a:bodyPr/>
        <a:lstStyle/>
        <a:p>
          <a:r>
            <a:rPr lang="en-US">
              <a:latin typeface="Arial"/>
              <a:cs typeface="Arial"/>
            </a:rPr>
            <a:t>Bruce Tuckman, a psychologist, developed a 5-stage theory to explain how teams develop over time. </a:t>
          </a:r>
        </a:p>
      </dgm:t>
    </dgm:pt>
    <dgm:pt modelId="{099D33F2-3692-4E89-BD4F-86B796F576A3}" type="parTrans" cxnId="{6B7283ED-33D8-432F-B0C4-C33CBD33EF69}">
      <dgm:prSet/>
      <dgm:spPr/>
      <dgm:t>
        <a:bodyPr/>
        <a:lstStyle/>
        <a:p>
          <a:endParaRPr lang="en-US"/>
        </a:p>
      </dgm:t>
    </dgm:pt>
    <dgm:pt modelId="{04A43487-4DAF-4119-A9E9-F677090AAC88}" type="sibTrans" cxnId="{6B7283ED-33D8-432F-B0C4-C33CBD33EF69}">
      <dgm:prSet/>
      <dgm:spPr/>
      <dgm:t>
        <a:bodyPr/>
        <a:lstStyle/>
        <a:p>
          <a:endParaRPr lang="en-US"/>
        </a:p>
      </dgm:t>
    </dgm:pt>
    <dgm:pt modelId="{B6EDBB82-55E1-4976-A453-76D9C651A643}">
      <dgm:prSet/>
      <dgm:spPr/>
      <dgm:t>
        <a:bodyPr/>
        <a:lstStyle/>
        <a:p>
          <a:r>
            <a:rPr lang="en-US">
              <a:latin typeface="Arial"/>
              <a:cs typeface="Arial"/>
            </a:rPr>
            <a:t>The process of assembling people with complementary abilities and knowledge to work together towards a common goal is known as team. It involves building connections, outlining expectations, and establishing circumstances in which individuals can contribute effectively. The objective is to create an effective team that can produce reliable results over the course of a task.  (Drumm, 2024)</a:t>
          </a:r>
        </a:p>
      </dgm:t>
    </dgm:pt>
    <dgm:pt modelId="{A2F5F48D-6332-4E59-8391-C48A1FBB4B81}" type="parTrans" cxnId="{1DE62D65-015B-45EA-9313-CF2CBFAF3C7A}">
      <dgm:prSet/>
      <dgm:spPr/>
      <dgm:t>
        <a:bodyPr/>
        <a:lstStyle/>
        <a:p>
          <a:endParaRPr lang="en-US"/>
        </a:p>
      </dgm:t>
    </dgm:pt>
    <dgm:pt modelId="{D8397C21-2A21-4AF3-B0C7-CB984FB23D6F}" type="sibTrans" cxnId="{1DE62D65-015B-45EA-9313-CF2CBFAF3C7A}">
      <dgm:prSet/>
      <dgm:spPr/>
      <dgm:t>
        <a:bodyPr/>
        <a:lstStyle/>
        <a:p>
          <a:endParaRPr lang="en-US"/>
        </a:p>
      </dgm:t>
    </dgm:pt>
    <dgm:pt modelId="{7FB7340C-FC0C-4447-B8AB-3E271382B36C}" type="pres">
      <dgm:prSet presAssocID="{3918CF1E-91E6-4F1F-81AF-E83288E5818C}" presName="vert0" presStyleCnt="0">
        <dgm:presLayoutVars>
          <dgm:dir/>
          <dgm:animOne val="branch"/>
          <dgm:animLvl val="lvl"/>
        </dgm:presLayoutVars>
      </dgm:prSet>
      <dgm:spPr/>
    </dgm:pt>
    <dgm:pt modelId="{A6AD61B7-23FA-4A70-A92B-34CB6282CE5C}" type="pres">
      <dgm:prSet presAssocID="{C67D344E-1560-4E97-AF11-512237EC6C3F}" presName="thickLine" presStyleLbl="alignNode1" presStyleIdx="0" presStyleCnt="2"/>
      <dgm:spPr/>
    </dgm:pt>
    <dgm:pt modelId="{AF2401F3-21F4-47BB-9A98-AC0212BC53C4}" type="pres">
      <dgm:prSet presAssocID="{C67D344E-1560-4E97-AF11-512237EC6C3F}" presName="horz1" presStyleCnt="0"/>
      <dgm:spPr/>
    </dgm:pt>
    <dgm:pt modelId="{234AC6C7-183B-4988-A01B-5C83A20350AE}" type="pres">
      <dgm:prSet presAssocID="{C67D344E-1560-4E97-AF11-512237EC6C3F}" presName="tx1" presStyleLbl="revTx" presStyleIdx="0" presStyleCnt="2"/>
      <dgm:spPr/>
    </dgm:pt>
    <dgm:pt modelId="{7766CA79-9A8C-407C-9D42-3AF0D07A27C0}" type="pres">
      <dgm:prSet presAssocID="{C67D344E-1560-4E97-AF11-512237EC6C3F}" presName="vert1" presStyleCnt="0"/>
      <dgm:spPr/>
    </dgm:pt>
    <dgm:pt modelId="{C9B2CBE6-BB9B-498D-980E-23BC7F2F81A4}" type="pres">
      <dgm:prSet presAssocID="{B6EDBB82-55E1-4976-A453-76D9C651A643}" presName="thickLine" presStyleLbl="alignNode1" presStyleIdx="1" presStyleCnt="2"/>
      <dgm:spPr/>
    </dgm:pt>
    <dgm:pt modelId="{4C92AC1A-BDE1-416A-BA16-56AC205FF038}" type="pres">
      <dgm:prSet presAssocID="{B6EDBB82-55E1-4976-A453-76D9C651A643}" presName="horz1" presStyleCnt="0"/>
      <dgm:spPr/>
    </dgm:pt>
    <dgm:pt modelId="{0DF890DC-4336-4346-82B0-36E7A50B3351}" type="pres">
      <dgm:prSet presAssocID="{B6EDBB82-55E1-4976-A453-76D9C651A643}" presName="tx1" presStyleLbl="revTx" presStyleIdx="1" presStyleCnt="2"/>
      <dgm:spPr/>
    </dgm:pt>
    <dgm:pt modelId="{195F0998-812F-468F-BDF2-521E4483747E}" type="pres">
      <dgm:prSet presAssocID="{B6EDBB82-55E1-4976-A453-76D9C651A643}" presName="vert1" presStyleCnt="0"/>
      <dgm:spPr/>
    </dgm:pt>
  </dgm:ptLst>
  <dgm:cxnLst>
    <dgm:cxn modelId="{997D7319-D9FC-4BEB-95E4-FE7F734EE04B}" type="presOf" srcId="{3918CF1E-91E6-4F1F-81AF-E83288E5818C}" destId="{7FB7340C-FC0C-4447-B8AB-3E271382B36C}" srcOrd="0" destOrd="0" presId="urn:microsoft.com/office/officeart/2008/layout/LinedList"/>
    <dgm:cxn modelId="{1DE62D65-015B-45EA-9313-CF2CBFAF3C7A}" srcId="{3918CF1E-91E6-4F1F-81AF-E83288E5818C}" destId="{B6EDBB82-55E1-4976-A453-76D9C651A643}" srcOrd="1" destOrd="0" parTransId="{A2F5F48D-6332-4E59-8391-C48A1FBB4B81}" sibTransId="{D8397C21-2A21-4AF3-B0C7-CB984FB23D6F}"/>
    <dgm:cxn modelId="{6B7283ED-33D8-432F-B0C4-C33CBD33EF69}" srcId="{3918CF1E-91E6-4F1F-81AF-E83288E5818C}" destId="{C67D344E-1560-4E97-AF11-512237EC6C3F}" srcOrd="0" destOrd="0" parTransId="{099D33F2-3692-4E89-BD4F-86B796F576A3}" sibTransId="{04A43487-4DAF-4119-A9E9-F677090AAC88}"/>
    <dgm:cxn modelId="{F480CCED-1EDA-4093-9F22-AF22C12D171B}" type="presOf" srcId="{B6EDBB82-55E1-4976-A453-76D9C651A643}" destId="{0DF890DC-4336-4346-82B0-36E7A50B3351}" srcOrd="0" destOrd="0" presId="urn:microsoft.com/office/officeart/2008/layout/LinedList"/>
    <dgm:cxn modelId="{10C149FF-6D8E-4D83-AE65-DCFD0E3BDBAE}" type="presOf" srcId="{C67D344E-1560-4E97-AF11-512237EC6C3F}" destId="{234AC6C7-183B-4988-A01B-5C83A20350AE}" srcOrd="0" destOrd="0" presId="urn:microsoft.com/office/officeart/2008/layout/LinedList"/>
    <dgm:cxn modelId="{59A8D246-66B3-4890-984B-21D4638056ED}" type="presParOf" srcId="{7FB7340C-FC0C-4447-B8AB-3E271382B36C}" destId="{A6AD61B7-23FA-4A70-A92B-34CB6282CE5C}" srcOrd="0" destOrd="0" presId="urn:microsoft.com/office/officeart/2008/layout/LinedList"/>
    <dgm:cxn modelId="{2C3201A0-5FF6-4B11-B7BB-2FC2B18EE3DA}" type="presParOf" srcId="{7FB7340C-FC0C-4447-B8AB-3E271382B36C}" destId="{AF2401F3-21F4-47BB-9A98-AC0212BC53C4}" srcOrd="1" destOrd="0" presId="urn:microsoft.com/office/officeart/2008/layout/LinedList"/>
    <dgm:cxn modelId="{A8496CE8-79AC-4759-88C7-F86D944D45F4}" type="presParOf" srcId="{AF2401F3-21F4-47BB-9A98-AC0212BC53C4}" destId="{234AC6C7-183B-4988-A01B-5C83A20350AE}" srcOrd="0" destOrd="0" presId="urn:microsoft.com/office/officeart/2008/layout/LinedList"/>
    <dgm:cxn modelId="{CED75C5B-8D67-4B1F-ABB4-FE5AA148CDF7}" type="presParOf" srcId="{AF2401F3-21F4-47BB-9A98-AC0212BC53C4}" destId="{7766CA79-9A8C-407C-9D42-3AF0D07A27C0}" srcOrd="1" destOrd="0" presId="urn:microsoft.com/office/officeart/2008/layout/LinedList"/>
    <dgm:cxn modelId="{FDF70044-09F9-459F-BA39-0A95E1FD9CBD}" type="presParOf" srcId="{7FB7340C-FC0C-4447-B8AB-3E271382B36C}" destId="{C9B2CBE6-BB9B-498D-980E-23BC7F2F81A4}" srcOrd="2" destOrd="0" presId="urn:microsoft.com/office/officeart/2008/layout/LinedList"/>
    <dgm:cxn modelId="{9BB871D9-C653-4EB9-A848-762E8F1D8612}" type="presParOf" srcId="{7FB7340C-FC0C-4447-B8AB-3E271382B36C}" destId="{4C92AC1A-BDE1-416A-BA16-56AC205FF038}" srcOrd="3" destOrd="0" presId="urn:microsoft.com/office/officeart/2008/layout/LinedList"/>
    <dgm:cxn modelId="{9F12A5A9-714F-4143-870A-3BEDEDB8D450}" type="presParOf" srcId="{4C92AC1A-BDE1-416A-BA16-56AC205FF038}" destId="{0DF890DC-4336-4346-82B0-36E7A50B3351}" srcOrd="0" destOrd="0" presId="urn:microsoft.com/office/officeart/2008/layout/LinedList"/>
    <dgm:cxn modelId="{1C425DBC-2390-468B-A1CF-C3C90033FF67}" type="presParOf" srcId="{4C92AC1A-BDE1-416A-BA16-56AC205FF038}" destId="{195F0998-812F-468F-BDF2-521E4483747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684565-C52F-4E7C-8B39-DDCEDF0AE63C}" type="doc">
      <dgm:prSet loTypeId="urn:microsoft.com/office/officeart/2018/2/layout/IconVerticalSolidList" loCatId="icon" qsTypeId="urn:microsoft.com/office/officeart/2005/8/quickstyle/simple1" qsCatId="simple" csTypeId="urn:microsoft.com/office/officeart/2018/5/colors/Iconchunking_neutralbg_accent3_2" csCatId="accent3" phldr="1"/>
      <dgm:spPr/>
      <dgm:t>
        <a:bodyPr/>
        <a:lstStyle/>
        <a:p>
          <a:endParaRPr lang="en-US"/>
        </a:p>
      </dgm:t>
    </dgm:pt>
    <dgm:pt modelId="{4B784188-7B19-4936-B215-A2AED87EB916}">
      <dgm:prSet/>
      <dgm:spPr/>
      <dgm:t>
        <a:bodyPr/>
        <a:lstStyle/>
        <a:p>
          <a:pPr>
            <a:lnSpc>
              <a:spcPct val="100000"/>
            </a:lnSpc>
          </a:pPr>
          <a:r>
            <a:rPr lang="en-US"/>
            <a:t>In </a:t>
          </a:r>
          <a:r>
            <a:rPr lang="en-US">
              <a:latin typeface="Aptos Display" panose="020F0302020204030204"/>
            </a:rPr>
            <a:t>health and social care</a:t>
          </a:r>
          <a:r>
            <a:rPr lang="en-US"/>
            <a:t> settings, workload can frequently feel excessive. Duties are distributed when a team works together. This lessens the burden of providing care. </a:t>
          </a:r>
        </a:p>
      </dgm:t>
    </dgm:pt>
    <dgm:pt modelId="{5CDDB1C7-95E4-44C3-98EA-03D715210BFD}" type="parTrans" cxnId="{FBEA278C-6C33-43C0-BEBB-45730AA41D07}">
      <dgm:prSet/>
      <dgm:spPr/>
      <dgm:t>
        <a:bodyPr/>
        <a:lstStyle/>
        <a:p>
          <a:endParaRPr lang="en-US"/>
        </a:p>
      </dgm:t>
    </dgm:pt>
    <dgm:pt modelId="{2932EC9B-9BA7-490C-B92A-154BBB920570}" type="sibTrans" cxnId="{FBEA278C-6C33-43C0-BEBB-45730AA41D07}">
      <dgm:prSet/>
      <dgm:spPr/>
      <dgm:t>
        <a:bodyPr/>
        <a:lstStyle/>
        <a:p>
          <a:endParaRPr lang="en-US"/>
        </a:p>
      </dgm:t>
    </dgm:pt>
    <dgm:pt modelId="{5F2E408D-CD48-4B55-B5FD-6A01DBF7691D}">
      <dgm:prSet/>
      <dgm:spPr/>
      <dgm:t>
        <a:bodyPr/>
        <a:lstStyle/>
        <a:p>
          <a:pPr>
            <a:lnSpc>
              <a:spcPct val="100000"/>
            </a:lnSpc>
          </a:pPr>
          <a:r>
            <a:rPr lang="en-US"/>
            <a:t>When groups divide up the work properly, it lowers the stress that each employee experiences, avoids errors brought on by exhaustion or rush, ensures continued care even in the event of a team member's absence. </a:t>
          </a:r>
        </a:p>
      </dgm:t>
    </dgm:pt>
    <dgm:pt modelId="{61466310-94C1-4BFC-A4F2-D91466A6719F}" type="parTrans" cxnId="{0876F47A-9EE4-42BC-9E66-D15A35DDF134}">
      <dgm:prSet/>
      <dgm:spPr/>
      <dgm:t>
        <a:bodyPr/>
        <a:lstStyle/>
        <a:p>
          <a:endParaRPr lang="en-US"/>
        </a:p>
      </dgm:t>
    </dgm:pt>
    <dgm:pt modelId="{6029F1E5-2DF4-4F38-9A33-3300381D0D40}" type="sibTrans" cxnId="{0876F47A-9EE4-42BC-9E66-D15A35DDF134}">
      <dgm:prSet/>
      <dgm:spPr/>
      <dgm:t>
        <a:bodyPr/>
        <a:lstStyle/>
        <a:p>
          <a:endParaRPr lang="en-US"/>
        </a:p>
      </dgm:t>
    </dgm:pt>
    <dgm:pt modelId="{50557EA8-B87E-40BC-86AA-1BE1B9EBFE62}">
      <dgm:prSet/>
      <dgm:spPr/>
      <dgm:t>
        <a:bodyPr/>
        <a:lstStyle/>
        <a:p>
          <a:pPr>
            <a:lnSpc>
              <a:spcPct val="100000"/>
            </a:lnSpc>
          </a:pPr>
          <a:r>
            <a:rPr lang="en-US"/>
            <a:t>For example, if a member of staff </a:t>
          </a:r>
          <a:r>
            <a:rPr lang="en-US">
              <a:latin typeface="Aptos Display" panose="020F0302020204030204"/>
            </a:rPr>
            <a:t>in Health and social care  </a:t>
          </a:r>
          <a:r>
            <a:rPr lang="en-US"/>
            <a:t>couldn't finish a job, another can help. Regular, care delivery is ensured by this type of mutual support. (Care Learning, 2025)</a:t>
          </a:r>
        </a:p>
      </dgm:t>
    </dgm:pt>
    <dgm:pt modelId="{7FA70C0F-B547-4FE2-B6E1-405B8EBCF398}" type="parTrans" cxnId="{E9304BFA-3AFB-43FD-BA5F-450E55BE4830}">
      <dgm:prSet/>
      <dgm:spPr/>
      <dgm:t>
        <a:bodyPr/>
        <a:lstStyle/>
        <a:p>
          <a:endParaRPr lang="en-US"/>
        </a:p>
      </dgm:t>
    </dgm:pt>
    <dgm:pt modelId="{6BA523FE-DF25-44B5-B878-9BDEE5137865}" type="sibTrans" cxnId="{E9304BFA-3AFB-43FD-BA5F-450E55BE4830}">
      <dgm:prSet/>
      <dgm:spPr/>
      <dgm:t>
        <a:bodyPr/>
        <a:lstStyle/>
        <a:p>
          <a:endParaRPr lang="en-US"/>
        </a:p>
      </dgm:t>
    </dgm:pt>
    <dgm:pt modelId="{F6509701-CFAE-456A-935C-8D5155E8CD02}" type="pres">
      <dgm:prSet presAssocID="{6D684565-C52F-4E7C-8B39-DDCEDF0AE63C}" presName="root" presStyleCnt="0">
        <dgm:presLayoutVars>
          <dgm:dir/>
          <dgm:resizeHandles val="exact"/>
        </dgm:presLayoutVars>
      </dgm:prSet>
      <dgm:spPr/>
    </dgm:pt>
    <dgm:pt modelId="{20B83F39-7205-4DF9-9C33-923EE1912B0A}" type="pres">
      <dgm:prSet presAssocID="{4B784188-7B19-4936-B215-A2AED87EB916}" presName="compNode" presStyleCnt="0"/>
      <dgm:spPr/>
    </dgm:pt>
    <dgm:pt modelId="{9486CB45-8696-4639-A7A1-211C4D00664F}" type="pres">
      <dgm:prSet presAssocID="{4B784188-7B19-4936-B215-A2AED87EB916}" presName="bgRect" presStyleLbl="bgShp" presStyleIdx="0" presStyleCnt="3"/>
      <dgm:spPr/>
    </dgm:pt>
    <dgm:pt modelId="{6B311EFF-A08E-44AB-9D01-03BFCAD7D228}" type="pres">
      <dgm:prSet presAssocID="{4B784188-7B19-4936-B215-A2AED87EB916}"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Group of People"/>
        </a:ext>
      </dgm:extLst>
    </dgm:pt>
    <dgm:pt modelId="{7920B366-F7DA-484B-8FF6-C2F91ADA3A34}" type="pres">
      <dgm:prSet presAssocID="{4B784188-7B19-4936-B215-A2AED87EB916}" presName="spaceRect" presStyleCnt="0"/>
      <dgm:spPr/>
    </dgm:pt>
    <dgm:pt modelId="{8A7C6D1C-41F0-4243-823D-8EC3B65AECA1}" type="pres">
      <dgm:prSet presAssocID="{4B784188-7B19-4936-B215-A2AED87EB916}" presName="parTx" presStyleLbl="revTx" presStyleIdx="0" presStyleCnt="3">
        <dgm:presLayoutVars>
          <dgm:chMax val="0"/>
          <dgm:chPref val="0"/>
        </dgm:presLayoutVars>
      </dgm:prSet>
      <dgm:spPr/>
    </dgm:pt>
    <dgm:pt modelId="{214A2B8E-E498-4EEE-A148-E72C2D373BA9}" type="pres">
      <dgm:prSet presAssocID="{2932EC9B-9BA7-490C-B92A-154BBB920570}" presName="sibTrans" presStyleCnt="0"/>
      <dgm:spPr/>
    </dgm:pt>
    <dgm:pt modelId="{0F7BFB33-1CE7-4460-B0C4-5F56CFC0F72A}" type="pres">
      <dgm:prSet presAssocID="{5F2E408D-CD48-4B55-B5FD-6A01DBF7691D}" presName="compNode" presStyleCnt="0"/>
      <dgm:spPr/>
    </dgm:pt>
    <dgm:pt modelId="{4EE4E961-C648-4C17-BB84-E9DD9148D177}" type="pres">
      <dgm:prSet presAssocID="{5F2E408D-CD48-4B55-B5FD-6A01DBF7691D}" presName="bgRect" presStyleLbl="bgShp" presStyleIdx="1" presStyleCnt="3"/>
      <dgm:spPr/>
    </dgm:pt>
    <dgm:pt modelId="{DE0B4A6E-AC71-494A-BED3-910F9593AC9D}" type="pres">
      <dgm:prSet presAssocID="{5F2E408D-CD48-4B55-B5FD-6A01DBF7691D}"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rt Organ"/>
        </a:ext>
      </dgm:extLst>
    </dgm:pt>
    <dgm:pt modelId="{8A72DC7C-CF5F-449C-8428-F80D1D09E262}" type="pres">
      <dgm:prSet presAssocID="{5F2E408D-CD48-4B55-B5FD-6A01DBF7691D}" presName="spaceRect" presStyleCnt="0"/>
      <dgm:spPr/>
    </dgm:pt>
    <dgm:pt modelId="{934D1774-C0B8-4D75-9D5A-C54AFD8CCD8E}" type="pres">
      <dgm:prSet presAssocID="{5F2E408D-CD48-4B55-B5FD-6A01DBF7691D}" presName="parTx" presStyleLbl="revTx" presStyleIdx="1" presStyleCnt="3">
        <dgm:presLayoutVars>
          <dgm:chMax val="0"/>
          <dgm:chPref val="0"/>
        </dgm:presLayoutVars>
      </dgm:prSet>
      <dgm:spPr/>
    </dgm:pt>
    <dgm:pt modelId="{65493FC4-29D0-4D6D-B3EA-72A26A214CCB}" type="pres">
      <dgm:prSet presAssocID="{6029F1E5-2DF4-4F38-9A33-3300381D0D40}" presName="sibTrans" presStyleCnt="0"/>
      <dgm:spPr/>
    </dgm:pt>
    <dgm:pt modelId="{8171F71B-1EFE-4B85-AEB0-F8BCE3CF5A2C}" type="pres">
      <dgm:prSet presAssocID="{50557EA8-B87E-40BC-86AA-1BE1B9EBFE62}" presName="compNode" presStyleCnt="0"/>
      <dgm:spPr/>
    </dgm:pt>
    <dgm:pt modelId="{F731D481-64D3-4BB5-8F25-A06041BA8936}" type="pres">
      <dgm:prSet presAssocID="{50557EA8-B87E-40BC-86AA-1BE1B9EBFE62}" presName="bgRect" presStyleLbl="bgShp" presStyleIdx="2" presStyleCnt="3"/>
      <dgm:spPr/>
    </dgm:pt>
    <dgm:pt modelId="{BD6E6A78-1C30-4EB7-88F6-8FFA0857632E}" type="pres">
      <dgm:prSet presAssocID="{50557EA8-B87E-40BC-86AA-1BE1B9EBFE62}"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lassroom"/>
        </a:ext>
      </dgm:extLst>
    </dgm:pt>
    <dgm:pt modelId="{50D615ED-8C7E-4E8C-913E-4AF044E1FBBC}" type="pres">
      <dgm:prSet presAssocID="{50557EA8-B87E-40BC-86AA-1BE1B9EBFE62}" presName="spaceRect" presStyleCnt="0"/>
      <dgm:spPr/>
    </dgm:pt>
    <dgm:pt modelId="{65379C77-B7C1-4876-AB07-BD92E6B7EBE8}" type="pres">
      <dgm:prSet presAssocID="{50557EA8-B87E-40BC-86AA-1BE1B9EBFE62}" presName="parTx" presStyleLbl="revTx" presStyleIdx="2" presStyleCnt="3">
        <dgm:presLayoutVars>
          <dgm:chMax val="0"/>
          <dgm:chPref val="0"/>
        </dgm:presLayoutVars>
      </dgm:prSet>
      <dgm:spPr/>
    </dgm:pt>
  </dgm:ptLst>
  <dgm:cxnLst>
    <dgm:cxn modelId="{CA6BA025-A830-4B29-A4EC-8F192B94AD22}" type="presOf" srcId="{5F2E408D-CD48-4B55-B5FD-6A01DBF7691D}" destId="{934D1774-C0B8-4D75-9D5A-C54AFD8CCD8E}" srcOrd="0" destOrd="0" presId="urn:microsoft.com/office/officeart/2018/2/layout/IconVerticalSolidList"/>
    <dgm:cxn modelId="{0171C64C-F155-42FB-B0EC-C42551B87E1C}" type="presOf" srcId="{6D684565-C52F-4E7C-8B39-DDCEDF0AE63C}" destId="{F6509701-CFAE-456A-935C-8D5155E8CD02}" srcOrd="0" destOrd="0" presId="urn:microsoft.com/office/officeart/2018/2/layout/IconVerticalSolidList"/>
    <dgm:cxn modelId="{0876F47A-9EE4-42BC-9E66-D15A35DDF134}" srcId="{6D684565-C52F-4E7C-8B39-DDCEDF0AE63C}" destId="{5F2E408D-CD48-4B55-B5FD-6A01DBF7691D}" srcOrd="1" destOrd="0" parTransId="{61466310-94C1-4BFC-A4F2-D91466A6719F}" sibTransId="{6029F1E5-2DF4-4F38-9A33-3300381D0D40}"/>
    <dgm:cxn modelId="{FBEA278C-6C33-43C0-BEBB-45730AA41D07}" srcId="{6D684565-C52F-4E7C-8B39-DDCEDF0AE63C}" destId="{4B784188-7B19-4936-B215-A2AED87EB916}" srcOrd="0" destOrd="0" parTransId="{5CDDB1C7-95E4-44C3-98EA-03D715210BFD}" sibTransId="{2932EC9B-9BA7-490C-B92A-154BBB920570}"/>
    <dgm:cxn modelId="{7E155CD4-6697-4ACE-B8E1-5B25D6DDCB21}" type="presOf" srcId="{50557EA8-B87E-40BC-86AA-1BE1B9EBFE62}" destId="{65379C77-B7C1-4876-AB07-BD92E6B7EBE8}" srcOrd="0" destOrd="0" presId="urn:microsoft.com/office/officeart/2018/2/layout/IconVerticalSolidList"/>
    <dgm:cxn modelId="{AF70E8D9-3710-481E-AF15-4C30534B27C4}" type="presOf" srcId="{4B784188-7B19-4936-B215-A2AED87EB916}" destId="{8A7C6D1C-41F0-4243-823D-8EC3B65AECA1}" srcOrd="0" destOrd="0" presId="urn:microsoft.com/office/officeart/2018/2/layout/IconVerticalSolidList"/>
    <dgm:cxn modelId="{E9304BFA-3AFB-43FD-BA5F-450E55BE4830}" srcId="{6D684565-C52F-4E7C-8B39-DDCEDF0AE63C}" destId="{50557EA8-B87E-40BC-86AA-1BE1B9EBFE62}" srcOrd="2" destOrd="0" parTransId="{7FA70C0F-B547-4FE2-B6E1-405B8EBCF398}" sibTransId="{6BA523FE-DF25-44B5-B878-9BDEE5137865}"/>
    <dgm:cxn modelId="{11490025-F34B-4139-88E5-4163CB7D12E7}" type="presParOf" srcId="{F6509701-CFAE-456A-935C-8D5155E8CD02}" destId="{20B83F39-7205-4DF9-9C33-923EE1912B0A}" srcOrd="0" destOrd="0" presId="urn:microsoft.com/office/officeart/2018/2/layout/IconVerticalSolidList"/>
    <dgm:cxn modelId="{1B5F3D1A-507E-43C2-B5D1-A2FABB4C23A6}" type="presParOf" srcId="{20B83F39-7205-4DF9-9C33-923EE1912B0A}" destId="{9486CB45-8696-4639-A7A1-211C4D00664F}" srcOrd="0" destOrd="0" presId="urn:microsoft.com/office/officeart/2018/2/layout/IconVerticalSolidList"/>
    <dgm:cxn modelId="{268075AF-3341-4F48-9F7D-ED389EF479DA}" type="presParOf" srcId="{20B83F39-7205-4DF9-9C33-923EE1912B0A}" destId="{6B311EFF-A08E-44AB-9D01-03BFCAD7D228}" srcOrd="1" destOrd="0" presId="urn:microsoft.com/office/officeart/2018/2/layout/IconVerticalSolidList"/>
    <dgm:cxn modelId="{802D8C84-1917-4DCD-B585-D3F3579F76ED}" type="presParOf" srcId="{20B83F39-7205-4DF9-9C33-923EE1912B0A}" destId="{7920B366-F7DA-484B-8FF6-C2F91ADA3A34}" srcOrd="2" destOrd="0" presId="urn:microsoft.com/office/officeart/2018/2/layout/IconVerticalSolidList"/>
    <dgm:cxn modelId="{9E3BB21A-E19F-4B71-A675-B065664A62C2}" type="presParOf" srcId="{20B83F39-7205-4DF9-9C33-923EE1912B0A}" destId="{8A7C6D1C-41F0-4243-823D-8EC3B65AECA1}" srcOrd="3" destOrd="0" presId="urn:microsoft.com/office/officeart/2018/2/layout/IconVerticalSolidList"/>
    <dgm:cxn modelId="{B572A075-6B78-41C9-B00E-A8CA7FB34661}" type="presParOf" srcId="{F6509701-CFAE-456A-935C-8D5155E8CD02}" destId="{214A2B8E-E498-4EEE-A148-E72C2D373BA9}" srcOrd="1" destOrd="0" presId="urn:microsoft.com/office/officeart/2018/2/layout/IconVerticalSolidList"/>
    <dgm:cxn modelId="{A633EDD0-E363-4F2B-B955-146E615F6353}" type="presParOf" srcId="{F6509701-CFAE-456A-935C-8D5155E8CD02}" destId="{0F7BFB33-1CE7-4460-B0C4-5F56CFC0F72A}" srcOrd="2" destOrd="0" presId="urn:microsoft.com/office/officeart/2018/2/layout/IconVerticalSolidList"/>
    <dgm:cxn modelId="{973E1F84-06D7-4E95-B0A4-BAC4EC786936}" type="presParOf" srcId="{0F7BFB33-1CE7-4460-B0C4-5F56CFC0F72A}" destId="{4EE4E961-C648-4C17-BB84-E9DD9148D177}" srcOrd="0" destOrd="0" presId="urn:microsoft.com/office/officeart/2018/2/layout/IconVerticalSolidList"/>
    <dgm:cxn modelId="{4DEDDB65-5392-40DE-A3DB-E67FFD4B7746}" type="presParOf" srcId="{0F7BFB33-1CE7-4460-B0C4-5F56CFC0F72A}" destId="{DE0B4A6E-AC71-494A-BED3-910F9593AC9D}" srcOrd="1" destOrd="0" presId="urn:microsoft.com/office/officeart/2018/2/layout/IconVerticalSolidList"/>
    <dgm:cxn modelId="{4F5BF3DB-A073-4299-8C7E-2CE85D811759}" type="presParOf" srcId="{0F7BFB33-1CE7-4460-B0C4-5F56CFC0F72A}" destId="{8A72DC7C-CF5F-449C-8428-F80D1D09E262}" srcOrd="2" destOrd="0" presId="urn:microsoft.com/office/officeart/2018/2/layout/IconVerticalSolidList"/>
    <dgm:cxn modelId="{020E8D2F-84C8-4657-8409-52DA87425D9E}" type="presParOf" srcId="{0F7BFB33-1CE7-4460-B0C4-5F56CFC0F72A}" destId="{934D1774-C0B8-4D75-9D5A-C54AFD8CCD8E}" srcOrd="3" destOrd="0" presId="urn:microsoft.com/office/officeart/2018/2/layout/IconVerticalSolidList"/>
    <dgm:cxn modelId="{1611D96A-01A3-4982-8B94-2CD056996A5C}" type="presParOf" srcId="{F6509701-CFAE-456A-935C-8D5155E8CD02}" destId="{65493FC4-29D0-4D6D-B3EA-72A26A214CCB}" srcOrd="3" destOrd="0" presId="urn:microsoft.com/office/officeart/2018/2/layout/IconVerticalSolidList"/>
    <dgm:cxn modelId="{8102224C-3746-4C0F-8385-368408640E31}" type="presParOf" srcId="{F6509701-CFAE-456A-935C-8D5155E8CD02}" destId="{8171F71B-1EFE-4B85-AEB0-F8BCE3CF5A2C}" srcOrd="4" destOrd="0" presId="urn:microsoft.com/office/officeart/2018/2/layout/IconVerticalSolidList"/>
    <dgm:cxn modelId="{A791425B-12C3-478B-98AD-145C2E4CF397}" type="presParOf" srcId="{8171F71B-1EFE-4B85-AEB0-F8BCE3CF5A2C}" destId="{F731D481-64D3-4BB5-8F25-A06041BA8936}" srcOrd="0" destOrd="0" presId="urn:microsoft.com/office/officeart/2018/2/layout/IconVerticalSolidList"/>
    <dgm:cxn modelId="{3145D0E7-BE75-4251-9E32-5C75390D1D6F}" type="presParOf" srcId="{8171F71B-1EFE-4B85-AEB0-F8BCE3CF5A2C}" destId="{BD6E6A78-1C30-4EB7-88F6-8FFA0857632E}" srcOrd="1" destOrd="0" presId="urn:microsoft.com/office/officeart/2018/2/layout/IconVerticalSolidList"/>
    <dgm:cxn modelId="{970C0EF5-05EC-46CE-8C31-AAE6A2273887}" type="presParOf" srcId="{8171F71B-1EFE-4B85-AEB0-F8BCE3CF5A2C}" destId="{50D615ED-8C7E-4E8C-913E-4AF044E1FBBC}" srcOrd="2" destOrd="0" presId="urn:microsoft.com/office/officeart/2018/2/layout/IconVerticalSolidList"/>
    <dgm:cxn modelId="{DCACF8C8-177D-41D9-8FC1-F6E665FC2FD3}" type="presParOf" srcId="{8171F71B-1EFE-4B85-AEB0-F8BCE3CF5A2C}" destId="{65379C77-B7C1-4876-AB07-BD92E6B7EBE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AD61B7-23FA-4A70-A92B-34CB6282CE5C}">
      <dsp:nvSpPr>
        <dsp:cNvPr id="0" name=""/>
        <dsp:cNvSpPr/>
      </dsp:nvSpPr>
      <dsp:spPr>
        <a:xfrm>
          <a:off x="0" y="0"/>
          <a:ext cx="4555782"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234AC6C7-183B-4988-A01B-5C83A20350AE}">
      <dsp:nvSpPr>
        <dsp:cNvPr id="0" name=""/>
        <dsp:cNvSpPr/>
      </dsp:nvSpPr>
      <dsp:spPr>
        <a:xfrm>
          <a:off x="0" y="0"/>
          <a:ext cx="4555782" cy="2722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Arial"/>
              <a:cs typeface="Arial"/>
            </a:rPr>
            <a:t>Bruce Tuckman, a psychologist, developed a 5-stage theory to explain how teams develop over time. </a:t>
          </a:r>
        </a:p>
      </dsp:txBody>
      <dsp:txXfrm>
        <a:off x="0" y="0"/>
        <a:ext cx="4555782" cy="2722538"/>
      </dsp:txXfrm>
    </dsp:sp>
    <dsp:sp modelId="{C9B2CBE6-BB9B-498D-980E-23BC7F2F81A4}">
      <dsp:nvSpPr>
        <dsp:cNvPr id="0" name=""/>
        <dsp:cNvSpPr/>
      </dsp:nvSpPr>
      <dsp:spPr>
        <a:xfrm>
          <a:off x="0" y="2722538"/>
          <a:ext cx="4555782"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12700" cap="flat" cmpd="sng" algn="ctr">
          <a:solidFill>
            <a:schemeClr val="dk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0DF890DC-4336-4346-82B0-36E7A50B3351}">
      <dsp:nvSpPr>
        <dsp:cNvPr id="0" name=""/>
        <dsp:cNvSpPr/>
      </dsp:nvSpPr>
      <dsp:spPr>
        <a:xfrm>
          <a:off x="0" y="2722538"/>
          <a:ext cx="4555782" cy="2722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latin typeface="Arial"/>
              <a:cs typeface="Arial"/>
            </a:rPr>
            <a:t>The process of assembling people with complementary abilities and knowledge to work together towards a common goal is known as team. It involves building connections, outlining expectations, and establishing circumstances in which individuals can contribute effectively. The objective is to create an effective team that can produce reliable results over the course of a task.  (Drumm, 2024)</a:t>
          </a:r>
        </a:p>
      </dsp:txBody>
      <dsp:txXfrm>
        <a:off x="0" y="2722538"/>
        <a:ext cx="4555782" cy="27225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86CB45-8696-4639-A7A1-211C4D00664F}">
      <dsp:nvSpPr>
        <dsp:cNvPr id="0" name=""/>
        <dsp:cNvSpPr/>
      </dsp:nvSpPr>
      <dsp:spPr>
        <a:xfrm>
          <a:off x="0" y="3650"/>
          <a:ext cx="5387501" cy="12504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311EFF-A08E-44AB-9D01-03BFCAD7D228}">
      <dsp:nvSpPr>
        <dsp:cNvPr id="0" name=""/>
        <dsp:cNvSpPr/>
      </dsp:nvSpPr>
      <dsp:spPr>
        <a:xfrm>
          <a:off x="378260" y="285001"/>
          <a:ext cx="688419" cy="6877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7C6D1C-41F0-4243-823D-8EC3B65AECA1}">
      <dsp:nvSpPr>
        <dsp:cNvPr id="0" name=""/>
        <dsp:cNvSpPr/>
      </dsp:nvSpPr>
      <dsp:spPr>
        <a:xfrm>
          <a:off x="1444941" y="3650"/>
          <a:ext cx="3866656" cy="1251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469" tIns="132469" rIns="132469" bIns="132469" numCol="1" spcCol="1270" anchor="ctr" anchorCtr="0">
          <a:noAutofit/>
        </a:bodyPr>
        <a:lstStyle/>
        <a:p>
          <a:pPr marL="0" lvl="0" indent="0" algn="l" defTabSz="622300">
            <a:lnSpc>
              <a:spcPct val="100000"/>
            </a:lnSpc>
            <a:spcBef>
              <a:spcPct val="0"/>
            </a:spcBef>
            <a:spcAft>
              <a:spcPct val="35000"/>
            </a:spcAft>
            <a:buNone/>
          </a:pPr>
          <a:r>
            <a:rPr lang="en-US" sz="1400" kern="1200"/>
            <a:t>In </a:t>
          </a:r>
          <a:r>
            <a:rPr lang="en-US" sz="1400" kern="1200">
              <a:latin typeface="Aptos Display" panose="020F0302020204030204"/>
            </a:rPr>
            <a:t>health and social care</a:t>
          </a:r>
          <a:r>
            <a:rPr lang="en-US" sz="1400" kern="1200"/>
            <a:t> settings, workload can frequently feel excessive. Duties are distributed when a team works together. This lessens the burden of providing care. </a:t>
          </a:r>
        </a:p>
      </dsp:txBody>
      <dsp:txXfrm>
        <a:off x="1444941" y="3650"/>
        <a:ext cx="3866656" cy="1251671"/>
      </dsp:txXfrm>
    </dsp:sp>
    <dsp:sp modelId="{4EE4E961-C648-4C17-BB84-E9DD9148D177}">
      <dsp:nvSpPr>
        <dsp:cNvPr id="0" name=""/>
        <dsp:cNvSpPr/>
      </dsp:nvSpPr>
      <dsp:spPr>
        <a:xfrm>
          <a:off x="0" y="1549833"/>
          <a:ext cx="5387501" cy="12504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0B4A6E-AC71-494A-BED3-910F9593AC9D}">
      <dsp:nvSpPr>
        <dsp:cNvPr id="0" name=""/>
        <dsp:cNvSpPr/>
      </dsp:nvSpPr>
      <dsp:spPr>
        <a:xfrm>
          <a:off x="378260" y="1831184"/>
          <a:ext cx="688419" cy="6877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4D1774-C0B8-4D75-9D5A-C54AFD8CCD8E}">
      <dsp:nvSpPr>
        <dsp:cNvPr id="0" name=""/>
        <dsp:cNvSpPr/>
      </dsp:nvSpPr>
      <dsp:spPr>
        <a:xfrm>
          <a:off x="1444941" y="1549833"/>
          <a:ext cx="3866656" cy="1251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469" tIns="132469" rIns="132469" bIns="132469" numCol="1" spcCol="1270" anchor="ctr" anchorCtr="0">
          <a:noAutofit/>
        </a:bodyPr>
        <a:lstStyle/>
        <a:p>
          <a:pPr marL="0" lvl="0" indent="0" algn="l" defTabSz="622300">
            <a:lnSpc>
              <a:spcPct val="100000"/>
            </a:lnSpc>
            <a:spcBef>
              <a:spcPct val="0"/>
            </a:spcBef>
            <a:spcAft>
              <a:spcPct val="35000"/>
            </a:spcAft>
            <a:buNone/>
          </a:pPr>
          <a:r>
            <a:rPr lang="en-US" sz="1400" kern="1200"/>
            <a:t>When groups divide up the work properly, it lowers the stress that each employee experiences, avoids errors brought on by exhaustion or rush, ensures continued care even in the event of a team member's absence. </a:t>
          </a:r>
        </a:p>
      </dsp:txBody>
      <dsp:txXfrm>
        <a:off x="1444941" y="1549833"/>
        <a:ext cx="3866656" cy="1251671"/>
      </dsp:txXfrm>
    </dsp:sp>
    <dsp:sp modelId="{F731D481-64D3-4BB5-8F25-A06041BA8936}">
      <dsp:nvSpPr>
        <dsp:cNvPr id="0" name=""/>
        <dsp:cNvSpPr/>
      </dsp:nvSpPr>
      <dsp:spPr>
        <a:xfrm>
          <a:off x="0" y="3096015"/>
          <a:ext cx="5387501" cy="12504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6E6A78-1C30-4EB7-88F6-8FFA0857632E}">
      <dsp:nvSpPr>
        <dsp:cNvPr id="0" name=""/>
        <dsp:cNvSpPr/>
      </dsp:nvSpPr>
      <dsp:spPr>
        <a:xfrm>
          <a:off x="378260" y="3377367"/>
          <a:ext cx="688419" cy="6877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379C77-B7C1-4876-AB07-BD92E6B7EBE8}">
      <dsp:nvSpPr>
        <dsp:cNvPr id="0" name=""/>
        <dsp:cNvSpPr/>
      </dsp:nvSpPr>
      <dsp:spPr>
        <a:xfrm>
          <a:off x="1444941" y="3096015"/>
          <a:ext cx="3866656" cy="1251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2469" tIns="132469" rIns="132469" bIns="132469" numCol="1" spcCol="1270" anchor="ctr" anchorCtr="0">
          <a:noAutofit/>
        </a:bodyPr>
        <a:lstStyle/>
        <a:p>
          <a:pPr marL="0" lvl="0" indent="0" algn="l" defTabSz="622300">
            <a:lnSpc>
              <a:spcPct val="100000"/>
            </a:lnSpc>
            <a:spcBef>
              <a:spcPct val="0"/>
            </a:spcBef>
            <a:spcAft>
              <a:spcPct val="35000"/>
            </a:spcAft>
            <a:buNone/>
          </a:pPr>
          <a:r>
            <a:rPr lang="en-US" sz="1400" kern="1200"/>
            <a:t>For example, if a member of staff </a:t>
          </a:r>
          <a:r>
            <a:rPr lang="en-US" sz="1400" kern="1200">
              <a:latin typeface="Aptos Display" panose="020F0302020204030204"/>
            </a:rPr>
            <a:t>in Health and social care  </a:t>
          </a:r>
          <a:r>
            <a:rPr lang="en-US" sz="1400" kern="1200"/>
            <a:t>couldn't finish a job, another can help. Regular, care delivery is ensured by this type of mutual support. (Care Learning, 2025)</a:t>
          </a:r>
        </a:p>
      </dsp:txBody>
      <dsp:txXfrm>
        <a:off x="1444941" y="3096015"/>
        <a:ext cx="3866656" cy="125167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6/21/2026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6/21/2026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6/21/2026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arelearning.org.uk/qualifications/level-3-diploma-care/hsc-l14-effective-team/1-1-describe-the-purpose-of-team-working/" TargetMode="External"/><Relationship Id="rId2" Type="http://schemas.openxmlformats.org/officeDocument/2006/relationships/hyperlink" Target="https://www.healthcarecourses.org.uk/articles.aspx?CourseTitle=Importance+of+teamwork+in+Health+and+Social+Care+Management&amp;id=6656" TargetMode="External"/><Relationship Id="rId1" Type="http://schemas.openxmlformats.org/officeDocument/2006/relationships/slideLayout" Target="../slideLayouts/slideLayout2.xml"/><Relationship Id="rId5" Type="http://schemas.openxmlformats.org/officeDocument/2006/relationships/hyperlink" Target="https://dictionary.cambridge.org/dictionary/english/teamwork" TargetMode="External"/><Relationship Id="rId4" Type="http://schemas.openxmlformats.org/officeDocument/2006/relationships/hyperlink" Target="https://projectmanagers.net/tuckman-ladder-mod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1524003" y="1999615"/>
            <a:ext cx="9144000" cy="2764028"/>
          </a:xfrm>
        </p:spPr>
        <p:txBody>
          <a:bodyPr vert="horz" lIns="91440" tIns="45720" rIns="91440" bIns="45720" rtlCol="0" anchor="ctr">
            <a:normAutofit/>
          </a:bodyPr>
          <a:lstStyle/>
          <a:p>
            <a:pPr>
              <a:spcBef>
                <a:spcPts val="1000"/>
              </a:spcBef>
            </a:pPr>
            <a:r>
              <a:rPr lang="en-US" sz="1800">
                <a:latin typeface="Arial"/>
                <a:cs typeface="Arial"/>
              </a:rPr>
              <a:t>University of Wales Trinity Saint David Birmingham </a:t>
            </a:r>
          </a:p>
          <a:p>
            <a:pPr>
              <a:spcBef>
                <a:spcPts val="1000"/>
              </a:spcBef>
            </a:pPr>
            <a:endParaRPr lang="en-US" sz="1800">
              <a:latin typeface="Arial"/>
              <a:cs typeface="Arial"/>
            </a:endParaRPr>
          </a:p>
          <a:p>
            <a:pPr>
              <a:spcBef>
                <a:spcPts val="1000"/>
              </a:spcBef>
            </a:pPr>
            <a:r>
              <a:rPr lang="en-US" sz="1800">
                <a:latin typeface="Arial"/>
                <a:cs typeface="Arial"/>
              </a:rPr>
              <a:t>Module: Professional Development with Health and Social Care </a:t>
            </a:r>
          </a:p>
          <a:p>
            <a:pPr>
              <a:spcBef>
                <a:spcPts val="1000"/>
              </a:spcBef>
            </a:pPr>
            <a:endParaRPr lang="en-US" sz="1800">
              <a:latin typeface="Arial"/>
              <a:cs typeface="Arial"/>
            </a:endParaRPr>
          </a:p>
          <a:p>
            <a:pPr>
              <a:spcBef>
                <a:spcPts val="1000"/>
              </a:spcBef>
            </a:pPr>
            <a:r>
              <a:rPr lang="en-US" sz="1800">
                <a:latin typeface="Arial"/>
                <a:cs typeface="Arial"/>
              </a:rPr>
              <a:t>Module Code: LCHS4009 </a:t>
            </a:r>
          </a:p>
          <a:p>
            <a:pPr>
              <a:spcBef>
                <a:spcPts val="1000"/>
              </a:spcBef>
            </a:pPr>
            <a:endParaRPr lang="en-US" sz="1800">
              <a:latin typeface="Arial"/>
              <a:cs typeface="Arial"/>
            </a:endParaRPr>
          </a:p>
          <a:p>
            <a:pPr>
              <a:spcBef>
                <a:spcPts val="1000"/>
              </a:spcBef>
            </a:pPr>
            <a:r>
              <a:rPr lang="en-US" sz="1800">
                <a:latin typeface="Arial"/>
                <a:cs typeface="Arial"/>
              </a:rPr>
              <a:t>Name of the student: Shabinah Nargas </a:t>
            </a:r>
          </a:p>
          <a:p>
            <a:pPr>
              <a:spcBef>
                <a:spcPts val="1000"/>
              </a:spcBef>
            </a:pPr>
            <a:endParaRPr lang="en-US" sz="1800">
              <a:latin typeface="Arial"/>
              <a:cs typeface="Arial"/>
            </a:endParaRPr>
          </a:p>
          <a:p>
            <a:pPr>
              <a:spcBef>
                <a:spcPts val="1000"/>
              </a:spcBef>
            </a:pPr>
            <a:r>
              <a:rPr lang="en-US" sz="1800">
                <a:latin typeface="Arial"/>
                <a:cs typeface="Arial"/>
              </a:rPr>
              <a:t>ID number: 2418906 </a:t>
            </a:r>
          </a:p>
          <a:p>
            <a:pPr>
              <a:spcBef>
                <a:spcPts val="1000"/>
              </a:spcBef>
            </a:pPr>
            <a:endParaRPr lang="en-US" sz="1800">
              <a:latin typeface="Arial"/>
              <a:cs typeface="Arial"/>
            </a:endParaRPr>
          </a:p>
          <a:p>
            <a:pPr>
              <a:spcBef>
                <a:spcPts val="1000"/>
              </a:spcBef>
            </a:pPr>
            <a:r>
              <a:rPr lang="en-US" sz="1800">
                <a:latin typeface="Arial"/>
                <a:cs typeface="Arial"/>
              </a:rPr>
              <a:t>Name of the lecturer: Wafa Nazir</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250FA8-0730-C21D-C87A-EBDFC17E7A96}"/>
              </a:ext>
            </a:extLst>
          </p:cNvPr>
          <p:cNvSpPr>
            <a:spLocks noGrp="1"/>
          </p:cNvSpPr>
          <p:nvPr>
            <p:ph type="title"/>
          </p:nvPr>
        </p:nvSpPr>
        <p:spPr>
          <a:xfrm>
            <a:off x="403788" y="670559"/>
            <a:ext cx="5804754" cy="2148841"/>
          </a:xfrm>
        </p:spPr>
        <p:txBody>
          <a:bodyPr anchor="t">
            <a:normAutofit/>
          </a:bodyPr>
          <a:lstStyle/>
          <a:p>
            <a:pPr>
              <a:spcBef>
                <a:spcPts val="0"/>
              </a:spcBef>
            </a:pPr>
            <a:r>
              <a:rPr lang="en-US" sz="3200" u="sng">
                <a:latin typeface="Arial"/>
                <a:cs typeface="Arial"/>
              </a:rPr>
              <a:t>Self-Awareness Presentation </a:t>
            </a:r>
            <a:endParaRPr lang="en-US" sz="3200">
              <a:latin typeface="Arial"/>
              <a:cs typeface="Arial"/>
            </a:endParaRPr>
          </a:p>
          <a:p>
            <a:pPr>
              <a:spcBef>
                <a:spcPts val="0"/>
              </a:spcBef>
            </a:pPr>
            <a:endParaRPr lang="en-US" sz="2800">
              <a:latin typeface="Arial"/>
              <a:cs typeface="Arial"/>
            </a:endParaRPr>
          </a:p>
          <a:p>
            <a:r>
              <a:rPr lang="en-US" sz="2800">
                <a:highlight>
                  <a:srgbClr val="F5F5F5"/>
                </a:highlight>
                <a:latin typeface="Arial"/>
                <a:cs typeface="Arial"/>
              </a:rPr>
              <a:t>Why is team work important in Health and Social Care</a:t>
            </a:r>
            <a:endParaRPr lang="en-US" sz="2800"/>
          </a:p>
        </p:txBody>
      </p:sp>
      <p:pic>
        <p:nvPicPr>
          <p:cNvPr id="19" name="Picture 18" descr="A diagram of a group development&#10;&#10;AI-generated content may be incorrect.">
            <a:extLst>
              <a:ext uri="{FF2B5EF4-FFF2-40B4-BE49-F238E27FC236}">
                <a16:creationId xmlns:a16="http://schemas.microsoft.com/office/drawing/2014/main" id="{9B6C0F33-B799-A677-25FB-199DF86338F6}"/>
              </a:ext>
            </a:extLst>
          </p:cNvPr>
          <p:cNvPicPr>
            <a:picLocks noChangeAspect="1"/>
          </p:cNvPicPr>
          <p:nvPr/>
        </p:nvPicPr>
        <p:blipFill>
          <a:blip r:embed="rId2"/>
          <a:srcRect l="4636" r="2" b="2"/>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graphicFrame>
        <p:nvGraphicFramePr>
          <p:cNvPr id="5" name="Content Placeholder 2">
            <a:extLst>
              <a:ext uri="{FF2B5EF4-FFF2-40B4-BE49-F238E27FC236}">
                <a16:creationId xmlns:a16="http://schemas.microsoft.com/office/drawing/2014/main" id="{11C8DDDF-A850-AD45-8C4E-E3A3361A7161}"/>
              </a:ext>
            </a:extLst>
          </p:cNvPr>
          <p:cNvGraphicFramePr>
            <a:graphicFrameLocks noGrp="1"/>
          </p:cNvGraphicFramePr>
          <p:nvPr>
            <p:ph idx="1"/>
            <p:extLst>
              <p:ext uri="{D42A27DB-BD31-4B8C-83A1-F6EECF244321}">
                <p14:modId xmlns:p14="http://schemas.microsoft.com/office/powerpoint/2010/main" val="1391307794"/>
              </p:ext>
            </p:extLst>
          </p:nvPr>
        </p:nvGraphicFramePr>
        <p:xfrm>
          <a:off x="6797004" y="670559"/>
          <a:ext cx="4555782" cy="54450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87165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D9C6D1-4774-66E4-E4B1-5139302C5499}"/>
              </a:ext>
            </a:extLst>
          </p:cNvPr>
          <p:cNvSpPr>
            <a:spLocks noGrp="1"/>
          </p:cNvSpPr>
          <p:nvPr>
            <p:ph type="title"/>
          </p:nvPr>
        </p:nvSpPr>
        <p:spPr>
          <a:xfrm>
            <a:off x="761800" y="762001"/>
            <a:ext cx="5334197" cy="1708242"/>
          </a:xfrm>
        </p:spPr>
        <p:txBody>
          <a:bodyPr anchor="ctr">
            <a:normAutofit/>
          </a:bodyPr>
          <a:lstStyle/>
          <a:p>
            <a:r>
              <a:rPr lang="en-US" sz="3600" u="sng">
                <a:latin typeface="Arial"/>
                <a:cs typeface="Arial"/>
              </a:rPr>
              <a:t>Define Teamwork</a:t>
            </a:r>
          </a:p>
        </p:txBody>
      </p:sp>
      <p:sp>
        <p:nvSpPr>
          <p:cNvPr id="3" name="Content Placeholder 2">
            <a:extLst>
              <a:ext uri="{FF2B5EF4-FFF2-40B4-BE49-F238E27FC236}">
                <a16:creationId xmlns:a16="http://schemas.microsoft.com/office/drawing/2014/main" id="{60BF5F3C-E8B5-DE8E-DAE3-3887806D5F7C}"/>
              </a:ext>
            </a:extLst>
          </p:cNvPr>
          <p:cNvSpPr>
            <a:spLocks noGrp="1"/>
          </p:cNvSpPr>
          <p:nvPr>
            <p:ph idx="1"/>
          </p:nvPr>
        </p:nvSpPr>
        <p:spPr>
          <a:xfrm>
            <a:off x="761800" y="2470244"/>
            <a:ext cx="5334197" cy="3769835"/>
          </a:xfrm>
        </p:spPr>
        <p:txBody>
          <a:bodyPr vert="horz" lIns="91440" tIns="45720" rIns="91440" bIns="45720" rtlCol="0" anchor="ctr">
            <a:noAutofit/>
          </a:bodyPr>
          <a:lstStyle/>
          <a:p>
            <a:endParaRPr lang="en-US" sz="2000">
              <a:ea typeface="+mn-lt"/>
              <a:cs typeface="+mn-lt"/>
            </a:endParaRPr>
          </a:p>
          <a:p>
            <a:pPr marL="0" indent="0">
              <a:buNone/>
            </a:pPr>
            <a:r>
              <a:rPr lang="en-US" sz="2000">
                <a:latin typeface="Arial"/>
                <a:ea typeface="+mn-lt"/>
                <a:cs typeface="Arial"/>
              </a:rPr>
              <a:t>Being aware that people cannot accomplish their objectives on their own is fundamental to the concept of collaboration. When people work together to achieve a common goal while </a:t>
            </a:r>
            <a:r>
              <a:rPr lang="en-US" sz="2000" err="1">
                <a:latin typeface="Arial"/>
                <a:ea typeface="+mn-lt"/>
                <a:cs typeface="Arial"/>
              </a:rPr>
              <a:t>utilising</a:t>
            </a:r>
            <a:r>
              <a:rPr lang="en-US" sz="2000">
                <a:latin typeface="Arial"/>
                <a:ea typeface="+mn-lt"/>
                <a:cs typeface="Arial"/>
              </a:rPr>
              <a:t> their particular skills and viewpoints, this is known as teamwork. Because each member contributes to the group's success, this partnership enables increased productivity, creativity, and innovation. </a:t>
            </a:r>
            <a:r>
              <a:rPr lang="en-US" sz="1100">
                <a:solidFill>
                  <a:srgbClr val="2C3E50"/>
                </a:solidFill>
                <a:highlight>
                  <a:srgbClr val="FFFFFF"/>
                </a:highlight>
                <a:latin typeface="Roboto"/>
                <a:ea typeface="Roboto"/>
                <a:cs typeface="Roboto"/>
              </a:rPr>
              <a:t> </a:t>
            </a:r>
            <a:r>
              <a:rPr lang="en-US" sz="2000">
                <a:solidFill>
                  <a:srgbClr val="2C3E50"/>
                </a:solidFill>
                <a:highlight>
                  <a:srgbClr val="FFFFFF"/>
                </a:highlight>
                <a:latin typeface="Arial"/>
                <a:ea typeface="Roboto"/>
                <a:cs typeface="Arial"/>
              </a:rPr>
              <a:t>(Cambridge Dictionary, 2019)</a:t>
            </a:r>
            <a:endParaRPr lang="en-US" sz="2000">
              <a:latin typeface="Arial"/>
              <a:cs typeface="Arial"/>
            </a:endParaRPr>
          </a:p>
        </p:txBody>
      </p:sp>
      <p:pic>
        <p:nvPicPr>
          <p:cNvPr id="5" name="Picture 4" descr="Hands-on top of each other">
            <a:extLst>
              <a:ext uri="{FF2B5EF4-FFF2-40B4-BE49-F238E27FC236}">
                <a16:creationId xmlns:a16="http://schemas.microsoft.com/office/drawing/2014/main" id="{843CBF55-BAD9-EF16-6DA0-3795F14C0D4A}"/>
              </a:ext>
            </a:extLst>
          </p:cNvPr>
          <p:cNvPicPr>
            <a:picLocks noChangeAspect="1"/>
          </p:cNvPicPr>
          <p:nvPr/>
        </p:nvPicPr>
        <p:blipFill>
          <a:blip r:embed="rId2"/>
          <a:srcRect l="54300" r="11799" b="-4"/>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193527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8" name="Rectangle 387">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0" name="Freeform: Shape 389">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45BDC0D-AE2E-4452-1176-C41E5367BD34}"/>
              </a:ext>
            </a:extLst>
          </p:cNvPr>
          <p:cNvSpPr>
            <a:spLocks noGrp="1"/>
          </p:cNvSpPr>
          <p:nvPr>
            <p:ph type="title"/>
          </p:nvPr>
        </p:nvSpPr>
        <p:spPr>
          <a:xfrm>
            <a:off x="1137034" y="609597"/>
            <a:ext cx="9392421" cy="1330841"/>
          </a:xfrm>
        </p:spPr>
        <p:txBody>
          <a:bodyPr>
            <a:normAutofit/>
          </a:bodyPr>
          <a:lstStyle/>
          <a:p>
            <a:r>
              <a:rPr lang="en-US" u="sng">
                <a:latin typeface="Arial"/>
                <a:cs typeface="Arial"/>
              </a:rPr>
              <a:t>Importance of Teamwork in Health and Social Care</a:t>
            </a:r>
          </a:p>
        </p:txBody>
      </p:sp>
      <p:sp>
        <p:nvSpPr>
          <p:cNvPr id="3" name="Content Placeholder 2">
            <a:extLst>
              <a:ext uri="{FF2B5EF4-FFF2-40B4-BE49-F238E27FC236}">
                <a16:creationId xmlns:a16="http://schemas.microsoft.com/office/drawing/2014/main" id="{4D0A6183-2769-6D01-8C8D-D40842051E71}"/>
              </a:ext>
            </a:extLst>
          </p:cNvPr>
          <p:cNvSpPr>
            <a:spLocks noGrp="1"/>
          </p:cNvSpPr>
          <p:nvPr>
            <p:ph idx="1"/>
          </p:nvPr>
        </p:nvSpPr>
        <p:spPr>
          <a:xfrm>
            <a:off x="1137034" y="2198362"/>
            <a:ext cx="4958966" cy="3917773"/>
          </a:xfrm>
        </p:spPr>
        <p:txBody>
          <a:bodyPr vert="horz" lIns="91440" tIns="45720" rIns="91440" bIns="45720" rtlCol="0">
            <a:normAutofit/>
          </a:bodyPr>
          <a:lstStyle/>
          <a:p>
            <a:endParaRPr lang="en-US" sz="2000">
              <a:latin typeface="Arial"/>
              <a:cs typeface="Arial"/>
            </a:endParaRPr>
          </a:p>
          <a:p>
            <a:r>
              <a:rPr lang="en-US" sz="2000">
                <a:latin typeface="Arial"/>
                <a:cs typeface="Arial"/>
              </a:rPr>
              <a:t>Care</a:t>
            </a:r>
          </a:p>
          <a:p>
            <a:r>
              <a:rPr lang="en-US" sz="2000">
                <a:latin typeface="Arial"/>
                <a:cs typeface="Arial"/>
              </a:rPr>
              <a:t>Better quality of work</a:t>
            </a:r>
          </a:p>
          <a:p>
            <a:r>
              <a:rPr lang="en-US" sz="2000">
                <a:latin typeface="Arial"/>
                <a:cs typeface="Arial"/>
              </a:rPr>
              <a:t>Lesser work-load</a:t>
            </a:r>
          </a:p>
          <a:p>
            <a:r>
              <a:rPr lang="en-US" sz="2000">
                <a:latin typeface="Arial"/>
                <a:cs typeface="Arial"/>
              </a:rPr>
              <a:t>Improved communication</a:t>
            </a:r>
          </a:p>
          <a:p>
            <a:r>
              <a:rPr lang="en-US" sz="2000">
                <a:latin typeface="Arial"/>
                <a:cs typeface="Arial"/>
              </a:rPr>
              <a:t>Support</a:t>
            </a:r>
          </a:p>
          <a:p>
            <a:r>
              <a:rPr lang="en-US" sz="2000">
                <a:latin typeface="Arial"/>
                <a:cs typeface="Arial"/>
              </a:rPr>
              <a:t>Personal growth</a:t>
            </a:r>
          </a:p>
          <a:p>
            <a:r>
              <a:rPr lang="en-US" sz="2000">
                <a:latin typeface="Arial"/>
                <a:cs typeface="Arial"/>
              </a:rPr>
              <a:t>Leadership/ development</a:t>
            </a:r>
          </a:p>
          <a:p>
            <a:r>
              <a:rPr lang="en-US" sz="2000">
                <a:latin typeface="Arial"/>
                <a:cs typeface="Arial"/>
              </a:rPr>
              <a:t>Effiency</a:t>
            </a:r>
          </a:p>
        </p:txBody>
      </p:sp>
      <p:pic>
        <p:nvPicPr>
          <p:cNvPr id="7" name="Graphic 6" descr="Stethoscope">
            <a:extLst>
              <a:ext uri="{FF2B5EF4-FFF2-40B4-BE49-F238E27FC236}">
                <a16:creationId xmlns:a16="http://schemas.microsoft.com/office/drawing/2014/main" id="{5C9E8666-6851-389A-BCA3-B71190666A3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235662" y="2184914"/>
            <a:ext cx="3755915" cy="3755915"/>
          </a:xfrm>
          <a:prstGeom prst="rect">
            <a:avLst/>
          </a:prstGeom>
        </p:spPr>
      </p:pic>
      <p:sp>
        <p:nvSpPr>
          <p:cNvPr id="392" name="Freeform: Shape 391">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185019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1A9239-2BED-35E6-C579-8F94B2D55CB9}"/>
              </a:ext>
            </a:extLst>
          </p:cNvPr>
          <p:cNvSpPr>
            <a:spLocks noGrp="1"/>
          </p:cNvSpPr>
          <p:nvPr>
            <p:ph type="title"/>
          </p:nvPr>
        </p:nvSpPr>
        <p:spPr>
          <a:xfrm>
            <a:off x="6094105" y="802955"/>
            <a:ext cx="4977976" cy="1454051"/>
          </a:xfrm>
        </p:spPr>
        <p:txBody>
          <a:bodyPr>
            <a:normAutofit/>
          </a:bodyPr>
          <a:lstStyle/>
          <a:p>
            <a:r>
              <a:rPr lang="en-US" sz="3600" u="sng">
                <a:solidFill>
                  <a:schemeClr val="tx2"/>
                </a:solidFill>
                <a:latin typeface="Arial"/>
                <a:cs typeface="Arial"/>
              </a:rPr>
              <a:t>Communication</a:t>
            </a:r>
            <a:endParaRPr lang="en-US" sz="3600">
              <a:solidFill>
                <a:schemeClr val="tx2"/>
              </a:solidFill>
              <a:latin typeface="Arial"/>
              <a:cs typeface="Arial"/>
            </a:endParaRPr>
          </a:p>
        </p:txBody>
      </p:sp>
      <p:pic>
        <p:nvPicPr>
          <p:cNvPr id="7" name="Graphic 6" descr="Connections">
            <a:extLst>
              <a:ext uri="{FF2B5EF4-FFF2-40B4-BE49-F238E27FC236}">
                <a16:creationId xmlns:a16="http://schemas.microsoft.com/office/drawing/2014/main" id="{D3916E21-0980-561D-3114-55B1D0A2D83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951" y="1793846"/>
            <a:ext cx="3620021" cy="3620021"/>
          </a:xfrm>
          <a:prstGeom prst="rect">
            <a:avLst/>
          </a:prstGeom>
        </p:spPr>
      </p:pic>
      <p:sp>
        <p:nvSpPr>
          <p:cNvPr id="20" name="Content Placeholder 2">
            <a:extLst>
              <a:ext uri="{FF2B5EF4-FFF2-40B4-BE49-F238E27FC236}">
                <a16:creationId xmlns:a16="http://schemas.microsoft.com/office/drawing/2014/main" id="{96B86EB5-070F-502B-9273-B62B62630872}"/>
              </a:ext>
            </a:extLst>
          </p:cNvPr>
          <p:cNvSpPr>
            <a:spLocks noGrp="1"/>
          </p:cNvSpPr>
          <p:nvPr>
            <p:ph idx="1"/>
          </p:nvPr>
        </p:nvSpPr>
        <p:spPr>
          <a:xfrm>
            <a:off x="6090574" y="2421682"/>
            <a:ext cx="4977578" cy="3639289"/>
          </a:xfrm>
        </p:spPr>
        <p:txBody>
          <a:bodyPr vert="horz" lIns="91440" tIns="45720" rIns="91440" bIns="45720" rtlCol="0" anchor="ctr">
            <a:normAutofit/>
          </a:bodyPr>
          <a:lstStyle/>
          <a:p>
            <a:endParaRPr lang="en-US" sz="1800">
              <a:solidFill>
                <a:schemeClr val="tx2"/>
              </a:solidFill>
              <a:latin typeface="Arial"/>
              <a:cs typeface="Arial"/>
            </a:endParaRPr>
          </a:p>
          <a:p>
            <a:pPr>
              <a:spcBef>
                <a:spcPts val="0"/>
              </a:spcBef>
            </a:pPr>
            <a:r>
              <a:rPr lang="en-US" sz="1800">
                <a:solidFill>
                  <a:schemeClr val="tx2"/>
                </a:solidFill>
                <a:latin typeface="Arial"/>
                <a:ea typeface="+mn-lt"/>
                <a:cs typeface="Arial"/>
              </a:rPr>
              <a:t>When working in the health and social care sectors, effective communication is essential. Professionals from different backgrounds work together in order to meet the social, emotional, and physical needs of individuals in need of medical care. Working together improves safety and creates a pleasant workplace.</a:t>
            </a:r>
            <a:r>
              <a:rPr lang="en-US" sz="1800">
                <a:solidFill>
                  <a:schemeClr val="tx2"/>
                </a:solidFill>
                <a:highlight>
                  <a:srgbClr val="FFFFFF"/>
                </a:highlight>
                <a:latin typeface="Arial"/>
                <a:ea typeface="Roboto"/>
                <a:cs typeface="Arial"/>
              </a:rPr>
              <a:t> </a:t>
            </a:r>
            <a:r>
              <a:rPr lang="en-US" sz="1800">
                <a:solidFill>
                  <a:schemeClr val="tx2"/>
                </a:solidFill>
                <a:highlight>
                  <a:srgbClr val="FFFFFF"/>
                </a:highlight>
                <a:latin typeface="Arial"/>
                <a:cs typeface="Arial"/>
              </a:rPr>
              <a:t>(SemiColonWeb, 2021)</a:t>
            </a:r>
            <a:endParaRPr lang="en-US" sz="1800">
              <a:solidFill>
                <a:schemeClr val="tx2"/>
              </a:solidFill>
              <a:latin typeface="Arial"/>
              <a:cs typeface="Arial"/>
            </a:endParaRPr>
          </a:p>
          <a:p>
            <a:pPr>
              <a:spcBef>
                <a:spcPts val="0"/>
              </a:spcBef>
            </a:pPr>
            <a:endParaRPr lang="en-US" sz="1800">
              <a:solidFill>
                <a:schemeClr val="tx2"/>
              </a:solidFill>
              <a:latin typeface="Arial"/>
              <a:cs typeface="Arial"/>
            </a:endParaRPr>
          </a:p>
          <a:p>
            <a:pPr>
              <a:spcBef>
                <a:spcPts val="0"/>
              </a:spcBef>
            </a:pPr>
            <a:r>
              <a:rPr lang="en-US" sz="1800">
                <a:solidFill>
                  <a:schemeClr val="tx2"/>
                </a:solidFill>
                <a:latin typeface="Arial"/>
                <a:cs typeface="Arial"/>
              </a:rPr>
              <a:t>Nobody has all the knowledge or abilities. Collaboration guarantees that no important detail is overlooked, improving outcomes for patients. </a:t>
            </a:r>
            <a:r>
              <a:rPr lang="en-US" sz="1800">
                <a:solidFill>
                  <a:schemeClr val="tx2"/>
                </a:solidFill>
                <a:highlight>
                  <a:srgbClr val="FFFFFF"/>
                </a:highlight>
                <a:latin typeface="Arial"/>
                <a:cs typeface="Arial"/>
              </a:rPr>
              <a:t>(Care Learning, 2025)</a:t>
            </a:r>
            <a:endParaRPr lang="en-US" sz="1800">
              <a:solidFill>
                <a:schemeClr val="tx2"/>
              </a:solidFill>
              <a:latin typeface="Arial"/>
              <a:cs typeface="Arial"/>
            </a:endParaRPr>
          </a:p>
          <a:p>
            <a:endParaRPr lang="en-US" sz="1800">
              <a:solidFill>
                <a:schemeClr val="tx2"/>
              </a:solidFill>
              <a:latin typeface="Arial"/>
              <a:cs typeface="Arial"/>
            </a:endParaRPr>
          </a:p>
          <a:p>
            <a:endParaRPr lang="en-US" sz="1800">
              <a:solidFill>
                <a:schemeClr val="tx2"/>
              </a:solidFill>
            </a:endParaRPr>
          </a:p>
        </p:txBody>
      </p:sp>
      <p:grpSp>
        <p:nvGrpSpPr>
          <p:cNvPr id="14" name="Group 13">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330296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descr="Person holding a puzzle piece">
            <a:extLst>
              <a:ext uri="{FF2B5EF4-FFF2-40B4-BE49-F238E27FC236}">
                <a16:creationId xmlns:a16="http://schemas.microsoft.com/office/drawing/2014/main" id="{F5E8E1BA-4C8C-6A96-1B03-B970DDAB378D}"/>
              </a:ext>
            </a:extLst>
          </p:cNvPr>
          <p:cNvPicPr>
            <a:picLocks noChangeAspect="1"/>
          </p:cNvPicPr>
          <p:nvPr/>
        </p:nvPicPr>
        <p:blipFill>
          <a:blip r:embed="rId2"/>
          <a:srcRect l="20054" r="19838" b="8"/>
          <a:stretch>
            <a:fillRect/>
          </a:stretch>
        </p:blipFill>
        <p:spPr>
          <a:xfrm>
            <a:off x="20" y="10"/>
            <a:ext cx="6095980" cy="6857990"/>
          </a:xfrm>
          <a:prstGeom prst="rect">
            <a:avLst/>
          </a:prstGeom>
        </p:spPr>
      </p:pic>
      <p:grpSp>
        <p:nvGrpSpPr>
          <p:cNvPr id="18" name="Group 17">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9" name="Rectangle 18">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2D6578C0-2DB4-B14C-8603-B87BD5DE03FE}"/>
              </a:ext>
            </a:extLst>
          </p:cNvPr>
          <p:cNvSpPr>
            <a:spLocks noGrp="1"/>
          </p:cNvSpPr>
          <p:nvPr>
            <p:ph idx="1"/>
          </p:nvPr>
        </p:nvSpPr>
        <p:spPr>
          <a:xfrm>
            <a:off x="6823878" y="808193"/>
            <a:ext cx="4491820" cy="5532548"/>
          </a:xfrm>
        </p:spPr>
        <p:txBody>
          <a:bodyPr vert="horz" lIns="91440" tIns="45720" rIns="91440" bIns="45720" rtlCol="0" anchor="t">
            <a:noAutofit/>
          </a:bodyPr>
          <a:lstStyle/>
          <a:p>
            <a:pPr marL="0" indent="0">
              <a:buNone/>
            </a:pPr>
            <a:r>
              <a:rPr lang="en-US" sz="2000" u="sng">
                <a:latin typeface="Arial"/>
                <a:ea typeface="+mn-lt"/>
                <a:cs typeface="Arial"/>
              </a:rPr>
              <a:t>Problem </a:t>
            </a:r>
            <a:r>
              <a:rPr lang="en-US" sz="2000" u="sng" err="1">
                <a:latin typeface="Arial"/>
                <a:ea typeface="+mn-lt"/>
                <a:cs typeface="Arial"/>
              </a:rPr>
              <a:t>Sovling</a:t>
            </a:r>
            <a:endParaRPr lang="en-US" sz="2000" u="sng">
              <a:latin typeface="Arial"/>
              <a:ea typeface="+mn-lt"/>
              <a:cs typeface="Arial"/>
            </a:endParaRPr>
          </a:p>
          <a:p>
            <a:r>
              <a:rPr lang="en-US" sz="2000">
                <a:latin typeface="Arial"/>
                <a:ea typeface="+mn-lt"/>
                <a:cs typeface="Arial"/>
              </a:rPr>
              <a:t>Professionals in health and social care can improve their problem-solving abilities by working as a team. People may share ideas, come up with solutions, and join to resolve problems more successfully when they work together. </a:t>
            </a:r>
            <a:endParaRPr lang="en-US" sz="2000">
              <a:latin typeface="Arial"/>
              <a:cs typeface="Arial"/>
            </a:endParaRPr>
          </a:p>
          <a:p>
            <a:endParaRPr lang="en-US" sz="2000">
              <a:latin typeface="Arial"/>
              <a:cs typeface="Arial"/>
            </a:endParaRPr>
          </a:p>
          <a:p>
            <a:pPr marL="0" indent="0">
              <a:buNone/>
            </a:pPr>
            <a:r>
              <a:rPr lang="en-US" sz="2000" u="sng">
                <a:latin typeface="Arial"/>
                <a:cs typeface="Arial"/>
              </a:rPr>
              <a:t>Professional Development</a:t>
            </a:r>
          </a:p>
          <a:p>
            <a:r>
              <a:rPr lang="en-US" sz="2000">
                <a:latin typeface="Arial"/>
                <a:ea typeface="+mn-lt"/>
                <a:cs typeface="Arial"/>
              </a:rPr>
              <a:t>Professionals can learn from each other, improve their understanding and skills, and stay updated with developments in their field by collaborating with colleagues from various professions and backgrounds. </a:t>
            </a:r>
            <a:r>
              <a:rPr lang="en-US" sz="2000">
                <a:highlight>
                  <a:srgbClr val="FFFFFF"/>
                </a:highlight>
                <a:latin typeface="Arial"/>
                <a:ea typeface="Roboto"/>
                <a:cs typeface="Arial"/>
              </a:rPr>
              <a:t> (</a:t>
            </a:r>
            <a:r>
              <a:rPr lang="en-US" sz="2000" err="1">
                <a:highlight>
                  <a:srgbClr val="FFFFFF"/>
                </a:highlight>
                <a:latin typeface="Arial"/>
                <a:ea typeface="Roboto"/>
                <a:cs typeface="Arial"/>
              </a:rPr>
              <a:t>SemiColonWeb</a:t>
            </a:r>
            <a:r>
              <a:rPr lang="en-US" sz="2000">
                <a:highlight>
                  <a:srgbClr val="FFFFFF"/>
                </a:highlight>
                <a:latin typeface="Arial"/>
                <a:ea typeface="Roboto"/>
                <a:cs typeface="Arial"/>
              </a:rPr>
              <a:t>, 2021)</a:t>
            </a:r>
            <a:endParaRPr lang="en-US" sz="2000">
              <a:latin typeface="Arial"/>
              <a:cs typeface="Arial"/>
            </a:endParaRPr>
          </a:p>
          <a:p>
            <a:pPr marL="0" indent="0">
              <a:buNone/>
            </a:pPr>
            <a:endParaRPr lang="en-US" sz="2000">
              <a:latin typeface="Arial"/>
              <a:cs typeface="Arial"/>
            </a:endParaRPr>
          </a:p>
          <a:p>
            <a:pPr marL="0" indent="0">
              <a:buNone/>
            </a:pPr>
            <a:endParaRPr lang="en-US" sz="1400">
              <a:latin typeface="Arial"/>
              <a:cs typeface="Arial"/>
            </a:endParaRPr>
          </a:p>
          <a:p>
            <a:pPr marL="0" indent="0">
              <a:buNone/>
            </a:pPr>
            <a:endParaRPr lang="en-US" sz="1400">
              <a:latin typeface="Aptos" panose="020B0004020202020204"/>
              <a:cs typeface="Arial"/>
            </a:endParaRPr>
          </a:p>
        </p:txBody>
      </p:sp>
    </p:spTree>
    <p:extLst>
      <p:ext uri="{BB962C8B-B14F-4D97-AF65-F5344CB8AC3E}">
        <p14:creationId xmlns:p14="http://schemas.microsoft.com/office/powerpoint/2010/main" val="1339529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696FB021-DC03-7D42-47F1-DB16460CE9BF}"/>
              </a:ext>
            </a:extLst>
          </p:cNvPr>
          <p:cNvSpPr>
            <a:spLocks noGrp="1"/>
          </p:cNvSpPr>
          <p:nvPr>
            <p:ph type="title"/>
          </p:nvPr>
        </p:nvSpPr>
        <p:spPr>
          <a:xfrm>
            <a:off x="838200" y="365125"/>
            <a:ext cx="5387502" cy="1325563"/>
          </a:xfrm>
        </p:spPr>
        <p:txBody>
          <a:bodyPr>
            <a:normAutofit/>
          </a:bodyPr>
          <a:lstStyle/>
          <a:p>
            <a:r>
              <a:rPr lang="en-US" sz="2800" u="sng">
                <a:latin typeface="Arial"/>
                <a:cs typeface="Arial"/>
              </a:rPr>
              <a:t>Practical example</a:t>
            </a:r>
            <a:r>
              <a:rPr lang="en-US" sz="2800" u="sng">
                <a:latin typeface="Arial"/>
                <a:ea typeface="+mj-lt"/>
                <a:cs typeface="Arial"/>
              </a:rPr>
              <a:t> of how working in a team skill is applied in health and social care</a:t>
            </a:r>
            <a:endParaRPr lang="en-US" sz="2800" u="sng">
              <a:latin typeface="Arial"/>
              <a:cs typeface="Arial"/>
            </a:endParaRPr>
          </a:p>
        </p:txBody>
      </p:sp>
      <p:pic>
        <p:nvPicPr>
          <p:cNvPr id="19" name="Picture 18">
            <a:extLst>
              <a:ext uri="{FF2B5EF4-FFF2-40B4-BE49-F238E27FC236}">
                <a16:creationId xmlns:a16="http://schemas.microsoft.com/office/drawing/2014/main" id="{B5BE2353-D6F3-58A8-C398-CBE017901F46}"/>
              </a:ext>
            </a:extLst>
          </p:cNvPr>
          <p:cNvPicPr>
            <a:picLocks noChangeAspect="1"/>
          </p:cNvPicPr>
          <p:nvPr/>
        </p:nvPicPr>
        <p:blipFill>
          <a:blip r:embed="rId2"/>
          <a:srcRect r="33250" b="-4"/>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25"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7"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5183EE08-14BA-3793-59FD-A73C413A8748}"/>
              </a:ext>
            </a:extLst>
          </p:cNvPr>
          <p:cNvGraphicFramePr>
            <a:graphicFrameLocks noGrp="1"/>
          </p:cNvGraphicFramePr>
          <p:nvPr>
            <p:ph idx="1"/>
            <p:extLst>
              <p:ext uri="{D42A27DB-BD31-4B8C-83A1-F6EECF244321}">
                <p14:modId xmlns:p14="http://schemas.microsoft.com/office/powerpoint/2010/main" val="2830795139"/>
              </p:ext>
            </p:extLst>
          </p:nvPr>
        </p:nvGraphicFramePr>
        <p:xfrm>
          <a:off x="838200" y="1825625"/>
          <a:ext cx="5387502"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5461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Graphic 47" descr="Ambulance">
            <a:extLst>
              <a:ext uri="{FF2B5EF4-FFF2-40B4-BE49-F238E27FC236}">
                <a16:creationId xmlns:a16="http://schemas.microsoft.com/office/drawing/2014/main" id="{A9ED531E-3742-B71F-7D35-0443B3D9F9F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D87A6C5D-7CDA-8C89-E577-BAB61D8F9ECC}"/>
              </a:ext>
            </a:extLst>
          </p:cNvPr>
          <p:cNvSpPr>
            <a:spLocks noGrp="1"/>
          </p:cNvSpPr>
          <p:nvPr>
            <p:ph idx="1"/>
          </p:nvPr>
        </p:nvSpPr>
        <p:spPr>
          <a:xfrm>
            <a:off x="6090574" y="534825"/>
            <a:ext cx="4977578" cy="5526146"/>
          </a:xfrm>
        </p:spPr>
        <p:txBody>
          <a:bodyPr vert="horz" lIns="91440" tIns="45720" rIns="91440" bIns="45720" rtlCol="0" anchor="ctr">
            <a:normAutofit/>
          </a:bodyPr>
          <a:lstStyle/>
          <a:p>
            <a:pPr marL="0" indent="0">
              <a:buNone/>
            </a:pPr>
            <a:r>
              <a:rPr lang="en-US" sz="1800" u="sng">
                <a:solidFill>
                  <a:schemeClr val="tx2"/>
                </a:solidFill>
                <a:latin typeface="Arial"/>
                <a:ea typeface="+mn-lt"/>
                <a:cs typeface="Arial"/>
              </a:rPr>
              <a:t>Emergencies</a:t>
            </a:r>
          </a:p>
          <a:p>
            <a:r>
              <a:rPr lang="en-US" sz="1800">
                <a:solidFill>
                  <a:schemeClr val="tx2"/>
                </a:solidFill>
                <a:latin typeface="Arial"/>
                <a:ea typeface="+mn-lt"/>
                <a:cs typeface="Arial"/>
              </a:rPr>
              <a:t>During an emergency, working in a team is </a:t>
            </a:r>
            <a:r>
              <a:rPr lang="en-US" sz="1800" err="1">
                <a:solidFill>
                  <a:schemeClr val="tx2"/>
                </a:solidFill>
                <a:latin typeface="Arial"/>
                <a:ea typeface="+mn-lt"/>
                <a:cs typeface="Arial"/>
              </a:rPr>
              <a:t>cruicial</a:t>
            </a:r>
            <a:r>
              <a:rPr lang="en-US" sz="1800">
                <a:solidFill>
                  <a:schemeClr val="tx2"/>
                </a:solidFill>
                <a:latin typeface="Arial"/>
                <a:ea typeface="+mn-lt"/>
                <a:cs typeface="Arial"/>
              </a:rPr>
              <a:t>. Whether it's a medical emergency or a safeguarding issue, health and social care facilities need to react fast. A strong team is able to operate quickly and efficiently. </a:t>
            </a:r>
            <a:endParaRPr lang="en-US" sz="1800">
              <a:solidFill>
                <a:schemeClr val="tx2"/>
              </a:solidFill>
              <a:latin typeface="Arial"/>
              <a:cs typeface="Arial"/>
            </a:endParaRPr>
          </a:p>
          <a:p>
            <a:r>
              <a:rPr lang="en-US" sz="1800">
                <a:solidFill>
                  <a:schemeClr val="tx2"/>
                </a:solidFill>
                <a:latin typeface="Arial"/>
                <a:ea typeface="+mn-lt"/>
                <a:cs typeface="Arial"/>
              </a:rPr>
              <a:t>For example, in a case if a patient unexpectedly slips, an </a:t>
            </a:r>
            <a:r>
              <a:rPr lang="en-US" sz="1800" err="1">
                <a:solidFill>
                  <a:schemeClr val="tx2"/>
                </a:solidFill>
                <a:latin typeface="Arial"/>
                <a:ea typeface="+mn-lt"/>
                <a:cs typeface="Arial"/>
              </a:rPr>
              <a:t>organised</a:t>
            </a:r>
            <a:r>
              <a:rPr lang="en-US" sz="1800">
                <a:solidFill>
                  <a:schemeClr val="tx2"/>
                </a:solidFill>
                <a:latin typeface="Arial"/>
                <a:ea typeface="+mn-lt"/>
                <a:cs typeface="Arial"/>
              </a:rPr>
              <a:t> team can: Assign one employee to make a medical assistance call. </a:t>
            </a:r>
          </a:p>
          <a:p>
            <a:r>
              <a:rPr lang="en-US" sz="1800">
                <a:solidFill>
                  <a:schemeClr val="tx2"/>
                </a:solidFill>
                <a:latin typeface="Arial"/>
                <a:ea typeface="+mn-lt"/>
                <a:cs typeface="Arial"/>
              </a:rPr>
              <a:t>Assign a different employee to administer first aid. Make sure others stay calm and provide comfort. During emergencies, collaboration improves results and speeds up reaction times.</a:t>
            </a:r>
          </a:p>
          <a:p>
            <a:endParaRPr lang="en-US" sz="1800">
              <a:solidFill>
                <a:schemeClr val="tx2"/>
              </a:solidFill>
              <a:latin typeface="Arial"/>
              <a:ea typeface="+mn-lt"/>
              <a:cs typeface="Arial"/>
            </a:endParaRPr>
          </a:p>
          <a:p>
            <a:pPr marL="0" indent="0">
              <a:buNone/>
            </a:pPr>
            <a:r>
              <a:rPr lang="en-US" sz="1800">
                <a:solidFill>
                  <a:schemeClr val="tx2"/>
                </a:solidFill>
                <a:latin typeface="Arial"/>
                <a:ea typeface="+mn-lt"/>
                <a:cs typeface="Arial"/>
              </a:rPr>
              <a:t> </a:t>
            </a:r>
            <a:r>
              <a:rPr lang="en-US" sz="1800">
                <a:solidFill>
                  <a:schemeClr val="tx2"/>
                </a:solidFill>
                <a:highlight>
                  <a:srgbClr val="FFFFFF"/>
                </a:highlight>
                <a:latin typeface="Arial"/>
                <a:ea typeface="Roboto"/>
                <a:cs typeface="Arial"/>
              </a:rPr>
              <a:t>(Care Learning, 2025)</a:t>
            </a:r>
            <a:endParaRPr lang="en-US" sz="1800">
              <a:solidFill>
                <a:schemeClr val="tx2"/>
              </a:solidFill>
              <a:latin typeface="Arial"/>
              <a:cs typeface="Arial"/>
            </a:endParaRPr>
          </a:p>
        </p:txBody>
      </p:sp>
      <p:grpSp>
        <p:nvGrpSpPr>
          <p:cNvPr id="49" name="Group 48">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55" name="Freeform: Shape 5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Freeform: Shape 5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Shape 5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27066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1D61F-3A57-A385-B7EB-68D2BB85F7EF}"/>
              </a:ext>
            </a:extLst>
          </p:cNvPr>
          <p:cNvSpPr>
            <a:spLocks noGrp="1"/>
          </p:cNvSpPr>
          <p:nvPr>
            <p:ph type="title"/>
          </p:nvPr>
        </p:nvSpPr>
        <p:spPr/>
        <p:txBody>
          <a:bodyPr/>
          <a:lstStyle/>
          <a:p>
            <a:r>
              <a:rPr lang="en-US"/>
              <a:t>References</a:t>
            </a:r>
          </a:p>
        </p:txBody>
      </p:sp>
      <p:sp>
        <p:nvSpPr>
          <p:cNvPr id="3" name="Content Placeholder 2">
            <a:extLst>
              <a:ext uri="{FF2B5EF4-FFF2-40B4-BE49-F238E27FC236}">
                <a16:creationId xmlns:a16="http://schemas.microsoft.com/office/drawing/2014/main" id="{3FCDC0D5-D3FE-AEF3-33A6-CBDAC8779B81}"/>
              </a:ext>
            </a:extLst>
          </p:cNvPr>
          <p:cNvSpPr>
            <a:spLocks noGrp="1"/>
          </p:cNvSpPr>
          <p:nvPr>
            <p:ph idx="1"/>
          </p:nvPr>
        </p:nvSpPr>
        <p:spPr>
          <a:xfrm>
            <a:off x="838200" y="1825625"/>
            <a:ext cx="10515600" cy="4653262"/>
          </a:xfrm>
        </p:spPr>
        <p:txBody>
          <a:bodyPr vert="horz" lIns="91440" tIns="45720" rIns="91440" bIns="45720" rtlCol="0" anchor="t">
            <a:normAutofit/>
          </a:bodyPr>
          <a:lstStyle/>
          <a:p>
            <a:pPr marL="0" indent="0">
              <a:buNone/>
            </a:pPr>
            <a:endParaRPr lang="en-US"/>
          </a:p>
          <a:p>
            <a:r>
              <a:rPr lang="en-US" sz="1800" err="1">
                <a:latin typeface="Arial"/>
                <a:ea typeface="Calibri"/>
                <a:cs typeface="Arial"/>
              </a:rPr>
              <a:t>SemiColonWeb</a:t>
            </a:r>
            <a:r>
              <a:rPr lang="en-US" sz="1800">
                <a:latin typeface="Arial"/>
                <a:ea typeface="Calibri"/>
                <a:cs typeface="Arial"/>
              </a:rPr>
              <a:t> (2021). [online] Healthcarecourses.org.uk. Available at: </a:t>
            </a:r>
            <a:r>
              <a:rPr lang="en-US" sz="1800">
                <a:latin typeface="Arial"/>
                <a:ea typeface="Calibri"/>
                <a:cs typeface="Arial"/>
                <a:hlinkClick r:id="rId2"/>
              </a:rPr>
              <a:t>https://www.healthcarecourses.org.uk/articles.aspx?CourseTitle=Importance+of+teamwork+in+Health+and+Social+Care+Management&amp;id=6656</a:t>
            </a:r>
            <a:r>
              <a:rPr lang="en-US" sz="1800">
                <a:latin typeface="Arial"/>
                <a:ea typeface="Calibri"/>
                <a:cs typeface="Arial"/>
              </a:rPr>
              <a:t>. (Accessed 16 Jun. 2026).</a:t>
            </a:r>
            <a:endParaRPr lang="en-US" sz="1800">
              <a:latin typeface="Arial"/>
              <a:cs typeface="Arial"/>
            </a:endParaRPr>
          </a:p>
          <a:p>
            <a:r>
              <a:rPr lang="en-US" sz="1800">
                <a:solidFill>
                  <a:srgbClr val="2C3E50"/>
                </a:solidFill>
                <a:highlight>
                  <a:srgbClr val="FEF1C4"/>
                </a:highlight>
                <a:latin typeface="Arial"/>
                <a:ea typeface="Calibri"/>
                <a:cs typeface="Arial"/>
              </a:rPr>
              <a:t>Care Learning (2025). </a:t>
            </a:r>
            <a:r>
              <a:rPr lang="en-US" sz="1800" i="1">
                <a:solidFill>
                  <a:srgbClr val="2C3E50"/>
                </a:solidFill>
                <a:highlight>
                  <a:srgbClr val="FEF1C4"/>
                </a:highlight>
                <a:latin typeface="Arial"/>
                <a:ea typeface="Calibri"/>
                <a:cs typeface="Arial"/>
              </a:rPr>
              <a:t>1.1 Describe the purpose of team working – Care Learning</a:t>
            </a:r>
            <a:r>
              <a:rPr lang="en-US" sz="1800">
                <a:solidFill>
                  <a:srgbClr val="2C3E50"/>
                </a:solidFill>
                <a:highlight>
                  <a:srgbClr val="FEF1C4"/>
                </a:highlight>
                <a:latin typeface="Arial"/>
                <a:ea typeface="Calibri"/>
                <a:cs typeface="Arial"/>
              </a:rPr>
              <a:t>. [online] Care Learning. Available at: </a:t>
            </a:r>
            <a:r>
              <a:rPr lang="en-US" sz="1800">
                <a:solidFill>
                  <a:srgbClr val="2C3E50"/>
                </a:solidFill>
                <a:highlight>
                  <a:srgbClr val="FEF1C4"/>
                </a:highlight>
                <a:latin typeface="Arial"/>
                <a:ea typeface="Calibri"/>
                <a:cs typeface="Arial"/>
                <a:hlinkClick r:id="rId3"/>
              </a:rPr>
              <a:t>https://carelearning.org.uk/qualifications/level-3-diploma-care/hsc-l14-effective-team/1-1-describe-the-purpose-of-team-working/</a:t>
            </a:r>
            <a:r>
              <a:rPr lang="en-US" sz="1800">
                <a:solidFill>
                  <a:srgbClr val="2C3E50"/>
                </a:solidFill>
                <a:highlight>
                  <a:srgbClr val="FEF1C4"/>
                </a:highlight>
                <a:latin typeface="Arial"/>
                <a:ea typeface="Calibri"/>
                <a:cs typeface="Arial"/>
              </a:rPr>
              <a:t>. (Accessed 17 Jun. 2026). </a:t>
            </a:r>
            <a:endParaRPr lang="en-US" sz="1800">
              <a:latin typeface="Arial"/>
              <a:ea typeface="Calibri"/>
              <a:cs typeface="Arial"/>
            </a:endParaRPr>
          </a:p>
          <a:p>
            <a:r>
              <a:rPr lang="en-US" sz="1800">
                <a:solidFill>
                  <a:srgbClr val="2C3E50"/>
                </a:solidFill>
                <a:highlight>
                  <a:srgbClr val="FEF1C4"/>
                </a:highlight>
                <a:latin typeface="Arial"/>
                <a:ea typeface="Calibri"/>
                <a:cs typeface="Arial"/>
              </a:rPr>
              <a:t>Drumm, S. (2024). </a:t>
            </a:r>
            <a:r>
              <a:rPr lang="en-US" sz="1800" i="1">
                <a:solidFill>
                  <a:srgbClr val="2C3E50"/>
                </a:solidFill>
                <a:highlight>
                  <a:srgbClr val="FEF1C4"/>
                </a:highlight>
                <a:latin typeface="Arial"/>
                <a:ea typeface="Calibri"/>
                <a:cs typeface="Arial"/>
              </a:rPr>
              <a:t>The Tuckman Ladder Model (5 Stages of Team Development)</a:t>
            </a:r>
            <a:r>
              <a:rPr lang="en-US" sz="1800">
                <a:solidFill>
                  <a:srgbClr val="2C3E50"/>
                </a:solidFill>
                <a:highlight>
                  <a:srgbClr val="FEF1C4"/>
                </a:highlight>
                <a:latin typeface="Arial"/>
                <a:ea typeface="Calibri"/>
                <a:cs typeface="Arial"/>
              </a:rPr>
              <a:t>. [online] ProjectManagers.net. Available at: </a:t>
            </a:r>
            <a:r>
              <a:rPr lang="en-US" sz="1800">
                <a:solidFill>
                  <a:srgbClr val="2C3E50"/>
                </a:solidFill>
                <a:highlight>
                  <a:srgbClr val="FEF1C4"/>
                </a:highlight>
                <a:latin typeface="Arial"/>
                <a:ea typeface="Calibri"/>
                <a:cs typeface="Arial"/>
                <a:hlinkClick r:id="rId4"/>
              </a:rPr>
              <a:t>https://projectmanagers.net/tuckman-ladder-model/</a:t>
            </a:r>
            <a:r>
              <a:rPr lang="en-US" sz="1800">
                <a:solidFill>
                  <a:srgbClr val="2C3E50"/>
                </a:solidFill>
                <a:highlight>
                  <a:srgbClr val="FEF1C4"/>
                </a:highlight>
                <a:latin typeface="Arial"/>
                <a:ea typeface="Calibri"/>
                <a:cs typeface="Arial"/>
              </a:rPr>
              <a:t>.</a:t>
            </a:r>
          </a:p>
          <a:p>
            <a:r>
              <a:rPr lang="en-US" sz="1800">
                <a:solidFill>
                  <a:srgbClr val="2C3E50"/>
                </a:solidFill>
                <a:highlight>
                  <a:srgbClr val="FEF1C4"/>
                </a:highlight>
                <a:latin typeface="Arial"/>
                <a:ea typeface="Calibri"/>
                <a:cs typeface="Arial"/>
              </a:rPr>
              <a:t>Symondsresearch.com. (2025). Available at: https://symondsresearch.com/wp-content/uploads/2025/02/5-stages-tuckmans-group-development.jpg.</a:t>
            </a:r>
            <a:endParaRPr lang="en-US" sz="1800">
              <a:latin typeface="Arial"/>
              <a:cs typeface="Arial"/>
            </a:endParaRPr>
          </a:p>
          <a:p>
            <a:r>
              <a:rPr lang="en-US" sz="1800">
                <a:solidFill>
                  <a:srgbClr val="2C3E50"/>
                </a:solidFill>
                <a:highlight>
                  <a:srgbClr val="FEF1C4"/>
                </a:highlight>
                <a:latin typeface="Arial"/>
                <a:ea typeface="Calibri"/>
                <a:cs typeface="Arial"/>
              </a:rPr>
              <a:t>Cambridge Dictionary (2019). </a:t>
            </a:r>
            <a:r>
              <a:rPr lang="en-US" sz="1800" i="1">
                <a:solidFill>
                  <a:srgbClr val="2C3E50"/>
                </a:solidFill>
                <a:highlight>
                  <a:srgbClr val="FEF1C4"/>
                </a:highlight>
                <a:latin typeface="Arial"/>
                <a:ea typeface="Calibri"/>
                <a:cs typeface="Arial"/>
              </a:rPr>
              <a:t>TEAMWORK | meaning in the Cambridge English Dictionary</a:t>
            </a:r>
            <a:r>
              <a:rPr lang="en-US" sz="1800">
                <a:solidFill>
                  <a:srgbClr val="2C3E50"/>
                </a:solidFill>
                <a:highlight>
                  <a:srgbClr val="FEF1C4"/>
                </a:highlight>
                <a:latin typeface="Arial"/>
                <a:ea typeface="Calibri"/>
                <a:cs typeface="Arial"/>
              </a:rPr>
              <a:t>. [online] Cambridge Dictionary. Available at: </a:t>
            </a:r>
            <a:r>
              <a:rPr lang="en-US" sz="1800">
                <a:solidFill>
                  <a:srgbClr val="2C3E50"/>
                </a:solidFill>
                <a:highlight>
                  <a:srgbClr val="FEF1C4"/>
                </a:highlight>
                <a:latin typeface="Arial"/>
                <a:ea typeface="Calibri"/>
                <a:cs typeface="Arial"/>
                <a:hlinkClick r:id="rId5"/>
              </a:rPr>
              <a:t>https://dictionary.cambridge.org/dictionary/english/teamwork</a:t>
            </a:r>
            <a:r>
              <a:rPr lang="en-US" sz="1800">
                <a:solidFill>
                  <a:srgbClr val="2C3E50"/>
                </a:solidFill>
                <a:highlight>
                  <a:srgbClr val="FEF1C4"/>
                </a:highlight>
                <a:latin typeface="Arial"/>
                <a:ea typeface="Calibri"/>
                <a:cs typeface="Arial"/>
              </a:rPr>
              <a:t>. (Accessed 20 Jun. 2026). </a:t>
            </a:r>
            <a:endParaRPr lang="en-US" sz="1800">
              <a:latin typeface="Arial"/>
              <a:ea typeface="Calibri"/>
              <a:cs typeface="Arial"/>
            </a:endParaRPr>
          </a:p>
          <a:p>
            <a:endParaRPr lang="en-US" sz="1800">
              <a:latin typeface="Arial"/>
              <a:ea typeface="Calibri"/>
              <a:cs typeface="Arial"/>
            </a:endParaRPr>
          </a:p>
        </p:txBody>
      </p:sp>
    </p:spTree>
    <p:extLst>
      <p:ext uri="{BB962C8B-B14F-4D97-AF65-F5344CB8AC3E}">
        <p14:creationId xmlns:p14="http://schemas.microsoft.com/office/powerpoint/2010/main" val="24495787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University of Wales Trinity Saint David Birmingham   Module: Professional Development with Health and Social Care   Module Code: LCHS4009   Name of the student: Shabinah Nargas   ID number: 2418906   Name of the lecturer: Wafa Nazir</vt:lpstr>
      <vt:lpstr>Self-Awareness Presentation   Why is team work important in Health and Social Care</vt:lpstr>
      <vt:lpstr>Define Teamwork</vt:lpstr>
      <vt:lpstr>Importance of Teamwork in Health and Social Care</vt:lpstr>
      <vt:lpstr>Communication</vt:lpstr>
      <vt:lpstr>PowerPoint Presentation</vt:lpstr>
      <vt:lpstr>Practical example of how working in a team skill is applied in health and social care</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2026-06-15T08:30:55Z</dcterms:created>
  <dcterms:modified xsi:type="dcterms:W3CDTF">2026-06-21T23:44:00Z</dcterms:modified>
</cp:coreProperties>
</file>