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4" Type="http://schemas.openxmlformats.org/officeDocument/2006/relationships/image" Target="../media/image12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C75514F-4FAE-417A-8713-3E235610A488}" type="doc">
      <dgm:prSet loTypeId="urn:microsoft.com/office/officeart/2005/8/layout/list1" loCatId="list" qsTypeId="urn:microsoft.com/office/officeart/2005/8/quickstyle/simple5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F8423F7-EC6F-4F86-B411-ADD6D85A457F}">
      <dgm:prSet/>
      <dgm:spPr/>
      <dgm:t>
        <a:bodyPr/>
        <a:lstStyle/>
        <a:p>
          <a:r>
            <a:rPr lang="en-US"/>
            <a:t>Customers</a:t>
          </a:r>
        </a:p>
      </dgm:t>
    </dgm:pt>
    <dgm:pt modelId="{5E99C1FE-A9D0-4004-BCAE-0641D59A8558}" type="parTrans" cxnId="{B849EF0F-7A66-439B-87EB-379EAEE4C445}">
      <dgm:prSet/>
      <dgm:spPr/>
      <dgm:t>
        <a:bodyPr/>
        <a:lstStyle/>
        <a:p>
          <a:endParaRPr lang="en-US"/>
        </a:p>
      </dgm:t>
    </dgm:pt>
    <dgm:pt modelId="{32CC4273-2B13-4801-8211-649FED43ED3F}" type="sibTrans" cxnId="{B849EF0F-7A66-439B-87EB-379EAEE4C445}">
      <dgm:prSet/>
      <dgm:spPr/>
      <dgm:t>
        <a:bodyPr/>
        <a:lstStyle/>
        <a:p>
          <a:endParaRPr lang="en-US"/>
        </a:p>
      </dgm:t>
    </dgm:pt>
    <dgm:pt modelId="{F9567E99-8ED6-483A-B34E-C2A516C6D851}">
      <dgm:prSet/>
      <dgm:spPr/>
      <dgm:t>
        <a:bodyPr/>
        <a:lstStyle/>
        <a:p>
          <a:r>
            <a:rPr lang="en-US"/>
            <a:t>Company</a:t>
          </a:r>
        </a:p>
      </dgm:t>
    </dgm:pt>
    <dgm:pt modelId="{10CA2F01-79C5-47E9-8E5A-D6C7EF8E9B42}" type="parTrans" cxnId="{16DC45D6-AAB3-47BE-89C1-8140FAF76FC4}">
      <dgm:prSet/>
      <dgm:spPr/>
      <dgm:t>
        <a:bodyPr/>
        <a:lstStyle/>
        <a:p>
          <a:endParaRPr lang="en-US"/>
        </a:p>
      </dgm:t>
    </dgm:pt>
    <dgm:pt modelId="{18851D03-849F-4C4C-A994-4FACCA0BAC38}" type="sibTrans" cxnId="{16DC45D6-AAB3-47BE-89C1-8140FAF76FC4}">
      <dgm:prSet/>
      <dgm:spPr/>
      <dgm:t>
        <a:bodyPr/>
        <a:lstStyle/>
        <a:p>
          <a:endParaRPr lang="en-US"/>
        </a:p>
      </dgm:t>
    </dgm:pt>
    <dgm:pt modelId="{BCD3B736-7C99-4860-8EAF-615137EAB71A}">
      <dgm:prSet/>
      <dgm:spPr/>
      <dgm:t>
        <a:bodyPr/>
        <a:lstStyle/>
        <a:p>
          <a:r>
            <a:rPr lang="en-US"/>
            <a:t>Collaborators</a:t>
          </a:r>
        </a:p>
      </dgm:t>
    </dgm:pt>
    <dgm:pt modelId="{CF0CA695-2F74-4AAE-8CC0-E23CB708017E}" type="parTrans" cxnId="{F324ACBF-DC02-4152-A877-60E17600E4FC}">
      <dgm:prSet/>
      <dgm:spPr/>
      <dgm:t>
        <a:bodyPr/>
        <a:lstStyle/>
        <a:p>
          <a:endParaRPr lang="en-US"/>
        </a:p>
      </dgm:t>
    </dgm:pt>
    <dgm:pt modelId="{E66EF618-9505-4E7F-ABB0-5B0186A55B74}" type="sibTrans" cxnId="{F324ACBF-DC02-4152-A877-60E17600E4FC}">
      <dgm:prSet/>
      <dgm:spPr/>
      <dgm:t>
        <a:bodyPr/>
        <a:lstStyle/>
        <a:p>
          <a:endParaRPr lang="en-US"/>
        </a:p>
      </dgm:t>
    </dgm:pt>
    <dgm:pt modelId="{0BE4D0E1-599C-4730-9E50-386A1CD537A9}">
      <dgm:prSet/>
      <dgm:spPr/>
      <dgm:t>
        <a:bodyPr/>
        <a:lstStyle/>
        <a:p>
          <a:r>
            <a:rPr lang="en-US"/>
            <a:t>Climate</a:t>
          </a:r>
        </a:p>
      </dgm:t>
    </dgm:pt>
    <dgm:pt modelId="{78C1BC1B-7E75-468A-A84F-918A83FF702C}" type="parTrans" cxnId="{E42A559D-2D8D-4BD2-A5E9-EAE83BC236D6}">
      <dgm:prSet/>
      <dgm:spPr/>
      <dgm:t>
        <a:bodyPr/>
        <a:lstStyle/>
        <a:p>
          <a:endParaRPr lang="en-US"/>
        </a:p>
      </dgm:t>
    </dgm:pt>
    <dgm:pt modelId="{04DA51AA-6DE5-48FE-8BCA-ED6DB1E0362B}" type="sibTrans" cxnId="{E42A559D-2D8D-4BD2-A5E9-EAE83BC236D6}">
      <dgm:prSet/>
      <dgm:spPr/>
      <dgm:t>
        <a:bodyPr/>
        <a:lstStyle/>
        <a:p>
          <a:endParaRPr lang="en-US"/>
        </a:p>
      </dgm:t>
    </dgm:pt>
    <dgm:pt modelId="{A7C93B92-880C-474D-80A4-8DA4054C75CA}">
      <dgm:prSet/>
      <dgm:spPr/>
      <dgm:t>
        <a:bodyPr/>
        <a:lstStyle/>
        <a:p>
          <a:r>
            <a:rPr lang="en-US"/>
            <a:t>Competitors</a:t>
          </a:r>
        </a:p>
      </dgm:t>
    </dgm:pt>
    <dgm:pt modelId="{499F8464-4489-452F-BE7F-5DE98B971237}" type="parTrans" cxnId="{D6A97C39-2F23-4ACC-95D6-52AA2DB8710D}">
      <dgm:prSet/>
      <dgm:spPr/>
      <dgm:t>
        <a:bodyPr/>
        <a:lstStyle/>
        <a:p>
          <a:endParaRPr lang="en-US"/>
        </a:p>
      </dgm:t>
    </dgm:pt>
    <dgm:pt modelId="{1944E3CA-56FC-42A2-B75A-E534E1E317E9}" type="sibTrans" cxnId="{D6A97C39-2F23-4ACC-95D6-52AA2DB8710D}">
      <dgm:prSet/>
      <dgm:spPr/>
      <dgm:t>
        <a:bodyPr/>
        <a:lstStyle/>
        <a:p>
          <a:endParaRPr lang="en-US"/>
        </a:p>
      </dgm:t>
    </dgm:pt>
    <dgm:pt modelId="{0A79D857-187B-4D08-913C-CC1D8AACF138}" type="pres">
      <dgm:prSet presAssocID="{DC75514F-4FAE-417A-8713-3E235610A488}" presName="linear" presStyleCnt="0">
        <dgm:presLayoutVars>
          <dgm:dir/>
          <dgm:animLvl val="lvl"/>
          <dgm:resizeHandles val="exact"/>
        </dgm:presLayoutVars>
      </dgm:prSet>
      <dgm:spPr/>
    </dgm:pt>
    <dgm:pt modelId="{9938556D-9BF1-4EFC-A651-E1F3F6260548}" type="pres">
      <dgm:prSet presAssocID="{7F8423F7-EC6F-4F86-B411-ADD6D85A457F}" presName="parentLin" presStyleCnt="0"/>
      <dgm:spPr/>
    </dgm:pt>
    <dgm:pt modelId="{427EE3D9-8A56-49A9-9831-A66D2C6A0244}" type="pres">
      <dgm:prSet presAssocID="{7F8423F7-EC6F-4F86-B411-ADD6D85A457F}" presName="parentLeftMargin" presStyleLbl="node1" presStyleIdx="0" presStyleCnt="5"/>
      <dgm:spPr/>
    </dgm:pt>
    <dgm:pt modelId="{A5ED25A6-9664-439C-B36C-15F86AF590A9}" type="pres">
      <dgm:prSet presAssocID="{7F8423F7-EC6F-4F86-B411-ADD6D85A457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067B0EF6-678B-4EF7-9B4E-B9C186875CA9}" type="pres">
      <dgm:prSet presAssocID="{7F8423F7-EC6F-4F86-B411-ADD6D85A457F}" presName="negativeSpace" presStyleCnt="0"/>
      <dgm:spPr/>
    </dgm:pt>
    <dgm:pt modelId="{CAEE4E2C-6A99-4D00-BF3E-A1DD2B7B6BD2}" type="pres">
      <dgm:prSet presAssocID="{7F8423F7-EC6F-4F86-B411-ADD6D85A457F}" presName="childText" presStyleLbl="conFgAcc1" presStyleIdx="0" presStyleCnt="5">
        <dgm:presLayoutVars>
          <dgm:bulletEnabled val="1"/>
        </dgm:presLayoutVars>
      </dgm:prSet>
      <dgm:spPr/>
    </dgm:pt>
    <dgm:pt modelId="{0E861655-8A70-4FAF-A0D5-CEAE5A0BD51F}" type="pres">
      <dgm:prSet presAssocID="{32CC4273-2B13-4801-8211-649FED43ED3F}" presName="spaceBetweenRectangles" presStyleCnt="0"/>
      <dgm:spPr/>
    </dgm:pt>
    <dgm:pt modelId="{6BADBDC2-21FE-4062-BA9D-D52B3D008E53}" type="pres">
      <dgm:prSet presAssocID="{F9567E99-8ED6-483A-B34E-C2A516C6D851}" presName="parentLin" presStyleCnt="0"/>
      <dgm:spPr/>
    </dgm:pt>
    <dgm:pt modelId="{3748A04C-9952-40F6-A3D5-D07608F3F7E1}" type="pres">
      <dgm:prSet presAssocID="{F9567E99-8ED6-483A-B34E-C2A516C6D851}" presName="parentLeftMargin" presStyleLbl="node1" presStyleIdx="0" presStyleCnt="5"/>
      <dgm:spPr/>
    </dgm:pt>
    <dgm:pt modelId="{148ECD5A-BA6D-428D-8F2C-A1961507469C}" type="pres">
      <dgm:prSet presAssocID="{F9567E99-8ED6-483A-B34E-C2A516C6D85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B6A8309-06B7-4420-A356-BD04841246E8}" type="pres">
      <dgm:prSet presAssocID="{F9567E99-8ED6-483A-B34E-C2A516C6D851}" presName="negativeSpace" presStyleCnt="0"/>
      <dgm:spPr/>
    </dgm:pt>
    <dgm:pt modelId="{BA6D6590-E875-4549-B896-83DA483F0E1E}" type="pres">
      <dgm:prSet presAssocID="{F9567E99-8ED6-483A-B34E-C2A516C6D851}" presName="childText" presStyleLbl="conFgAcc1" presStyleIdx="1" presStyleCnt="5">
        <dgm:presLayoutVars>
          <dgm:bulletEnabled val="1"/>
        </dgm:presLayoutVars>
      </dgm:prSet>
      <dgm:spPr/>
    </dgm:pt>
    <dgm:pt modelId="{A0B06C1A-0903-489C-B41A-C4826F2554A9}" type="pres">
      <dgm:prSet presAssocID="{18851D03-849F-4C4C-A994-4FACCA0BAC38}" presName="spaceBetweenRectangles" presStyleCnt="0"/>
      <dgm:spPr/>
    </dgm:pt>
    <dgm:pt modelId="{D0662AE0-984D-4A1C-AFD3-09B75EAB6A92}" type="pres">
      <dgm:prSet presAssocID="{BCD3B736-7C99-4860-8EAF-615137EAB71A}" presName="parentLin" presStyleCnt="0"/>
      <dgm:spPr/>
    </dgm:pt>
    <dgm:pt modelId="{95130FEF-450D-4B2F-87FB-AEA9CAE0F6BF}" type="pres">
      <dgm:prSet presAssocID="{BCD3B736-7C99-4860-8EAF-615137EAB71A}" presName="parentLeftMargin" presStyleLbl="node1" presStyleIdx="1" presStyleCnt="5"/>
      <dgm:spPr/>
    </dgm:pt>
    <dgm:pt modelId="{210BC845-A982-4127-A146-CD6593D69863}" type="pres">
      <dgm:prSet presAssocID="{BCD3B736-7C99-4860-8EAF-615137EAB71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B9A862AE-1E2F-47E5-BFCE-3263F09D459D}" type="pres">
      <dgm:prSet presAssocID="{BCD3B736-7C99-4860-8EAF-615137EAB71A}" presName="negativeSpace" presStyleCnt="0"/>
      <dgm:spPr/>
    </dgm:pt>
    <dgm:pt modelId="{F036E49F-9D63-459A-8804-256FB183219A}" type="pres">
      <dgm:prSet presAssocID="{BCD3B736-7C99-4860-8EAF-615137EAB71A}" presName="childText" presStyleLbl="conFgAcc1" presStyleIdx="2" presStyleCnt="5">
        <dgm:presLayoutVars>
          <dgm:bulletEnabled val="1"/>
        </dgm:presLayoutVars>
      </dgm:prSet>
      <dgm:spPr/>
    </dgm:pt>
    <dgm:pt modelId="{09E79A9D-B9BB-42FB-B02F-9FD3AD166613}" type="pres">
      <dgm:prSet presAssocID="{E66EF618-9505-4E7F-ABB0-5B0186A55B74}" presName="spaceBetweenRectangles" presStyleCnt="0"/>
      <dgm:spPr/>
    </dgm:pt>
    <dgm:pt modelId="{C0A1F121-2CEE-438E-918B-617BC0070C19}" type="pres">
      <dgm:prSet presAssocID="{0BE4D0E1-599C-4730-9E50-386A1CD537A9}" presName="parentLin" presStyleCnt="0"/>
      <dgm:spPr/>
    </dgm:pt>
    <dgm:pt modelId="{6DED7DBD-1FFD-46C4-A5E6-B65BB98257DD}" type="pres">
      <dgm:prSet presAssocID="{0BE4D0E1-599C-4730-9E50-386A1CD537A9}" presName="parentLeftMargin" presStyleLbl="node1" presStyleIdx="2" presStyleCnt="5"/>
      <dgm:spPr/>
    </dgm:pt>
    <dgm:pt modelId="{345DB3FC-450C-47D4-8492-0FB28D0B7B41}" type="pres">
      <dgm:prSet presAssocID="{0BE4D0E1-599C-4730-9E50-386A1CD537A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465D03FA-9C88-44D2-9171-D710276CCB00}" type="pres">
      <dgm:prSet presAssocID="{0BE4D0E1-599C-4730-9E50-386A1CD537A9}" presName="negativeSpace" presStyleCnt="0"/>
      <dgm:spPr/>
    </dgm:pt>
    <dgm:pt modelId="{9D5BFDC6-B711-48A8-81E7-46964B55AADD}" type="pres">
      <dgm:prSet presAssocID="{0BE4D0E1-599C-4730-9E50-386A1CD537A9}" presName="childText" presStyleLbl="conFgAcc1" presStyleIdx="3" presStyleCnt="5">
        <dgm:presLayoutVars>
          <dgm:bulletEnabled val="1"/>
        </dgm:presLayoutVars>
      </dgm:prSet>
      <dgm:spPr/>
    </dgm:pt>
    <dgm:pt modelId="{1ABE7A5F-FF9C-4073-B1DA-B4F55BB1EAA7}" type="pres">
      <dgm:prSet presAssocID="{04DA51AA-6DE5-48FE-8BCA-ED6DB1E0362B}" presName="spaceBetweenRectangles" presStyleCnt="0"/>
      <dgm:spPr/>
    </dgm:pt>
    <dgm:pt modelId="{42DB2693-AEAC-423F-9999-E5E102693808}" type="pres">
      <dgm:prSet presAssocID="{A7C93B92-880C-474D-80A4-8DA4054C75CA}" presName="parentLin" presStyleCnt="0"/>
      <dgm:spPr/>
    </dgm:pt>
    <dgm:pt modelId="{3376575C-1622-450B-AC62-6112BDA8D865}" type="pres">
      <dgm:prSet presAssocID="{A7C93B92-880C-474D-80A4-8DA4054C75CA}" presName="parentLeftMargin" presStyleLbl="node1" presStyleIdx="3" presStyleCnt="5"/>
      <dgm:spPr/>
    </dgm:pt>
    <dgm:pt modelId="{0E4F7A00-73AF-4844-945A-B4B1085B0FE5}" type="pres">
      <dgm:prSet presAssocID="{A7C93B92-880C-474D-80A4-8DA4054C75CA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626C6042-FC60-4BEA-B20C-2D69DE6DD9DA}" type="pres">
      <dgm:prSet presAssocID="{A7C93B92-880C-474D-80A4-8DA4054C75CA}" presName="negativeSpace" presStyleCnt="0"/>
      <dgm:spPr/>
    </dgm:pt>
    <dgm:pt modelId="{B1C2B6C4-90A8-4423-A42E-B80B06D980DA}" type="pres">
      <dgm:prSet presAssocID="{A7C93B92-880C-474D-80A4-8DA4054C75CA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DB9F6903-ED2E-45BC-A1BB-E979283DE89A}" type="presOf" srcId="{0BE4D0E1-599C-4730-9E50-386A1CD537A9}" destId="{345DB3FC-450C-47D4-8492-0FB28D0B7B41}" srcOrd="1" destOrd="0" presId="urn:microsoft.com/office/officeart/2005/8/layout/list1"/>
    <dgm:cxn modelId="{439A110B-9805-45D4-81F9-625E34DF098D}" type="presOf" srcId="{F9567E99-8ED6-483A-B34E-C2A516C6D851}" destId="{148ECD5A-BA6D-428D-8F2C-A1961507469C}" srcOrd="1" destOrd="0" presId="urn:microsoft.com/office/officeart/2005/8/layout/list1"/>
    <dgm:cxn modelId="{7561900F-BB8F-41C3-94BF-B5C2BA1724ED}" type="presOf" srcId="{7F8423F7-EC6F-4F86-B411-ADD6D85A457F}" destId="{427EE3D9-8A56-49A9-9831-A66D2C6A0244}" srcOrd="0" destOrd="0" presId="urn:microsoft.com/office/officeart/2005/8/layout/list1"/>
    <dgm:cxn modelId="{B849EF0F-7A66-439B-87EB-379EAEE4C445}" srcId="{DC75514F-4FAE-417A-8713-3E235610A488}" destId="{7F8423F7-EC6F-4F86-B411-ADD6D85A457F}" srcOrd="0" destOrd="0" parTransId="{5E99C1FE-A9D0-4004-BCAE-0641D59A8558}" sibTransId="{32CC4273-2B13-4801-8211-649FED43ED3F}"/>
    <dgm:cxn modelId="{0501BF12-4066-44BF-B95C-78EB117585D8}" type="presOf" srcId="{7F8423F7-EC6F-4F86-B411-ADD6D85A457F}" destId="{A5ED25A6-9664-439C-B36C-15F86AF590A9}" srcOrd="1" destOrd="0" presId="urn:microsoft.com/office/officeart/2005/8/layout/list1"/>
    <dgm:cxn modelId="{B7A4251C-03AF-4F29-A4D7-A6972F8D2950}" type="presOf" srcId="{0BE4D0E1-599C-4730-9E50-386A1CD537A9}" destId="{6DED7DBD-1FFD-46C4-A5E6-B65BB98257DD}" srcOrd="0" destOrd="0" presId="urn:microsoft.com/office/officeart/2005/8/layout/list1"/>
    <dgm:cxn modelId="{D6A97C39-2F23-4ACC-95D6-52AA2DB8710D}" srcId="{DC75514F-4FAE-417A-8713-3E235610A488}" destId="{A7C93B92-880C-474D-80A4-8DA4054C75CA}" srcOrd="4" destOrd="0" parTransId="{499F8464-4489-452F-BE7F-5DE98B971237}" sibTransId="{1944E3CA-56FC-42A2-B75A-E534E1E317E9}"/>
    <dgm:cxn modelId="{31A0D44C-184B-42EF-93AE-DAF6EE76211D}" type="presOf" srcId="{BCD3B736-7C99-4860-8EAF-615137EAB71A}" destId="{95130FEF-450D-4B2F-87FB-AEA9CAE0F6BF}" srcOrd="0" destOrd="0" presId="urn:microsoft.com/office/officeart/2005/8/layout/list1"/>
    <dgm:cxn modelId="{E42A559D-2D8D-4BD2-A5E9-EAE83BC236D6}" srcId="{DC75514F-4FAE-417A-8713-3E235610A488}" destId="{0BE4D0E1-599C-4730-9E50-386A1CD537A9}" srcOrd="3" destOrd="0" parTransId="{78C1BC1B-7E75-468A-A84F-918A83FF702C}" sibTransId="{04DA51AA-6DE5-48FE-8BCA-ED6DB1E0362B}"/>
    <dgm:cxn modelId="{4CD0DDB1-3050-4571-AFA6-EC392705892F}" type="presOf" srcId="{F9567E99-8ED6-483A-B34E-C2A516C6D851}" destId="{3748A04C-9952-40F6-A3D5-D07608F3F7E1}" srcOrd="0" destOrd="0" presId="urn:microsoft.com/office/officeart/2005/8/layout/list1"/>
    <dgm:cxn modelId="{1FC589BD-4A9C-4AEA-82C8-8628D502A313}" type="presOf" srcId="{A7C93B92-880C-474D-80A4-8DA4054C75CA}" destId="{3376575C-1622-450B-AC62-6112BDA8D865}" srcOrd="0" destOrd="0" presId="urn:microsoft.com/office/officeart/2005/8/layout/list1"/>
    <dgm:cxn modelId="{F324ACBF-DC02-4152-A877-60E17600E4FC}" srcId="{DC75514F-4FAE-417A-8713-3E235610A488}" destId="{BCD3B736-7C99-4860-8EAF-615137EAB71A}" srcOrd="2" destOrd="0" parTransId="{CF0CA695-2F74-4AAE-8CC0-E23CB708017E}" sibTransId="{E66EF618-9505-4E7F-ABB0-5B0186A55B74}"/>
    <dgm:cxn modelId="{EF069BC1-2BC0-48CE-A195-E18ACB250447}" type="presOf" srcId="{BCD3B736-7C99-4860-8EAF-615137EAB71A}" destId="{210BC845-A982-4127-A146-CD6593D69863}" srcOrd="1" destOrd="0" presId="urn:microsoft.com/office/officeart/2005/8/layout/list1"/>
    <dgm:cxn modelId="{9F9B04CA-641E-4C6D-9A11-E618B9749AF9}" type="presOf" srcId="{A7C93B92-880C-474D-80A4-8DA4054C75CA}" destId="{0E4F7A00-73AF-4844-945A-B4B1085B0FE5}" srcOrd="1" destOrd="0" presId="urn:microsoft.com/office/officeart/2005/8/layout/list1"/>
    <dgm:cxn modelId="{BBCC79D4-BF93-4388-9C43-CE4E97CB648C}" type="presOf" srcId="{DC75514F-4FAE-417A-8713-3E235610A488}" destId="{0A79D857-187B-4D08-913C-CC1D8AACF138}" srcOrd="0" destOrd="0" presId="urn:microsoft.com/office/officeart/2005/8/layout/list1"/>
    <dgm:cxn modelId="{16DC45D6-AAB3-47BE-89C1-8140FAF76FC4}" srcId="{DC75514F-4FAE-417A-8713-3E235610A488}" destId="{F9567E99-8ED6-483A-B34E-C2A516C6D851}" srcOrd="1" destOrd="0" parTransId="{10CA2F01-79C5-47E9-8E5A-D6C7EF8E9B42}" sibTransId="{18851D03-849F-4C4C-A994-4FACCA0BAC38}"/>
    <dgm:cxn modelId="{F1C57089-83DD-44E0-9F7F-74DCE22D5F01}" type="presParOf" srcId="{0A79D857-187B-4D08-913C-CC1D8AACF138}" destId="{9938556D-9BF1-4EFC-A651-E1F3F6260548}" srcOrd="0" destOrd="0" presId="urn:microsoft.com/office/officeart/2005/8/layout/list1"/>
    <dgm:cxn modelId="{FB2A458F-FA4B-44BB-9D31-1E92A0426B80}" type="presParOf" srcId="{9938556D-9BF1-4EFC-A651-E1F3F6260548}" destId="{427EE3D9-8A56-49A9-9831-A66D2C6A0244}" srcOrd="0" destOrd="0" presId="urn:microsoft.com/office/officeart/2005/8/layout/list1"/>
    <dgm:cxn modelId="{A30EA886-8487-4CB7-A16A-BB9DC29BAA9A}" type="presParOf" srcId="{9938556D-9BF1-4EFC-A651-E1F3F6260548}" destId="{A5ED25A6-9664-439C-B36C-15F86AF590A9}" srcOrd="1" destOrd="0" presId="urn:microsoft.com/office/officeart/2005/8/layout/list1"/>
    <dgm:cxn modelId="{1C0553C7-02A2-4D4F-9AF8-D424D4CEA66F}" type="presParOf" srcId="{0A79D857-187B-4D08-913C-CC1D8AACF138}" destId="{067B0EF6-678B-4EF7-9B4E-B9C186875CA9}" srcOrd="1" destOrd="0" presId="urn:microsoft.com/office/officeart/2005/8/layout/list1"/>
    <dgm:cxn modelId="{1443551C-021F-4DA6-87A9-1CDD6EDD914F}" type="presParOf" srcId="{0A79D857-187B-4D08-913C-CC1D8AACF138}" destId="{CAEE4E2C-6A99-4D00-BF3E-A1DD2B7B6BD2}" srcOrd="2" destOrd="0" presId="urn:microsoft.com/office/officeart/2005/8/layout/list1"/>
    <dgm:cxn modelId="{ED0E1860-6E8B-437D-8603-AC257AD1C24D}" type="presParOf" srcId="{0A79D857-187B-4D08-913C-CC1D8AACF138}" destId="{0E861655-8A70-4FAF-A0D5-CEAE5A0BD51F}" srcOrd="3" destOrd="0" presId="urn:microsoft.com/office/officeart/2005/8/layout/list1"/>
    <dgm:cxn modelId="{76D0E508-0762-4D61-B51A-D634B4E888A1}" type="presParOf" srcId="{0A79D857-187B-4D08-913C-CC1D8AACF138}" destId="{6BADBDC2-21FE-4062-BA9D-D52B3D008E53}" srcOrd="4" destOrd="0" presId="urn:microsoft.com/office/officeart/2005/8/layout/list1"/>
    <dgm:cxn modelId="{241105A4-F17E-4AEF-B48C-EBB1D14B2C0E}" type="presParOf" srcId="{6BADBDC2-21FE-4062-BA9D-D52B3D008E53}" destId="{3748A04C-9952-40F6-A3D5-D07608F3F7E1}" srcOrd="0" destOrd="0" presId="urn:microsoft.com/office/officeart/2005/8/layout/list1"/>
    <dgm:cxn modelId="{D54D670D-0DF5-4EFC-BAF7-58C191C73623}" type="presParOf" srcId="{6BADBDC2-21FE-4062-BA9D-D52B3D008E53}" destId="{148ECD5A-BA6D-428D-8F2C-A1961507469C}" srcOrd="1" destOrd="0" presId="urn:microsoft.com/office/officeart/2005/8/layout/list1"/>
    <dgm:cxn modelId="{A41FA66A-84D0-46A2-B334-1237DCEC107C}" type="presParOf" srcId="{0A79D857-187B-4D08-913C-CC1D8AACF138}" destId="{1B6A8309-06B7-4420-A356-BD04841246E8}" srcOrd="5" destOrd="0" presId="urn:microsoft.com/office/officeart/2005/8/layout/list1"/>
    <dgm:cxn modelId="{4FA7EBB9-4250-44BF-9A63-AACE82E1C3AD}" type="presParOf" srcId="{0A79D857-187B-4D08-913C-CC1D8AACF138}" destId="{BA6D6590-E875-4549-B896-83DA483F0E1E}" srcOrd="6" destOrd="0" presId="urn:microsoft.com/office/officeart/2005/8/layout/list1"/>
    <dgm:cxn modelId="{49F9FA82-E55B-4176-A767-F2BA776D03B7}" type="presParOf" srcId="{0A79D857-187B-4D08-913C-CC1D8AACF138}" destId="{A0B06C1A-0903-489C-B41A-C4826F2554A9}" srcOrd="7" destOrd="0" presId="urn:microsoft.com/office/officeart/2005/8/layout/list1"/>
    <dgm:cxn modelId="{D1EF4F98-B3D5-4004-8FBB-99732EF234DC}" type="presParOf" srcId="{0A79D857-187B-4D08-913C-CC1D8AACF138}" destId="{D0662AE0-984D-4A1C-AFD3-09B75EAB6A92}" srcOrd="8" destOrd="0" presId="urn:microsoft.com/office/officeart/2005/8/layout/list1"/>
    <dgm:cxn modelId="{29102F85-D559-49E1-BFA6-4A95BB056675}" type="presParOf" srcId="{D0662AE0-984D-4A1C-AFD3-09B75EAB6A92}" destId="{95130FEF-450D-4B2F-87FB-AEA9CAE0F6BF}" srcOrd="0" destOrd="0" presId="urn:microsoft.com/office/officeart/2005/8/layout/list1"/>
    <dgm:cxn modelId="{B4A457C9-3885-42D7-906A-CFA72CB2AA82}" type="presParOf" srcId="{D0662AE0-984D-4A1C-AFD3-09B75EAB6A92}" destId="{210BC845-A982-4127-A146-CD6593D69863}" srcOrd="1" destOrd="0" presId="urn:microsoft.com/office/officeart/2005/8/layout/list1"/>
    <dgm:cxn modelId="{9B2316E9-0CAC-429B-811C-809E0225E283}" type="presParOf" srcId="{0A79D857-187B-4D08-913C-CC1D8AACF138}" destId="{B9A862AE-1E2F-47E5-BFCE-3263F09D459D}" srcOrd="9" destOrd="0" presId="urn:microsoft.com/office/officeart/2005/8/layout/list1"/>
    <dgm:cxn modelId="{EB287501-6395-4712-A76A-2D8C62DDB911}" type="presParOf" srcId="{0A79D857-187B-4D08-913C-CC1D8AACF138}" destId="{F036E49F-9D63-459A-8804-256FB183219A}" srcOrd="10" destOrd="0" presId="urn:microsoft.com/office/officeart/2005/8/layout/list1"/>
    <dgm:cxn modelId="{19F92F5F-7265-476F-B25E-149F36AF59B2}" type="presParOf" srcId="{0A79D857-187B-4D08-913C-CC1D8AACF138}" destId="{09E79A9D-B9BB-42FB-B02F-9FD3AD166613}" srcOrd="11" destOrd="0" presId="urn:microsoft.com/office/officeart/2005/8/layout/list1"/>
    <dgm:cxn modelId="{D46C6C8A-6BF2-479D-9050-968480241518}" type="presParOf" srcId="{0A79D857-187B-4D08-913C-CC1D8AACF138}" destId="{C0A1F121-2CEE-438E-918B-617BC0070C19}" srcOrd="12" destOrd="0" presId="urn:microsoft.com/office/officeart/2005/8/layout/list1"/>
    <dgm:cxn modelId="{77B42DF6-4F7B-435A-BC36-AAB72CE6E6C9}" type="presParOf" srcId="{C0A1F121-2CEE-438E-918B-617BC0070C19}" destId="{6DED7DBD-1FFD-46C4-A5E6-B65BB98257DD}" srcOrd="0" destOrd="0" presId="urn:microsoft.com/office/officeart/2005/8/layout/list1"/>
    <dgm:cxn modelId="{F1E6DAD7-019A-4099-B1BB-7E3A378AE328}" type="presParOf" srcId="{C0A1F121-2CEE-438E-918B-617BC0070C19}" destId="{345DB3FC-450C-47D4-8492-0FB28D0B7B41}" srcOrd="1" destOrd="0" presId="urn:microsoft.com/office/officeart/2005/8/layout/list1"/>
    <dgm:cxn modelId="{FC0A771F-9599-4430-94FD-35B27D237038}" type="presParOf" srcId="{0A79D857-187B-4D08-913C-CC1D8AACF138}" destId="{465D03FA-9C88-44D2-9171-D710276CCB00}" srcOrd="13" destOrd="0" presId="urn:microsoft.com/office/officeart/2005/8/layout/list1"/>
    <dgm:cxn modelId="{E2ACAED0-003F-491F-8FE7-A9C9EE5A7ADD}" type="presParOf" srcId="{0A79D857-187B-4D08-913C-CC1D8AACF138}" destId="{9D5BFDC6-B711-48A8-81E7-46964B55AADD}" srcOrd="14" destOrd="0" presId="urn:microsoft.com/office/officeart/2005/8/layout/list1"/>
    <dgm:cxn modelId="{54FD4D31-9251-4D70-BD58-E359ADFB6987}" type="presParOf" srcId="{0A79D857-187B-4D08-913C-CC1D8AACF138}" destId="{1ABE7A5F-FF9C-4073-B1DA-B4F55BB1EAA7}" srcOrd="15" destOrd="0" presId="urn:microsoft.com/office/officeart/2005/8/layout/list1"/>
    <dgm:cxn modelId="{4E45F6A9-DEDA-4180-BEAF-935FA1EF3459}" type="presParOf" srcId="{0A79D857-187B-4D08-913C-CC1D8AACF138}" destId="{42DB2693-AEAC-423F-9999-E5E102693808}" srcOrd="16" destOrd="0" presId="urn:microsoft.com/office/officeart/2005/8/layout/list1"/>
    <dgm:cxn modelId="{672B1694-F573-461B-A71A-380D7919D3EF}" type="presParOf" srcId="{42DB2693-AEAC-423F-9999-E5E102693808}" destId="{3376575C-1622-450B-AC62-6112BDA8D865}" srcOrd="0" destOrd="0" presId="urn:microsoft.com/office/officeart/2005/8/layout/list1"/>
    <dgm:cxn modelId="{B5DDABFC-B430-4D5D-9100-59609CFF4E16}" type="presParOf" srcId="{42DB2693-AEAC-423F-9999-E5E102693808}" destId="{0E4F7A00-73AF-4844-945A-B4B1085B0FE5}" srcOrd="1" destOrd="0" presId="urn:microsoft.com/office/officeart/2005/8/layout/list1"/>
    <dgm:cxn modelId="{9912000A-3B50-4098-B329-6C08AD48719F}" type="presParOf" srcId="{0A79D857-187B-4D08-913C-CC1D8AACF138}" destId="{626C6042-FC60-4BEA-B20C-2D69DE6DD9DA}" srcOrd="17" destOrd="0" presId="urn:microsoft.com/office/officeart/2005/8/layout/list1"/>
    <dgm:cxn modelId="{E3B0EC26-DB36-42BF-8C3F-F5764294E1AE}" type="presParOf" srcId="{0A79D857-187B-4D08-913C-CC1D8AACF138}" destId="{B1C2B6C4-90A8-4423-A42E-B80B06D980DA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B6EDCED-2767-44D9-9DDE-9334CD9B16A0}" type="doc">
      <dgm:prSet loTypeId="urn:microsoft.com/office/officeart/2005/8/layout/process5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C69D2E7-9364-435C-8F3D-01A1CFFB4DEE}">
      <dgm:prSet/>
      <dgm:spPr/>
      <dgm:t>
        <a:bodyPr/>
        <a:lstStyle/>
        <a:p>
          <a:r>
            <a:rPr lang="en-US"/>
            <a:t>Pricing</a:t>
          </a:r>
        </a:p>
      </dgm:t>
    </dgm:pt>
    <dgm:pt modelId="{4A59E5D2-A9E0-464F-B0B1-F342319029B7}" type="parTrans" cxnId="{1CF27D49-E382-49ED-A6F5-8D236F4D869E}">
      <dgm:prSet/>
      <dgm:spPr/>
      <dgm:t>
        <a:bodyPr/>
        <a:lstStyle/>
        <a:p>
          <a:endParaRPr lang="en-US"/>
        </a:p>
      </dgm:t>
    </dgm:pt>
    <dgm:pt modelId="{B334F8B0-596D-4411-A06F-D39B53469A41}" type="sibTrans" cxnId="{1CF27D49-E382-49ED-A6F5-8D236F4D869E}">
      <dgm:prSet/>
      <dgm:spPr/>
      <dgm:t>
        <a:bodyPr/>
        <a:lstStyle/>
        <a:p>
          <a:endParaRPr lang="en-US"/>
        </a:p>
      </dgm:t>
    </dgm:pt>
    <dgm:pt modelId="{E21C1210-9994-4D30-A33F-C5E7AC21EF00}">
      <dgm:prSet/>
      <dgm:spPr/>
      <dgm:t>
        <a:bodyPr/>
        <a:lstStyle/>
        <a:p>
          <a:r>
            <a:rPr lang="en-US"/>
            <a:t>Distribution Channels</a:t>
          </a:r>
        </a:p>
      </dgm:t>
    </dgm:pt>
    <dgm:pt modelId="{C908665F-41B2-466A-81E4-4F9975C2124C}" type="parTrans" cxnId="{5771A345-6FD9-42C1-B587-F219B5FD7960}">
      <dgm:prSet/>
      <dgm:spPr/>
      <dgm:t>
        <a:bodyPr/>
        <a:lstStyle/>
        <a:p>
          <a:endParaRPr lang="en-US"/>
        </a:p>
      </dgm:t>
    </dgm:pt>
    <dgm:pt modelId="{F2107707-BAEB-4FB7-A71F-0099DD190AA8}" type="sibTrans" cxnId="{5771A345-6FD9-42C1-B587-F219B5FD7960}">
      <dgm:prSet/>
      <dgm:spPr/>
      <dgm:t>
        <a:bodyPr/>
        <a:lstStyle/>
        <a:p>
          <a:endParaRPr lang="en-US"/>
        </a:p>
      </dgm:t>
    </dgm:pt>
    <dgm:pt modelId="{F9B19446-5B76-4515-B8A7-1EAA39AC22F3}">
      <dgm:prSet/>
      <dgm:spPr/>
      <dgm:t>
        <a:bodyPr/>
        <a:lstStyle/>
        <a:p>
          <a:r>
            <a:rPr lang="en-US"/>
            <a:t>Value Proposition</a:t>
          </a:r>
        </a:p>
      </dgm:t>
    </dgm:pt>
    <dgm:pt modelId="{21199771-559F-4D67-9AAD-6FBECE4A2B7D}" type="parTrans" cxnId="{71CFB76F-01E4-48CF-B580-5852D96B2E8E}">
      <dgm:prSet/>
      <dgm:spPr/>
      <dgm:t>
        <a:bodyPr/>
        <a:lstStyle/>
        <a:p>
          <a:endParaRPr lang="en-US"/>
        </a:p>
      </dgm:t>
    </dgm:pt>
    <dgm:pt modelId="{B0D54A5B-900C-4D2C-B6AA-9E0778495DDD}" type="sibTrans" cxnId="{71CFB76F-01E4-48CF-B580-5852D96B2E8E}">
      <dgm:prSet/>
      <dgm:spPr/>
      <dgm:t>
        <a:bodyPr/>
        <a:lstStyle/>
        <a:p>
          <a:endParaRPr lang="en-US"/>
        </a:p>
      </dgm:t>
    </dgm:pt>
    <dgm:pt modelId="{1D321DF3-1C7B-4152-A288-AD1DB4DDE495}">
      <dgm:prSet/>
      <dgm:spPr/>
      <dgm:t>
        <a:bodyPr/>
        <a:lstStyle/>
        <a:p>
          <a:r>
            <a:rPr lang="en-US"/>
            <a:t>Promotions and Communications Strategies</a:t>
          </a:r>
        </a:p>
      </dgm:t>
    </dgm:pt>
    <dgm:pt modelId="{8CB6D1B2-C3E0-444B-BA1C-17C77343B45E}" type="parTrans" cxnId="{F0EFB298-CACC-42A5-9A5D-DEB1866D9891}">
      <dgm:prSet/>
      <dgm:spPr/>
      <dgm:t>
        <a:bodyPr/>
        <a:lstStyle/>
        <a:p>
          <a:endParaRPr lang="en-US"/>
        </a:p>
      </dgm:t>
    </dgm:pt>
    <dgm:pt modelId="{C8AB4F78-F79F-4EF1-8002-579485EB4EFD}" type="sibTrans" cxnId="{F0EFB298-CACC-42A5-9A5D-DEB1866D9891}">
      <dgm:prSet/>
      <dgm:spPr/>
      <dgm:t>
        <a:bodyPr/>
        <a:lstStyle/>
        <a:p>
          <a:endParaRPr lang="en-US"/>
        </a:p>
      </dgm:t>
    </dgm:pt>
    <dgm:pt modelId="{CE2A0AB5-FEBF-4E50-B458-AFE9CB789E4B}" type="pres">
      <dgm:prSet presAssocID="{8B6EDCED-2767-44D9-9DDE-9334CD9B16A0}" presName="diagram" presStyleCnt="0">
        <dgm:presLayoutVars>
          <dgm:dir/>
          <dgm:resizeHandles val="exact"/>
        </dgm:presLayoutVars>
      </dgm:prSet>
      <dgm:spPr/>
    </dgm:pt>
    <dgm:pt modelId="{7C122511-5297-4F65-B64D-D2B1E1A77E40}" type="pres">
      <dgm:prSet presAssocID="{4C69D2E7-9364-435C-8F3D-01A1CFFB4DEE}" presName="node" presStyleLbl="node1" presStyleIdx="0" presStyleCnt="4">
        <dgm:presLayoutVars>
          <dgm:bulletEnabled val="1"/>
        </dgm:presLayoutVars>
      </dgm:prSet>
      <dgm:spPr/>
    </dgm:pt>
    <dgm:pt modelId="{847756B0-518D-4E40-ADFD-CBFB9C13EBEB}" type="pres">
      <dgm:prSet presAssocID="{B334F8B0-596D-4411-A06F-D39B53469A41}" presName="sibTrans" presStyleLbl="sibTrans2D1" presStyleIdx="0" presStyleCnt="3"/>
      <dgm:spPr/>
    </dgm:pt>
    <dgm:pt modelId="{EF1AB0F7-6780-4DB3-B7D7-FDCE94BA12F2}" type="pres">
      <dgm:prSet presAssocID="{B334F8B0-596D-4411-A06F-D39B53469A41}" presName="connectorText" presStyleLbl="sibTrans2D1" presStyleIdx="0" presStyleCnt="3"/>
      <dgm:spPr/>
    </dgm:pt>
    <dgm:pt modelId="{7EE97799-6CF7-4367-806C-1F1139A7A908}" type="pres">
      <dgm:prSet presAssocID="{E21C1210-9994-4D30-A33F-C5E7AC21EF00}" presName="node" presStyleLbl="node1" presStyleIdx="1" presStyleCnt="4">
        <dgm:presLayoutVars>
          <dgm:bulletEnabled val="1"/>
        </dgm:presLayoutVars>
      </dgm:prSet>
      <dgm:spPr/>
    </dgm:pt>
    <dgm:pt modelId="{7A84CA86-B836-4B23-B6FF-E994AAC3550B}" type="pres">
      <dgm:prSet presAssocID="{F2107707-BAEB-4FB7-A71F-0099DD190AA8}" presName="sibTrans" presStyleLbl="sibTrans2D1" presStyleIdx="1" presStyleCnt="3"/>
      <dgm:spPr/>
    </dgm:pt>
    <dgm:pt modelId="{5CA2CA45-35E7-4EFA-ABD4-341F6FEFF84A}" type="pres">
      <dgm:prSet presAssocID="{F2107707-BAEB-4FB7-A71F-0099DD190AA8}" presName="connectorText" presStyleLbl="sibTrans2D1" presStyleIdx="1" presStyleCnt="3"/>
      <dgm:spPr/>
    </dgm:pt>
    <dgm:pt modelId="{734041BF-E5C4-4AC4-B87E-B858717FF009}" type="pres">
      <dgm:prSet presAssocID="{F9B19446-5B76-4515-B8A7-1EAA39AC22F3}" presName="node" presStyleLbl="node1" presStyleIdx="2" presStyleCnt="4">
        <dgm:presLayoutVars>
          <dgm:bulletEnabled val="1"/>
        </dgm:presLayoutVars>
      </dgm:prSet>
      <dgm:spPr/>
    </dgm:pt>
    <dgm:pt modelId="{C99EDED6-69F0-4114-ACFA-F3B29BAC5498}" type="pres">
      <dgm:prSet presAssocID="{B0D54A5B-900C-4D2C-B6AA-9E0778495DDD}" presName="sibTrans" presStyleLbl="sibTrans2D1" presStyleIdx="2" presStyleCnt="3"/>
      <dgm:spPr/>
    </dgm:pt>
    <dgm:pt modelId="{53AB051D-E075-452D-A037-99F0A7FFE57F}" type="pres">
      <dgm:prSet presAssocID="{B0D54A5B-900C-4D2C-B6AA-9E0778495DDD}" presName="connectorText" presStyleLbl="sibTrans2D1" presStyleIdx="2" presStyleCnt="3"/>
      <dgm:spPr/>
    </dgm:pt>
    <dgm:pt modelId="{982AF6F0-CD78-477D-81CB-5BC43B02AEEA}" type="pres">
      <dgm:prSet presAssocID="{1D321DF3-1C7B-4152-A288-AD1DB4DDE495}" presName="node" presStyleLbl="node1" presStyleIdx="3" presStyleCnt="4">
        <dgm:presLayoutVars>
          <dgm:bulletEnabled val="1"/>
        </dgm:presLayoutVars>
      </dgm:prSet>
      <dgm:spPr/>
    </dgm:pt>
  </dgm:ptLst>
  <dgm:cxnLst>
    <dgm:cxn modelId="{91548342-F9A5-4EF7-8D60-0B13E712E736}" type="presOf" srcId="{B0D54A5B-900C-4D2C-B6AA-9E0778495DDD}" destId="{53AB051D-E075-452D-A037-99F0A7FFE57F}" srcOrd="1" destOrd="0" presId="urn:microsoft.com/office/officeart/2005/8/layout/process5"/>
    <dgm:cxn modelId="{5771A345-6FD9-42C1-B587-F219B5FD7960}" srcId="{8B6EDCED-2767-44D9-9DDE-9334CD9B16A0}" destId="{E21C1210-9994-4D30-A33F-C5E7AC21EF00}" srcOrd="1" destOrd="0" parTransId="{C908665F-41B2-466A-81E4-4F9975C2124C}" sibTransId="{F2107707-BAEB-4FB7-A71F-0099DD190AA8}"/>
    <dgm:cxn modelId="{1CF27D49-E382-49ED-A6F5-8D236F4D869E}" srcId="{8B6EDCED-2767-44D9-9DDE-9334CD9B16A0}" destId="{4C69D2E7-9364-435C-8F3D-01A1CFFB4DEE}" srcOrd="0" destOrd="0" parTransId="{4A59E5D2-A9E0-464F-B0B1-F342319029B7}" sibTransId="{B334F8B0-596D-4411-A06F-D39B53469A41}"/>
    <dgm:cxn modelId="{BBA1E269-8F7F-4F65-AE96-6B09A7D5D0A3}" type="presOf" srcId="{F9B19446-5B76-4515-B8A7-1EAA39AC22F3}" destId="{734041BF-E5C4-4AC4-B87E-B858717FF009}" srcOrd="0" destOrd="0" presId="urn:microsoft.com/office/officeart/2005/8/layout/process5"/>
    <dgm:cxn modelId="{8C7E684D-41A7-4D62-BBC7-1667BA9AC369}" type="presOf" srcId="{F2107707-BAEB-4FB7-A71F-0099DD190AA8}" destId="{5CA2CA45-35E7-4EFA-ABD4-341F6FEFF84A}" srcOrd="1" destOrd="0" presId="urn:microsoft.com/office/officeart/2005/8/layout/process5"/>
    <dgm:cxn modelId="{71CFB76F-01E4-48CF-B580-5852D96B2E8E}" srcId="{8B6EDCED-2767-44D9-9DDE-9334CD9B16A0}" destId="{F9B19446-5B76-4515-B8A7-1EAA39AC22F3}" srcOrd="2" destOrd="0" parTransId="{21199771-559F-4D67-9AAD-6FBECE4A2B7D}" sibTransId="{B0D54A5B-900C-4D2C-B6AA-9E0778495DDD}"/>
    <dgm:cxn modelId="{DEC61F53-D4E6-4916-A381-BBA20C503540}" type="presOf" srcId="{F2107707-BAEB-4FB7-A71F-0099DD190AA8}" destId="{7A84CA86-B836-4B23-B6FF-E994AAC3550B}" srcOrd="0" destOrd="0" presId="urn:microsoft.com/office/officeart/2005/8/layout/process5"/>
    <dgm:cxn modelId="{B7BED274-85B2-4D77-852C-FD2917F1E573}" type="presOf" srcId="{B334F8B0-596D-4411-A06F-D39B53469A41}" destId="{847756B0-518D-4E40-ADFD-CBFB9C13EBEB}" srcOrd="0" destOrd="0" presId="urn:microsoft.com/office/officeart/2005/8/layout/process5"/>
    <dgm:cxn modelId="{F0EFB298-CACC-42A5-9A5D-DEB1866D9891}" srcId="{8B6EDCED-2767-44D9-9DDE-9334CD9B16A0}" destId="{1D321DF3-1C7B-4152-A288-AD1DB4DDE495}" srcOrd="3" destOrd="0" parTransId="{8CB6D1B2-C3E0-444B-BA1C-17C77343B45E}" sibTransId="{C8AB4F78-F79F-4EF1-8002-579485EB4EFD}"/>
    <dgm:cxn modelId="{1D08C898-BFFE-475D-872B-5FF294E8DCEF}" type="presOf" srcId="{8B6EDCED-2767-44D9-9DDE-9334CD9B16A0}" destId="{CE2A0AB5-FEBF-4E50-B458-AFE9CB789E4B}" srcOrd="0" destOrd="0" presId="urn:microsoft.com/office/officeart/2005/8/layout/process5"/>
    <dgm:cxn modelId="{A644389B-877E-485C-BA2B-5DBF7F2033A0}" type="presOf" srcId="{E21C1210-9994-4D30-A33F-C5E7AC21EF00}" destId="{7EE97799-6CF7-4367-806C-1F1139A7A908}" srcOrd="0" destOrd="0" presId="urn:microsoft.com/office/officeart/2005/8/layout/process5"/>
    <dgm:cxn modelId="{8EE678A5-FBF6-4AD0-89CD-DB98412FDDA5}" type="presOf" srcId="{B334F8B0-596D-4411-A06F-D39B53469A41}" destId="{EF1AB0F7-6780-4DB3-B7D7-FDCE94BA12F2}" srcOrd="1" destOrd="0" presId="urn:microsoft.com/office/officeart/2005/8/layout/process5"/>
    <dgm:cxn modelId="{DDA29FC5-FB05-4690-A1D9-325DFA0A3B35}" type="presOf" srcId="{1D321DF3-1C7B-4152-A288-AD1DB4DDE495}" destId="{982AF6F0-CD78-477D-81CB-5BC43B02AEEA}" srcOrd="0" destOrd="0" presId="urn:microsoft.com/office/officeart/2005/8/layout/process5"/>
    <dgm:cxn modelId="{0299F7CE-0B14-4D49-B46D-37A7330A8646}" type="presOf" srcId="{B0D54A5B-900C-4D2C-B6AA-9E0778495DDD}" destId="{C99EDED6-69F0-4114-ACFA-F3B29BAC5498}" srcOrd="0" destOrd="0" presId="urn:microsoft.com/office/officeart/2005/8/layout/process5"/>
    <dgm:cxn modelId="{72129EDE-7191-4CC1-BCCC-E47D830B101E}" type="presOf" srcId="{4C69D2E7-9364-435C-8F3D-01A1CFFB4DEE}" destId="{7C122511-5297-4F65-B64D-D2B1E1A77E40}" srcOrd="0" destOrd="0" presId="urn:microsoft.com/office/officeart/2005/8/layout/process5"/>
    <dgm:cxn modelId="{3B35039B-AB73-4ECC-9870-684A75313A9C}" type="presParOf" srcId="{CE2A0AB5-FEBF-4E50-B458-AFE9CB789E4B}" destId="{7C122511-5297-4F65-B64D-D2B1E1A77E40}" srcOrd="0" destOrd="0" presId="urn:microsoft.com/office/officeart/2005/8/layout/process5"/>
    <dgm:cxn modelId="{99FA8CE5-66D1-44C5-8055-FD63407FA19A}" type="presParOf" srcId="{CE2A0AB5-FEBF-4E50-B458-AFE9CB789E4B}" destId="{847756B0-518D-4E40-ADFD-CBFB9C13EBEB}" srcOrd="1" destOrd="0" presId="urn:microsoft.com/office/officeart/2005/8/layout/process5"/>
    <dgm:cxn modelId="{BB7D9F2C-BE53-49CB-A24B-68213E06AA48}" type="presParOf" srcId="{847756B0-518D-4E40-ADFD-CBFB9C13EBEB}" destId="{EF1AB0F7-6780-4DB3-B7D7-FDCE94BA12F2}" srcOrd="0" destOrd="0" presId="urn:microsoft.com/office/officeart/2005/8/layout/process5"/>
    <dgm:cxn modelId="{64F32148-84D6-464C-AC86-170D41DE661B}" type="presParOf" srcId="{CE2A0AB5-FEBF-4E50-B458-AFE9CB789E4B}" destId="{7EE97799-6CF7-4367-806C-1F1139A7A908}" srcOrd="2" destOrd="0" presId="urn:microsoft.com/office/officeart/2005/8/layout/process5"/>
    <dgm:cxn modelId="{41915B4A-6DF8-4844-9156-C95856EE5AD3}" type="presParOf" srcId="{CE2A0AB5-FEBF-4E50-B458-AFE9CB789E4B}" destId="{7A84CA86-B836-4B23-B6FF-E994AAC3550B}" srcOrd="3" destOrd="0" presId="urn:microsoft.com/office/officeart/2005/8/layout/process5"/>
    <dgm:cxn modelId="{6A0E591D-68CB-4862-8141-B5DC3410DFDA}" type="presParOf" srcId="{7A84CA86-B836-4B23-B6FF-E994AAC3550B}" destId="{5CA2CA45-35E7-4EFA-ABD4-341F6FEFF84A}" srcOrd="0" destOrd="0" presId="urn:microsoft.com/office/officeart/2005/8/layout/process5"/>
    <dgm:cxn modelId="{0E639698-5116-49F1-AC86-6B912AB0C824}" type="presParOf" srcId="{CE2A0AB5-FEBF-4E50-B458-AFE9CB789E4B}" destId="{734041BF-E5C4-4AC4-B87E-B858717FF009}" srcOrd="4" destOrd="0" presId="urn:microsoft.com/office/officeart/2005/8/layout/process5"/>
    <dgm:cxn modelId="{F77366FD-0AD7-45F6-85D4-B4C93B9BA51B}" type="presParOf" srcId="{CE2A0AB5-FEBF-4E50-B458-AFE9CB789E4B}" destId="{C99EDED6-69F0-4114-ACFA-F3B29BAC5498}" srcOrd="5" destOrd="0" presId="urn:microsoft.com/office/officeart/2005/8/layout/process5"/>
    <dgm:cxn modelId="{64ED9524-F85B-45AC-98FE-9745C733A74B}" type="presParOf" srcId="{C99EDED6-69F0-4114-ACFA-F3B29BAC5498}" destId="{53AB051D-E075-452D-A037-99F0A7FFE57F}" srcOrd="0" destOrd="0" presId="urn:microsoft.com/office/officeart/2005/8/layout/process5"/>
    <dgm:cxn modelId="{B26AD105-809D-4DAA-BBE8-865A3B3D63F0}" type="presParOf" srcId="{CE2A0AB5-FEBF-4E50-B458-AFE9CB789E4B}" destId="{982AF6F0-CD78-477D-81CB-5BC43B02AEEA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44A2CE4-578F-4AA1-9100-F91289E1274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9A4CDC4-8E5C-47C2-8029-3E1571B0CD08}">
      <dgm:prSet/>
      <dgm:spPr/>
      <dgm:t>
        <a:bodyPr/>
        <a:lstStyle/>
        <a:p>
          <a:pPr algn="just">
            <a:lnSpc>
              <a:spcPct val="100000"/>
            </a:lnSpc>
          </a:pPr>
          <a:r>
            <a:rPr lang="en-US"/>
            <a:t>The marketing strategy's SMART goal for the next six months is to increase social media followers by 20% and website traffic by 10%.</a:t>
          </a:r>
        </a:p>
      </dgm:t>
    </dgm:pt>
    <dgm:pt modelId="{75799859-FA75-42FC-AEC7-BB382316A593}" type="parTrans" cxnId="{B18D0540-FAED-4E41-8870-FCE998DADDB5}">
      <dgm:prSet/>
      <dgm:spPr/>
      <dgm:t>
        <a:bodyPr/>
        <a:lstStyle/>
        <a:p>
          <a:pPr algn="just"/>
          <a:endParaRPr lang="en-US"/>
        </a:p>
      </dgm:t>
    </dgm:pt>
    <dgm:pt modelId="{0F36B08B-5B53-4347-BE33-FBAD6A0BE25A}" type="sibTrans" cxnId="{B18D0540-FAED-4E41-8870-FCE998DADDB5}">
      <dgm:prSet/>
      <dgm:spPr/>
      <dgm:t>
        <a:bodyPr/>
        <a:lstStyle/>
        <a:p>
          <a:pPr algn="just"/>
          <a:endParaRPr lang="en-US"/>
        </a:p>
      </dgm:t>
    </dgm:pt>
    <dgm:pt modelId="{A241516A-473D-479D-80A5-825178135422}">
      <dgm:prSet/>
      <dgm:spPr/>
      <dgm:t>
        <a:bodyPr/>
        <a:lstStyle/>
        <a:p>
          <a:pPr algn="just">
            <a:lnSpc>
              <a:spcPct val="100000"/>
            </a:lnSpc>
          </a:pPr>
          <a:r>
            <a:rPr lang="en-US"/>
            <a:t>Key performance indicators (KPIs) like as website analytics, social media engagement metrics, and conversion rates will all be utilized to assess the plan's efficacy.</a:t>
          </a:r>
        </a:p>
      </dgm:t>
    </dgm:pt>
    <dgm:pt modelId="{0335E58C-1846-4817-8ACE-D9A1CD3ACAF8}" type="parTrans" cxnId="{7E3983AF-8858-47B9-852F-F747F7011969}">
      <dgm:prSet/>
      <dgm:spPr/>
      <dgm:t>
        <a:bodyPr/>
        <a:lstStyle/>
        <a:p>
          <a:pPr algn="just"/>
          <a:endParaRPr lang="en-US"/>
        </a:p>
      </dgm:t>
    </dgm:pt>
    <dgm:pt modelId="{D58C6E0E-676F-4E57-AF2E-53CA3ACF21DB}" type="sibTrans" cxnId="{7E3983AF-8858-47B9-852F-F747F7011969}">
      <dgm:prSet/>
      <dgm:spPr/>
      <dgm:t>
        <a:bodyPr/>
        <a:lstStyle/>
        <a:p>
          <a:pPr algn="just"/>
          <a:endParaRPr lang="en-US"/>
        </a:p>
      </dgm:t>
    </dgm:pt>
    <dgm:pt modelId="{2AA9F43B-62ED-40D0-BD82-028BDA53AD80}" type="pres">
      <dgm:prSet presAssocID="{D44A2CE4-578F-4AA1-9100-F91289E12748}" presName="root" presStyleCnt="0">
        <dgm:presLayoutVars>
          <dgm:dir/>
          <dgm:resizeHandles val="exact"/>
        </dgm:presLayoutVars>
      </dgm:prSet>
      <dgm:spPr/>
    </dgm:pt>
    <dgm:pt modelId="{3354B2F2-1F54-4BF2-97AC-362CE90E35F3}" type="pres">
      <dgm:prSet presAssocID="{A9A4CDC4-8E5C-47C2-8029-3E1571B0CD08}" presName="compNode" presStyleCnt="0"/>
      <dgm:spPr/>
    </dgm:pt>
    <dgm:pt modelId="{FD8E69C6-144B-4CF3-9035-1018CC50D64B}" type="pres">
      <dgm:prSet presAssocID="{A9A4CDC4-8E5C-47C2-8029-3E1571B0CD08}" presName="bgRect" presStyleLbl="bgShp" presStyleIdx="0" presStyleCnt="2"/>
      <dgm:spPr/>
    </dgm:pt>
    <dgm:pt modelId="{75FE32EB-7675-4B1B-8E63-06EAA42520BF}" type="pres">
      <dgm:prSet presAssocID="{A9A4CDC4-8E5C-47C2-8029-3E1571B0CD0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003EEFA5-D86E-4198-AD3E-FD63CFD54EB3}" type="pres">
      <dgm:prSet presAssocID="{A9A4CDC4-8E5C-47C2-8029-3E1571B0CD08}" presName="spaceRect" presStyleCnt="0"/>
      <dgm:spPr/>
    </dgm:pt>
    <dgm:pt modelId="{F8160AC6-7BB8-4D8C-A7B9-F08FCC19644A}" type="pres">
      <dgm:prSet presAssocID="{A9A4CDC4-8E5C-47C2-8029-3E1571B0CD08}" presName="parTx" presStyleLbl="revTx" presStyleIdx="0" presStyleCnt="2">
        <dgm:presLayoutVars>
          <dgm:chMax val="0"/>
          <dgm:chPref val="0"/>
        </dgm:presLayoutVars>
      </dgm:prSet>
      <dgm:spPr/>
    </dgm:pt>
    <dgm:pt modelId="{E243238A-DA69-4E05-9136-9FFCEDE3494A}" type="pres">
      <dgm:prSet presAssocID="{0F36B08B-5B53-4347-BE33-FBAD6A0BE25A}" presName="sibTrans" presStyleCnt="0"/>
      <dgm:spPr/>
    </dgm:pt>
    <dgm:pt modelId="{37C80557-258B-4E8F-96FC-99A667A36B18}" type="pres">
      <dgm:prSet presAssocID="{A241516A-473D-479D-80A5-825178135422}" presName="compNode" presStyleCnt="0"/>
      <dgm:spPr/>
    </dgm:pt>
    <dgm:pt modelId="{BFEBF896-124B-4543-A515-C1BA9CCB9C12}" type="pres">
      <dgm:prSet presAssocID="{A241516A-473D-479D-80A5-825178135422}" presName="bgRect" presStyleLbl="bgShp" presStyleIdx="1" presStyleCnt="2"/>
      <dgm:spPr/>
    </dgm:pt>
    <dgm:pt modelId="{E86C54D9-2999-468E-8B03-BA032BF7A366}" type="pres">
      <dgm:prSet presAssocID="{A241516A-473D-479D-80A5-82517813542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523644E5-5D70-44E4-8714-3003AB6A9AD0}" type="pres">
      <dgm:prSet presAssocID="{A241516A-473D-479D-80A5-825178135422}" presName="spaceRect" presStyleCnt="0"/>
      <dgm:spPr/>
    </dgm:pt>
    <dgm:pt modelId="{2F1A7DEC-0FDA-4B54-8A16-475CC325E8D0}" type="pres">
      <dgm:prSet presAssocID="{A241516A-473D-479D-80A5-825178135422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553AC614-5195-48ED-95B0-D179B955CD01}" type="presOf" srcId="{D44A2CE4-578F-4AA1-9100-F91289E12748}" destId="{2AA9F43B-62ED-40D0-BD82-028BDA53AD80}" srcOrd="0" destOrd="0" presId="urn:microsoft.com/office/officeart/2018/2/layout/IconVerticalSolidList"/>
    <dgm:cxn modelId="{B18D0540-FAED-4E41-8870-FCE998DADDB5}" srcId="{D44A2CE4-578F-4AA1-9100-F91289E12748}" destId="{A9A4CDC4-8E5C-47C2-8029-3E1571B0CD08}" srcOrd="0" destOrd="0" parTransId="{75799859-FA75-42FC-AEC7-BB382316A593}" sibTransId="{0F36B08B-5B53-4347-BE33-FBAD6A0BE25A}"/>
    <dgm:cxn modelId="{A1D22764-FBC8-439A-909F-1BB92EEEE060}" type="presOf" srcId="{A241516A-473D-479D-80A5-825178135422}" destId="{2F1A7DEC-0FDA-4B54-8A16-475CC325E8D0}" srcOrd="0" destOrd="0" presId="urn:microsoft.com/office/officeart/2018/2/layout/IconVerticalSolidList"/>
    <dgm:cxn modelId="{4D6159AA-4E04-4E9A-827B-8A208D202B59}" type="presOf" srcId="{A9A4CDC4-8E5C-47C2-8029-3E1571B0CD08}" destId="{F8160AC6-7BB8-4D8C-A7B9-F08FCC19644A}" srcOrd="0" destOrd="0" presId="urn:microsoft.com/office/officeart/2018/2/layout/IconVerticalSolidList"/>
    <dgm:cxn modelId="{7E3983AF-8858-47B9-852F-F747F7011969}" srcId="{D44A2CE4-578F-4AA1-9100-F91289E12748}" destId="{A241516A-473D-479D-80A5-825178135422}" srcOrd="1" destOrd="0" parTransId="{0335E58C-1846-4817-8ACE-D9A1CD3ACAF8}" sibTransId="{D58C6E0E-676F-4E57-AF2E-53CA3ACF21DB}"/>
    <dgm:cxn modelId="{65D2FB6A-5726-410D-9DD6-0C7F51FF633C}" type="presParOf" srcId="{2AA9F43B-62ED-40D0-BD82-028BDA53AD80}" destId="{3354B2F2-1F54-4BF2-97AC-362CE90E35F3}" srcOrd="0" destOrd="0" presId="urn:microsoft.com/office/officeart/2018/2/layout/IconVerticalSolidList"/>
    <dgm:cxn modelId="{F5AE4286-6B41-45C2-B08C-52734FA72CDD}" type="presParOf" srcId="{3354B2F2-1F54-4BF2-97AC-362CE90E35F3}" destId="{FD8E69C6-144B-4CF3-9035-1018CC50D64B}" srcOrd="0" destOrd="0" presId="urn:microsoft.com/office/officeart/2018/2/layout/IconVerticalSolidList"/>
    <dgm:cxn modelId="{00D563F8-9977-43D4-ABD2-88EE46211BE4}" type="presParOf" srcId="{3354B2F2-1F54-4BF2-97AC-362CE90E35F3}" destId="{75FE32EB-7675-4B1B-8E63-06EAA42520BF}" srcOrd="1" destOrd="0" presId="urn:microsoft.com/office/officeart/2018/2/layout/IconVerticalSolidList"/>
    <dgm:cxn modelId="{DC7E4888-583D-464C-8F69-7F15107AFC16}" type="presParOf" srcId="{3354B2F2-1F54-4BF2-97AC-362CE90E35F3}" destId="{003EEFA5-D86E-4198-AD3E-FD63CFD54EB3}" srcOrd="2" destOrd="0" presId="urn:microsoft.com/office/officeart/2018/2/layout/IconVerticalSolidList"/>
    <dgm:cxn modelId="{CB001CB8-EAA5-44E1-9126-14CE2A38757F}" type="presParOf" srcId="{3354B2F2-1F54-4BF2-97AC-362CE90E35F3}" destId="{F8160AC6-7BB8-4D8C-A7B9-F08FCC19644A}" srcOrd="3" destOrd="0" presId="urn:microsoft.com/office/officeart/2018/2/layout/IconVerticalSolidList"/>
    <dgm:cxn modelId="{7347A0EF-ABEA-4B7B-80ED-31A97714F0CD}" type="presParOf" srcId="{2AA9F43B-62ED-40D0-BD82-028BDA53AD80}" destId="{E243238A-DA69-4E05-9136-9FFCEDE3494A}" srcOrd="1" destOrd="0" presId="urn:microsoft.com/office/officeart/2018/2/layout/IconVerticalSolidList"/>
    <dgm:cxn modelId="{568F0A76-2243-4138-9857-371AD3E7EA06}" type="presParOf" srcId="{2AA9F43B-62ED-40D0-BD82-028BDA53AD80}" destId="{37C80557-258B-4E8F-96FC-99A667A36B18}" srcOrd="2" destOrd="0" presId="urn:microsoft.com/office/officeart/2018/2/layout/IconVerticalSolidList"/>
    <dgm:cxn modelId="{FC132C37-7A82-4687-BAF9-ACD361A15B0E}" type="presParOf" srcId="{37C80557-258B-4E8F-96FC-99A667A36B18}" destId="{BFEBF896-124B-4543-A515-C1BA9CCB9C12}" srcOrd="0" destOrd="0" presId="urn:microsoft.com/office/officeart/2018/2/layout/IconVerticalSolidList"/>
    <dgm:cxn modelId="{4EAC3390-39D4-4777-B1F6-F2A55BF06A14}" type="presParOf" srcId="{37C80557-258B-4E8F-96FC-99A667A36B18}" destId="{E86C54D9-2999-468E-8B03-BA032BF7A366}" srcOrd="1" destOrd="0" presId="urn:microsoft.com/office/officeart/2018/2/layout/IconVerticalSolidList"/>
    <dgm:cxn modelId="{393F0D81-EACE-4B4A-80AA-3A8C93BFC753}" type="presParOf" srcId="{37C80557-258B-4E8F-96FC-99A667A36B18}" destId="{523644E5-5D70-44E4-8714-3003AB6A9AD0}" srcOrd="2" destOrd="0" presId="urn:microsoft.com/office/officeart/2018/2/layout/IconVerticalSolidList"/>
    <dgm:cxn modelId="{E43AC08A-D1BB-4D0E-9C94-D53F9A354966}" type="presParOf" srcId="{37C80557-258B-4E8F-96FC-99A667A36B18}" destId="{2F1A7DEC-0FDA-4B54-8A16-475CC325E8D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0C81274-D01F-4919-AEFD-E1EBC0AB6B1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142671D-67FA-4942-867D-68F953D3DD83}">
      <dgm:prSet/>
      <dgm:spPr/>
      <dgm:t>
        <a:bodyPr/>
        <a:lstStyle/>
        <a:p>
          <a:pPr algn="just">
            <a:lnSpc>
              <a:spcPct val="100000"/>
            </a:lnSpc>
          </a:pPr>
          <a:r>
            <a:rPr lang="en-US"/>
            <a:t>The Ritz-Carlton will expand its present offers into other regions using Ansoff's Matrix's market growth strategy.</a:t>
          </a:r>
        </a:p>
      </dgm:t>
    </dgm:pt>
    <dgm:pt modelId="{9F3E9BB9-F889-44CA-92D5-0C0A4AB1E6D3}" type="parTrans" cxnId="{C2C9E9F5-22F2-4C48-88C9-87CC79AE9BE2}">
      <dgm:prSet/>
      <dgm:spPr/>
      <dgm:t>
        <a:bodyPr/>
        <a:lstStyle/>
        <a:p>
          <a:pPr algn="just"/>
          <a:endParaRPr lang="en-US"/>
        </a:p>
      </dgm:t>
    </dgm:pt>
    <dgm:pt modelId="{F5018A5A-0826-4BB3-BF72-48148D759A7C}" type="sibTrans" cxnId="{C2C9E9F5-22F2-4C48-88C9-87CC79AE9BE2}">
      <dgm:prSet/>
      <dgm:spPr/>
      <dgm:t>
        <a:bodyPr/>
        <a:lstStyle/>
        <a:p>
          <a:pPr algn="just"/>
          <a:endParaRPr lang="en-US"/>
        </a:p>
      </dgm:t>
    </dgm:pt>
    <dgm:pt modelId="{CF5CE799-FE45-4405-9E58-2CBA4DCA9F0E}">
      <dgm:prSet/>
      <dgm:spPr/>
      <dgm:t>
        <a:bodyPr/>
        <a:lstStyle/>
        <a:p>
          <a:pPr algn="just">
            <a:lnSpc>
              <a:spcPct val="100000"/>
            </a:lnSpc>
          </a:pPr>
          <a:r>
            <a:rPr lang="en-US"/>
            <a:t>The approach's key objective will be to provide a fantastic and secure luxury experience that meets the needs and preferences of the target market.</a:t>
          </a:r>
        </a:p>
      </dgm:t>
    </dgm:pt>
    <dgm:pt modelId="{9A130BF6-CFF0-4629-AA2B-1E7C8D014D6C}" type="parTrans" cxnId="{D09B12B3-3113-4D70-93E2-B765E8E51E9C}">
      <dgm:prSet/>
      <dgm:spPr/>
      <dgm:t>
        <a:bodyPr/>
        <a:lstStyle/>
        <a:p>
          <a:pPr algn="just"/>
          <a:endParaRPr lang="en-US"/>
        </a:p>
      </dgm:t>
    </dgm:pt>
    <dgm:pt modelId="{63A0D8C6-C769-4950-BDFA-591BC391FB79}" type="sibTrans" cxnId="{D09B12B3-3113-4D70-93E2-B765E8E51E9C}">
      <dgm:prSet/>
      <dgm:spPr/>
      <dgm:t>
        <a:bodyPr/>
        <a:lstStyle/>
        <a:p>
          <a:pPr algn="just"/>
          <a:endParaRPr lang="en-US"/>
        </a:p>
      </dgm:t>
    </dgm:pt>
    <dgm:pt modelId="{9812C190-E219-48E9-83FC-F5B33158003B}" type="pres">
      <dgm:prSet presAssocID="{30C81274-D01F-4919-AEFD-E1EBC0AB6B1F}" presName="root" presStyleCnt="0">
        <dgm:presLayoutVars>
          <dgm:dir/>
          <dgm:resizeHandles val="exact"/>
        </dgm:presLayoutVars>
      </dgm:prSet>
      <dgm:spPr/>
    </dgm:pt>
    <dgm:pt modelId="{54F06F4A-2D9D-4734-A8BC-100A6AD48018}" type="pres">
      <dgm:prSet presAssocID="{A142671D-67FA-4942-867D-68F953D3DD83}" presName="compNode" presStyleCnt="0"/>
      <dgm:spPr/>
    </dgm:pt>
    <dgm:pt modelId="{68B776CE-2CA4-4668-AA81-6C92BB79E308}" type="pres">
      <dgm:prSet presAssocID="{A142671D-67FA-4942-867D-68F953D3DD83}" presName="bgRect" presStyleLbl="bgShp" presStyleIdx="0" presStyleCnt="2"/>
      <dgm:spPr/>
    </dgm:pt>
    <dgm:pt modelId="{7D24503C-BE97-4303-A7AB-64D234894751}" type="pres">
      <dgm:prSet presAssocID="{A142671D-67FA-4942-867D-68F953D3DD8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Graph with Upward Trend"/>
        </a:ext>
      </dgm:extLst>
    </dgm:pt>
    <dgm:pt modelId="{2A5DDCA5-DBAE-4A22-A1D3-E3523F0159FC}" type="pres">
      <dgm:prSet presAssocID="{A142671D-67FA-4942-867D-68F953D3DD83}" presName="spaceRect" presStyleCnt="0"/>
      <dgm:spPr/>
    </dgm:pt>
    <dgm:pt modelId="{AC13496E-2ADC-406D-91FC-576AB1A5F670}" type="pres">
      <dgm:prSet presAssocID="{A142671D-67FA-4942-867D-68F953D3DD83}" presName="parTx" presStyleLbl="revTx" presStyleIdx="0" presStyleCnt="2">
        <dgm:presLayoutVars>
          <dgm:chMax val="0"/>
          <dgm:chPref val="0"/>
        </dgm:presLayoutVars>
      </dgm:prSet>
      <dgm:spPr/>
    </dgm:pt>
    <dgm:pt modelId="{DAA86400-E55C-4EDB-9023-D841FEB52E07}" type="pres">
      <dgm:prSet presAssocID="{F5018A5A-0826-4BB3-BF72-48148D759A7C}" presName="sibTrans" presStyleCnt="0"/>
      <dgm:spPr/>
    </dgm:pt>
    <dgm:pt modelId="{25061A30-BFA2-4DC9-A2CD-737DD17880D9}" type="pres">
      <dgm:prSet presAssocID="{CF5CE799-FE45-4405-9E58-2CBA4DCA9F0E}" presName="compNode" presStyleCnt="0"/>
      <dgm:spPr/>
    </dgm:pt>
    <dgm:pt modelId="{5D5555B2-02D0-4637-8241-BD8830A54FAC}" type="pres">
      <dgm:prSet presAssocID="{CF5CE799-FE45-4405-9E58-2CBA4DCA9F0E}" presName="bgRect" presStyleLbl="bgShp" presStyleIdx="1" presStyleCnt="2"/>
      <dgm:spPr/>
    </dgm:pt>
    <dgm:pt modelId="{1A7ABD98-D99E-4D29-85CA-74EC459A3DD9}" type="pres">
      <dgm:prSet presAssocID="{CF5CE799-FE45-4405-9E58-2CBA4DCA9F0E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05CBB699-55F5-4127-B396-8ADDF365DB68}" type="pres">
      <dgm:prSet presAssocID="{CF5CE799-FE45-4405-9E58-2CBA4DCA9F0E}" presName="spaceRect" presStyleCnt="0"/>
      <dgm:spPr/>
    </dgm:pt>
    <dgm:pt modelId="{E5E813D1-444C-4FF9-A333-6F11F9E316D2}" type="pres">
      <dgm:prSet presAssocID="{CF5CE799-FE45-4405-9E58-2CBA4DCA9F0E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94E79D73-9B24-458E-B653-F3FAD95BF911}" type="presOf" srcId="{CF5CE799-FE45-4405-9E58-2CBA4DCA9F0E}" destId="{E5E813D1-444C-4FF9-A333-6F11F9E316D2}" srcOrd="0" destOrd="0" presId="urn:microsoft.com/office/officeart/2018/2/layout/IconVerticalSolidList"/>
    <dgm:cxn modelId="{507C1489-C941-46CD-9006-82CA4A0F0C8D}" type="presOf" srcId="{30C81274-D01F-4919-AEFD-E1EBC0AB6B1F}" destId="{9812C190-E219-48E9-83FC-F5B33158003B}" srcOrd="0" destOrd="0" presId="urn:microsoft.com/office/officeart/2018/2/layout/IconVerticalSolidList"/>
    <dgm:cxn modelId="{D09B12B3-3113-4D70-93E2-B765E8E51E9C}" srcId="{30C81274-D01F-4919-AEFD-E1EBC0AB6B1F}" destId="{CF5CE799-FE45-4405-9E58-2CBA4DCA9F0E}" srcOrd="1" destOrd="0" parTransId="{9A130BF6-CFF0-4629-AA2B-1E7C8D014D6C}" sibTransId="{63A0D8C6-C769-4950-BDFA-591BC391FB79}"/>
    <dgm:cxn modelId="{0775F9D2-E5FB-437D-8351-73F6A01C7868}" type="presOf" srcId="{A142671D-67FA-4942-867D-68F953D3DD83}" destId="{AC13496E-2ADC-406D-91FC-576AB1A5F670}" srcOrd="0" destOrd="0" presId="urn:microsoft.com/office/officeart/2018/2/layout/IconVerticalSolidList"/>
    <dgm:cxn modelId="{C2C9E9F5-22F2-4C48-88C9-87CC79AE9BE2}" srcId="{30C81274-D01F-4919-AEFD-E1EBC0AB6B1F}" destId="{A142671D-67FA-4942-867D-68F953D3DD83}" srcOrd="0" destOrd="0" parTransId="{9F3E9BB9-F889-44CA-92D5-0C0A4AB1E6D3}" sibTransId="{F5018A5A-0826-4BB3-BF72-48148D759A7C}"/>
    <dgm:cxn modelId="{B7113670-C055-42F6-BCFD-8270E73BAFB5}" type="presParOf" srcId="{9812C190-E219-48E9-83FC-F5B33158003B}" destId="{54F06F4A-2D9D-4734-A8BC-100A6AD48018}" srcOrd="0" destOrd="0" presId="urn:microsoft.com/office/officeart/2018/2/layout/IconVerticalSolidList"/>
    <dgm:cxn modelId="{83AF886D-57C8-4536-990C-18AF23B3315B}" type="presParOf" srcId="{54F06F4A-2D9D-4734-A8BC-100A6AD48018}" destId="{68B776CE-2CA4-4668-AA81-6C92BB79E308}" srcOrd="0" destOrd="0" presId="urn:microsoft.com/office/officeart/2018/2/layout/IconVerticalSolidList"/>
    <dgm:cxn modelId="{480A6521-BCD8-4FDD-A225-6FD3E065A9BA}" type="presParOf" srcId="{54F06F4A-2D9D-4734-A8BC-100A6AD48018}" destId="{7D24503C-BE97-4303-A7AB-64D234894751}" srcOrd="1" destOrd="0" presId="urn:microsoft.com/office/officeart/2018/2/layout/IconVerticalSolidList"/>
    <dgm:cxn modelId="{C64C74A8-6FE1-4935-855C-E45326177390}" type="presParOf" srcId="{54F06F4A-2D9D-4734-A8BC-100A6AD48018}" destId="{2A5DDCA5-DBAE-4A22-A1D3-E3523F0159FC}" srcOrd="2" destOrd="0" presId="urn:microsoft.com/office/officeart/2018/2/layout/IconVerticalSolidList"/>
    <dgm:cxn modelId="{867114BC-69C9-481F-ACB7-8493187921A8}" type="presParOf" srcId="{54F06F4A-2D9D-4734-A8BC-100A6AD48018}" destId="{AC13496E-2ADC-406D-91FC-576AB1A5F670}" srcOrd="3" destOrd="0" presId="urn:microsoft.com/office/officeart/2018/2/layout/IconVerticalSolidList"/>
    <dgm:cxn modelId="{DF84D4E1-2A36-41EA-93B7-5827513CBF2B}" type="presParOf" srcId="{9812C190-E219-48E9-83FC-F5B33158003B}" destId="{DAA86400-E55C-4EDB-9023-D841FEB52E07}" srcOrd="1" destOrd="0" presId="urn:microsoft.com/office/officeart/2018/2/layout/IconVerticalSolidList"/>
    <dgm:cxn modelId="{6FFF0172-F4B1-4B62-84F6-41C3FDD8D366}" type="presParOf" srcId="{9812C190-E219-48E9-83FC-F5B33158003B}" destId="{25061A30-BFA2-4DC9-A2CD-737DD17880D9}" srcOrd="2" destOrd="0" presId="urn:microsoft.com/office/officeart/2018/2/layout/IconVerticalSolidList"/>
    <dgm:cxn modelId="{6FFD6A11-EA0E-4776-9643-AFA7B68C6384}" type="presParOf" srcId="{25061A30-BFA2-4DC9-A2CD-737DD17880D9}" destId="{5D5555B2-02D0-4637-8241-BD8830A54FAC}" srcOrd="0" destOrd="0" presId="urn:microsoft.com/office/officeart/2018/2/layout/IconVerticalSolidList"/>
    <dgm:cxn modelId="{B380CFC3-4303-45A9-AC38-1973BEB71F2B}" type="presParOf" srcId="{25061A30-BFA2-4DC9-A2CD-737DD17880D9}" destId="{1A7ABD98-D99E-4D29-85CA-74EC459A3DD9}" srcOrd="1" destOrd="0" presId="urn:microsoft.com/office/officeart/2018/2/layout/IconVerticalSolidList"/>
    <dgm:cxn modelId="{F68159E2-2E86-4E9C-AA24-1A83CF493E34}" type="presParOf" srcId="{25061A30-BFA2-4DC9-A2CD-737DD17880D9}" destId="{05CBB699-55F5-4127-B396-8ADDF365DB68}" srcOrd="2" destOrd="0" presId="urn:microsoft.com/office/officeart/2018/2/layout/IconVerticalSolidList"/>
    <dgm:cxn modelId="{DFA94CD9-D9F1-42CD-8EDD-CC78B52CDA75}" type="presParOf" srcId="{25061A30-BFA2-4DC9-A2CD-737DD17880D9}" destId="{E5E813D1-444C-4FF9-A333-6F11F9E316D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41620A5-8B1E-4B84-B4D7-043EC1F84A2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71A33FA-42C3-4531-9C17-53E0DAEAC57D}">
      <dgm:prSet/>
      <dgm:spPr/>
      <dgm:t>
        <a:bodyPr/>
        <a:lstStyle/>
        <a:p>
          <a:r>
            <a:rPr lang="en-US"/>
            <a:t>Pricing Strategies</a:t>
          </a:r>
        </a:p>
      </dgm:t>
    </dgm:pt>
    <dgm:pt modelId="{2CADA913-93B1-4F5A-9BC7-B8680A877D85}" type="parTrans" cxnId="{A4F59D3B-FE0C-4120-A05F-2848CE8448AD}">
      <dgm:prSet/>
      <dgm:spPr/>
      <dgm:t>
        <a:bodyPr/>
        <a:lstStyle/>
        <a:p>
          <a:endParaRPr lang="en-US"/>
        </a:p>
      </dgm:t>
    </dgm:pt>
    <dgm:pt modelId="{CAD29B76-B20C-4325-9D2A-061B099CC264}" type="sibTrans" cxnId="{A4F59D3B-FE0C-4120-A05F-2848CE8448AD}">
      <dgm:prSet/>
      <dgm:spPr/>
      <dgm:t>
        <a:bodyPr/>
        <a:lstStyle/>
        <a:p>
          <a:endParaRPr lang="en-US"/>
        </a:p>
      </dgm:t>
    </dgm:pt>
    <dgm:pt modelId="{1A34439D-112F-4820-87C7-A1D915F7948C}">
      <dgm:prSet/>
      <dgm:spPr/>
      <dgm:t>
        <a:bodyPr/>
        <a:lstStyle/>
        <a:p>
          <a:r>
            <a:rPr lang="en-US"/>
            <a:t>Optimized Online Processes</a:t>
          </a:r>
        </a:p>
      </dgm:t>
    </dgm:pt>
    <dgm:pt modelId="{B090F3F1-52B1-4B0B-9C38-23DDB12BCEB2}" type="parTrans" cxnId="{856FD186-B7D1-46D3-8BB6-DA304681525E}">
      <dgm:prSet/>
      <dgm:spPr/>
      <dgm:t>
        <a:bodyPr/>
        <a:lstStyle/>
        <a:p>
          <a:endParaRPr lang="en-US"/>
        </a:p>
      </dgm:t>
    </dgm:pt>
    <dgm:pt modelId="{0835F20F-B91F-4C8F-A6BB-9845C9152B61}" type="sibTrans" cxnId="{856FD186-B7D1-46D3-8BB6-DA304681525E}">
      <dgm:prSet/>
      <dgm:spPr/>
      <dgm:t>
        <a:bodyPr/>
        <a:lstStyle/>
        <a:p>
          <a:endParaRPr lang="en-US"/>
        </a:p>
      </dgm:t>
    </dgm:pt>
    <dgm:pt modelId="{638BA4BB-B3AC-4605-94AD-2CCBFB2843BC}">
      <dgm:prSet/>
      <dgm:spPr/>
      <dgm:t>
        <a:bodyPr/>
        <a:lstStyle/>
        <a:p>
          <a:r>
            <a:rPr lang="en-US"/>
            <a:t>Expanded Distribution Channels</a:t>
          </a:r>
        </a:p>
      </dgm:t>
    </dgm:pt>
    <dgm:pt modelId="{B839067B-A73F-4485-A533-84C298376AB6}" type="parTrans" cxnId="{C1F2655E-14AF-4C75-9992-EA75B5094EDD}">
      <dgm:prSet/>
      <dgm:spPr/>
      <dgm:t>
        <a:bodyPr/>
        <a:lstStyle/>
        <a:p>
          <a:endParaRPr lang="en-US"/>
        </a:p>
      </dgm:t>
    </dgm:pt>
    <dgm:pt modelId="{86DBFA0B-0F9C-42A1-9D0D-DE03E4099A36}" type="sibTrans" cxnId="{C1F2655E-14AF-4C75-9992-EA75B5094EDD}">
      <dgm:prSet/>
      <dgm:spPr/>
      <dgm:t>
        <a:bodyPr/>
        <a:lstStyle/>
        <a:p>
          <a:endParaRPr lang="en-US"/>
        </a:p>
      </dgm:t>
    </dgm:pt>
    <dgm:pt modelId="{2F5717E5-161F-40EB-8364-A2FAF96A86D8}" type="pres">
      <dgm:prSet presAssocID="{041620A5-8B1E-4B84-B4D7-043EC1F84A2E}" presName="root" presStyleCnt="0">
        <dgm:presLayoutVars>
          <dgm:dir/>
          <dgm:resizeHandles val="exact"/>
        </dgm:presLayoutVars>
      </dgm:prSet>
      <dgm:spPr/>
    </dgm:pt>
    <dgm:pt modelId="{7763B5B7-A19E-44F0-8976-1D45C4D4E18A}" type="pres">
      <dgm:prSet presAssocID="{371A33FA-42C3-4531-9C17-53E0DAEAC57D}" presName="compNode" presStyleCnt="0"/>
      <dgm:spPr/>
    </dgm:pt>
    <dgm:pt modelId="{81656FF8-D2E9-4247-A49E-DE7B28D1E1B7}" type="pres">
      <dgm:prSet presAssocID="{371A33FA-42C3-4531-9C17-53E0DAEAC57D}" presName="bgRect" presStyleLbl="bgShp" presStyleIdx="0" presStyleCnt="3"/>
      <dgm:spPr/>
    </dgm:pt>
    <dgm:pt modelId="{A7290AA7-9501-496F-9B6B-AA087EBB68E7}" type="pres">
      <dgm:prSet presAssocID="{371A33FA-42C3-4531-9C17-53E0DAEAC57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02F7D6A3-AEC9-4696-8509-66ED1F4972D0}" type="pres">
      <dgm:prSet presAssocID="{371A33FA-42C3-4531-9C17-53E0DAEAC57D}" presName="spaceRect" presStyleCnt="0"/>
      <dgm:spPr/>
    </dgm:pt>
    <dgm:pt modelId="{65AE7278-436C-4BDA-BFCF-06E0CB5494B9}" type="pres">
      <dgm:prSet presAssocID="{371A33FA-42C3-4531-9C17-53E0DAEAC57D}" presName="parTx" presStyleLbl="revTx" presStyleIdx="0" presStyleCnt="3">
        <dgm:presLayoutVars>
          <dgm:chMax val="0"/>
          <dgm:chPref val="0"/>
        </dgm:presLayoutVars>
      </dgm:prSet>
      <dgm:spPr/>
    </dgm:pt>
    <dgm:pt modelId="{F7E0ED4C-CE12-40D5-B593-1A58CC7934E5}" type="pres">
      <dgm:prSet presAssocID="{CAD29B76-B20C-4325-9D2A-061B099CC264}" presName="sibTrans" presStyleCnt="0"/>
      <dgm:spPr/>
    </dgm:pt>
    <dgm:pt modelId="{E5ACE9E6-F2BA-475B-B2FF-B3DFCD834890}" type="pres">
      <dgm:prSet presAssocID="{1A34439D-112F-4820-87C7-A1D915F7948C}" presName="compNode" presStyleCnt="0"/>
      <dgm:spPr/>
    </dgm:pt>
    <dgm:pt modelId="{C75568BF-1FFC-4F22-A97B-8B4F8EEC4DC4}" type="pres">
      <dgm:prSet presAssocID="{1A34439D-112F-4820-87C7-A1D915F7948C}" presName="bgRect" presStyleLbl="bgShp" presStyleIdx="1" presStyleCnt="3"/>
      <dgm:spPr/>
    </dgm:pt>
    <dgm:pt modelId="{1EC9C208-7B81-4ED7-B518-FCFBFC8BFD42}" type="pres">
      <dgm:prSet presAssocID="{1A34439D-112F-4820-87C7-A1D915F7948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419E9B3E-4CD0-476A-B2F0-0A0E5E6CD5AD}" type="pres">
      <dgm:prSet presAssocID="{1A34439D-112F-4820-87C7-A1D915F7948C}" presName="spaceRect" presStyleCnt="0"/>
      <dgm:spPr/>
    </dgm:pt>
    <dgm:pt modelId="{AA12267E-410C-41D1-9A8D-9E910DA42848}" type="pres">
      <dgm:prSet presAssocID="{1A34439D-112F-4820-87C7-A1D915F7948C}" presName="parTx" presStyleLbl="revTx" presStyleIdx="1" presStyleCnt="3">
        <dgm:presLayoutVars>
          <dgm:chMax val="0"/>
          <dgm:chPref val="0"/>
        </dgm:presLayoutVars>
      </dgm:prSet>
      <dgm:spPr/>
    </dgm:pt>
    <dgm:pt modelId="{FFAE99AA-431A-40EC-A5F7-35E07AD0BD1D}" type="pres">
      <dgm:prSet presAssocID="{0835F20F-B91F-4C8F-A6BB-9845C9152B61}" presName="sibTrans" presStyleCnt="0"/>
      <dgm:spPr/>
    </dgm:pt>
    <dgm:pt modelId="{0C019724-7682-4EBA-AF0A-67E462A09EDF}" type="pres">
      <dgm:prSet presAssocID="{638BA4BB-B3AC-4605-94AD-2CCBFB2843BC}" presName="compNode" presStyleCnt="0"/>
      <dgm:spPr/>
    </dgm:pt>
    <dgm:pt modelId="{39AE890D-82E9-4164-88FD-5BAA36FE513A}" type="pres">
      <dgm:prSet presAssocID="{638BA4BB-B3AC-4605-94AD-2CCBFB2843BC}" presName="bgRect" presStyleLbl="bgShp" presStyleIdx="2" presStyleCnt="3"/>
      <dgm:spPr/>
    </dgm:pt>
    <dgm:pt modelId="{0DD195FC-EBA2-4C03-9E02-9352EA16DE72}" type="pres">
      <dgm:prSet presAssocID="{638BA4BB-B3AC-4605-94AD-2CCBFB2843B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re"/>
        </a:ext>
      </dgm:extLst>
    </dgm:pt>
    <dgm:pt modelId="{85720B2F-263A-4AC6-924F-D85AEDB51770}" type="pres">
      <dgm:prSet presAssocID="{638BA4BB-B3AC-4605-94AD-2CCBFB2843BC}" presName="spaceRect" presStyleCnt="0"/>
      <dgm:spPr/>
    </dgm:pt>
    <dgm:pt modelId="{1B58D607-B2A6-409F-A9E9-7D6CA7798797}" type="pres">
      <dgm:prSet presAssocID="{638BA4BB-B3AC-4605-94AD-2CCBFB2843B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1542938-D55F-4266-81D3-EA01FCAF3D44}" type="presOf" srcId="{1A34439D-112F-4820-87C7-A1D915F7948C}" destId="{AA12267E-410C-41D1-9A8D-9E910DA42848}" srcOrd="0" destOrd="0" presId="urn:microsoft.com/office/officeart/2018/2/layout/IconVerticalSolidList"/>
    <dgm:cxn modelId="{A4F59D3B-FE0C-4120-A05F-2848CE8448AD}" srcId="{041620A5-8B1E-4B84-B4D7-043EC1F84A2E}" destId="{371A33FA-42C3-4531-9C17-53E0DAEAC57D}" srcOrd="0" destOrd="0" parTransId="{2CADA913-93B1-4F5A-9BC7-B8680A877D85}" sibTransId="{CAD29B76-B20C-4325-9D2A-061B099CC264}"/>
    <dgm:cxn modelId="{C1F2655E-14AF-4C75-9992-EA75B5094EDD}" srcId="{041620A5-8B1E-4B84-B4D7-043EC1F84A2E}" destId="{638BA4BB-B3AC-4605-94AD-2CCBFB2843BC}" srcOrd="2" destOrd="0" parTransId="{B839067B-A73F-4485-A533-84C298376AB6}" sibTransId="{86DBFA0B-0F9C-42A1-9D0D-DE03E4099A36}"/>
    <dgm:cxn modelId="{FC339072-402F-43FB-BF8F-0E35296525F5}" type="presOf" srcId="{638BA4BB-B3AC-4605-94AD-2CCBFB2843BC}" destId="{1B58D607-B2A6-409F-A9E9-7D6CA7798797}" srcOrd="0" destOrd="0" presId="urn:microsoft.com/office/officeart/2018/2/layout/IconVerticalSolidList"/>
    <dgm:cxn modelId="{929A2D76-13FB-48A7-A2D0-A86D8D0D4143}" type="presOf" srcId="{041620A5-8B1E-4B84-B4D7-043EC1F84A2E}" destId="{2F5717E5-161F-40EB-8364-A2FAF96A86D8}" srcOrd="0" destOrd="0" presId="urn:microsoft.com/office/officeart/2018/2/layout/IconVerticalSolidList"/>
    <dgm:cxn modelId="{856FD186-B7D1-46D3-8BB6-DA304681525E}" srcId="{041620A5-8B1E-4B84-B4D7-043EC1F84A2E}" destId="{1A34439D-112F-4820-87C7-A1D915F7948C}" srcOrd="1" destOrd="0" parTransId="{B090F3F1-52B1-4B0B-9C38-23DDB12BCEB2}" sibTransId="{0835F20F-B91F-4C8F-A6BB-9845C9152B61}"/>
    <dgm:cxn modelId="{4FED769E-5613-4371-A576-7352E9B3D873}" type="presOf" srcId="{371A33FA-42C3-4531-9C17-53E0DAEAC57D}" destId="{65AE7278-436C-4BDA-BFCF-06E0CB5494B9}" srcOrd="0" destOrd="0" presId="urn:microsoft.com/office/officeart/2018/2/layout/IconVerticalSolidList"/>
    <dgm:cxn modelId="{800FB59D-75F2-4D01-98CD-F6E05D899A48}" type="presParOf" srcId="{2F5717E5-161F-40EB-8364-A2FAF96A86D8}" destId="{7763B5B7-A19E-44F0-8976-1D45C4D4E18A}" srcOrd="0" destOrd="0" presId="urn:microsoft.com/office/officeart/2018/2/layout/IconVerticalSolidList"/>
    <dgm:cxn modelId="{E4755FB5-EE4F-4154-A42C-C049A7150750}" type="presParOf" srcId="{7763B5B7-A19E-44F0-8976-1D45C4D4E18A}" destId="{81656FF8-D2E9-4247-A49E-DE7B28D1E1B7}" srcOrd="0" destOrd="0" presId="urn:microsoft.com/office/officeart/2018/2/layout/IconVerticalSolidList"/>
    <dgm:cxn modelId="{878837B2-0E77-4FCF-AA87-8B369A563A72}" type="presParOf" srcId="{7763B5B7-A19E-44F0-8976-1D45C4D4E18A}" destId="{A7290AA7-9501-496F-9B6B-AA087EBB68E7}" srcOrd="1" destOrd="0" presId="urn:microsoft.com/office/officeart/2018/2/layout/IconVerticalSolidList"/>
    <dgm:cxn modelId="{9489F6E1-E161-47AB-A4CF-32090ACA97DE}" type="presParOf" srcId="{7763B5B7-A19E-44F0-8976-1D45C4D4E18A}" destId="{02F7D6A3-AEC9-4696-8509-66ED1F4972D0}" srcOrd="2" destOrd="0" presId="urn:microsoft.com/office/officeart/2018/2/layout/IconVerticalSolidList"/>
    <dgm:cxn modelId="{FB9A4605-CAD6-459F-B135-503CD51E5BC6}" type="presParOf" srcId="{7763B5B7-A19E-44F0-8976-1D45C4D4E18A}" destId="{65AE7278-436C-4BDA-BFCF-06E0CB5494B9}" srcOrd="3" destOrd="0" presId="urn:microsoft.com/office/officeart/2018/2/layout/IconVerticalSolidList"/>
    <dgm:cxn modelId="{055E1165-66AD-4045-B406-6B0ABC562086}" type="presParOf" srcId="{2F5717E5-161F-40EB-8364-A2FAF96A86D8}" destId="{F7E0ED4C-CE12-40D5-B593-1A58CC7934E5}" srcOrd="1" destOrd="0" presId="urn:microsoft.com/office/officeart/2018/2/layout/IconVerticalSolidList"/>
    <dgm:cxn modelId="{417A6514-C55B-48BF-B8F5-F2AE15542736}" type="presParOf" srcId="{2F5717E5-161F-40EB-8364-A2FAF96A86D8}" destId="{E5ACE9E6-F2BA-475B-B2FF-B3DFCD834890}" srcOrd="2" destOrd="0" presId="urn:microsoft.com/office/officeart/2018/2/layout/IconVerticalSolidList"/>
    <dgm:cxn modelId="{9B928BC7-61D5-461C-92B6-E5ACC7702202}" type="presParOf" srcId="{E5ACE9E6-F2BA-475B-B2FF-B3DFCD834890}" destId="{C75568BF-1FFC-4F22-A97B-8B4F8EEC4DC4}" srcOrd="0" destOrd="0" presId="urn:microsoft.com/office/officeart/2018/2/layout/IconVerticalSolidList"/>
    <dgm:cxn modelId="{434FDBA0-CD02-4D74-A13A-DD32CDCA0093}" type="presParOf" srcId="{E5ACE9E6-F2BA-475B-B2FF-B3DFCD834890}" destId="{1EC9C208-7B81-4ED7-B518-FCFBFC8BFD42}" srcOrd="1" destOrd="0" presId="urn:microsoft.com/office/officeart/2018/2/layout/IconVerticalSolidList"/>
    <dgm:cxn modelId="{617014AF-8A74-4F97-BE5D-9670C6B30A89}" type="presParOf" srcId="{E5ACE9E6-F2BA-475B-B2FF-B3DFCD834890}" destId="{419E9B3E-4CD0-476A-B2F0-0A0E5E6CD5AD}" srcOrd="2" destOrd="0" presId="urn:microsoft.com/office/officeart/2018/2/layout/IconVerticalSolidList"/>
    <dgm:cxn modelId="{AC56D4B9-4EF9-4774-AC4C-914677CE7A54}" type="presParOf" srcId="{E5ACE9E6-F2BA-475B-B2FF-B3DFCD834890}" destId="{AA12267E-410C-41D1-9A8D-9E910DA42848}" srcOrd="3" destOrd="0" presId="urn:microsoft.com/office/officeart/2018/2/layout/IconVerticalSolidList"/>
    <dgm:cxn modelId="{387F5A75-1511-493B-9B2B-F46BD8C63FE3}" type="presParOf" srcId="{2F5717E5-161F-40EB-8364-A2FAF96A86D8}" destId="{FFAE99AA-431A-40EC-A5F7-35E07AD0BD1D}" srcOrd="3" destOrd="0" presId="urn:microsoft.com/office/officeart/2018/2/layout/IconVerticalSolidList"/>
    <dgm:cxn modelId="{8B5CE486-CF4C-4327-8A51-2915559D6C28}" type="presParOf" srcId="{2F5717E5-161F-40EB-8364-A2FAF96A86D8}" destId="{0C019724-7682-4EBA-AF0A-67E462A09EDF}" srcOrd="4" destOrd="0" presId="urn:microsoft.com/office/officeart/2018/2/layout/IconVerticalSolidList"/>
    <dgm:cxn modelId="{A4521F74-D02B-4A12-87A2-8083C3BF74A3}" type="presParOf" srcId="{0C019724-7682-4EBA-AF0A-67E462A09EDF}" destId="{39AE890D-82E9-4164-88FD-5BAA36FE513A}" srcOrd="0" destOrd="0" presId="urn:microsoft.com/office/officeart/2018/2/layout/IconVerticalSolidList"/>
    <dgm:cxn modelId="{B05D8675-55D6-4CF9-9CD9-C231514996E8}" type="presParOf" srcId="{0C019724-7682-4EBA-AF0A-67E462A09EDF}" destId="{0DD195FC-EBA2-4C03-9E02-9352EA16DE72}" srcOrd="1" destOrd="0" presId="urn:microsoft.com/office/officeart/2018/2/layout/IconVerticalSolidList"/>
    <dgm:cxn modelId="{E323E683-A1C4-4EFA-A3C6-F9F6F0A8CDB2}" type="presParOf" srcId="{0C019724-7682-4EBA-AF0A-67E462A09EDF}" destId="{85720B2F-263A-4AC6-924F-D85AEDB51770}" srcOrd="2" destOrd="0" presId="urn:microsoft.com/office/officeart/2018/2/layout/IconVerticalSolidList"/>
    <dgm:cxn modelId="{9820EFD4-2CB8-4FFF-90EE-722672F28A9E}" type="presParOf" srcId="{0C019724-7682-4EBA-AF0A-67E462A09EDF}" destId="{1B58D607-B2A6-409F-A9E9-7D6CA779879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8996DCD-745F-4988-9C18-3AE0F41ABC02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3999F78-D465-436F-86DA-4BC8BED7EC1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RACE framework (Reach, Act, Convert, Engage) will guide the communication efforts.</a:t>
          </a:r>
        </a:p>
      </dgm:t>
    </dgm:pt>
    <dgm:pt modelId="{3EE2F74F-0330-488F-BADD-254B3D1B5A29}" type="parTrans" cxnId="{6CAE3BE9-85E8-4EC9-8B19-03EF8CB65BE2}">
      <dgm:prSet/>
      <dgm:spPr/>
      <dgm:t>
        <a:bodyPr/>
        <a:lstStyle/>
        <a:p>
          <a:endParaRPr lang="en-US"/>
        </a:p>
      </dgm:t>
    </dgm:pt>
    <dgm:pt modelId="{4EFE4BD5-CE35-491D-A537-E924F83BCE8A}" type="sibTrans" cxnId="{6CAE3BE9-85E8-4EC9-8B19-03EF8CB65BE2}">
      <dgm:prSet/>
      <dgm:spPr/>
      <dgm:t>
        <a:bodyPr/>
        <a:lstStyle/>
        <a:p>
          <a:endParaRPr lang="en-US"/>
        </a:p>
      </dgm:t>
    </dgm:pt>
    <dgm:pt modelId="{34AD9D2F-F430-45BF-83C7-DA35252B454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Ritz-Carlton will use new communication channels and methods in response to the findings of the situational study.</a:t>
          </a:r>
        </a:p>
      </dgm:t>
    </dgm:pt>
    <dgm:pt modelId="{BD72273E-C07E-4998-8AC8-653B347E8E63}" type="parTrans" cxnId="{C0C85614-E041-4593-AE97-4523A58E455E}">
      <dgm:prSet/>
      <dgm:spPr/>
      <dgm:t>
        <a:bodyPr/>
        <a:lstStyle/>
        <a:p>
          <a:endParaRPr lang="en-US"/>
        </a:p>
      </dgm:t>
    </dgm:pt>
    <dgm:pt modelId="{B38664F1-468B-41B2-AD60-C6F27BF04AF1}" type="sibTrans" cxnId="{C0C85614-E041-4593-AE97-4523A58E455E}">
      <dgm:prSet/>
      <dgm:spPr/>
      <dgm:t>
        <a:bodyPr/>
        <a:lstStyle/>
        <a:p>
          <a:endParaRPr lang="en-US"/>
        </a:p>
      </dgm:t>
    </dgm:pt>
    <dgm:pt modelId="{2BB3402B-B4E5-4DF2-83F0-AF703D4EE93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Other aspects of the marketing mix, such as price and distribution, will be altered to accommodate the new strategy.</a:t>
          </a:r>
        </a:p>
      </dgm:t>
    </dgm:pt>
    <dgm:pt modelId="{31ACC38C-7A50-4D00-AC92-04AF17C02524}" type="parTrans" cxnId="{41F13E54-531A-469B-945F-366FA67E2C80}">
      <dgm:prSet/>
      <dgm:spPr/>
      <dgm:t>
        <a:bodyPr/>
        <a:lstStyle/>
        <a:p>
          <a:endParaRPr lang="en-US"/>
        </a:p>
      </dgm:t>
    </dgm:pt>
    <dgm:pt modelId="{EAECF3F2-7B9F-4217-923D-1765B47768D8}" type="sibTrans" cxnId="{41F13E54-531A-469B-945F-366FA67E2C80}">
      <dgm:prSet/>
      <dgm:spPr/>
      <dgm:t>
        <a:bodyPr/>
        <a:lstStyle/>
        <a:p>
          <a:endParaRPr lang="en-US"/>
        </a:p>
      </dgm:t>
    </dgm:pt>
    <dgm:pt modelId="{614DB592-6FF8-495F-AB98-473E71D85108}" type="pres">
      <dgm:prSet presAssocID="{88996DCD-745F-4988-9C18-3AE0F41ABC0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C0122B0-9ADD-46B9-9D94-CCD97D42DF67}" type="pres">
      <dgm:prSet presAssocID="{13999F78-D465-436F-86DA-4BC8BED7EC14}" presName="hierRoot1" presStyleCnt="0"/>
      <dgm:spPr/>
    </dgm:pt>
    <dgm:pt modelId="{06859969-416E-4E2B-B3AB-4131F67CE8CC}" type="pres">
      <dgm:prSet presAssocID="{13999F78-D465-436F-86DA-4BC8BED7EC14}" presName="composite" presStyleCnt="0"/>
      <dgm:spPr/>
    </dgm:pt>
    <dgm:pt modelId="{E906D245-B954-475E-8C8C-47E41E648C92}" type="pres">
      <dgm:prSet presAssocID="{13999F78-D465-436F-86DA-4BC8BED7EC14}" presName="background" presStyleLbl="node0" presStyleIdx="0" presStyleCnt="3"/>
      <dgm:spPr/>
    </dgm:pt>
    <dgm:pt modelId="{1002459A-0EF7-4D4B-A564-A0A60AB8AFFE}" type="pres">
      <dgm:prSet presAssocID="{13999F78-D465-436F-86DA-4BC8BED7EC14}" presName="text" presStyleLbl="fgAcc0" presStyleIdx="0" presStyleCnt="3">
        <dgm:presLayoutVars>
          <dgm:chPref val="3"/>
        </dgm:presLayoutVars>
      </dgm:prSet>
      <dgm:spPr/>
    </dgm:pt>
    <dgm:pt modelId="{2DBB8E20-CF7C-4722-9FB6-721448A9D3F0}" type="pres">
      <dgm:prSet presAssocID="{13999F78-D465-436F-86DA-4BC8BED7EC14}" presName="hierChild2" presStyleCnt="0"/>
      <dgm:spPr/>
    </dgm:pt>
    <dgm:pt modelId="{A78F8BDD-7997-4F56-A578-150280DC357F}" type="pres">
      <dgm:prSet presAssocID="{34AD9D2F-F430-45BF-83C7-DA35252B454B}" presName="hierRoot1" presStyleCnt="0"/>
      <dgm:spPr/>
    </dgm:pt>
    <dgm:pt modelId="{0539E5DD-6806-463E-BE9B-A280D0371484}" type="pres">
      <dgm:prSet presAssocID="{34AD9D2F-F430-45BF-83C7-DA35252B454B}" presName="composite" presStyleCnt="0"/>
      <dgm:spPr/>
    </dgm:pt>
    <dgm:pt modelId="{3DACE3D6-65C4-4B04-B27C-39F65DE75693}" type="pres">
      <dgm:prSet presAssocID="{34AD9D2F-F430-45BF-83C7-DA35252B454B}" presName="background" presStyleLbl="node0" presStyleIdx="1" presStyleCnt="3"/>
      <dgm:spPr/>
    </dgm:pt>
    <dgm:pt modelId="{9E2C66C1-A09E-4CCD-AB94-C468C5196272}" type="pres">
      <dgm:prSet presAssocID="{34AD9D2F-F430-45BF-83C7-DA35252B454B}" presName="text" presStyleLbl="fgAcc0" presStyleIdx="1" presStyleCnt="3">
        <dgm:presLayoutVars>
          <dgm:chPref val="3"/>
        </dgm:presLayoutVars>
      </dgm:prSet>
      <dgm:spPr/>
    </dgm:pt>
    <dgm:pt modelId="{225AF4DF-BF9E-4198-9637-3F657E77DFAA}" type="pres">
      <dgm:prSet presAssocID="{34AD9D2F-F430-45BF-83C7-DA35252B454B}" presName="hierChild2" presStyleCnt="0"/>
      <dgm:spPr/>
    </dgm:pt>
    <dgm:pt modelId="{5A552AFD-904E-4B1A-9250-4B3FA9C59668}" type="pres">
      <dgm:prSet presAssocID="{2BB3402B-B4E5-4DF2-83F0-AF703D4EE935}" presName="hierRoot1" presStyleCnt="0"/>
      <dgm:spPr/>
    </dgm:pt>
    <dgm:pt modelId="{1952F618-3F57-4486-A7BD-C6B625F81A83}" type="pres">
      <dgm:prSet presAssocID="{2BB3402B-B4E5-4DF2-83F0-AF703D4EE935}" presName="composite" presStyleCnt="0"/>
      <dgm:spPr/>
    </dgm:pt>
    <dgm:pt modelId="{F9552E90-2845-4B44-9F3C-0660DD857137}" type="pres">
      <dgm:prSet presAssocID="{2BB3402B-B4E5-4DF2-83F0-AF703D4EE935}" presName="background" presStyleLbl="node0" presStyleIdx="2" presStyleCnt="3"/>
      <dgm:spPr/>
    </dgm:pt>
    <dgm:pt modelId="{3AC3C8AD-FD1C-4B81-BB5D-DE5F6FBA943E}" type="pres">
      <dgm:prSet presAssocID="{2BB3402B-B4E5-4DF2-83F0-AF703D4EE935}" presName="text" presStyleLbl="fgAcc0" presStyleIdx="2" presStyleCnt="3">
        <dgm:presLayoutVars>
          <dgm:chPref val="3"/>
        </dgm:presLayoutVars>
      </dgm:prSet>
      <dgm:spPr/>
    </dgm:pt>
    <dgm:pt modelId="{29B79694-D746-4D45-A42F-07CD0FC79E5B}" type="pres">
      <dgm:prSet presAssocID="{2BB3402B-B4E5-4DF2-83F0-AF703D4EE935}" presName="hierChild2" presStyleCnt="0"/>
      <dgm:spPr/>
    </dgm:pt>
  </dgm:ptLst>
  <dgm:cxnLst>
    <dgm:cxn modelId="{C0C85614-E041-4593-AE97-4523A58E455E}" srcId="{88996DCD-745F-4988-9C18-3AE0F41ABC02}" destId="{34AD9D2F-F430-45BF-83C7-DA35252B454B}" srcOrd="1" destOrd="0" parTransId="{BD72273E-C07E-4998-8AC8-653B347E8E63}" sibTransId="{B38664F1-468B-41B2-AD60-C6F27BF04AF1}"/>
    <dgm:cxn modelId="{CE8CDA2A-5B1C-4700-AEE4-F5727ADFF9A7}" type="presOf" srcId="{88996DCD-745F-4988-9C18-3AE0F41ABC02}" destId="{614DB592-6FF8-495F-AB98-473E71D85108}" srcOrd="0" destOrd="0" presId="urn:microsoft.com/office/officeart/2005/8/layout/hierarchy1"/>
    <dgm:cxn modelId="{1C8AB32F-7AAE-46AB-9165-CE4571CFB63A}" type="presOf" srcId="{13999F78-D465-436F-86DA-4BC8BED7EC14}" destId="{1002459A-0EF7-4D4B-A564-A0A60AB8AFFE}" srcOrd="0" destOrd="0" presId="urn:microsoft.com/office/officeart/2005/8/layout/hierarchy1"/>
    <dgm:cxn modelId="{B87E1871-0F83-423D-9586-4FEC0253265C}" type="presOf" srcId="{34AD9D2F-F430-45BF-83C7-DA35252B454B}" destId="{9E2C66C1-A09E-4CCD-AB94-C468C5196272}" srcOrd="0" destOrd="0" presId="urn:microsoft.com/office/officeart/2005/8/layout/hierarchy1"/>
    <dgm:cxn modelId="{41F13E54-531A-469B-945F-366FA67E2C80}" srcId="{88996DCD-745F-4988-9C18-3AE0F41ABC02}" destId="{2BB3402B-B4E5-4DF2-83F0-AF703D4EE935}" srcOrd="2" destOrd="0" parTransId="{31ACC38C-7A50-4D00-AC92-04AF17C02524}" sibTransId="{EAECF3F2-7B9F-4217-923D-1765B47768D8}"/>
    <dgm:cxn modelId="{6CAE3BE9-85E8-4EC9-8B19-03EF8CB65BE2}" srcId="{88996DCD-745F-4988-9C18-3AE0F41ABC02}" destId="{13999F78-D465-436F-86DA-4BC8BED7EC14}" srcOrd="0" destOrd="0" parTransId="{3EE2F74F-0330-488F-BADD-254B3D1B5A29}" sibTransId="{4EFE4BD5-CE35-491D-A537-E924F83BCE8A}"/>
    <dgm:cxn modelId="{68988EF5-698A-4E1D-9280-D5656E728B48}" type="presOf" srcId="{2BB3402B-B4E5-4DF2-83F0-AF703D4EE935}" destId="{3AC3C8AD-FD1C-4B81-BB5D-DE5F6FBA943E}" srcOrd="0" destOrd="0" presId="urn:microsoft.com/office/officeart/2005/8/layout/hierarchy1"/>
    <dgm:cxn modelId="{B05BBD85-D137-4852-94CB-330884FDB6FA}" type="presParOf" srcId="{614DB592-6FF8-495F-AB98-473E71D85108}" destId="{6C0122B0-9ADD-46B9-9D94-CCD97D42DF67}" srcOrd="0" destOrd="0" presId="urn:microsoft.com/office/officeart/2005/8/layout/hierarchy1"/>
    <dgm:cxn modelId="{7E215AB9-62E4-44DB-A6B8-85B9575C3D8F}" type="presParOf" srcId="{6C0122B0-9ADD-46B9-9D94-CCD97D42DF67}" destId="{06859969-416E-4E2B-B3AB-4131F67CE8CC}" srcOrd="0" destOrd="0" presId="urn:microsoft.com/office/officeart/2005/8/layout/hierarchy1"/>
    <dgm:cxn modelId="{36583917-A31C-4C96-86FD-0AFC3069DA70}" type="presParOf" srcId="{06859969-416E-4E2B-B3AB-4131F67CE8CC}" destId="{E906D245-B954-475E-8C8C-47E41E648C92}" srcOrd="0" destOrd="0" presId="urn:microsoft.com/office/officeart/2005/8/layout/hierarchy1"/>
    <dgm:cxn modelId="{0135FD27-5272-415C-828C-FBAE9CCE2FFA}" type="presParOf" srcId="{06859969-416E-4E2B-B3AB-4131F67CE8CC}" destId="{1002459A-0EF7-4D4B-A564-A0A60AB8AFFE}" srcOrd="1" destOrd="0" presId="urn:microsoft.com/office/officeart/2005/8/layout/hierarchy1"/>
    <dgm:cxn modelId="{BD4FF817-EE78-4FDC-90CF-13F14EB99C1F}" type="presParOf" srcId="{6C0122B0-9ADD-46B9-9D94-CCD97D42DF67}" destId="{2DBB8E20-CF7C-4722-9FB6-721448A9D3F0}" srcOrd="1" destOrd="0" presId="urn:microsoft.com/office/officeart/2005/8/layout/hierarchy1"/>
    <dgm:cxn modelId="{14CF1EEA-A48F-470D-96A7-31597F7020F1}" type="presParOf" srcId="{614DB592-6FF8-495F-AB98-473E71D85108}" destId="{A78F8BDD-7997-4F56-A578-150280DC357F}" srcOrd="1" destOrd="0" presId="urn:microsoft.com/office/officeart/2005/8/layout/hierarchy1"/>
    <dgm:cxn modelId="{75D433D3-1E45-4ADD-95BE-236E9AE336E4}" type="presParOf" srcId="{A78F8BDD-7997-4F56-A578-150280DC357F}" destId="{0539E5DD-6806-463E-BE9B-A280D0371484}" srcOrd="0" destOrd="0" presId="urn:microsoft.com/office/officeart/2005/8/layout/hierarchy1"/>
    <dgm:cxn modelId="{09038E07-C370-43B6-88EF-29B18E5E94D8}" type="presParOf" srcId="{0539E5DD-6806-463E-BE9B-A280D0371484}" destId="{3DACE3D6-65C4-4B04-B27C-39F65DE75693}" srcOrd="0" destOrd="0" presId="urn:microsoft.com/office/officeart/2005/8/layout/hierarchy1"/>
    <dgm:cxn modelId="{F570911D-2F4A-4538-AD72-2B40891E1629}" type="presParOf" srcId="{0539E5DD-6806-463E-BE9B-A280D0371484}" destId="{9E2C66C1-A09E-4CCD-AB94-C468C5196272}" srcOrd="1" destOrd="0" presId="urn:microsoft.com/office/officeart/2005/8/layout/hierarchy1"/>
    <dgm:cxn modelId="{B559C8BA-4ABB-4117-9514-8B013794E01D}" type="presParOf" srcId="{A78F8BDD-7997-4F56-A578-150280DC357F}" destId="{225AF4DF-BF9E-4198-9637-3F657E77DFAA}" srcOrd="1" destOrd="0" presId="urn:microsoft.com/office/officeart/2005/8/layout/hierarchy1"/>
    <dgm:cxn modelId="{583DDEFF-81AC-4861-A3FB-0E65C6F63254}" type="presParOf" srcId="{614DB592-6FF8-495F-AB98-473E71D85108}" destId="{5A552AFD-904E-4B1A-9250-4B3FA9C59668}" srcOrd="2" destOrd="0" presId="urn:microsoft.com/office/officeart/2005/8/layout/hierarchy1"/>
    <dgm:cxn modelId="{CBD2CE78-843B-4B82-89DA-F4B403B9AAE4}" type="presParOf" srcId="{5A552AFD-904E-4B1A-9250-4B3FA9C59668}" destId="{1952F618-3F57-4486-A7BD-C6B625F81A83}" srcOrd="0" destOrd="0" presId="urn:microsoft.com/office/officeart/2005/8/layout/hierarchy1"/>
    <dgm:cxn modelId="{91EF6AB0-2A6D-4A13-82E6-84BC4E220A36}" type="presParOf" srcId="{1952F618-3F57-4486-A7BD-C6B625F81A83}" destId="{F9552E90-2845-4B44-9F3C-0660DD857137}" srcOrd="0" destOrd="0" presId="urn:microsoft.com/office/officeart/2005/8/layout/hierarchy1"/>
    <dgm:cxn modelId="{CBFC36F2-6685-46C0-8E72-64B3017459C3}" type="presParOf" srcId="{1952F618-3F57-4486-A7BD-C6B625F81A83}" destId="{3AC3C8AD-FD1C-4B81-BB5D-DE5F6FBA943E}" srcOrd="1" destOrd="0" presId="urn:microsoft.com/office/officeart/2005/8/layout/hierarchy1"/>
    <dgm:cxn modelId="{626AABBF-F7D7-4450-AA81-E2C8C7600C30}" type="presParOf" srcId="{5A552AFD-904E-4B1A-9250-4B3FA9C59668}" destId="{29B79694-D746-4D45-A42F-07CD0FC79E5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A5A6ADE-9478-46A1-9094-368D1DD4397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8ACA9C1-2258-4633-81F4-C3FB6AC3D94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Success will be determined by indicators such as an increase in website visits, activity on social media, positive customer satisfaction surveys, and sales (Kelly, 2016).</a:t>
          </a:r>
        </a:p>
      </dgm:t>
    </dgm:pt>
    <dgm:pt modelId="{EC6DC6E2-C02B-4718-A949-B5CDEC478EC9}" type="parTrans" cxnId="{03D119C5-6914-446A-B80B-E43A09FECADF}">
      <dgm:prSet/>
      <dgm:spPr/>
      <dgm:t>
        <a:bodyPr/>
        <a:lstStyle/>
        <a:p>
          <a:pPr algn="just"/>
          <a:endParaRPr lang="en-US"/>
        </a:p>
      </dgm:t>
    </dgm:pt>
    <dgm:pt modelId="{DA7525F5-4469-493F-8DD1-93EC74B9DA96}" type="sibTrans" cxnId="{03D119C5-6914-446A-B80B-E43A09FECADF}">
      <dgm:prSet/>
      <dgm:spPr/>
      <dgm:t>
        <a:bodyPr/>
        <a:lstStyle/>
        <a:p>
          <a:pPr algn="just"/>
          <a:endParaRPr lang="en-US"/>
        </a:p>
      </dgm:t>
    </dgm:pt>
    <dgm:pt modelId="{9B292400-AF65-4E44-BD3E-13C437BC07FE}">
      <dgm:prSet/>
      <dgm:spPr/>
      <dgm:t>
        <a:bodyPr/>
        <a:lstStyle/>
        <a:p>
          <a:pPr algn="just">
            <a:lnSpc>
              <a:spcPct val="100000"/>
            </a:lnSpc>
          </a:pPr>
          <a:r>
            <a:rPr lang="en-US"/>
            <a:t>We can evaluate the efficacy of your marketing strategy by keeping track of these metrics and adjusting as necessary.</a:t>
          </a:r>
        </a:p>
      </dgm:t>
    </dgm:pt>
    <dgm:pt modelId="{C8A5EC99-7229-45E1-9EEB-5964304D9B66}" type="parTrans" cxnId="{2B8BF2BE-6CC1-4A6D-B964-AE58C24A59AE}">
      <dgm:prSet/>
      <dgm:spPr/>
      <dgm:t>
        <a:bodyPr/>
        <a:lstStyle/>
        <a:p>
          <a:pPr algn="just"/>
          <a:endParaRPr lang="en-US"/>
        </a:p>
      </dgm:t>
    </dgm:pt>
    <dgm:pt modelId="{5B5D3BEC-A0D8-41F5-9329-665E6761CA97}" type="sibTrans" cxnId="{2B8BF2BE-6CC1-4A6D-B964-AE58C24A59AE}">
      <dgm:prSet/>
      <dgm:spPr/>
      <dgm:t>
        <a:bodyPr/>
        <a:lstStyle/>
        <a:p>
          <a:pPr algn="just"/>
          <a:endParaRPr lang="en-US"/>
        </a:p>
      </dgm:t>
    </dgm:pt>
    <dgm:pt modelId="{8691E6E6-B38B-46C5-9050-A12E2DF7D4F0}" type="pres">
      <dgm:prSet presAssocID="{3A5A6ADE-9478-46A1-9094-368D1DD43972}" presName="root" presStyleCnt="0">
        <dgm:presLayoutVars>
          <dgm:dir/>
          <dgm:resizeHandles val="exact"/>
        </dgm:presLayoutVars>
      </dgm:prSet>
      <dgm:spPr/>
    </dgm:pt>
    <dgm:pt modelId="{E570781B-CB70-48AD-B83B-0F5FD4392824}" type="pres">
      <dgm:prSet presAssocID="{E8ACA9C1-2258-4633-81F4-C3FB6AC3D948}" presName="compNode" presStyleCnt="0"/>
      <dgm:spPr/>
    </dgm:pt>
    <dgm:pt modelId="{2C296BD8-48AB-4E8E-92B1-D50EBA2C0582}" type="pres">
      <dgm:prSet presAssocID="{E8ACA9C1-2258-4633-81F4-C3FB6AC3D948}" presName="bgRect" presStyleLbl="bgShp" presStyleIdx="0" presStyleCnt="2"/>
      <dgm:spPr/>
    </dgm:pt>
    <dgm:pt modelId="{162F9138-770E-4D16-9D46-F5370A9E88A9}" type="pres">
      <dgm:prSet presAssocID="{E8ACA9C1-2258-4633-81F4-C3FB6AC3D94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rection"/>
        </a:ext>
      </dgm:extLst>
    </dgm:pt>
    <dgm:pt modelId="{8F4C2CFD-D38F-406E-8A99-6F4E69EDEED8}" type="pres">
      <dgm:prSet presAssocID="{E8ACA9C1-2258-4633-81F4-C3FB6AC3D948}" presName="spaceRect" presStyleCnt="0"/>
      <dgm:spPr/>
    </dgm:pt>
    <dgm:pt modelId="{9BFAA9C9-3A59-4F87-BA06-D04B33D6DE3E}" type="pres">
      <dgm:prSet presAssocID="{E8ACA9C1-2258-4633-81F4-C3FB6AC3D948}" presName="parTx" presStyleLbl="revTx" presStyleIdx="0" presStyleCnt="2">
        <dgm:presLayoutVars>
          <dgm:chMax val="0"/>
          <dgm:chPref val="0"/>
        </dgm:presLayoutVars>
      </dgm:prSet>
      <dgm:spPr/>
    </dgm:pt>
    <dgm:pt modelId="{CA0215D5-5F10-4968-8BBD-1961448010C9}" type="pres">
      <dgm:prSet presAssocID="{DA7525F5-4469-493F-8DD1-93EC74B9DA96}" presName="sibTrans" presStyleCnt="0"/>
      <dgm:spPr/>
    </dgm:pt>
    <dgm:pt modelId="{060FF981-9DFB-456D-99B3-CBD5C79C3BE4}" type="pres">
      <dgm:prSet presAssocID="{9B292400-AF65-4E44-BD3E-13C437BC07FE}" presName="compNode" presStyleCnt="0"/>
      <dgm:spPr/>
    </dgm:pt>
    <dgm:pt modelId="{40345236-0737-4E79-A105-9EE021318832}" type="pres">
      <dgm:prSet presAssocID="{9B292400-AF65-4E44-BD3E-13C437BC07FE}" presName="bgRect" presStyleLbl="bgShp" presStyleIdx="1" presStyleCnt="2"/>
      <dgm:spPr/>
    </dgm:pt>
    <dgm:pt modelId="{681EC4AA-D4E4-4A30-A14E-9E369A65132C}" type="pres">
      <dgm:prSet presAssocID="{9B292400-AF65-4E44-BD3E-13C437BC07FE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E222FF89-25CE-4DF0-A2D4-CC5F627F1236}" type="pres">
      <dgm:prSet presAssocID="{9B292400-AF65-4E44-BD3E-13C437BC07FE}" presName="spaceRect" presStyleCnt="0"/>
      <dgm:spPr/>
    </dgm:pt>
    <dgm:pt modelId="{2F48DF53-E22D-4251-839C-964FB8562390}" type="pres">
      <dgm:prSet presAssocID="{9B292400-AF65-4E44-BD3E-13C437BC07FE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C0D90E19-335C-4CD5-B821-EC518C976CB0}" type="presOf" srcId="{9B292400-AF65-4E44-BD3E-13C437BC07FE}" destId="{2F48DF53-E22D-4251-839C-964FB8562390}" srcOrd="0" destOrd="0" presId="urn:microsoft.com/office/officeart/2018/2/layout/IconVerticalSolidList"/>
    <dgm:cxn modelId="{379F4242-E95B-4671-92A0-46831C121AF2}" type="presOf" srcId="{3A5A6ADE-9478-46A1-9094-368D1DD43972}" destId="{8691E6E6-B38B-46C5-9050-A12E2DF7D4F0}" srcOrd="0" destOrd="0" presId="urn:microsoft.com/office/officeart/2018/2/layout/IconVerticalSolidList"/>
    <dgm:cxn modelId="{2B8BF2BE-6CC1-4A6D-B964-AE58C24A59AE}" srcId="{3A5A6ADE-9478-46A1-9094-368D1DD43972}" destId="{9B292400-AF65-4E44-BD3E-13C437BC07FE}" srcOrd="1" destOrd="0" parTransId="{C8A5EC99-7229-45E1-9EEB-5964304D9B66}" sibTransId="{5B5D3BEC-A0D8-41F5-9329-665E6761CA97}"/>
    <dgm:cxn modelId="{03D119C5-6914-446A-B80B-E43A09FECADF}" srcId="{3A5A6ADE-9478-46A1-9094-368D1DD43972}" destId="{E8ACA9C1-2258-4633-81F4-C3FB6AC3D948}" srcOrd="0" destOrd="0" parTransId="{EC6DC6E2-C02B-4718-A949-B5CDEC478EC9}" sibTransId="{DA7525F5-4469-493F-8DD1-93EC74B9DA96}"/>
    <dgm:cxn modelId="{BFCB5CEB-9A49-4825-A6FC-F41601B53C80}" type="presOf" srcId="{E8ACA9C1-2258-4633-81F4-C3FB6AC3D948}" destId="{9BFAA9C9-3A59-4F87-BA06-D04B33D6DE3E}" srcOrd="0" destOrd="0" presId="urn:microsoft.com/office/officeart/2018/2/layout/IconVerticalSolidList"/>
    <dgm:cxn modelId="{D1DF588B-7DDF-4190-92C7-EC6665B0AC14}" type="presParOf" srcId="{8691E6E6-B38B-46C5-9050-A12E2DF7D4F0}" destId="{E570781B-CB70-48AD-B83B-0F5FD4392824}" srcOrd="0" destOrd="0" presId="urn:microsoft.com/office/officeart/2018/2/layout/IconVerticalSolidList"/>
    <dgm:cxn modelId="{BAE9D545-C886-43D6-A103-EABF5EF44E18}" type="presParOf" srcId="{E570781B-CB70-48AD-B83B-0F5FD4392824}" destId="{2C296BD8-48AB-4E8E-92B1-D50EBA2C0582}" srcOrd="0" destOrd="0" presId="urn:microsoft.com/office/officeart/2018/2/layout/IconVerticalSolidList"/>
    <dgm:cxn modelId="{2E3455E6-3720-4614-BCAF-D0406CD11B1C}" type="presParOf" srcId="{E570781B-CB70-48AD-B83B-0F5FD4392824}" destId="{162F9138-770E-4D16-9D46-F5370A9E88A9}" srcOrd="1" destOrd="0" presId="urn:microsoft.com/office/officeart/2018/2/layout/IconVerticalSolidList"/>
    <dgm:cxn modelId="{2017E86A-FAEF-4067-94CD-D625ECA8B59E}" type="presParOf" srcId="{E570781B-CB70-48AD-B83B-0F5FD4392824}" destId="{8F4C2CFD-D38F-406E-8A99-6F4E69EDEED8}" srcOrd="2" destOrd="0" presId="urn:microsoft.com/office/officeart/2018/2/layout/IconVerticalSolidList"/>
    <dgm:cxn modelId="{DDFB3F74-4374-4C23-B035-FA6011D54E4E}" type="presParOf" srcId="{E570781B-CB70-48AD-B83B-0F5FD4392824}" destId="{9BFAA9C9-3A59-4F87-BA06-D04B33D6DE3E}" srcOrd="3" destOrd="0" presId="urn:microsoft.com/office/officeart/2018/2/layout/IconVerticalSolidList"/>
    <dgm:cxn modelId="{C58BD9B3-5CF6-4384-BEC2-0A2C2F16AAD0}" type="presParOf" srcId="{8691E6E6-B38B-46C5-9050-A12E2DF7D4F0}" destId="{CA0215D5-5F10-4968-8BBD-1961448010C9}" srcOrd="1" destOrd="0" presId="urn:microsoft.com/office/officeart/2018/2/layout/IconVerticalSolidList"/>
    <dgm:cxn modelId="{25E534B0-079B-4A49-94C2-CB2D2604BB26}" type="presParOf" srcId="{8691E6E6-B38B-46C5-9050-A12E2DF7D4F0}" destId="{060FF981-9DFB-456D-99B3-CBD5C79C3BE4}" srcOrd="2" destOrd="0" presId="urn:microsoft.com/office/officeart/2018/2/layout/IconVerticalSolidList"/>
    <dgm:cxn modelId="{B8C27A6A-7CB2-4812-B7EE-7802B1AB8660}" type="presParOf" srcId="{060FF981-9DFB-456D-99B3-CBD5C79C3BE4}" destId="{40345236-0737-4E79-A105-9EE021318832}" srcOrd="0" destOrd="0" presId="urn:microsoft.com/office/officeart/2018/2/layout/IconVerticalSolidList"/>
    <dgm:cxn modelId="{3386C9B4-4FAB-4792-9A2C-8EC288C76964}" type="presParOf" srcId="{060FF981-9DFB-456D-99B3-CBD5C79C3BE4}" destId="{681EC4AA-D4E4-4A30-A14E-9E369A65132C}" srcOrd="1" destOrd="0" presId="urn:microsoft.com/office/officeart/2018/2/layout/IconVerticalSolidList"/>
    <dgm:cxn modelId="{ABEBF185-7D31-48D8-8E30-C0E953F03BD1}" type="presParOf" srcId="{060FF981-9DFB-456D-99B3-CBD5C79C3BE4}" destId="{E222FF89-25CE-4DF0-A2D4-CC5F627F1236}" srcOrd="2" destOrd="0" presId="urn:microsoft.com/office/officeart/2018/2/layout/IconVerticalSolidList"/>
    <dgm:cxn modelId="{1801A496-BCA2-41A3-BD90-4820F617040C}" type="presParOf" srcId="{060FF981-9DFB-456D-99B3-CBD5C79C3BE4}" destId="{2F48DF53-E22D-4251-839C-964FB856239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A3F1483-336D-4E09-BD3B-019441815789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EA28331-F03A-46EB-BC9D-EB7C47FE2CCC}">
      <dgm:prSet/>
      <dgm:spPr/>
      <dgm:t>
        <a:bodyPr/>
        <a:lstStyle/>
        <a:p>
          <a:pPr algn="just"/>
          <a:r>
            <a:rPr lang="en-US"/>
            <a:t>Both the intended audience and the existing market conditions are focal points of this marketing strategy for the Ritz-Carlton hotel chain.</a:t>
          </a:r>
        </a:p>
      </dgm:t>
    </dgm:pt>
    <dgm:pt modelId="{DE764881-E67D-48F8-806E-F2A635FB69D2}" type="parTrans" cxnId="{144B2857-8B35-4B94-AD87-7A8561ACC671}">
      <dgm:prSet/>
      <dgm:spPr/>
      <dgm:t>
        <a:bodyPr/>
        <a:lstStyle/>
        <a:p>
          <a:pPr algn="just"/>
          <a:endParaRPr lang="en-US"/>
        </a:p>
      </dgm:t>
    </dgm:pt>
    <dgm:pt modelId="{EBAED888-DF90-4B86-A3B6-CBAB27BB3F94}" type="sibTrans" cxnId="{144B2857-8B35-4B94-AD87-7A8561ACC671}">
      <dgm:prSet phldrT="01"/>
      <dgm:spPr/>
      <dgm:t>
        <a:bodyPr/>
        <a:lstStyle/>
        <a:p>
          <a:pPr algn="just"/>
          <a:r>
            <a:rPr lang="en-US"/>
            <a:t>01</a:t>
          </a:r>
        </a:p>
      </dgm:t>
    </dgm:pt>
    <dgm:pt modelId="{C35737B6-7252-4FB8-A3D3-A03B1BFA3F3F}">
      <dgm:prSet/>
      <dgm:spPr/>
      <dgm:t>
        <a:bodyPr/>
        <a:lstStyle/>
        <a:p>
          <a:pPr algn="just"/>
          <a:r>
            <a:rPr lang="en-US"/>
            <a:t>The strategy involves applying new communication strategies, altering the marketing mix, and addressing safety issues to promote brand awareness, attract more consumers, and boost revenue growth.</a:t>
          </a:r>
        </a:p>
      </dgm:t>
    </dgm:pt>
    <dgm:pt modelId="{89D254B4-5F7E-43D6-9967-DCF3F0A53721}" type="parTrans" cxnId="{8FDFF35C-3CBF-4552-848C-4551FD007E5F}">
      <dgm:prSet/>
      <dgm:spPr/>
      <dgm:t>
        <a:bodyPr/>
        <a:lstStyle/>
        <a:p>
          <a:pPr algn="just"/>
          <a:endParaRPr lang="en-US"/>
        </a:p>
      </dgm:t>
    </dgm:pt>
    <dgm:pt modelId="{3D482567-3CE6-4B0E-930D-C95862209875}" type="sibTrans" cxnId="{8FDFF35C-3CBF-4552-848C-4551FD007E5F}">
      <dgm:prSet phldrT="02"/>
      <dgm:spPr/>
      <dgm:t>
        <a:bodyPr/>
        <a:lstStyle/>
        <a:p>
          <a:pPr algn="just"/>
          <a:r>
            <a:rPr lang="en-US"/>
            <a:t>02</a:t>
          </a:r>
        </a:p>
      </dgm:t>
    </dgm:pt>
    <dgm:pt modelId="{1F2252CE-9ABF-48B6-B7A6-63AE63214737}">
      <dgm:prSet/>
      <dgm:spPr/>
      <dgm:t>
        <a:bodyPr/>
        <a:lstStyle/>
        <a:p>
          <a:pPr algn="just"/>
          <a:r>
            <a:rPr lang="en-US"/>
            <a:t>The ability to adjust will be provided via constant monitoring and review.</a:t>
          </a:r>
        </a:p>
      </dgm:t>
    </dgm:pt>
    <dgm:pt modelId="{B8884090-6855-4424-8FAA-751D4DE2190A}" type="parTrans" cxnId="{45D6CC07-14E0-4DA9-9272-BD11FCCC1C27}">
      <dgm:prSet/>
      <dgm:spPr/>
      <dgm:t>
        <a:bodyPr/>
        <a:lstStyle/>
        <a:p>
          <a:pPr algn="just"/>
          <a:endParaRPr lang="en-US"/>
        </a:p>
      </dgm:t>
    </dgm:pt>
    <dgm:pt modelId="{9CF98C6B-4748-475C-8DC3-BD63C84CF95B}" type="sibTrans" cxnId="{45D6CC07-14E0-4DA9-9272-BD11FCCC1C27}">
      <dgm:prSet phldrT="03"/>
      <dgm:spPr/>
      <dgm:t>
        <a:bodyPr/>
        <a:lstStyle/>
        <a:p>
          <a:pPr algn="just"/>
          <a:r>
            <a:rPr lang="en-US"/>
            <a:t>03</a:t>
          </a:r>
        </a:p>
      </dgm:t>
    </dgm:pt>
    <dgm:pt modelId="{273AA655-8661-4C5D-B6E7-C4440F40AC4B}" type="pres">
      <dgm:prSet presAssocID="{8A3F1483-336D-4E09-BD3B-019441815789}" presName="Name0" presStyleCnt="0">
        <dgm:presLayoutVars>
          <dgm:animLvl val="lvl"/>
          <dgm:resizeHandles val="exact"/>
        </dgm:presLayoutVars>
      </dgm:prSet>
      <dgm:spPr/>
    </dgm:pt>
    <dgm:pt modelId="{FBE385C9-9E7B-45FD-A9C4-08E868DC3579}" type="pres">
      <dgm:prSet presAssocID="{0EA28331-F03A-46EB-BC9D-EB7C47FE2CCC}" presName="compositeNode" presStyleCnt="0">
        <dgm:presLayoutVars>
          <dgm:bulletEnabled val="1"/>
        </dgm:presLayoutVars>
      </dgm:prSet>
      <dgm:spPr/>
    </dgm:pt>
    <dgm:pt modelId="{41A5C25A-3929-45AC-82FB-6369F0AFFCA2}" type="pres">
      <dgm:prSet presAssocID="{0EA28331-F03A-46EB-BC9D-EB7C47FE2CCC}" presName="bgRect" presStyleLbl="alignNode1" presStyleIdx="0" presStyleCnt="3"/>
      <dgm:spPr/>
    </dgm:pt>
    <dgm:pt modelId="{E5E889FD-585D-4365-82CC-48CC58475301}" type="pres">
      <dgm:prSet presAssocID="{EBAED888-DF90-4B86-A3B6-CBAB27BB3F94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0C61F653-13CF-4D59-9558-C6C28B422BD2}" type="pres">
      <dgm:prSet presAssocID="{0EA28331-F03A-46EB-BC9D-EB7C47FE2CCC}" presName="nodeRect" presStyleLbl="alignNode1" presStyleIdx="0" presStyleCnt="3">
        <dgm:presLayoutVars>
          <dgm:bulletEnabled val="1"/>
        </dgm:presLayoutVars>
      </dgm:prSet>
      <dgm:spPr/>
    </dgm:pt>
    <dgm:pt modelId="{D59ABB36-211C-4019-960C-2D1D2F5EEAF0}" type="pres">
      <dgm:prSet presAssocID="{EBAED888-DF90-4B86-A3B6-CBAB27BB3F94}" presName="sibTrans" presStyleCnt="0"/>
      <dgm:spPr/>
    </dgm:pt>
    <dgm:pt modelId="{93031E1C-696F-48E9-ABA0-8A37EB51A9BE}" type="pres">
      <dgm:prSet presAssocID="{C35737B6-7252-4FB8-A3D3-A03B1BFA3F3F}" presName="compositeNode" presStyleCnt="0">
        <dgm:presLayoutVars>
          <dgm:bulletEnabled val="1"/>
        </dgm:presLayoutVars>
      </dgm:prSet>
      <dgm:spPr/>
    </dgm:pt>
    <dgm:pt modelId="{9C582B4F-88D5-491F-8186-5394FE95C107}" type="pres">
      <dgm:prSet presAssocID="{C35737B6-7252-4FB8-A3D3-A03B1BFA3F3F}" presName="bgRect" presStyleLbl="alignNode1" presStyleIdx="1" presStyleCnt="3"/>
      <dgm:spPr/>
    </dgm:pt>
    <dgm:pt modelId="{EABCD56A-FF59-44F2-BC17-F48496E6FCD3}" type="pres">
      <dgm:prSet presAssocID="{3D482567-3CE6-4B0E-930D-C95862209875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1755ED2A-F921-4ABC-B65D-E25769DB8286}" type="pres">
      <dgm:prSet presAssocID="{C35737B6-7252-4FB8-A3D3-A03B1BFA3F3F}" presName="nodeRect" presStyleLbl="alignNode1" presStyleIdx="1" presStyleCnt="3">
        <dgm:presLayoutVars>
          <dgm:bulletEnabled val="1"/>
        </dgm:presLayoutVars>
      </dgm:prSet>
      <dgm:spPr/>
    </dgm:pt>
    <dgm:pt modelId="{0E59D18C-3E27-42BF-A0F7-9DC64AF9358A}" type="pres">
      <dgm:prSet presAssocID="{3D482567-3CE6-4B0E-930D-C95862209875}" presName="sibTrans" presStyleCnt="0"/>
      <dgm:spPr/>
    </dgm:pt>
    <dgm:pt modelId="{3506292A-FA8A-41D9-97AE-840DE3BB5B08}" type="pres">
      <dgm:prSet presAssocID="{1F2252CE-9ABF-48B6-B7A6-63AE63214737}" presName="compositeNode" presStyleCnt="0">
        <dgm:presLayoutVars>
          <dgm:bulletEnabled val="1"/>
        </dgm:presLayoutVars>
      </dgm:prSet>
      <dgm:spPr/>
    </dgm:pt>
    <dgm:pt modelId="{10915B81-AD8C-4365-97D4-3FC6E1491DA2}" type="pres">
      <dgm:prSet presAssocID="{1F2252CE-9ABF-48B6-B7A6-63AE63214737}" presName="bgRect" presStyleLbl="alignNode1" presStyleIdx="2" presStyleCnt="3"/>
      <dgm:spPr/>
    </dgm:pt>
    <dgm:pt modelId="{670F5164-0EAD-41F4-9E56-435DC344E039}" type="pres">
      <dgm:prSet presAssocID="{9CF98C6B-4748-475C-8DC3-BD63C84CF95B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585CDCB3-7553-4621-A774-453759FC019C}" type="pres">
      <dgm:prSet presAssocID="{1F2252CE-9ABF-48B6-B7A6-63AE63214737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45D6CC07-14E0-4DA9-9272-BD11FCCC1C27}" srcId="{8A3F1483-336D-4E09-BD3B-019441815789}" destId="{1F2252CE-9ABF-48B6-B7A6-63AE63214737}" srcOrd="2" destOrd="0" parTransId="{B8884090-6855-4424-8FAA-751D4DE2190A}" sibTransId="{9CF98C6B-4748-475C-8DC3-BD63C84CF95B}"/>
    <dgm:cxn modelId="{02AF402A-9289-4992-BC0F-F124C21077C8}" type="presOf" srcId="{C35737B6-7252-4FB8-A3D3-A03B1BFA3F3F}" destId="{1755ED2A-F921-4ABC-B65D-E25769DB8286}" srcOrd="1" destOrd="0" presId="urn:microsoft.com/office/officeart/2016/7/layout/LinearBlockProcessNumbered"/>
    <dgm:cxn modelId="{B858BE31-4057-4147-B093-64E2857222EF}" type="presOf" srcId="{3D482567-3CE6-4B0E-930D-C95862209875}" destId="{EABCD56A-FF59-44F2-BC17-F48496E6FCD3}" srcOrd="0" destOrd="0" presId="urn:microsoft.com/office/officeart/2016/7/layout/LinearBlockProcessNumbered"/>
    <dgm:cxn modelId="{11E5BF34-7AF9-4891-AF2B-53167E3BB4C1}" type="presOf" srcId="{EBAED888-DF90-4B86-A3B6-CBAB27BB3F94}" destId="{E5E889FD-585D-4365-82CC-48CC58475301}" srcOrd="0" destOrd="0" presId="urn:microsoft.com/office/officeart/2016/7/layout/LinearBlockProcessNumbered"/>
    <dgm:cxn modelId="{F79EEE39-55D7-443D-9A45-F669C77C70B0}" type="presOf" srcId="{C35737B6-7252-4FB8-A3D3-A03B1BFA3F3F}" destId="{9C582B4F-88D5-491F-8186-5394FE95C107}" srcOrd="0" destOrd="0" presId="urn:microsoft.com/office/officeart/2016/7/layout/LinearBlockProcessNumbered"/>
    <dgm:cxn modelId="{8FDFF35C-3CBF-4552-848C-4551FD007E5F}" srcId="{8A3F1483-336D-4E09-BD3B-019441815789}" destId="{C35737B6-7252-4FB8-A3D3-A03B1BFA3F3F}" srcOrd="1" destOrd="0" parTransId="{89D254B4-5F7E-43D6-9967-DCF3F0A53721}" sibTransId="{3D482567-3CE6-4B0E-930D-C95862209875}"/>
    <dgm:cxn modelId="{3AEF5443-EB7B-4CDE-9C1F-2A4E0CBA2253}" type="presOf" srcId="{9CF98C6B-4748-475C-8DC3-BD63C84CF95B}" destId="{670F5164-0EAD-41F4-9E56-435DC344E039}" srcOrd="0" destOrd="0" presId="urn:microsoft.com/office/officeart/2016/7/layout/LinearBlockProcessNumbered"/>
    <dgm:cxn modelId="{81342249-17B8-40FA-BFC9-AC5B70C85E5E}" type="presOf" srcId="{0EA28331-F03A-46EB-BC9D-EB7C47FE2CCC}" destId="{0C61F653-13CF-4D59-9558-C6C28B422BD2}" srcOrd="1" destOrd="0" presId="urn:microsoft.com/office/officeart/2016/7/layout/LinearBlockProcessNumbered"/>
    <dgm:cxn modelId="{FF8B9852-B12F-44D5-A114-C887FDC39241}" type="presOf" srcId="{1F2252CE-9ABF-48B6-B7A6-63AE63214737}" destId="{585CDCB3-7553-4621-A774-453759FC019C}" srcOrd="1" destOrd="0" presId="urn:microsoft.com/office/officeart/2016/7/layout/LinearBlockProcessNumbered"/>
    <dgm:cxn modelId="{144B2857-8B35-4B94-AD87-7A8561ACC671}" srcId="{8A3F1483-336D-4E09-BD3B-019441815789}" destId="{0EA28331-F03A-46EB-BC9D-EB7C47FE2CCC}" srcOrd="0" destOrd="0" parTransId="{DE764881-E67D-48F8-806E-F2A635FB69D2}" sibTransId="{EBAED888-DF90-4B86-A3B6-CBAB27BB3F94}"/>
    <dgm:cxn modelId="{46F823B6-BF62-4EC9-8337-6AEDDB30A771}" type="presOf" srcId="{8A3F1483-336D-4E09-BD3B-019441815789}" destId="{273AA655-8661-4C5D-B6E7-C4440F40AC4B}" srcOrd="0" destOrd="0" presId="urn:microsoft.com/office/officeart/2016/7/layout/LinearBlockProcessNumbered"/>
    <dgm:cxn modelId="{BB92ADBC-6606-4675-AFEB-E82945F6AA9A}" type="presOf" srcId="{0EA28331-F03A-46EB-BC9D-EB7C47FE2CCC}" destId="{41A5C25A-3929-45AC-82FB-6369F0AFFCA2}" srcOrd="0" destOrd="0" presId="urn:microsoft.com/office/officeart/2016/7/layout/LinearBlockProcessNumbered"/>
    <dgm:cxn modelId="{31ACC6C7-FB76-4BA1-9E45-53F1CDA3215A}" type="presOf" srcId="{1F2252CE-9ABF-48B6-B7A6-63AE63214737}" destId="{10915B81-AD8C-4365-97D4-3FC6E1491DA2}" srcOrd="0" destOrd="0" presId="urn:microsoft.com/office/officeart/2016/7/layout/LinearBlockProcessNumbered"/>
    <dgm:cxn modelId="{E997A316-CA74-40EE-A3A0-1E955B9A0508}" type="presParOf" srcId="{273AA655-8661-4C5D-B6E7-C4440F40AC4B}" destId="{FBE385C9-9E7B-45FD-A9C4-08E868DC3579}" srcOrd="0" destOrd="0" presId="urn:microsoft.com/office/officeart/2016/7/layout/LinearBlockProcessNumbered"/>
    <dgm:cxn modelId="{1D517B7E-F604-4F93-B4AB-C8EF428F896D}" type="presParOf" srcId="{FBE385C9-9E7B-45FD-A9C4-08E868DC3579}" destId="{41A5C25A-3929-45AC-82FB-6369F0AFFCA2}" srcOrd="0" destOrd="0" presId="urn:microsoft.com/office/officeart/2016/7/layout/LinearBlockProcessNumbered"/>
    <dgm:cxn modelId="{633CFC06-F339-48A7-B5EB-24BD248D0669}" type="presParOf" srcId="{FBE385C9-9E7B-45FD-A9C4-08E868DC3579}" destId="{E5E889FD-585D-4365-82CC-48CC58475301}" srcOrd="1" destOrd="0" presId="urn:microsoft.com/office/officeart/2016/7/layout/LinearBlockProcessNumbered"/>
    <dgm:cxn modelId="{E00D3BCE-7E08-442A-9CC1-1840C3296243}" type="presParOf" srcId="{FBE385C9-9E7B-45FD-A9C4-08E868DC3579}" destId="{0C61F653-13CF-4D59-9558-C6C28B422BD2}" srcOrd="2" destOrd="0" presId="urn:microsoft.com/office/officeart/2016/7/layout/LinearBlockProcessNumbered"/>
    <dgm:cxn modelId="{B4B618F6-679E-472D-9C26-D22FEFCD4354}" type="presParOf" srcId="{273AA655-8661-4C5D-B6E7-C4440F40AC4B}" destId="{D59ABB36-211C-4019-960C-2D1D2F5EEAF0}" srcOrd="1" destOrd="0" presId="urn:microsoft.com/office/officeart/2016/7/layout/LinearBlockProcessNumbered"/>
    <dgm:cxn modelId="{FD9C7D2F-C2FC-41B7-9B4C-C3C690C66E31}" type="presParOf" srcId="{273AA655-8661-4C5D-B6E7-C4440F40AC4B}" destId="{93031E1C-696F-48E9-ABA0-8A37EB51A9BE}" srcOrd="2" destOrd="0" presId="urn:microsoft.com/office/officeart/2016/7/layout/LinearBlockProcessNumbered"/>
    <dgm:cxn modelId="{DB6B6EB4-7F42-4107-B964-DE7CFEB5AF32}" type="presParOf" srcId="{93031E1C-696F-48E9-ABA0-8A37EB51A9BE}" destId="{9C582B4F-88D5-491F-8186-5394FE95C107}" srcOrd="0" destOrd="0" presId="urn:microsoft.com/office/officeart/2016/7/layout/LinearBlockProcessNumbered"/>
    <dgm:cxn modelId="{EBBE55B8-3224-4CBC-9687-06253432D21F}" type="presParOf" srcId="{93031E1C-696F-48E9-ABA0-8A37EB51A9BE}" destId="{EABCD56A-FF59-44F2-BC17-F48496E6FCD3}" srcOrd="1" destOrd="0" presId="urn:microsoft.com/office/officeart/2016/7/layout/LinearBlockProcessNumbered"/>
    <dgm:cxn modelId="{EA2ABCBD-5D56-4C67-A91D-C18BBF1ABC03}" type="presParOf" srcId="{93031E1C-696F-48E9-ABA0-8A37EB51A9BE}" destId="{1755ED2A-F921-4ABC-B65D-E25769DB8286}" srcOrd="2" destOrd="0" presId="urn:microsoft.com/office/officeart/2016/7/layout/LinearBlockProcessNumbered"/>
    <dgm:cxn modelId="{78713151-B20F-46B7-ADBF-A055D67A5C55}" type="presParOf" srcId="{273AA655-8661-4C5D-B6E7-C4440F40AC4B}" destId="{0E59D18C-3E27-42BF-A0F7-9DC64AF9358A}" srcOrd="3" destOrd="0" presId="urn:microsoft.com/office/officeart/2016/7/layout/LinearBlockProcessNumbered"/>
    <dgm:cxn modelId="{C2FE2133-D9AE-492C-BC37-3EF561ADA7FF}" type="presParOf" srcId="{273AA655-8661-4C5D-B6E7-C4440F40AC4B}" destId="{3506292A-FA8A-41D9-97AE-840DE3BB5B08}" srcOrd="4" destOrd="0" presId="urn:microsoft.com/office/officeart/2016/7/layout/LinearBlockProcessNumbered"/>
    <dgm:cxn modelId="{40D09DA8-80CE-42D6-9171-EA8FBC68F1F9}" type="presParOf" srcId="{3506292A-FA8A-41D9-97AE-840DE3BB5B08}" destId="{10915B81-AD8C-4365-97D4-3FC6E1491DA2}" srcOrd="0" destOrd="0" presId="urn:microsoft.com/office/officeart/2016/7/layout/LinearBlockProcessNumbered"/>
    <dgm:cxn modelId="{BE66E9ED-179F-48E4-9C36-4F00638784E9}" type="presParOf" srcId="{3506292A-FA8A-41D9-97AE-840DE3BB5B08}" destId="{670F5164-0EAD-41F4-9E56-435DC344E039}" srcOrd="1" destOrd="0" presId="urn:microsoft.com/office/officeart/2016/7/layout/LinearBlockProcessNumbered"/>
    <dgm:cxn modelId="{7DB8CE12-646C-4746-A72D-005AEAF9BB15}" type="presParOf" srcId="{3506292A-FA8A-41D9-97AE-840DE3BB5B08}" destId="{585CDCB3-7553-4621-A774-453759FC019C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6F1859D-38B1-4B1B-8A48-7347C661641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E1F01BB-9CA9-4D87-9B05-4333785D762D}">
      <dgm:prSet/>
      <dgm:spPr/>
      <dgm:t>
        <a:bodyPr/>
        <a:lstStyle/>
        <a:p>
          <a:pPr algn="just"/>
          <a:r>
            <a:rPr lang="en-US"/>
            <a:t>Almquist, E., Senior, J. and Bloch, N., 2016. Sales and Marketing. [online] Harvard Business Review. Available at: &lt;http://The Elements of Value Eric AlmquistJohn SeniorNicolas Bloch&gt; </a:t>
          </a:r>
        </a:p>
      </dgm:t>
    </dgm:pt>
    <dgm:pt modelId="{7B55E0E4-5CCE-468D-9272-168543D81D86}" type="parTrans" cxnId="{8CACDD41-C913-4BA9-94EA-DB3E8DAF9748}">
      <dgm:prSet/>
      <dgm:spPr/>
      <dgm:t>
        <a:bodyPr/>
        <a:lstStyle/>
        <a:p>
          <a:pPr algn="just"/>
          <a:endParaRPr lang="en-US"/>
        </a:p>
      </dgm:t>
    </dgm:pt>
    <dgm:pt modelId="{19FC5791-9404-4F6A-84F3-9F61A47DBBFE}" type="sibTrans" cxnId="{8CACDD41-C913-4BA9-94EA-DB3E8DAF9748}">
      <dgm:prSet/>
      <dgm:spPr/>
      <dgm:t>
        <a:bodyPr/>
        <a:lstStyle/>
        <a:p>
          <a:pPr algn="just"/>
          <a:endParaRPr lang="en-US"/>
        </a:p>
      </dgm:t>
    </dgm:pt>
    <dgm:pt modelId="{7FD2A475-5C55-4B99-8319-CB7F8D56F1FA}">
      <dgm:prSet/>
      <dgm:spPr/>
      <dgm:t>
        <a:bodyPr/>
        <a:lstStyle/>
        <a:p>
          <a:pPr algn="just"/>
          <a:r>
            <a:rPr lang="en-US"/>
            <a:t>Boucher, C., 2018. High Alert: How Hotels Protect Themselves After a Terrorism Event.</a:t>
          </a:r>
        </a:p>
      </dgm:t>
    </dgm:pt>
    <dgm:pt modelId="{6B95062C-8BE5-4B25-9D42-2E4A570094C9}" type="parTrans" cxnId="{8840765A-9814-44B4-8992-41918431A207}">
      <dgm:prSet/>
      <dgm:spPr/>
      <dgm:t>
        <a:bodyPr/>
        <a:lstStyle/>
        <a:p>
          <a:pPr algn="just"/>
          <a:endParaRPr lang="en-US"/>
        </a:p>
      </dgm:t>
    </dgm:pt>
    <dgm:pt modelId="{D43261FA-3889-4503-A754-2F160FA4930F}" type="sibTrans" cxnId="{8840765A-9814-44B4-8992-41918431A207}">
      <dgm:prSet/>
      <dgm:spPr/>
      <dgm:t>
        <a:bodyPr/>
        <a:lstStyle/>
        <a:p>
          <a:pPr algn="just"/>
          <a:endParaRPr lang="en-US"/>
        </a:p>
      </dgm:t>
    </dgm:pt>
    <dgm:pt modelId="{80C49B0C-E675-4543-87E9-D381AA9FB1A6}">
      <dgm:prSet/>
      <dgm:spPr/>
      <dgm:t>
        <a:bodyPr/>
        <a:lstStyle/>
        <a:p>
          <a:pPr algn="just"/>
          <a:r>
            <a:rPr lang="en-US"/>
            <a:t>Champagne, J., 2016. EU Referendum: How Brexit Complicates the Hotel Industry - Capterra Blog.</a:t>
          </a:r>
        </a:p>
      </dgm:t>
    </dgm:pt>
    <dgm:pt modelId="{6EA6E710-AD7B-4723-83B6-74A0C61773F7}" type="parTrans" cxnId="{15A6B0D9-1043-47C0-B57F-233AEE9BA731}">
      <dgm:prSet/>
      <dgm:spPr/>
      <dgm:t>
        <a:bodyPr/>
        <a:lstStyle/>
        <a:p>
          <a:pPr algn="just"/>
          <a:endParaRPr lang="en-US"/>
        </a:p>
      </dgm:t>
    </dgm:pt>
    <dgm:pt modelId="{C8956D7D-5085-4BC7-9789-B35B66E9E54B}" type="sibTrans" cxnId="{15A6B0D9-1043-47C0-B57F-233AEE9BA731}">
      <dgm:prSet/>
      <dgm:spPr/>
      <dgm:t>
        <a:bodyPr/>
        <a:lstStyle/>
        <a:p>
          <a:pPr algn="just"/>
          <a:endParaRPr lang="en-US"/>
        </a:p>
      </dgm:t>
    </dgm:pt>
    <dgm:pt modelId="{D05E2A64-72C8-466F-B0C3-F841877E25EB}">
      <dgm:prSet/>
      <dgm:spPr/>
      <dgm:t>
        <a:bodyPr/>
        <a:lstStyle/>
        <a:p>
          <a:pPr algn="just"/>
          <a:r>
            <a:rPr lang="en-US"/>
            <a:t>Dobai, M., 2016. The Expansion of The Ritz Carlton on Foreign Markets. 1st ed. [ebook] Rumania: Revista Romana De Geografia Politica, pp.76,77,78.</a:t>
          </a:r>
        </a:p>
      </dgm:t>
    </dgm:pt>
    <dgm:pt modelId="{DDB86A65-2A57-437D-BF75-17A4101848B2}" type="parTrans" cxnId="{C2776918-B4A9-4DA2-B0C0-B8FCE2AF6A04}">
      <dgm:prSet/>
      <dgm:spPr/>
      <dgm:t>
        <a:bodyPr/>
        <a:lstStyle/>
        <a:p>
          <a:pPr algn="just"/>
          <a:endParaRPr lang="en-US"/>
        </a:p>
      </dgm:t>
    </dgm:pt>
    <dgm:pt modelId="{5C78D3C7-D7FD-4D5F-A499-9075782D66BE}" type="sibTrans" cxnId="{C2776918-B4A9-4DA2-B0C0-B8FCE2AF6A04}">
      <dgm:prSet/>
      <dgm:spPr/>
      <dgm:t>
        <a:bodyPr/>
        <a:lstStyle/>
        <a:p>
          <a:pPr algn="just"/>
          <a:endParaRPr lang="en-US"/>
        </a:p>
      </dgm:t>
    </dgm:pt>
    <dgm:pt modelId="{0CE49F57-4C0E-4B50-840B-62EF0F443CCA}">
      <dgm:prSet/>
      <dgm:spPr/>
      <dgm:t>
        <a:bodyPr/>
        <a:lstStyle/>
        <a:p>
          <a:pPr algn="just"/>
          <a:r>
            <a:rPr lang="en-US"/>
            <a:t>Frangos, N., 2016. Corporate Social Responsibility: Environmental Management and Sustainability Strategies for Hospitality Organisations.</a:t>
          </a:r>
        </a:p>
      </dgm:t>
    </dgm:pt>
    <dgm:pt modelId="{6C20ABEF-4703-4F6F-B008-6F28D0712416}" type="parTrans" cxnId="{3ABD88A0-AC81-49BC-BCA4-044C630B8F5A}">
      <dgm:prSet/>
      <dgm:spPr/>
      <dgm:t>
        <a:bodyPr/>
        <a:lstStyle/>
        <a:p>
          <a:pPr algn="just"/>
          <a:endParaRPr lang="en-US"/>
        </a:p>
      </dgm:t>
    </dgm:pt>
    <dgm:pt modelId="{3120CC74-8940-4E2E-B0DF-5C583547F760}" type="sibTrans" cxnId="{3ABD88A0-AC81-49BC-BCA4-044C630B8F5A}">
      <dgm:prSet/>
      <dgm:spPr/>
      <dgm:t>
        <a:bodyPr/>
        <a:lstStyle/>
        <a:p>
          <a:pPr algn="just"/>
          <a:endParaRPr lang="en-US"/>
        </a:p>
      </dgm:t>
    </dgm:pt>
    <dgm:pt modelId="{F284008A-1585-43FF-B706-5F50E61AC4F3}">
      <dgm:prSet/>
      <dgm:spPr/>
      <dgm:t>
        <a:bodyPr/>
        <a:lstStyle/>
        <a:p>
          <a:pPr algn="just"/>
          <a:r>
            <a:rPr lang="en-US"/>
            <a:t>Hurst, A., 2017. European visitor numbers down after UK terror attacks.</a:t>
          </a:r>
        </a:p>
      </dgm:t>
    </dgm:pt>
    <dgm:pt modelId="{6B6D2F8E-A2FC-4721-A014-892D9AE333C9}" type="parTrans" cxnId="{8CA5C5EC-B451-4BCB-ADDD-04806E81D618}">
      <dgm:prSet/>
      <dgm:spPr/>
      <dgm:t>
        <a:bodyPr/>
        <a:lstStyle/>
        <a:p>
          <a:pPr algn="just"/>
          <a:endParaRPr lang="en-US"/>
        </a:p>
      </dgm:t>
    </dgm:pt>
    <dgm:pt modelId="{156C57FE-175D-4AD6-8BFF-BFFD86CF6484}" type="sibTrans" cxnId="{8CA5C5EC-B451-4BCB-ADDD-04806E81D618}">
      <dgm:prSet/>
      <dgm:spPr/>
      <dgm:t>
        <a:bodyPr/>
        <a:lstStyle/>
        <a:p>
          <a:pPr algn="just"/>
          <a:endParaRPr lang="en-US"/>
        </a:p>
      </dgm:t>
    </dgm:pt>
    <dgm:pt modelId="{7A118AE2-BAB2-424E-A965-85BAEBC1EC53}">
      <dgm:prSet/>
      <dgm:spPr/>
      <dgm:t>
        <a:bodyPr/>
        <a:lstStyle/>
        <a:p>
          <a:pPr algn="just"/>
          <a:r>
            <a:rPr lang="en-US"/>
            <a:t>Kelly, J., 2016. The Evolution of Wellness Tourism - August 2016.</a:t>
          </a:r>
        </a:p>
      </dgm:t>
    </dgm:pt>
    <dgm:pt modelId="{06F0444F-89AD-4140-BBC8-89933B86EB90}" type="parTrans" cxnId="{8A94DE82-AE04-4B16-BE80-38BFAE591F57}">
      <dgm:prSet/>
      <dgm:spPr/>
      <dgm:t>
        <a:bodyPr/>
        <a:lstStyle/>
        <a:p>
          <a:pPr algn="just"/>
          <a:endParaRPr lang="en-US"/>
        </a:p>
      </dgm:t>
    </dgm:pt>
    <dgm:pt modelId="{57A5ACA4-7521-4954-8D11-FA94371DEE09}" type="sibTrans" cxnId="{8A94DE82-AE04-4B16-BE80-38BFAE591F57}">
      <dgm:prSet/>
      <dgm:spPr/>
      <dgm:t>
        <a:bodyPr/>
        <a:lstStyle/>
        <a:p>
          <a:pPr algn="just"/>
          <a:endParaRPr lang="en-US"/>
        </a:p>
      </dgm:t>
    </dgm:pt>
    <dgm:pt modelId="{AD546FB9-E339-4CE8-B4C5-5290AF0300AF}">
      <dgm:prSet/>
      <dgm:spPr/>
      <dgm:t>
        <a:bodyPr/>
        <a:lstStyle/>
        <a:p>
          <a:pPr algn="just"/>
          <a:r>
            <a:rPr lang="en-US"/>
            <a:t>Kelly, J., 2017. The Role of Travel Technology in Tourism - International - October 2017. [online] Academic.mintel.com.ezproxy.cardiffmet.ac.uk.</a:t>
          </a:r>
        </a:p>
      </dgm:t>
    </dgm:pt>
    <dgm:pt modelId="{2CD89322-EF04-4F6D-BE1A-16E35EC28E0E}" type="parTrans" cxnId="{FF80A018-B162-43E9-B701-F2A6B88A21B7}">
      <dgm:prSet/>
      <dgm:spPr/>
      <dgm:t>
        <a:bodyPr/>
        <a:lstStyle/>
        <a:p>
          <a:pPr algn="just"/>
          <a:endParaRPr lang="en-US"/>
        </a:p>
      </dgm:t>
    </dgm:pt>
    <dgm:pt modelId="{40F1DCF1-10C8-4028-83E2-5A70DD92CA16}" type="sibTrans" cxnId="{FF80A018-B162-43E9-B701-F2A6B88A21B7}">
      <dgm:prSet/>
      <dgm:spPr/>
      <dgm:t>
        <a:bodyPr/>
        <a:lstStyle/>
        <a:p>
          <a:pPr algn="just"/>
          <a:endParaRPr lang="en-US"/>
        </a:p>
      </dgm:t>
    </dgm:pt>
    <dgm:pt modelId="{1F14061B-6C66-4B25-BD15-A67E63721E71}">
      <dgm:prSet/>
      <dgm:spPr/>
      <dgm:t>
        <a:bodyPr/>
        <a:lstStyle/>
        <a:p>
          <a:pPr algn="just"/>
          <a:r>
            <a:rPr lang="en-US"/>
            <a:t>Khazaeli, B., 2012. Corporate Social Responsibility and Impact on Hotel Industries. [online] Eposters.net.</a:t>
          </a:r>
        </a:p>
      </dgm:t>
    </dgm:pt>
    <dgm:pt modelId="{6A30787B-2D13-4C70-AD6C-AD74F4A1572B}" type="parTrans" cxnId="{7B892495-1135-4058-AB98-167DA0D57E5E}">
      <dgm:prSet/>
      <dgm:spPr/>
      <dgm:t>
        <a:bodyPr/>
        <a:lstStyle/>
        <a:p>
          <a:pPr algn="just"/>
          <a:endParaRPr lang="en-US"/>
        </a:p>
      </dgm:t>
    </dgm:pt>
    <dgm:pt modelId="{C2B8DFC5-D23B-492B-8A38-DCD9504AB9E5}" type="sibTrans" cxnId="{7B892495-1135-4058-AB98-167DA0D57E5E}">
      <dgm:prSet/>
      <dgm:spPr/>
      <dgm:t>
        <a:bodyPr/>
        <a:lstStyle/>
        <a:p>
          <a:pPr algn="just"/>
          <a:endParaRPr lang="en-US"/>
        </a:p>
      </dgm:t>
    </dgm:pt>
    <dgm:pt modelId="{D5FC1F87-BB51-41E4-9027-76B5FA680907}">
      <dgm:prSet/>
      <dgm:spPr/>
      <dgm:t>
        <a:bodyPr/>
        <a:lstStyle/>
        <a:p>
          <a:pPr algn="just"/>
          <a:r>
            <a:rPr lang="en-US"/>
            <a:t>Kotler, P. and Keller, K., 2012. Marketing Management. 14th ed. Boston, Mass.: Prentice Hall/Pearson, pp.424-425.</a:t>
          </a:r>
        </a:p>
      </dgm:t>
    </dgm:pt>
    <dgm:pt modelId="{A2996CD3-A388-4226-A58F-B105D622A728}" type="parTrans" cxnId="{A4E6BAC6-2ECF-4683-BFC6-6D87ADB2A5EC}">
      <dgm:prSet/>
      <dgm:spPr/>
      <dgm:t>
        <a:bodyPr/>
        <a:lstStyle/>
        <a:p>
          <a:pPr algn="just"/>
          <a:endParaRPr lang="en-US"/>
        </a:p>
      </dgm:t>
    </dgm:pt>
    <dgm:pt modelId="{AD9077EB-3FBC-4365-BFE6-C263B162F022}" type="sibTrans" cxnId="{A4E6BAC6-2ECF-4683-BFC6-6D87ADB2A5EC}">
      <dgm:prSet/>
      <dgm:spPr/>
      <dgm:t>
        <a:bodyPr/>
        <a:lstStyle/>
        <a:p>
          <a:pPr algn="just"/>
          <a:endParaRPr lang="en-US"/>
        </a:p>
      </dgm:t>
    </dgm:pt>
    <dgm:pt modelId="{259BD253-07DF-4222-99F7-678C668D7C45}">
      <dgm:prSet/>
      <dgm:spPr/>
      <dgm:t>
        <a:bodyPr/>
        <a:lstStyle/>
        <a:p>
          <a:pPr algn="just"/>
          <a:r>
            <a:rPr lang="en-US"/>
            <a:t>Lovelock, C. and Wright, L., 2017. Principles of service marketing and management. [online] 202.74.245.22.</a:t>
          </a:r>
        </a:p>
      </dgm:t>
    </dgm:pt>
    <dgm:pt modelId="{9F843FA8-1E8D-465A-8D51-F26EA6F71A4F}" type="parTrans" cxnId="{F50A4414-675C-43A7-81A6-C742804090B7}">
      <dgm:prSet/>
      <dgm:spPr/>
      <dgm:t>
        <a:bodyPr/>
        <a:lstStyle/>
        <a:p>
          <a:pPr algn="just"/>
          <a:endParaRPr lang="en-US"/>
        </a:p>
      </dgm:t>
    </dgm:pt>
    <dgm:pt modelId="{2576E2A2-D159-468E-8FCE-EF2C2B8CB871}" type="sibTrans" cxnId="{F50A4414-675C-43A7-81A6-C742804090B7}">
      <dgm:prSet/>
      <dgm:spPr/>
      <dgm:t>
        <a:bodyPr/>
        <a:lstStyle/>
        <a:p>
          <a:pPr algn="just"/>
          <a:endParaRPr lang="en-US"/>
        </a:p>
      </dgm:t>
    </dgm:pt>
    <dgm:pt modelId="{EA3BCC60-303B-4B8F-89CC-1E704920D153}">
      <dgm:prSet/>
      <dgm:spPr/>
      <dgm:t>
        <a:bodyPr/>
        <a:lstStyle/>
        <a:p>
          <a:pPr algn="just"/>
          <a:r>
            <a:rPr lang="en-US"/>
            <a:t>Morritt, R., 2014. Segmentation Strategies for Hospitality Managers. New York: Routledge, pp.34-37.</a:t>
          </a:r>
        </a:p>
      </dgm:t>
    </dgm:pt>
    <dgm:pt modelId="{ED89C9FA-CED5-4B55-B42D-6FB623D1AA1A}" type="parTrans" cxnId="{6190C172-BFAE-42BA-BB13-B8E9ED860F3F}">
      <dgm:prSet/>
      <dgm:spPr/>
      <dgm:t>
        <a:bodyPr/>
        <a:lstStyle/>
        <a:p>
          <a:pPr algn="just"/>
          <a:endParaRPr lang="en-US"/>
        </a:p>
      </dgm:t>
    </dgm:pt>
    <dgm:pt modelId="{B9D52CDA-D341-4C68-9460-295E99D2A2B2}" type="sibTrans" cxnId="{6190C172-BFAE-42BA-BB13-B8E9ED860F3F}">
      <dgm:prSet/>
      <dgm:spPr/>
      <dgm:t>
        <a:bodyPr/>
        <a:lstStyle/>
        <a:p>
          <a:pPr algn="just"/>
          <a:endParaRPr lang="en-US"/>
        </a:p>
      </dgm:t>
    </dgm:pt>
    <dgm:pt modelId="{C67A31A4-ED6C-4689-87FC-0CE29B87EF3C}">
      <dgm:prSet/>
      <dgm:spPr/>
      <dgm:t>
        <a:bodyPr/>
        <a:lstStyle/>
        <a:p>
          <a:pPr algn="just"/>
          <a:r>
            <a:rPr lang="en-US"/>
            <a:t>Robinson, J., 2018. Technology in the hospitality industry – exploring the very latest trends. [online] Aurecongroup.com.</a:t>
          </a:r>
        </a:p>
      </dgm:t>
    </dgm:pt>
    <dgm:pt modelId="{2E865EC9-03C3-45CA-858B-2802323C7C03}" type="parTrans" cxnId="{8253C456-DC0D-40C3-9C1A-B4AF17D26250}">
      <dgm:prSet/>
      <dgm:spPr/>
      <dgm:t>
        <a:bodyPr/>
        <a:lstStyle/>
        <a:p>
          <a:pPr algn="just"/>
          <a:endParaRPr lang="en-US"/>
        </a:p>
      </dgm:t>
    </dgm:pt>
    <dgm:pt modelId="{937DF21E-26C3-4353-B411-A032147E03E9}" type="sibTrans" cxnId="{8253C456-DC0D-40C3-9C1A-B4AF17D26250}">
      <dgm:prSet/>
      <dgm:spPr/>
      <dgm:t>
        <a:bodyPr/>
        <a:lstStyle/>
        <a:p>
          <a:pPr algn="just"/>
          <a:endParaRPr lang="en-US"/>
        </a:p>
      </dgm:t>
    </dgm:pt>
    <dgm:pt modelId="{6B0ECF36-6A4D-4A35-8664-5AC97D58EFF4}">
      <dgm:prSet/>
      <dgm:spPr/>
      <dgm:t>
        <a:bodyPr/>
        <a:lstStyle/>
        <a:p>
          <a:pPr algn="just"/>
          <a:r>
            <a:rPr lang="en-US"/>
            <a:t>Wilson, A., 2012. Services marketing. Maidenhead: McGraw-Hill Higher Education.</a:t>
          </a:r>
        </a:p>
      </dgm:t>
    </dgm:pt>
    <dgm:pt modelId="{16AF71A1-276F-44D3-945C-D8CF29A6B51D}" type="parTrans" cxnId="{94F86283-C2B4-4046-B744-6D4F027EEAF3}">
      <dgm:prSet/>
      <dgm:spPr/>
      <dgm:t>
        <a:bodyPr/>
        <a:lstStyle/>
        <a:p>
          <a:pPr algn="just"/>
          <a:endParaRPr lang="en-US"/>
        </a:p>
      </dgm:t>
    </dgm:pt>
    <dgm:pt modelId="{07953147-04D4-48FF-94EC-14CBFFCA3885}" type="sibTrans" cxnId="{94F86283-C2B4-4046-B744-6D4F027EEAF3}">
      <dgm:prSet/>
      <dgm:spPr/>
      <dgm:t>
        <a:bodyPr/>
        <a:lstStyle/>
        <a:p>
          <a:pPr algn="just"/>
          <a:endParaRPr lang="en-US"/>
        </a:p>
      </dgm:t>
    </dgm:pt>
    <dgm:pt modelId="{53D6A091-6CD1-4DF9-9111-D3E0AF498E39}">
      <dgm:prSet/>
      <dgm:spPr/>
      <dgm:t>
        <a:bodyPr/>
        <a:lstStyle/>
        <a:p>
          <a:pPr algn="just"/>
          <a:r>
            <a:rPr lang="en-US"/>
            <a:t>Zeithaml, V. and Bitner, M., 2020. Services marketing: Integrating customer focus across the firm. 2nd ed. New York: McGraw-Hill Publishing Company.</a:t>
          </a:r>
        </a:p>
      </dgm:t>
    </dgm:pt>
    <dgm:pt modelId="{FAEF8510-A777-488F-865F-3A60056EA93C}" type="parTrans" cxnId="{91D1286F-FB79-4FE0-96B0-18F24C631653}">
      <dgm:prSet/>
      <dgm:spPr/>
      <dgm:t>
        <a:bodyPr/>
        <a:lstStyle/>
        <a:p>
          <a:pPr algn="just"/>
          <a:endParaRPr lang="en-US"/>
        </a:p>
      </dgm:t>
    </dgm:pt>
    <dgm:pt modelId="{CF2945DE-59CA-4091-B006-F2B2AE31AA0E}" type="sibTrans" cxnId="{91D1286F-FB79-4FE0-96B0-18F24C631653}">
      <dgm:prSet/>
      <dgm:spPr/>
      <dgm:t>
        <a:bodyPr/>
        <a:lstStyle/>
        <a:p>
          <a:pPr algn="just"/>
          <a:endParaRPr lang="en-US"/>
        </a:p>
      </dgm:t>
    </dgm:pt>
    <dgm:pt modelId="{165280A4-2E26-432C-9FFD-DB5B41BD146C}" type="pres">
      <dgm:prSet presAssocID="{A6F1859D-38B1-4B1B-8A48-7347C6616412}" presName="vert0" presStyleCnt="0">
        <dgm:presLayoutVars>
          <dgm:dir/>
          <dgm:animOne val="branch"/>
          <dgm:animLvl val="lvl"/>
        </dgm:presLayoutVars>
      </dgm:prSet>
      <dgm:spPr/>
    </dgm:pt>
    <dgm:pt modelId="{C6D737BD-DE3D-4190-B03F-64CDFC7AB72A}" type="pres">
      <dgm:prSet presAssocID="{2E1F01BB-9CA9-4D87-9B05-4333785D762D}" presName="thickLine" presStyleLbl="alignNode1" presStyleIdx="0" presStyleCnt="15"/>
      <dgm:spPr/>
    </dgm:pt>
    <dgm:pt modelId="{BD07A583-B5DE-4125-940B-4E4F465DFCA1}" type="pres">
      <dgm:prSet presAssocID="{2E1F01BB-9CA9-4D87-9B05-4333785D762D}" presName="horz1" presStyleCnt="0"/>
      <dgm:spPr/>
    </dgm:pt>
    <dgm:pt modelId="{856F22A5-18F7-450C-B3B5-08E08F383E99}" type="pres">
      <dgm:prSet presAssocID="{2E1F01BB-9CA9-4D87-9B05-4333785D762D}" presName="tx1" presStyleLbl="revTx" presStyleIdx="0" presStyleCnt="15"/>
      <dgm:spPr/>
    </dgm:pt>
    <dgm:pt modelId="{EB1CA898-2E47-491D-9B73-5D6BB93062C0}" type="pres">
      <dgm:prSet presAssocID="{2E1F01BB-9CA9-4D87-9B05-4333785D762D}" presName="vert1" presStyleCnt="0"/>
      <dgm:spPr/>
    </dgm:pt>
    <dgm:pt modelId="{CC84DB1E-0236-4E93-9B64-85E42E3A0D65}" type="pres">
      <dgm:prSet presAssocID="{7FD2A475-5C55-4B99-8319-CB7F8D56F1FA}" presName="thickLine" presStyleLbl="alignNode1" presStyleIdx="1" presStyleCnt="15"/>
      <dgm:spPr/>
    </dgm:pt>
    <dgm:pt modelId="{86F1716C-AA9C-47C8-AD7F-1BB5AFA0F362}" type="pres">
      <dgm:prSet presAssocID="{7FD2A475-5C55-4B99-8319-CB7F8D56F1FA}" presName="horz1" presStyleCnt="0"/>
      <dgm:spPr/>
    </dgm:pt>
    <dgm:pt modelId="{8AB8A486-8AA3-414E-935E-016F97CD6A86}" type="pres">
      <dgm:prSet presAssocID="{7FD2A475-5C55-4B99-8319-CB7F8D56F1FA}" presName="tx1" presStyleLbl="revTx" presStyleIdx="1" presStyleCnt="15"/>
      <dgm:spPr/>
    </dgm:pt>
    <dgm:pt modelId="{BA929D3B-206A-404D-BCF8-36003F3FBBB0}" type="pres">
      <dgm:prSet presAssocID="{7FD2A475-5C55-4B99-8319-CB7F8D56F1FA}" presName="vert1" presStyleCnt="0"/>
      <dgm:spPr/>
    </dgm:pt>
    <dgm:pt modelId="{D219A1C9-C630-4432-908D-5CD7E3B163A5}" type="pres">
      <dgm:prSet presAssocID="{80C49B0C-E675-4543-87E9-D381AA9FB1A6}" presName="thickLine" presStyleLbl="alignNode1" presStyleIdx="2" presStyleCnt="15"/>
      <dgm:spPr/>
    </dgm:pt>
    <dgm:pt modelId="{154FEFCC-2200-4A7A-ADFA-74EE36872B1D}" type="pres">
      <dgm:prSet presAssocID="{80C49B0C-E675-4543-87E9-D381AA9FB1A6}" presName="horz1" presStyleCnt="0"/>
      <dgm:spPr/>
    </dgm:pt>
    <dgm:pt modelId="{89AF5582-A8DD-4F61-A544-F811E22E7011}" type="pres">
      <dgm:prSet presAssocID="{80C49B0C-E675-4543-87E9-D381AA9FB1A6}" presName="tx1" presStyleLbl="revTx" presStyleIdx="2" presStyleCnt="15"/>
      <dgm:spPr/>
    </dgm:pt>
    <dgm:pt modelId="{DE5A4BE7-497A-47B0-A494-67270987AB10}" type="pres">
      <dgm:prSet presAssocID="{80C49B0C-E675-4543-87E9-D381AA9FB1A6}" presName="vert1" presStyleCnt="0"/>
      <dgm:spPr/>
    </dgm:pt>
    <dgm:pt modelId="{D5B1C2FE-616B-4893-964A-D3364B4DF764}" type="pres">
      <dgm:prSet presAssocID="{D05E2A64-72C8-466F-B0C3-F841877E25EB}" presName="thickLine" presStyleLbl="alignNode1" presStyleIdx="3" presStyleCnt="15"/>
      <dgm:spPr/>
    </dgm:pt>
    <dgm:pt modelId="{F1313EA3-BDE3-4430-8A47-70E3AA390405}" type="pres">
      <dgm:prSet presAssocID="{D05E2A64-72C8-466F-B0C3-F841877E25EB}" presName="horz1" presStyleCnt="0"/>
      <dgm:spPr/>
    </dgm:pt>
    <dgm:pt modelId="{A00925D7-C084-4AF5-8686-F82AFA02E057}" type="pres">
      <dgm:prSet presAssocID="{D05E2A64-72C8-466F-B0C3-F841877E25EB}" presName="tx1" presStyleLbl="revTx" presStyleIdx="3" presStyleCnt="15"/>
      <dgm:spPr/>
    </dgm:pt>
    <dgm:pt modelId="{46E56BE6-17DE-4752-9D39-02D8DAB8BCB0}" type="pres">
      <dgm:prSet presAssocID="{D05E2A64-72C8-466F-B0C3-F841877E25EB}" presName="vert1" presStyleCnt="0"/>
      <dgm:spPr/>
    </dgm:pt>
    <dgm:pt modelId="{6BAC1032-CA82-4C28-A591-BFB38D7A3DC6}" type="pres">
      <dgm:prSet presAssocID="{0CE49F57-4C0E-4B50-840B-62EF0F443CCA}" presName="thickLine" presStyleLbl="alignNode1" presStyleIdx="4" presStyleCnt="15"/>
      <dgm:spPr/>
    </dgm:pt>
    <dgm:pt modelId="{F7772DF6-CEF2-4052-B589-6327975F533F}" type="pres">
      <dgm:prSet presAssocID="{0CE49F57-4C0E-4B50-840B-62EF0F443CCA}" presName="horz1" presStyleCnt="0"/>
      <dgm:spPr/>
    </dgm:pt>
    <dgm:pt modelId="{F3F18C33-349D-42DC-935C-F1550407DD96}" type="pres">
      <dgm:prSet presAssocID="{0CE49F57-4C0E-4B50-840B-62EF0F443CCA}" presName="tx1" presStyleLbl="revTx" presStyleIdx="4" presStyleCnt="15"/>
      <dgm:spPr/>
    </dgm:pt>
    <dgm:pt modelId="{493EE031-88ED-4E5B-BE2B-0D162F2DA45A}" type="pres">
      <dgm:prSet presAssocID="{0CE49F57-4C0E-4B50-840B-62EF0F443CCA}" presName="vert1" presStyleCnt="0"/>
      <dgm:spPr/>
    </dgm:pt>
    <dgm:pt modelId="{29E7D112-F7EC-4824-945E-1CCD1C2125DF}" type="pres">
      <dgm:prSet presAssocID="{F284008A-1585-43FF-B706-5F50E61AC4F3}" presName="thickLine" presStyleLbl="alignNode1" presStyleIdx="5" presStyleCnt="15"/>
      <dgm:spPr/>
    </dgm:pt>
    <dgm:pt modelId="{B0C1A567-7EDA-49A0-B688-642530AC5BED}" type="pres">
      <dgm:prSet presAssocID="{F284008A-1585-43FF-B706-5F50E61AC4F3}" presName="horz1" presStyleCnt="0"/>
      <dgm:spPr/>
    </dgm:pt>
    <dgm:pt modelId="{E1E855DE-C83A-4814-BD42-21E79AFC374C}" type="pres">
      <dgm:prSet presAssocID="{F284008A-1585-43FF-B706-5F50E61AC4F3}" presName="tx1" presStyleLbl="revTx" presStyleIdx="5" presStyleCnt="15"/>
      <dgm:spPr/>
    </dgm:pt>
    <dgm:pt modelId="{2610CD97-6F8E-4BAC-81CC-023DDBA66B90}" type="pres">
      <dgm:prSet presAssocID="{F284008A-1585-43FF-B706-5F50E61AC4F3}" presName="vert1" presStyleCnt="0"/>
      <dgm:spPr/>
    </dgm:pt>
    <dgm:pt modelId="{9D71F2B6-7005-44DA-ABFC-7705B9DE3E1D}" type="pres">
      <dgm:prSet presAssocID="{7A118AE2-BAB2-424E-A965-85BAEBC1EC53}" presName="thickLine" presStyleLbl="alignNode1" presStyleIdx="6" presStyleCnt="15"/>
      <dgm:spPr/>
    </dgm:pt>
    <dgm:pt modelId="{33DD026C-44F5-4B65-B257-6D2F825C2267}" type="pres">
      <dgm:prSet presAssocID="{7A118AE2-BAB2-424E-A965-85BAEBC1EC53}" presName="horz1" presStyleCnt="0"/>
      <dgm:spPr/>
    </dgm:pt>
    <dgm:pt modelId="{2A455F42-1D4B-4A91-BB6C-62447D350DF0}" type="pres">
      <dgm:prSet presAssocID="{7A118AE2-BAB2-424E-A965-85BAEBC1EC53}" presName="tx1" presStyleLbl="revTx" presStyleIdx="6" presStyleCnt="15"/>
      <dgm:spPr/>
    </dgm:pt>
    <dgm:pt modelId="{2B776010-93D8-4071-8751-8FDA1C6CCC16}" type="pres">
      <dgm:prSet presAssocID="{7A118AE2-BAB2-424E-A965-85BAEBC1EC53}" presName="vert1" presStyleCnt="0"/>
      <dgm:spPr/>
    </dgm:pt>
    <dgm:pt modelId="{672ADFF3-4D77-453B-8885-3870AFC80AFC}" type="pres">
      <dgm:prSet presAssocID="{AD546FB9-E339-4CE8-B4C5-5290AF0300AF}" presName="thickLine" presStyleLbl="alignNode1" presStyleIdx="7" presStyleCnt="15"/>
      <dgm:spPr/>
    </dgm:pt>
    <dgm:pt modelId="{3B4C87AB-83E6-4983-89DA-B64B8AD86AB0}" type="pres">
      <dgm:prSet presAssocID="{AD546FB9-E339-4CE8-B4C5-5290AF0300AF}" presName="horz1" presStyleCnt="0"/>
      <dgm:spPr/>
    </dgm:pt>
    <dgm:pt modelId="{70FD471C-95B9-492A-96E8-DC11BA5B3D49}" type="pres">
      <dgm:prSet presAssocID="{AD546FB9-E339-4CE8-B4C5-5290AF0300AF}" presName="tx1" presStyleLbl="revTx" presStyleIdx="7" presStyleCnt="15"/>
      <dgm:spPr/>
    </dgm:pt>
    <dgm:pt modelId="{97B718D6-5C6D-403B-B675-EBB9F1BDC507}" type="pres">
      <dgm:prSet presAssocID="{AD546FB9-E339-4CE8-B4C5-5290AF0300AF}" presName="vert1" presStyleCnt="0"/>
      <dgm:spPr/>
    </dgm:pt>
    <dgm:pt modelId="{9AA52DAE-D0D5-451D-8124-BC3D659CF5B5}" type="pres">
      <dgm:prSet presAssocID="{1F14061B-6C66-4B25-BD15-A67E63721E71}" presName="thickLine" presStyleLbl="alignNode1" presStyleIdx="8" presStyleCnt="15"/>
      <dgm:spPr/>
    </dgm:pt>
    <dgm:pt modelId="{743AD6A3-D88D-40C5-AB06-D803C1344EE9}" type="pres">
      <dgm:prSet presAssocID="{1F14061B-6C66-4B25-BD15-A67E63721E71}" presName="horz1" presStyleCnt="0"/>
      <dgm:spPr/>
    </dgm:pt>
    <dgm:pt modelId="{08A793E6-C7F7-421E-BCA9-C9AFBC5F017B}" type="pres">
      <dgm:prSet presAssocID="{1F14061B-6C66-4B25-BD15-A67E63721E71}" presName="tx1" presStyleLbl="revTx" presStyleIdx="8" presStyleCnt="15"/>
      <dgm:spPr/>
    </dgm:pt>
    <dgm:pt modelId="{CA886C57-1477-4E71-9DAE-7BA6E8CD468A}" type="pres">
      <dgm:prSet presAssocID="{1F14061B-6C66-4B25-BD15-A67E63721E71}" presName="vert1" presStyleCnt="0"/>
      <dgm:spPr/>
    </dgm:pt>
    <dgm:pt modelId="{D9452778-E324-4E5A-86BE-BE341485127C}" type="pres">
      <dgm:prSet presAssocID="{D5FC1F87-BB51-41E4-9027-76B5FA680907}" presName="thickLine" presStyleLbl="alignNode1" presStyleIdx="9" presStyleCnt="15"/>
      <dgm:spPr/>
    </dgm:pt>
    <dgm:pt modelId="{023077DD-F7CF-4E13-A3C8-0DD5A13CBA6F}" type="pres">
      <dgm:prSet presAssocID="{D5FC1F87-BB51-41E4-9027-76B5FA680907}" presName="horz1" presStyleCnt="0"/>
      <dgm:spPr/>
    </dgm:pt>
    <dgm:pt modelId="{8F78C62D-2C5C-47FD-B3EE-484E85353396}" type="pres">
      <dgm:prSet presAssocID="{D5FC1F87-BB51-41E4-9027-76B5FA680907}" presName="tx1" presStyleLbl="revTx" presStyleIdx="9" presStyleCnt="15"/>
      <dgm:spPr/>
    </dgm:pt>
    <dgm:pt modelId="{9934254D-F72B-4FDE-8A28-9B2CBE1C001A}" type="pres">
      <dgm:prSet presAssocID="{D5FC1F87-BB51-41E4-9027-76B5FA680907}" presName="vert1" presStyleCnt="0"/>
      <dgm:spPr/>
    </dgm:pt>
    <dgm:pt modelId="{CE856E39-98C4-4C2A-9AB8-91E105740218}" type="pres">
      <dgm:prSet presAssocID="{259BD253-07DF-4222-99F7-678C668D7C45}" presName="thickLine" presStyleLbl="alignNode1" presStyleIdx="10" presStyleCnt="15"/>
      <dgm:spPr/>
    </dgm:pt>
    <dgm:pt modelId="{B614A580-8ADF-4627-9A35-9AC1C674A952}" type="pres">
      <dgm:prSet presAssocID="{259BD253-07DF-4222-99F7-678C668D7C45}" presName="horz1" presStyleCnt="0"/>
      <dgm:spPr/>
    </dgm:pt>
    <dgm:pt modelId="{8B300984-797E-4658-9EB4-C96E7059C56E}" type="pres">
      <dgm:prSet presAssocID="{259BD253-07DF-4222-99F7-678C668D7C45}" presName="tx1" presStyleLbl="revTx" presStyleIdx="10" presStyleCnt="15"/>
      <dgm:spPr/>
    </dgm:pt>
    <dgm:pt modelId="{71DA5F85-99AB-496F-8E77-B2042FE121A0}" type="pres">
      <dgm:prSet presAssocID="{259BD253-07DF-4222-99F7-678C668D7C45}" presName="vert1" presStyleCnt="0"/>
      <dgm:spPr/>
    </dgm:pt>
    <dgm:pt modelId="{A8E3731C-C98F-4A54-A411-C0151FC63B4B}" type="pres">
      <dgm:prSet presAssocID="{EA3BCC60-303B-4B8F-89CC-1E704920D153}" presName="thickLine" presStyleLbl="alignNode1" presStyleIdx="11" presStyleCnt="15"/>
      <dgm:spPr/>
    </dgm:pt>
    <dgm:pt modelId="{0E708715-CA96-4A4D-B75C-B158F081FACD}" type="pres">
      <dgm:prSet presAssocID="{EA3BCC60-303B-4B8F-89CC-1E704920D153}" presName="horz1" presStyleCnt="0"/>
      <dgm:spPr/>
    </dgm:pt>
    <dgm:pt modelId="{86B83193-63E2-40BD-8AE1-0764D9C46E52}" type="pres">
      <dgm:prSet presAssocID="{EA3BCC60-303B-4B8F-89CC-1E704920D153}" presName="tx1" presStyleLbl="revTx" presStyleIdx="11" presStyleCnt="15"/>
      <dgm:spPr/>
    </dgm:pt>
    <dgm:pt modelId="{99BB6874-7D09-4EC0-95C7-A233CFD6BC2D}" type="pres">
      <dgm:prSet presAssocID="{EA3BCC60-303B-4B8F-89CC-1E704920D153}" presName="vert1" presStyleCnt="0"/>
      <dgm:spPr/>
    </dgm:pt>
    <dgm:pt modelId="{659E9F56-39E0-44EA-BF76-D2ABA67FFD69}" type="pres">
      <dgm:prSet presAssocID="{C67A31A4-ED6C-4689-87FC-0CE29B87EF3C}" presName="thickLine" presStyleLbl="alignNode1" presStyleIdx="12" presStyleCnt="15"/>
      <dgm:spPr/>
    </dgm:pt>
    <dgm:pt modelId="{664B0920-E7FE-4D4E-9E31-A0521C4272EE}" type="pres">
      <dgm:prSet presAssocID="{C67A31A4-ED6C-4689-87FC-0CE29B87EF3C}" presName="horz1" presStyleCnt="0"/>
      <dgm:spPr/>
    </dgm:pt>
    <dgm:pt modelId="{C58730E1-E79F-482D-B6D3-9BD92190454B}" type="pres">
      <dgm:prSet presAssocID="{C67A31A4-ED6C-4689-87FC-0CE29B87EF3C}" presName="tx1" presStyleLbl="revTx" presStyleIdx="12" presStyleCnt="15"/>
      <dgm:spPr/>
    </dgm:pt>
    <dgm:pt modelId="{1D4F19F5-303C-4972-81EC-F4A0B182E23F}" type="pres">
      <dgm:prSet presAssocID="{C67A31A4-ED6C-4689-87FC-0CE29B87EF3C}" presName="vert1" presStyleCnt="0"/>
      <dgm:spPr/>
    </dgm:pt>
    <dgm:pt modelId="{88B32C75-8D8C-44A3-BE78-8A18BB4EC602}" type="pres">
      <dgm:prSet presAssocID="{6B0ECF36-6A4D-4A35-8664-5AC97D58EFF4}" presName="thickLine" presStyleLbl="alignNode1" presStyleIdx="13" presStyleCnt="15"/>
      <dgm:spPr/>
    </dgm:pt>
    <dgm:pt modelId="{9B13A464-7641-4AF4-8477-1B995E461BAE}" type="pres">
      <dgm:prSet presAssocID="{6B0ECF36-6A4D-4A35-8664-5AC97D58EFF4}" presName="horz1" presStyleCnt="0"/>
      <dgm:spPr/>
    </dgm:pt>
    <dgm:pt modelId="{3663516A-1061-4107-8A60-31EBDA3EB09E}" type="pres">
      <dgm:prSet presAssocID="{6B0ECF36-6A4D-4A35-8664-5AC97D58EFF4}" presName="tx1" presStyleLbl="revTx" presStyleIdx="13" presStyleCnt="15"/>
      <dgm:spPr/>
    </dgm:pt>
    <dgm:pt modelId="{DC18151F-0CE8-4F05-88B2-472C1B4E1ECD}" type="pres">
      <dgm:prSet presAssocID="{6B0ECF36-6A4D-4A35-8664-5AC97D58EFF4}" presName="vert1" presStyleCnt="0"/>
      <dgm:spPr/>
    </dgm:pt>
    <dgm:pt modelId="{8747CB28-1340-4175-8624-B933A8F9DD56}" type="pres">
      <dgm:prSet presAssocID="{53D6A091-6CD1-4DF9-9111-D3E0AF498E39}" presName="thickLine" presStyleLbl="alignNode1" presStyleIdx="14" presStyleCnt="15"/>
      <dgm:spPr/>
    </dgm:pt>
    <dgm:pt modelId="{F2EC3ECE-15A2-483C-A33D-A0C4D0110E4C}" type="pres">
      <dgm:prSet presAssocID="{53D6A091-6CD1-4DF9-9111-D3E0AF498E39}" presName="horz1" presStyleCnt="0"/>
      <dgm:spPr/>
    </dgm:pt>
    <dgm:pt modelId="{544AC31D-829B-4B3D-A843-5A01A00457AB}" type="pres">
      <dgm:prSet presAssocID="{53D6A091-6CD1-4DF9-9111-D3E0AF498E39}" presName="tx1" presStyleLbl="revTx" presStyleIdx="14" presStyleCnt="15"/>
      <dgm:spPr/>
    </dgm:pt>
    <dgm:pt modelId="{38C9433D-6BA9-492C-901F-34CCDB7A5A50}" type="pres">
      <dgm:prSet presAssocID="{53D6A091-6CD1-4DF9-9111-D3E0AF498E39}" presName="vert1" presStyleCnt="0"/>
      <dgm:spPr/>
    </dgm:pt>
  </dgm:ptLst>
  <dgm:cxnLst>
    <dgm:cxn modelId="{A19A4407-897D-4147-84A2-A55859A54B3B}" type="presOf" srcId="{2E1F01BB-9CA9-4D87-9B05-4333785D762D}" destId="{856F22A5-18F7-450C-B3B5-08E08F383E99}" srcOrd="0" destOrd="0" presId="urn:microsoft.com/office/officeart/2008/layout/LinedList"/>
    <dgm:cxn modelId="{F50A4414-675C-43A7-81A6-C742804090B7}" srcId="{A6F1859D-38B1-4B1B-8A48-7347C6616412}" destId="{259BD253-07DF-4222-99F7-678C668D7C45}" srcOrd="10" destOrd="0" parTransId="{9F843FA8-1E8D-465A-8D51-F26EA6F71A4F}" sibTransId="{2576E2A2-D159-468E-8FCE-EF2C2B8CB871}"/>
    <dgm:cxn modelId="{7B71A115-6101-4F98-A7DE-62EF4AB18C67}" type="presOf" srcId="{A6F1859D-38B1-4B1B-8A48-7347C6616412}" destId="{165280A4-2E26-432C-9FFD-DB5B41BD146C}" srcOrd="0" destOrd="0" presId="urn:microsoft.com/office/officeart/2008/layout/LinedList"/>
    <dgm:cxn modelId="{C2776918-B4A9-4DA2-B0C0-B8FCE2AF6A04}" srcId="{A6F1859D-38B1-4B1B-8A48-7347C6616412}" destId="{D05E2A64-72C8-466F-B0C3-F841877E25EB}" srcOrd="3" destOrd="0" parTransId="{DDB86A65-2A57-437D-BF75-17A4101848B2}" sibTransId="{5C78D3C7-D7FD-4D5F-A499-9075782D66BE}"/>
    <dgm:cxn modelId="{FF80A018-B162-43E9-B701-F2A6B88A21B7}" srcId="{A6F1859D-38B1-4B1B-8A48-7347C6616412}" destId="{AD546FB9-E339-4CE8-B4C5-5290AF0300AF}" srcOrd="7" destOrd="0" parTransId="{2CD89322-EF04-4F6D-BE1A-16E35EC28E0E}" sibTransId="{40F1DCF1-10C8-4028-83E2-5A70DD92CA16}"/>
    <dgm:cxn modelId="{7AB4B319-322C-40A6-9D59-0C3D161B479E}" type="presOf" srcId="{D5FC1F87-BB51-41E4-9027-76B5FA680907}" destId="{8F78C62D-2C5C-47FD-B3EE-484E85353396}" srcOrd="0" destOrd="0" presId="urn:microsoft.com/office/officeart/2008/layout/LinedList"/>
    <dgm:cxn modelId="{4F3CAC3C-DF8A-43BD-8A48-060AA4DB216C}" type="presOf" srcId="{259BD253-07DF-4222-99F7-678C668D7C45}" destId="{8B300984-797E-4658-9EB4-C96E7059C56E}" srcOrd="0" destOrd="0" presId="urn:microsoft.com/office/officeart/2008/layout/LinedList"/>
    <dgm:cxn modelId="{47A0FB40-1801-420D-85D0-AD24D4A2A2E9}" type="presOf" srcId="{F284008A-1585-43FF-B706-5F50E61AC4F3}" destId="{E1E855DE-C83A-4814-BD42-21E79AFC374C}" srcOrd="0" destOrd="0" presId="urn:microsoft.com/office/officeart/2008/layout/LinedList"/>
    <dgm:cxn modelId="{6480A55E-6802-4B25-9EC6-68DC72939884}" type="presOf" srcId="{1F14061B-6C66-4B25-BD15-A67E63721E71}" destId="{08A793E6-C7F7-421E-BCA9-C9AFBC5F017B}" srcOrd="0" destOrd="0" presId="urn:microsoft.com/office/officeart/2008/layout/LinedList"/>
    <dgm:cxn modelId="{8CACDD41-C913-4BA9-94EA-DB3E8DAF9748}" srcId="{A6F1859D-38B1-4B1B-8A48-7347C6616412}" destId="{2E1F01BB-9CA9-4D87-9B05-4333785D762D}" srcOrd="0" destOrd="0" parTransId="{7B55E0E4-5CCE-468D-9272-168543D81D86}" sibTransId="{19FC5791-9404-4F6A-84F3-9F61A47DBBFE}"/>
    <dgm:cxn modelId="{4C53CA6E-F637-4CA6-BBAB-F7687E4A576C}" type="presOf" srcId="{0CE49F57-4C0E-4B50-840B-62EF0F443CCA}" destId="{F3F18C33-349D-42DC-935C-F1550407DD96}" srcOrd="0" destOrd="0" presId="urn:microsoft.com/office/officeart/2008/layout/LinedList"/>
    <dgm:cxn modelId="{91D1286F-FB79-4FE0-96B0-18F24C631653}" srcId="{A6F1859D-38B1-4B1B-8A48-7347C6616412}" destId="{53D6A091-6CD1-4DF9-9111-D3E0AF498E39}" srcOrd="14" destOrd="0" parTransId="{FAEF8510-A777-488F-865F-3A60056EA93C}" sibTransId="{CF2945DE-59CA-4091-B006-F2B2AE31AA0E}"/>
    <dgm:cxn modelId="{E65B6350-C61A-454D-8CE5-6782BE95434A}" type="presOf" srcId="{C67A31A4-ED6C-4689-87FC-0CE29B87EF3C}" destId="{C58730E1-E79F-482D-B6D3-9BD92190454B}" srcOrd="0" destOrd="0" presId="urn:microsoft.com/office/officeart/2008/layout/LinedList"/>
    <dgm:cxn modelId="{67658651-3800-4A2B-873F-C5665CDCB72D}" type="presOf" srcId="{7FD2A475-5C55-4B99-8319-CB7F8D56F1FA}" destId="{8AB8A486-8AA3-414E-935E-016F97CD6A86}" srcOrd="0" destOrd="0" presId="urn:microsoft.com/office/officeart/2008/layout/LinedList"/>
    <dgm:cxn modelId="{9BD59052-0C92-4574-B65C-875108DC9564}" type="presOf" srcId="{6B0ECF36-6A4D-4A35-8664-5AC97D58EFF4}" destId="{3663516A-1061-4107-8A60-31EBDA3EB09E}" srcOrd="0" destOrd="0" presId="urn:microsoft.com/office/officeart/2008/layout/LinedList"/>
    <dgm:cxn modelId="{6190C172-BFAE-42BA-BB13-B8E9ED860F3F}" srcId="{A6F1859D-38B1-4B1B-8A48-7347C6616412}" destId="{EA3BCC60-303B-4B8F-89CC-1E704920D153}" srcOrd="11" destOrd="0" parTransId="{ED89C9FA-CED5-4B55-B42D-6FB623D1AA1A}" sibTransId="{B9D52CDA-D341-4C68-9460-295E99D2A2B2}"/>
    <dgm:cxn modelId="{44AE0574-5803-45A6-96AF-22C543A631D8}" type="presOf" srcId="{7A118AE2-BAB2-424E-A965-85BAEBC1EC53}" destId="{2A455F42-1D4B-4A91-BB6C-62447D350DF0}" srcOrd="0" destOrd="0" presId="urn:microsoft.com/office/officeart/2008/layout/LinedList"/>
    <dgm:cxn modelId="{8253C456-DC0D-40C3-9C1A-B4AF17D26250}" srcId="{A6F1859D-38B1-4B1B-8A48-7347C6616412}" destId="{C67A31A4-ED6C-4689-87FC-0CE29B87EF3C}" srcOrd="12" destOrd="0" parTransId="{2E865EC9-03C3-45CA-858B-2802323C7C03}" sibTransId="{937DF21E-26C3-4353-B411-A032147E03E9}"/>
    <dgm:cxn modelId="{8840765A-9814-44B4-8992-41918431A207}" srcId="{A6F1859D-38B1-4B1B-8A48-7347C6616412}" destId="{7FD2A475-5C55-4B99-8319-CB7F8D56F1FA}" srcOrd="1" destOrd="0" parTransId="{6B95062C-8BE5-4B25-9D42-2E4A570094C9}" sibTransId="{D43261FA-3889-4503-A754-2F160FA4930F}"/>
    <dgm:cxn modelId="{8A94DE82-AE04-4B16-BE80-38BFAE591F57}" srcId="{A6F1859D-38B1-4B1B-8A48-7347C6616412}" destId="{7A118AE2-BAB2-424E-A965-85BAEBC1EC53}" srcOrd="6" destOrd="0" parTransId="{06F0444F-89AD-4140-BBC8-89933B86EB90}" sibTransId="{57A5ACA4-7521-4954-8D11-FA94371DEE09}"/>
    <dgm:cxn modelId="{94F86283-C2B4-4046-B744-6D4F027EEAF3}" srcId="{A6F1859D-38B1-4B1B-8A48-7347C6616412}" destId="{6B0ECF36-6A4D-4A35-8664-5AC97D58EFF4}" srcOrd="13" destOrd="0" parTransId="{16AF71A1-276F-44D3-945C-D8CF29A6B51D}" sibTransId="{07953147-04D4-48FF-94EC-14CBFFCA3885}"/>
    <dgm:cxn modelId="{70E3808A-4F86-47AE-A2CF-3A3F6713ADBE}" type="presOf" srcId="{D05E2A64-72C8-466F-B0C3-F841877E25EB}" destId="{A00925D7-C084-4AF5-8686-F82AFA02E057}" srcOrd="0" destOrd="0" presId="urn:microsoft.com/office/officeart/2008/layout/LinedList"/>
    <dgm:cxn modelId="{7B892495-1135-4058-AB98-167DA0D57E5E}" srcId="{A6F1859D-38B1-4B1B-8A48-7347C6616412}" destId="{1F14061B-6C66-4B25-BD15-A67E63721E71}" srcOrd="8" destOrd="0" parTransId="{6A30787B-2D13-4C70-AD6C-AD74F4A1572B}" sibTransId="{C2B8DFC5-D23B-492B-8A38-DCD9504AB9E5}"/>
    <dgm:cxn modelId="{9DA0319E-53C8-47F1-9D96-C7B2F288C977}" type="presOf" srcId="{53D6A091-6CD1-4DF9-9111-D3E0AF498E39}" destId="{544AC31D-829B-4B3D-A843-5A01A00457AB}" srcOrd="0" destOrd="0" presId="urn:microsoft.com/office/officeart/2008/layout/LinedList"/>
    <dgm:cxn modelId="{3ABD88A0-AC81-49BC-BCA4-044C630B8F5A}" srcId="{A6F1859D-38B1-4B1B-8A48-7347C6616412}" destId="{0CE49F57-4C0E-4B50-840B-62EF0F443CCA}" srcOrd="4" destOrd="0" parTransId="{6C20ABEF-4703-4F6F-B008-6F28D0712416}" sibTransId="{3120CC74-8940-4E2E-B0DF-5C583547F760}"/>
    <dgm:cxn modelId="{394AA0B0-1076-4A2B-A724-7CF18E3AD0AC}" type="presOf" srcId="{EA3BCC60-303B-4B8F-89CC-1E704920D153}" destId="{86B83193-63E2-40BD-8AE1-0764D9C46E52}" srcOrd="0" destOrd="0" presId="urn:microsoft.com/office/officeart/2008/layout/LinedList"/>
    <dgm:cxn modelId="{A4E6BAC6-2ECF-4683-BFC6-6D87ADB2A5EC}" srcId="{A6F1859D-38B1-4B1B-8A48-7347C6616412}" destId="{D5FC1F87-BB51-41E4-9027-76B5FA680907}" srcOrd="9" destOrd="0" parTransId="{A2996CD3-A388-4226-A58F-B105D622A728}" sibTransId="{AD9077EB-3FBC-4365-BFE6-C263B162F022}"/>
    <dgm:cxn modelId="{7CC25CD2-4C06-49BF-8FE4-1FBA708AA7C0}" type="presOf" srcId="{80C49B0C-E675-4543-87E9-D381AA9FB1A6}" destId="{89AF5582-A8DD-4F61-A544-F811E22E7011}" srcOrd="0" destOrd="0" presId="urn:microsoft.com/office/officeart/2008/layout/LinedList"/>
    <dgm:cxn modelId="{FE7D19D7-1456-4724-951E-B6415FFC1292}" type="presOf" srcId="{AD546FB9-E339-4CE8-B4C5-5290AF0300AF}" destId="{70FD471C-95B9-492A-96E8-DC11BA5B3D49}" srcOrd="0" destOrd="0" presId="urn:microsoft.com/office/officeart/2008/layout/LinedList"/>
    <dgm:cxn modelId="{15A6B0D9-1043-47C0-B57F-233AEE9BA731}" srcId="{A6F1859D-38B1-4B1B-8A48-7347C6616412}" destId="{80C49B0C-E675-4543-87E9-D381AA9FB1A6}" srcOrd="2" destOrd="0" parTransId="{6EA6E710-AD7B-4723-83B6-74A0C61773F7}" sibTransId="{C8956D7D-5085-4BC7-9789-B35B66E9E54B}"/>
    <dgm:cxn modelId="{8CA5C5EC-B451-4BCB-ADDD-04806E81D618}" srcId="{A6F1859D-38B1-4B1B-8A48-7347C6616412}" destId="{F284008A-1585-43FF-B706-5F50E61AC4F3}" srcOrd="5" destOrd="0" parTransId="{6B6D2F8E-A2FC-4721-A014-892D9AE333C9}" sibTransId="{156C57FE-175D-4AD6-8BFF-BFFD86CF6484}"/>
    <dgm:cxn modelId="{0C0D4668-0BD6-40B0-AE31-F5E200EEB389}" type="presParOf" srcId="{165280A4-2E26-432C-9FFD-DB5B41BD146C}" destId="{C6D737BD-DE3D-4190-B03F-64CDFC7AB72A}" srcOrd="0" destOrd="0" presId="urn:microsoft.com/office/officeart/2008/layout/LinedList"/>
    <dgm:cxn modelId="{36FC65AD-2BF7-45DE-96E4-CE8508D88768}" type="presParOf" srcId="{165280A4-2E26-432C-9FFD-DB5B41BD146C}" destId="{BD07A583-B5DE-4125-940B-4E4F465DFCA1}" srcOrd="1" destOrd="0" presId="urn:microsoft.com/office/officeart/2008/layout/LinedList"/>
    <dgm:cxn modelId="{8F89E6C1-36CE-4EC9-B652-3C7793D57551}" type="presParOf" srcId="{BD07A583-B5DE-4125-940B-4E4F465DFCA1}" destId="{856F22A5-18F7-450C-B3B5-08E08F383E99}" srcOrd="0" destOrd="0" presId="urn:microsoft.com/office/officeart/2008/layout/LinedList"/>
    <dgm:cxn modelId="{5D320A42-9107-4062-823D-9C9B32CD825B}" type="presParOf" srcId="{BD07A583-B5DE-4125-940B-4E4F465DFCA1}" destId="{EB1CA898-2E47-491D-9B73-5D6BB93062C0}" srcOrd="1" destOrd="0" presId="urn:microsoft.com/office/officeart/2008/layout/LinedList"/>
    <dgm:cxn modelId="{051DE66E-499A-4AF7-84ED-8DACE997381F}" type="presParOf" srcId="{165280A4-2E26-432C-9FFD-DB5B41BD146C}" destId="{CC84DB1E-0236-4E93-9B64-85E42E3A0D65}" srcOrd="2" destOrd="0" presId="urn:microsoft.com/office/officeart/2008/layout/LinedList"/>
    <dgm:cxn modelId="{CDE2A9C1-42A0-4990-B964-E78A1E362294}" type="presParOf" srcId="{165280A4-2E26-432C-9FFD-DB5B41BD146C}" destId="{86F1716C-AA9C-47C8-AD7F-1BB5AFA0F362}" srcOrd="3" destOrd="0" presId="urn:microsoft.com/office/officeart/2008/layout/LinedList"/>
    <dgm:cxn modelId="{95A5B9F1-74F9-4664-9D39-505C78BFB785}" type="presParOf" srcId="{86F1716C-AA9C-47C8-AD7F-1BB5AFA0F362}" destId="{8AB8A486-8AA3-414E-935E-016F97CD6A86}" srcOrd="0" destOrd="0" presId="urn:microsoft.com/office/officeart/2008/layout/LinedList"/>
    <dgm:cxn modelId="{60064B77-905D-4C0B-A062-86795934AD82}" type="presParOf" srcId="{86F1716C-AA9C-47C8-AD7F-1BB5AFA0F362}" destId="{BA929D3B-206A-404D-BCF8-36003F3FBBB0}" srcOrd="1" destOrd="0" presId="urn:microsoft.com/office/officeart/2008/layout/LinedList"/>
    <dgm:cxn modelId="{682F3F83-E573-4C7B-B9BB-424268EFDF7B}" type="presParOf" srcId="{165280A4-2E26-432C-9FFD-DB5B41BD146C}" destId="{D219A1C9-C630-4432-908D-5CD7E3B163A5}" srcOrd="4" destOrd="0" presId="urn:microsoft.com/office/officeart/2008/layout/LinedList"/>
    <dgm:cxn modelId="{2D02A3F5-CDB2-44E2-AA3E-85503B95916E}" type="presParOf" srcId="{165280A4-2E26-432C-9FFD-DB5B41BD146C}" destId="{154FEFCC-2200-4A7A-ADFA-74EE36872B1D}" srcOrd="5" destOrd="0" presId="urn:microsoft.com/office/officeart/2008/layout/LinedList"/>
    <dgm:cxn modelId="{81C39DC6-C18F-4C2D-BC6A-7DF4F4C6C203}" type="presParOf" srcId="{154FEFCC-2200-4A7A-ADFA-74EE36872B1D}" destId="{89AF5582-A8DD-4F61-A544-F811E22E7011}" srcOrd="0" destOrd="0" presId="urn:microsoft.com/office/officeart/2008/layout/LinedList"/>
    <dgm:cxn modelId="{EC5256E0-F5DF-48BF-B5B9-83C97F1B0D95}" type="presParOf" srcId="{154FEFCC-2200-4A7A-ADFA-74EE36872B1D}" destId="{DE5A4BE7-497A-47B0-A494-67270987AB10}" srcOrd="1" destOrd="0" presId="urn:microsoft.com/office/officeart/2008/layout/LinedList"/>
    <dgm:cxn modelId="{F58D9E66-C07C-466D-A91C-153049D2EA88}" type="presParOf" srcId="{165280A4-2E26-432C-9FFD-DB5B41BD146C}" destId="{D5B1C2FE-616B-4893-964A-D3364B4DF764}" srcOrd="6" destOrd="0" presId="urn:microsoft.com/office/officeart/2008/layout/LinedList"/>
    <dgm:cxn modelId="{F535EF1C-DB87-4F46-BEDF-D9595A4DB6A6}" type="presParOf" srcId="{165280A4-2E26-432C-9FFD-DB5B41BD146C}" destId="{F1313EA3-BDE3-4430-8A47-70E3AA390405}" srcOrd="7" destOrd="0" presId="urn:microsoft.com/office/officeart/2008/layout/LinedList"/>
    <dgm:cxn modelId="{7D1C94D3-085A-48C1-B2C3-44EAF70731DB}" type="presParOf" srcId="{F1313EA3-BDE3-4430-8A47-70E3AA390405}" destId="{A00925D7-C084-4AF5-8686-F82AFA02E057}" srcOrd="0" destOrd="0" presId="urn:microsoft.com/office/officeart/2008/layout/LinedList"/>
    <dgm:cxn modelId="{44BF6B55-BA2E-43B7-BB6A-41F51AE8A23F}" type="presParOf" srcId="{F1313EA3-BDE3-4430-8A47-70E3AA390405}" destId="{46E56BE6-17DE-4752-9D39-02D8DAB8BCB0}" srcOrd="1" destOrd="0" presId="urn:microsoft.com/office/officeart/2008/layout/LinedList"/>
    <dgm:cxn modelId="{5AB7BFED-1D4B-4662-BC8C-45E664CC4FCF}" type="presParOf" srcId="{165280A4-2E26-432C-9FFD-DB5B41BD146C}" destId="{6BAC1032-CA82-4C28-A591-BFB38D7A3DC6}" srcOrd="8" destOrd="0" presId="urn:microsoft.com/office/officeart/2008/layout/LinedList"/>
    <dgm:cxn modelId="{476A3CFF-0E63-4781-BE2F-D86EBB5EB070}" type="presParOf" srcId="{165280A4-2E26-432C-9FFD-DB5B41BD146C}" destId="{F7772DF6-CEF2-4052-B589-6327975F533F}" srcOrd="9" destOrd="0" presId="urn:microsoft.com/office/officeart/2008/layout/LinedList"/>
    <dgm:cxn modelId="{D3A8F7F1-5F0D-4BC5-8FBE-6350253C98FC}" type="presParOf" srcId="{F7772DF6-CEF2-4052-B589-6327975F533F}" destId="{F3F18C33-349D-42DC-935C-F1550407DD96}" srcOrd="0" destOrd="0" presId="urn:microsoft.com/office/officeart/2008/layout/LinedList"/>
    <dgm:cxn modelId="{E68ABDAB-FC54-46A4-A15C-264D93C82F7F}" type="presParOf" srcId="{F7772DF6-CEF2-4052-B589-6327975F533F}" destId="{493EE031-88ED-4E5B-BE2B-0D162F2DA45A}" srcOrd="1" destOrd="0" presId="urn:microsoft.com/office/officeart/2008/layout/LinedList"/>
    <dgm:cxn modelId="{9BC2312D-880A-4B82-A3DE-FF9DBDD9D78F}" type="presParOf" srcId="{165280A4-2E26-432C-9FFD-DB5B41BD146C}" destId="{29E7D112-F7EC-4824-945E-1CCD1C2125DF}" srcOrd="10" destOrd="0" presId="urn:microsoft.com/office/officeart/2008/layout/LinedList"/>
    <dgm:cxn modelId="{B6D508FF-3EE8-4A1B-92A9-720A61CDF907}" type="presParOf" srcId="{165280A4-2E26-432C-9FFD-DB5B41BD146C}" destId="{B0C1A567-7EDA-49A0-B688-642530AC5BED}" srcOrd="11" destOrd="0" presId="urn:microsoft.com/office/officeart/2008/layout/LinedList"/>
    <dgm:cxn modelId="{F343F1C5-68AB-4202-9A77-DA37EE924AD9}" type="presParOf" srcId="{B0C1A567-7EDA-49A0-B688-642530AC5BED}" destId="{E1E855DE-C83A-4814-BD42-21E79AFC374C}" srcOrd="0" destOrd="0" presId="urn:microsoft.com/office/officeart/2008/layout/LinedList"/>
    <dgm:cxn modelId="{DBA12073-9EE1-41F1-9DA5-C12D16010B12}" type="presParOf" srcId="{B0C1A567-7EDA-49A0-B688-642530AC5BED}" destId="{2610CD97-6F8E-4BAC-81CC-023DDBA66B90}" srcOrd="1" destOrd="0" presId="urn:microsoft.com/office/officeart/2008/layout/LinedList"/>
    <dgm:cxn modelId="{CC269443-7494-491A-932A-E928CABC93CE}" type="presParOf" srcId="{165280A4-2E26-432C-9FFD-DB5B41BD146C}" destId="{9D71F2B6-7005-44DA-ABFC-7705B9DE3E1D}" srcOrd="12" destOrd="0" presId="urn:microsoft.com/office/officeart/2008/layout/LinedList"/>
    <dgm:cxn modelId="{5434BD06-EEE3-4354-A875-29FE9BED2E51}" type="presParOf" srcId="{165280A4-2E26-432C-9FFD-DB5B41BD146C}" destId="{33DD026C-44F5-4B65-B257-6D2F825C2267}" srcOrd="13" destOrd="0" presId="urn:microsoft.com/office/officeart/2008/layout/LinedList"/>
    <dgm:cxn modelId="{BD2DE321-42A1-4EEC-8968-692E83349DF0}" type="presParOf" srcId="{33DD026C-44F5-4B65-B257-6D2F825C2267}" destId="{2A455F42-1D4B-4A91-BB6C-62447D350DF0}" srcOrd="0" destOrd="0" presId="urn:microsoft.com/office/officeart/2008/layout/LinedList"/>
    <dgm:cxn modelId="{0C0E3A61-A3DB-4E5E-8E3A-820D1458FCC3}" type="presParOf" srcId="{33DD026C-44F5-4B65-B257-6D2F825C2267}" destId="{2B776010-93D8-4071-8751-8FDA1C6CCC16}" srcOrd="1" destOrd="0" presId="urn:microsoft.com/office/officeart/2008/layout/LinedList"/>
    <dgm:cxn modelId="{EED36428-33A8-4D30-AA09-1ECD0075AFC8}" type="presParOf" srcId="{165280A4-2E26-432C-9FFD-DB5B41BD146C}" destId="{672ADFF3-4D77-453B-8885-3870AFC80AFC}" srcOrd="14" destOrd="0" presId="urn:microsoft.com/office/officeart/2008/layout/LinedList"/>
    <dgm:cxn modelId="{53AD1592-CB69-4AD9-A7B0-E0843A26F9AC}" type="presParOf" srcId="{165280A4-2E26-432C-9FFD-DB5B41BD146C}" destId="{3B4C87AB-83E6-4983-89DA-B64B8AD86AB0}" srcOrd="15" destOrd="0" presId="urn:microsoft.com/office/officeart/2008/layout/LinedList"/>
    <dgm:cxn modelId="{4E06DB8A-00D5-4917-8FC0-42E3C7F1742D}" type="presParOf" srcId="{3B4C87AB-83E6-4983-89DA-B64B8AD86AB0}" destId="{70FD471C-95B9-492A-96E8-DC11BA5B3D49}" srcOrd="0" destOrd="0" presId="urn:microsoft.com/office/officeart/2008/layout/LinedList"/>
    <dgm:cxn modelId="{AD150C9E-648D-4857-A311-BF11D6DF7BB4}" type="presParOf" srcId="{3B4C87AB-83E6-4983-89DA-B64B8AD86AB0}" destId="{97B718D6-5C6D-403B-B675-EBB9F1BDC507}" srcOrd="1" destOrd="0" presId="urn:microsoft.com/office/officeart/2008/layout/LinedList"/>
    <dgm:cxn modelId="{D8BD7377-EFAC-4CB1-8B44-F9D7A06D4618}" type="presParOf" srcId="{165280A4-2E26-432C-9FFD-DB5B41BD146C}" destId="{9AA52DAE-D0D5-451D-8124-BC3D659CF5B5}" srcOrd="16" destOrd="0" presId="urn:microsoft.com/office/officeart/2008/layout/LinedList"/>
    <dgm:cxn modelId="{2E47F5EC-DEDE-4AF1-9055-423E0E03248A}" type="presParOf" srcId="{165280A4-2E26-432C-9FFD-DB5B41BD146C}" destId="{743AD6A3-D88D-40C5-AB06-D803C1344EE9}" srcOrd="17" destOrd="0" presId="urn:microsoft.com/office/officeart/2008/layout/LinedList"/>
    <dgm:cxn modelId="{0168E9B9-B18C-46E0-955A-3AC7431BE191}" type="presParOf" srcId="{743AD6A3-D88D-40C5-AB06-D803C1344EE9}" destId="{08A793E6-C7F7-421E-BCA9-C9AFBC5F017B}" srcOrd="0" destOrd="0" presId="urn:microsoft.com/office/officeart/2008/layout/LinedList"/>
    <dgm:cxn modelId="{43EA4C04-1092-4A1D-A417-9BB6050B9146}" type="presParOf" srcId="{743AD6A3-D88D-40C5-AB06-D803C1344EE9}" destId="{CA886C57-1477-4E71-9DAE-7BA6E8CD468A}" srcOrd="1" destOrd="0" presId="urn:microsoft.com/office/officeart/2008/layout/LinedList"/>
    <dgm:cxn modelId="{BA5FD85C-2D48-4DE0-BD9B-F65906659F90}" type="presParOf" srcId="{165280A4-2E26-432C-9FFD-DB5B41BD146C}" destId="{D9452778-E324-4E5A-86BE-BE341485127C}" srcOrd="18" destOrd="0" presId="urn:microsoft.com/office/officeart/2008/layout/LinedList"/>
    <dgm:cxn modelId="{94B31347-51F1-4243-9658-4BF5A4FA7877}" type="presParOf" srcId="{165280A4-2E26-432C-9FFD-DB5B41BD146C}" destId="{023077DD-F7CF-4E13-A3C8-0DD5A13CBA6F}" srcOrd="19" destOrd="0" presId="urn:microsoft.com/office/officeart/2008/layout/LinedList"/>
    <dgm:cxn modelId="{031F93AF-B276-4F22-AA4A-878B481580F0}" type="presParOf" srcId="{023077DD-F7CF-4E13-A3C8-0DD5A13CBA6F}" destId="{8F78C62D-2C5C-47FD-B3EE-484E85353396}" srcOrd="0" destOrd="0" presId="urn:microsoft.com/office/officeart/2008/layout/LinedList"/>
    <dgm:cxn modelId="{A6A5074E-93FC-4860-9281-8A7AA2841932}" type="presParOf" srcId="{023077DD-F7CF-4E13-A3C8-0DD5A13CBA6F}" destId="{9934254D-F72B-4FDE-8A28-9B2CBE1C001A}" srcOrd="1" destOrd="0" presId="urn:microsoft.com/office/officeart/2008/layout/LinedList"/>
    <dgm:cxn modelId="{8272E1CE-E438-4539-8D6A-0B370F13B02C}" type="presParOf" srcId="{165280A4-2E26-432C-9FFD-DB5B41BD146C}" destId="{CE856E39-98C4-4C2A-9AB8-91E105740218}" srcOrd="20" destOrd="0" presId="urn:microsoft.com/office/officeart/2008/layout/LinedList"/>
    <dgm:cxn modelId="{31A077D9-1060-4FC2-97FE-071085C14C3A}" type="presParOf" srcId="{165280A4-2E26-432C-9FFD-DB5B41BD146C}" destId="{B614A580-8ADF-4627-9A35-9AC1C674A952}" srcOrd="21" destOrd="0" presId="urn:microsoft.com/office/officeart/2008/layout/LinedList"/>
    <dgm:cxn modelId="{6BF936ED-0103-4FB3-B10B-0E298E6978A0}" type="presParOf" srcId="{B614A580-8ADF-4627-9A35-9AC1C674A952}" destId="{8B300984-797E-4658-9EB4-C96E7059C56E}" srcOrd="0" destOrd="0" presId="urn:microsoft.com/office/officeart/2008/layout/LinedList"/>
    <dgm:cxn modelId="{232FA657-A50A-4A34-AA29-3729B092FC4A}" type="presParOf" srcId="{B614A580-8ADF-4627-9A35-9AC1C674A952}" destId="{71DA5F85-99AB-496F-8E77-B2042FE121A0}" srcOrd="1" destOrd="0" presId="urn:microsoft.com/office/officeart/2008/layout/LinedList"/>
    <dgm:cxn modelId="{7641E57D-87C0-4A91-AB57-404164195209}" type="presParOf" srcId="{165280A4-2E26-432C-9FFD-DB5B41BD146C}" destId="{A8E3731C-C98F-4A54-A411-C0151FC63B4B}" srcOrd="22" destOrd="0" presId="urn:microsoft.com/office/officeart/2008/layout/LinedList"/>
    <dgm:cxn modelId="{97A65AEA-3517-4C76-9ABB-90CA5D9AB9BF}" type="presParOf" srcId="{165280A4-2E26-432C-9FFD-DB5B41BD146C}" destId="{0E708715-CA96-4A4D-B75C-B158F081FACD}" srcOrd="23" destOrd="0" presId="urn:microsoft.com/office/officeart/2008/layout/LinedList"/>
    <dgm:cxn modelId="{DF6CFCD1-4662-408F-BCC4-80015210AF69}" type="presParOf" srcId="{0E708715-CA96-4A4D-B75C-B158F081FACD}" destId="{86B83193-63E2-40BD-8AE1-0764D9C46E52}" srcOrd="0" destOrd="0" presId="urn:microsoft.com/office/officeart/2008/layout/LinedList"/>
    <dgm:cxn modelId="{6E6791E3-B2FE-459A-BDD5-35B458010578}" type="presParOf" srcId="{0E708715-CA96-4A4D-B75C-B158F081FACD}" destId="{99BB6874-7D09-4EC0-95C7-A233CFD6BC2D}" srcOrd="1" destOrd="0" presId="urn:microsoft.com/office/officeart/2008/layout/LinedList"/>
    <dgm:cxn modelId="{6AD0B53B-34BF-4D25-8430-D727A1561625}" type="presParOf" srcId="{165280A4-2E26-432C-9FFD-DB5B41BD146C}" destId="{659E9F56-39E0-44EA-BF76-D2ABA67FFD69}" srcOrd="24" destOrd="0" presId="urn:microsoft.com/office/officeart/2008/layout/LinedList"/>
    <dgm:cxn modelId="{B1A29ACD-D16D-4106-81CF-9766A65A1AE5}" type="presParOf" srcId="{165280A4-2E26-432C-9FFD-DB5B41BD146C}" destId="{664B0920-E7FE-4D4E-9E31-A0521C4272EE}" srcOrd="25" destOrd="0" presId="urn:microsoft.com/office/officeart/2008/layout/LinedList"/>
    <dgm:cxn modelId="{DF450BD1-246D-438F-B4F6-8567EC7882C4}" type="presParOf" srcId="{664B0920-E7FE-4D4E-9E31-A0521C4272EE}" destId="{C58730E1-E79F-482D-B6D3-9BD92190454B}" srcOrd="0" destOrd="0" presId="urn:microsoft.com/office/officeart/2008/layout/LinedList"/>
    <dgm:cxn modelId="{A7246C15-4F21-46E6-AE27-870FE4BFF0A5}" type="presParOf" srcId="{664B0920-E7FE-4D4E-9E31-A0521C4272EE}" destId="{1D4F19F5-303C-4972-81EC-F4A0B182E23F}" srcOrd="1" destOrd="0" presId="urn:microsoft.com/office/officeart/2008/layout/LinedList"/>
    <dgm:cxn modelId="{F29DA6BD-6A26-443E-B220-EE4D9ABBB869}" type="presParOf" srcId="{165280A4-2E26-432C-9FFD-DB5B41BD146C}" destId="{88B32C75-8D8C-44A3-BE78-8A18BB4EC602}" srcOrd="26" destOrd="0" presId="urn:microsoft.com/office/officeart/2008/layout/LinedList"/>
    <dgm:cxn modelId="{2EFAC95C-168C-4357-A8F6-0D4539F2507C}" type="presParOf" srcId="{165280A4-2E26-432C-9FFD-DB5B41BD146C}" destId="{9B13A464-7641-4AF4-8477-1B995E461BAE}" srcOrd="27" destOrd="0" presId="urn:microsoft.com/office/officeart/2008/layout/LinedList"/>
    <dgm:cxn modelId="{67249184-DA48-4C2F-9045-15E2FF85E1AE}" type="presParOf" srcId="{9B13A464-7641-4AF4-8477-1B995E461BAE}" destId="{3663516A-1061-4107-8A60-31EBDA3EB09E}" srcOrd="0" destOrd="0" presId="urn:microsoft.com/office/officeart/2008/layout/LinedList"/>
    <dgm:cxn modelId="{F930FDDC-9789-45C6-91B2-661DF70EBF3A}" type="presParOf" srcId="{9B13A464-7641-4AF4-8477-1B995E461BAE}" destId="{DC18151F-0CE8-4F05-88B2-472C1B4E1ECD}" srcOrd="1" destOrd="0" presId="urn:microsoft.com/office/officeart/2008/layout/LinedList"/>
    <dgm:cxn modelId="{86CDF1F9-018E-4919-AC12-C978D63D08E2}" type="presParOf" srcId="{165280A4-2E26-432C-9FFD-DB5B41BD146C}" destId="{8747CB28-1340-4175-8624-B933A8F9DD56}" srcOrd="28" destOrd="0" presId="urn:microsoft.com/office/officeart/2008/layout/LinedList"/>
    <dgm:cxn modelId="{0E432652-3B09-47A8-85BE-642073B96CF1}" type="presParOf" srcId="{165280A4-2E26-432C-9FFD-DB5B41BD146C}" destId="{F2EC3ECE-15A2-483C-A33D-A0C4D0110E4C}" srcOrd="29" destOrd="0" presId="urn:microsoft.com/office/officeart/2008/layout/LinedList"/>
    <dgm:cxn modelId="{6C7FF114-7B13-40EE-8EF6-0A1CD3CBF404}" type="presParOf" srcId="{F2EC3ECE-15A2-483C-A33D-A0C4D0110E4C}" destId="{544AC31D-829B-4B3D-A843-5A01A00457AB}" srcOrd="0" destOrd="0" presId="urn:microsoft.com/office/officeart/2008/layout/LinedList"/>
    <dgm:cxn modelId="{DED14B68-AE76-421A-A204-1415BF86CB0B}" type="presParOf" srcId="{F2EC3ECE-15A2-483C-A33D-A0C4D0110E4C}" destId="{38C9433D-6BA9-492C-901F-34CCDB7A5A5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EE4E2C-6A99-4D00-BF3E-A1DD2B7B6BD2}">
      <dsp:nvSpPr>
        <dsp:cNvPr id="0" name=""/>
        <dsp:cNvSpPr/>
      </dsp:nvSpPr>
      <dsp:spPr>
        <a:xfrm>
          <a:off x="0" y="352809"/>
          <a:ext cx="10515600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A5ED25A6-9664-439C-B36C-15F86AF590A9}">
      <dsp:nvSpPr>
        <dsp:cNvPr id="0" name=""/>
        <dsp:cNvSpPr/>
      </dsp:nvSpPr>
      <dsp:spPr>
        <a:xfrm>
          <a:off x="525780" y="72369"/>
          <a:ext cx="7360920" cy="56088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Customers</a:t>
          </a:r>
        </a:p>
      </dsp:txBody>
      <dsp:txXfrm>
        <a:off x="553160" y="99749"/>
        <a:ext cx="7306160" cy="506120"/>
      </dsp:txXfrm>
    </dsp:sp>
    <dsp:sp modelId="{BA6D6590-E875-4549-B896-83DA483F0E1E}">
      <dsp:nvSpPr>
        <dsp:cNvPr id="0" name=""/>
        <dsp:cNvSpPr/>
      </dsp:nvSpPr>
      <dsp:spPr>
        <a:xfrm>
          <a:off x="0" y="1214649"/>
          <a:ext cx="10515600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-1689636"/>
              <a:satOff val="-4355"/>
              <a:lumOff val="-294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48ECD5A-BA6D-428D-8F2C-A1961507469C}">
      <dsp:nvSpPr>
        <dsp:cNvPr id="0" name=""/>
        <dsp:cNvSpPr/>
      </dsp:nvSpPr>
      <dsp:spPr>
        <a:xfrm>
          <a:off x="525780" y="934209"/>
          <a:ext cx="7360920" cy="560880"/>
        </a:xfrm>
        <a:prstGeom prst="roundRect">
          <a:avLst/>
        </a:prstGeom>
        <a:gradFill rotWithShape="0">
          <a:gsLst>
            <a:gs pos="0">
              <a:schemeClr val="accent5">
                <a:hueOff val="-1689636"/>
                <a:satOff val="-4355"/>
                <a:lumOff val="-294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689636"/>
                <a:satOff val="-4355"/>
                <a:lumOff val="-294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689636"/>
                <a:satOff val="-4355"/>
                <a:lumOff val="-294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Company</a:t>
          </a:r>
        </a:p>
      </dsp:txBody>
      <dsp:txXfrm>
        <a:off x="553160" y="961589"/>
        <a:ext cx="7306160" cy="506120"/>
      </dsp:txXfrm>
    </dsp:sp>
    <dsp:sp modelId="{F036E49F-9D63-459A-8804-256FB183219A}">
      <dsp:nvSpPr>
        <dsp:cNvPr id="0" name=""/>
        <dsp:cNvSpPr/>
      </dsp:nvSpPr>
      <dsp:spPr>
        <a:xfrm>
          <a:off x="0" y="2076489"/>
          <a:ext cx="10515600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10BC845-A982-4127-A146-CD6593D69863}">
      <dsp:nvSpPr>
        <dsp:cNvPr id="0" name=""/>
        <dsp:cNvSpPr/>
      </dsp:nvSpPr>
      <dsp:spPr>
        <a:xfrm>
          <a:off x="525780" y="1796049"/>
          <a:ext cx="7360920" cy="560880"/>
        </a:xfrm>
        <a:prstGeom prst="roundRect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Collaborators</a:t>
          </a:r>
        </a:p>
      </dsp:txBody>
      <dsp:txXfrm>
        <a:off x="553160" y="1823429"/>
        <a:ext cx="7306160" cy="506120"/>
      </dsp:txXfrm>
    </dsp:sp>
    <dsp:sp modelId="{9D5BFDC6-B711-48A8-81E7-46964B55AADD}">
      <dsp:nvSpPr>
        <dsp:cNvPr id="0" name=""/>
        <dsp:cNvSpPr/>
      </dsp:nvSpPr>
      <dsp:spPr>
        <a:xfrm>
          <a:off x="0" y="2938329"/>
          <a:ext cx="10515600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-5068907"/>
              <a:satOff val="-13064"/>
              <a:lumOff val="-882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345DB3FC-450C-47D4-8492-0FB28D0B7B41}">
      <dsp:nvSpPr>
        <dsp:cNvPr id="0" name=""/>
        <dsp:cNvSpPr/>
      </dsp:nvSpPr>
      <dsp:spPr>
        <a:xfrm>
          <a:off x="525780" y="2657889"/>
          <a:ext cx="7360920" cy="560880"/>
        </a:xfrm>
        <a:prstGeom prst="roundRect">
          <a:avLst/>
        </a:prstGeom>
        <a:gradFill rotWithShape="0">
          <a:gsLst>
            <a:gs pos="0">
              <a:schemeClr val="accent5">
                <a:hueOff val="-5068907"/>
                <a:satOff val="-13064"/>
                <a:lumOff val="-882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068907"/>
                <a:satOff val="-13064"/>
                <a:lumOff val="-882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068907"/>
                <a:satOff val="-13064"/>
                <a:lumOff val="-882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Climate</a:t>
          </a:r>
        </a:p>
      </dsp:txBody>
      <dsp:txXfrm>
        <a:off x="553160" y="2685269"/>
        <a:ext cx="7306160" cy="506120"/>
      </dsp:txXfrm>
    </dsp:sp>
    <dsp:sp modelId="{B1C2B6C4-90A8-4423-A42E-B80B06D980DA}">
      <dsp:nvSpPr>
        <dsp:cNvPr id="0" name=""/>
        <dsp:cNvSpPr/>
      </dsp:nvSpPr>
      <dsp:spPr>
        <a:xfrm>
          <a:off x="0" y="3800169"/>
          <a:ext cx="10515600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0E4F7A00-73AF-4844-945A-B4B1085B0FE5}">
      <dsp:nvSpPr>
        <dsp:cNvPr id="0" name=""/>
        <dsp:cNvSpPr/>
      </dsp:nvSpPr>
      <dsp:spPr>
        <a:xfrm>
          <a:off x="525780" y="3519729"/>
          <a:ext cx="7360920" cy="560880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78225" tIns="0" rIns="278225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Competitors</a:t>
          </a:r>
        </a:p>
      </dsp:txBody>
      <dsp:txXfrm>
        <a:off x="553160" y="3547109"/>
        <a:ext cx="7306160" cy="5061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122511-5297-4F65-B64D-D2B1E1A77E40}">
      <dsp:nvSpPr>
        <dsp:cNvPr id="0" name=""/>
        <dsp:cNvSpPr/>
      </dsp:nvSpPr>
      <dsp:spPr>
        <a:xfrm>
          <a:off x="1243" y="1080997"/>
          <a:ext cx="2652260" cy="159135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Pricing</a:t>
          </a:r>
        </a:p>
      </dsp:txBody>
      <dsp:txXfrm>
        <a:off x="47852" y="1127606"/>
        <a:ext cx="2559042" cy="1498138"/>
      </dsp:txXfrm>
    </dsp:sp>
    <dsp:sp modelId="{847756B0-518D-4E40-ADFD-CBFB9C13EBEB}">
      <dsp:nvSpPr>
        <dsp:cNvPr id="0" name=""/>
        <dsp:cNvSpPr/>
      </dsp:nvSpPr>
      <dsp:spPr>
        <a:xfrm>
          <a:off x="2886903" y="1547795"/>
          <a:ext cx="562279" cy="657760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2886903" y="1679347"/>
        <a:ext cx="393595" cy="394656"/>
      </dsp:txXfrm>
    </dsp:sp>
    <dsp:sp modelId="{7EE97799-6CF7-4367-806C-1F1139A7A908}">
      <dsp:nvSpPr>
        <dsp:cNvPr id="0" name=""/>
        <dsp:cNvSpPr/>
      </dsp:nvSpPr>
      <dsp:spPr>
        <a:xfrm>
          <a:off x="3714408" y="1080997"/>
          <a:ext cx="2652260" cy="1591356"/>
        </a:xfrm>
        <a:prstGeom prst="roundRect">
          <a:avLst>
            <a:gd name="adj" fmla="val 10000"/>
          </a:avLst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Distribution Channels</a:t>
          </a:r>
        </a:p>
      </dsp:txBody>
      <dsp:txXfrm>
        <a:off x="3761017" y="1127606"/>
        <a:ext cx="2559042" cy="1498138"/>
      </dsp:txXfrm>
    </dsp:sp>
    <dsp:sp modelId="{7A84CA86-B836-4B23-B6FF-E994AAC3550B}">
      <dsp:nvSpPr>
        <dsp:cNvPr id="0" name=""/>
        <dsp:cNvSpPr/>
      </dsp:nvSpPr>
      <dsp:spPr>
        <a:xfrm rot="5400000">
          <a:off x="4759399" y="2858012"/>
          <a:ext cx="562279" cy="657760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 rot="-5400000">
        <a:off x="4843211" y="2905752"/>
        <a:ext cx="394656" cy="393595"/>
      </dsp:txXfrm>
    </dsp:sp>
    <dsp:sp modelId="{734041BF-E5C4-4AC4-B87E-B858717FF009}">
      <dsp:nvSpPr>
        <dsp:cNvPr id="0" name=""/>
        <dsp:cNvSpPr/>
      </dsp:nvSpPr>
      <dsp:spPr>
        <a:xfrm>
          <a:off x="3714408" y="3733258"/>
          <a:ext cx="2652260" cy="1591356"/>
        </a:xfrm>
        <a:prstGeom prst="roundRect">
          <a:avLst>
            <a:gd name="adj" fmla="val 10000"/>
          </a:avLst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Value Proposition</a:t>
          </a:r>
        </a:p>
      </dsp:txBody>
      <dsp:txXfrm>
        <a:off x="3761017" y="3779867"/>
        <a:ext cx="2559042" cy="1498138"/>
      </dsp:txXfrm>
    </dsp:sp>
    <dsp:sp modelId="{C99EDED6-69F0-4114-ACFA-F3B29BAC5498}">
      <dsp:nvSpPr>
        <dsp:cNvPr id="0" name=""/>
        <dsp:cNvSpPr/>
      </dsp:nvSpPr>
      <dsp:spPr>
        <a:xfrm rot="10800000">
          <a:off x="2918730" y="4200056"/>
          <a:ext cx="562279" cy="657760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 rot="10800000">
        <a:off x="3087414" y="4331608"/>
        <a:ext cx="393595" cy="394656"/>
      </dsp:txXfrm>
    </dsp:sp>
    <dsp:sp modelId="{982AF6F0-CD78-477D-81CB-5BC43B02AEEA}">
      <dsp:nvSpPr>
        <dsp:cNvPr id="0" name=""/>
        <dsp:cNvSpPr/>
      </dsp:nvSpPr>
      <dsp:spPr>
        <a:xfrm>
          <a:off x="1243" y="3733258"/>
          <a:ext cx="2652260" cy="1591356"/>
        </a:xfrm>
        <a:prstGeom prst="roundRect">
          <a:avLst>
            <a:gd name="adj" fmla="val 1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Promotions and Communications Strategies</a:t>
          </a:r>
        </a:p>
      </dsp:txBody>
      <dsp:txXfrm>
        <a:off x="47852" y="3779867"/>
        <a:ext cx="2559042" cy="149813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8E69C6-144B-4CF3-9035-1018CC50D64B}">
      <dsp:nvSpPr>
        <dsp:cNvPr id="0" name=""/>
        <dsp:cNvSpPr/>
      </dsp:nvSpPr>
      <dsp:spPr>
        <a:xfrm>
          <a:off x="0" y="908268"/>
          <a:ext cx="6245265" cy="167680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FE32EB-7675-4B1B-8E63-06EAA42520BF}">
      <dsp:nvSpPr>
        <dsp:cNvPr id="0" name=""/>
        <dsp:cNvSpPr/>
      </dsp:nvSpPr>
      <dsp:spPr>
        <a:xfrm>
          <a:off x="507233" y="1285549"/>
          <a:ext cx="922242" cy="9222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160AC6-7BB8-4D8C-A7B9-F08FCC19644A}">
      <dsp:nvSpPr>
        <dsp:cNvPr id="0" name=""/>
        <dsp:cNvSpPr/>
      </dsp:nvSpPr>
      <dsp:spPr>
        <a:xfrm>
          <a:off x="1936708" y="908268"/>
          <a:ext cx="4308556" cy="1676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462" tIns="177462" rIns="177462" bIns="177462" numCol="1" spcCol="1270" anchor="ctr" anchorCtr="0">
          <a:noAutofit/>
        </a:bodyPr>
        <a:lstStyle/>
        <a:p>
          <a:pPr marL="0" lvl="0" indent="0" algn="just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 marketing strategy's SMART goal for the next six months is to increase social media followers by 20% and website traffic by 10%.</a:t>
          </a:r>
        </a:p>
      </dsp:txBody>
      <dsp:txXfrm>
        <a:off x="1936708" y="908268"/>
        <a:ext cx="4308556" cy="1676804"/>
      </dsp:txXfrm>
    </dsp:sp>
    <dsp:sp modelId="{BFEBF896-124B-4543-A515-C1BA9CCB9C12}">
      <dsp:nvSpPr>
        <dsp:cNvPr id="0" name=""/>
        <dsp:cNvSpPr/>
      </dsp:nvSpPr>
      <dsp:spPr>
        <a:xfrm>
          <a:off x="0" y="3004274"/>
          <a:ext cx="6245265" cy="167680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6C54D9-2999-468E-8B03-BA032BF7A366}">
      <dsp:nvSpPr>
        <dsp:cNvPr id="0" name=""/>
        <dsp:cNvSpPr/>
      </dsp:nvSpPr>
      <dsp:spPr>
        <a:xfrm>
          <a:off x="507233" y="3381554"/>
          <a:ext cx="922242" cy="9222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1A7DEC-0FDA-4B54-8A16-475CC325E8D0}">
      <dsp:nvSpPr>
        <dsp:cNvPr id="0" name=""/>
        <dsp:cNvSpPr/>
      </dsp:nvSpPr>
      <dsp:spPr>
        <a:xfrm>
          <a:off x="1936708" y="3004274"/>
          <a:ext cx="4308556" cy="1676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462" tIns="177462" rIns="177462" bIns="177462" numCol="1" spcCol="1270" anchor="ctr" anchorCtr="0">
          <a:noAutofit/>
        </a:bodyPr>
        <a:lstStyle/>
        <a:p>
          <a:pPr marL="0" lvl="0" indent="0" algn="just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Key performance indicators (KPIs) like as website analytics, social media engagement metrics, and conversion rates will all be utilized to assess the plan's efficacy.</a:t>
          </a:r>
        </a:p>
      </dsp:txBody>
      <dsp:txXfrm>
        <a:off x="1936708" y="3004274"/>
        <a:ext cx="4308556" cy="167680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B776CE-2CA4-4668-AA81-6C92BB79E308}">
      <dsp:nvSpPr>
        <dsp:cNvPr id="0" name=""/>
        <dsp:cNvSpPr/>
      </dsp:nvSpPr>
      <dsp:spPr>
        <a:xfrm>
          <a:off x="0" y="707092"/>
          <a:ext cx="10515600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24503C-BE97-4303-A7AB-64D234894751}">
      <dsp:nvSpPr>
        <dsp:cNvPr id="0" name=""/>
        <dsp:cNvSpPr/>
      </dsp:nvSpPr>
      <dsp:spPr>
        <a:xfrm>
          <a:off x="394883" y="1000807"/>
          <a:ext cx="717970" cy="7179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13496E-2ADC-406D-91FC-576AB1A5F670}">
      <dsp:nvSpPr>
        <dsp:cNvPr id="0" name=""/>
        <dsp:cNvSpPr/>
      </dsp:nvSpPr>
      <dsp:spPr>
        <a:xfrm>
          <a:off x="1507738" y="707092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just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The Ritz-Carlton will expand its present offers into other regions using Ansoff's Matrix's market growth strategy.</a:t>
          </a:r>
        </a:p>
      </dsp:txBody>
      <dsp:txXfrm>
        <a:off x="1507738" y="707092"/>
        <a:ext cx="9007861" cy="1305401"/>
      </dsp:txXfrm>
    </dsp:sp>
    <dsp:sp modelId="{5D5555B2-02D0-4637-8241-BD8830A54FAC}">
      <dsp:nvSpPr>
        <dsp:cNvPr id="0" name=""/>
        <dsp:cNvSpPr/>
      </dsp:nvSpPr>
      <dsp:spPr>
        <a:xfrm>
          <a:off x="0" y="2338844"/>
          <a:ext cx="10515600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7ABD98-D99E-4D29-85CA-74EC459A3DD9}">
      <dsp:nvSpPr>
        <dsp:cNvPr id="0" name=""/>
        <dsp:cNvSpPr/>
      </dsp:nvSpPr>
      <dsp:spPr>
        <a:xfrm>
          <a:off x="394883" y="2632559"/>
          <a:ext cx="717970" cy="7179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E813D1-444C-4FF9-A333-6F11F9E316D2}">
      <dsp:nvSpPr>
        <dsp:cNvPr id="0" name=""/>
        <dsp:cNvSpPr/>
      </dsp:nvSpPr>
      <dsp:spPr>
        <a:xfrm>
          <a:off x="1507738" y="2338844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just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The approach's key objective will be to provide a fantastic and secure luxury experience that meets the needs and preferences of the target market.</a:t>
          </a:r>
        </a:p>
      </dsp:txBody>
      <dsp:txXfrm>
        <a:off x="1507738" y="2338844"/>
        <a:ext cx="9007861" cy="130540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656FF8-D2E9-4247-A49E-DE7B28D1E1B7}">
      <dsp:nvSpPr>
        <dsp:cNvPr id="0" name=""/>
        <dsp:cNvSpPr/>
      </dsp:nvSpPr>
      <dsp:spPr>
        <a:xfrm>
          <a:off x="0" y="682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290AA7-9501-496F-9B6B-AA087EBB68E7}">
      <dsp:nvSpPr>
        <dsp:cNvPr id="0" name=""/>
        <dsp:cNvSpPr/>
      </dsp:nvSpPr>
      <dsp:spPr>
        <a:xfrm>
          <a:off x="482961" y="359909"/>
          <a:ext cx="878111" cy="8781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AE7278-436C-4BDA-BFCF-06E0CB5494B9}">
      <dsp:nvSpPr>
        <dsp:cNvPr id="0" name=""/>
        <dsp:cNvSpPr/>
      </dsp:nvSpPr>
      <dsp:spPr>
        <a:xfrm>
          <a:off x="1844034" y="682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Pricing Strategies</a:t>
          </a:r>
        </a:p>
      </dsp:txBody>
      <dsp:txXfrm>
        <a:off x="1844034" y="682"/>
        <a:ext cx="4401230" cy="1596566"/>
      </dsp:txXfrm>
    </dsp:sp>
    <dsp:sp modelId="{C75568BF-1FFC-4F22-A97B-8B4F8EEC4DC4}">
      <dsp:nvSpPr>
        <dsp:cNvPr id="0" name=""/>
        <dsp:cNvSpPr/>
      </dsp:nvSpPr>
      <dsp:spPr>
        <a:xfrm>
          <a:off x="0" y="1996390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C9C208-7B81-4ED7-B518-FCFBFC8BFD42}">
      <dsp:nvSpPr>
        <dsp:cNvPr id="0" name=""/>
        <dsp:cNvSpPr/>
      </dsp:nvSpPr>
      <dsp:spPr>
        <a:xfrm>
          <a:off x="482961" y="2355617"/>
          <a:ext cx="878111" cy="8781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12267E-410C-41D1-9A8D-9E910DA42848}">
      <dsp:nvSpPr>
        <dsp:cNvPr id="0" name=""/>
        <dsp:cNvSpPr/>
      </dsp:nvSpPr>
      <dsp:spPr>
        <a:xfrm>
          <a:off x="1844034" y="1996390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Optimized Online Processes</a:t>
          </a:r>
        </a:p>
      </dsp:txBody>
      <dsp:txXfrm>
        <a:off x="1844034" y="1996390"/>
        <a:ext cx="4401230" cy="1596566"/>
      </dsp:txXfrm>
    </dsp:sp>
    <dsp:sp modelId="{39AE890D-82E9-4164-88FD-5BAA36FE513A}">
      <dsp:nvSpPr>
        <dsp:cNvPr id="0" name=""/>
        <dsp:cNvSpPr/>
      </dsp:nvSpPr>
      <dsp:spPr>
        <a:xfrm>
          <a:off x="0" y="3992098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D195FC-EBA2-4C03-9E02-9352EA16DE72}">
      <dsp:nvSpPr>
        <dsp:cNvPr id="0" name=""/>
        <dsp:cNvSpPr/>
      </dsp:nvSpPr>
      <dsp:spPr>
        <a:xfrm>
          <a:off x="482961" y="4351325"/>
          <a:ext cx="878111" cy="8781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58D607-B2A6-409F-A9E9-7D6CA7798797}">
      <dsp:nvSpPr>
        <dsp:cNvPr id="0" name=""/>
        <dsp:cNvSpPr/>
      </dsp:nvSpPr>
      <dsp:spPr>
        <a:xfrm>
          <a:off x="1844034" y="3992098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Expanded Distribution Channels</a:t>
          </a:r>
        </a:p>
      </dsp:txBody>
      <dsp:txXfrm>
        <a:off x="1844034" y="3992098"/>
        <a:ext cx="4401230" cy="159656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06D245-B954-475E-8C8C-47E41E648C92}">
      <dsp:nvSpPr>
        <dsp:cNvPr id="0" name=""/>
        <dsp:cNvSpPr/>
      </dsp:nvSpPr>
      <dsp:spPr>
        <a:xfrm>
          <a:off x="0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02459A-0EF7-4D4B-A564-A0A60AB8AFFE}">
      <dsp:nvSpPr>
        <dsp:cNvPr id="0" name=""/>
        <dsp:cNvSpPr/>
      </dsp:nvSpPr>
      <dsp:spPr>
        <a:xfrm>
          <a:off x="324326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 RACE framework (Reach, Act, Convert, Engage) will guide the communication efforts.</a:t>
          </a:r>
        </a:p>
      </dsp:txBody>
      <dsp:txXfrm>
        <a:off x="378614" y="886531"/>
        <a:ext cx="2810360" cy="1744948"/>
      </dsp:txXfrm>
    </dsp:sp>
    <dsp:sp modelId="{3DACE3D6-65C4-4B04-B27C-39F65DE75693}">
      <dsp:nvSpPr>
        <dsp:cNvPr id="0" name=""/>
        <dsp:cNvSpPr/>
      </dsp:nvSpPr>
      <dsp:spPr>
        <a:xfrm>
          <a:off x="3567588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2C66C1-A09E-4CCD-AB94-C468C5196272}">
      <dsp:nvSpPr>
        <dsp:cNvPr id="0" name=""/>
        <dsp:cNvSpPr/>
      </dsp:nvSpPr>
      <dsp:spPr>
        <a:xfrm>
          <a:off x="3891915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 Ritz-Carlton will use new communication channels and methods in response to the findings of the situational study.</a:t>
          </a:r>
        </a:p>
      </dsp:txBody>
      <dsp:txXfrm>
        <a:off x="3946203" y="886531"/>
        <a:ext cx="2810360" cy="1744948"/>
      </dsp:txXfrm>
    </dsp:sp>
    <dsp:sp modelId="{F9552E90-2845-4B44-9F3C-0660DD857137}">
      <dsp:nvSpPr>
        <dsp:cNvPr id="0" name=""/>
        <dsp:cNvSpPr/>
      </dsp:nvSpPr>
      <dsp:spPr>
        <a:xfrm>
          <a:off x="7135177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C3C8AD-FD1C-4B81-BB5D-DE5F6FBA943E}">
      <dsp:nvSpPr>
        <dsp:cNvPr id="0" name=""/>
        <dsp:cNvSpPr/>
      </dsp:nvSpPr>
      <dsp:spPr>
        <a:xfrm>
          <a:off x="7459503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Other aspects of the marketing mix, such as price and distribution, will be altered to accommodate the new strategy.</a:t>
          </a:r>
        </a:p>
      </dsp:txBody>
      <dsp:txXfrm>
        <a:off x="7513791" y="886531"/>
        <a:ext cx="2810360" cy="174494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296BD8-48AB-4E8E-92B1-D50EBA2C0582}">
      <dsp:nvSpPr>
        <dsp:cNvPr id="0" name=""/>
        <dsp:cNvSpPr/>
      </dsp:nvSpPr>
      <dsp:spPr>
        <a:xfrm>
          <a:off x="0" y="707092"/>
          <a:ext cx="10515600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2F9138-770E-4D16-9D46-F5370A9E88A9}">
      <dsp:nvSpPr>
        <dsp:cNvPr id="0" name=""/>
        <dsp:cNvSpPr/>
      </dsp:nvSpPr>
      <dsp:spPr>
        <a:xfrm>
          <a:off x="394883" y="1000807"/>
          <a:ext cx="717970" cy="7179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FAA9C9-3A59-4F87-BA06-D04B33D6DE3E}">
      <dsp:nvSpPr>
        <dsp:cNvPr id="0" name=""/>
        <dsp:cNvSpPr/>
      </dsp:nvSpPr>
      <dsp:spPr>
        <a:xfrm>
          <a:off x="1507738" y="707092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Success will be determined by indicators such as an increase in website visits, activity on social media, positive customer satisfaction surveys, and sales (Kelly, 2016).</a:t>
          </a:r>
        </a:p>
      </dsp:txBody>
      <dsp:txXfrm>
        <a:off x="1507738" y="707092"/>
        <a:ext cx="9007861" cy="1305401"/>
      </dsp:txXfrm>
    </dsp:sp>
    <dsp:sp modelId="{40345236-0737-4E79-A105-9EE021318832}">
      <dsp:nvSpPr>
        <dsp:cNvPr id="0" name=""/>
        <dsp:cNvSpPr/>
      </dsp:nvSpPr>
      <dsp:spPr>
        <a:xfrm>
          <a:off x="0" y="2338844"/>
          <a:ext cx="10515600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1EC4AA-D4E4-4A30-A14E-9E369A65132C}">
      <dsp:nvSpPr>
        <dsp:cNvPr id="0" name=""/>
        <dsp:cNvSpPr/>
      </dsp:nvSpPr>
      <dsp:spPr>
        <a:xfrm>
          <a:off x="394883" y="2632559"/>
          <a:ext cx="717970" cy="7179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48DF53-E22D-4251-839C-964FB8562390}">
      <dsp:nvSpPr>
        <dsp:cNvPr id="0" name=""/>
        <dsp:cNvSpPr/>
      </dsp:nvSpPr>
      <dsp:spPr>
        <a:xfrm>
          <a:off x="1507738" y="2338844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just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We can evaluate the efficacy of your marketing strategy by keeping track of these metrics and adjusting as necessary.</a:t>
          </a:r>
        </a:p>
      </dsp:txBody>
      <dsp:txXfrm>
        <a:off x="1507738" y="2338844"/>
        <a:ext cx="9007861" cy="130540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A5C25A-3929-45AC-82FB-6369F0AFFCA2}">
      <dsp:nvSpPr>
        <dsp:cNvPr id="0" name=""/>
        <dsp:cNvSpPr/>
      </dsp:nvSpPr>
      <dsp:spPr>
        <a:xfrm>
          <a:off x="784" y="0"/>
          <a:ext cx="3176551" cy="343814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3773" tIns="0" rIns="313773" bIns="330200" numCol="1" spcCol="1270" anchor="t" anchorCtr="0">
          <a:noAutofit/>
        </a:bodyPr>
        <a:lstStyle/>
        <a:p>
          <a:pPr marL="0" lvl="0" indent="0" algn="just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Both the intended audience and the existing market conditions are focal points of this marketing strategy for the Ritz-Carlton hotel chain.</a:t>
          </a:r>
        </a:p>
      </dsp:txBody>
      <dsp:txXfrm>
        <a:off x="784" y="1375257"/>
        <a:ext cx="3176551" cy="2062886"/>
      </dsp:txXfrm>
    </dsp:sp>
    <dsp:sp modelId="{E5E889FD-585D-4365-82CC-48CC58475301}">
      <dsp:nvSpPr>
        <dsp:cNvPr id="0" name=""/>
        <dsp:cNvSpPr/>
      </dsp:nvSpPr>
      <dsp:spPr>
        <a:xfrm>
          <a:off x="784" y="0"/>
          <a:ext cx="3176551" cy="1375257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3773" tIns="165100" rIns="313773" bIns="165100" numCol="1" spcCol="1270" anchor="ctr" anchorCtr="0">
          <a:noAutofit/>
        </a:bodyPr>
        <a:lstStyle/>
        <a:p>
          <a:pPr marL="0" lvl="0" indent="0" algn="just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784" y="0"/>
        <a:ext cx="3176551" cy="1375257"/>
      </dsp:txXfrm>
    </dsp:sp>
    <dsp:sp modelId="{9C582B4F-88D5-491F-8186-5394FE95C107}">
      <dsp:nvSpPr>
        <dsp:cNvPr id="0" name=""/>
        <dsp:cNvSpPr/>
      </dsp:nvSpPr>
      <dsp:spPr>
        <a:xfrm>
          <a:off x="3431460" y="0"/>
          <a:ext cx="3176551" cy="3438144"/>
        </a:xfrm>
        <a:prstGeom prst="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3773" tIns="0" rIns="313773" bIns="330200" numCol="1" spcCol="1270" anchor="t" anchorCtr="0">
          <a:noAutofit/>
        </a:bodyPr>
        <a:lstStyle/>
        <a:p>
          <a:pPr marL="0" lvl="0" indent="0" algn="just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 strategy involves applying new communication strategies, altering the marketing mix, and addressing safety issues to promote brand awareness, attract more consumers, and boost revenue growth.</a:t>
          </a:r>
        </a:p>
      </dsp:txBody>
      <dsp:txXfrm>
        <a:off x="3431460" y="1375257"/>
        <a:ext cx="3176551" cy="2062886"/>
      </dsp:txXfrm>
    </dsp:sp>
    <dsp:sp modelId="{EABCD56A-FF59-44F2-BC17-F48496E6FCD3}">
      <dsp:nvSpPr>
        <dsp:cNvPr id="0" name=""/>
        <dsp:cNvSpPr/>
      </dsp:nvSpPr>
      <dsp:spPr>
        <a:xfrm>
          <a:off x="3431460" y="0"/>
          <a:ext cx="3176551" cy="1375257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3773" tIns="165100" rIns="313773" bIns="165100" numCol="1" spcCol="1270" anchor="ctr" anchorCtr="0">
          <a:noAutofit/>
        </a:bodyPr>
        <a:lstStyle/>
        <a:p>
          <a:pPr marL="0" lvl="0" indent="0" algn="just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3431460" y="0"/>
        <a:ext cx="3176551" cy="1375257"/>
      </dsp:txXfrm>
    </dsp:sp>
    <dsp:sp modelId="{10915B81-AD8C-4365-97D4-3FC6E1491DA2}">
      <dsp:nvSpPr>
        <dsp:cNvPr id="0" name=""/>
        <dsp:cNvSpPr/>
      </dsp:nvSpPr>
      <dsp:spPr>
        <a:xfrm>
          <a:off x="6862135" y="0"/>
          <a:ext cx="3176551" cy="3438144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3773" tIns="0" rIns="313773" bIns="330200" numCol="1" spcCol="1270" anchor="t" anchorCtr="0">
          <a:noAutofit/>
        </a:bodyPr>
        <a:lstStyle/>
        <a:p>
          <a:pPr marL="0" lvl="0" indent="0" algn="just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 ability to adjust will be provided via constant monitoring and review.</a:t>
          </a:r>
        </a:p>
      </dsp:txBody>
      <dsp:txXfrm>
        <a:off x="6862135" y="1375257"/>
        <a:ext cx="3176551" cy="2062886"/>
      </dsp:txXfrm>
    </dsp:sp>
    <dsp:sp modelId="{670F5164-0EAD-41F4-9E56-435DC344E039}">
      <dsp:nvSpPr>
        <dsp:cNvPr id="0" name=""/>
        <dsp:cNvSpPr/>
      </dsp:nvSpPr>
      <dsp:spPr>
        <a:xfrm>
          <a:off x="6862135" y="0"/>
          <a:ext cx="3176551" cy="1375257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3773" tIns="165100" rIns="313773" bIns="165100" numCol="1" spcCol="1270" anchor="ctr" anchorCtr="0">
          <a:noAutofit/>
        </a:bodyPr>
        <a:lstStyle/>
        <a:p>
          <a:pPr marL="0" lvl="0" indent="0" algn="just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6862135" y="0"/>
        <a:ext cx="3176551" cy="137525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D737BD-DE3D-4190-B03F-64CDFC7AB72A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6F22A5-18F7-450C-B3B5-08E08F383E99}">
      <dsp:nvSpPr>
        <dsp:cNvPr id="0" name=""/>
        <dsp:cNvSpPr/>
      </dsp:nvSpPr>
      <dsp:spPr>
        <a:xfrm>
          <a:off x="0" y="531"/>
          <a:ext cx="10515600" cy="290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just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Almquist, E., Senior, J. and Bloch, N., 2016. Sales and Marketing. [online] Harvard Business Review. Available at: &lt;http://The Elements of Value Eric AlmquistJohn SeniorNicolas Bloch&gt; </a:t>
          </a:r>
        </a:p>
      </dsp:txBody>
      <dsp:txXfrm>
        <a:off x="0" y="531"/>
        <a:ext cx="10515600" cy="290018"/>
      </dsp:txXfrm>
    </dsp:sp>
    <dsp:sp modelId="{CC84DB1E-0236-4E93-9B64-85E42E3A0D65}">
      <dsp:nvSpPr>
        <dsp:cNvPr id="0" name=""/>
        <dsp:cNvSpPr/>
      </dsp:nvSpPr>
      <dsp:spPr>
        <a:xfrm>
          <a:off x="0" y="29054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B8A486-8AA3-414E-935E-016F97CD6A86}">
      <dsp:nvSpPr>
        <dsp:cNvPr id="0" name=""/>
        <dsp:cNvSpPr/>
      </dsp:nvSpPr>
      <dsp:spPr>
        <a:xfrm>
          <a:off x="0" y="290549"/>
          <a:ext cx="10515600" cy="290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just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Boucher, C., 2018. High Alert: How Hotels Protect Themselves After a Terrorism Event.</a:t>
          </a:r>
        </a:p>
      </dsp:txBody>
      <dsp:txXfrm>
        <a:off x="0" y="290549"/>
        <a:ext cx="10515600" cy="290018"/>
      </dsp:txXfrm>
    </dsp:sp>
    <dsp:sp modelId="{D219A1C9-C630-4432-908D-5CD7E3B163A5}">
      <dsp:nvSpPr>
        <dsp:cNvPr id="0" name=""/>
        <dsp:cNvSpPr/>
      </dsp:nvSpPr>
      <dsp:spPr>
        <a:xfrm>
          <a:off x="0" y="580567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AF5582-A8DD-4F61-A544-F811E22E7011}">
      <dsp:nvSpPr>
        <dsp:cNvPr id="0" name=""/>
        <dsp:cNvSpPr/>
      </dsp:nvSpPr>
      <dsp:spPr>
        <a:xfrm>
          <a:off x="0" y="580567"/>
          <a:ext cx="10515600" cy="290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just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Champagne, J., 2016. EU Referendum: How Brexit Complicates the Hotel Industry - Capterra Blog.</a:t>
          </a:r>
        </a:p>
      </dsp:txBody>
      <dsp:txXfrm>
        <a:off x="0" y="580567"/>
        <a:ext cx="10515600" cy="290018"/>
      </dsp:txXfrm>
    </dsp:sp>
    <dsp:sp modelId="{D5B1C2FE-616B-4893-964A-D3364B4DF764}">
      <dsp:nvSpPr>
        <dsp:cNvPr id="0" name=""/>
        <dsp:cNvSpPr/>
      </dsp:nvSpPr>
      <dsp:spPr>
        <a:xfrm>
          <a:off x="0" y="87058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0925D7-C084-4AF5-8686-F82AFA02E057}">
      <dsp:nvSpPr>
        <dsp:cNvPr id="0" name=""/>
        <dsp:cNvSpPr/>
      </dsp:nvSpPr>
      <dsp:spPr>
        <a:xfrm>
          <a:off x="0" y="870586"/>
          <a:ext cx="10515600" cy="290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just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Dobai, M., 2016. The Expansion of The Ritz Carlton on Foreign Markets. 1st ed. [ebook] Rumania: Revista Romana De Geografia Politica, pp.76,77,78.</a:t>
          </a:r>
        </a:p>
      </dsp:txBody>
      <dsp:txXfrm>
        <a:off x="0" y="870586"/>
        <a:ext cx="10515600" cy="290018"/>
      </dsp:txXfrm>
    </dsp:sp>
    <dsp:sp modelId="{6BAC1032-CA82-4C28-A591-BFB38D7A3DC6}">
      <dsp:nvSpPr>
        <dsp:cNvPr id="0" name=""/>
        <dsp:cNvSpPr/>
      </dsp:nvSpPr>
      <dsp:spPr>
        <a:xfrm>
          <a:off x="0" y="116060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F18C33-349D-42DC-935C-F1550407DD96}">
      <dsp:nvSpPr>
        <dsp:cNvPr id="0" name=""/>
        <dsp:cNvSpPr/>
      </dsp:nvSpPr>
      <dsp:spPr>
        <a:xfrm>
          <a:off x="0" y="1160604"/>
          <a:ext cx="10515600" cy="290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just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Frangos, N., 2016. Corporate Social Responsibility: Environmental Management and Sustainability Strategies for Hospitality Organisations.</a:t>
          </a:r>
        </a:p>
      </dsp:txBody>
      <dsp:txXfrm>
        <a:off x="0" y="1160604"/>
        <a:ext cx="10515600" cy="290018"/>
      </dsp:txXfrm>
    </dsp:sp>
    <dsp:sp modelId="{29E7D112-F7EC-4824-945E-1CCD1C2125DF}">
      <dsp:nvSpPr>
        <dsp:cNvPr id="0" name=""/>
        <dsp:cNvSpPr/>
      </dsp:nvSpPr>
      <dsp:spPr>
        <a:xfrm>
          <a:off x="0" y="145062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E855DE-C83A-4814-BD42-21E79AFC374C}">
      <dsp:nvSpPr>
        <dsp:cNvPr id="0" name=""/>
        <dsp:cNvSpPr/>
      </dsp:nvSpPr>
      <dsp:spPr>
        <a:xfrm>
          <a:off x="0" y="1450623"/>
          <a:ext cx="10515600" cy="290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just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Hurst, A., 2017. European visitor numbers down after UK terror attacks.</a:t>
          </a:r>
        </a:p>
      </dsp:txBody>
      <dsp:txXfrm>
        <a:off x="0" y="1450623"/>
        <a:ext cx="10515600" cy="290018"/>
      </dsp:txXfrm>
    </dsp:sp>
    <dsp:sp modelId="{9D71F2B6-7005-44DA-ABFC-7705B9DE3E1D}">
      <dsp:nvSpPr>
        <dsp:cNvPr id="0" name=""/>
        <dsp:cNvSpPr/>
      </dsp:nvSpPr>
      <dsp:spPr>
        <a:xfrm>
          <a:off x="0" y="174064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455F42-1D4B-4A91-BB6C-62447D350DF0}">
      <dsp:nvSpPr>
        <dsp:cNvPr id="0" name=""/>
        <dsp:cNvSpPr/>
      </dsp:nvSpPr>
      <dsp:spPr>
        <a:xfrm>
          <a:off x="0" y="1740641"/>
          <a:ext cx="10515600" cy="290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just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Kelly, J., 2016. The Evolution of Wellness Tourism - August 2016.</a:t>
          </a:r>
        </a:p>
      </dsp:txBody>
      <dsp:txXfrm>
        <a:off x="0" y="1740641"/>
        <a:ext cx="10515600" cy="290018"/>
      </dsp:txXfrm>
    </dsp:sp>
    <dsp:sp modelId="{672ADFF3-4D77-453B-8885-3870AFC80AFC}">
      <dsp:nvSpPr>
        <dsp:cNvPr id="0" name=""/>
        <dsp:cNvSpPr/>
      </dsp:nvSpPr>
      <dsp:spPr>
        <a:xfrm>
          <a:off x="0" y="203065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FD471C-95B9-492A-96E8-DC11BA5B3D49}">
      <dsp:nvSpPr>
        <dsp:cNvPr id="0" name=""/>
        <dsp:cNvSpPr/>
      </dsp:nvSpPr>
      <dsp:spPr>
        <a:xfrm>
          <a:off x="0" y="2030659"/>
          <a:ext cx="10515600" cy="290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just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Kelly, J., 2017. The Role of Travel Technology in Tourism - International - October 2017. [online] Academic.mintel.com.ezproxy.cardiffmet.ac.uk.</a:t>
          </a:r>
        </a:p>
      </dsp:txBody>
      <dsp:txXfrm>
        <a:off x="0" y="2030659"/>
        <a:ext cx="10515600" cy="290018"/>
      </dsp:txXfrm>
    </dsp:sp>
    <dsp:sp modelId="{9AA52DAE-D0D5-451D-8124-BC3D659CF5B5}">
      <dsp:nvSpPr>
        <dsp:cNvPr id="0" name=""/>
        <dsp:cNvSpPr/>
      </dsp:nvSpPr>
      <dsp:spPr>
        <a:xfrm>
          <a:off x="0" y="2320678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A793E6-C7F7-421E-BCA9-C9AFBC5F017B}">
      <dsp:nvSpPr>
        <dsp:cNvPr id="0" name=""/>
        <dsp:cNvSpPr/>
      </dsp:nvSpPr>
      <dsp:spPr>
        <a:xfrm>
          <a:off x="0" y="2320678"/>
          <a:ext cx="10515600" cy="290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just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Khazaeli, B., 2012. Corporate Social Responsibility and Impact on Hotel Industries. [online] Eposters.net.</a:t>
          </a:r>
        </a:p>
      </dsp:txBody>
      <dsp:txXfrm>
        <a:off x="0" y="2320678"/>
        <a:ext cx="10515600" cy="290018"/>
      </dsp:txXfrm>
    </dsp:sp>
    <dsp:sp modelId="{D9452778-E324-4E5A-86BE-BE341485127C}">
      <dsp:nvSpPr>
        <dsp:cNvPr id="0" name=""/>
        <dsp:cNvSpPr/>
      </dsp:nvSpPr>
      <dsp:spPr>
        <a:xfrm>
          <a:off x="0" y="261069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78C62D-2C5C-47FD-B3EE-484E85353396}">
      <dsp:nvSpPr>
        <dsp:cNvPr id="0" name=""/>
        <dsp:cNvSpPr/>
      </dsp:nvSpPr>
      <dsp:spPr>
        <a:xfrm>
          <a:off x="0" y="2610696"/>
          <a:ext cx="10515600" cy="290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just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Kotler, P. and Keller, K., 2012. Marketing Management. 14th ed. Boston, Mass.: Prentice Hall/Pearson, pp.424-425.</a:t>
          </a:r>
        </a:p>
      </dsp:txBody>
      <dsp:txXfrm>
        <a:off x="0" y="2610696"/>
        <a:ext cx="10515600" cy="290018"/>
      </dsp:txXfrm>
    </dsp:sp>
    <dsp:sp modelId="{CE856E39-98C4-4C2A-9AB8-91E105740218}">
      <dsp:nvSpPr>
        <dsp:cNvPr id="0" name=""/>
        <dsp:cNvSpPr/>
      </dsp:nvSpPr>
      <dsp:spPr>
        <a:xfrm>
          <a:off x="0" y="290071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300984-797E-4658-9EB4-C96E7059C56E}">
      <dsp:nvSpPr>
        <dsp:cNvPr id="0" name=""/>
        <dsp:cNvSpPr/>
      </dsp:nvSpPr>
      <dsp:spPr>
        <a:xfrm>
          <a:off x="0" y="2900714"/>
          <a:ext cx="10515600" cy="290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just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Lovelock, C. and Wright, L., 2017. Principles of service marketing and management. [online] 202.74.245.22.</a:t>
          </a:r>
        </a:p>
      </dsp:txBody>
      <dsp:txXfrm>
        <a:off x="0" y="2900714"/>
        <a:ext cx="10515600" cy="290018"/>
      </dsp:txXfrm>
    </dsp:sp>
    <dsp:sp modelId="{A8E3731C-C98F-4A54-A411-C0151FC63B4B}">
      <dsp:nvSpPr>
        <dsp:cNvPr id="0" name=""/>
        <dsp:cNvSpPr/>
      </dsp:nvSpPr>
      <dsp:spPr>
        <a:xfrm>
          <a:off x="0" y="319073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B83193-63E2-40BD-8AE1-0764D9C46E52}">
      <dsp:nvSpPr>
        <dsp:cNvPr id="0" name=""/>
        <dsp:cNvSpPr/>
      </dsp:nvSpPr>
      <dsp:spPr>
        <a:xfrm>
          <a:off x="0" y="3190733"/>
          <a:ext cx="10515600" cy="290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just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Morritt, R., 2014. Segmentation Strategies for Hospitality Managers. New York: Routledge, pp.34-37.</a:t>
          </a:r>
        </a:p>
      </dsp:txBody>
      <dsp:txXfrm>
        <a:off x="0" y="3190733"/>
        <a:ext cx="10515600" cy="290018"/>
      </dsp:txXfrm>
    </dsp:sp>
    <dsp:sp modelId="{659E9F56-39E0-44EA-BF76-D2ABA67FFD69}">
      <dsp:nvSpPr>
        <dsp:cNvPr id="0" name=""/>
        <dsp:cNvSpPr/>
      </dsp:nvSpPr>
      <dsp:spPr>
        <a:xfrm>
          <a:off x="0" y="348075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8730E1-E79F-482D-B6D3-9BD92190454B}">
      <dsp:nvSpPr>
        <dsp:cNvPr id="0" name=""/>
        <dsp:cNvSpPr/>
      </dsp:nvSpPr>
      <dsp:spPr>
        <a:xfrm>
          <a:off x="0" y="3480751"/>
          <a:ext cx="10515600" cy="290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just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Robinson, J., 2018. Technology in the hospitality industry – exploring the very latest trends. [online] Aurecongroup.com.</a:t>
          </a:r>
        </a:p>
      </dsp:txBody>
      <dsp:txXfrm>
        <a:off x="0" y="3480751"/>
        <a:ext cx="10515600" cy="290018"/>
      </dsp:txXfrm>
    </dsp:sp>
    <dsp:sp modelId="{88B32C75-8D8C-44A3-BE78-8A18BB4EC602}">
      <dsp:nvSpPr>
        <dsp:cNvPr id="0" name=""/>
        <dsp:cNvSpPr/>
      </dsp:nvSpPr>
      <dsp:spPr>
        <a:xfrm>
          <a:off x="0" y="377077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63516A-1061-4107-8A60-31EBDA3EB09E}">
      <dsp:nvSpPr>
        <dsp:cNvPr id="0" name=""/>
        <dsp:cNvSpPr/>
      </dsp:nvSpPr>
      <dsp:spPr>
        <a:xfrm>
          <a:off x="0" y="3770770"/>
          <a:ext cx="10515600" cy="290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just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Wilson, A., 2012. Services marketing. Maidenhead: McGraw-Hill Higher Education.</a:t>
          </a:r>
        </a:p>
      </dsp:txBody>
      <dsp:txXfrm>
        <a:off x="0" y="3770770"/>
        <a:ext cx="10515600" cy="290018"/>
      </dsp:txXfrm>
    </dsp:sp>
    <dsp:sp modelId="{8747CB28-1340-4175-8624-B933A8F9DD56}">
      <dsp:nvSpPr>
        <dsp:cNvPr id="0" name=""/>
        <dsp:cNvSpPr/>
      </dsp:nvSpPr>
      <dsp:spPr>
        <a:xfrm>
          <a:off x="0" y="4060788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4AC31D-829B-4B3D-A843-5A01A00457AB}">
      <dsp:nvSpPr>
        <dsp:cNvPr id="0" name=""/>
        <dsp:cNvSpPr/>
      </dsp:nvSpPr>
      <dsp:spPr>
        <a:xfrm>
          <a:off x="0" y="4060788"/>
          <a:ext cx="10515600" cy="2900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just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Zeithaml, V. and Bitner, M., 2020. Services marketing: Integrating customer focus across the firm. 2nd ed. New York: McGraw-Hill Publishing Company.</a:t>
          </a:r>
        </a:p>
      </dsp:txBody>
      <dsp:txXfrm>
        <a:off x="0" y="4060788"/>
        <a:ext cx="10515600" cy="2900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2C5FCF-B16E-A559-964C-708BD1CF97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47AB94-6CBF-AC85-A69D-4F646CA6F3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937B7C-C89F-7130-1D26-72DEE9380B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F01E8-35C7-41FD-8E27-896C5B76D941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BA503E-E50C-FC02-C592-A79C43FCB5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52F784-8B18-441C-5EDB-9F7CA48FD6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0A606-290F-4D8E-8692-2B0AC232A6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2087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0AD53-CC20-DADF-742C-15F8ED2924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46718-77F7-827B-455F-F55EAA1510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4D7D01-5FF7-C90A-72B7-81D52ED3AA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F01E8-35C7-41FD-8E27-896C5B76D941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E6917D-DEC9-FC71-E7C9-130CA9B6DC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DAE141-5944-33D7-B771-3DF7078DE5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0A606-290F-4D8E-8692-2B0AC232A6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63622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4057D1-5233-3E38-AAB3-84FE898241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947565-CDA6-7122-ACBE-23F1F9634D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4BA17-0C4B-2D54-6CD5-FA21D98CA6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F01E8-35C7-41FD-8E27-896C5B76D941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594051-DF63-5748-B7EF-E944C40997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FF5052-CC39-9AD8-4289-8AF4B568F2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0A606-290F-4D8E-8692-2B0AC232A6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2055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AFB47-F0C9-5138-049B-A2A905BC3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FDE682-BF34-C97A-A028-5ACCEC9BD61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94EE51-5DC0-12DA-4833-B9C012F909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95935F-9B12-E51C-50C6-9AD0C73D46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F01E8-35C7-41FD-8E27-896C5B76D941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438B0C-FAE7-F5D0-10E5-44E1CBE8F8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ACB9B5-21C1-F57F-30E9-7F1AAAD290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0A606-290F-4D8E-8692-2B0AC232A6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40507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5F7CF-E09C-29B1-4FD2-FF7D792998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053F25-D7C2-C68C-918E-9EBC9D3C0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92C1BA-65BF-BBDB-6DC5-98C3B65870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8BAA96-618D-6119-FA45-EA40362EF08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6DC40C-FAC6-CF39-762E-2E7F3CF333C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0CE936-7960-E4CB-7327-B51630A694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F01E8-35C7-41FD-8E27-896C5B76D941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757BDB7-5D26-1FDD-CD42-E7DD8240ED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8CFC669-DA83-7EED-6765-1E4C9B65C0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0A606-290F-4D8E-8692-2B0AC232A6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4024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7BB202-3D0C-8D84-74AE-395BF226D5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605A36-75AD-9273-F85A-9D360AE2A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F01E8-35C7-41FD-8E27-896C5B76D941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C48A300-C016-2373-9C59-8A447D4E39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E15F0F-2AF7-A742-C2EB-1F4BB01CD2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0A606-290F-4D8E-8692-2B0AC232A6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12903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C5D7304-A059-B13F-7773-6ECF7418E6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F01E8-35C7-41FD-8E27-896C5B76D941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746F285-4EA0-A039-53EC-64E666B92C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59E0B8-813C-2D1D-551E-C5FDA4D01D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0A606-290F-4D8E-8692-2B0AC232A6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95697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1294A-B3CF-77C4-47AC-6EA5EB3A5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7A9BCF-50AF-5351-26B0-611D86FC27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1B1D29-8EEA-9C77-A242-A9C55841A3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9E627C-DAD4-1364-04A5-712A0F650B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F01E8-35C7-41FD-8E27-896C5B76D941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28D7E5-28E0-C72C-584F-78449AA6B2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B0D87E-FF9E-F800-5AC4-9211E7A40D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0A606-290F-4D8E-8692-2B0AC232A6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88848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784DB5-D24F-DF73-06CB-E2A0FF622D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B737661-2D43-BA24-4B9D-4505CD775D3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E721E6-77A6-4A78-AAD4-350C80E133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F2E799-4070-F77A-F12D-21842CA98D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F01E8-35C7-41FD-8E27-896C5B76D941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FFA598-5C96-CDD3-3A8A-93331B0BCC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D994E6-8C39-3FE6-B04C-4D2E4CEAF9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0A606-290F-4D8E-8692-2B0AC232A6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09402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0C7DD-E067-0CFD-3ECE-A64A8EE180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3C4C8B0-A233-0055-5482-D5E131F9CB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473FD9-C8D7-B34C-A871-384930A59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F01E8-35C7-41FD-8E27-896C5B76D941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FFB92A-2DA5-1F27-2D6D-C3AFC9D7BD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7A6D68-52B8-A697-034D-5B288B7964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0A606-290F-4D8E-8692-2B0AC232A6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68676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78F59A9-1151-EE2F-E570-B1C9BDF13E5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A546DA-1CE2-A6E7-2183-F15012386A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EFEF04-5D58-FD33-7D6A-8A242DE028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F01E8-35C7-41FD-8E27-896C5B76D941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2934F-5468-BE90-D2D6-41EDDE20A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A6082A-39BF-9504-DBE5-2AD46C0E4D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70A606-290F-4D8E-8692-2B0AC232A6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01887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DEE2133-A4AD-640C-371E-11277F291D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776EC0-57C9-0FD3-966E-BAC2BD953F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D3E215-8FE3-403F-9923-D054943051F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0F01E8-35C7-41FD-8E27-896C5B76D941}" type="datetimeFigureOut">
              <a:rPr lang="en-US" smtClean="0"/>
              <a:t>5/25/2023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A1E3FD-E4F2-4F3E-F356-6A7D15E88A7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2EA6BC-40C6-5D05-7F9B-4B0F65A92C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70A606-290F-4D8E-8692-2B0AC232A6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20897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33">
            <a:extLst>
              <a:ext uri="{FF2B5EF4-FFF2-40B4-BE49-F238E27FC236}">
                <a16:creationId xmlns:a16="http://schemas.microsoft.com/office/drawing/2014/main" id="{19D32F93-50AC-4C46-A5DB-291C60DDB7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ight Triangle 35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7" name="Rectangle 37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192F8F-3909-24CB-1A1A-1B56EDB7DF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5200" y="1383528"/>
            <a:ext cx="5925989" cy="3167510"/>
          </a:xfrm>
        </p:spPr>
        <p:txBody>
          <a:bodyPr anchor="b">
            <a:normAutofit/>
          </a:bodyPr>
          <a:lstStyle/>
          <a:p>
            <a:pPr algn="r"/>
            <a:r>
              <a:rPr lang="en-US" sz="9600"/>
              <a:t>Marketing Essentials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22A3BD-EF9E-1989-7A95-34DA26FF21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5201" y="4582814"/>
            <a:ext cx="5925987" cy="1312657"/>
          </a:xfrm>
        </p:spPr>
        <p:txBody>
          <a:bodyPr anchor="t">
            <a:normAutofit/>
          </a:bodyPr>
          <a:lstStyle/>
          <a:p>
            <a:pPr algn="r"/>
            <a:r>
              <a:rPr lang="en-US"/>
              <a:t>BMIH4005 Resit</a:t>
            </a:r>
          </a:p>
        </p:txBody>
      </p:sp>
      <p:pic>
        <p:nvPicPr>
          <p:cNvPr id="7" name="Graphic 6" descr="Megaphone">
            <a:extLst>
              <a:ext uri="{FF2B5EF4-FFF2-40B4-BE49-F238E27FC236}">
                <a16:creationId xmlns:a16="http://schemas.microsoft.com/office/drawing/2014/main" id="{A41A8495-BC4E-2164-1988-2A93C021B3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99140" y="2209474"/>
            <a:ext cx="2489416" cy="2489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66137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8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B72F05-2F77-6DC5-7E3C-6267087C4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r>
              <a:rPr lang="en-US" sz="3600"/>
              <a:t>INTRODUCTION</a:t>
            </a:r>
          </a:p>
        </p:txBody>
      </p:sp>
      <p:sp>
        <p:nvSpPr>
          <p:cNvPr id="19" name="Rectangle 10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96C13A-7EC6-0D8A-9271-0E4614F79F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66" y="2031101"/>
            <a:ext cx="4282984" cy="3511943"/>
          </a:xfrm>
        </p:spPr>
        <p:txBody>
          <a:bodyPr anchor="ctr">
            <a:normAutofit/>
          </a:bodyPr>
          <a:lstStyle/>
          <a:p>
            <a:pPr algn="just"/>
            <a:r>
              <a:rPr lang="en-US" sz="1800" dirty="0"/>
              <a:t>Ritz Carlton hotel brand is a very reputed hotel chain.</a:t>
            </a:r>
          </a:p>
          <a:p>
            <a:pPr algn="just"/>
            <a:r>
              <a:rPr lang="en-US" sz="1800" dirty="0"/>
              <a:t>In addition to conducting business in countries, they conduct various types of analysis to develop their marketing projects.</a:t>
            </a:r>
          </a:p>
          <a:p>
            <a:pPr algn="just"/>
            <a:r>
              <a:rPr lang="en-US" sz="1800" dirty="0"/>
              <a:t>In this article we will discuss how these hotel companies can further develop their marketing. As a result, they can reach more people and become more popular.</a:t>
            </a:r>
          </a:p>
        </p:txBody>
      </p:sp>
      <p:sp>
        <p:nvSpPr>
          <p:cNvPr id="20" name="Rectangle 12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14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476548-244A-C2ED-D020-B27D408B1D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7738" y="1349794"/>
            <a:ext cx="5628018" cy="39255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5444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0F260E9-A496-B704-9EFB-83B7D934186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3656" t="23898" r="4009" b="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D7E4CB-64D9-8414-6B7F-16B1310894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/>
              <a:t>SITUATION ANALYSIS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C303F61-92A7-3848-ED62-B4D51BDFBA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112311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046304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235E502-F0DB-C17D-9033-5EF62D2F18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MARKETING MIX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78E53114-B841-3A90-8D1F-43FE27AFC6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091512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637427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B2EBCD-92F4-4BE5-CCE2-20039C0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6200"/>
              <a:t>OBJECTIVES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E527BA-086E-BA2E-D49B-F5EF0D455A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7315978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308696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F50134-A3A2-920A-C4B8-9BCD38B1D1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STRATEGY</a:t>
            </a:r>
            <a:endParaRPr lang="en-US" dirty="0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31906AB6-4700-79BD-C334-D85FAD9507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91379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035806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26E97A-C325-C62E-A4D7-2C68498AE0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5600"/>
              <a:t>CHANGES TO THE MARKETING MIX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6C8D1DCB-2E8F-53DD-AA63-335E487774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5281509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675245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6" name="Rectangle 18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19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0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9" name="Rectangle 22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C36503-30B7-CFDF-A611-4687E71115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US" sz="4800"/>
              <a:t>TACTICS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964444-6C85-AA56-1406-327F432F22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6180929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677560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BA79A7CF-01AF-4178-9369-94E0C90EB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E45648-8BCC-7C8A-0D5E-6496A7C814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67909" y="2023110"/>
            <a:ext cx="2469624" cy="28460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ACTION PLAN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99413ED5-9ED4-4772-BCE4-2BCAE6B12E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433973" y="-827233"/>
            <a:ext cx="1715478" cy="858342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2085" y="664308"/>
            <a:ext cx="8082632" cy="560034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90F533E9-6690-41A8-A372-4C6C622D0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950447" y="3392097"/>
            <a:ext cx="1719072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B295A99-145E-6377-EDAC-61632662592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2475051"/>
              </p:ext>
            </p:extLst>
          </p:nvPr>
        </p:nvGraphicFramePr>
        <p:xfrm>
          <a:off x="545238" y="1067244"/>
          <a:ext cx="7608308" cy="4794470"/>
        </p:xfrm>
        <a:graphic>
          <a:graphicData uri="http://schemas.openxmlformats.org/drawingml/2006/table">
            <a:tbl>
              <a:tblPr firstRow="1" firstCol="1" bandRow="1"/>
              <a:tblGrid>
                <a:gridCol w="2338280">
                  <a:extLst>
                    <a:ext uri="{9D8B030D-6E8A-4147-A177-3AD203B41FA5}">
                      <a16:colId xmlns:a16="http://schemas.microsoft.com/office/drawing/2014/main" val="1591869319"/>
                    </a:ext>
                  </a:extLst>
                </a:gridCol>
                <a:gridCol w="1317507">
                  <a:extLst>
                    <a:ext uri="{9D8B030D-6E8A-4147-A177-3AD203B41FA5}">
                      <a16:colId xmlns:a16="http://schemas.microsoft.com/office/drawing/2014/main" val="2372810038"/>
                    </a:ext>
                  </a:extLst>
                </a:gridCol>
                <a:gridCol w="1317507">
                  <a:extLst>
                    <a:ext uri="{9D8B030D-6E8A-4147-A177-3AD203B41FA5}">
                      <a16:colId xmlns:a16="http://schemas.microsoft.com/office/drawing/2014/main" val="1278151221"/>
                    </a:ext>
                  </a:extLst>
                </a:gridCol>
                <a:gridCol w="1317507">
                  <a:extLst>
                    <a:ext uri="{9D8B030D-6E8A-4147-A177-3AD203B41FA5}">
                      <a16:colId xmlns:a16="http://schemas.microsoft.com/office/drawing/2014/main" val="153406483"/>
                    </a:ext>
                  </a:extLst>
                </a:gridCol>
                <a:gridCol w="1317507">
                  <a:extLst>
                    <a:ext uri="{9D8B030D-6E8A-4147-A177-3AD203B41FA5}">
                      <a16:colId xmlns:a16="http://schemas.microsoft.com/office/drawing/2014/main" val="3405111396"/>
                    </a:ext>
                  </a:extLst>
                </a:gridCol>
              </a:tblGrid>
              <a:tr h="996817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2500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Vrinda" panose="020B0502040204020203" pitchFamily="34" charset="0"/>
                        </a:rPr>
                        <a:t>Month/</a:t>
                      </a:r>
                      <a:endParaRPr lang="en-US" sz="23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  <a:p>
                      <a:pPr marL="0" marR="0" algn="jus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2500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Vrinda" panose="020B0502040204020203" pitchFamily="34" charset="0"/>
                        </a:rPr>
                        <a:t>Plan</a:t>
                      </a:r>
                      <a:endParaRPr lang="en-US" sz="23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145803" marR="14580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2500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Vrinda" panose="020B0502040204020203" pitchFamily="34" charset="0"/>
                        </a:rPr>
                        <a:t>Month 1</a:t>
                      </a:r>
                      <a:endParaRPr lang="en-US" sz="23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145803" marR="14580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2500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Vrinda" panose="020B0502040204020203" pitchFamily="34" charset="0"/>
                        </a:rPr>
                        <a:t>Month 2</a:t>
                      </a:r>
                      <a:endParaRPr lang="en-US" sz="23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145803" marR="14580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2500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Vrinda" panose="020B0502040204020203" pitchFamily="34" charset="0"/>
                        </a:rPr>
                        <a:t>Month 3</a:t>
                      </a:r>
                      <a:endParaRPr lang="en-US" sz="23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145803" marR="14580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2500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Vrinda" panose="020B0502040204020203" pitchFamily="34" charset="0"/>
                        </a:rPr>
                        <a:t>Month 4</a:t>
                      </a:r>
                      <a:endParaRPr lang="en-US" sz="23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145803" marR="14580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61225516"/>
                  </a:ext>
                </a:extLst>
              </a:tr>
              <a:tr h="847662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2500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Vrinda" panose="020B0502040204020203" pitchFamily="34" charset="0"/>
                        </a:rPr>
                        <a:t>Social Media Marketing</a:t>
                      </a:r>
                      <a:endParaRPr lang="en-US" sz="23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145803" marR="14580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2500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Vrinda" panose="020B0502040204020203" pitchFamily="34" charset="0"/>
                        </a:rPr>
                        <a:t> </a:t>
                      </a:r>
                      <a:endParaRPr lang="en-US" sz="23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145803" marR="14580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CEC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2500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Vrinda" panose="020B0502040204020203" pitchFamily="34" charset="0"/>
                        </a:rPr>
                        <a:t> </a:t>
                      </a:r>
                      <a:endParaRPr lang="en-US" sz="23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145803" marR="14580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2500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Vrinda" panose="020B0502040204020203" pitchFamily="34" charset="0"/>
                        </a:rPr>
                        <a:t> </a:t>
                      </a:r>
                      <a:endParaRPr lang="en-US" sz="23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145803" marR="14580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2500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Vrinda" panose="020B0502040204020203" pitchFamily="34" charset="0"/>
                        </a:rPr>
                        <a:t> </a:t>
                      </a:r>
                      <a:endParaRPr lang="en-US" sz="23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145803" marR="14580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31339827"/>
                  </a:ext>
                </a:extLst>
              </a:tr>
              <a:tr h="847662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2500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Vrinda" panose="020B0502040204020203" pitchFamily="34" charset="0"/>
                        </a:rPr>
                        <a:t>Email Marketing</a:t>
                      </a:r>
                      <a:endParaRPr lang="en-US" sz="23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145803" marR="14580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2500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Vrinda" panose="020B0502040204020203" pitchFamily="34" charset="0"/>
                        </a:rPr>
                        <a:t> </a:t>
                      </a:r>
                      <a:endParaRPr lang="en-US" sz="23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145803" marR="14580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2500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Vrinda" panose="020B0502040204020203" pitchFamily="34" charset="0"/>
                        </a:rPr>
                        <a:t> </a:t>
                      </a:r>
                      <a:endParaRPr lang="en-US" sz="23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145803" marR="14580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496B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2500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Vrinda" panose="020B0502040204020203" pitchFamily="34" charset="0"/>
                        </a:rPr>
                        <a:t> </a:t>
                      </a:r>
                      <a:endParaRPr lang="en-US" sz="23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145803" marR="14580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2500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Vrinda" panose="020B0502040204020203" pitchFamily="34" charset="0"/>
                        </a:rPr>
                        <a:t> </a:t>
                      </a:r>
                      <a:endParaRPr lang="en-US" sz="23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145803" marR="14580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77518477"/>
                  </a:ext>
                </a:extLst>
              </a:tr>
              <a:tr h="847662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2500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Vrinda" panose="020B0502040204020203" pitchFamily="34" charset="0"/>
                        </a:rPr>
                        <a:t>Website Updates</a:t>
                      </a:r>
                      <a:endParaRPr lang="en-US" sz="23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145803" marR="14580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2500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Vrinda" panose="020B0502040204020203" pitchFamily="34" charset="0"/>
                        </a:rPr>
                        <a:t> </a:t>
                      </a:r>
                      <a:endParaRPr lang="en-US" sz="23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145803" marR="14580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2500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Vrinda" panose="020B0502040204020203" pitchFamily="34" charset="0"/>
                        </a:rPr>
                        <a:t> </a:t>
                      </a:r>
                      <a:endParaRPr lang="en-US" sz="23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145803" marR="14580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2500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Vrinda" panose="020B0502040204020203" pitchFamily="34" charset="0"/>
                        </a:rPr>
                        <a:t> </a:t>
                      </a:r>
                      <a:endParaRPr lang="en-US" sz="23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145803" marR="14580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B08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2500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Vrinda" panose="020B0502040204020203" pitchFamily="34" charset="0"/>
                        </a:rPr>
                        <a:t> </a:t>
                      </a:r>
                      <a:endParaRPr lang="en-US" sz="23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145803" marR="14580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17449200"/>
                  </a:ext>
                </a:extLst>
              </a:tr>
              <a:tr h="1254667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2500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Vrinda" panose="020B0502040204020203" pitchFamily="34" charset="0"/>
                        </a:rPr>
                        <a:t>Collaborations with Influencers</a:t>
                      </a:r>
                      <a:endParaRPr lang="en-US" sz="23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145803" marR="14580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2500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Vrinda" panose="020B0502040204020203" pitchFamily="34" charset="0"/>
                        </a:rPr>
                        <a:t> </a:t>
                      </a:r>
                      <a:endParaRPr lang="en-US" sz="23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145803" marR="14580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2500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Vrinda" panose="020B0502040204020203" pitchFamily="34" charset="0"/>
                        </a:rPr>
                        <a:t> </a:t>
                      </a:r>
                      <a:endParaRPr lang="en-US" sz="23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145803" marR="14580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2500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Vrinda" panose="020B0502040204020203" pitchFamily="34" charset="0"/>
                        </a:rPr>
                        <a:t> </a:t>
                      </a:r>
                      <a:endParaRPr lang="en-US" sz="23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145803" marR="14580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US" sz="2500" kern="100"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Vrinda" panose="020B0502040204020203" pitchFamily="34" charset="0"/>
                        </a:rPr>
                        <a:t> </a:t>
                      </a:r>
                      <a:endParaRPr lang="en-US" sz="2300" kern="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145803" marR="14580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9C9C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487148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693191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C45367-A979-AD12-E4B3-EFD63EFBE8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CONTROL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4F68CFA-5A39-3035-759B-C28AC854FC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780782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521649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D8233B0-41B5-4D9A-AEEC-13DB66A8C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4E7701-8566-53B5-9727-37A8E69674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US" sz="5400"/>
              <a:t>CONCLUSION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EBDDE4F-6637-9A4B-AD14-AE6E6E906E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3345758"/>
              </p:ext>
            </p:extLst>
          </p:nvPr>
        </p:nvGraphicFramePr>
        <p:xfrm>
          <a:off x="825264" y="2598710"/>
          <a:ext cx="10039472" cy="34381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93644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B9E63-425E-C836-1C3D-6536FFCAFF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  <a:endParaRPr lang="en-US" dirty="0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C11587A3-2CFB-9432-5A7C-00C61B6ADD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875566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667521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781</Words>
  <Application>Microsoft Office PowerPoint</Application>
  <PresentationFormat>Widescreen</PresentationFormat>
  <Paragraphs>84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Times New Roman</vt:lpstr>
      <vt:lpstr>Office Theme</vt:lpstr>
      <vt:lpstr>Marketing Essentials</vt:lpstr>
      <vt:lpstr>INTRODUCTION</vt:lpstr>
      <vt:lpstr>SITUATION ANALYSIS</vt:lpstr>
      <vt:lpstr>MARKETING MIX</vt:lpstr>
      <vt:lpstr>OBJECTIVES</vt:lpstr>
      <vt:lpstr>STRATEGY</vt:lpstr>
      <vt:lpstr>CHANGES TO THE MARKETING MIX</vt:lpstr>
      <vt:lpstr>TACTICS</vt:lpstr>
      <vt:lpstr>ACTION PLAN</vt:lpstr>
      <vt:lpstr>CONTROL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Essentials</dc:title>
  <dc:creator>Rushnara Ahmed</dc:creator>
  <cp:lastModifiedBy>Rushnara Ahmed</cp:lastModifiedBy>
  <cp:revision>1</cp:revision>
  <dcterms:created xsi:type="dcterms:W3CDTF">2023-05-22T23:59:44Z</dcterms:created>
  <dcterms:modified xsi:type="dcterms:W3CDTF">2023-05-25T19:01:00Z</dcterms:modified>
</cp:coreProperties>
</file>