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27"/>
  </p:notesMasterIdLst>
  <p:sldIdLst>
    <p:sldId id="257" r:id="rId9"/>
    <p:sldId id="268" r:id="rId10"/>
    <p:sldId id="270" r:id="rId11"/>
    <p:sldId id="271" r:id="rId12"/>
    <p:sldId id="273" r:id="rId13"/>
    <p:sldId id="274" r:id="rId14"/>
    <p:sldId id="275" r:id="rId15"/>
    <p:sldId id="278" r:id="rId16"/>
    <p:sldId id="281" r:id="rId17"/>
    <p:sldId id="282" r:id="rId18"/>
    <p:sldId id="279" r:id="rId19"/>
    <p:sldId id="276" r:id="rId20"/>
    <p:sldId id="280" r:id="rId21"/>
    <p:sldId id="283" r:id="rId22"/>
    <p:sldId id="277" r:id="rId23"/>
    <p:sldId id="284" r:id="rId24"/>
    <p:sldId id="285" r:id="rId25"/>
    <p:sldId id="26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C5C"/>
    <a:srgbClr val="C0AB57"/>
    <a:srgbClr val="004F9F"/>
    <a:srgbClr val="004476"/>
    <a:srgbClr val="023B59"/>
    <a:srgbClr val="013D5E"/>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DB432-A7AF-B012-61F9-522606E620D5}" v="11" dt="2024-08-08T13:38:17.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5"/>
    <p:restoredTop sz="92740" autoAdjust="0"/>
  </p:normalViewPr>
  <p:slideViewPr>
    <p:cSldViewPr snapToGrid="0" snapToObjects="1">
      <p:cViewPr>
        <p:scale>
          <a:sx n="30" d="100"/>
          <a:sy n="30" d="100"/>
        </p:scale>
        <p:origin x="1809"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6/11/relationships/changesInfo" Target="changesInfos/changesInfo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S::k.piper1@uwtsd.ac.uk::f69ee4e2-845b-4a1f-89c4-60fce9da139f" providerId="AD" clId="Web-{3D7DB432-A7AF-B012-61F9-522606E620D5}"/>
    <pc:docChg chg="delSld modSld">
      <pc:chgData name="Kate Piper (IMH)" userId="S::k.piper1@uwtsd.ac.uk::f69ee4e2-845b-4a1f-89c4-60fce9da139f" providerId="AD" clId="Web-{3D7DB432-A7AF-B012-61F9-522606E620D5}" dt="2024-08-08T13:38:17.589" v="10"/>
      <pc:docMkLst>
        <pc:docMk/>
      </pc:docMkLst>
      <pc:sldChg chg="del">
        <pc:chgData name="Kate Piper (IMH)" userId="S::k.piper1@uwtsd.ac.uk::f69ee4e2-845b-4a1f-89c4-60fce9da139f" providerId="AD" clId="Web-{3D7DB432-A7AF-B012-61F9-522606E620D5}" dt="2024-08-08T12:00:02.989" v="1"/>
        <pc:sldMkLst>
          <pc:docMk/>
          <pc:sldMk cId="1983204448" sldId="272"/>
        </pc:sldMkLst>
      </pc:sldChg>
      <pc:sldChg chg="delSp">
        <pc:chgData name="Kate Piper (IMH)" userId="S::k.piper1@uwtsd.ac.uk::f69ee4e2-845b-4a1f-89c4-60fce9da139f" providerId="AD" clId="Web-{3D7DB432-A7AF-B012-61F9-522606E620D5}" dt="2024-08-08T11:59:43.815" v="0"/>
        <pc:sldMkLst>
          <pc:docMk/>
          <pc:sldMk cId="2661003262" sldId="275"/>
        </pc:sldMkLst>
        <pc:picChg chg="del">
          <ac:chgData name="Kate Piper (IMH)" userId="S::k.piper1@uwtsd.ac.uk::f69ee4e2-845b-4a1f-89c4-60fce9da139f" providerId="AD" clId="Web-{3D7DB432-A7AF-B012-61F9-522606E620D5}" dt="2024-08-08T11:59:43.815" v="0"/>
          <ac:picMkLst>
            <pc:docMk/>
            <pc:sldMk cId="2661003262" sldId="275"/>
            <ac:picMk id="1026" creationId="{67C5F3B4-0F20-BD6D-3CFE-7A52CAD1A3D3}"/>
          </ac:picMkLst>
        </pc:picChg>
      </pc:sldChg>
      <pc:sldChg chg="modSp addAnim">
        <pc:chgData name="Kate Piper (IMH)" userId="S::k.piper1@uwtsd.ac.uk::f69ee4e2-845b-4a1f-89c4-60fce9da139f" providerId="AD" clId="Web-{3D7DB432-A7AF-B012-61F9-522606E620D5}" dt="2024-08-08T13:38:17.589" v="10"/>
        <pc:sldMkLst>
          <pc:docMk/>
          <pc:sldMk cId="4048466681" sldId="279"/>
        </pc:sldMkLst>
        <pc:spChg chg="mod">
          <ac:chgData name="Kate Piper (IMH)" userId="S::k.piper1@uwtsd.ac.uk::f69ee4e2-845b-4a1f-89c4-60fce9da139f" providerId="AD" clId="Web-{3D7DB432-A7AF-B012-61F9-522606E620D5}" dt="2024-08-08T12:01:21.432" v="9" actId="20577"/>
          <ac:spMkLst>
            <pc:docMk/>
            <pc:sldMk cId="4048466681" sldId="279"/>
            <ac:spMk id="9" creationId="{9AEEF401-E5C1-B68C-90A7-0533B7DC6778}"/>
          </ac:spMkLst>
        </pc:spChg>
      </pc:sldChg>
    </pc:docChg>
  </pc:docChgLst>
  <pc:docChgLst>
    <pc:chgData name="Kate Piper (IMH)" userId="f69ee4e2-845b-4a1f-89c4-60fce9da139f" providerId="ADAL" clId="{2586DF4E-1F6B-4A69-9C64-913BB69B75E5}"/>
    <pc:docChg chg="undo custSel addSld delSld modSld">
      <pc:chgData name="Kate Piper (IMH)" userId="f69ee4e2-845b-4a1f-89c4-60fce9da139f" providerId="ADAL" clId="{2586DF4E-1F6B-4A69-9C64-913BB69B75E5}" dt="2024-08-02T07:36:39.879" v="4839" actId="47"/>
      <pc:docMkLst>
        <pc:docMk/>
      </pc:docMkLst>
      <pc:sldChg chg="modSp mod">
        <pc:chgData name="Kate Piper (IMH)" userId="f69ee4e2-845b-4a1f-89c4-60fce9da139f" providerId="ADAL" clId="{2586DF4E-1F6B-4A69-9C64-913BB69B75E5}" dt="2024-08-01T07:50:43.780" v="11" actId="20577"/>
        <pc:sldMkLst>
          <pc:docMk/>
          <pc:sldMk cId="1387543716" sldId="268"/>
        </pc:sldMkLst>
        <pc:spChg chg="mod">
          <ac:chgData name="Kate Piper (IMH)" userId="f69ee4e2-845b-4a1f-89c4-60fce9da139f" providerId="ADAL" clId="{2586DF4E-1F6B-4A69-9C64-913BB69B75E5}" dt="2024-08-01T07:50:43.780" v="11" actId="20577"/>
          <ac:spMkLst>
            <pc:docMk/>
            <pc:sldMk cId="1387543716" sldId="268"/>
            <ac:spMk id="4" creationId="{17D24EFE-C4CB-A834-ABDD-CD1E2F58253C}"/>
          </ac:spMkLst>
        </pc:spChg>
      </pc:sldChg>
      <pc:sldChg chg="addSp delSp modSp mod">
        <pc:chgData name="Kate Piper (IMH)" userId="f69ee4e2-845b-4a1f-89c4-60fce9da139f" providerId="ADAL" clId="{2586DF4E-1F6B-4A69-9C64-913BB69B75E5}" dt="2024-08-01T10:06:59.247" v="1324" actId="403"/>
        <pc:sldMkLst>
          <pc:docMk/>
          <pc:sldMk cId="1141203867" sldId="269"/>
        </pc:sldMkLst>
        <pc:spChg chg="mod">
          <ac:chgData name="Kate Piper (IMH)" userId="f69ee4e2-845b-4a1f-89c4-60fce9da139f" providerId="ADAL" clId="{2586DF4E-1F6B-4A69-9C64-913BB69B75E5}" dt="2024-07-30T15:15:08.086" v="9" actId="20577"/>
          <ac:spMkLst>
            <pc:docMk/>
            <pc:sldMk cId="1141203867" sldId="269"/>
            <ac:spMk id="2" creationId="{495FE4C3-B485-89A9-8B78-CF2812B060AE}"/>
          </ac:spMkLst>
        </pc:spChg>
        <pc:spChg chg="del mod">
          <ac:chgData name="Kate Piper (IMH)" userId="f69ee4e2-845b-4a1f-89c4-60fce9da139f" providerId="ADAL" clId="{2586DF4E-1F6B-4A69-9C64-913BB69B75E5}" dt="2024-07-30T15:14:44.477" v="2" actId="478"/>
          <ac:spMkLst>
            <pc:docMk/>
            <pc:sldMk cId="1141203867" sldId="269"/>
            <ac:spMk id="4" creationId="{F486D570-2C79-EB29-93C2-04B8963A161E}"/>
          </ac:spMkLst>
        </pc:spChg>
        <pc:spChg chg="add mod">
          <ac:chgData name="Kate Piper (IMH)" userId="f69ee4e2-845b-4a1f-89c4-60fce9da139f" providerId="ADAL" clId="{2586DF4E-1F6B-4A69-9C64-913BB69B75E5}" dt="2024-08-01T10:06:59.247" v="1324" actId="403"/>
          <ac:spMkLst>
            <pc:docMk/>
            <pc:sldMk cId="1141203867" sldId="269"/>
            <ac:spMk id="5" creationId="{3064A388-08CA-D6A3-49DC-C8C1FE8E738E}"/>
          </ac:spMkLst>
        </pc:spChg>
        <pc:spChg chg="add del mod">
          <ac:chgData name="Kate Piper (IMH)" userId="f69ee4e2-845b-4a1f-89c4-60fce9da139f" providerId="ADAL" clId="{2586DF4E-1F6B-4A69-9C64-913BB69B75E5}" dt="2024-07-30T15:14:46.997" v="3" actId="478"/>
          <ac:spMkLst>
            <pc:docMk/>
            <pc:sldMk cId="1141203867" sldId="269"/>
            <ac:spMk id="7" creationId="{24702DDF-1B62-B54A-9A4B-3AB06E1867BE}"/>
          </ac:spMkLst>
        </pc:spChg>
      </pc:sldChg>
      <pc:sldChg chg="addSp delSp modSp new mod">
        <pc:chgData name="Kate Piper (IMH)" userId="f69ee4e2-845b-4a1f-89c4-60fce9da139f" providerId="ADAL" clId="{2586DF4E-1F6B-4A69-9C64-913BB69B75E5}" dt="2024-08-01T07:56:33.254" v="22" actId="1076"/>
        <pc:sldMkLst>
          <pc:docMk/>
          <pc:sldMk cId="1375129430" sldId="270"/>
        </pc:sldMkLst>
        <pc:spChg chg="del">
          <ac:chgData name="Kate Piper (IMH)" userId="f69ee4e2-845b-4a1f-89c4-60fce9da139f" providerId="ADAL" clId="{2586DF4E-1F6B-4A69-9C64-913BB69B75E5}" dt="2024-08-01T07:55:30.646" v="19" actId="478"/>
          <ac:spMkLst>
            <pc:docMk/>
            <pc:sldMk cId="1375129430" sldId="270"/>
            <ac:spMk id="2" creationId="{4BE4D3EC-0840-7EC6-E7BB-E5B2CA050B29}"/>
          </ac:spMkLst>
        </pc:spChg>
        <pc:spChg chg="del">
          <ac:chgData name="Kate Piper (IMH)" userId="f69ee4e2-845b-4a1f-89c4-60fce9da139f" providerId="ADAL" clId="{2586DF4E-1F6B-4A69-9C64-913BB69B75E5}" dt="2024-08-01T07:55:28.632" v="18" actId="478"/>
          <ac:spMkLst>
            <pc:docMk/>
            <pc:sldMk cId="1375129430" sldId="270"/>
            <ac:spMk id="3" creationId="{069EDB2C-31E6-3F28-A8B8-CB8803DABA1C}"/>
          </ac:spMkLst>
        </pc:spChg>
        <pc:spChg chg="add mod">
          <ac:chgData name="Kate Piper (IMH)" userId="f69ee4e2-845b-4a1f-89c4-60fce9da139f" providerId="ADAL" clId="{2586DF4E-1F6B-4A69-9C64-913BB69B75E5}" dt="2024-08-01T07:55:05.081" v="14" actId="207"/>
          <ac:spMkLst>
            <pc:docMk/>
            <pc:sldMk cId="1375129430" sldId="270"/>
            <ac:spMk id="4" creationId="{439CC3D9-B309-53FD-94D2-599DA73B6BF1}"/>
          </ac:spMkLst>
        </pc:spChg>
        <pc:spChg chg="add mod">
          <ac:chgData name="Kate Piper (IMH)" userId="f69ee4e2-845b-4a1f-89c4-60fce9da139f" providerId="ADAL" clId="{2586DF4E-1F6B-4A69-9C64-913BB69B75E5}" dt="2024-08-01T07:55:24.760" v="17" actId="12"/>
          <ac:spMkLst>
            <pc:docMk/>
            <pc:sldMk cId="1375129430" sldId="270"/>
            <ac:spMk id="5" creationId="{7051D4FB-C653-2F1F-7F58-C4B8141A51F6}"/>
          </ac:spMkLst>
        </pc:spChg>
        <pc:picChg chg="add mod">
          <ac:chgData name="Kate Piper (IMH)" userId="f69ee4e2-845b-4a1f-89c4-60fce9da139f" providerId="ADAL" clId="{2586DF4E-1F6B-4A69-9C64-913BB69B75E5}" dt="2024-08-01T07:56:33.254" v="22" actId="1076"/>
          <ac:picMkLst>
            <pc:docMk/>
            <pc:sldMk cId="1375129430" sldId="270"/>
            <ac:picMk id="1026" creationId="{9CA7C0B7-675F-A387-4D29-C6F7BE8A4B51}"/>
          </ac:picMkLst>
        </pc:picChg>
      </pc:sldChg>
      <pc:sldChg chg="new del">
        <pc:chgData name="Kate Piper (IMH)" userId="f69ee4e2-845b-4a1f-89c4-60fce9da139f" providerId="ADAL" clId="{2586DF4E-1F6B-4A69-9C64-913BB69B75E5}" dt="2024-08-01T07:57:32.386" v="24" actId="47"/>
        <pc:sldMkLst>
          <pc:docMk/>
          <pc:sldMk cId="356691718" sldId="271"/>
        </pc:sldMkLst>
      </pc:sldChg>
      <pc:sldChg chg="addSp delSp modSp new mod">
        <pc:chgData name="Kate Piper (IMH)" userId="f69ee4e2-845b-4a1f-89c4-60fce9da139f" providerId="ADAL" clId="{2586DF4E-1F6B-4A69-9C64-913BB69B75E5}" dt="2024-08-01T07:58:14.373" v="36" actId="12"/>
        <pc:sldMkLst>
          <pc:docMk/>
          <pc:sldMk cId="1426867963" sldId="271"/>
        </pc:sldMkLst>
        <pc:spChg chg="del">
          <ac:chgData name="Kate Piper (IMH)" userId="f69ee4e2-845b-4a1f-89c4-60fce9da139f" providerId="ADAL" clId="{2586DF4E-1F6B-4A69-9C64-913BB69B75E5}" dt="2024-08-01T07:57:38.827" v="26" actId="478"/>
          <ac:spMkLst>
            <pc:docMk/>
            <pc:sldMk cId="1426867963" sldId="271"/>
            <ac:spMk id="2" creationId="{EDD2219E-628E-7C27-3C2D-FB7FA82C9163}"/>
          </ac:spMkLst>
        </pc:spChg>
        <pc:spChg chg="del">
          <ac:chgData name="Kate Piper (IMH)" userId="f69ee4e2-845b-4a1f-89c4-60fce9da139f" providerId="ADAL" clId="{2586DF4E-1F6B-4A69-9C64-913BB69B75E5}" dt="2024-08-01T07:57:38.827" v="26" actId="478"/>
          <ac:spMkLst>
            <pc:docMk/>
            <pc:sldMk cId="1426867963" sldId="271"/>
            <ac:spMk id="3" creationId="{7FB2B56A-E2DC-1F6D-A5CD-71008BAB97AE}"/>
          </ac:spMkLst>
        </pc:spChg>
        <pc:spChg chg="add mod">
          <ac:chgData name="Kate Piper (IMH)" userId="f69ee4e2-845b-4a1f-89c4-60fce9da139f" providerId="ADAL" clId="{2586DF4E-1F6B-4A69-9C64-913BB69B75E5}" dt="2024-08-01T07:57:52.673" v="29" actId="207"/>
          <ac:spMkLst>
            <pc:docMk/>
            <pc:sldMk cId="1426867963" sldId="271"/>
            <ac:spMk id="4" creationId="{32AE3535-347C-62E2-AA15-2186BA895E3E}"/>
          </ac:spMkLst>
        </pc:spChg>
        <pc:spChg chg="add mod">
          <ac:chgData name="Kate Piper (IMH)" userId="f69ee4e2-845b-4a1f-89c4-60fce9da139f" providerId="ADAL" clId="{2586DF4E-1F6B-4A69-9C64-913BB69B75E5}" dt="2024-08-01T07:58:14.373" v="36" actId="12"/>
          <ac:spMkLst>
            <pc:docMk/>
            <pc:sldMk cId="1426867963" sldId="271"/>
            <ac:spMk id="5" creationId="{A2BDFD83-AE02-7D21-5FC9-4EF45EACC2BE}"/>
          </ac:spMkLst>
        </pc:spChg>
      </pc:sldChg>
      <pc:sldChg chg="modSp new mod">
        <pc:chgData name="Kate Piper (IMH)" userId="f69ee4e2-845b-4a1f-89c4-60fce9da139f" providerId="ADAL" clId="{2586DF4E-1F6B-4A69-9C64-913BB69B75E5}" dt="2024-08-01T08:07:03.843" v="760" actId="20577"/>
        <pc:sldMkLst>
          <pc:docMk/>
          <pc:sldMk cId="1983204448" sldId="272"/>
        </pc:sldMkLst>
        <pc:spChg chg="mod">
          <ac:chgData name="Kate Piper (IMH)" userId="f69ee4e2-845b-4a1f-89c4-60fce9da139f" providerId="ADAL" clId="{2586DF4E-1F6B-4A69-9C64-913BB69B75E5}" dt="2024-08-01T07:59:38.006" v="71" actId="20577"/>
          <ac:spMkLst>
            <pc:docMk/>
            <pc:sldMk cId="1983204448" sldId="272"/>
            <ac:spMk id="2" creationId="{46010530-72AB-B997-ACE3-AFDBC21CE992}"/>
          </ac:spMkLst>
        </pc:spChg>
        <pc:spChg chg="mod">
          <ac:chgData name="Kate Piper (IMH)" userId="f69ee4e2-845b-4a1f-89c4-60fce9da139f" providerId="ADAL" clId="{2586DF4E-1F6B-4A69-9C64-913BB69B75E5}" dt="2024-08-01T08:07:03.843" v="760" actId="20577"/>
          <ac:spMkLst>
            <pc:docMk/>
            <pc:sldMk cId="1983204448" sldId="272"/>
            <ac:spMk id="3" creationId="{47756B33-53EB-5EB8-06C6-61D7BE28A8A2}"/>
          </ac:spMkLst>
        </pc:spChg>
      </pc:sldChg>
      <pc:sldChg chg="modSp new mod">
        <pc:chgData name="Kate Piper (IMH)" userId="f69ee4e2-845b-4a1f-89c4-60fce9da139f" providerId="ADAL" clId="{2586DF4E-1F6B-4A69-9C64-913BB69B75E5}" dt="2024-08-01T08:08:26.381" v="777" actId="313"/>
        <pc:sldMkLst>
          <pc:docMk/>
          <pc:sldMk cId="2502702789" sldId="273"/>
        </pc:sldMkLst>
        <pc:spChg chg="mod">
          <ac:chgData name="Kate Piper (IMH)" userId="f69ee4e2-845b-4a1f-89c4-60fce9da139f" providerId="ADAL" clId="{2586DF4E-1F6B-4A69-9C64-913BB69B75E5}" dt="2024-08-01T08:08:26.381" v="777" actId="313"/>
          <ac:spMkLst>
            <pc:docMk/>
            <pc:sldMk cId="2502702789" sldId="273"/>
            <ac:spMk id="2" creationId="{06F52F3D-1E98-DE9F-9C5D-62354931E8A5}"/>
          </ac:spMkLst>
        </pc:spChg>
        <pc:spChg chg="mod">
          <ac:chgData name="Kate Piper (IMH)" userId="f69ee4e2-845b-4a1f-89c4-60fce9da139f" providerId="ADAL" clId="{2586DF4E-1F6B-4A69-9C64-913BB69B75E5}" dt="2024-08-01T08:08:15.773" v="776"/>
          <ac:spMkLst>
            <pc:docMk/>
            <pc:sldMk cId="2502702789" sldId="273"/>
            <ac:spMk id="3" creationId="{51BCF265-5868-F826-AAE8-91028B9B9998}"/>
          </ac:spMkLst>
        </pc:spChg>
      </pc:sldChg>
      <pc:sldChg chg="addSp modSp new mod">
        <pc:chgData name="Kate Piper (IMH)" userId="f69ee4e2-845b-4a1f-89c4-60fce9da139f" providerId="ADAL" clId="{2586DF4E-1F6B-4A69-9C64-913BB69B75E5}" dt="2024-08-01T09:04:39.407" v="1175" actId="404"/>
        <pc:sldMkLst>
          <pc:docMk/>
          <pc:sldMk cId="1675220946" sldId="274"/>
        </pc:sldMkLst>
        <pc:spChg chg="add mod">
          <ac:chgData name="Kate Piper (IMH)" userId="f69ee4e2-845b-4a1f-89c4-60fce9da139f" providerId="ADAL" clId="{2586DF4E-1F6B-4A69-9C64-913BB69B75E5}" dt="2024-08-01T09:04:34.371" v="1170" actId="403"/>
          <ac:spMkLst>
            <pc:docMk/>
            <pc:sldMk cId="1675220946" sldId="274"/>
            <ac:spMk id="4" creationId="{B7140D5E-C910-EC6F-C34E-A620BFCF1ED9}"/>
          </ac:spMkLst>
        </pc:spChg>
        <pc:spChg chg="add mod">
          <ac:chgData name="Kate Piper (IMH)" userId="f69ee4e2-845b-4a1f-89c4-60fce9da139f" providerId="ADAL" clId="{2586DF4E-1F6B-4A69-9C64-913BB69B75E5}" dt="2024-08-01T09:04:39.407" v="1175" actId="404"/>
          <ac:spMkLst>
            <pc:docMk/>
            <pc:sldMk cId="1675220946" sldId="274"/>
            <ac:spMk id="5" creationId="{A0DC8E81-3DBE-DF58-ABD3-F9D3305D8960}"/>
          </ac:spMkLst>
        </pc:spChg>
      </pc:sldChg>
      <pc:sldChg chg="addSp delSp modSp new mod modAnim modNotesTx">
        <pc:chgData name="Kate Piper (IMH)" userId="f69ee4e2-845b-4a1f-89c4-60fce9da139f" providerId="ADAL" clId="{2586DF4E-1F6B-4A69-9C64-913BB69B75E5}" dt="2024-08-02T05:47:45.807" v="3424" actId="20577"/>
        <pc:sldMkLst>
          <pc:docMk/>
          <pc:sldMk cId="2661003262" sldId="275"/>
        </pc:sldMkLst>
        <pc:spChg chg="mod">
          <ac:chgData name="Kate Piper (IMH)" userId="f69ee4e2-845b-4a1f-89c4-60fce9da139f" providerId="ADAL" clId="{2586DF4E-1F6B-4A69-9C64-913BB69B75E5}" dt="2024-08-02T05:29:37.003" v="1547" actId="14100"/>
          <ac:spMkLst>
            <pc:docMk/>
            <pc:sldMk cId="2661003262" sldId="275"/>
            <ac:spMk id="2" creationId="{58DEF78C-C35A-6627-CE56-6A42FEBD2C80}"/>
          </ac:spMkLst>
        </pc:spChg>
        <pc:spChg chg="mod">
          <ac:chgData name="Kate Piper (IMH)" userId="f69ee4e2-845b-4a1f-89c4-60fce9da139f" providerId="ADAL" clId="{2586DF4E-1F6B-4A69-9C64-913BB69B75E5}" dt="2024-08-02T05:35:30.850" v="1994" actId="27636"/>
          <ac:spMkLst>
            <pc:docMk/>
            <pc:sldMk cId="2661003262" sldId="275"/>
            <ac:spMk id="3" creationId="{333CCCFE-14AC-2E8F-6446-3E7DDE766E42}"/>
          </ac:spMkLst>
        </pc:spChg>
        <pc:spChg chg="add del mod">
          <ac:chgData name="Kate Piper (IMH)" userId="f69ee4e2-845b-4a1f-89c4-60fce9da139f" providerId="ADAL" clId="{2586DF4E-1F6B-4A69-9C64-913BB69B75E5}" dt="2024-08-01T09:18:57.629" v="1224" actId="478"/>
          <ac:spMkLst>
            <pc:docMk/>
            <pc:sldMk cId="2661003262" sldId="275"/>
            <ac:spMk id="4" creationId="{987454B3-498F-1BF4-ACBB-5F97582A28C9}"/>
          </ac:spMkLst>
        </pc:spChg>
        <pc:spChg chg="add del mod">
          <ac:chgData name="Kate Piper (IMH)" userId="f69ee4e2-845b-4a1f-89c4-60fce9da139f" providerId="ADAL" clId="{2586DF4E-1F6B-4A69-9C64-913BB69B75E5}" dt="2024-08-02T05:35:25.028" v="1992" actId="478"/>
          <ac:spMkLst>
            <pc:docMk/>
            <pc:sldMk cId="2661003262" sldId="275"/>
            <ac:spMk id="4" creationId="{A7A1E5C1-50AC-E675-BD0C-807C16878699}"/>
          </ac:spMkLst>
        </pc:spChg>
        <pc:spChg chg="add mod">
          <ac:chgData name="Kate Piper (IMH)" userId="f69ee4e2-845b-4a1f-89c4-60fce9da139f" providerId="ADAL" clId="{2586DF4E-1F6B-4A69-9C64-913BB69B75E5}" dt="2024-08-01T09:18:36.797" v="1219"/>
          <ac:spMkLst>
            <pc:docMk/>
            <pc:sldMk cId="2661003262" sldId="275"/>
            <ac:spMk id="5" creationId="{A2356B0B-692F-02BD-7EF0-CC1665D88487}"/>
          </ac:spMkLst>
        </pc:spChg>
        <pc:spChg chg="add mod">
          <ac:chgData name="Kate Piper (IMH)" userId="f69ee4e2-845b-4a1f-89c4-60fce9da139f" providerId="ADAL" clId="{2586DF4E-1F6B-4A69-9C64-913BB69B75E5}" dt="2024-08-02T05:43:52.945" v="3088" actId="1076"/>
          <ac:spMkLst>
            <pc:docMk/>
            <pc:sldMk cId="2661003262" sldId="275"/>
            <ac:spMk id="5" creationId="{FB658394-F3FE-5F1D-5F79-47F304502D87}"/>
          </ac:spMkLst>
        </pc:spChg>
        <pc:spChg chg="add mod">
          <ac:chgData name="Kate Piper (IMH)" userId="f69ee4e2-845b-4a1f-89c4-60fce9da139f" providerId="ADAL" clId="{2586DF4E-1F6B-4A69-9C64-913BB69B75E5}" dt="2024-08-02T05:46:20.865" v="3174" actId="1076"/>
          <ac:spMkLst>
            <pc:docMk/>
            <pc:sldMk cId="2661003262" sldId="275"/>
            <ac:spMk id="6" creationId="{D151F552-3EC7-CFFF-C238-4C8A242F5024}"/>
          </ac:spMkLst>
        </pc:spChg>
        <pc:graphicFrameChg chg="add mod">
          <ac:chgData name="Kate Piper (IMH)" userId="f69ee4e2-845b-4a1f-89c4-60fce9da139f" providerId="ADAL" clId="{2586DF4E-1F6B-4A69-9C64-913BB69B75E5}" dt="2024-08-01T09:18:35.009" v="1218" actId="1076"/>
          <ac:graphicFrameMkLst>
            <pc:docMk/>
            <pc:sldMk cId="2661003262" sldId="275"/>
            <ac:graphicFrameMk id="6" creationId="{BCDF2603-2648-8423-DE03-ABEE62CFB54D}"/>
          </ac:graphicFrameMkLst>
        </pc:graphicFrameChg>
        <pc:picChg chg="add mod">
          <ac:chgData name="Kate Piper (IMH)" userId="f69ee4e2-845b-4a1f-89c4-60fce9da139f" providerId="ADAL" clId="{2586DF4E-1F6B-4A69-9C64-913BB69B75E5}" dt="2024-08-02T05:42:33.074" v="3005" actId="1076"/>
          <ac:picMkLst>
            <pc:docMk/>
            <pc:sldMk cId="2661003262" sldId="275"/>
            <ac:picMk id="1026" creationId="{67C5F3B4-0F20-BD6D-3CFE-7A52CAD1A3D3}"/>
          </ac:picMkLst>
        </pc:picChg>
      </pc:sldChg>
      <pc:sldChg chg="modSp new mod">
        <pc:chgData name="Kate Piper (IMH)" userId="f69ee4e2-845b-4a1f-89c4-60fce9da139f" providerId="ADAL" clId="{2586DF4E-1F6B-4A69-9C64-913BB69B75E5}" dt="2024-08-01T09:08:14.636" v="1196"/>
        <pc:sldMkLst>
          <pc:docMk/>
          <pc:sldMk cId="1957029224" sldId="276"/>
        </pc:sldMkLst>
        <pc:spChg chg="mod">
          <ac:chgData name="Kate Piper (IMH)" userId="f69ee4e2-845b-4a1f-89c4-60fce9da139f" providerId="ADAL" clId="{2586DF4E-1F6B-4A69-9C64-913BB69B75E5}" dt="2024-08-01T09:08:12.080" v="1195" actId="20577"/>
          <ac:spMkLst>
            <pc:docMk/>
            <pc:sldMk cId="1957029224" sldId="276"/>
            <ac:spMk id="2" creationId="{3E94AE84-3A06-484D-1306-E96861B579AC}"/>
          </ac:spMkLst>
        </pc:spChg>
        <pc:spChg chg="mod">
          <ac:chgData name="Kate Piper (IMH)" userId="f69ee4e2-845b-4a1f-89c4-60fce9da139f" providerId="ADAL" clId="{2586DF4E-1F6B-4A69-9C64-913BB69B75E5}" dt="2024-08-01T09:08:14.636" v="1196"/>
          <ac:spMkLst>
            <pc:docMk/>
            <pc:sldMk cId="1957029224" sldId="276"/>
            <ac:spMk id="3" creationId="{24AAFEA1-E80F-7B1F-7BEE-AAD1EE9E0E9A}"/>
          </ac:spMkLst>
        </pc:spChg>
      </pc:sldChg>
      <pc:sldChg chg="addSp delSp modSp new mod">
        <pc:chgData name="Kate Piper (IMH)" userId="f69ee4e2-845b-4a1f-89c4-60fce9da139f" providerId="ADAL" clId="{2586DF4E-1F6B-4A69-9C64-913BB69B75E5}" dt="2024-08-01T09:13:22.708" v="1205" actId="1076"/>
        <pc:sldMkLst>
          <pc:docMk/>
          <pc:sldMk cId="2282607904" sldId="277"/>
        </pc:sldMkLst>
        <pc:spChg chg="del">
          <ac:chgData name="Kate Piper (IMH)" userId="f69ee4e2-845b-4a1f-89c4-60fce9da139f" providerId="ADAL" clId="{2586DF4E-1F6B-4A69-9C64-913BB69B75E5}" dt="2024-08-01T09:13:02.722" v="1198" actId="478"/>
          <ac:spMkLst>
            <pc:docMk/>
            <pc:sldMk cId="2282607904" sldId="277"/>
            <ac:spMk id="2" creationId="{10E45923-7E76-185E-7CF6-C59760D7BA58}"/>
          </ac:spMkLst>
        </pc:spChg>
        <pc:spChg chg="del">
          <ac:chgData name="Kate Piper (IMH)" userId="f69ee4e2-845b-4a1f-89c4-60fce9da139f" providerId="ADAL" clId="{2586DF4E-1F6B-4A69-9C64-913BB69B75E5}" dt="2024-08-01T09:13:02.722" v="1198" actId="478"/>
          <ac:spMkLst>
            <pc:docMk/>
            <pc:sldMk cId="2282607904" sldId="277"/>
            <ac:spMk id="3" creationId="{CB59787B-9264-345A-1DAF-456051E2422B}"/>
          </ac:spMkLst>
        </pc:spChg>
        <pc:spChg chg="add mod">
          <ac:chgData name="Kate Piper (IMH)" userId="f69ee4e2-845b-4a1f-89c4-60fce9da139f" providerId="ADAL" clId="{2586DF4E-1F6B-4A69-9C64-913BB69B75E5}" dt="2024-08-01T09:13:09.863" v="1202" actId="14100"/>
          <ac:spMkLst>
            <pc:docMk/>
            <pc:sldMk cId="2282607904" sldId="277"/>
            <ac:spMk id="4" creationId="{9855D77E-E570-4080-BD40-998D434A13E2}"/>
          </ac:spMkLst>
        </pc:spChg>
        <pc:spChg chg="add mod">
          <ac:chgData name="Kate Piper (IMH)" userId="f69ee4e2-845b-4a1f-89c4-60fce9da139f" providerId="ADAL" clId="{2586DF4E-1F6B-4A69-9C64-913BB69B75E5}" dt="2024-08-01T09:13:15.377" v="1204" actId="1076"/>
          <ac:spMkLst>
            <pc:docMk/>
            <pc:sldMk cId="2282607904" sldId="277"/>
            <ac:spMk id="5" creationId="{FB008D2D-AE2C-52AD-3B7D-66E633499914}"/>
          </ac:spMkLst>
        </pc:spChg>
        <pc:spChg chg="add mod">
          <ac:chgData name="Kate Piper (IMH)" userId="f69ee4e2-845b-4a1f-89c4-60fce9da139f" providerId="ADAL" clId="{2586DF4E-1F6B-4A69-9C64-913BB69B75E5}" dt="2024-08-01T09:13:22.708" v="1205" actId="1076"/>
          <ac:spMkLst>
            <pc:docMk/>
            <pc:sldMk cId="2282607904" sldId="277"/>
            <ac:spMk id="6" creationId="{2D8FE729-1A44-3920-86B5-2BCCD8615526}"/>
          </ac:spMkLst>
        </pc:spChg>
      </pc:sldChg>
      <pc:sldChg chg="addSp delSp modSp new mod">
        <pc:chgData name="Kate Piper (IMH)" userId="f69ee4e2-845b-4a1f-89c4-60fce9da139f" providerId="ADAL" clId="{2586DF4E-1F6B-4A69-9C64-913BB69B75E5}" dt="2024-08-01T09:18:45.198" v="1222"/>
        <pc:sldMkLst>
          <pc:docMk/>
          <pc:sldMk cId="3826861466" sldId="278"/>
        </pc:sldMkLst>
        <pc:spChg chg="del">
          <ac:chgData name="Kate Piper (IMH)" userId="f69ee4e2-845b-4a1f-89c4-60fce9da139f" providerId="ADAL" clId="{2586DF4E-1F6B-4A69-9C64-913BB69B75E5}" dt="2024-08-01T09:18:44.833" v="1221" actId="478"/>
          <ac:spMkLst>
            <pc:docMk/>
            <pc:sldMk cId="3826861466" sldId="278"/>
            <ac:spMk id="2" creationId="{10D76CA3-E35D-16A3-1F21-F0704FA9DD4C}"/>
          </ac:spMkLst>
        </pc:spChg>
        <pc:spChg chg="del">
          <ac:chgData name="Kate Piper (IMH)" userId="f69ee4e2-845b-4a1f-89c4-60fce9da139f" providerId="ADAL" clId="{2586DF4E-1F6B-4A69-9C64-913BB69B75E5}" dt="2024-08-01T09:18:44.833" v="1221" actId="478"/>
          <ac:spMkLst>
            <pc:docMk/>
            <pc:sldMk cId="3826861466" sldId="278"/>
            <ac:spMk id="3" creationId="{B516750E-0F75-0F71-566A-1C81257EFC11}"/>
          </ac:spMkLst>
        </pc:spChg>
        <pc:spChg chg="add mod">
          <ac:chgData name="Kate Piper (IMH)" userId="f69ee4e2-845b-4a1f-89c4-60fce9da139f" providerId="ADAL" clId="{2586DF4E-1F6B-4A69-9C64-913BB69B75E5}" dt="2024-08-01T09:18:45.198" v="1222"/>
          <ac:spMkLst>
            <pc:docMk/>
            <pc:sldMk cId="3826861466" sldId="278"/>
            <ac:spMk id="4" creationId="{518CA29D-1BB7-D6DC-FC89-B13D97B2524D}"/>
          </ac:spMkLst>
        </pc:spChg>
        <pc:graphicFrameChg chg="add mod">
          <ac:chgData name="Kate Piper (IMH)" userId="f69ee4e2-845b-4a1f-89c4-60fce9da139f" providerId="ADAL" clId="{2586DF4E-1F6B-4A69-9C64-913BB69B75E5}" dt="2024-08-01T09:18:45.198" v="1222"/>
          <ac:graphicFrameMkLst>
            <pc:docMk/>
            <pc:sldMk cId="3826861466" sldId="278"/>
            <ac:graphicFrameMk id="5" creationId="{5F3C3683-A231-C812-7593-B7A64917EB43}"/>
          </ac:graphicFrameMkLst>
        </pc:graphicFrameChg>
      </pc:sldChg>
      <pc:sldChg chg="addSp modSp add mod modAnim">
        <pc:chgData name="Kate Piper (IMH)" userId="f69ee4e2-845b-4a1f-89c4-60fce9da139f" providerId="ADAL" clId="{2586DF4E-1F6B-4A69-9C64-913BB69B75E5}" dt="2024-08-01T10:11:37.524" v="1508" actId="313"/>
        <pc:sldMkLst>
          <pc:docMk/>
          <pc:sldMk cId="4048466681" sldId="279"/>
        </pc:sldMkLst>
        <pc:spChg chg="mod">
          <ac:chgData name="Kate Piper (IMH)" userId="f69ee4e2-845b-4a1f-89c4-60fce9da139f" providerId="ADAL" clId="{2586DF4E-1F6B-4A69-9C64-913BB69B75E5}" dt="2024-08-01T09:20:27.152" v="1287" actId="14100"/>
          <ac:spMkLst>
            <pc:docMk/>
            <pc:sldMk cId="4048466681" sldId="279"/>
            <ac:spMk id="4" creationId="{987454B3-498F-1BF4-ACBB-5F97582A28C9}"/>
          </ac:spMkLst>
        </pc:spChg>
        <pc:spChg chg="add mod">
          <ac:chgData name="Kate Piper (IMH)" userId="f69ee4e2-845b-4a1f-89c4-60fce9da139f" providerId="ADAL" clId="{2586DF4E-1F6B-4A69-9C64-913BB69B75E5}" dt="2024-08-01T09:19:36.530" v="1230" actId="1582"/>
          <ac:spMkLst>
            <pc:docMk/>
            <pc:sldMk cId="4048466681" sldId="279"/>
            <ac:spMk id="5" creationId="{72E5A0E8-D43B-6DAE-3E0F-D78517619FD7}"/>
          </ac:spMkLst>
        </pc:spChg>
        <pc:spChg chg="add mod">
          <ac:chgData name="Kate Piper (IMH)" userId="f69ee4e2-845b-4a1f-89c4-60fce9da139f" providerId="ADAL" clId="{2586DF4E-1F6B-4A69-9C64-913BB69B75E5}" dt="2024-08-01T10:11:37.524" v="1508" actId="313"/>
          <ac:spMkLst>
            <pc:docMk/>
            <pc:sldMk cId="4048466681" sldId="279"/>
            <ac:spMk id="9" creationId="{9AEEF401-E5C1-B68C-90A7-0533B7DC6778}"/>
          </ac:spMkLst>
        </pc:spChg>
        <pc:picChg chg="add mod">
          <ac:chgData name="Kate Piper (IMH)" userId="f69ee4e2-845b-4a1f-89c4-60fce9da139f" providerId="ADAL" clId="{2586DF4E-1F6B-4A69-9C64-913BB69B75E5}" dt="2024-08-01T10:11:07.208" v="1501" actId="1076"/>
          <ac:picMkLst>
            <pc:docMk/>
            <pc:sldMk cId="4048466681" sldId="279"/>
            <ac:picMk id="6" creationId="{ACA25A59-2651-42B3-0871-73FD27136D12}"/>
          </ac:picMkLst>
        </pc:picChg>
        <pc:picChg chg="add mod modCrop">
          <ac:chgData name="Kate Piper (IMH)" userId="f69ee4e2-845b-4a1f-89c4-60fce9da139f" providerId="ADAL" clId="{2586DF4E-1F6B-4A69-9C64-913BB69B75E5}" dt="2024-08-01T09:52:46.760" v="1302" actId="1076"/>
          <ac:picMkLst>
            <pc:docMk/>
            <pc:sldMk cId="4048466681" sldId="279"/>
            <ac:picMk id="8" creationId="{BAC0C406-380A-C6B1-F585-0090B1FEBAD8}"/>
          </ac:picMkLst>
        </pc:picChg>
      </pc:sldChg>
      <pc:sldChg chg="modSp new mod">
        <pc:chgData name="Kate Piper (IMH)" userId="f69ee4e2-845b-4a1f-89c4-60fce9da139f" providerId="ADAL" clId="{2586DF4E-1F6B-4A69-9C64-913BB69B75E5}" dt="2024-08-01T10:06:14.016" v="1323" actId="20577"/>
        <pc:sldMkLst>
          <pc:docMk/>
          <pc:sldMk cId="2067604983" sldId="280"/>
        </pc:sldMkLst>
        <pc:spChg chg="mod">
          <ac:chgData name="Kate Piper (IMH)" userId="f69ee4e2-845b-4a1f-89c4-60fce9da139f" providerId="ADAL" clId="{2586DF4E-1F6B-4A69-9C64-913BB69B75E5}" dt="2024-08-01T10:06:01.446" v="1319" actId="20577"/>
          <ac:spMkLst>
            <pc:docMk/>
            <pc:sldMk cId="2067604983" sldId="280"/>
            <ac:spMk id="2" creationId="{C0EF6121-3874-9C98-A5AD-FE35241ED7E7}"/>
          </ac:spMkLst>
        </pc:spChg>
        <pc:spChg chg="mod">
          <ac:chgData name="Kate Piper (IMH)" userId="f69ee4e2-845b-4a1f-89c4-60fce9da139f" providerId="ADAL" clId="{2586DF4E-1F6B-4A69-9C64-913BB69B75E5}" dt="2024-08-01T10:06:14.016" v="1323" actId="20577"/>
          <ac:spMkLst>
            <pc:docMk/>
            <pc:sldMk cId="2067604983" sldId="280"/>
            <ac:spMk id="3" creationId="{1E5DD4C3-6386-468B-3C84-E4832BB7C0E1}"/>
          </ac:spMkLst>
        </pc:spChg>
      </pc:sldChg>
      <pc:sldChg chg="modSp new mod">
        <pc:chgData name="Kate Piper (IMH)" userId="f69ee4e2-845b-4a1f-89c4-60fce9da139f" providerId="ADAL" clId="{2586DF4E-1F6B-4A69-9C64-913BB69B75E5}" dt="2024-08-02T05:58:39.842" v="3426" actId="27636"/>
        <pc:sldMkLst>
          <pc:docMk/>
          <pc:sldMk cId="1093916972" sldId="281"/>
        </pc:sldMkLst>
        <pc:spChg chg="mod">
          <ac:chgData name="Kate Piper (IMH)" userId="f69ee4e2-845b-4a1f-89c4-60fce9da139f" providerId="ADAL" clId="{2586DF4E-1F6B-4A69-9C64-913BB69B75E5}" dt="2024-08-01T10:21:39.792" v="1521" actId="20577"/>
          <ac:spMkLst>
            <pc:docMk/>
            <pc:sldMk cId="1093916972" sldId="281"/>
            <ac:spMk id="2" creationId="{34F7AA82-8160-2BE0-0BF1-54FC15AB4CE9}"/>
          </ac:spMkLst>
        </pc:spChg>
        <pc:spChg chg="mod">
          <ac:chgData name="Kate Piper (IMH)" userId="f69ee4e2-845b-4a1f-89c4-60fce9da139f" providerId="ADAL" clId="{2586DF4E-1F6B-4A69-9C64-913BB69B75E5}" dt="2024-08-02T05:58:39.842" v="3426" actId="27636"/>
          <ac:spMkLst>
            <pc:docMk/>
            <pc:sldMk cId="1093916972" sldId="281"/>
            <ac:spMk id="3" creationId="{8B92C253-74AA-E96B-7AB3-8F9A358F9A32}"/>
          </ac:spMkLst>
        </pc:spChg>
      </pc:sldChg>
      <pc:sldChg chg="addSp delSp modSp new mod modAnim">
        <pc:chgData name="Kate Piper (IMH)" userId="f69ee4e2-845b-4a1f-89c4-60fce9da139f" providerId="ADAL" clId="{2586DF4E-1F6B-4A69-9C64-913BB69B75E5}" dt="2024-08-02T06:31:37.335" v="3438"/>
        <pc:sldMkLst>
          <pc:docMk/>
          <pc:sldMk cId="3762292562" sldId="282"/>
        </pc:sldMkLst>
        <pc:spChg chg="del">
          <ac:chgData name="Kate Piper (IMH)" userId="f69ee4e2-845b-4a1f-89c4-60fce9da139f" providerId="ADAL" clId="{2586DF4E-1F6B-4A69-9C64-913BB69B75E5}" dt="2024-08-02T06:00:52.020" v="3429" actId="478"/>
          <ac:spMkLst>
            <pc:docMk/>
            <pc:sldMk cId="3762292562" sldId="282"/>
            <ac:spMk id="2" creationId="{86066106-C0B5-11E2-5FC0-41601D3940CB}"/>
          </ac:spMkLst>
        </pc:spChg>
        <pc:spChg chg="del mod">
          <ac:chgData name="Kate Piper (IMH)" userId="f69ee4e2-845b-4a1f-89c4-60fce9da139f" providerId="ADAL" clId="{2586DF4E-1F6B-4A69-9C64-913BB69B75E5}" dt="2024-08-02T06:00:52.020" v="3429" actId="478"/>
          <ac:spMkLst>
            <pc:docMk/>
            <pc:sldMk cId="3762292562" sldId="282"/>
            <ac:spMk id="3" creationId="{B998B681-D9DD-853B-C0CE-BE55D9AED8D8}"/>
          </ac:spMkLst>
        </pc:spChg>
        <pc:spChg chg="add mod">
          <ac:chgData name="Kate Piper (IMH)" userId="f69ee4e2-845b-4a1f-89c4-60fce9da139f" providerId="ADAL" clId="{2586DF4E-1F6B-4A69-9C64-913BB69B75E5}" dt="2024-08-02T06:31:30.330" v="3437" actId="1076"/>
          <ac:spMkLst>
            <pc:docMk/>
            <pc:sldMk cId="3762292562" sldId="282"/>
            <ac:spMk id="6" creationId="{32BA3EEE-8AD0-94D6-CFD5-B1BD632F7451}"/>
          </ac:spMkLst>
        </pc:spChg>
        <pc:picChg chg="add mod modCrop">
          <ac:chgData name="Kate Piper (IMH)" userId="f69ee4e2-845b-4a1f-89c4-60fce9da139f" providerId="ADAL" clId="{2586DF4E-1F6B-4A69-9C64-913BB69B75E5}" dt="2024-08-02T06:01:17.151" v="3435" actId="1076"/>
          <ac:picMkLst>
            <pc:docMk/>
            <pc:sldMk cId="3762292562" sldId="282"/>
            <ac:picMk id="5" creationId="{BD4429E4-6B78-4A88-4D65-B7AE8D00EB2D}"/>
          </ac:picMkLst>
        </pc:picChg>
      </pc:sldChg>
      <pc:sldChg chg="modSp new mod">
        <pc:chgData name="Kate Piper (IMH)" userId="f69ee4e2-845b-4a1f-89c4-60fce9da139f" providerId="ADAL" clId="{2586DF4E-1F6B-4A69-9C64-913BB69B75E5}" dt="2024-08-02T06:39:26.734" v="3735" actId="20577"/>
        <pc:sldMkLst>
          <pc:docMk/>
          <pc:sldMk cId="2740876871" sldId="283"/>
        </pc:sldMkLst>
        <pc:spChg chg="mod">
          <ac:chgData name="Kate Piper (IMH)" userId="f69ee4e2-845b-4a1f-89c4-60fce9da139f" providerId="ADAL" clId="{2586DF4E-1F6B-4A69-9C64-913BB69B75E5}" dt="2024-08-02T06:38:15.675" v="3491" actId="20577"/>
          <ac:spMkLst>
            <pc:docMk/>
            <pc:sldMk cId="2740876871" sldId="283"/>
            <ac:spMk id="2" creationId="{56FCFA01-9564-D18A-B71D-491E279ECCAB}"/>
          </ac:spMkLst>
        </pc:spChg>
        <pc:spChg chg="mod">
          <ac:chgData name="Kate Piper (IMH)" userId="f69ee4e2-845b-4a1f-89c4-60fce9da139f" providerId="ADAL" clId="{2586DF4E-1F6B-4A69-9C64-913BB69B75E5}" dt="2024-08-02T06:39:26.734" v="3735" actId="20577"/>
          <ac:spMkLst>
            <pc:docMk/>
            <pc:sldMk cId="2740876871" sldId="283"/>
            <ac:spMk id="3" creationId="{D8BC2077-E98C-8C34-A8EB-823FD016903B}"/>
          </ac:spMkLst>
        </pc:spChg>
      </pc:sldChg>
      <pc:sldChg chg="modSp new mod">
        <pc:chgData name="Kate Piper (IMH)" userId="f69ee4e2-845b-4a1f-89c4-60fce9da139f" providerId="ADAL" clId="{2586DF4E-1F6B-4A69-9C64-913BB69B75E5}" dt="2024-08-02T07:15:28.865" v="4147" actId="14100"/>
        <pc:sldMkLst>
          <pc:docMk/>
          <pc:sldMk cId="4017418007" sldId="284"/>
        </pc:sldMkLst>
        <pc:spChg chg="mod">
          <ac:chgData name="Kate Piper (IMH)" userId="f69ee4e2-845b-4a1f-89c4-60fce9da139f" providerId="ADAL" clId="{2586DF4E-1F6B-4A69-9C64-913BB69B75E5}" dt="2024-08-02T07:13:13.311" v="3763" actId="20577"/>
          <ac:spMkLst>
            <pc:docMk/>
            <pc:sldMk cId="4017418007" sldId="284"/>
            <ac:spMk id="2" creationId="{5F1B7347-4ADF-3825-811A-C82C7FB6C88B}"/>
          </ac:spMkLst>
        </pc:spChg>
        <pc:spChg chg="mod">
          <ac:chgData name="Kate Piper (IMH)" userId="f69ee4e2-845b-4a1f-89c4-60fce9da139f" providerId="ADAL" clId="{2586DF4E-1F6B-4A69-9C64-913BB69B75E5}" dt="2024-08-02T07:15:28.865" v="4147" actId="14100"/>
          <ac:spMkLst>
            <pc:docMk/>
            <pc:sldMk cId="4017418007" sldId="284"/>
            <ac:spMk id="3" creationId="{AE389902-0710-1007-5C0E-037EB6BD2316}"/>
          </ac:spMkLst>
        </pc:spChg>
      </pc:sldChg>
      <pc:sldChg chg="addSp modSp add mod modAnim">
        <pc:chgData name="Kate Piper (IMH)" userId="f69ee4e2-845b-4a1f-89c4-60fce9da139f" providerId="ADAL" clId="{2586DF4E-1F6B-4A69-9C64-913BB69B75E5}" dt="2024-08-02T07:36:32.475" v="4838" actId="1076"/>
        <pc:sldMkLst>
          <pc:docMk/>
          <pc:sldMk cId="2056386970" sldId="285"/>
        </pc:sldMkLst>
        <pc:spChg chg="mod">
          <ac:chgData name="Kate Piper (IMH)" userId="f69ee4e2-845b-4a1f-89c4-60fce9da139f" providerId="ADAL" clId="{2586DF4E-1F6B-4A69-9C64-913BB69B75E5}" dt="2024-08-02T07:15:49.619" v="4179" actId="20577"/>
          <ac:spMkLst>
            <pc:docMk/>
            <pc:sldMk cId="2056386970" sldId="285"/>
            <ac:spMk id="2" creationId="{5F1B7347-4ADF-3825-811A-C82C7FB6C88B}"/>
          </ac:spMkLst>
        </pc:spChg>
        <pc:spChg chg="mod">
          <ac:chgData name="Kate Piper (IMH)" userId="f69ee4e2-845b-4a1f-89c4-60fce9da139f" providerId="ADAL" clId="{2586DF4E-1F6B-4A69-9C64-913BB69B75E5}" dt="2024-08-02T07:31:30.283" v="4756" actId="20577"/>
          <ac:spMkLst>
            <pc:docMk/>
            <pc:sldMk cId="2056386970" sldId="285"/>
            <ac:spMk id="3" creationId="{AE389902-0710-1007-5C0E-037EB6BD2316}"/>
          </ac:spMkLst>
        </pc:spChg>
        <pc:spChg chg="add mod">
          <ac:chgData name="Kate Piper (IMH)" userId="f69ee4e2-845b-4a1f-89c4-60fce9da139f" providerId="ADAL" clId="{2586DF4E-1F6B-4A69-9C64-913BB69B75E5}" dt="2024-08-02T07:36:32.475" v="4838" actId="1076"/>
          <ac:spMkLst>
            <pc:docMk/>
            <pc:sldMk cId="2056386970" sldId="285"/>
            <ac:spMk id="4" creationId="{0043FCDE-C692-A9D7-B0FF-98C1C776D301}"/>
          </ac:spMkLst>
        </pc:spChg>
      </pc:sldChg>
      <pc:sldChg chg="new del">
        <pc:chgData name="Kate Piper (IMH)" userId="f69ee4e2-845b-4a1f-89c4-60fce9da139f" providerId="ADAL" clId="{2586DF4E-1F6B-4A69-9C64-913BB69B75E5}" dt="2024-08-02T07:36:39.879" v="4839" actId="47"/>
        <pc:sldMkLst>
          <pc:docMk/>
          <pc:sldMk cId="2707336349" sldId="2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A994E-DC70-4249-A17B-36F7AF54EBB2}" type="datetimeFigureOut">
              <a:rPr lang="en-GB" smtClean="0"/>
              <a:t>08/08/2024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64BC2-398C-4FA5-A4CF-89D9E167DE83}" type="slidenum">
              <a:rPr lang="en-GB" smtClean="0"/>
              <a:t>‹#›</a:t>
            </a:fld>
            <a:endParaRPr lang="en-GB"/>
          </a:p>
        </p:txBody>
      </p:sp>
    </p:spTree>
    <p:extLst>
      <p:ext uri="{BB962C8B-B14F-4D97-AF65-F5344CB8AC3E}">
        <p14:creationId xmlns:p14="http://schemas.microsoft.com/office/powerpoint/2010/main" val="3798964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64BC2-398C-4FA5-A4CF-89D9E167DE83}" type="slidenum">
              <a:rPr lang="en-GB" smtClean="0"/>
              <a:t>4</a:t>
            </a:fld>
            <a:endParaRPr lang="en-GB"/>
          </a:p>
        </p:txBody>
      </p:sp>
    </p:spTree>
    <p:extLst>
      <p:ext uri="{BB962C8B-B14F-4D97-AF65-F5344CB8AC3E}">
        <p14:creationId xmlns:p14="http://schemas.microsoft.com/office/powerpoint/2010/main" val="973014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Studies a specific ‘bounded system’, e.g. an institution or place.</a:t>
            </a:r>
          </a:p>
          <a:p>
            <a:endParaRPr lang="en-GB" dirty="0"/>
          </a:p>
          <a:p>
            <a:r>
              <a:rPr lang="en-GB" dirty="0"/>
              <a:t>Ethnography: explores the nature of a specific social phenomenon often using a small number of cases</a:t>
            </a:r>
          </a:p>
          <a:p>
            <a:endParaRPr lang="en-GB" dirty="0"/>
          </a:p>
          <a:p>
            <a:r>
              <a:rPr lang="en-GB" dirty="0"/>
              <a:t>Phenomenology: explores how people’s taken for granted world is experienced and how structures of consciousness apprehend the world.</a:t>
            </a:r>
          </a:p>
          <a:p>
            <a:endParaRPr lang="en-GB" dirty="0"/>
          </a:p>
          <a:p>
            <a:r>
              <a:rPr lang="en-GB" dirty="0"/>
              <a:t>Grounded theory: use the interplay between analysis and data collection to produce theory.</a:t>
            </a:r>
          </a:p>
          <a:p>
            <a:endParaRPr lang="en-GB" dirty="0"/>
          </a:p>
          <a:p>
            <a:r>
              <a:rPr lang="en-GB" dirty="0"/>
              <a:t>Participatory action research: aims to understand the role of knowledge in changing practice, common in education settings.</a:t>
            </a:r>
          </a:p>
          <a:p>
            <a:endParaRPr lang="en-GB" dirty="0"/>
          </a:p>
          <a:p>
            <a:r>
              <a:rPr lang="en-GB" dirty="0"/>
              <a:t>Narrative analysis: the analysis of a chronologically told story, exploring how various elements are sequenced e.g. Physical literacy journeys</a:t>
            </a:r>
          </a:p>
          <a:p>
            <a:endParaRPr lang="en-GB" dirty="0"/>
          </a:p>
          <a:p>
            <a:r>
              <a:rPr lang="en-GB" dirty="0"/>
              <a:t>Cultural studies: the study of a complex web of social customs, values and expectations that affect our ways of working.</a:t>
            </a:r>
          </a:p>
          <a:p>
            <a:endParaRPr lang="en-GB" dirty="0"/>
          </a:p>
          <a:p>
            <a:r>
              <a:rPr lang="en-GB" dirty="0"/>
              <a:t>Gender studies: explores the process of constructing and differentiating gender and particular gender inequalities</a:t>
            </a:r>
          </a:p>
          <a:p>
            <a:endParaRPr lang="en-GB" dirty="0"/>
          </a:p>
          <a:p>
            <a:endParaRPr lang="en-GB" dirty="0"/>
          </a:p>
          <a:p>
            <a:r>
              <a:rPr lang="en-GB" dirty="0"/>
              <a:t>Role of the researcher:</a:t>
            </a:r>
          </a:p>
          <a:p>
            <a:r>
              <a:rPr lang="en-GB" dirty="0"/>
              <a:t>Maintain physical (emotional) proximity to research participants </a:t>
            </a:r>
          </a:p>
          <a:p>
            <a:r>
              <a:rPr lang="en-GB" dirty="0"/>
              <a:t>Demonstrate theoretical sensitivity</a:t>
            </a:r>
          </a:p>
          <a:p>
            <a:r>
              <a:rPr lang="en-GB" dirty="0"/>
              <a:t>Be insightful</a:t>
            </a:r>
          </a:p>
          <a:p>
            <a:r>
              <a:rPr lang="en-GB" dirty="0"/>
              <a:t>Perceive situations holistically </a:t>
            </a:r>
          </a:p>
          <a:p>
            <a:r>
              <a:rPr lang="en-GB" dirty="0"/>
              <a:t>Be sensitive to personal bias (reflexivity)</a:t>
            </a:r>
          </a:p>
          <a:p>
            <a:endParaRPr lang="en-GB" dirty="0"/>
          </a:p>
        </p:txBody>
      </p:sp>
      <p:sp>
        <p:nvSpPr>
          <p:cNvPr id="4" name="Slide Number Placeholder 3"/>
          <p:cNvSpPr>
            <a:spLocks noGrp="1"/>
          </p:cNvSpPr>
          <p:nvPr>
            <p:ph type="sldNum" sz="quarter" idx="5"/>
          </p:nvPr>
        </p:nvSpPr>
        <p:spPr/>
        <p:txBody>
          <a:bodyPr/>
          <a:lstStyle/>
          <a:p>
            <a:fld id="{A5464BC2-398C-4FA5-A4CF-89D9E167DE83}" type="slidenum">
              <a:rPr lang="en-GB" smtClean="0"/>
              <a:t>7</a:t>
            </a:fld>
            <a:endParaRPr lang="en-GB"/>
          </a:p>
        </p:txBody>
      </p:sp>
    </p:spTree>
    <p:extLst>
      <p:ext uri="{BB962C8B-B14F-4D97-AF65-F5344CB8AC3E}">
        <p14:creationId xmlns:p14="http://schemas.microsoft.com/office/powerpoint/2010/main" val="50902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64BC2-398C-4FA5-A4CF-89D9E167DE83}" type="slidenum">
              <a:rPr lang="en-GB" smtClean="0"/>
              <a:t>9</a:t>
            </a:fld>
            <a:endParaRPr lang="en-GB"/>
          </a:p>
        </p:txBody>
      </p:sp>
    </p:spTree>
    <p:extLst>
      <p:ext uri="{BB962C8B-B14F-4D97-AF65-F5344CB8AC3E}">
        <p14:creationId xmlns:p14="http://schemas.microsoft.com/office/powerpoint/2010/main" val="4062389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26044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1D8FE0-742F-5940-C46B-7C1F7E94B239}"/>
              </a:ext>
            </a:extLst>
          </p:cNvPr>
          <p:cNvSpPr>
            <a:spLocks noGrp="1"/>
          </p:cNvSpPr>
          <p:nvPr>
            <p:ph idx="1"/>
          </p:nvPr>
        </p:nvSpPr>
        <p:spPr/>
        <p:txBody>
          <a:bodyPr wrap="square"/>
          <a:lstStyle/>
          <a:p>
            <a:r>
              <a:rPr lang="en-GB" dirty="0"/>
              <a:t>Douglas College and UWTSD</a:t>
            </a:r>
          </a:p>
          <a:p>
            <a:endParaRPr lang="en-GB" dirty="0"/>
          </a:p>
          <a:p>
            <a:r>
              <a:rPr lang="en-GB" dirty="0"/>
              <a:t>Masters Physical Education Sport and Physical Literacy</a:t>
            </a:r>
          </a:p>
          <a:p>
            <a:endParaRPr lang="en-GB" dirty="0"/>
          </a:p>
          <a:p>
            <a:r>
              <a:rPr lang="en-GB" dirty="0"/>
              <a:t>August 2024</a:t>
            </a:r>
          </a:p>
          <a:p>
            <a:r>
              <a:rPr lang="en-GB" dirty="0"/>
              <a:t>Research Methods</a:t>
            </a:r>
          </a:p>
          <a:p>
            <a:r>
              <a:rPr lang="en-GB" dirty="0"/>
              <a:t>Summer Institute</a:t>
            </a:r>
          </a:p>
        </p:txBody>
      </p:sp>
    </p:spTree>
    <p:extLst>
      <p:ext uri="{BB962C8B-B14F-4D97-AF65-F5344CB8AC3E}">
        <p14:creationId xmlns:p14="http://schemas.microsoft.com/office/powerpoint/2010/main" val="3662643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dirty="0"/>
              <a:t>Douglas College and UWTSD</a:t>
            </a:r>
          </a:p>
          <a:p>
            <a:endParaRPr lang="en-GB" dirty="0"/>
          </a:p>
          <a:p>
            <a:r>
              <a:rPr lang="en-GB" dirty="0"/>
              <a:t>Masters Physical Education Sport and Physical Literacy</a:t>
            </a:r>
          </a:p>
          <a:p>
            <a:endParaRPr lang="en-GB" dirty="0"/>
          </a:p>
          <a:p>
            <a:r>
              <a:rPr lang="en-GB" dirty="0"/>
              <a:t>August 2024</a:t>
            </a:r>
          </a:p>
          <a:p>
            <a:r>
              <a:rPr lang="en-GB" dirty="0"/>
              <a:t>Research Methods</a:t>
            </a:r>
          </a:p>
          <a:p>
            <a:r>
              <a:rPr lang="en-GB" dirty="0"/>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rtlCol="0">
            <a:spAutoFit/>
          </a:bodyPr>
          <a:lstStyle/>
          <a:p>
            <a:r>
              <a:rPr lang="en-GB" sz="4000" b="1" dirty="0"/>
              <a:t>Session 7</a:t>
            </a:r>
          </a:p>
        </p:txBody>
      </p:sp>
    </p:spTree>
    <p:extLst>
      <p:ext uri="{BB962C8B-B14F-4D97-AF65-F5344CB8AC3E}">
        <p14:creationId xmlns:p14="http://schemas.microsoft.com/office/powerpoint/2010/main" val="1387543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439CC3D9-B309-53FD-94D2-599DA73B6BF1}"/>
              </a:ext>
            </a:extLst>
          </p:cNvPr>
          <p:cNvSpPr txBox="1">
            <a:spLocks/>
          </p:cNvSpPr>
          <p:nvPr/>
        </p:nvSpPr>
        <p:spPr>
          <a:xfrm>
            <a:off x="1511632" y="397858"/>
            <a:ext cx="6260768" cy="7921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Alignment</a:t>
            </a:r>
            <a:endParaRPr lang="en-US" dirty="0"/>
          </a:p>
        </p:txBody>
      </p:sp>
      <p:sp>
        <p:nvSpPr>
          <p:cNvPr id="5" name="Text Placeholder 5">
            <a:extLst>
              <a:ext uri="{FF2B5EF4-FFF2-40B4-BE49-F238E27FC236}">
                <a16:creationId xmlns:a16="http://schemas.microsoft.com/office/drawing/2014/main" id="{7051D4FB-C653-2F1F-7F58-C4B8141A51F6}"/>
              </a:ext>
            </a:extLst>
          </p:cNvPr>
          <p:cNvSpPr txBox="1">
            <a:spLocks/>
          </p:cNvSpPr>
          <p:nvPr/>
        </p:nvSpPr>
        <p:spPr>
          <a:xfrm>
            <a:off x="361384" y="1621821"/>
            <a:ext cx="8255000" cy="318464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World view</a:t>
            </a:r>
          </a:p>
          <a:p>
            <a:r>
              <a:rPr lang="en-US" sz="3200" dirty="0"/>
              <a:t>Theoretical Framework</a:t>
            </a:r>
          </a:p>
          <a:p>
            <a:r>
              <a:rPr lang="en-US" sz="3200" dirty="0"/>
              <a:t>Research Questions</a:t>
            </a:r>
          </a:p>
          <a:p>
            <a:r>
              <a:rPr lang="en-US" sz="3200" dirty="0"/>
              <a:t>Research Design</a:t>
            </a:r>
          </a:p>
          <a:p>
            <a:r>
              <a:rPr lang="en-US" sz="3200" dirty="0"/>
              <a:t>Data Generation</a:t>
            </a:r>
          </a:p>
          <a:p>
            <a:r>
              <a:rPr lang="en-US" sz="3200" dirty="0"/>
              <a:t>Data Analysis</a:t>
            </a:r>
          </a:p>
          <a:p>
            <a:endParaRPr lang="en-US" dirty="0"/>
          </a:p>
        </p:txBody>
      </p:sp>
      <p:pic>
        <p:nvPicPr>
          <p:cNvPr id="1026" name="Picture 2" descr="What is alignment, anyway?. “You keep using that word. I do not… | by Anita  Stubenrauch | cause:effect | Medium">
            <a:extLst>
              <a:ext uri="{FF2B5EF4-FFF2-40B4-BE49-F238E27FC236}">
                <a16:creationId xmlns:a16="http://schemas.microsoft.com/office/drawing/2014/main" id="{9CA7C0B7-675F-A387-4D29-C6F7BE8A4B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4859" y="1907160"/>
            <a:ext cx="6466764" cy="2263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5129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32AE3535-347C-62E2-AA15-2186BA895E3E}"/>
              </a:ext>
            </a:extLst>
          </p:cNvPr>
          <p:cNvSpPr>
            <a:spLocks noGrp="1"/>
          </p:cNvSpPr>
          <p:nvPr>
            <p:ph type="title"/>
          </p:nvPr>
        </p:nvSpPr>
        <p:spPr>
          <a:xfrm>
            <a:off x="1511632" y="237168"/>
            <a:ext cx="7835734" cy="952852"/>
          </a:xfrm>
        </p:spPr>
        <p:txBody>
          <a:bodyPr/>
          <a:lstStyle/>
          <a:p>
            <a:pPr algn="ctr"/>
            <a:r>
              <a:rPr lang="en-GB" sz="4400" b="1" dirty="0"/>
              <a:t>World View</a:t>
            </a:r>
            <a:endParaRPr lang="en-US" sz="4400" dirty="0"/>
          </a:p>
        </p:txBody>
      </p:sp>
      <p:sp>
        <p:nvSpPr>
          <p:cNvPr id="5" name="Text Placeholder 5">
            <a:extLst>
              <a:ext uri="{FF2B5EF4-FFF2-40B4-BE49-F238E27FC236}">
                <a16:creationId xmlns:a16="http://schemas.microsoft.com/office/drawing/2014/main" id="{A2BDFD83-AE02-7D21-5FC9-4EF45EACC2BE}"/>
              </a:ext>
            </a:extLst>
          </p:cNvPr>
          <p:cNvSpPr txBox="1">
            <a:spLocks/>
          </p:cNvSpPr>
          <p:nvPr/>
        </p:nvSpPr>
        <p:spPr>
          <a:xfrm>
            <a:off x="361383" y="975815"/>
            <a:ext cx="10331637" cy="38306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t>Predict</a:t>
            </a:r>
          </a:p>
          <a:p>
            <a:pPr lvl="1"/>
            <a:r>
              <a:rPr lang="en-US" sz="3000" dirty="0"/>
              <a:t>Positivist</a:t>
            </a:r>
          </a:p>
          <a:p>
            <a:r>
              <a:rPr lang="en-US" sz="3200" dirty="0"/>
              <a:t>Understand</a:t>
            </a:r>
          </a:p>
          <a:p>
            <a:pPr lvl="1"/>
            <a:r>
              <a:rPr lang="en-US" sz="3000" dirty="0">
                <a:solidFill>
                  <a:srgbClr val="B61340"/>
                </a:solidFill>
              </a:rPr>
              <a:t>Interpretive</a:t>
            </a:r>
          </a:p>
          <a:p>
            <a:r>
              <a:rPr lang="en-US" sz="3200" dirty="0"/>
              <a:t>Emancipate</a:t>
            </a:r>
          </a:p>
          <a:p>
            <a:pPr lvl="1"/>
            <a:r>
              <a:rPr lang="en-US" sz="3000" dirty="0"/>
              <a:t>Critical</a:t>
            </a:r>
          </a:p>
          <a:p>
            <a:r>
              <a:rPr lang="en-US" sz="3200" dirty="0"/>
              <a:t>Deconstruct</a:t>
            </a:r>
          </a:p>
          <a:p>
            <a:pPr lvl="1"/>
            <a:r>
              <a:rPr lang="en-US" sz="3000" dirty="0"/>
              <a:t>Poststructuralist</a:t>
            </a:r>
          </a:p>
          <a:p>
            <a:pPr lvl="1"/>
            <a:r>
              <a:rPr lang="en-US" sz="3000" dirty="0"/>
              <a:t>Postmodern</a:t>
            </a:r>
          </a:p>
          <a:p>
            <a:endParaRPr lang="en-US" dirty="0"/>
          </a:p>
        </p:txBody>
      </p:sp>
    </p:spTree>
    <p:extLst>
      <p:ext uri="{BB962C8B-B14F-4D97-AF65-F5344CB8AC3E}">
        <p14:creationId xmlns:p14="http://schemas.microsoft.com/office/powerpoint/2010/main" val="1426867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52F3D-1E98-DE9F-9C5D-62354931E8A5}"/>
              </a:ext>
            </a:extLst>
          </p:cNvPr>
          <p:cNvSpPr>
            <a:spLocks noGrp="1"/>
          </p:cNvSpPr>
          <p:nvPr>
            <p:ph type="title"/>
          </p:nvPr>
        </p:nvSpPr>
        <p:spPr/>
        <p:txBody>
          <a:bodyPr/>
          <a:lstStyle/>
          <a:p>
            <a:r>
              <a:rPr lang="en-GB" dirty="0"/>
              <a:t>Reflectivity </a:t>
            </a:r>
          </a:p>
        </p:txBody>
      </p:sp>
      <p:sp>
        <p:nvSpPr>
          <p:cNvPr id="3" name="Content Placeholder 2">
            <a:extLst>
              <a:ext uri="{FF2B5EF4-FFF2-40B4-BE49-F238E27FC236}">
                <a16:creationId xmlns:a16="http://schemas.microsoft.com/office/drawing/2014/main" id="{51BCF265-5868-F826-AAE8-91028B9B9998}"/>
              </a:ext>
            </a:extLst>
          </p:cNvPr>
          <p:cNvSpPr>
            <a:spLocks noGrp="1"/>
          </p:cNvSpPr>
          <p:nvPr>
            <p:ph idx="1"/>
          </p:nvPr>
        </p:nvSpPr>
        <p:spPr/>
        <p:txBody>
          <a:bodyPr/>
          <a:lstStyle/>
          <a:p>
            <a:r>
              <a:rPr lang="en-GB" dirty="0"/>
              <a:t>Ways that research is shaped by the particular perspectives, interests, and biography of the researcher.  </a:t>
            </a:r>
          </a:p>
          <a:p>
            <a:r>
              <a:rPr lang="en-GB" dirty="0"/>
              <a:t>Reflect on how own biography and assumptions influence the entire research process</a:t>
            </a:r>
          </a:p>
          <a:p>
            <a:r>
              <a:rPr lang="en-GB" dirty="0"/>
              <a:t>Important to state this for the reader – help them to understand where you are coming from and what assumptions, experience, or influence you bring to the study</a:t>
            </a:r>
          </a:p>
          <a:p>
            <a:endParaRPr lang="en-GB" dirty="0"/>
          </a:p>
        </p:txBody>
      </p:sp>
    </p:spTree>
    <p:extLst>
      <p:ext uri="{BB962C8B-B14F-4D97-AF65-F5344CB8AC3E}">
        <p14:creationId xmlns:p14="http://schemas.microsoft.com/office/powerpoint/2010/main" val="2502702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8436-C05E-A79F-FEBE-A6DA4BD3A7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D03EF7-6675-F880-EE97-83EE2224CFCA}"/>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B7140D5E-C910-EC6F-C34E-A620BFCF1ED9}"/>
              </a:ext>
            </a:extLst>
          </p:cNvPr>
          <p:cNvSpPr/>
          <p:nvPr/>
        </p:nvSpPr>
        <p:spPr>
          <a:xfrm>
            <a:off x="1346662" y="561907"/>
            <a:ext cx="4749338" cy="48396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Reflection</a:t>
            </a:r>
          </a:p>
          <a:p>
            <a:pPr algn="ctr"/>
            <a:endParaRPr lang="en-GB" dirty="0"/>
          </a:p>
          <a:p>
            <a:pPr algn="ctr"/>
            <a:r>
              <a:rPr lang="en-GB" dirty="0"/>
              <a:t>Leading to insights about the area of study. Something that you consider after the data collection point.</a:t>
            </a:r>
          </a:p>
          <a:p>
            <a:pPr algn="ctr"/>
            <a:endParaRPr lang="en-GB" dirty="0"/>
          </a:p>
          <a:p>
            <a:pPr algn="ctr"/>
            <a:r>
              <a:rPr lang="en-GB" dirty="0"/>
              <a:t>Useful: Notes, Interrater reliability </a:t>
            </a:r>
          </a:p>
        </p:txBody>
      </p:sp>
      <p:sp>
        <p:nvSpPr>
          <p:cNvPr id="5" name="Rectangle: Rounded Corners 4">
            <a:extLst>
              <a:ext uri="{FF2B5EF4-FFF2-40B4-BE49-F238E27FC236}">
                <a16:creationId xmlns:a16="http://schemas.microsoft.com/office/drawing/2014/main" id="{A0DC8E81-3DBE-DF58-ABD3-F9D3305D8960}"/>
              </a:ext>
            </a:extLst>
          </p:cNvPr>
          <p:cNvSpPr/>
          <p:nvPr/>
        </p:nvSpPr>
        <p:spPr>
          <a:xfrm>
            <a:off x="6312131" y="561907"/>
            <a:ext cx="4749338" cy="48396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Reflexivity</a:t>
            </a:r>
          </a:p>
          <a:p>
            <a:pPr algn="ctr"/>
            <a:endParaRPr lang="en-GB" dirty="0"/>
          </a:p>
          <a:p>
            <a:pPr algn="ctr"/>
            <a:r>
              <a:rPr lang="en-GB" dirty="0"/>
              <a:t>Question our own attitudes, thought processes, values and assumptions, prejudices and habitual actions</a:t>
            </a:r>
          </a:p>
          <a:p>
            <a:pPr algn="ctr"/>
            <a:endParaRPr lang="en-GB" dirty="0"/>
          </a:p>
          <a:p>
            <a:pPr algn="ctr"/>
            <a:r>
              <a:rPr lang="en-GB" dirty="0"/>
              <a:t>Useful: Journals</a:t>
            </a:r>
          </a:p>
        </p:txBody>
      </p:sp>
    </p:spTree>
    <p:extLst>
      <p:ext uri="{BB962C8B-B14F-4D97-AF65-F5344CB8AC3E}">
        <p14:creationId xmlns:p14="http://schemas.microsoft.com/office/powerpoint/2010/main" val="1675220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F78C-C35A-6627-CE56-6A42FEBD2C80}"/>
              </a:ext>
            </a:extLst>
          </p:cNvPr>
          <p:cNvSpPr>
            <a:spLocks noGrp="1"/>
          </p:cNvSpPr>
          <p:nvPr>
            <p:ph type="title"/>
          </p:nvPr>
        </p:nvSpPr>
        <p:spPr>
          <a:xfrm>
            <a:off x="454770" y="466409"/>
            <a:ext cx="4230820" cy="1325563"/>
          </a:xfrm>
        </p:spPr>
        <p:txBody>
          <a:bodyPr/>
          <a:lstStyle/>
          <a:p>
            <a:r>
              <a:rPr lang="en-GB" dirty="0"/>
              <a:t>Characteristics</a:t>
            </a:r>
          </a:p>
        </p:txBody>
      </p:sp>
      <p:sp>
        <p:nvSpPr>
          <p:cNvPr id="3" name="Content Placeholder 2">
            <a:extLst>
              <a:ext uri="{FF2B5EF4-FFF2-40B4-BE49-F238E27FC236}">
                <a16:creationId xmlns:a16="http://schemas.microsoft.com/office/drawing/2014/main" id="{333CCCFE-14AC-2E8F-6446-3E7DDE766E42}"/>
              </a:ext>
            </a:extLst>
          </p:cNvPr>
          <p:cNvSpPr>
            <a:spLocks noGrp="1"/>
          </p:cNvSpPr>
          <p:nvPr>
            <p:ph idx="1"/>
          </p:nvPr>
        </p:nvSpPr>
        <p:spPr>
          <a:xfrm>
            <a:off x="454770" y="1791972"/>
            <a:ext cx="4923719" cy="3575934"/>
          </a:xfrm>
        </p:spPr>
        <p:txBody>
          <a:bodyPr>
            <a:normAutofit fontScale="77500" lnSpcReduction="20000"/>
          </a:bodyPr>
          <a:lstStyle/>
          <a:p>
            <a:r>
              <a:rPr lang="en-GB" sz="2800" dirty="0"/>
              <a:t>It is conducted through intense contact within a ‘field’ or real-life setting.</a:t>
            </a:r>
          </a:p>
          <a:p>
            <a:r>
              <a:rPr lang="en-GB" dirty="0"/>
              <a:t>The researcher’s role is to gain a ‘holistic’ or integrated overview of the study, including the perceptions or participants.</a:t>
            </a:r>
          </a:p>
          <a:p>
            <a:r>
              <a:rPr lang="en-GB" sz="2800" dirty="0"/>
              <a:t>Themes that emerge from the data are often reviewed with informants for verification.</a:t>
            </a:r>
          </a:p>
          <a:p>
            <a:r>
              <a:rPr lang="en-GB" dirty="0"/>
              <a:t>The main focus of the research is to understand the ways in which people act and account for their actions.</a:t>
            </a:r>
            <a:endParaRPr lang="en-GB" sz="2800" dirty="0"/>
          </a:p>
          <a:p>
            <a:endParaRPr lang="en-GB" sz="2800" dirty="0"/>
          </a:p>
          <a:p>
            <a:endParaRPr lang="en-GB" dirty="0"/>
          </a:p>
        </p:txBody>
      </p:sp>
      <p:sp>
        <p:nvSpPr>
          <p:cNvPr id="5" name="Content Placeholder 2">
            <a:extLst>
              <a:ext uri="{FF2B5EF4-FFF2-40B4-BE49-F238E27FC236}">
                <a16:creationId xmlns:a16="http://schemas.microsoft.com/office/drawing/2014/main" id="{FB658394-F3FE-5F1D-5F79-47F304502D87}"/>
              </a:ext>
            </a:extLst>
          </p:cNvPr>
          <p:cNvSpPr txBox="1">
            <a:spLocks/>
          </p:cNvSpPr>
          <p:nvPr/>
        </p:nvSpPr>
        <p:spPr>
          <a:xfrm>
            <a:off x="6286321" y="4191633"/>
            <a:ext cx="4923719" cy="20320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Participatory action research</a:t>
            </a:r>
          </a:p>
          <a:p>
            <a:r>
              <a:rPr lang="en-GB" dirty="0"/>
              <a:t>Narrative analysis</a:t>
            </a:r>
          </a:p>
          <a:p>
            <a:r>
              <a:rPr lang="en-GB" dirty="0"/>
              <a:t>Cultural/ Gender studies</a:t>
            </a:r>
          </a:p>
        </p:txBody>
      </p:sp>
      <p:sp>
        <p:nvSpPr>
          <p:cNvPr id="6" name="Rectangle: Rounded Corners 5">
            <a:extLst>
              <a:ext uri="{FF2B5EF4-FFF2-40B4-BE49-F238E27FC236}">
                <a16:creationId xmlns:a16="http://schemas.microsoft.com/office/drawing/2014/main" id="{D151F552-3EC7-CFFF-C238-4C8A242F5024}"/>
              </a:ext>
            </a:extLst>
          </p:cNvPr>
          <p:cNvSpPr/>
          <p:nvPr/>
        </p:nvSpPr>
        <p:spPr>
          <a:xfrm>
            <a:off x="5858369" y="1068541"/>
            <a:ext cx="5691674" cy="23886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What is the role of the researcher?</a:t>
            </a:r>
          </a:p>
        </p:txBody>
      </p:sp>
    </p:spTree>
    <p:extLst>
      <p:ext uri="{BB962C8B-B14F-4D97-AF65-F5344CB8AC3E}">
        <p14:creationId xmlns:p14="http://schemas.microsoft.com/office/powerpoint/2010/main" val="266100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18CA29D-1BB7-D6DC-FC89-B13D97B2524D}"/>
              </a:ext>
            </a:extLst>
          </p:cNvPr>
          <p:cNvSpPr>
            <a:spLocks noGrp="1"/>
          </p:cNvSpPr>
          <p:nvPr>
            <p:ph type="title"/>
          </p:nvPr>
        </p:nvSpPr>
        <p:spPr>
          <a:xfrm>
            <a:off x="320511" y="365125"/>
            <a:ext cx="11557262" cy="1325563"/>
          </a:xfrm>
        </p:spPr>
        <p:txBody>
          <a:bodyPr/>
          <a:lstStyle/>
          <a:p>
            <a:r>
              <a:rPr lang="en-GB"/>
              <a:t>Observations</a:t>
            </a:r>
          </a:p>
        </p:txBody>
      </p:sp>
      <p:graphicFrame>
        <p:nvGraphicFramePr>
          <p:cNvPr id="5" name="Table 4">
            <a:extLst>
              <a:ext uri="{FF2B5EF4-FFF2-40B4-BE49-F238E27FC236}">
                <a16:creationId xmlns:a16="http://schemas.microsoft.com/office/drawing/2014/main" id="{5F3C3683-A231-C812-7593-B7A64917EB43}"/>
              </a:ext>
            </a:extLst>
          </p:cNvPr>
          <p:cNvGraphicFramePr>
            <a:graphicFrameLocks noGrp="1"/>
          </p:cNvGraphicFramePr>
          <p:nvPr>
            <p:extLst>
              <p:ext uri="{D42A27DB-BD31-4B8C-83A1-F6EECF244321}">
                <p14:modId xmlns:p14="http://schemas.microsoft.com/office/powerpoint/2010/main" val="2202048255"/>
              </p:ext>
            </p:extLst>
          </p:nvPr>
        </p:nvGraphicFramePr>
        <p:xfrm>
          <a:off x="314226" y="1580278"/>
          <a:ext cx="11290586" cy="3045510"/>
        </p:xfrm>
        <a:graphic>
          <a:graphicData uri="http://schemas.openxmlformats.org/drawingml/2006/table">
            <a:tbl>
              <a:tblPr firstRow="1" bandRow="1">
                <a:tableStyleId>{5C22544A-7EE6-4342-B048-85BDC9FD1C3A}</a:tableStyleId>
              </a:tblPr>
              <a:tblGrid>
                <a:gridCol w="5645293">
                  <a:extLst>
                    <a:ext uri="{9D8B030D-6E8A-4147-A177-3AD203B41FA5}">
                      <a16:colId xmlns:a16="http://schemas.microsoft.com/office/drawing/2014/main" val="2346093391"/>
                    </a:ext>
                  </a:extLst>
                </a:gridCol>
                <a:gridCol w="5645293">
                  <a:extLst>
                    <a:ext uri="{9D8B030D-6E8A-4147-A177-3AD203B41FA5}">
                      <a16:colId xmlns:a16="http://schemas.microsoft.com/office/drawing/2014/main" val="1462674552"/>
                    </a:ext>
                  </a:extLst>
                </a:gridCol>
              </a:tblGrid>
              <a:tr h="507585">
                <a:tc>
                  <a:txBody>
                    <a:bodyPr/>
                    <a:lstStyle/>
                    <a:p>
                      <a:pPr algn="ctr"/>
                      <a:r>
                        <a:rPr lang="en-GB"/>
                        <a:t>Degree of Involvement </a:t>
                      </a:r>
                    </a:p>
                  </a:txBody>
                  <a:tcPr/>
                </a:tc>
                <a:tc>
                  <a:txBody>
                    <a:bodyPr/>
                    <a:lstStyle/>
                    <a:p>
                      <a:pPr algn="ctr"/>
                      <a:r>
                        <a:rPr lang="en-GB"/>
                        <a:t>Type of Participation</a:t>
                      </a:r>
                    </a:p>
                  </a:txBody>
                  <a:tcPr/>
                </a:tc>
                <a:extLst>
                  <a:ext uri="{0D108BD9-81ED-4DB2-BD59-A6C34878D82A}">
                    <a16:rowId xmlns:a16="http://schemas.microsoft.com/office/drawing/2014/main" val="3369381539"/>
                  </a:ext>
                </a:extLst>
              </a:tr>
              <a:tr h="507585">
                <a:tc>
                  <a:txBody>
                    <a:bodyPr/>
                    <a:lstStyle/>
                    <a:p>
                      <a:pPr algn="ctr"/>
                      <a:r>
                        <a:rPr lang="en-GB" b="1"/>
                        <a:t>High</a:t>
                      </a:r>
                    </a:p>
                  </a:txBody>
                  <a:tcPr/>
                </a:tc>
                <a:tc>
                  <a:txBody>
                    <a:bodyPr/>
                    <a:lstStyle/>
                    <a:p>
                      <a:pPr algn="ctr"/>
                      <a:r>
                        <a:rPr lang="en-GB"/>
                        <a:t>Complete</a:t>
                      </a:r>
                    </a:p>
                  </a:txBody>
                  <a:tcPr/>
                </a:tc>
                <a:extLst>
                  <a:ext uri="{0D108BD9-81ED-4DB2-BD59-A6C34878D82A}">
                    <a16:rowId xmlns:a16="http://schemas.microsoft.com/office/drawing/2014/main" val="1680892813"/>
                  </a:ext>
                </a:extLst>
              </a:tr>
              <a:tr h="507585">
                <a:tc>
                  <a:txBody>
                    <a:bodyPr/>
                    <a:lstStyle/>
                    <a:p>
                      <a:pPr algn="ctr"/>
                      <a:r>
                        <a:rPr lang="en-GB">
                          <a:sym typeface="Wingdings" panose="05000000000000000000" pitchFamily="2" charset="2"/>
                        </a:rPr>
                        <a:t></a:t>
                      </a:r>
                      <a:endParaRPr lang="en-GB"/>
                    </a:p>
                  </a:txBody>
                  <a:tcPr/>
                </a:tc>
                <a:tc>
                  <a:txBody>
                    <a:bodyPr/>
                    <a:lstStyle/>
                    <a:p>
                      <a:pPr algn="ctr"/>
                      <a:r>
                        <a:rPr lang="en-GB"/>
                        <a:t>Active</a:t>
                      </a:r>
                    </a:p>
                  </a:txBody>
                  <a:tcPr/>
                </a:tc>
                <a:extLst>
                  <a:ext uri="{0D108BD9-81ED-4DB2-BD59-A6C34878D82A}">
                    <a16:rowId xmlns:a16="http://schemas.microsoft.com/office/drawing/2014/main" val="1340089889"/>
                  </a:ext>
                </a:extLst>
              </a:tr>
              <a:tr h="50758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sym typeface="Wingdings" panose="05000000000000000000" pitchFamily="2" charset="2"/>
                        </a:rPr>
                        <a:t></a:t>
                      </a:r>
                      <a:endParaRPr lang="en-GB"/>
                    </a:p>
                  </a:txBody>
                  <a:tcPr/>
                </a:tc>
                <a:tc>
                  <a:txBody>
                    <a:bodyPr/>
                    <a:lstStyle/>
                    <a:p>
                      <a:pPr algn="ctr"/>
                      <a:r>
                        <a:rPr lang="en-GB"/>
                        <a:t>Moderate</a:t>
                      </a:r>
                    </a:p>
                  </a:txBody>
                  <a:tcPr/>
                </a:tc>
                <a:extLst>
                  <a:ext uri="{0D108BD9-81ED-4DB2-BD59-A6C34878D82A}">
                    <a16:rowId xmlns:a16="http://schemas.microsoft.com/office/drawing/2014/main" val="1080518251"/>
                  </a:ext>
                </a:extLst>
              </a:tr>
              <a:tr h="507585">
                <a:tc>
                  <a:txBody>
                    <a:bodyPr/>
                    <a:lstStyle/>
                    <a:p>
                      <a:pPr algn="ctr"/>
                      <a:r>
                        <a:rPr lang="en-GB" b="1"/>
                        <a:t>Low</a:t>
                      </a:r>
                    </a:p>
                  </a:txBody>
                  <a:tcPr/>
                </a:tc>
                <a:tc>
                  <a:txBody>
                    <a:bodyPr/>
                    <a:lstStyle/>
                    <a:p>
                      <a:pPr algn="ctr"/>
                      <a:r>
                        <a:rPr lang="en-GB"/>
                        <a:t>Passive</a:t>
                      </a:r>
                    </a:p>
                  </a:txBody>
                  <a:tcPr/>
                </a:tc>
                <a:extLst>
                  <a:ext uri="{0D108BD9-81ED-4DB2-BD59-A6C34878D82A}">
                    <a16:rowId xmlns:a16="http://schemas.microsoft.com/office/drawing/2014/main" val="2721708962"/>
                  </a:ext>
                </a:extLst>
              </a:tr>
              <a:tr h="507585">
                <a:tc>
                  <a:txBody>
                    <a:bodyPr/>
                    <a:lstStyle/>
                    <a:p>
                      <a:pPr algn="ctr"/>
                      <a:r>
                        <a:rPr lang="en-GB"/>
                        <a:t>(no involvement)</a:t>
                      </a:r>
                    </a:p>
                  </a:txBody>
                  <a:tcPr/>
                </a:tc>
                <a:tc>
                  <a:txBody>
                    <a:bodyPr/>
                    <a:lstStyle/>
                    <a:p>
                      <a:pPr algn="ctr"/>
                      <a:r>
                        <a:rPr lang="en-GB" dirty="0"/>
                        <a:t>Nonparticipation</a:t>
                      </a:r>
                    </a:p>
                  </a:txBody>
                  <a:tcPr/>
                </a:tc>
                <a:extLst>
                  <a:ext uri="{0D108BD9-81ED-4DB2-BD59-A6C34878D82A}">
                    <a16:rowId xmlns:a16="http://schemas.microsoft.com/office/drawing/2014/main" val="1969183999"/>
                  </a:ext>
                </a:extLst>
              </a:tr>
            </a:tbl>
          </a:graphicData>
        </a:graphic>
      </p:graphicFrame>
    </p:spTree>
    <p:extLst>
      <p:ext uri="{BB962C8B-B14F-4D97-AF65-F5344CB8AC3E}">
        <p14:creationId xmlns:p14="http://schemas.microsoft.com/office/powerpoint/2010/main" val="3826861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7AA82-8160-2BE0-0BF1-54FC15AB4CE9}"/>
              </a:ext>
            </a:extLst>
          </p:cNvPr>
          <p:cNvSpPr>
            <a:spLocks noGrp="1"/>
          </p:cNvSpPr>
          <p:nvPr>
            <p:ph type="title"/>
          </p:nvPr>
        </p:nvSpPr>
        <p:spPr/>
        <p:txBody>
          <a:bodyPr/>
          <a:lstStyle/>
          <a:p>
            <a:r>
              <a:rPr lang="en-GB" dirty="0"/>
              <a:t>Interviews</a:t>
            </a:r>
          </a:p>
        </p:txBody>
      </p:sp>
      <p:sp>
        <p:nvSpPr>
          <p:cNvPr id="3" name="Content Placeholder 2">
            <a:extLst>
              <a:ext uri="{FF2B5EF4-FFF2-40B4-BE49-F238E27FC236}">
                <a16:creationId xmlns:a16="http://schemas.microsoft.com/office/drawing/2014/main" id="{8B92C253-74AA-E96B-7AB3-8F9A358F9A32}"/>
              </a:ext>
            </a:extLst>
          </p:cNvPr>
          <p:cNvSpPr>
            <a:spLocks noGrp="1"/>
          </p:cNvSpPr>
          <p:nvPr>
            <p:ph idx="1"/>
          </p:nvPr>
        </p:nvSpPr>
        <p:spPr/>
        <p:txBody>
          <a:bodyPr>
            <a:normAutofit/>
          </a:bodyPr>
          <a:lstStyle/>
          <a:p>
            <a:r>
              <a:rPr lang="en-GB" dirty="0"/>
              <a:t>Purpose: “to create a conversation that invites the participant(s) to tell stories, accounts, reports an/or descriptions about their perspectives, insights, experiences, feelings/ emotions and/or behaviours” (Smith and Sparkes, 2017: 103)</a:t>
            </a:r>
          </a:p>
          <a:p>
            <a:r>
              <a:rPr lang="en-GB" dirty="0"/>
              <a:t>Individual structured </a:t>
            </a:r>
            <a:r>
              <a:rPr lang="en-GB" dirty="0">
                <a:sym typeface="Wingdings" panose="05000000000000000000" pitchFamily="2" charset="2"/>
              </a:rPr>
              <a:t> individual semi-structured  individual unstructured  focus groups</a:t>
            </a:r>
          </a:p>
          <a:p>
            <a:r>
              <a:rPr lang="en-GB" dirty="0">
                <a:sym typeface="Wingdings" panose="05000000000000000000" pitchFamily="2" charset="2"/>
              </a:rPr>
              <a:t>Interview guide – what do we need to consider when prepping</a:t>
            </a:r>
          </a:p>
          <a:p>
            <a:pPr lvl="1"/>
            <a:r>
              <a:rPr lang="en-GB" dirty="0">
                <a:sym typeface="Wingdings" panose="05000000000000000000" pitchFamily="2" charset="2"/>
              </a:rPr>
              <a:t>Before  During  After</a:t>
            </a:r>
          </a:p>
        </p:txBody>
      </p:sp>
    </p:spTree>
    <p:extLst>
      <p:ext uri="{BB962C8B-B14F-4D97-AF65-F5344CB8AC3E}">
        <p14:creationId xmlns:p14="http://schemas.microsoft.com/office/powerpoint/2010/main" val="1093916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4429E4-6B78-4A88-4D65-B7AE8D00EB2D}"/>
              </a:ext>
            </a:extLst>
          </p:cNvPr>
          <p:cNvPicPr>
            <a:picLocks noChangeAspect="1"/>
          </p:cNvPicPr>
          <p:nvPr/>
        </p:nvPicPr>
        <p:blipFill rotWithShape="1">
          <a:blip r:embed="rId2"/>
          <a:srcRect l="38112" t="24716" r="6928" b="39512"/>
          <a:stretch/>
        </p:blipFill>
        <p:spPr>
          <a:xfrm>
            <a:off x="904805" y="590926"/>
            <a:ext cx="10382390" cy="4505182"/>
          </a:xfrm>
          <a:prstGeom prst="rect">
            <a:avLst/>
          </a:prstGeom>
        </p:spPr>
      </p:pic>
      <p:sp>
        <p:nvSpPr>
          <p:cNvPr id="6" name="Rectangle: Rounded Corners 5">
            <a:extLst>
              <a:ext uri="{FF2B5EF4-FFF2-40B4-BE49-F238E27FC236}">
                <a16:creationId xmlns:a16="http://schemas.microsoft.com/office/drawing/2014/main" id="{32BA3EEE-8AD0-94D6-CFD5-B1BD632F7451}"/>
              </a:ext>
            </a:extLst>
          </p:cNvPr>
          <p:cNvSpPr/>
          <p:nvPr/>
        </p:nvSpPr>
        <p:spPr>
          <a:xfrm>
            <a:off x="3250163" y="1649198"/>
            <a:ext cx="5691674" cy="23886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What is the role of the researcher?</a:t>
            </a:r>
          </a:p>
        </p:txBody>
      </p:sp>
    </p:spTree>
    <p:extLst>
      <p:ext uri="{BB962C8B-B14F-4D97-AF65-F5344CB8AC3E}">
        <p14:creationId xmlns:p14="http://schemas.microsoft.com/office/powerpoint/2010/main" val="376229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F78C-C35A-6627-CE56-6A42FEBD2C80}"/>
              </a:ext>
            </a:extLst>
          </p:cNvPr>
          <p:cNvSpPr>
            <a:spLocks noGrp="1"/>
          </p:cNvSpPr>
          <p:nvPr>
            <p:ph type="title"/>
          </p:nvPr>
        </p:nvSpPr>
        <p:spPr/>
        <p:txBody>
          <a:bodyPr/>
          <a:lstStyle/>
          <a:p>
            <a:r>
              <a:rPr lang="en-GB" dirty="0"/>
              <a:t>Design</a:t>
            </a:r>
          </a:p>
        </p:txBody>
      </p:sp>
      <p:sp>
        <p:nvSpPr>
          <p:cNvPr id="3" name="Content Placeholder 2">
            <a:extLst>
              <a:ext uri="{FF2B5EF4-FFF2-40B4-BE49-F238E27FC236}">
                <a16:creationId xmlns:a16="http://schemas.microsoft.com/office/drawing/2014/main" id="{333CCCFE-14AC-2E8F-6446-3E7DDE766E42}"/>
              </a:ext>
            </a:extLst>
          </p:cNvPr>
          <p:cNvSpPr>
            <a:spLocks noGrp="1"/>
          </p:cNvSpPr>
          <p:nvPr>
            <p:ph idx="1"/>
          </p:nvPr>
        </p:nvSpPr>
        <p:spPr>
          <a:xfrm>
            <a:off x="358219" y="1825625"/>
            <a:ext cx="3604181" cy="3575934"/>
          </a:xfrm>
        </p:spPr>
        <p:txBody>
          <a:bodyPr/>
          <a:lstStyle/>
          <a:p>
            <a:r>
              <a:rPr lang="en-GB" sz="2800" dirty="0"/>
              <a:t>Ethnography</a:t>
            </a:r>
          </a:p>
          <a:p>
            <a:r>
              <a:rPr lang="en-GB" sz="2800" dirty="0"/>
              <a:t>Phenomenology</a:t>
            </a:r>
          </a:p>
          <a:p>
            <a:r>
              <a:rPr lang="en-GB" sz="2800" dirty="0"/>
              <a:t>Case study</a:t>
            </a:r>
          </a:p>
          <a:p>
            <a:r>
              <a:rPr lang="en-GB" sz="2800" dirty="0"/>
              <a:t>Auto-ethnography</a:t>
            </a:r>
          </a:p>
          <a:p>
            <a:r>
              <a:rPr lang="en-GB" sz="2800" dirty="0"/>
              <a:t>Grounded theory</a:t>
            </a:r>
          </a:p>
          <a:p>
            <a:endParaRPr lang="en-GB" dirty="0"/>
          </a:p>
        </p:txBody>
      </p:sp>
      <p:sp>
        <p:nvSpPr>
          <p:cNvPr id="4" name="Content Placeholder 2">
            <a:extLst>
              <a:ext uri="{FF2B5EF4-FFF2-40B4-BE49-F238E27FC236}">
                <a16:creationId xmlns:a16="http://schemas.microsoft.com/office/drawing/2014/main" id="{987454B3-498F-1BF4-ACBB-5F97582A28C9}"/>
              </a:ext>
            </a:extLst>
          </p:cNvPr>
          <p:cNvSpPr txBox="1">
            <a:spLocks/>
          </p:cNvSpPr>
          <p:nvPr/>
        </p:nvSpPr>
        <p:spPr>
          <a:xfrm>
            <a:off x="4613189" y="1123006"/>
            <a:ext cx="7150443" cy="3902075"/>
          </a:xfrm>
          <a:prstGeom prst="rect">
            <a:avLst/>
          </a:prstGeom>
          <a:ln w="57150">
            <a:solidFill>
              <a:schemeClr val="tx1"/>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Methodology that includes observations and writing to demonstrate the data. </a:t>
            </a:r>
          </a:p>
          <a:p>
            <a:r>
              <a:rPr lang="en-GB" dirty="0"/>
              <a:t>Fieldnotes and Presenting the information</a:t>
            </a:r>
          </a:p>
          <a:p>
            <a:r>
              <a:rPr lang="en-GB" dirty="0"/>
              <a:t>Jottings </a:t>
            </a:r>
            <a:r>
              <a:rPr lang="en-GB" dirty="0">
                <a:sym typeface="Wingdings" panose="05000000000000000000" pitchFamily="2" charset="2"/>
              </a:rPr>
              <a:t> Report/ creative way of presenting the information</a:t>
            </a:r>
          </a:p>
          <a:p>
            <a:r>
              <a:rPr lang="en-GB" dirty="0">
                <a:sym typeface="Wingdings" panose="05000000000000000000" pitchFamily="2" charset="2"/>
              </a:rPr>
              <a:t>Small notes/ drawings  Before memory goes write full sentence report</a:t>
            </a:r>
          </a:p>
          <a:p>
            <a:r>
              <a:rPr lang="en-GB" dirty="0">
                <a:sym typeface="Wingdings" panose="05000000000000000000" pitchFamily="2" charset="2"/>
              </a:rPr>
              <a:t>Present the data (final report/ writing)</a:t>
            </a:r>
          </a:p>
          <a:p>
            <a:r>
              <a:rPr lang="en-GB" dirty="0">
                <a:sym typeface="Wingdings" panose="05000000000000000000" pitchFamily="2" charset="2"/>
              </a:rPr>
              <a:t>Use of pictures and videos could be used</a:t>
            </a:r>
            <a:endParaRPr lang="en-GB" dirty="0"/>
          </a:p>
        </p:txBody>
      </p:sp>
      <p:sp>
        <p:nvSpPr>
          <p:cNvPr id="5" name="Oval 4">
            <a:extLst>
              <a:ext uri="{FF2B5EF4-FFF2-40B4-BE49-F238E27FC236}">
                <a16:creationId xmlns:a16="http://schemas.microsoft.com/office/drawing/2014/main" id="{72E5A0E8-D43B-6DAE-3E0F-D78517619FD7}"/>
              </a:ext>
            </a:extLst>
          </p:cNvPr>
          <p:cNvSpPr/>
          <p:nvPr/>
        </p:nvSpPr>
        <p:spPr>
          <a:xfrm>
            <a:off x="90616" y="1456441"/>
            <a:ext cx="3295135" cy="113847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ACA25A59-2651-42B3-0871-73FD27136D12}"/>
              </a:ext>
            </a:extLst>
          </p:cNvPr>
          <p:cNvPicPr>
            <a:picLocks noChangeAspect="1"/>
          </p:cNvPicPr>
          <p:nvPr/>
        </p:nvPicPr>
        <p:blipFill>
          <a:blip r:embed="rId2"/>
          <a:stretch>
            <a:fillRect/>
          </a:stretch>
        </p:blipFill>
        <p:spPr>
          <a:xfrm>
            <a:off x="-334082" y="665569"/>
            <a:ext cx="9219037" cy="4816947"/>
          </a:xfrm>
          <a:prstGeom prst="rect">
            <a:avLst/>
          </a:prstGeom>
        </p:spPr>
      </p:pic>
      <p:pic>
        <p:nvPicPr>
          <p:cNvPr id="8" name="Picture 7" descr="A qr code on a green background&#10;&#10;Description automatically generated">
            <a:extLst>
              <a:ext uri="{FF2B5EF4-FFF2-40B4-BE49-F238E27FC236}">
                <a16:creationId xmlns:a16="http://schemas.microsoft.com/office/drawing/2014/main" id="{BAC0C406-380A-C6B1-F585-0090B1FEBAD8}"/>
              </a:ext>
            </a:extLst>
          </p:cNvPr>
          <p:cNvPicPr>
            <a:picLocks noChangeAspect="1"/>
          </p:cNvPicPr>
          <p:nvPr/>
        </p:nvPicPr>
        <p:blipFill rotWithShape="1">
          <a:blip r:embed="rId3"/>
          <a:srcRect l="5603" t="8724" r="4569" b="7549"/>
          <a:stretch/>
        </p:blipFill>
        <p:spPr>
          <a:xfrm>
            <a:off x="7249298" y="876858"/>
            <a:ext cx="4852086" cy="4522573"/>
          </a:xfrm>
          <a:prstGeom prst="rect">
            <a:avLst/>
          </a:prstGeom>
        </p:spPr>
      </p:pic>
      <p:sp>
        <p:nvSpPr>
          <p:cNvPr id="9" name="Rectangle 8">
            <a:extLst>
              <a:ext uri="{FF2B5EF4-FFF2-40B4-BE49-F238E27FC236}">
                <a16:creationId xmlns:a16="http://schemas.microsoft.com/office/drawing/2014/main" id="{9AEEF401-E5C1-B68C-90A7-0533B7DC6778}"/>
              </a:ext>
            </a:extLst>
          </p:cNvPr>
          <p:cNvSpPr/>
          <p:nvPr/>
        </p:nvSpPr>
        <p:spPr>
          <a:xfrm>
            <a:off x="4776800" y="775933"/>
            <a:ext cx="2308888" cy="2430397"/>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The </a:t>
            </a:r>
            <a:r>
              <a:rPr lang="en-GB" b="1">
                <a:solidFill>
                  <a:schemeClr val="tx1"/>
                </a:solidFill>
              </a:rPr>
              <a:t>‘experience and importance of </a:t>
            </a:r>
            <a:r>
              <a:rPr lang="en-GB" b="1" dirty="0">
                <a:solidFill>
                  <a:schemeClr val="tx1"/>
                </a:solidFill>
              </a:rPr>
              <a:t>parks’ interviews</a:t>
            </a:r>
            <a:r>
              <a:rPr lang="en-GB" dirty="0"/>
              <a:t>:</a:t>
            </a:r>
          </a:p>
          <a:p>
            <a:pPr algn="ctr"/>
            <a:endParaRPr lang="en-GB" dirty="0"/>
          </a:p>
          <a:p>
            <a:pPr algn="ctr"/>
            <a:r>
              <a:rPr lang="en-GB" dirty="0">
                <a:solidFill>
                  <a:sysClr val="windowText" lastClr="000000"/>
                </a:solidFill>
              </a:rPr>
              <a:t>What information do we need?</a:t>
            </a:r>
          </a:p>
          <a:p>
            <a:pPr algn="ctr"/>
            <a:r>
              <a:rPr lang="en-GB" dirty="0">
                <a:solidFill>
                  <a:sysClr val="windowText" lastClr="000000"/>
                </a:solidFill>
              </a:rPr>
              <a:t>Open-ended questions</a:t>
            </a:r>
          </a:p>
          <a:p>
            <a:pPr algn="ctr"/>
            <a:endParaRPr lang="en-GB" dirty="0"/>
          </a:p>
        </p:txBody>
      </p:sp>
    </p:spTree>
    <p:extLst>
      <p:ext uri="{BB962C8B-B14F-4D97-AF65-F5344CB8AC3E}">
        <p14:creationId xmlns:p14="http://schemas.microsoft.com/office/powerpoint/2010/main" val="404846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AE84-3A06-484D-1306-E96861B579AC}"/>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24AAFEA1-E80F-7B1F-7BEE-AAD1EE9E0E9A}"/>
              </a:ext>
            </a:extLst>
          </p:cNvPr>
          <p:cNvSpPr>
            <a:spLocks noGrp="1"/>
          </p:cNvSpPr>
          <p:nvPr>
            <p:ph idx="1"/>
          </p:nvPr>
        </p:nvSpPr>
        <p:spPr/>
        <p:txBody>
          <a:bodyPr/>
          <a:lstStyle/>
          <a:p>
            <a:r>
              <a:rPr lang="en-GB" dirty="0"/>
              <a:t>Detailed description of where the study took place.  Help the reader understand the nature of the environment. </a:t>
            </a:r>
          </a:p>
          <a:p>
            <a:r>
              <a:rPr lang="en-GB" dirty="0"/>
              <a:t>Country, geographic region, Urban, suburban, rural</a:t>
            </a:r>
          </a:p>
          <a:p>
            <a:r>
              <a:rPr lang="en-GB" dirty="0"/>
              <a:t>Location – e.g. school, childcare, youth sport</a:t>
            </a:r>
          </a:p>
          <a:p>
            <a:r>
              <a:rPr lang="en-GB" dirty="0"/>
              <a:t>Other relevant information such as socio-cultural factors</a:t>
            </a:r>
          </a:p>
          <a:p>
            <a:endParaRPr lang="en-GB" dirty="0"/>
          </a:p>
        </p:txBody>
      </p:sp>
    </p:spTree>
    <p:extLst>
      <p:ext uri="{BB962C8B-B14F-4D97-AF65-F5344CB8AC3E}">
        <p14:creationId xmlns:p14="http://schemas.microsoft.com/office/powerpoint/2010/main" val="1957029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6121-3874-9C98-A5AD-FE35241ED7E7}"/>
              </a:ext>
            </a:extLst>
          </p:cNvPr>
          <p:cNvSpPr>
            <a:spLocks noGrp="1"/>
          </p:cNvSpPr>
          <p:nvPr>
            <p:ph type="title"/>
          </p:nvPr>
        </p:nvSpPr>
        <p:spPr/>
        <p:txBody>
          <a:bodyPr/>
          <a:lstStyle/>
          <a:p>
            <a:r>
              <a:rPr lang="en-GB" dirty="0"/>
              <a:t>Data Generation</a:t>
            </a:r>
          </a:p>
        </p:txBody>
      </p:sp>
      <p:sp>
        <p:nvSpPr>
          <p:cNvPr id="3" name="Content Placeholder 2">
            <a:extLst>
              <a:ext uri="{FF2B5EF4-FFF2-40B4-BE49-F238E27FC236}">
                <a16:creationId xmlns:a16="http://schemas.microsoft.com/office/drawing/2014/main" id="{1E5DD4C3-6386-468B-3C84-E4832BB7C0E1}"/>
              </a:ext>
            </a:extLst>
          </p:cNvPr>
          <p:cNvSpPr>
            <a:spLocks noGrp="1"/>
          </p:cNvSpPr>
          <p:nvPr>
            <p:ph idx="1"/>
          </p:nvPr>
        </p:nvSpPr>
        <p:spPr/>
        <p:txBody>
          <a:bodyPr>
            <a:normAutofit fontScale="85000" lnSpcReduction="20000"/>
          </a:bodyPr>
          <a:lstStyle/>
          <a:p>
            <a:r>
              <a:rPr lang="en-GB" dirty="0"/>
              <a:t>What are the data generation tools?</a:t>
            </a:r>
          </a:p>
          <a:p>
            <a:r>
              <a:rPr lang="en-GB" dirty="0"/>
              <a:t>Observation – field notes</a:t>
            </a:r>
          </a:p>
          <a:p>
            <a:r>
              <a:rPr lang="en-GB" dirty="0"/>
              <a:t>Interviews – semi-structured, face-to-face, focus group</a:t>
            </a:r>
          </a:p>
          <a:p>
            <a:r>
              <a:rPr lang="en-GB" dirty="0"/>
              <a:t>Video/photo recall</a:t>
            </a:r>
          </a:p>
          <a:p>
            <a:r>
              <a:rPr lang="en-GB" dirty="0"/>
              <a:t>Photo voice</a:t>
            </a:r>
          </a:p>
          <a:p>
            <a:r>
              <a:rPr lang="en-GB" dirty="0"/>
              <a:t>Documents – curriculums, policy papers, etc.,</a:t>
            </a:r>
          </a:p>
          <a:p>
            <a:r>
              <a:rPr lang="en-GB" dirty="0"/>
              <a:t>Journals</a:t>
            </a:r>
          </a:p>
          <a:p>
            <a:r>
              <a:rPr lang="en-GB" dirty="0"/>
              <a:t>Reflective comments (audio, text)</a:t>
            </a:r>
          </a:p>
          <a:p>
            <a:r>
              <a:rPr lang="en-GB" dirty="0"/>
              <a:t>Researcher Journal</a:t>
            </a:r>
          </a:p>
        </p:txBody>
      </p:sp>
    </p:spTree>
    <p:extLst>
      <p:ext uri="{BB962C8B-B14F-4D97-AF65-F5344CB8AC3E}">
        <p14:creationId xmlns:p14="http://schemas.microsoft.com/office/powerpoint/2010/main" val="2067604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FA01-9564-D18A-B71D-491E279ECCAB}"/>
              </a:ext>
            </a:extLst>
          </p:cNvPr>
          <p:cNvSpPr>
            <a:spLocks noGrp="1"/>
          </p:cNvSpPr>
          <p:nvPr>
            <p:ph type="title"/>
          </p:nvPr>
        </p:nvSpPr>
        <p:spPr/>
        <p:txBody>
          <a:bodyPr/>
          <a:lstStyle/>
          <a:p>
            <a:r>
              <a:rPr lang="en-GB" dirty="0"/>
              <a:t>Collecting qualitative data:</a:t>
            </a:r>
            <a:br>
              <a:rPr lang="en-GB" dirty="0"/>
            </a:br>
            <a:r>
              <a:rPr lang="en-GB" dirty="0"/>
              <a:t>Using visual sources</a:t>
            </a:r>
          </a:p>
        </p:txBody>
      </p:sp>
      <p:sp>
        <p:nvSpPr>
          <p:cNvPr id="3" name="Content Placeholder 2">
            <a:extLst>
              <a:ext uri="{FF2B5EF4-FFF2-40B4-BE49-F238E27FC236}">
                <a16:creationId xmlns:a16="http://schemas.microsoft.com/office/drawing/2014/main" id="{D8BC2077-E98C-8C34-A8EB-823FD016903B}"/>
              </a:ext>
            </a:extLst>
          </p:cNvPr>
          <p:cNvSpPr>
            <a:spLocks noGrp="1"/>
          </p:cNvSpPr>
          <p:nvPr>
            <p:ph idx="1"/>
          </p:nvPr>
        </p:nvSpPr>
        <p:spPr/>
        <p:txBody>
          <a:bodyPr/>
          <a:lstStyle/>
          <a:p>
            <a:r>
              <a:rPr lang="en-GB" dirty="0"/>
              <a:t>Can include photographs, film, video etc</a:t>
            </a:r>
          </a:p>
          <a:p>
            <a:r>
              <a:rPr lang="en-GB" dirty="0"/>
              <a:t>Good for documenting peoples’ lifestyles, living and working conditions.</a:t>
            </a:r>
          </a:p>
          <a:p>
            <a:r>
              <a:rPr lang="en-GB" dirty="0"/>
              <a:t>The focus of the camera can be selective</a:t>
            </a:r>
          </a:p>
          <a:p>
            <a:r>
              <a:rPr lang="en-GB" dirty="0"/>
              <a:t>Subjects’ behaviour may change in front of the camera</a:t>
            </a:r>
          </a:p>
        </p:txBody>
      </p:sp>
    </p:spTree>
    <p:extLst>
      <p:ext uri="{BB962C8B-B14F-4D97-AF65-F5344CB8AC3E}">
        <p14:creationId xmlns:p14="http://schemas.microsoft.com/office/powerpoint/2010/main" val="2740876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855D77E-E570-4080-BD40-998D434A13E2}"/>
              </a:ext>
            </a:extLst>
          </p:cNvPr>
          <p:cNvSpPr>
            <a:spLocks noGrp="1"/>
          </p:cNvSpPr>
          <p:nvPr>
            <p:ph type="title"/>
          </p:nvPr>
        </p:nvSpPr>
        <p:spPr>
          <a:xfrm>
            <a:off x="3864440" y="79694"/>
            <a:ext cx="5965513" cy="792162"/>
          </a:xfrm>
        </p:spPr>
        <p:txBody>
          <a:bodyPr/>
          <a:lstStyle/>
          <a:p>
            <a:pPr algn="ctr"/>
            <a:r>
              <a:rPr lang="en-GB" sz="4800" b="1" dirty="0">
                <a:solidFill>
                  <a:srgbClr val="C00000"/>
                </a:solidFill>
              </a:rPr>
              <a:t>Methods</a:t>
            </a:r>
          </a:p>
        </p:txBody>
      </p:sp>
      <p:sp>
        <p:nvSpPr>
          <p:cNvPr id="5" name="Content Placeholder 2">
            <a:extLst>
              <a:ext uri="{FF2B5EF4-FFF2-40B4-BE49-F238E27FC236}">
                <a16:creationId xmlns:a16="http://schemas.microsoft.com/office/drawing/2014/main" id="{FB008D2D-AE2C-52AD-3B7D-66E633499914}"/>
              </a:ext>
            </a:extLst>
          </p:cNvPr>
          <p:cNvSpPr txBox="1">
            <a:spLocks/>
          </p:cNvSpPr>
          <p:nvPr/>
        </p:nvSpPr>
        <p:spPr>
          <a:xfrm>
            <a:off x="362464" y="706516"/>
            <a:ext cx="5432113" cy="52768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b="1" dirty="0">
              <a:solidFill>
                <a:srgbClr val="FF0000"/>
              </a:solidFill>
            </a:endParaRPr>
          </a:p>
          <a:p>
            <a:pPr marL="0" indent="0" algn="ctr">
              <a:buFont typeface="Arial" panose="020B0604020202020204" pitchFamily="34" charset="0"/>
              <a:buNone/>
            </a:pPr>
            <a:r>
              <a:rPr lang="en-GB" sz="3200" b="1" dirty="0">
                <a:solidFill>
                  <a:srgbClr val="C00000"/>
                </a:solidFill>
              </a:rPr>
              <a:t>Participants</a:t>
            </a:r>
          </a:p>
          <a:p>
            <a:pPr marL="0" indent="0" algn="ctr">
              <a:buFont typeface="Arial" panose="020B0604020202020204" pitchFamily="34" charset="0"/>
              <a:buNone/>
            </a:pPr>
            <a:endParaRPr lang="en-GB" sz="1800" b="1" dirty="0">
              <a:solidFill>
                <a:srgbClr val="C00000"/>
              </a:solidFill>
            </a:endParaRPr>
          </a:p>
          <a:p>
            <a:pPr>
              <a:buClr>
                <a:srgbClr val="C00000"/>
              </a:buClr>
              <a:buFont typeface="Wingdings" pitchFamily="2" charset="2"/>
              <a:buChar char="ü"/>
            </a:pPr>
            <a:r>
              <a:rPr lang="en-GB" dirty="0"/>
              <a:t>Detailed description of participants </a:t>
            </a:r>
          </a:p>
          <a:p>
            <a:pPr lvl="1">
              <a:buClr>
                <a:srgbClr val="C00000"/>
              </a:buClr>
              <a:buFont typeface="Wingdings" pitchFamily="2" charset="2"/>
              <a:buChar char="ü"/>
            </a:pPr>
            <a:r>
              <a:rPr lang="en-GB" dirty="0"/>
              <a:t>age, gender, ethnicity, income level, sports experience, home environment etc</a:t>
            </a:r>
          </a:p>
          <a:p>
            <a:pPr>
              <a:buClr>
                <a:srgbClr val="C00000"/>
              </a:buClr>
              <a:buFont typeface="Wingdings" pitchFamily="2" charset="2"/>
              <a:buChar char="ü"/>
            </a:pPr>
            <a:endParaRPr lang="en-GB" dirty="0"/>
          </a:p>
          <a:p>
            <a:pPr>
              <a:buClr>
                <a:srgbClr val="C00000"/>
              </a:buClr>
              <a:buFont typeface="Wingdings" pitchFamily="2" charset="2"/>
              <a:buChar char="ü"/>
            </a:pPr>
            <a:r>
              <a:rPr lang="en-GB" dirty="0"/>
              <a:t>Description of characteristics relevant to study</a:t>
            </a:r>
          </a:p>
        </p:txBody>
      </p:sp>
      <p:sp>
        <p:nvSpPr>
          <p:cNvPr id="6" name="Content Placeholder 1">
            <a:extLst>
              <a:ext uri="{FF2B5EF4-FFF2-40B4-BE49-F238E27FC236}">
                <a16:creationId xmlns:a16="http://schemas.microsoft.com/office/drawing/2014/main" id="{2D8FE729-1A44-3920-86B5-2BCCD8615526}"/>
              </a:ext>
            </a:extLst>
          </p:cNvPr>
          <p:cNvSpPr txBox="1">
            <a:spLocks/>
          </p:cNvSpPr>
          <p:nvPr/>
        </p:nvSpPr>
        <p:spPr>
          <a:xfrm>
            <a:off x="6212596" y="706516"/>
            <a:ext cx="5361566" cy="5048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b="1" dirty="0">
              <a:solidFill>
                <a:srgbClr val="FF0000"/>
              </a:solidFill>
            </a:endParaRPr>
          </a:p>
          <a:p>
            <a:pPr marL="0" indent="0" algn="ctr">
              <a:buFont typeface="Arial" panose="020B0604020202020204" pitchFamily="34" charset="0"/>
              <a:buNone/>
            </a:pPr>
            <a:r>
              <a:rPr lang="en-US" sz="3200" b="1" dirty="0">
                <a:solidFill>
                  <a:srgbClr val="C00000"/>
                </a:solidFill>
              </a:rPr>
              <a:t>Sampling </a:t>
            </a:r>
          </a:p>
          <a:p>
            <a:pPr marL="0" indent="0" algn="ctr">
              <a:buFont typeface="Arial" panose="020B0604020202020204" pitchFamily="34" charset="0"/>
              <a:buNone/>
            </a:pPr>
            <a:endParaRPr lang="en-US" sz="1800" b="1" dirty="0">
              <a:solidFill>
                <a:srgbClr val="C00000"/>
              </a:solidFill>
            </a:endParaRPr>
          </a:p>
          <a:p>
            <a:pPr>
              <a:buClr>
                <a:srgbClr val="C00000"/>
              </a:buClr>
              <a:buFont typeface="Wingdings" pitchFamily="2" charset="2"/>
              <a:buChar char="ü"/>
            </a:pPr>
            <a:r>
              <a:rPr lang="en-US" dirty="0"/>
              <a:t>What sampling procedures are used in the study</a:t>
            </a:r>
          </a:p>
          <a:p>
            <a:pPr lvl="1">
              <a:buClr>
                <a:srgbClr val="C00000"/>
              </a:buClr>
              <a:buFont typeface="Wingdings" pitchFamily="2" charset="2"/>
              <a:buChar char="ü"/>
            </a:pPr>
            <a:r>
              <a:rPr lang="en-US" dirty="0"/>
              <a:t>Purposive, case study, snowball, etc.</a:t>
            </a:r>
          </a:p>
          <a:p>
            <a:pPr>
              <a:buClr>
                <a:srgbClr val="C00000"/>
              </a:buClr>
              <a:buFont typeface="Wingdings" pitchFamily="2" charset="2"/>
              <a:buChar char="ü"/>
            </a:pPr>
            <a:endParaRPr lang="en-US" dirty="0"/>
          </a:p>
          <a:p>
            <a:pPr lvl="1"/>
            <a:endParaRPr lang="en-US" dirty="0"/>
          </a:p>
        </p:txBody>
      </p:sp>
    </p:spTree>
    <p:extLst>
      <p:ext uri="{BB962C8B-B14F-4D97-AF65-F5344CB8AC3E}">
        <p14:creationId xmlns:p14="http://schemas.microsoft.com/office/powerpoint/2010/main" val="2282607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B7347-4ADF-3825-811A-C82C7FB6C88B}"/>
              </a:ext>
            </a:extLst>
          </p:cNvPr>
          <p:cNvSpPr>
            <a:spLocks noGrp="1"/>
          </p:cNvSpPr>
          <p:nvPr>
            <p:ph type="title"/>
          </p:nvPr>
        </p:nvSpPr>
        <p:spPr/>
        <p:txBody>
          <a:bodyPr/>
          <a:lstStyle/>
          <a:p>
            <a:r>
              <a:rPr lang="en-GB" dirty="0"/>
              <a:t>Designing for reliability</a:t>
            </a:r>
          </a:p>
        </p:txBody>
      </p:sp>
      <p:sp>
        <p:nvSpPr>
          <p:cNvPr id="3" name="Content Placeholder 2">
            <a:extLst>
              <a:ext uri="{FF2B5EF4-FFF2-40B4-BE49-F238E27FC236}">
                <a16:creationId xmlns:a16="http://schemas.microsoft.com/office/drawing/2014/main" id="{AE389902-0710-1007-5C0E-037EB6BD2316}"/>
              </a:ext>
            </a:extLst>
          </p:cNvPr>
          <p:cNvSpPr>
            <a:spLocks noGrp="1"/>
          </p:cNvSpPr>
          <p:nvPr>
            <p:ph idx="1"/>
          </p:nvPr>
        </p:nvSpPr>
        <p:spPr>
          <a:xfrm>
            <a:off x="358219" y="1572126"/>
            <a:ext cx="11481847" cy="3829433"/>
          </a:xfrm>
        </p:spPr>
        <p:txBody>
          <a:bodyPr>
            <a:normAutofit fontScale="92500" lnSpcReduction="20000"/>
          </a:bodyPr>
          <a:lstStyle/>
          <a:p>
            <a:r>
              <a:rPr lang="en-GB" dirty="0"/>
              <a:t>Data triangulation</a:t>
            </a:r>
          </a:p>
          <a:p>
            <a:r>
              <a:rPr lang="en-GB" dirty="0"/>
              <a:t>Where data are gathered using multiple sample strategies</a:t>
            </a:r>
          </a:p>
          <a:p>
            <a:r>
              <a:rPr lang="en-GB" dirty="0"/>
              <a:t>Investigator triangulation</a:t>
            </a:r>
          </a:p>
          <a:p>
            <a:r>
              <a:rPr lang="en-GB" dirty="0"/>
              <a:t>Using more than one observer in the field situations</a:t>
            </a:r>
          </a:p>
          <a:p>
            <a:r>
              <a:rPr lang="en-GB" dirty="0"/>
              <a:t>Multiple triangulation</a:t>
            </a:r>
          </a:p>
          <a:p>
            <a:r>
              <a:rPr lang="en-GB" dirty="0"/>
              <a:t>In which a combination of multiple methods, data tyles, observers and theories are combined</a:t>
            </a:r>
          </a:p>
          <a:p>
            <a:r>
              <a:rPr lang="en-GB" dirty="0"/>
              <a:t>Methodological triangulation</a:t>
            </a:r>
          </a:p>
          <a:p>
            <a:r>
              <a:rPr lang="en-GB" dirty="0"/>
              <a:t>Where a variety of different methods are used</a:t>
            </a:r>
          </a:p>
        </p:txBody>
      </p:sp>
    </p:spTree>
    <p:extLst>
      <p:ext uri="{BB962C8B-B14F-4D97-AF65-F5344CB8AC3E}">
        <p14:creationId xmlns:p14="http://schemas.microsoft.com/office/powerpoint/2010/main" val="4017418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B7347-4ADF-3825-811A-C82C7FB6C88B}"/>
              </a:ext>
            </a:extLst>
          </p:cNvPr>
          <p:cNvSpPr>
            <a:spLocks noGrp="1"/>
          </p:cNvSpPr>
          <p:nvPr>
            <p:ph type="title"/>
          </p:nvPr>
        </p:nvSpPr>
        <p:spPr/>
        <p:txBody>
          <a:bodyPr/>
          <a:lstStyle/>
          <a:p>
            <a:r>
              <a:rPr lang="en-GB" dirty="0"/>
              <a:t>Also need to consider</a:t>
            </a:r>
          </a:p>
        </p:txBody>
      </p:sp>
      <p:sp>
        <p:nvSpPr>
          <p:cNvPr id="3" name="Content Placeholder 2">
            <a:extLst>
              <a:ext uri="{FF2B5EF4-FFF2-40B4-BE49-F238E27FC236}">
                <a16:creationId xmlns:a16="http://schemas.microsoft.com/office/drawing/2014/main" id="{AE389902-0710-1007-5C0E-037EB6BD2316}"/>
              </a:ext>
            </a:extLst>
          </p:cNvPr>
          <p:cNvSpPr>
            <a:spLocks noGrp="1"/>
          </p:cNvSpPr>
          <p:nvPr>
            <p:ph idx="1"/>
          </p:nvPr>
        </p:nvSpPr>
        <p:spPr>
          <a:xfrm>
            <a:off x="358219" y="1572126"/>
            <a:ext cx="11481847" cy="3829433"/>
          </a:xfrm>
        </p:spPr>
        <p:txBody>
          <a:bodyPr>
            <a:normAutofit/>
          </a:bodyPr>
          <a:lstStyle/>
          <a:p>
            <a:r>
              <a:rPr lang="en-GB" dirty="0"/>
              <a:t>Transferability: providing evidence for making judgements about similarities and differences between cases</a:t>
            </a:r>
          </a:p>
          <a:p>
            <a:r>
              <a:rPr lang="en-GB" dirty="0"/>
              <a:t>Dependability: through the use of audit trails through the data</a:t>
            </a:r>
          </a:p>
          <a:p>
            <a:r>
              <a:rPr lang="en-GB" dirty="0"/>
              <a:t>Confirmability: audit showing the connections between data and the researcher’s interpretations </a:t>
            </a:r>
          </a:p>
          <a:p>
            <a:r>
              <a:rPr lang="en-GB" dirty="0"/>
              <a:t>Credibility: Use of persistent observations; triangulations </a:t>
            </a:r>
          </a:p>
          <a:p>
            <a:r>
              <a:rPr lang="en-GB" dirty="0"/>
              <a:t>9daa methods theories and investigations; member checks (where data and interpretations are tested with research participants).</a:t>
            </a:r>
          </a:p>
        </p:txBody>
      </p:sp>
      <p:sp>
        <p:nvSpPr>
          <p:cNvPr id="4" name="Rectangle: Rounded Corners 3">
            <a:extLst>
              <a:ext uri="{FF2B5EF4-FFF2-40B4-BE49-F238E27FC236}">
                <a16:creationId xmlns:a16="http://schemas.microsoft.com/office/drawing/2014/main" id="{0043FCDE-C692-A9D7-B0FF-98C1C776D301}"/>
              </a:ext>
            </a:extLst>
          </p:cNvPr>
          <p:cNvSpPr/>
          <p:nvPr/>
        </p:nvSpPr>
        <p:spPr>
          <a:xfrm>
            <a:off x="4661867" y="1690688"/>
            <a:ext cx="6305639" cy="26982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Therefore… importance of protocols in Qualitative  Research</a:t>
            </a:r>
          </a:p>
        </p:txBody>
      </p:sp>
    </p:spTree>
    <p:extLst>
      <p:ext uri="{BB962C8B-B14F-4D97-AF65-F5344CB8AC3E}">
        <p14:creationId xmlns:p14="http://schemas.microsoft.com/office/powerpoint/2010/main" val="205638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FE4C3-B485-89A9-8B78-CF2812B060AE}"/>
              </a:ext>
            </a:extLst>
          </p:cNvPr>
          <p:cNvSpPr>
            <a:spLocks noGrp="1"/>
          </p:cNvSpPr>
          <p:nvPr>
            <p:ph type="title"/>
          </p:nvPr>
        </p:nvSpPr>
        <p:spPr/>
        <p:txBody>
          <a:bodyPr/>
          <a:lstStyle/>
          <a:p>
            <a:r>
              <a:rPr lang="en-GB" dirty="0"/>
              <a:t>Qualitative Research questions</a:t>
            </a:r>
          </a:p>
        </p:txBody>
      </p:sp>
      <p:sp>
        <p:nvSpPr>
          <p:cNvPr id="5" name="Content Placeholder 2">
            <a:extLst>
              <a:ext uri="{FF2B5EF4-FFF2-40B4-BE49-F238E27FC236}">
                <a16:creationId xmlns:a16="http://schemas.microsoft.com/office/drawing/2014/main" id="{3064A388-08CA-D6A3-49DC-C8C1FE8E738E}"/>
              </a:ext>
            </a:extLst>
          </p:cNvPr>
          <p:cNvSpPr txBox="1">
            <a:spLocks/>
          </p:cNvSpPr>
          <p:nvPr/>
        </p:nvSpPr>
        <p:spPr>
          <a:xfrm>
            <a:off x="575617" y="1631252"/>
            <a:ext cx="11359349" cy="37800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AU" altLang="en-US" sz="2400" b="1" dirty="0">
                <a:solidFill>
                  <a:srgbClr val="008000"/>
                </a:solidFill>
                <a:ea typeface="ＭＳ Ｐゴシック" charset="-128"/>
              </a:rPr>
              <a:t>Qualitative: focus on the ways in which people make sense of their experiences and the world they live in….seeks to understand phenomena in real-world settings where the researcher does not manipulate the phenomenon of interest</a:t>
            </a:r>
          </a:p>
          <a:p>
            <a:r>
              <a:rPr lang="en-AU" altLang="en-US" sz="2400" b="1" dirty="0">
                <a:ea typeface="ＭＳ Ｐゴシック" charset="-128"/>
              </a:rPr>
              <a:t>Typically, the data that qualitative researchers will be words and text</a:t>
            </a:r>
          </a:p>
          <a:p>
            <a:r>
              <a:rPr lang="en-AU" altLang="en-US" sz="2400" b="1" dirty="0">
                <a:ea typeface="ＭＳ Ｐゴシック" charset="-128"/>
              </a:rPr>
              <a:t>In qualitative research:</a:t>
            </a:r>
          </a:p>
          <a:p>
            <a:pPr>
              <a:buFontTx/>
              <a:buChar char="•"/>
            </a:pPr>
            <a:r>
              <a:rPr lang="en-AU" altLang="en-US" sz="2400" b="1" dirty="0">
                <a:ea typeface="ＭＳ Ｐゴシック" charset="-128"/>
              </a:rPr>
              <a:t>RQs are written differently more in the form of guiding questions or questions that reflect the central themes to be explored according to the hot topic, literature review or theory, e.g. “How do children make meaning of their motor competence from participation in a motor skill program?”. </a:t>
            </a:r>
          </a:p>
          <a:p>
            <a:endParaRPr lang="en-AU" altLang="en-US" sz="3200" dirty="0">
              <a:ea typeface="ＭＳ Ｐゴシック" charset="-128"/>
            </a:endParaRPr>
          </a:p>
        </p:txBody>
      </p:sp>
    </p:spTree>
    <p:extLst>
      <p:ext uri="{BB962C8B-B14F-4D97-AF65-F5344CB8AC3E}">
        <p14:creationId xmlns:p14="http://schemas.microsoft.com/office/powerpoint/2010/main" val="114120386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1159</Words>
  <Application>Microsoft Office PowerPoint</Application>
  <PresentationFormat>Widescreen</PresentationFormat>
  <Paragraphs>177</Paragraphs>
  <Slides>18</Slides>
  <Notes>3</Notes>
  <HiddenSlides>0</HiddenSlides>
  <MMClips>0</MMClips>
  <ScaleCrop>false</ScaleCrop>
  <HeadingPairs>
    <vt:vector size="4" baseType="variant">
      <vt:variant>
        <vt:lpstr>Theme</vt:lpstr>
      </vt:variant>
      <vt:variant>
        <vt:i4>6</vt:i4>
      </vt:variant>
      <vt:variant>
        <vt:lpstr>Slide Titles</vt:lpstr>
      </vt:variant>
      <vt:variant>
        <vt:i4>18</vt:i4>
      </vt:variant>
    </vt:vector>
  </HeadingPairs>
  <TitlesOfParts>
    <vt:vector size="24" baseType="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World View</vt:lpstr>
      <vt:lpstr>Reflectivity </vt:lpstr>
      <vt:lpstr>PowerPoint Presentation</vt:lpstr>
      <vt:lpstr>Characteristics</vt:lpstr>
      <vt:lpstr>Observations</vt:lpstr>
      <vt:lpstr>Interviews</vt:lpstr>
      <vt:lpstr>PowerPoint Presentation</vt:lpstr>
      <vt:lpstr>Design</vt:lpstr>
      <vt:lpstr>Context</vt:lpstr>
      <vt:lpstr>Data Generation</vt:lpstr>
      <vt:lpstr>Collecting qualitative data: Using visual sources</vt:lpstr>
      <vt:lpstr>Methods</vt:lpstr>
      <vt:lpstr>Designing for reliability</vt:lpstr>
      <vt:lpstr>Also need to consider</vt:lpstr>
      <vt:lpstr>Qualitative Research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44</cp:revision>
  <dcterms:created xsi:type="dcterms:W3CDTF">2021-03-09T15:35:42Z</dcterms:created>
  <dcterms:modified xsi:type="dcterms:W3CDTF">2024-08-08T13:38:17Z</dcterms:modified>
</cp:coreProperties>
</file>