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6858000" cy="12192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18T01:20:47.940"/>
    </inkml:context>
    <inkml:brush xml:id="br0">
      <inkml:brushProperty name="width" value="0.04286" units="cm"/>
      <inkml:brushProperty name="height" value="0.04286" units="cm"/>
      <inkml:brushProperty name="color" value="#333333"/>
    </inkml:brush>
  </inkml:definitions>
  <inkml:trace contextRef="#ctx0" brushRef="#br0">113 21 9794,'-7'0'-5,"1"-2"0,-1-1-29,0 2 0,0-2 19,0 1 0,0-1 0,0 3 10,0 0 0,3 0 0,-1 0 0,1 1 1,0 1 0,-2-1 0,2 2 0,0 0 1,-2-2 2,1 1 0,2 0 0,1 0 1,-2-1 0,4 2 0,0-3 0,1 0 0,3 0 0,1-2 0,2-1 0,-3-1 0,1 1 0,-1 0 0,1 2 0,0-1 0,-3-1 0,3 3 0,-3 0 0,3 0 0,-4 0 0,2 0 0,-3 0 0,0 0 0,3-3 0,1-1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9923E-B421-5007-3A1A-316AD49028E5}"/>
              </a:ext>
            </a:extLst>
          </p:cNvPr>
          <p:cNvSpPr>
            <a:spLocks noGrp="1"/>
          </p:cNvSpPr>
          <p:nvPr>
            <p:ph type="ctrTitle"/>
          </p:nvPr>
        </p:nvSpPr>
        <p:spPr>
          <a:xfrm>
            <a:off x="857250" y="1995312"/>
            <a:ext cx="5143500" cy="4244622"/>
          </a:xfr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72D03A4B-05F9-AA77-C671-363CB0BBE86B}"/>
              </a:ext>
            </a:extLst>
          </p:cNvPr>
          <p:cNvSpPr>
            <a:spLocks noGrp="1"/>
          </p:cNvSpPr>
          <p:nvPr>
            <p:ph type="subTitle" idx="1"/>
          </p:nvPr>
        </p:nvSpPr>
        <p:spPr>
          <a:xfrm>
            <a:off x="857250" y="6403623"/>
            <a:ext cx="5143500" cy="2943577"/>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38783C-4F60-AF9C-746C-1F20C8A8D877}"/>
              </a:ext>
            </a:extLst>
          </p:cNvPr>
          <p:cNvSpPr>
            <a:spLocks noGrp="1"/>
          </p:cNvSpPr>
          <p:nvPr>
            <p:ph type="dt" sz="half" idx="10"/>
          </p:nvPr>
        </p:nvSpPr>
        <p:spPr/>
        <p:txBody>
          <a:bodyPr/>
          <a:lstStyle/>
          <a:p>
            <a:fld id="{AD0E52E9-48E7-174F-BFF7-8BB8A3DC0B29}" type="datetimeFigureOut">
              <a:rPr lang="en-US" smtClean="0"/>
              <a:t>11/27/24</a:t>
            </a:fld>
            <a:endParaRPr lang="en-US"/>
          </a:p>
        </p:txBody>
      </p:sp>
      <p:sp>
        <p:nvSpPr>
          <p:cNvPr id="5" name="Footer Placeholder 4">
            <a:extLst>
              <a:ext uri="{FF2B5EF4-FFF2-40B4-BE49-F238E27FC236}">
                <a16:creationId xmlns:a16="http://schemas.microsoft.com/office/drawing/2014/main" id="{A76BAC1F-388C-69A6-E160-E55CFAD047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397589-BC75-A12D-AE6D-AFA647DEE6A0}"/>
              </a:ext>
            </a:extLst>
          </p:cNvPr>
          <p:cNvSpPr>
            <a:spLocks noGrp="1"/>
          </p:cNvSpPr>
          <p:nvPr>
            <p:ph type="sldNum" sz="quarter" idx="12"/>
          </p:nvPr>
        </p:nvSpPr>
        <p:spPr/>
        <p:txBody>
          <a:bodyPr/>
          <a:lstStyle/>
          <a:p>
            <a:fld id="{F8802331-4543-6147-930A-5D3014B67402}" type="slidenum">
              <a:rPr lang="en-US" smtClean="0"/>
              <a:t>‹#›</a:t>
            </a:fld>
            <a:endParaRPr lang="en-US"/>
          </a:p>
        </p:txBody>
      </p:sp>
    </p:spTree>
    <p:extLst>
      <p:ext uri="{BB962C8B-B14F-4D97-AF65-F5344CB8AC3E}">
        <p14:creationId xmlns:p14="http://schemas.microsoft.com/office/powerpoint/2010/main" val="3861121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810F-E2F6-9668-8E6C-FDC15D9C8BC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BEB62BE-4EC4-5377-D821-F46C5266195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F77E4F-D6B5-A6CA-6144-30E7EED597B1}"/>
              </a:ext>
            </a:extLst>
          </p:cNvPr>
          <p:cNvSpPr>
            <a:spLocks noGrp="1"/>
          </p:cNvSpPr>
          <p:nvPr>
            <p:ph type="dt" sz="half" idx="10"/>
          </p:nvPr>
        </p:nvSpPr>
        <p:spPr/>
        <p:txBody>
          <a:bodyPr/>
          <a:lstStyle/>
          <a:p>
            <a:fld id="{AD0E52E9-48E7-174F-BFF7-8BB8A3DC0B29}" type="datetimeFigureOut">
              <a:rPr lang="en-US" smtClean="0"/>
              <a:t>11/27/24</a:t>
            </a:fld>
            <a:endParaRPr lang="en-US"/>
          </a:p>
        </p:txBody>
      </p:sp>
      <p:sp>
        <p:nvSpPr>
          <p:cNvPr id="5" name="Footer Placeholder 4">
            <a:extLst>
              <a:ext uri="{FF2B5EF4-FFF2-40B4-BE49-F238E27FC236}">
                <a16:creationId xmlns:a16="http://schemas.microsoft.com/office/drawing/2014/main" id="{2DF461E8-728A-C6EA-6154-639E521939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0225AD-278F-FD11-8861-0DABA2B55D28}"/>
              </a:ext>
            </a:extLst>
          </p:cNvPr>
          <p:cNvSpPr>
            <a:spLocks noGrp="1"/>
          </p:cNvSpPr>
          <p:nvPr>
            <p:ph type="sldNum" sz="quarter" idx="12"/>
          </p:nvPr>
        </p:nvSpPr>
        <p:spPr/>
        <p:txBody>
          <a:bodyPr/>
          <a:lstStyle/>
          <a:p>
            <a:fld id="{F8802331-4543-6147-930A-5D3014B67402}" type="slidenum">
              <a:rPr lang="en-US" smtClean="0"/>
              <a:t>‹#›</a:t>
            </a:fld>
            <a:endParaRPr lang="en-US"/>
          </a:p>
        </p:txBody>
      </p:sp>
    </p:spTree>
    <p:extLst>
      <p:ext uri="{BB962C8B-B14F-4D97-AF65-F5344CB8AC3E}">
        <p14:creationId xmlns:p14="http://schemas.microsoft.com/office/powerpoint/2010/main" val="41327682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243DD-7910-569C-2E9E-9D7D9C3E3C00}"/>
              </a:ext>
            </a:extLst>
          </p:cNvPr>
          <p:cNvSpPr>
            <a:spLocks noGrp="1"/>
          </p:cNvSpPr>
          <p:nvPr>
            <p:ph type="title"/>
          </p:nvPr>
        </p:nvSpPr>
        <p:spPr>
          <a:xfrm>
            <a:off x="467916" y="3039535"/>
            <a:ext cx="5915025" cy="5071532"/>
          </a:xfr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C35DD2E-D96E-7A6A-11FA-5C04A9C0B264}"/>
              </a:ext>
            </a:extLst>
          </p:cNvPr>
          <p:cNvSpPr>
            <a:spLocks noGrp="1"/>
          </p:cNvSpPr>
          <p:nvPr>
            <p:ph type="body" idx="1"/>
          </p:nvPr>
        </p:nvSpPr>
        <p:spPr>
          <a:xfrm>
            <a:off x="467916" y="8159046"/>
            <a:ext cx="5915025" cy="2666999"/>
          </a:xfrm>
        </p:spPr>
        <p:txBody>
          <a:bodyPr/>
          <a:lstStyle>
            <a:lvl1pPr marL="0" indent="0">
              <a:buNone/>
              <a:defRPr sz="1350">
                <a:solidFill>
                  <a:schemeClr val="tx1">
                    <a:tint val="82000"/>
                  </a:schemeClr>
                </a:solidFill>
              </a:defRPr>
            </a:lvl1pPr>
            <a:lvl2pPr marL="257175" indent="0">
              <a:buNone/>
              <a:defRPr sz="1125">
                <a:solidFill>
                  <a:schemeClr val="tx1">
                    <a:tint val="82000"/>
                  </a:schemeClr>
                </a:solidFill>
              </a:defRPr>
            </a:lvl2pPr>
            <a:lvl3pPr marL="514350" indent="0">
              <a:buNone/>
              <a:defRPr sz="1013">
                <a:solidFill>
                  <a:schemeClr val="tx1">
                    <a:tint val="82000"/>
                  </a:schemeClr>
                </a:solidFill>
              </a:defRPr>
            </a:lvl3pPr>
            <a:lvl4pPr marL="771525" indent="0">
              <a:buNone/>
              <a:defRPr sz="900">
                <a:solidFill>
                  <a:schemeClr val="tx1">
                    <a:tint val="82000"/>
                  </a:schemeClr>
                </a:solidFill>
              </a:defRPr>
            </a:lvl4pPr>
            <a:lvl5pPr marL="1028700" indent="0">
              <a:buNone/>
              <a:defRPr sz="900">
                <a:solidFill>
                  <a:schemeClr val="tx1">
                    <a:tint val="82000"/>
                  </a:schemeClr>
                </a:solidFill>
              </a:defRPr>
            </a:lvl5pPr>
            <a:lvl6pPr marL="1285875" indent="0">
              <a:buNone/>
              <a:defRPr sz="900">
                <a:solidFill>
                  <a:schemeClr val="tx1">
                    <a:tint val="82000"/>
                  </a:schemeClr>
                </a:solidFill>
              </a:defRPr>
            </a:lvl6pPr>
            <a:lvl7pPr marL="1543050" indent="0">
              <a:buNone/>
              <a:defRPr sz="900">
                <a:solidFill>
                  <a:schemeClr val="tx1">
                    <a:tint val="82000"/>
                  </a:schemeClr>
                </a:solidFill>
              </a:defRPr>
            </a:lvl7pPr>
            <a:lvl8pPr marL="1800225" indent="0">
              <a:buNone/>
              <a:defRPr sz="900">
                <a:solidFill>
                  <a:schemeClr val="tx1">
                    <a:tint val="82000"/>
                  </a:schemeClr>
                </a:solidFill>
              </a:defRPr>
            </a:lvl8pPr>
            <a:lvl9pPr marL="2057400" indent="0">
              <a:buNone/>
              <a:defRPr sz="9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1B9099D-9ECC-C60A-3E9F-4918F8369B3B}"/>
              </a:ext>
            </a:extLst>
          </p:cNvPr>
          <p:cNvSpPr>
            <a:spLocks noGrp="1"/>
          </p:cNvSpPr>
          <p:nvPr>
            <p:ph type="dt" sz="half" idx="10"/>
          </p:nvPr>
        </p:nvSpPr>
        <p:spPr/>
        <p:txBody>
          <a:bodyPr/>
          <a:lstStyle/>
          <a:p>
            <a:fld id="{AD0E52E9-48E7-174F-BFF7-8BB8A3DC0B29}" type="datetimeFigureOut">
              <a:rPr lang="en-US" smtClean="0"/>
              <a:t>11/27/24</a:t>
            </a:fld>
            <a:endParaRPr lang="en-US"/>
          </a:p>
        </p:txBody>
      </p:sp>
      <p:sp>
        <p:nvSpPr>
          <p:cNvPr id="5" name="Footer Placeholder 4">
            <a:extLst>
              <a:ext uri="{FF2B5EF4-FFF2-40B4-BE49-F238E27FC236}">
                <a16:creationId xmlns:a16="http://schemas.microsoft.com/office/drawing/2014/main" id="{5EEB14AD-53FF-CD30-37F7-DBA3E91397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4F44BC-A1B7-562E-40AC-1B3216533844}"/>
              </a:ext>
            </a:extLst>
          </p:cNvPr>
          <p:cNvSpPr>
            <a:spLocks noGrp="1"/>
          </p:cNvSpPr>
          <p:nvPr>
            <p:ph type="sldNum" sz="quarter" idx="12"/>
          </p:nvPr>
        </p:nvSpPr>
        <p:spPr/>
        <p:txBody>
          <a:bodyPr/>
          <a:lstStyle/>
          <a:p>
            <a:fld id="{F8802331-4543-6147-930A-5D3014B67402}" type="slidenum">
              <a:rPr lang="en-US" smtClean="0"/>
              <a:t>‹#›</a:t>
            </a:fld>
            <a:endParaRPr lang="en-US"/>
          </a:p>
        </p:txBody>
      </p:sp>
    </p:spTree>
    <p:extLst>
      <p:ext uri="{BB962C8B-B14F-4D97-AF65-F5344CB8AC3E}">
        <p14:creationId xmlns:p14="http://schemas.microsoft.com/office/powerpoint/2010/main" val="13307743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E63A2-308D-CF82-E65E-EC6EADC3640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8D4AAD3-DC18-AC3B-07C8-31AD75B15F26}"/>
              </a:ext>
            </a:extLst>
          </p:cNvPr>
          <p:cNvSpPr>
            <a:spLocks noGrp="1"/>
          </p:cNvSpPr>
          <p:nvPr>
            <p:ph sz="half" idx="1"/>
          </p:nvPr>
        </p:nvSpPr>
        <p:spPr>
          <a:xfrm>
            <a:off x="471488" y="3245556"/>
            <a:ext cx="2914650" cy="77357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DEEE326-C352-F7DD-C7CD-0BF0A326E01A}"/>
              </a:ext>
            </a:extLst>
          </p:cNvPr>
          <p:cNvSpPr>
            <a:spLocks noGrp="1"/>
          </p:cNvSpPr>
          <p:nvPr>
            <p:ph sz="half" idx="2"/>
          </p:nvPr>
        </p:nvSpPr>
        <p:spPr>
          <a:xfrm>
            <a:off x="3471863" y="3245556"/>
            <a:ext cx="2914650" cy="77357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D5C7FAB-5E1F-AA6D-0162-96AD9B6B7BE7}"/>
              </a:ext>
            </a:extLst>
          </p:cNvPr>
          <p:cNvSpPr>
            <a:spLocks noGrp="1"/>
          </p:cNvSpPr>
          <p:nvPr>
            <p:ph type="dt" sz="half" idx="10"/>
          </p:nvPr>
        </p:nvSpPr>
        <p:spPr/>
        <p:txBody>
          <a:bodyPr/>
          <a:lstStyle/>
          <a:p>
            <a:fld id="{AD0E52E9-48E7-174F-BFF7-8BB8A3DC0B29}" type="datetimeFigureOut">
              <a:rPr lang="en-US" smtClean="0"/>
              <a:t>11/27/24</a:t>
            </a:fld>
            <a:endParaRPr lang="en-US"/>
          </a:p>
        </p:txBody>
      </p:sp>
      <p:sp>
        <p:nvSpPr>
          <p:cNvPr id="6" name="Footer Placeholder 5">
            <a:extLst>
              <a:ext uri="{FF2B5EF4-FFF2-40B4-BE49-F238E27FC236}">
                <a16:creationId xmlns:a16="http://schemas.microsoft.com/office/drawing/2014/main" id="{0D07FAE2-EDBA-A5A5-CD52-45CA3261F4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4323EC9-0311-1902-7568-CC978BE86431}"/>
              </a:ext>
            </a:extLst>
          </p:cNvPr>
          <p:cNvSpPr>
            <a:spLocks noGrp="1"/>
          </p:cNvSpPr>
          <p:nvPr>
            <p:ph type="sldNum" sz="quarter" idx="12"/>
          </p:nvPr>
        </p:nvSpPr>
        <p:spPr/>
        <p:txBody>
          <a:bodyPr/>
          <a:lstStyle/>
          <a:p>
            <a:fld id="{F8802331-4543-6147-930A-5D3014B67402}" type="slidenum">
              <a:rPr lang="en-US" smtClean="0"/>
              <a:t>‹#›</a:t>
            </a:fld>
            <a:endParaRPr lang="en-US"/>
          </a:p>
        </p:txBody>
      </p:sp>
    </p:spTree>
    <p:extLst>
      <p:ext uri="{BB962C8B-B14F-4D97-AF65-F5344CB8AC3E}">
        <p14:creationId xmlns:p14="http://schemas.microsoft.com/office/powerpoint/2010/main" val="17130536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9A0B4-F8AE-420B-4AD3-A21D43579210}"/>
              </a:ext>
            </a:extLst>
          </p:cNvPr>
          <p:cNvSpPr>
            <a:spLocks noGrp="1"/>
          </p:cNvSpPr>
          <p:nvPr>
            <p:ph type="title"/>
          </p:nvPr>
        </p:nvSpPr>
        <p:spPr>
          <a:xfrm>
            <a:off x="472381" y="649112"/>
            <a:ext cx="5915025" cy="2356556"/>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F559B58-4776-3E90-7A75-69C2DB5B49C0}"/>
              </a:ext>
            </a:extLst>
          </p:cNvPr>
          <p:cNvSpPr>
            <a:spLocks noGrp="1"/>
          </p:cNvSpPr>
          <p:nvPr>
            <p:ph type="body" idx="1"/>
          </p:nvPr>
        </p:nvSpPr>
        <p:spPr>
          <a:xfrm>
            <a:off x="472381" y="2988734"/>
            <a:ext cx="2901255" cy="146473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5CBBC768-8541-46C3-9E19-C126B683F306}"/>
              </a:ext>
            </a:extLst>
          </p:cNvPr>
          <p:cNvSpPr>
            <a:spLocks noGrp="1"/>
          </p:cNvSpPr>
          <p:nvPr>
            <p:ph sz="half" idx="2"/>
          </p:nvPr>
        </p:nvSpPr>
        <p:spPr>
          <a:xfrm>
            <a:off x="472381" y="4453467"/>
            <a:ext cx="2901255" cy="65503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0B83109-5D3D-E636-697D-842624345B20}"/>
              </a:ext>
            </a:extLst>
          </p:cNvPr>
          <p:cNvSpPr>
            <a:spLocks noGrp="1"/>
          </p:cNvSpPr>
          <p:nvPr>
            <p:ph type="body" sz="quarter" idx="3"/>
          </p:nvPr>
        </p:nvSpPr>
        <p:spPr>
          <a:xfrm>
            <a:off x="3471863" y="2988734"/>
            <a:ext cx="2915543" cy="146473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AD1579CF-FE1C-ECF2-2C27-52293DBC5608}"/>
              </a:ext>
            </a:extLst>
          </p:cNvPr>
          <p:cNvSpPr>
            <a:spLocks noGrp="1"/>
          </p:cNvSpPr>
          <p:nvPr>
            <p:ph sz="quarter" idx="4"/>
          </p:nvPr>
        </p:nvSpPr>
        <p:spPr>
          <a:xfrm>
            <a:off x="3471863" y="4453467"/>
            <a:ext cx="2915543" cy="65503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16AE9DA-7693-E403-70BF-EE549734558C}"/>
              </a:ext>
            </a:extLst>
          </p:cNvPr>
          <p:cNvSpPr>
            <a:spLocks noGrp="1"/>
          </p:cNvSpPr>
          <p:nvPr>
            <p:ph type="dt" sz="half" idx="10"/>
          </p:nvPr>
        </p:nvSpPr>
        <p:spPr/>
        <p:txBody>
          <a:bodyPr/>
          <a:lstStyle/>
          <a:p>
            <a:fld id="{AD0E52E9-48E7-174F-BFF7-8BB8A3DC0B29}" type="datetimeFigureOut">
              <a:rPr lang="en-US" smtClean="0"/>
              <a:t>11/27/24</a:t>
            </a:fld>
            <a:endParaRPr lang="en-US"/>
          </a:p>
        </p:txBody>
      </p:sp>
      <p:sp>
        <p:nvSpPr>
          <p:cNvPr id="8" name="Footer Placeholder 7">
            <a:extLst>
              <a:ext uri="{FF2B5EF4-FFF2-40B4-BE49-F238E27FC236}">
                <a16:creationId xmlns:a16="http://schemas.microsoft.com/office/drawing/2014/main" id="{A8D82180-5127-1F99-9DD3-F2043FE17F3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16683F1-42F2-E735-A57A-AC2B8778B8F0}"/>
              </a:ext>
            </a:extLst>
          </p:cNvPr>
          <p:cNvSpPr>
            <a:spLocks noGrp="1"/>
          </p:cNvSpPr>
          <p:nvPr>
            <p:ph type="sldNum" sz="quarter" idx="12"/>
          </p:nvPr>
        </p:nvSpPr>
        <p:spPr/>
        <p:txBody>
          <a:bodyPr/>
          <a:lstStyle/>
          <a:p>
            <a:fld id="{F8802331-4543-6147-930A-5D3014B67402}" type="slidenum">
              <a:rPr lang="en-US" smtClean="0"/>
              <a:t>‹#›</a:t>
            </a:fld>
            <a:endParaRPr lang="en-US"/>
          </a:p>
        </p:txBody>
      </p:sp>
    </p:spTree>
    <p:extLst>
      <p:ext uri="{BB962C8B-B14F-4D97-AF65-F5344CB8AC3E}">
        <p14:creationId xmlns:p14="http://schemas.microsoft.com/office/powerpoint/2010/main" val="3492854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86B13-A982-FD80-9814-EF6B11573E7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6E77ED5-3D2A-F659-8859-702CC41A209B}"/>
              </a:ext>
            </a:extLst>
          </p:cNvPr>
          <p:cNvSpPr>
            <a:spLocks noGrp="1"/>
          </p:cNvSpPr>
          <p:nvPr>
            <p:ph type="dt" sz="half" idx="10"/>
          </p:nvPr>
        </p:nvSpPr>
        <p:spPr/>
        <p:txBody>
          <a:bodyPr/>
          <a:lstStyle/>
          <a:p>
            <a:fld id="{AD0E52E9-48E7-174F-BFF7-8BB8A3DC0B29}" type="datetimeFigureOut">
              <a:rPr lang="en-US" smtClean="0"/>
              <a:t>11/27/24</a:t>
            </a:fld>
            <a:endParaRPr lang="en-US"/>
          </a:p>
        </p:txBody>
      </p:sp>
      <p:sp>
        <p:nvSpPr>
          <p:cNvPr id="4" name="Footer Placeholder 3">
            <a:extLst>
              <a:ext uri="{FF2B5EF4-FFF2-40B4-BE49-F238E27FC236}">
                <a16:creationId xmlns:a16="http://schemas.microsoft.com/office/drawing/2014/main" id="{65AE2015-7F17-BBAF-8CED-F8086A93F0A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D9170E-5FE0-DF09-A2F1-A8E3B0A8158B}"/>
              </a:ext>
            </a:extLst>
          </p:cNvPr>
          <p:cNvSpPr>
            <a:spLocks noGrp="1"/>
          </p:cNvSpPr>
          <p:nvPr>
            <p:ph type="sldNum" sz="quarter" idx="12"/>
          </p:nvPr>
        </p:nvSpPr>
        <p:spPr/>
        <p:txBody>
          <a:bodyPr/>
          <a:lstStyle/>
          <a:p>
            <a:fld id="{F8802331-4543-6147-930A-5D3014B67402}" type="slidenum">
              <a:rPr lang="en-US" smtClean="0"/>
              <a:t>‹#›</a:t>
            </a:fld>
            <a:endParaRPr lang="en-US"/>
          </a:p>
        </p:txBody>
      </p:sp>
    </p:spTree>
    <p:extLst>
      <p:ext uri="{BB962C8B-B14F-4D97-AF65-F5344CB8AC3E}">
        <p14:creationId xmlns:p14="http://schemas.microsoft.com/office/powerpoint/2010/main" val="3486632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1ACB87-A5D9-FD0A-B4AD-F611E353D688}"/>
              </a:ext>
            </a:extLst>
          </p:cNvPr>
          <p:cNvSpPr>
            <a:spLocks noGrp="1"/>
          </p:cNvSpPr>
          <p:nvPr>
            <p:ph type="dt" sz="half" idx="10"/>
          </p:nvPr>
        </p:nvSpPr>
        <p:spPr/>
        <p:txBody>
          <a:bodyPr/>
          <a:lstStyle/>
          <a:p>
            <a:fld id="{AD0E52E9-48E7-174F-BFF7-8BB8A3DC0B29}" type="datetimeFigureOut">
              <a:rPr lang="en-US" smtClean="0"/>
              <a:t>11/27/24</a:t>
            </a:fld>
            <a:endParaRPr lang="en-US"/>
          </a:p>
        </p:txBody>
      </p:sp>
      <p:sp>
        <p:nvSpPr>
          <p:cNvPr id="3" name="Footer Placeholder 2">
            <a:extLst>
              <a:ext uri="{FF2B5EF4-FFF2-40B4-BE49-F238E27FC236}">
                <a16:creationId xmlns:a16="http://schemas.microsoft.com/office/drawing/2014/main" id="{2FC6E891-CCE8-C0E3-A2E5-FB2F84B439C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9B19A1F-227E-F6FA-8D38-BECE11837B74}"/>
              </a:ext>
            </a:extLst>
          </p:cNvPr>
          <p:cNvSpPr>
            <a:spLocks noGrp="1"/>
          </p:cNvSpPr>
          <p:nvPr>
            <p:ph type="sldNum" sz="quarter" idx="12"/>
          </p:nvPr>
        </p:nvSpPr>
        <p:spPr/>
        <p:txBody>
          <a:bodyPr/>
          <a:lstStyle/>
          <a:p>
            <a:fld id="{F8802331-4543-6147-930A-5D3014B67402}" type="slidenum">
              <a:rPr lang="en-US" smtClean="0"/>
              <a:t>‹#›</a:t>
            </a:fld>
            <a:endParaRPr lang="en-US"/>
          </a:p>
        </p:txBody>
      </p:sp>
    </p:spTree>
    <p:extLst>
      <p:ext uri="{BB962C8B-B14F-4D97-AF65-F5344CB8AC3E}">
        <p14:creationId xmlns:p14="http://schemas.microsoft.com/office/powerpoint/2010/main" val="27085263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1119C-BAA6-734D-2939-61DBC67EDA24}"/>
              </a:ext>
            </a:extLst>
          </p:cNvPr>
          <p:cNvSpPr>
            <a:spLocks noGrp="1"/>
          </p:cNvSpPr>
          <p:nvPr>
            <p:ph type="title"/>
          </p:nvPr>
        </p:nvSpPr>
        <p:spPr>
          <a:xfrm>
            <a:off x="472381" y="812800"/>
            <a:ext cx="2211883" cy="2844800"/>
          </a:xfr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2324121-1F05-6C59-0650-C67AB17C7574}"/>
              </a:ext>
            </a:extLst>
          </p:cNvPr>
          <p:cNvSpPr>
            <a:spLocks noGrp="1"/>
          </p:cNvSpPr>
          <p:nvPr>
            <p:ph idx="1"/>
          </p:nvPr>
        </p:nvSpPr>
        <p:spPr>
          <a:xfrm>
            <a:off x="2915543" y="1755423"/>
            <a:ext cx="3471863" cy="8664222"/>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5872193-E76F-6A83-A5C4-452DCC411551}"/>
              </a:ext>
            </a:extLst>
          </p:cNvPr>
          <p:cNvSpPr>
            <a:spLocks noGrp="1"/>
          </p:cNvSpPr>
          <p:nvPr>
            <p:ph type="body" sz="half" idx="2"/>
          </p:nvPr>
        </p:nvSpPr>
        <p:spPr>
          <a:xfrm>
            <a:off x="472381" y="3657600"/>
            <a:ext cx="2211883" cy="6776156"/>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DDC51D67-29AA-C8EC-73CE-AB70355434C8}"/>
              </a:ext>
            </a:extLst>
          </p:cNvPr>
          <p:cNvSpPr>
            <a:spLocks noGrp="1"/>
          </p:cNvSpPr>
          <p:nvPr>
            <p:ph type="dt" sz="half" idx="10"/>
          </p:nvPr>
        </p:nvSpPr>
        <p:spPr/>
        <p:txBody>
          <a:bodyPr/>
          <a:lstStyle/>
          <a:p>
            <a:fld id="{AD0E52E9-48E7-174F-BFF7-8BB8A3DC0B29}" type="datetimeFigureOut">
              <a:rPr lang="en-US" smtClean="0"/>
              <a:t>11/27/24</a:t>
            </a:fld>
            <a:endParaRPr lang="en-US"/>
          </a:p>
        </p:txBody>
      </p:sp>
      <p:sp>
        <p:nvSpPr>
          <p:cNvPr id="6" name="Footer Placeholder 5">
            <a:extLst>
              <a:ext uri="{FF2B5EF4-FFF2-40B4-BE49-F238E27FC236}">
                <a16:creationId xmlns:a16="http://schemas.microsoft.com/office/drawing/2014/main" id="{70B9D55B-A71D-EAE5-2DEA-F93ADC9C29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2F88D6-A0D0-C844-315B-EAA0B73774A8}"/>
              </a:ext>
            </a:extLst>
          </p:cNvPr>
          <p:cNvSpPr>
            <a:spLocks noGrp="1"/>
          </p:cNvSpPr>
          <p:nvPr>
            <p:ph type="sldNum" sz="quarter" idx="12"/>
          </p:nvPr>
        </p:nvSpPr>
        <p:spPr/>
        <p:txBody>
          <a:bodyPr/>
          <a:lstStyle/>
          <a:p>
            <a:fld id="{F8802331-4543-6147-930A-5D3014B67402}" type="slidenum">
              <a:rPr lang="en-US" smtClean="0"/>
              <a:t>‹#›</a:t>
            </a:fld>
            <a:endParaRPr lang="en-US"/>
          </a:p>
        </p:txBody>
      </p:sp>
    </p:spTree>
    <p:extLst>
      <p:ext uri="{BB962C8B-B14F-4D97-AF65-F5344CB8AC3E}">
        <p14:creationId xmlns:p14="http://schemas.microsoft.com/office/powerpoint/2010/main" val="4175611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3136F-0F9E-5C4E-CE3B-BA1C26A8EEFA}"/>
              </a:ext>
            </a:extLst>
          </p:cNvPr>
          <p:cNvSpPr>
            <a:spLocks noGrp="1"/>
          </p:cNvSpPr>
          <p:nvPr>
            <p:ph type="title"/>
          </p:nvPr>
        </p:nvSpPr>
        <p:spPr>
          <a:xfrm>
            <a:off x="472381" y="812800"/>
            <a:ext cx="2211883" cy="2844800"/>
          </a:xfr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CC9021E-3007-34D3-75BB-6D743DDDFE81}"/>
              </a:ext>
            </a:extLst>
          </p:cNvPr>
          <p:cNvSpPr>
            <a:spLocks noGrp="1"/>
          </p:cNvSpPr>
          <p:nvPr>
            <p:ph type="pic" idx="1"/>
          </p:nvPr>
        </p:nvSpPr>
        <p:spPr>
          <a:xfrm>
            <a:off x="2915543" y="1755423"/>
            <a:ext cx="3471863" cy="8664222"/>
          </a:xfr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B2B1CA5B-D2BC-BDAA-8349-F61C7869593D}"/>
              </a:ext>
            </a:extLst>
          </p:cNvPr>
          <p:cNvSpPr>
            <a:spLocks noGrp="1"/>
          </p:cNvSpPr>
          <p:nvPr>
            <p:ph type="body" sz="half" idx="2"/>
          </p:nvPr>
        </p:nvSpPr>
        <p:spPr>
          <a:xfrm>
            <a:off x="472381" y="3657600"/>
            <a:ext cx="2211883" cy="6776156"/>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D0D08737-B74A-9DE7-9D3B-4E9D6F006CA4}"/>
              </a:ext>
            </a:extLst>
          </p:cNvPr>
          <p:cNvSpPr>
            <a:spLocks noGrp="1"/>
          </p:cNvSpPr>
          <p:nvPr>
            <p:ph type="dt" sz="half" idx="10"/>
          </p:nvPr>
        </p:nvSpPr>
        <p:spPr/>
        <p:txBody>
          <a:bodyPr/>
          <a:lstStyle/>
          <a:p>
            <a:fld id="{AD0E52E9-48E7-174F-BFF7-8BB8A3DC0B29}" type="datetimeFigureOut">
              <a:rPr lang="en-US" smtClean="0"/>
              <a:t>11/27/24</a:t>
            </a:fld>
            <a:endParaRPr lang="en-US"/>
          </a:p>
        </p:txBody>
      </p:sp>
      <p:sp>
        <p:nvSpPr>
          <p:cNvPr id="6" name="Footer Placeholder 5">
            <a:extLst>
              <a:ext uri="{FF2B5EF4-FFF2-40B4-BE49-F238E27FC236}">
                <a16:creationId xmlns:a16="http://schemas.microsoft.com/office/drawing/2014/main" id="{3A752E2F-A6FC-DFD9-D9F5-9B33C420D2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DAAE19C-83C6-A216-5309-C221200CEDAF}"/>
              </a:ext>
            </a:extLst>
          </p:cNvPr>
          <p:cNvSpPr>
            <a:spLocks noGrp="1"/>
          </p:cNvSpPr>
          <p:nvPr>
            <p:ph type="sldNum" sz="quarter" idx="12"/>
          </p:nvPr>
        </p:nvSpPr>
        <p:spPr/>
        <p:txBody>
          <a:bodyPr/>
          <a:lstStyle/>
          <a:p>
            <a:fld id="{F8802331-4543-6147-930A-5D3014B67402}" type="slidenum">
              <a:rPr lang="en-US" smtClean="0"/>
              <a:t>‹#›</a:t>
            </a:fld>
            <a:endParaRPr lang="en-US"/>
          </a:p>
        </p:txBody>
      </p:sp>
    </p:spTree>
    <p:extLst>
      <p:ext uri="{BB962C8B-B14F-4D97-AF65-F5344CB8AC3E}">
        <p14:creationId xmlns:p14="http://schemas.microsoft.com/office/powerpoint/2010/main" val="3814401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30CF0-5E15-8DA2-A2C6-862F8A82D89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CE5476A-9CCD-1938-531D-C46B5256201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C0BE10-0F69-11FA-AD0E-87AFEAB784E5}"/>
              </a:ext>
            </a:extLst>
          </p:cNvPr>
          <p:cNvSpPr>
            <a:spLocks noGrp="1"/>
          </p:cNvSpPr>
          <p:nvPr>
            <p:ph type="dt" sz="half" idx="10"/>
          </p:nvPr>
        </p:nvSpPr>
        <p:spPr/>
        <p:txBody>
          <a:bodyPr/>
          <a:lstStyle/>
          <a:p>
            <a:fld id="{AD0E52E9-48E7-174F-BFF7-8BB8A3DC0B29}" type="datetimeFigureOut">
              <a:rPr lang="en-US" smtClean="0"/>
              <a:t>11/27/24</a:t>
            </a:fld>
            <a:endParaRPr lang="en-US"/>
          </a:p>
        </p:txBody>
      </p:sp>
      <p:sp>
        <p:nvSpPr>
          <p:cNvPr id="5" name="Footer Placeholder 4">
            <a:extLst>
              <a:ext uri="{FF2B5EF4-FFF2-40B4-BE49-F238E27FC236}">
                <a16:creationId xmlns:a16="http://schemas.microsoft.com/office/drawing/2014/main" id="{F11161E6-6F42-3275-29A0-29B69F86A9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0408A8-6191-5D23-EC0B-12F455C47A5C}"/>
              </a:ext>
            </a:extLst>
          </p:cNvPr>
          <p:cNvSpPr>
            <a:spLocks noGrp="1"/>
          </p:cNvSpPr>
          <p:nvPr>
            <p:ph type="sldNum" sz="quarter" idx="12"/>
          </p:nvPr>
        </p:nvSpPr>
        <p:spPr/>
        <p:txBody>
          <a:bodyPr/>
          <a:lstStyle/>
          <a:p>
            <a:fld id="{F8802331-4543-6147-930A-5D3014B67402}" type="slidenum">
              <a:rPr lang="en-US" smtClean="0"/>
              <a:t>‹#›</a:t>
            </a:fld>
            <a:endParaRPr lang="en-US"/>
          </a:p>
        </p:txBody>
      </p:sp>
    </p:spTree>
    <p:extLst>
      <p:ext uri="{BB962C8B-B14F-4D97-AF65-F5344CB8AC3E}">
        <p14:creationId xmlns:p14="http://schemas.microsoft.com/office/powerpoint/2010/main" val="32955826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761C1E-BA10-A694-D202-BFB7E040BECA}"/>
              </a:ext>
            </a:extLst>
          </p:cNvPr>
          <p:cNvSpPr>
            <a:spLocks noGrp="1"/>
          </p:cNvSpPr>
          <p:nvPr>
            <p:ph type="title" orient="vert"/>
          </p:nvPr>
        </p:nvSpPr>
        <p:spPr>
          <a:xfrm>
            <a:off x="4907756" y="649111"/>
            <a:ext cx="1478756" cy="10332156"/>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D7C2DF5-BF7A-0D7F-5D16-67319D86BC27}"/>
              </a:ext>
            </a:extLst>
          </p:cNvPr>
          <p:cNvSpPr>
            <a:spLocks noGrp="1"/>
          </p:cNvSpPr>
          <p:nvPr>
            <p:ph type="body" orient="vert" idx="1"/>
          </p:nvPr>
        </p:nvSpPr>
        <p:spPr>
          <a:xfrm>
            <a:off x="471487" y="649111"/>
            <a:ext cx="4350544" cy="1033215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208DFFB-14A1-C676-6BDA-D850B4E94A2D}"/>
              </a:ext>
            </a:extLst>
          </p:cNvPr>
          <p:cNvSpPr>
            <a:spLocks noGrp="1"/>
          </p:cNvSpPr>
          <p:nvPr>
            <p:ph type="dt" sz="half" idx="10"/>
          </p:nvPr>
        </p:nvSpPr>
        <p:spPr/>
        <p:txBody>
          <a:bodyPr/>
          <a:lstStyle/>
          <a:p>
            <a:fld id="{AD0E52E9-48E7-174F-BFF7-8BB8A3DC0B29}" type="datetimeFigureOut">
              <a:rPr lang="en-US" smtClean="0"/>
              <a:t>11/27/24</a:t>
            </a:fld>
            <a:endParaRPr lang="en-US"/>
          </a:p>
        </p:txBody>
      </p:sp>
      <p:sp>
        <p:nvSpPr>
          <p:cNvPr id="5" name="Footer Placeholder 4">
            <a:extLst>
              <a:ext uri="{FF2B5EF4-FFF2-40B4-BE49-F238E27FC236}">
                <a16:creationId xmlns:a16="http://schemas.microsoft.com/office/drawing/2014/main" id="{F8E53660-298B-017E-D71A-86D47EAD1B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DA5E13-735B-0D82-9810-38FEE2621DE5}"/>
              </a:ext>
            </a:extLst>
          </p:cNvPr>
          <p:cNvSpPr>
            <a:spLocks noGrp="1"/>
          </p:cNvSpPr>
          <p:nvPr>
            <p:ph type="sldNum" sz="quarter" idx="12"/>
          </p:nvPr>
        </p:nvSpPr>
        <p:spPr/>
        <p:txBody>
          <a:bodyPr/>
          <a:lstStyle/>
          <a:p>
            <a:fld id="{F8802331-4543-6147-930A-5D3014B67402}" type="slidenum">
              <a:rPr lang="en-US" smtClean="0"/>
              <a:t>‹#›</a:t>
            </a:fld>
            <a:endParaRPr lang="en-US"/>
          </a:p>
        </p:txBody>
      </p:sp>
    </p:spTree>
    <p:extLst>
      <p:ext uri="{BB962C8B-B14F-4D97-AF65-F5344CB8AC3E}">
        <p14:creationId xmlns:p14="http://schemas.microsoft.com/office/powerpoint/2010/main" val="31563909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10EB7B-90D6-9A7C-B27F-600F85829C13}"/>
              </a:ext>
            </a:extLst>
          </p:cNvPr>
          <p:cNvSpPr>
            <a:spLocks noGrp="1"/>
          </p:cNvSpPr>
          <p:nvPr>
            <p:ph type="title"/>
          </p:nvPr>
        </p:nvSpPr>
        <p:spPr>
          <a:xfrm>
            <a:off x="471488" y="649112"/>
            <a:ext cx="5915025" cy="2356556"/>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57A1387-9915-E580-3916-B9DB12852BDD}"/>
              </a:ext>
            </a:extLst>
          </p:cNvPr>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9CA4D6-CA0F-F52C-012D-B563F3DA647B}"/>
              </a:ext>
            </a:extLst>
          </p:cNvPr>
          <p:cNvSpPr>
            <a:spLocks noGrp="1"/>
          </p:cNvSpPr>
          <p:nvPr>
            <p:ph type="dt" sz="half" idx="2"/>
          </p:nvPr>
        </p:nvSpPr>
        <p:spPr>
          <a:xfrm>
            <a:off x="471487" y="11300179"/>
            <a:ext cx="1543050" cy="649111"/>
          </a:xfrm>
          <a:prstGeom prst="rect">
            <a:avLst/>
          </a:prstGeom>
        </p:spPr>
        <p:txBody>
          <a:bodyPr vert="horz" lIns="91440" tIns="45720" rIns="91440" bIns="45720" rtlCol="0" anchor="ctr"/>
          <a:lstStyle>
            <a:lvl1pPr algn="l">
              <a:defRPr sz="675">
                <a:solidFill>
                  <a:schemeClr val="tx1">
                    <a:tint val="82000"/>
                  </a:schemeClr>
                </a:solidFill>
              </a:defRPr>
            </a:lvl1pPr>
          </a:lstStyle>
          <a:p>
            <a:fld id="{AD0E52E9-48E7-174F-BFF7-8BB8A3DC0B29}" type="datetimeFigureOut">
              <a:rPr lang="en-US" smtClean="0"/>
              <a:t>11/27/24</a:t>
            </a:fld>
            <a:endParaRPr lang="en-US"/>
          </a:p>
        </p:txBody>
      </p:sp>
      <p:sp>
        <p:nvSpPr>
          <p:cNvPr id="5" name="Footer Placeholder 4">
            <a:extLst>
              <a:ext uri="{FF2B5EF4-FFF2-40B4-BE49-F238E27FC236}">
                <a16:creationId xmlns:a16="http://schemas.microsoft.com/office/drawing/2014/main" id="{46D8E87F-3623-B01C-E374-E338409896FF}"/>
              </a:ext>
            </a:extLst>
          </p:cNvPr>
          <p:cNvSpPr>
            <a:spLocks noGrp="1"/>
          </p:cNvSpPr>
          <p:nvPr>
            <p:ph type="ftr" sz="quarter" idx="3"/>
          </p:nvPr>
        </p:nvSpPr>
        <p:spPr>
          <a:xfrm>
            <a:off x="2271713" y="11300179"/>
            <a:ext cx="2314575" cy="649111"/>
          </a:xfrm>
          <a:prstGeom prst="rect">
            <a:avLst/>
          </a:prstGeom>
        </p:spPr>
        <p:txBody>
          <a:bodyPr vert="horz" lIns="91440" tIns="45720" rIns="91440" bIns="45720" rtlCol="0" anchor="ctr"/>
          <a:lstStyle>
            <a:lvl1pPr algn="ctr">
              <a:defRPr sz="675">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4A0EAE5-EC81-CBA7-6EAD-CE9FDFD65350}"/>
              </a:ext>
            </a:extLst>
          </p:cNvPr>
          <p:cNvSpPr>
            <a:spLocks noGrp="1"/>
          </p:cNvSpPr>
          <p:nvPr>
            <p:ph type="sldNum" sz="quarter" idx="4"/>
          </p:nvPr>
        </p:nvSpPr>
        <p:spPr>
          <a:xfrm>
            <a:off x="4843463" y="11300179"/>
            <a:ext cx="1543050" cy="649111"/>
          </a:xfrm>
          <a:prstGeom prst="rect">
            <a:avLst/>
          </a:prstGeom>
        </p:spPr>
        <p:txBody>
          <a:bodyPr vert="horz" lIns="91440" tIns="45720" rIns="91440" bIns="45720" rtlCol="0" anchor="ctr"/>
          <a:lstStyle>
            <a:lvl1pPr algn="r">
              <a:defRPr sz="675">
                <a:solidFill>
                  <a:schemeClr val="tx1">
                    <a:tint val="82000"/>
                  </a:schemeClr>
                </a:solidFill>
              </a:defRPr>
            </a:lvl1pPr>
          </a:lstStyle>
          <a:p>
            <a:fld id="{F8802331-4543-6147-930A-5D3014B67402}" type="slidenum">
              <a:rPr lang="en-US" smtClean="0"/>
              <a:t>‹#›</a:t>
            </a:fld>
            <a:endParaRPr lang="en-US"/>
          </a:p>
        </p:txBody>
      </p:sp>
    </p:spTree>
    <p:extLst>
      <p:ext uri="{BB962C8B-B14F-4D97-AF65-F5344CB8AC3E}">
        <p14:creationId xmlns:p14="http://schemas.microsoft.com/office/powerpoint/2010/main" val="25823064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hyperlink" Target="https://www.ncsc.gov.uk/collection/top-tips-for-staying-secure-online" TargetMode="External"/><Relationship Id="rId7" Type="http://schemas.openxmlformats.org/officeDocument/2006/relationships/customXml" Target="../ink/ink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l="-33000" r="-33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517248-080F-2914-0AD5-3DCFDE2BFEF2}"/>
              </a:ext>
            </a:extLst>
          </p:cNvPr>
          <p:cNvSpPr txBox="1"/>
          <p:nvPr/>
        </p:nvSpPr>
        <p:spPr>
          <a:xfrm>
            <a:off x="-29882" y="94752"/>
            <a:ext cx="7037294" cy="1354217"/>
          </a:xfrm>
          <a:prstGeom prst="rect">
            <a:avLst/>
          </a:prstGeom>
          <a:noFill/>
          <a:ln>
            <a:solidFill>
              <a:schemeClr val="tx1">
                <a:lumMod val="75000"/>
                <a:lumOff val="25000"/>
              </a:schemeClr>
            </a:solidFill>
          </a:ln>
        </p:spPr>
        <p:txBody>
          <a:bodyPr wrap="square" rtlCol="0">
            <a:spAutoFit/>
          </a:bodyPr>
          <a:lstStyle/>
          <a:p>
            <a:pPr algn="l"/>
            <a:r>
              <a:rPr lang="en-GB" sz="4100" b="1" dirty="0">
                <a:solidFill>
                  <a:schemeClr val="bg1"/>
                </a:solidFill>
                <a:latin typeface="STCaiyun" panose="020B0400000000000000" pitchFamily="34" charset="-122"/>
                <a:ea typeface="STCaiyun" panose="020B0400000000000000" pitchFamily="34" charset="-122"/>
                <a:cs typeface="DokChampa" panose="020B0604020202020204" pitchFamily="34" charset="0"/>
              </a:rPr>
              <a:t>3 Ways To Stay Safe Online</a:t>
            </a:r>
            <a:endParaRPr lang="en-US" sz="4100" b="1" dirty="0">
              <a:solidFill>
                <a:schemeClr val="bg1"/>
              </a:solidFill>
              <a:latin typeface="STCaiyun" panose="020B0400000000000000" pitchFamily="34" charset="-122"/>
              <a:ea typeface="STCaiyun" panose="020B0400000000000000" pitchFamily="34" charset="-122"/>
              <a:cs typeface="DokChampa" panose="020B0604020202020204" pitchFamily="34" charset="0"/>
            </a:endParaRPr>
          </a:p>
        </p:txBody>
      </p:sp>
      <p:sp>
        <p:nvSpPr>
          <p:cNvPr id="9" name="TextBox 8">
            <a:extLst>
              <a:ext uri="{FF2B5EF4-FFF2-40B4-BE49-F238E27FC236}">
                <a16:creationId xmlns:a16="http://schemas.microsoft.com/office/drawing/2014/main" id="{F262C793-B853-2C3C-F634-4BAA1DDEB6D4}"/>
              </a:ext>
            </a:extLst>
          </p:cNvPr>
          <p:cNvSpPr txBox="1"/>
          <p:nvPr/>
        </p:nvSpPr>
        <p:spPr>
          <a:xfrm>
            <a:off x="-89648" y="703344"/>
            <a:ext cx="6947647" cy="1200329"/>
          </a:xfrm>
          <a:prstGeom prst="rect">
            <a:avLst/>
          </a:prstGeom>
          <a:noFill/>
        </p:spPr>
        <p:txBody>
          <a:bodyPr wrap="square">
            <a:spAutoFit/>
          </a:bodyPr>
          <a:lstStyle/>
          <a:p>
            <a:r>
              <a:rPr lang="en-GB"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What Is Online Safety? </a:t>
            </a:r>
            <a:r>
              <a:rPr lang="en-US" b="1" dirty="0">
                <a:solidFill>
                  <a:schemeClr val="bg1"/>
                </a:solidFill>
                <a:latin typeface="Berlin Sans FB" panose="020F0502020204030204" pitchFamily="34" charset="0"/>
                <a:ea typeface="STCaiyun" panose="02010800040101010101" pitchFamily="2" charset="-122"/>
              </a:rPr>
              <a:t>Ensuring that you keep safe online so you don’t get hacked</a:t>
            </a:r>
            <a:r>
              <a:rPr lang="en-GB" b="1" dirty="0">
                <a:solidFill>
                  <a:schemeClr val="bg1"/>
                </a:solidFill>
                <a:latin typeface="Berlin Sans FB" panose="020F0502020204030204" pitchFamily="34" charset="0"/>
                <a:ea typeface="STCaiyun" panose="02010800040101010101" pitchFamily="2" charset="-122"/>
              </a:rPr>
              <a:t>,</a:t>
            </a:r>
            <a:r>
              <a:rPr lang="en-US" b="1" dirty="0">
                <a:solidFill>
                  <a:schemeClr val="bg1"/>
                </a:solidFill>
                <a:latin typeface="Berlin Sans FB" panose="020F0502020204030204" pitchFamily="34" charset="0"/>
                <a:ea typeface="STCaiyun" panose="02010800040101010101" pitchFamily="2" charset="-122"/>
              </a:rPr>
              <a:t> stalked</a:t>
            </a:r>
            <a:r>
              <a:rPr lang="en-GB" b="1" dirty="0">
                <a:solidFill>
                  <a:schemeClr val="bg1"/>
                </a:solidFill>
                <a:latin typeface="Berlin Sans FB" panose="020F0502020204030204" pitchFamily="34" charset="0"/>
                <a:ea typeface="STCaiyun" panose="02010800040101010101" pitchFamily="2" charset="-122"/>
              </a:rPr>
              <a:t>,</a:t>
            </a:r>
            <a:r>
              <a:rPr lang="en-US" b="1" dirty="0">
                <a:solidFill>
                  <a:schemeClr val="bg1"/>
                </a:solidFill>
                <a:latin typeface="Berlin Sans FB" panose="020F0502020204030204" pitchFamily="34" charset="0"/>
                <a:ea typeface="STCaiyun" panose="02010800040101010101" pitchFamily="2" charset="-122"/>
              </a:rPr>
              <a:t>breach in personal data etc</a:t>
            </a:r>
            <a:r>
              <a:rPr lang="en-GB" b="1" dirty="0">
                <a:solidFill>
                  <a:schemeClr val="bg1"/>
                </a:solidFill>
                <a:latin typeface="Berlin Sans FB" panose="020F0502020204030204" pitchFamily="34" charset="0"/>
                <a:ea typeface="STCaiyun" panose="02010800040101010101" pitchFamily="2" charset="-122"/>
              </a:rPr>
              <a:t>. Th</a:t>
            </a:r>
            <a:r>
              <a:rPr lang="en-US" b="1" dirty="0">
                <a:solidFill>
                  <a:schemeClr val="bg1"/>
                </a:solidFill>
                <a:latin typeface="Berlin Sans FB" panose="020F0502020204030204" pitchFamily="34" charset="0"/>
                <a:ea typeface="STCaiyun" panose="02010800040101010101" pitchFamily="2" charset="-122"/>
              </a:rPr>
              <a:t>is means that you are aware of anything and everything that could cause such things when engaging with the internet.</a:t>
            </a:r>
          </a:p>
        </p:txBody>
      </p:sp>
      <p:sp>
        <p:nvSpPr>
          <p:cNvPr id="4" name="TextBox 3">
            <a:extLst>
              <a:ext uri="{FF2B5EF4-FFF2-40B4-BE49-F238E27FC236}">
                <a16:creationId xmlns:a16="http://schemas.microsoft.com/office/drawing/2014/main" id="{793C2AF8-13B8-5D67-4EA8-06D48BDCE71D}"/>
              </a:ext>
            </a:extLst>
          </p:cNvPr>
          <p:cNvSpPr txBox="1"/>
          <p:nvPr/>
        </p:nvSpPr>
        <p:spPr>
          <a:xfrm>
            <a:off x="808131" y="2123321"/>
            <a:ext cx="6199280" cy="1754326"/>
          </a:xfrm>
          <a:prstGeom prst="rect">
            <a:avLst/>
          </a:prstGeom>
          <a:noFill/>
        </p:spPr>
        <p:txBody>
          <a:bodyPr wrap="square">
            <a:spAutoFit/>
          </a:bodyPr>
          <a:lstStyle/>
          <a:p>
            <a:r>
              <a:rPr lang="en-GB" b="1" i="0" dirty="0">
                <a:solidFill>
                  <a:schemeClr val="bg1"/>
                </a:solidFill>
                <a:effectLst/>
                <a:latin typeface="Berlin Sans FB" panose="020E0602020502020306" pitchFamily="34" charset="77"/>
              </a:rPr>
              <a:t>Passwords that are hard to guess are best, use different passwords for each sites, don’t include your name in passwords, don’t share passwords with others. It is recommended that you use the strong passwords appointed to you as these are impossible to guess </a:t>
            </a:r>
            <a:r>
              <a:rPr lang="en-GB" b="1" dirty="0">
                <a:solidFill>
                  <a:schemeClr val="bg1"/>
                </a:solidFill>
                <a:latin typeface="Berlin Sans FB" panose="020E0602020502020306" pitchFamily="34" charset="77"/>
              </a:rPr>
              <a:t>(</a:t>
            </a:r>
            <a:r>
              <a:rPr lang="en-GB" b="1" i="0" dirty="0">
                <a:solidFill>
                  <a:schemeClr val="bg1"/>
                </a:solidFill>
                <a:effectLst/>
                <a:latin typeface="Berlin Sans FB" panose="020E0602020502020306" pitchFamily="34" charset="77"/>
              </a:rPr>
              <a:t>National Cyber Security Centre 2018)</a:t>
            </a:r>
            <a:endParaRPr lang="en-GB" b="1" dirty="0">
              <a:solidFill>
                <a:schemeClr val="bg1"/>
              </a:solidFill>
              <a:effectLst/>
              <a:latin typeface="Berlin Sans FB" panose="020E0602020502020306" pitchFamily="34" charset="77"/>
            </a:endParaRPr>
          </a:p>
        </p:txBody>
      </p:sp>
      <p:sp>
        <p:nvSpPr>
          <p:cNvPr id="6" name="TextBox 5">
            <a:extLst>
              <a:ext uri="{FF2B5EF4-FFF2-40B4-BE49-F238E27FC236}">
                <a16:creationId xmlns:a16="http://schemas.microsoft.com/office/drawing/2014/main" id="{218A63F9-51DB-6B6A-045F-66ACDC6B0464}"/>
              </a:ext>
            </a:extLst>
          </p:cNvPr>
          <p:cNvSpPr txBox="1"/>
          <p:nvPr/>
        </p:nvSpPr>
        <p:spPr>
          <a:xfrm>
            <a:off x="-76269" y="4896309"/>
            <a:ext cx="4085185" cy="1200329"/>
          </a:xfrm>
          <a:prstGeom prst="rect">
            <a:avLst/>
          </a:prstGeom>
          <a:noFill/>
        </p:spPr>
        <p:txBody>
          <a:bodyPr wrap="square">
            <a:spAutoFit/>
          </a:bodyPr>
          <a:lstStyle/>
          <a:p>
            <a:r>
              <a:rPr lang="en-GB" b="1" dirty="0">
                <a:solidFill>
                  <a:schemeClr val="bg1"/>
                </a:solidFill>
                <a:latin typeface="Berlin Sans FB" panose="020E0602020502020306" pitchFamily="34" charset="77"/>
              </a:rPr>
              <a:t>This is w</a:t>
            </a:r>
            <a:r>
              <a:rPr lang="en-US" b="1" dirty="0">
                <a:solidFill>
                  <a:schemeClr val="bg1"/>
                </a:solidFill>
                <a:latin typeface="Berlin Sans FB" panose="020E0602020502020306" pitchFamily="34" charset="77"/>
              </a:rPr>
              <a:t>hen </a:t>
            </a:r>
            <a:r>
              <a:rPr lang="en-GB" b="1" dirty="0">
                <a:solidFill>
                  <a:schemeClr val="bg1"/>
                </a:solidFill>
                <a:latin typeface="Berlin Sans FB" panose="020E0602020502020306" pitchFamily="34" charset="77"/>
              </a:rPr>
              <a:t>the site</a:t>
            </a:r>
            <a:r>
              <a:rPr lang="en-US" b="1" dirty="0">
                <a:solidFill>
                  <a:schemeClr val="bg1"/>
                </a:solidFill>
                <a:latin typeface="Berlin Sans FB" panose="020E0602020502020306" pitchFamily="34" charset="77"/>
              </a:rPr>
              <a:t> </a:t>
            </a:r>
            <a:r>
              <a:rPr lang="en-GB" b="1" dirty="0">
                <a:solidFill>
                  <a:schemeClr val="bg1"/>
                </a:solidFill>
                <a:latin typeface="Berlin Sans FB" panose="020E0602020502020306" pitchFamily="34" charset="77"/>
              </a:rPr>
              <a:t>asks </a:t>
            </a:r>
            <a:r>
              <a:rPr lang="en-US" b="1" dirty="0">
                <a:solidFill>
                  <a:schemeClr val="bg1"/>
                </a:solidFill>
                <a:latin typeface="Berlin Sans FB" panose="020E0602020502020306" pitchFamily="34" charset="77"/>
              </a:rPr>
              <a:t>a second device, mobile number or email for a code to ensure that it it is you who is logging in</a:t>
            </a:r>
            <a:r>
              <a:rPr lang="en-GB" b="1" dirty="0">
                <a:solidFill>
                  <a:schemeClr val="bg1"/>
                </a:solidFill>
                <a:latin typeface="Berlin Sans FB" panose="020E0602020502020306" pitchFamily="34" charset="77"/>
              </a:rPr>
              <a:t>.</a:t>
            </a:r>
            <a:endParaRPr lang="en-US" b="1" dirty="0">
              <a:solidFill>
                <a:schemeClr val="bg1"/>
              </a:solidFill>
              <a:latin typeface="Berlin Sans FB" panose="020E0602020502020306" pitchFamily="34" charset="77"/>
            </a:endParaRPr>
          </a:p>
        </p:txBody>
      </p:sp>
      <p:sp>
        <p:nvSpPr>
          <p:cNvPr id="12" name="TextBox 11">
            <a:extLst>
              <a:ext uri="{FF2B5EF4-FFF2-40B4-BE49-F238E27FC236}">
                <a16:creationId xmlns:a16="http://schemas.microsoft.com/office/drawing/2014/main" id="{739C3FE2-DDD0-D210-5F87-48E5D54169BD}"/>
              </a:ext>
            </a:extLst>
          </p:cNvPr>
          <p:cNvSpPr txBox="1"/>
          <p:nvPr/>
        </p:nvSpPr>
        <p:spPr>
          <a:xfrm>
            <a:off x="2525354" y="6345289"/>
            <a:ext cx="4482057" cy="2616101"/>
          </a:xfrm>
          <a:prstGeom prst="rect">
            <a:avLst/>
          </a:prstGeom>
          <a:noFill/>
          <a:ln>
            <a:noFill/>
          </a:ln>
        </p:spPr>
        <p:txBody>
          <a:bodyPr wrap="square">
            <a:spAutoFit/>
          </a:bodyPr>
          <a:lstStyle/>
          <a:p>
            <a:r>
              <a:rPr lang="en-GB" b="1" dirty="0">
                <a:solidFill>
                  <a:schemeClr val="bg1"/>
                </a:solidFill>
                <a:latin typeface="Berlin Sans FB" panose="020E0602020502020306" pitchFamily="34" charset="77"/>
              </a:rPr>
              <a:t>B</a:t>
            </a:r>
            <a:r>
              <a:rPr lang="en-US" b="1" dirty="0">
                <a:solidFill>
                  <a:schemeClr val="bg1"/>
                </a:solidFill>
                <a:latin typeface="Berlin Sans FB" panose="020E0602020502020306" pitchFamily="34" charset="77"/>
              </a:rPr>
              <a:t>e very discreet with personal information online</a:t>
            </a:r>
            <a:r>
              <a:rPr lang="en-GB" b="1" dirty="0">
                <a:solidFill>
                  <a:schemeClr val="bg1"/>
                </a:solidFill>
                <a:latin typeface="Berlin Sans FB" panose="020E0602020502020306" pitchFamily="34" charset="77"/>
              </a:rPr>
              <a:t> (address, </a:t>
            </a:r>
            <a:r>
              <a:rPr lang="en-US" b="1" dirty="0">
                <a:solidFill>
                  <a:schemeClr val="bg1"/>
                </a:solidFill>
                <a:latin typeface="Berlin Sans FB" panose="020E0602020502020306" pitchFamily="34" charset="77"/>
              </a:rPr>
              <a:t>personal mobile number etc</a:t>
            </a:r>
            <a:r>
              <a:rPr lang="en-GB" b="1" dirty="0">
                <a:solidFill>
                  <a:schemeClr val="bg1"/>
                </a:solidFill>
                <a:latin typeface="Berlin Sans FB" panose="020E0602020502020306" pitchFamily="34" charset="77"/>
              </a:rPr>
              <a:t>).</a:t>
            </a:r>
            <a:r>
              <a:rPr lang="en-US" b="1" dirty="0">
                <a:solidFill>
                  <a:schemeClr val="bg1"/>
                </a:solidFill>
                <a:latin typeface="Berlin Sans FB" panose="020E0602020502020306" pitchFamily="34" charset="77"/>
              </a:rPr>
              <a:t> </a:t>
            </a:r>
            <a:r>
              <a:rPr lang="en-GB" b="1" dirty="0">
                <a:solidFill>
                  <a:schemeClr val="bg1"/>
                </a:solidFill>
                <a:latin typeface="Berlin Sans FB" panose="020E0602020502020306" pitchFamily="34" charset="77"/>
              </a:rPr>
              <a:t>You </a:t>
            </a:r>
            <a:r>
              <a:rPr lang="en-US" b="1" dirty="0">
                <a:solidFill>
                  <a:schemeClr val="bg1"/>
                </a:solidFill>
                <a:latin typeface="Berlin Sans FB" panose="020E0602020502020306" pitchFamily="34" charset="77"/>
              </a:rPr>
              <a:t>can never delete something permanently from the internet this is called digital footprint</a:t>
            </a:r>
            <a:r>
              <a:rPr lang="en-GB" b="1" dirty="0">
                <a:solidFill>
                  <a:schemeClr val="bg1"/>
                </a:solidFill>
                <a:latin typeface="Berlin Sans FB" panose="020E0602020502020306" pitchFamily="34" charset="77"/>
              </a:rPr>
              <a:t>. </a:t>
            </a:r>
            <a:r>
              <a:rPr lang="en-GB" b="1" i="0" dirty="0">
                <a:solidFill>
                  <a:schemeClr val="bg1"/>
                </a:solidFill>
                <a:effectLst/>
                <a:latin typeface="Berlin Sans FB" panose="020E0602020502020306" pitchFamily="34" charset="77"/>
              </a:rPr>
              <a:t>Not following this may cause a stalker and you may be seriously harmed.</a:t>
            </a:r>
            <a:endParaRPr lang="en-GB" b="1" dirty="0">
              <a:solidFill>
                <a:schemeClr val="bg1"/>
              </a:solidFill>
              <a:effectLst/>
              <a:latin typeface="Berlin Sans FB" panose="020E0602020502020306" pitchFamily="34" charset="77"/>
            </a:endParaRPr>
          </a:p>
          <a:p>
            <a:endParaRPr lang="en-US" sz="2000" dirty="0">
              <a:solidFill>
                <a:schemeClr val="bg1"/>
              </a:solidFill>
              <a:latin typeface="Berlin Sans FB" panose="020E0602020502020306" pitchFamily="34" charset="77"/>
            </a:endParaRPr>
          </a:p>
        </p:txBody>
      </p:sp>
      <p:sp>
        <p:nvSpPr>
          <p:cNvPr id="14" name="TextBox 13">
            <a:extLst>
              <a:ext uri="{FF2B5EF4-FFF2-40B4-BE49-F238E27FC236}">
                <a16:creationId xmlns:a16="http://schemas.microsoft.com/office/drawing/2014/main" id="{32F30C3B-03F7-F222-A16D-12DCE5C0D43D}"/>
              </a:ext>
            </a:extLst>
          </p:cNvPr>
          <p:cNvSpPr txBox="1"/>
          <p:nvPr/>
        </p:nvSpPr>
        <p:spPr>
          <a:xfrm>
            <a:off x="-48797" y="10057185"/>
            <a:ext cx="7056208" cy="2462213"/>
          </a:xfrm>
          <a:prstGeom prst="rect">
            <a:avLst/>
          </a:prstGeom>
          <a:noFill/>
        </p:spPr>
        <p:txBody>
          <a:bodyPr wrap="square">
            <a:spAutoFit/>
          </a:bodyPr>
          <a:lstStyle/>
          <a:p>
            <a:r>
              <a:rPr lang="en-GB" sz="1900" b="1" i="0" dirty="0">
                <a:solidFill>
                  <a:schemeClr val="bg1"/>
                </a:solidFill>
                <a:effectLst/>
                <a:latin typeface="Berlin Sans FB" panose="020E0602020502020306" pitchFamily="34" charset="77"/>
              </a:rPr>
              <a:t>It is essential to ensure digital safety is taught throughout all schools as it has been recognised that young children have access to the internet, as they are more vulnerable they become an easy target</a:t>
            </a:r>
          </a:p>
          <a:p>
            <a:r>
              <a:rPr lang="en-GB" sz="1900" b="1" dirty="0">
                <a:solidFill>
                  <a:schemeClr val="bg1"/>
                </a:solidFill>
                <a:latin typeface="Berlin Sans FB" panose="020E0602020502020306" pitchFamily="34" charset="77"/>
              </a:rPr>
              <a:t>National Cyber Security Centre (2018)’Top Tips For Staying Secure Online’ </a:t>
            </a:r>
            <a:r>
              <a:rPr lang="en-GB" sz="2000" b="0" i="0" dirty="0">
                <a:solidFill>
                  <a:schemeClr val="bg1"/>
                </a:solidFill>
                <a:effectLst/>
                <a:latin typeface="Helvetica" pitchFamily="2" charset="0"/>
                <a:hlinkClick r:id="rId3">
                  <a:extLst>
                    <a:ext uri="{A12FA001-AC4F-418D-AE19-62706E023703}">
                      <ahyp:hlinkClr xmlns:ahyp="http://schemas.microsoft.com/office/drawing/2018/hyperlinkcolor" val="tx"/>
                    </a:ext>
                  </a:extLst>
                </a:hlinkClick>
              </a:rPr>
              <a:t>https://</a:t>
            </a:r>
            <a:r>
              <a:rPr lang="en-GB" sz="2000" b="0" i="0" dirty="0" err="1">
                <a:solidFill>
                  <a:schemeClr val="bg1"/>
                </a:solidFill>
                <a:effectLst/>
                <a:latin typeface="Helvetica" pitchFamily="2" charset="0"/>
                <a:hlinkClick r:id="rId3">
                  <a:extLst>
                    <a:ext uri="{A12FA001-AC4F-418D-AE19-62706E023703}">
                      <ahyp:hlinkClr xmlns:ahyp="http://schemas.microsoft.com/office/drawing/2018/hyperlinkcolor" val="tx"/>
                    </a:ext>
                  </a:extLst>
                </a:hlinkClick>
              </a:rPr>
              <a:t>www.ncsc.gov.uk</a:t>
            </a:r>
            <a:r>
              <a:rPr lang="en-GB" sz="2000" b="0" i="0" dirty="0">
                <a:solidFill>
                  <a:schemeClr val="bg1"/>
                </a:solidFill>
                <a:effectLst/>
                <a:latin typeface="Helvetica" pitchFamily="2" charset="0"/>
                <a:hlinkClick r:id="rId3">
                  <a:extLst>
                    <a:ext uri="{A12FA001-AC4F-418D-AE19-62706E023703}">
                      <ahyp:hlinkClr xmlns:ahyp="http://schemas.microsoft.com/office/drawing/2018/hyperlinkcolor" val="tx"/>
                    </a:ext>
                  </a:extLst>
                </a:hlinkClick>
              </a:rPr>
              <a:t>/collection/top-tips-for-staying-secure-online</a:t>
            </a:r>
            <a:r>
              <a:rPr lang="en-GB" sz="2000" dirty="0">
                <a:solidFill>
                  <a:schemeClr val="bg1"/>
                </a:solidFill>
                <a:latin typeface="Helvetica" pitchFamily="2" charset="0"/>
              </a:rPr>
              <a:t> </a:t>
            </a:r>
            <a:r>
              <a:rPr lang="en-GB" sz="2000" b="1" dirty="0">
                <a:solidFill>
                  <a:schemeClr val="bg1"/>
                </a:solidFill>
                <a:latin typeface="Berlin Sans FB" panose="020E0602020502020306" pitchFamily="34" charset="77"/>
              </a:rPr>
              <a:t> (accessed 18</a:t>
            </a:r>
            <a:r>
              <a:rPr lang="en-GB" sz="2000" b="1" baseline="30000" dirty="0">
                <a:solidFill>
                  <a:schemeClr val="bg1"/>
                </a:solidFill>
                <a:latin typeface="Berlin Sans FB" panose="020E0602020502020306" pitchFamily="34" charset="77"/>
              </a:rPr>
              <a:t>th</a:t>
            </a:r>
            <a:r>
              <a:rPr lang="en-GB" sz="2000" b="1" dirty="0">
                <a:solidFill>
                  <a:schemeClr val="bg1"/>
                </a:solidFill>
                <a:latin typeface="Berlin Sans FB" panose="020E0602020502020306" pitchFamily="34" charset="77"/>
              </a:rPr>
              <a:t> November 2024).</a:t>
            </a:r>
            <a:endParaRPr lang="en-GB" sz="2000" dirty="0">
              <a:effectLst/>
              <a:latin typeface="Helvetica" pitchFamily="2" charset="0"/>
            </a:endParaRPr>
          </a:p>
          <a:p>
            <a:endParaRPr lang="en-GB" sz="1900" b="1" dirty="0">
              <a:solidFill>
                <a:schemeClr val="bg1"/>
              </a:solidFill>
              <a:effectLst/>
              <a:latin typeface="Berlin Sans FB" panose="020E0602020502020306" pitchFamily="34" charset="77"/>
            </a:endParaRPr>
          </a:p>
        </p:txBody>
      </p:sp>
      <p:sp>
        <p:nvSpPr>
          <p:cNvPr id="15" name="TextBox 14">
            <a:extLst>
              <a:ext uri="{FF2B5EF4-FFF2-40B4-BE49-F238E27FC236}">
                <a16:creationId xmlns:a16="http://schemas.microsoft.com/office/drawing/2014/main" id="{554E0B05-9FA5-A4B0-8B5A-CE69EE1009AE}"/>
              </a:ext>
            </a:extLst>
          </p:cNvPr>
          <p:cNvSpPr txBox="1"/>
          <p:nvPr/>
        </p:nvSpPr>
        <p:spPr>
          <a:xfrm>
            <a:off x="2358755" y="1897257"/>
            <a:ext cx="4238432" cy="384721"/>
          </a:xfrm>
          <a:prstGeom prst="rect">
            <a:avLst/>
          </a:prstGeom>
          <a:noFill/>
        </p:spPr>
        <p:txBody>
          <a:bodyPr wrap="square" rtlCol="0">
            <a:spAutoFit/>
          </a:bodyPr>
          <a:lstStyle/>
          <a:p>
            <a:pPr algn="l"/>
            <a:r>
              <a:rPr lang="en-GB" sz="1900"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Use Strong Passwords </a:t>
            </a:r>
            <a:endParaRPr lang="en-US" sz="1900"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17" name="TextBox 16">
            <a:extLst>
              <a:ext uri="{FF2B5EF4-FFF2-40B4-BE49-F238E27FC236}">
                <a16:creationId xmlns:a16="http://schemas.microsoft.com/office/drawing/2014/main" id="{53E73119-F5C8-C0C1-ED53-2D58B4028239}"/>
              </a:ext>
            </a:extLst>
          </p:cNvPr>
          <p:cNvSpPr txBox="1"/>
          <p:nvPr/>
        </p:nvSpPr>
        <p:spPr>
          <a:xfrm>
            <a:off x="-446547" y="4628008"/>
            <a:ext cx="3707549" cy="415498"/>
          </a:xfrm>
          <a:prstGeom prst="rect">
            <a:avLst/>
          </a:prstGeom>
          <a:noFill/>
        </p:spPr>
        <p:txBody>
          <a:bodyPr wrap="square" rtlCol="0">
            <a:spAutoFit/>
          </a:bodyPr>
          <a:lstStyle/>
          <a:p>
            <a:pPr algn="ctr"/>
            <a:r>
              <a:rPr lang="en-GB" sz="1900"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Two Step Verification</a:t>
            </a:r>
            <a:r>
              <a:rPr lang="en-GB" sz="2100"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 </a:t>
            </a:r>
            <a:endParaRPr lang="en-US" sz="2100"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p:txBody>
      </p:sp>
      <p:pic>
        <p:nvPicPr>
          <p:cNvPr id="20" name="Picture 19" descr="Passwords, widgets, and Pyto - All this">
            <a:extLst>
              <a:ext uri="{FF2B5EF4-FFF2-40B4-BE49-F238E27FC236}">
                <a16:creationId xmlns:a16="http://schemas.microsoft.com/office/drawing/2014/main" id="{89887251-FDEA-4A9A-9039-DFD995F67A1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115" y="3775095"/>
            <a:ext cx="3517806" cy="902750"/>
          </a:xfrm>
          <a:prstGeom prst="rect">
            <a:avLst/>
          </a:prstGeom>
        </p:spPr>
      </p:pic>
      <p:pic>
        <p:nvPicPr>
          <p:cNvPr id="22" name="Picture 21" descr="Ways to Keep Information Secure On Internet | Techno FAQ">
            <a:extLst>
              <a:ext uri="{FF2B5EF4-FFF2-40B4-BE49-F238E27FC236}">
                <a16:creationId xmlns:a16="http://schemas.microsoft.com/office/drawing/2014/main" id="{D1E907F0-E100-2CD4-4CF2-BFB1DC8FBE6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61454" y="4001948"/>
            <a:ext cx="3027469" cy="2094052"/>
          </a:xfrm>
          <a:prstGeom prst="rect">
            <a:avLst/>
          </a:prstGeom>
        </p:spPr>
      </p:pic>
      <p:pic>
        <p:nvPicPr>
          <p:cNvPr id="25" name="Picture 24" descr="Advanced Instagram Functions Archives - TechBoomers.com">
            <a:extLst>
              <a:ext uri="{FF2B5EF4-FFF2-40B4-BE49-F238E27FC236}">
                <a16:creationId xmlns:a16="http://schemas.microsoft.com/office/drawing/2014/main" id="{0E629583-B5FE-B270-36BB-B0B214DF09C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6059834"/>
            <a:ext cx="2546022" cy="2298203"/>
          </a:xfrm>
          <a:prstGeom prst="rect">
            <a:avLst/>
          </a:prstGeom>
        </p:spPr>
      </p:pic>
      <mc:AlternateContent xmlns:mc="http://schemas.openxmlformats.org/markup-compatibility/2006" xmlns:p14="http://schemas.microsoft.com/office/powerpoint/2010/main">
        <mc:Choice Requires="p14">
          <p:contentPart p14:bwMode="auto" r:id="rId7">
            <p14:nvContentPartPr>
              <p14:cNvPr id="39" name="Ink 38">
                <a:extLst>
                  <a:ext uri="{FF2B5EF4-FFF2-40B4-BE49-F238E27FC236}">
                    <a16:creationId xmlns:a16="http://schemas.microsoft.com/office/drawing/2014/main" id="{AE6D9732-B7E5-153E-CFBC-637696403BEE}"/>
                  </a:ext>
                </a:extLst>
              </p14:cNvPr>
              <p14:cNvContentPartPr/>
              <p14:nvPr/>
            </p14:nvContentPartPr>
            <p14:xfrm>
              <a:off x="5847839" y="309943"/>
              <a:ext cx="41040" cy="10440"/>
            </p14:xfrm>
          </p:contentPart>
        </mc:Choice>
        <mc:Fallback xmlns="">
          <p:pic>
            <p:nvPicPr>
              <p:cNvPr id="39" name="Ink 38">
                <a:extLst>
                  <a:ext uri="{FF2B5EF4-FFF2-40B4-BE49-F238E27FC236}">
                    <a16:creationId xmlns:a16="http://schemas.microsoft.com/office/drawing/2014/main" id="{AE6D9732-B7E5-153E-CFBC-637696403BEE}"/>
                  </a:ext>
                </a:extLst>
              </p:cNvPr>
              <p:cNvPicPr/>
              <p:nvPr/>
            </p:nvPicPr>
            <p:blipFill>
              <a:blip r:embed="rId8"/>
              <a:stretch>
                <a:fillRect/>
              </a:stretch>
            </p:blipFill>
            <p:spPr>
              <a:xfrm>
                <a:off x="5840279" y="302383"/>
                <a:ext cx="56160" cy="25560"/>
              </a:xfrm>
              <a:prstGeom prst="rect">
                <a:avLst/>
              </a:prstGeom>
            </p:spPr>
          </p:pic>
        </mc:Fallback>
      </mc:AlternateContent>
      <p:pic>
        <p:nvPicPr>
          <p:cNvPr id="19" name="Picture 18" descr="File:Black Lock.png - Wikimedia Commons">
            <a:extLst>
              <a:ext uri="{FF2B5EF4-FFF2-40B4-BE49-F238E27FC236}">
                <a16:creationId xmlns:a16="http://schemas.microsoft.com/office/drawing/2014/main" id="{F398B8E1-E4C4-93FC-1AF4-B7D9A917BED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flipH="1">
            <a:off x="5618696" y="140758"/>
            <a:ext cx="335927" cy="238831"/>
          </a:xfrm>
          <a:prstGeom prst="rect">
            <a:avLst/>
          </a:prstGeom>
        </p:spPr>
      </p:pic>
      <p:sp>
        <p:nvSpPr>
          <p:cNvPr id="13" name="TextBox 12">
            <a:extLst>
              <a:ext uri="{FF2B5EF4-FFF2-40B4-BE49-F238E27FC236}">
                <a16:creationId xmlns:a16="http://schemas.microsoft.com/office/drawing/2014/main" id="{6403951E-98C7-710A-3C9C-655BC569D3A3}"/>
              </a:ext>
            </a:extLst>
          </p:cNvPr>
          <p:cNvSpPr txBox="1"/>
          <p:nvPr/>
        </p:nvSpPr>
        <p:spPr>
          <a:xfrm>
            <a:off x="3546388" y="6122103"/>
            <a:ext cx="1828800" cy="384721"/>
          </a:xfrm>
          <a:prstGeom prst="rect">
            <a:avLst/>
          </a:prstGeom>
          <a:noFill/>
        </p:spPr>
        <p:txBody>
          <a:bodyPr wrap="square" rtlCol="0">
            <a:spAutoFit/>
          </a:bodyPr>
          <a:lstStyle/>
          <a:p>
            <a:pPr algn="l"/>
            <a:r>
              <a:rPr lang="en-GB" sz="1900"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Online Posts</a:t>
            </a:r>
            <a:endParaRPr lang="en-US" sz="1900"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16" name="TextBox 15">
            <a:extLst>
              <a:ext uri="{FF2B5EF4-FFF2-40B4-BE49-F238E27FC236}">
                <a16:creationId xmlns:a16="http://schemas.microsoft.com/office/drawing/2014/main" id="{E6F4C905-0953-713F-5032-91FF238FD2F0}"/>
              </a:ext>
            </a:extLst>
          </p:cNvPr>
          <p:cNvSpPr txBox="1"/>
          <p:nvPr/>
        </p:nvSpPr>
        <p:spPr>
          <a:xfrm>
            <a:off x="-29882" y="8540417"/>
            <a:ext cx="5648578" cy="1477328"/>
          </a:xfrm>
          <a:prstGeom prst="rect">
            <a:avLst/>
          </a:prstGeom>
          <a:noFill/>
        </p:spPr>
        <p:txBody>
          <a:bodyPr wrap="square" rtlCol="0">
            <a:spAutoFit/>
          </a:bodyPr>
          <a:lstStyle/>
          <a:p>
            <a:pPr algn="l"/>
            <a:r>
              <a:rPr lang="en-GB" b="1" dirty="0">
                <a:solidFill>
                  <a:schemeClr val="bg1"/>
                </a:solidFill>
                <a:latin typeface="Berlin Sans FB" panose="020E0602020502020306" pitchFamily="34" charset="77"/>
              </a:rPr>
              <a:t>Using public WiFi is not recommended but hard to avoid when out and about. So if you have to use it ensure you don’t use anything containing classified information e.g online banking. You could even use a VPN (Virtual Private Network).</a:t>
            </a:r>
          </a:p>
        </p:txBody>
      </p:sp>
      <p:sp>
        <p:nvSpPr>
          <p:cNvPr id="18" name="TextBox 17">
            <a:extLst>
              <a:ext uri="{FF2B5EF4-FFF2-40B4-BE49-F238E27FC236}">
                <a16:creationId xmlns:a16="http://schemas.microsoft.com/office/drawing/2014/main" id="{76D76122-D55D-83DD-BA8A-D934A8A613BF}"/>
              </a:ext>
            </a:extLst>
          </p:cNvPr>
          <p:cNvSpPr txBox="1"/>
          <p:nvPr/>
        </p:nvSpPr>
        <p:spPr>
          <a:xfrm>
            <a:off x="241028" y="8287371"/>
            <a:ext cx="2919519" cy="384721"/>
          </a:xfrm>
          <a:prstGeom prst="rect">
            <a:avLst/>
          </a:prstGeom>
          <a:noFill/>
        </p:spPr>
        <p:txBody>
          <a:bodyPr wrap="square" rtlCol="0">
            <a:spAutoFit/>
          </a:bodyPr>
          <a:lstStyle/>
          <a:p>
            <a:pPr algn="l"/>
            <a:r>
              <a:rPr lang="en-GB" sz="1900"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rPr>
              <a:t>Secure network </a:t>
            </a:r>
            <a:endParaRPr lang="en-US" sz="1900" b="1" dirty="0">
              <a:solidFill>
                <a:schemeClr val="bg1"/>
              </a:solidFill>
              <a:latin typeface="ADLaM Display" panose="02010000000000000000" pitchFamily="2" charset="77"/>
              <a:ea typeface="ADLaM Display" panose="02010000000000000000" pitchFamily="2" charset="77"/>
              <a:cs typeface="ADLaM Display" panose="02010000000000000000" pitchFamily="2" charset="77"/>
            </a:endParaRPr>
          </a:p>
        </p:txBody>
      </p:sp>
      <p:pic>
        <p:nvPicPr>
          <p:cNvPr id="24" name="Picture 23">
            <a:extLst>
              <a:ext uri="{FF2B5EF4-FFF2-40B4-BE49-F238E27FC236}">
                <a16:creationId xmlns:a16="http://schemas.microsoft.com/office/drawing/2014/main" id="{C4ECBA73-0247-EC74-C790-0A26B1A833AB}"/>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503795" y="8453510"/>
            <a:ext cx="1354203" cy="1354203"/>
          </a:xfrm>
          <a:prstGeom prst="rect">
            <a:avLst/>
          </a:prstGeom>
        </p:spPr>
      </p:pic>
    </p:spTree>
    <p:extLst>
      <p:ext uri="{BB962C8B-B14F-4D97-AF65-F5344CB8AC3E}">
        <p14:creationId xmlns:p14="http://schemas.microsoft.com/office/powerpoint/2010/main" val="22217623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1103573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Lashaye Otseh-Taiwo (2410221)</dc:creator>
  <cp:lastModifiedBy>Lashaye Otseh-Taiwo (2410221)</cp:lastModifiedBy>
  <cp:revision>7</cp:revision>
  <dcterms:created xsi:type="dcterms:W3CDTF">2024-11-14T23:02:08Z</dcterms:created>
  <dcterms:modified xsi:type="dcterms:W3CDTF">2024-11-28T03:55:26Z</dcterms:modified>
</cp:coreProperties>
</file>