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presProps.xml" ContentType="application/vnd.openxmlformats-officedocument.presentationml.presProps+xml"/>
  <Override PartName="/ppt/notesMasters/notesMaster1.xml" ContentType="application/vnd.openxmlformats-officedocument.presentationml.notesMaster+xml"/>
  <Override PartName="/ppt/theme/theme1.xml" ContentType="application/vnd.openxmlformats-officedocument.theme+xml"/>
  <Override PartName="/ppt/theme/theme17.xml" ContentType="application/vnd.openxmlformats-officedocument.theme+xml"/>
  <Override PartName="/ppt/embeddings/oleObject1.docx" ContentType="application/vnd.openxmlformats-officedocument.wordprocessingml.document"/>
  <Override PartName="/ppt/slideLayouts/slideLayout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15.xml" ContentType="application/vnd.openxmlformats-officedocument.presentationml.slideLayout+xml"/>
  <Override PartName="/ppt/slideLayouts/slideLayout5.xml" ContentType="application/vnd.openxmlformats-officedocument.presentationml.slideLayout+xml"/>
  <Override PartName="/ppt/slideLayouts/slideLayout13.xml" ContentType="application/vnd.openxmlformats-officedocument.presentationml.slideLayout+xml"/>
  <Override PartName="/ppt/slideLayouts/slideLayout11.xml" ContentType="application/vnd.openxmlformats-officedocument.presentationml.slideLayout+xml"/>
  <Override PartName="/ppt/slideLayouts/slideLayout16.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12.xml" ContentType="application/vnd.openxmlformats-officedocument.presentationml.slideLayout+xml"/>
  <Override PartName="/ppt/slideLayouts/slideLayout9.xml" ContentType="application/vnd.openxmlformats-officedocument.presentationml.slideLayout+xml"/>
  <Override PartName="/ppt/media/image1.emf" ContentType="image/x-emf"/>
  <Override PartName="/ppt/slideMasters/slideMaster1.xml" ContentType="application/vnd.openxmlformats-officedocument.presentationml.slideMaster+xml"/>
  <Override PartName="/ppt/slides/slide7.xml" ContentType="application/vnd.openxmlformats-officedocument.presentationml.slide+xml"/>
  <Override PartName="/ppt/slides/slide1.xml" ContentType="application/vnd.openxmlformats-officedocument.presentationml.slide+xml"/>
  <Override PartName="/ppt/slides/slide3.xml" ContentType="application/vnd.openxmlformats-officedocument.presentationml.slide+xml"/>
  <Override PartName="/ppt/slides/slide11.xml" ContentType="application/vnd.openxmlformats-officedocument.presentationml.slide+xml"/>
  <Override PartName="/ppt/slides/slide6.xml" ContentType="application/vnd.openxmlformats-officedocument.presentationml.slide+xml"/>
  <Override PartName="/ppt/slides/slide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9.xml" ContentType="application/vnd.openxmlformats-officedocument.presentationml.slide+xml"/>
  <Override PartName="/ppt/notesSlides/notesSlide1.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Lst>
  <p:sldSz cx="12192000" cy="6858000"/>
  <p:notesSz cx="6858000" cy="9144000"/>
</p:presentation>
</file>

<file path=ppt/presProps.xml><?xml version="1.0" encoding="utf-8"?>
<p:presentationPr xmlns:a="http://schemas.openxmlformats.org/drawingml/2006/main" xmlns:p="http://schemas.openxmlformats.org/presentationml/2006/main" xmlns:r="http://schemas.openxmlformats.org/officeDocument/2006/relationships">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17.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0"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r>
              <a:rPr lang="en-US" sz="1800" b="0" u="none" strike="noStrike">
                <a:solidFill>
                  <a:schemeClr val="dk1"/>
                </a:solidFill>
                <a:effectLst/>
                <a:uFillTx/>
                <a:latin typeface="Century Gothic"/>
              </a:rPr>
              <a:t>Click to move the slide</a:t>
            </a:r>
            <a:endParaRPr lang="en-US" sz="1800" b="0" u="none" strike="noStrike">
              <a:solidFill>
                <a:schemeClr val="dk1"/>
              </a:solidFill>
              <a:effectLst/>
              <a:uFillTx/>
              <a:latin typeface="Century Gothic"/>
            </a:endParaRPr>
          </a:p>
        </p:txBody>
      </p:sp>
      <p:sp>
        <p:nvSpPr>
          <p:cNvPr id="541"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indent="0">
              <a:buNone/>
            </a:pPr>
            <a:r>
              <a:rPr lang="en-GB" sz="2000" b="0" u="none" strike="noStrike">
                <a:solidFill>
                  <a:srgbClr val="000000"/>
                </a:solidFill>
                <a:effectLst/>
                <a:uFillTx/>
                <a:latin typeface="Arial"/>
              </a:rPr>
              <a:t>Click to edit the notes format</a:t>
            </a:r>
            <a:endParaRPr lang="en-GB" sz="2000" b="0" u="none" strike="noStrike">
              <a:solidFill>
                <a:srgbClr val="000000"/>
              </a:solidFill>
              <a:effectLst/>
              <a:uFillTx/>
              <a:latin typeface="Arial"/>
            </a:endParaRPr>
          </a:p>
        </p:txBody>
      </p:sp>
      <p:sp>
        <p:nvSpPr>
          <p:cNvPr id="542"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lang="en-GB" sz="1400" b="0" u="none" strike="noStrike">
                <a:solidFill>
                  <a:srgbClr val="000000"/>
                </a:solidFill>
                <a:effectLst/>
                <a:uFillTx/>
                <a:latin typeface="Times New Roman"/>
              </a:rPr>
              <a:t>&lt;header&gt;</a:t>
            </a:r>
            <a:endParaRPr lang="en-GB" sz="1400" b="0" u="none" strike="noStrike">
              <a:solidFill>
                <a:srgbClr val="000000"/>
              </a:solidFill>
              <a:effectLst/>
              <a:uFillTx/>
              <a:latin typeface="Times New Roman"/>
            </a:endParaRPr>
          </a:p>
        </p:txBody>
      </p:sp>
      <p:sp>
        <p:nvSpPr>
          <p:cNvPr id="543" name="PlaceHolder 4"/>
          <p:cNvSpPr>
            <a:spLocks noGrp="1"/>
          </p:cNvSpPr>
          <p:nvPr>
            <p:ph type="dt" idx="49"/>
          </p:nvPr>
        </p:nvSpPr>
        <p:spPr>
          <a:xfrm>
            <a:off x="4278960" y="0"/>
            <a:ext cx="3280680" cy="534240"/>
          </a:xfrm>
          <a:prstGeom prst="rect">
            <a:avLst/>
          </a:prstGeom>
          <a:noFill/>
          <a:ln w="0">
            <a:noFill/>
          </a:ln>
        </p:spPr>
        <p:txBody>
          <a:bodyPr lIns="0" rIns="0" tIns="0" bIns="0" anchor="t">
            <a:noAutofit/>
          </a:bodyPr>
          <a:lstStyle>
            <a:lvl1pPr indent="0" algn="r">
              <a:buNone/>
              <a:defRPr lang="en-GB" sz="1400" b="0" u="none" strike="noStrike">
                <a:solidFill>
                  <a:srgbClr val="000000"/>
                </a:solidFill>
                <a:effectLst/>
                <a:uFillTx/>
                <a:latin typeface="Times New Roman"/>
              </a:defRPr>
            </a:lvl1pPr>
          </a:lstStyle>
          <a:p>
            <a:pPr indent="0" algn="r">
              <a:buNone/>
            </a:pPr>
            <a:r>
              <a:rPr lang="en-GB" sz="1400" b="0" u="none" strike="noStrike">
                <a:solidFill>
                  <a:srgbClr val="000000"/>
                </a:solidFill>
                <a:effectLst/>
                <a:uFillTx/>
                <a:latin typeface="Times New Roman"/>
              </a:rPr>
              <a:t>&lt;date/time&gt;</a:t>
            </a:r>
            <a:endParaRPr lang="en-GB" sz="1400" b="0" u="none" strike="noStrike">
              <a:solidFill>
                <a:srgbClr val="000000"/>
              </a:solidFill>
              <a:effectLst/>
              <a:uFillTx/>
              <a:latin typeface="Times New Roman"/>
            </a:endParaRPr>
          </a:p>
        </p:txBody>
      </p:sp>
      <p:sp>
        <p:nvSpPr>
          <p:cNvPr id="544" name="PlaceHolder 5"/>
          <p:cNvSpPr>
            <a:spLocks noGrp="1"/>
          </p:cNvSpPr>
          <p:nvPr>
            <p:ph type="ftr" idx="50"/>
          </p:nvPr>
        </p:nvSpPr>
        <p:spPr>
          <a:xfrm>
            <a:off x="0" y="10157400"/>
            <a:ext cx="3280680" cy="534240"/>
          </a:xfrm>
          <a:prstGeom prst="rect">
            <a:avLst/>
          </a:prstGeom>
          <a:noFill/>
          <a:ln w="0">
            <a:noFill/>
          </a:ln>
        </p:spPr>
        <p:txBody>
          <a:bodyPr lIns="0" rIns="0" tIns="0" bIns="0" anchor="b">
            <a:noAutofit/>
          </a:bodyPr>
          <a:lstStyle>
            <a:lvl1pPr indent="0">
              <a:buNone/>
              <a:defRPr lang="en-GB" sz="1400" b="0" u="none" strike="noStrike">
                <a:solidFill>
                  <a:srgbClr val="000000"/>
                </a:solidFill>
                <a:effectLst/>
                <a:uFillTx/>
                <a:latin typeface="Times New Roman"/>
              </a:defRPr>
            </a:lvl1pPr>
          </a:lstStyle>
          <a:p>
            <a:pPr indent="0">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545" name="PlaceHolder 6"/>
          <p:cNvSpPr>
            <a:spLocks noGrp="1"/>
          </p:cNvSpPr>
          <p:nvPr>
            <p:ph type="sldNum" idx="51"/>
          </p:nvPr>
        </p:nvSpPr>
        <p:spPr>
          <a:xfrm>
            <a:off x="4278960" y="10157400"/>
            <a:ext cx="3280680" cy="534240"/>
          </a:xfrm>
          <a:prstGeom prst="rect">
            <a:avLst/>
          </a:prstGeom>
          <a:noFill/>
          <a:ln w="0">
            <a:noFill/>
          </a:ln>
        </p:spPr>
        <p:txBody>
          <a:bodyPr lIns="0" rIns="0" tIns="0" bIns="0" anchor="b">
            <a:noAutofit/>
          </a:bodyPr>
          <a:lstStyle>
            <a:lvl1pPr indent="0" algn="r">
              <a:buNone/>
              <a:defRPr lang="en-GB" sz="1400" b="0" u="none" strike="noStrike">
                <a:solidFill>
                  <a:srgbClr val="000000"/>
                </a:solidFill>
                <a:effectLst/>
                <a:uFillTx/>
                <a:latin typeface="Times New Roman"/>
              </a:defRPr>
            </a:lvl1pPr>
          </a:lstStyle>
          <a:p>
            <a:pPr indent="0" algn="r">
              <a:buNone/>
            </a:pPr>
            <a:fld id="{E7B9D23A-6942-4AD0-A2DE-F72892060CDB}" type="slidenum">
              <a:rPr lang="en-GB" sz="1400" b="0" u="none" strike="noStrike">
                <a:solidFill>
                  <a:srgbClr val="000000"/>
                </a:solidFill>
                <a:effectLst/>
                <a:uFillTx/>
                <a:latin typeface="Times New Roman"/>
              </a:rPr>
              <a:t>&lt;number&gt;</a:t>
            </a:fld>
            <a:endParaRPr lang="en-GB" sz="1400" b="0" u="none" strike="noStrike">
              <a:solidFill>
                <a:srgbClr val="000000"/>
              </a:solidFill>
              <a:effectLst/>
              <a:uFillTx/>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05" name="PlaceHolder 1"/>
          <p:cNvSpPr>
            <a:spLocks noGrp="1"/>
          </p:cNvSpPr>
          <p:nvPr>
            <p:ph type="sldImg"/>
          </p:nvPr>
        </p:nvSpPr>
        <p:spPr>
          <a:xfrm>
            <a:off x="685800" y="1143000"/>
            <a:ext cx="5486040" cy="3085920"/>
          </a:xfrm>
          <a:prstGeom prst="rect">
            <a:avLst/>
          </a:prstGeom>
          <a:ln w="0">
            <a:noFill/>
          </a:ln>
        </p:spPr>
      </p:sp>
      <p:sp>
        <p:nvSpPr>
          <p:cNvPr id="606"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buNone/>
            </a:pPr>
            <a:endParaRPr lang="en-GB" sz="1800" b="0" u="none" strike="noStrike">
              <a:solidFill>
                <a:srgbClr val="000000"/>
              </a:solidFill>
              <a:effectLst/>
              <a:uFillTx/>
              <a:latin typeface="Arial"/>
            </a:endParaRPr>
          </a:p>
        </p:txBody>
      </p:sp>
      <p:sp>
        <p:nvSpPr>
          <p:cNvPr id="607" name="PlaceHolder 3"/>
          <p:cNvSpPr>
            <a:spLocks noGrp="1"/>
          </p:cNvSpPr>
          <p:nvPr>
            <p:ph type="sldNum" idx="52"/>
          </p:nvPr>
        </p:nvSpPr>
        <p:spPr>
          <a:xfrm>
            <a:off x="3884760" y="8685360"/>
            <a:ext cx="2971440" cy="458280"/>
          </a:xfrm>
          <a:prstGeom prst="rect">
            <a:avLst/>
          </a:prstGeom>
          <a:noFill/>
          <a:ln w="0">
            <a:noFill/>
          </a:ln>
        </p:spPr>
        <p:txBody>
          <a:bodyPr lIns="91440" rIns="91440" tIns="45720" bIns="45720" anchor="b">
            <a:noAutofit/>
          </a:bodyPr>
          <a:lstStyle>
            <a:lvl1pPr indent="0" algn="r">
              <a:lnSpc>
                <a:spcPct val="100000"/>
              </a:lnSpc>
              <a:buNone/>
              <a:defRPr lang="en-GB" sz="1200" b="0" u="none" strike="noStrike">
                <a:solidFill>
                  <a:srgbClr val="000000"/>
                </a:solidFill>
                <a:effectLst/>
                <a:uFillTx/>
                <a:latin typeface="Times New Roman"/>
              </a:defRPr>
            </a:lvl1pPr>
          </a:lstStyle>
          <a:p>
            <a:pPr indent="0" algn="r">
              <a:lnSpc>
                <a:spcPct val="100000"/>
              </a:lnSpc>
              <a:buNone/>
            </a:pPr>
            <a:fld id="{498C319A-F4FB-4D00-92A1-E3CAF18C3840}" type="slidenum">
              <a:rPr lang="en-GB" sz="1200" b="0" u="none" strike="noStrike">
                <a:solidFill>
                  <a:srgbClr val="000000"/>
                </a:solidFill>
                <a:effectLst/>
                <a:uFillTx/>
                <a:latin typeface="Times New Roman"/>
              </a:rPr>
              <a:t>&lt;number&gt;</a:t>
            </a:fld>
            <a:endParaRPr lang="en-GB" sz="1200" b="0" u="none" strike="noStrike">
              <a:solidFill>
                <a:srgbClr val="000000"/>
              </a:solidFill>
              <a:effectLst/>
              <a:uFillTx/>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2" name="Group 22"/>
          <p:cNvGrpSpPr/>
          <p:nvPr/>
        </p:nvGrpSpPr>
        <p:grpSpPr>
          <a:xfrm>
            <a:off x="0" y="228600"/>
            <a:ext cx="2851200" cy="6638400"/>
            <a:chOff x="0" y="228600"/>
            <a:chExt cx="2851200" cy="6638400"/>
          </a:xfrm>
        </p:grpSpPr>
        <p:sp>
          <p:nvSpPr>
            <p:cNvPr id="3"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6"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8"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9"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0"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1"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3"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15" name="Group 9"/>
          <p:cNvGrpSpPr/>
          <p:nvPr/>
        </p:nvGrpSpPr>
        <p:grpSpPr>
          <a:xfrm>
            <a:off x="27360" y="0"/>
            <a:ext cx="2356200" cy="6852960"/>
            <a:chOff x="27360" y="0"/>
            <a:chExt cx="2356200" cy="6852960"/>
          </a:xfrm>
        </p:grpSpPr>
        <p:sp>
          <p:nvSpPr>
            <p:cNvPr id="16"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7"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8"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0"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2"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3"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4"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5"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6"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7"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28"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29" name="PlaceHolder 1"/>
          <p:cNvSpPr>
            <a:spLocks noGrp="1"/>
          </p:cNvSpPr>
          <p:nvPr>
            <p:ph type="title"/>
          </p:nvPr>
        </p:nvSpPr>
        <p:spPr>
          <a:xfrm>
            <a:off x="2589120" y="2514600"/>
            <a:ext cx="8915040" cy="2262600"/>
          </a:xfrm>
          <a:prstGeom prst="rect">
            <a:avLst/>
          </a:prstGeom>
          <a:noFill/>
          <a:ln w="0">
            <a:noFill/>
          </a:ln>
        </p:spPr>
        <p:txBody>
          <a:bodyPr lIns="91440" rIns="91440" tIns="45720" bIns="45720" anchor="b">
            <a:normAutofit/>
          </a:bodyPr>
          <a:p>
            <a:pPr indent="0" defTabSz="457200">
              <a:lnSpc>
                <a:spcPct val="100000"/>
              </a:lnSpc>
              <a:buNone/>
            </a:pPr>
            <a:r>
              <a:rPr lang="en-US" sz="5400" b="0" u="none" strike="noStrike">
                <a:solidFill>
                  <a:schemeClr val="accent2">
                    <a:lumMod val="75000"/>
                  </a:schemeClr>
                </a:solidFill>
                <a:effectLst/>
                <a:uFillTx/>
                <a:latin typeface="Century Gothic"/>
              </a:rPr>
              <a:t>Click to edit Master title style</a:t>
            </a:r>
            <a:endParaRPr lang="en-US" sz="5400" b="0" u="none" strike="noStrike">
              <a:solidFill>
                <a:schemeClr val="dk1"/>
              </a:solidFill>
              <a:effectLst/>
              <a:uFillTx/>
              <a:latin typeface="Century Gothic"/>
            </a:endParaRPr>
          </a:p>
        </p:txBody>
      </p:sp>
      <p:sp>
        <p:nvSpPr>
          <p:cNvPr id="30" name="PlaceHolder 2"/>
          <p:cNvSpPr>
            <a:spLocks noGrp="1"/>
          </p:cNvSpPr>
          <p:nvPr>
            <p:ph type="dt" idx="1"/>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31" name="PlaceHolder 3"/>
          <p:cNvSpPr>
            <a:spLocks noGrp="1"/>
          </p:cNvSpPr>
          <p:nvPr>
            <p:ph type="ftr" idx="2"/>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32" name="Freeform 6"/>
          <p:cNvSpPr/>
          <p:nvPr/>
        </p:nvSpPr>
        <p:spPr>
          <a:xfrm>
            <a:off x="0" y="4323960"/>
            <a:ext cx="1744200" cy="778320"/>
          </a:xfrm>
          <a:custGeom>
            <a:avLst/>
            <a:gdLst>
              <a:gd name="textAreaLeft" fmla="*/ 0 w 1744200"/>
              <a:gd name="textAreaRight" fmla="*/ 1744560 w 1744200"/>
              <a:gd name="textAreaTop" fmla="*/ 0 h 778320"/>
              <a:gd name="textAreaBottom" fmla="*/ 778680 h 778320"/>
            </a:gdLst>
            <a:ahLst/>
            <a:cxnLst/>
            <a:rect l="textAreaLeft" t="textAreaTop" r="textAreaRight" b="textAreaBottom"/>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3" name="PlaceHolder 4"/>
          <p:cNvSpPr>
            <a:spLocks noGrp="1"/>
          </p:cNvSpPr>
          <p:nvPr>
            <p:ph type="sldNum" idx="3"/>
          </p:nvPr>
        </p:nvSpPr>
        <p:spPr>
          <a:xfrm>
            <a:off x="531720" y="452952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2148A4D4-ED95-4AFA-86C5-8F49CB223562}"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
        <p:nvSpPr>
          <p:cNvPr id="34"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lang="en-US" sz="1800" b="0" u="none" strike="noStrike">
                <a:solidFill>
                  <a:schemeClr val="dk1">
                    <a:lumMod val="75000"/>
                    <a:lumOff val="25000"/>
                  </a:schemeClr>
                </a:solidFill>
                <a:effectLst/>
                <a:uFillTx/>
                <a:latin typeface="Century Gothic"/>
              </a:rPr>
              <a:t>Click to edit the outline text format</a:t>
            </a:r>
            <a:endParaRPr lang="en-US" sz="1800" b="0" u="none" strike="noStrike">
              <a:solidFill>
                <a:schemeClr val="dk1">
                  <a:lumMod val="75000"/>
                  <a:lumOff val="25000"/>
                </a:schemeClr>
              </a:solidFill>
              <a:effectLst/>
              <a:uFillTx/>
              <a:latin typeface="Century Gothic"/>
            </a:endParaRPr>
          </a:p>
          <a:p>
            <a:pPr marL="864000" lvl="1" indent="-324000">
              <a:spcBef>
                <a:spcPts val="1134"/>
              </a:spcBef>
              <a:buClr>
                <a:srgbClr val="000000"/>
              </a:buClr>
              <a:buSzPct val="75000"/>
              <a:buFont typeface="Symbol" charset="2"/>
              <a:buChar char=""/>
            </a:pPr>
            <a:r>
              <a:rPr lang="en-US" sz="1400" b="0" u="none" strike="noStrike">
                <a:solidFill>
                  <a:schemeClr val="dk1">
                    <a:lumMod val="75000"/>
                    <a:lumOff val="25000"/>
                  </a:schemeClr>
                </a:solidFill>
                <a:effectLst/>
                <a:uFillTx/>
                <a:latin typeface="Century Gothic"/>
              </a:rPr>
              <a:t>Second Outline Level</a:t>
            </a:r>
            <a:endParaRPr lang="en-US" sz="1400" b="0" u="none" strike="noStrike">
              <a:solidFill>
                <a:schemeClr val="dk1">
                  <a:lumMod val="75000"/>
                  <a:lumOff val="25000"/>
                </a:schemeClr>
              </a:solidFill>
              <a:effectLst/>
              <a:uFillTx/>
              <a:latin typeface="Century Gothic"/>
            </a:endParaRPr>
          </a:p>
          <a:p>
            <a:pPr marL="1296000" lvl="2" indent="-288000">
              <a:spcBef>
                <a:spcPts val="850"/>
              </a:spcBef>
              <a:buClr>
                <a:srgbClr val="000000"/>
              </a:buClr>
              <a:buSzPct val="45000"/>
              <a:buFont typeface="Wingdings" charset="2"/>
              <a:buChar char=""/>
            </a:pPr>
            <a:r>
              <a:rPr lang="en-US" sz="1200" b="0" u="none" strike="noStrike">
                <a:solidFill>
                  <a:schemeClr val="dk1">
                    <a:lumMod val="75000"/>
                    <a:lumOff val="25000"/>
                  </a:schemeClr>
                </a:solidFill>
                <a:effectLst/>
                <a:uFillTx/>
                <a:latin typeface="Century Gothic"/>
              </a:rPr>
              <a:t>Third Outline Level</a:t>
            </a:r>
            <a:endParaRPr lang="en-US" sz="1200" b="0" u="none" strike="noStrike">
              <a:solidFill>
                <a:schemeClr val="dk1">
                  <a:lumMod val="75000"/>
                  <a:lumOff val="25000"/>
                </a:schemeClr>
              </a:solidFill>
              <a:effectLst/>
              <a:uFillTx/>
              <a:latin typeface="Century Gothic"/>
            </a:endParaRPr>
          </a:p>
          <a:p>
            <a:pPr marL="1728000" lvl="3" indent="-216000">
              <a:spcBef>
                <a:spcPts val="567"/>
              </a:spcBef>
              <a:buClr>
                <a:srgbClr val="000000"/>
              </a:buClr>
              <a:buSzPct val="75000"/>
              <a:buFont typeface="Symbol" charset="2"/>
              <a:buChar char=""/>
            </a:pPr>
            <a:r>
              <a:rPr lang="en-US" sz="1200" b="0" u="none" strike="noStrike">
                <a:solidFill>
                  <a:schemeClr val="dk1">
                    <a:lumMod val="75000"/>
                    <a:lumOff val="25000"/>
                  </a:schemeClr>
                </a:solidFill>
                <a:effectLst/>
                <a:uFillTx/>
                <a:latin typeface="Century Gothic"/>
              </a:rPr>
              <a:t>Fourth Outline Level</a:t>
            </a:r>
            <a:endParaRPr lang="en-US" sz="1200" b="0" u="none" strike="noStrike">
              <a:solidFill>
                <a:schemeClr val="dk1">
                  <a:lumMod val="75000"/>
                  <a:lumOff val="25000"/>
                </a:schemeClr>
              </a:solidFill>
              <a:effectLst/>
              <a:uFillTx/>
              <a:latin typeface="Century Gothic"/>
            </a:endParaRPr>
          </a:p>
          <a:p>
            <a:pPr marL="2160000" lvl="4" indent="-216000">
              <a:spcBef>
                <a:spcPts val="283"/>
              </a:spcBef>
              <a:buClr>
                <a:srgbClr val="000000"/>
              </a:buClr>
              <a:buSzPct val="45000"/>
              <a:buFont typeface="Wingdings" charset="2"/>
              <a:buChar char=""/>
            </a:pPr>
            <a:r>
              <a:rPr lang="en-US" sz="2000" b="0" u="none" strike="noStrike">
                <a:solidFill>
                  <a:schemeClr val="dk1">
                    <a:lumMod val="75000"/>
                    <a:lumOff val="25000"/>
                  </a:schemeClr>
                </a:solidFill>
                <a:effectLst/>
                <a:uFillTx/>
                <a:latin typeface="Century Gothic"/>
              </a:rPr>
              <a:t>Fifth Outline Level</a:t>
            </a:r>
            <a:endParaRPr lang="en-US" sz="2000" b="0" u="none" strike="noStrike">
              <a:solidFill>
                <a:schemeClr val="dk1">
                  <a:lumMod val="75000"/>
                  <a:lumOff val="25000"/>
                </a:schemeClr>
              </a:solidFill>
              <a:effectLst/>
              <a:uFillTx/>
              <a:latin typeface="Century Gothic"/>
            </a:endParaRPr>
          </a:p>
          <a:p>
            <a:pPr marL="2592000" lvl="5" indent="-216000">
              <a:spcBef>
                <a:spcPts val="283"/>
              </a:spcBef>
              <a:buClr>
                <a:srgbClr val="000000"/>
              </a:buClr>
              <a:buSzPct val="45000"/>
              <a:buFont typeface="Wingdings" charset="2"/>
              <a:buChar char=""/>
            </a:pPr>
            <a:r>
              <a:rPr lang="en-US" sz="2000" b="0" u="none" strike="noStrike">
                <a:solidFill>
                  <a:schemeClr val="dk1">
                    <a:lumMod val="75000"/>
                    <a:lumOff val="25000"/>
                  </a:schemeClr>
                </a:solidFill>
                <a:effectLst/>
                <a:uFillTx/>
                <a:latin typeface="Century Gothic"/>
              </a:rPr>
              <a:t>Sixth Outline Level</a:t>
            </a:r>
            <a:endParaRPr lang="en-US" sz="2000" b="0" u="none" strike="noStrike">
              <a:solidFill>
                <a:schemeClr val="dk1">
                  <a:lumMod val="75000"/>
                  <a:lumOff val="25000"/>
                </a:schemeClr>
              </a:solidFill>
              <a:effectLst/>
              <a:uFillTx/>
              <a:latin typeface="Century Gothic"/>
            </a:endParaRPr>
          </a:p>
          <a:p>
            <a:pPr marL="3024000" lvl="6" indent="-216000">
              <a:spcBef>
                <a:spcPts val="283"/>
              </a:spcBef>
              <a:buClr>
                <a:srgbClr val="000000"/>
              </a:buClr>
              <a:buSzPct val="45000"/>
              <a:buFont typeface="Wingdings" charset="2"/>
              <a:buChar char=""/>
            </a:pPr>
            <a:r>
              <a:rPr lang="en-US" sz="2000" b="0" u="none" strike="noStrike">
                <a:solidFill>
                  <a:schemeClr val="dk1">
                    <a:lumMod val="75000"/>
                    <a:lumOff val="25000"/>
                  </a:schemeClr>
                </a:solidFill>
                <a:effectLst/>
                <a:uFillTx/>
                <a:latin typeface="Century Gothic"/>
              </a:rPr>
              <a:t>Seventh Outline Level</a:t>
            </a:r>
            <a:endParaRPr lang="en-US" sz="2000" b="0" u="none" strike="noStrike">
              <a:solidFill>
                <a:schemeClr val="dk1">
                  <a:lumMod val="75000"/>
                  <a:lumOff val="25000"/>
                </a:schemeClr>
              </a:solidFill>
              <a:effectLst/>
              <a:uFillTx/>
              <a:latin typeface="Century Gothic"/>
            </a:endParaRP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and Caption">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35" name="Group 22"/>
          <p:cNvGrpSpPr/>
          <p:nvPr/>
        </p:nvGrpSpPr>
        <p:grpSpPr>
          <a:xfrm>
            <a:off x="0" y="228600"/>
            <a:ext cx="2851200" cy="6638400"/>
            <a:chOff x="0" y="228600"/>
            <a:chExt cx="2851200" cy="6638400"/>
          </a:xfrm>
        </p:grpSpPr>
        <p:sp>
          <p:nvSpPr>
            <p:cNvPr id="36"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7"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8"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0"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2"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3"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4"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5"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6"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7"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48" name="Group 9"/>
          <p:cNvGrpSpPr/>
          <p:nvPr/>
        </p:nvGrpSpPr>
        <p:grpSpPr>
          <a:xfrm>
            <a:off x="27360" y="0"/>
            <a:ext cx="2356200" cy="6852960"/>
            <a:chOff x="27360" y="0"/>
            <a:chExt cx="2356200" cy="6852960"/>
          </a:xfrm>
        </p:grpSpPr>
        <p:sp>
          <p:nvSpPr>
            <p:cNvPr id="49"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0"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3"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4"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5"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6"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7"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8"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9"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60"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61"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62" name="PlaceHolder 1"/>
          <p:cNvSpPr>
            <a:spLocks noGrp="1"/>
          </p:cNvSpPr>
          <p:nvPr>
            <p:ph type="title"/>
          </p:nvPr>
        </p:nvSpPr>
        <p:spPr>
          <a:xfrm>
            <a:off x="2589120" y="609480"/>
            <a:ext cx="8915040" cy="3116520"/>
          </a:xfrm>
          <a:prstGeom prst="rect">
            <a:avLst/>
          </a:prstGeom>
          <a:noFill/>
          <a:ln w="0">
            <a:noFill/>
          </a:ln>
        </p:spPr>
        <p:txBody>
          <a:bodyPr lIns="91440" rIns="91440" tIns="45720" bIns="45720" anchor="ctr">
            <a:normAutofit/>
          </a:bodyPr>
          <a:p>
            <a:pPr indent="0" defTabSz="457200">
              <a:lnSpc>
                <a:spcPct val="100000"/>
              </a:lnSpc>
              <a:buNone/>
            </a:pPr>
            <a:r>
              <a:rPr lang="en-US" sz="4800" b="0" u="none" strike="noStrike">
                <a:solidFill>
                  <a:schemeClr val="accent2">
                    <a:lumMod val="75000"/>
                  </a:schemeClr>
                </a:solidFill>
                <a:effectLst/>
                <a:uFillTx/>
                <a:latin typeface="Century Gothic"/>
              </a:rPr>
              <a:t>Click </a:t>
            </a:r>
            <a:r>
              <a:rPr lang="en-US" sz="4800" b="0" u="none" strike="noStrike">
                <a:solidFill>
                  <a:schemeClr val="accent2">
                    <a:lumMod val="75000"/>
                  </a:schemeClr>
                </a:solidFill>
                <a:effectLst/>
                <a:uFillTx/>
                <a:latin typeface="Century Gothic"/>
              </a:rPr>
              <a:t>to edit </a:t>
            </a:r>
            <a:r>
              <a:rPr lang="en-US" sz="4800" b="0" u="none" strike="noStrike">
                <a:solidFill>
                  <a:schemeClr val="accent2">
                    <a:lumMod val="75000"/>
                  </a:schemeClr>
                </a:solidFill>
                <a:effectLst/>
                <a:uFillTx/>
                <a:latin typeface="Century Gothic"/>
              </a:rPr>
              <a:t>Maste</a:t>
            </a:r>
            <a:r>
              <a:rPr lang="en-US" sz="4800" b="0" u="none" strike="noStrike">
                <a:solidFill>
                  <a:schemeClr val="accent2">
                    <a:lumMod val="75000"/>
                  </a:schemeClr>
                </a:solidFill>
                <a:effectLst/>
                <a:uFillTx/>
                <a:latin typeface="Century Gothic"/>
              </a:rPr>
              <a:t>r title </a:t>
            </a:r>
            <a:r>
              <a:rPr lang="en-US" sz="4800" b="0" u="none" strike="noStrike">
                <a:solidFill>
                  <a:schemeClr val="accent2">
                    <a:lumMod val="75000"/>
                  </a:schemeClr>
                </a:solidFill>
                <a:effectLst/>
                <a:uFillTx/>
                <a:latin typeface="Century Gothic"/>
              </a:rPr>
              <a:t>style</a:t>
            </a:r>
            <a:endParaRPr lang="en-US" sz="4800" b="0" u="none" strike="noStrike">
              <a:solidFill>
                <a:schemeClr val="dk1"/>
              </a:solidFill>
              <a:effectLst/>
              <a:uFillTx/>
              <a:latin typeface="Century Gothic"/>
            </a:endParaRPr>
          </a:p>
        </p:txBody>
      </p:sp>
      <p:sp>
        <p:nvSpPr>
          <p:cNvPr id="63" name="PlaceHolder 2"/>
          <p:cNvSpPr>
            <a:spLocks noGrp="1"/>
          </p:cNvSpPr>
          <p:nvPr>
            <p:ph type="body"/>
          </p:nvPr>
        </p:nvSpPr>
        <p:spPr>
          <a:xfrm>
            <a:off x="2589120" y="4354200"/>
            <a:ext cx="8915040" cy="1555560"/>
          </a:xfrm>
          <a:prstGeom prst="rect">
            <a:avLst/>
          </a:prstGeom>
          <a:noFill/>
          <a:ln w="0">
            <a:noFill/>
          </a:ln>
        </p:spPr>
        <p:txBody>
          <a:bodyPr lIns="91440" rIns="91440" tIns="45720" bIns="45720" anchor="ctr">
            <a:normAutofit/>
          </a:bodyPr>
          <a:p>
            <a:pPr indent="0" defTabSz="457200">
              <a:lnSpc>
                <a:spcPct val="100000"/>
              </a:lnSpc>
              <a:spcBef>
                <a:spcPts val="1001"/>
              </a:spcBef>
              <a:buNone/>
              <a:tabLst>
                <a:tab algn="l" pos="0"/>
              </a:tabLst>
            </a:pPr>
            <a:r>
              <a:rPr lang="en-US" sz="1800" b="0" u="none" strike="noStrike">
                <a:solidFill>
                  <a:schemeClr val="dk1">
                    <a:lumMod val="65000"/>
                    <a:lumOff val="3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p:txBody>
      </p:sp>
      <p:sp>
        <p:nvSpPr>
          <p:cNvPr id="64" name="PlaceHolder 3"/>
          <p:cNvSpPr>
            <a:spLocks noGrp="1"/>
          </p:cNvSpPr>
          <p:nvPr>
            <p:ph type="dt" idx="4"/>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65" name="PlaceHolder 4"/>
          <p:cNvSpPr>
            <a:spLocks noGrp="1"/>
          </p:cNvSpPr>
          <p:nvPr>
            <p:ph type="ftr" idx="5"/>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66" name="Freeform 11"/>
          <p:cNvSpPr/>
          <p:nvPr/>
        </p:nvSpPr>
        <p:spPr>
          <a:xfrm flipV="1">
            <a:off x="-3960" y="31780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67" name="PlaceHolder 5"/>
          <p:cNvSpPr>
            <a:spLocks noGrp="1"/>
          </p:cNvSpPr>
          <p:nvPr>
            <p:ph type="sldNum" idx="6"/>
          </p:nvPr>
        </p:nvSpPr>
        <p:spPr>
          <a:xfrm>
            <a:off x="531720" y="324396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C5D4F588-3912-4743-95E1-BA35E91829FC}"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Quote with Caption">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68" name="Group 22"/>
          <p:cNvGrpSpPr/>
          <p:nvPr/>
        </p:nvGrpSpPr>
        <p:grpSpPr>
          <a:xfrm>
            <a:off x="0" y="228600"/>
            <a:ext cx="2851200" cy="6638400"/>
            <a:chOff x="0" y="228600"/>
            <a:chExt cx="2851200" cy="6638400"/>
          </a:xfrm>
        </p:grpSpPr>
        <p:sp>
          <p:nvSpPr>
            <p:cNvPr id="69"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0"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1"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2"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3"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4"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5"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6"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7"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8"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79"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80"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81" name="Group 9"/>
          <p:cNvGrpSpPr/>
          <p:nvPr/>
        </p:nvGrpSpPr>
        <p:grpSpPr>
          <a:xfrm>
            <a:off x="27360" y="0"/>
            <a:ext cx="2356200" cy="6852960"/>
            <a:chOff x="27360" y="0"/>
            <a:chExt cx="2356200" cy="6852960"/>
          </a:xfrm>
        </p:grpSpPr>
        <p:sp>
          <p:nvSpPr>
            <p:cNvPr id="82"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83"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84"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85"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86"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87"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88"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89"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90"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91"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92"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93"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94"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95" name="PlaceHolder 1"/>
          <p:cNvSpPr>
            <a:spLocks noGrp="1"/>
          </p:cNvSpPr>
          <p:nvPr>
            <p:ph type="title"/>
          </p:nvPr>
        </p:nvSpPr>
        <p:spPr>
          <a:xfrm>
            <a:off x="2850120" y="609480"/>
            <a:ext cx="8393400" cy="2895120"/>
          </a:xfrm>
          <a:prstGeom prst="rect">
            <a:avLst/>
          </a:prstGeom>
          <a:noFill/>
          <a:ln w="0">
            <a:noFill/>
          </a:ln>
        </p:spPr>
        <p:txBody>
          <a:bodyPr lIns="91440" rIns="91440" tIns="45720" bIns="45720" anchor="ctr">
            <a:normAutofit/>
          </a:bodyPr>
          <a:p>
            <a:pPr indent="0" defTabSz="457200">
              <a:lnSpc>
                <a:spcPct val="100000"/>
              </a:lnSpc>
              <a:buNone/>
            </a:pPr>
            <a:r>
              <a:rPr lang="en-US" sz="4800" b="0" u="none" strike="noStrike">
                <a:solidFill>
                  <a:schemeClr val="accent2">
                    <a:lumMod val="75000"/>
                  </a:schemeClr>
                </a:solidFill>
                <a:effectLst/>
                <a:uFillTx/>
                <a:latin typeface="Century Gothic"/>
              </a:rPr>
              <a:t>Click </a:t>
            </a:r>
            <a:r>
              <a:rPr lang="en-US" sz="4800" b="0" u="none" strike="noStrike">
                <a:solidFill>
                  <a:schemeClr val="accent2">
                    <a:lumMod val="75000"/>
                  </a:schemeClr>
                </a:solidFill>
                <a:effectLst/>
                <a:uFillTx/>
                <a:latin typeface="Century Gothic"/>
              </a:rPr>
              <a:t>to </a:t>
            </a:r>
            <a:r>
              <a:rPr lang="en-US" sz="4800" b="0" u="none" strike="noStrike">
                <a:solidFill>
                  <a:schemeClr val="accent2">
                    <a:lumMod val="75000"/>
                  </a:schemeClr>
                </a:solidFill>
                <a:effectLst/>
                <a:uFillTx/>
                <a:latin typeface="Century Gothic"/>
              </a:rPr>
              <a:t>edit </a:t>
            </a:r>
            <a:r>
              <a:rPr lang="en-US" sz="4800" b="0" u="none" strike="noStrike">
                <a:solidFill>
                  <a:schemeClr val="accent2">
                    <a:lumMod val="75000"/>
                  </a:schemeClr>
                </a:solidFill>
                <a:effectLst/>
                <a:uFillTx/>
                <a:latin typeface="Century Gothic"/>
              </a:rPr>
              <a:t>Mast</a:t>
            </a:r>
            <a:r>
              <a:rPr lang="en-US" sz="4800" b="0" u="none" strike="noStrike">
                <a:solidFill>
                  <a:schemeClr val="accent2">
                    <a:lumMod val="75000"/>
                  </a:schemeClr>
                </a:solidFill>
                <a:effectLst/>
                <a:uFillTx/>
                <a:latin typeface="Century Gothic"/>
              </a:rPr>
              <a:t>er </a:t>
            </a:r>
            <a:r>
              <a:rPr lang="en-US" sz="4800" b="0" u="none" strike="noStrike">
                <a:solidFill>
                  <a:schemeClr val="accent2">
                    <a:lumMod val="75000"/>
                  </a:schemeClr>
                </a:solidFill>
                <a:effectLst/>
                <a:uFillTx/>
                <a:latin typeface="Century Gothic"/>
              </a:rPr>
              <a:t>title </a:t>
            </a:r>
            <a:r>
              <a:rPr lang="en-US" sz="4800" b="0" u="none" strike="noStrike">
                <a:solidFill>
                  <a:schemeClr val="accent2">
                    <a:lumMod val="75000"/>
                  </a:schemeClr>
                </a:solidFill>
                <a:effectLst/>
                <a:uFillTx/>
                <a:latin typeface="Century Gothic"/>
              </a:rPr>
              <a:t>style</a:t>
            </a:r>
            <a:endParaRPr lang="en-US" sz="4800" b="0" u="none" strike="noStrike">
              <a:solidFill>
                <a:schemeClr val="dk1"/>
              </a:solidFill>
              <a:effectLst/>
              <a:uFillTx/>
              <a:latin typeface="Century Gothic"/>
            </a:endParaRPr>
          </a:p>
        </p:txBody>
      </p:sp>
      <p:sp>
        <p:nvSpPr>
          <p:cNvPr id="96" name="PlaceHolder 2"/>
          <p:cNvSpPr>
            <a:spLocks noGrp="1"/>
          </p:cNvSpPr>
          <p:nvPr>
            <p:ph type="body"/>
          </p:nvPr>
        </p:nvSpPr>
        <p:spPr>
          <a:xfrm>
            <a:off x="3274920" y="3505320"/>
            <a:ext cx="7536240" cy="380520"/>
          </a:xfrm>
          <a:prstGeom prst="rect">
            <a:avLst/>
          </a:prstGeom>
          <a:noFill/>
          <a:ln w="0">
            <a:noFill/>
          </a:ln>
        </p:spPr>
        <p:txBody>
          <a:bodyPr lIns="91440" rIns="91440" tIns="45720" bIns="45720" anchor="ctr">
            <a:noAutofit/>
          </a:bodyPr>
          <a:p>
            <a:pPr indent="0" defTabSz="457200">
              <a:lnSpc>
                <a:spcPct val="100000"/>
              </a:lnSpc>
              <a:spcBef>
                <a:spcPts val="1001"/>
              </a:spcBef>
              <a:buNone/>
              <a:tabLst>
                <a:tab algn="l" pos="0"/>
              </a:tabLst>
            </a:pPr>
            <a:r>
              <a:rPr lang="en-US" sz="1600" b="0" u="none" strike="noStrike">
                <a:solidFill>
                  <a:schemeClr val="dk1">
                    <a:lumMod val="50000"/>
                    <a:lumOff val="50000"/>
                  </a:schemeClr>
                </a:solidFill>
                <a:effectLst/>
                <a:uFillTx/>
                <a:latin typeface="Century Gothic"/>
              </a:rPr>
              <a:t>Click to edit Master text styles</a:t>
            </a:r>
            <a:endParaRPr lang="en-US" sz="1600" b="0" u="none" strike="noStrike">
              <a:solidFill>
                <a:schemeClr val="dk1">
                  <a:lumMod val="75000"/>
                  <a:lumOff val="25000"/>
                </a:schemeClr>
              </a:solidFill>
              <a:effectLst/>
              <a:uFillTx/>
              <a:latin typeface="Century Gothic"/>
            </a:endParaRPr>
          </a:p>
        </p:txBody>
      </p:sp>
      <p:sp>
        <p:nvSpPr>
          <p:cNvPr id="97" name="PlaceHolder 3"/>
          <p:cNvSpPr>
            <a:spLocks noGrp="1"/>
          </p:cNvSpPr>
          <p:nvPr>
            <p:ph type="body"/>
          </p:nvPr>
        </p:nvSpPr>
        <p:spPr>
          <a:xfrm>
            <a:off x="2589120" y="4354200"/>
            <a:ext cx="8915040" cy="1555560"/>
          </a:xfrm>
          <a:prstGeom prst="rect">
            <a:avLst/>
          </a:prstGeom>
          <a:noFill/>
          <a:ln w="0">
            <a:noFill/>
          </a:ln>
        </p:spPr>
        <p:txBody>
          <a:bodyPr lIns="91440" rIns="91440" tIns="45720" bIns="45720" anchor="ctr">
            <a:normAutofit/>
          </a:bodyPr>
          <a:p>
            <a:pPr indent="0" defTabSz="457200">
              <a:lnSpc>
                <a:spcPct val="100000"/>
              </a:lnSpc>
              <a:spcBef>
                <a:spcPts val="1001"/>
              </a:spcBef>
              <a:buNone/>
              <a:tabLst>
                <a:tab algn="l" pos="0"/>
              </a:tabLst>
            </a:pPr>
            <a:r>
              <a:rPr lang="en-US" sz="1800" b="0" u="none" strike="noStrike">
                <a:solidFill>
                  <a:schemeClr val="dk1">
                    <a:lumMod val="65000"/>
                    <a:lumOff val="3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p:txBody>
      </p:sp>
      <p:sp>
        <p:nvSpPr>
          <p:cNvPr id="98" name="PlaceHolder 4"/>
          <p:cNvSpPr>
            <a:spLocks noGrp="1"/>
          </p:cNvSpPr>
          <p:nvPr>
            <p:ph type="dt" idx="7"/>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99" name="PlaceHolder 5"/>
          <p:cNvSpPr>
            <a:spLocks noGrp="1"/>
          </p:cNvSpPr>
          <p:nvPr>
            <p:ph type="ftr" idx="8"/>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100" name="Freeform 11"/>
          <p:cNvSpPr/>
          <p:nvPr/>
        </p:nvSpPr>
        <p:spPr>
          <a:xfrm flipV="1">
            <a:off x="-3960" y="31780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101" name="PlaceHolder 6"/>
          <p:cNvSpPr>
            <a:spLocks noGrp="1"/>
          </p:cNvSpPr>
          <p:nvPr>
            <p:ph type="sldNum" idx="9"/>
          </p:nvPr>
        </p:nvSpPr>
        <p:spPr>
          <a:xfrm>
            <a:off x="531720" y="324396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0D39F60F-4229-4242-A0EA-BFE9BA2D1246}"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
        <p:nvSpPr>
          <p:cNvPr id="102" name="TextBox 13"/>
          <p:cNvSpPr/>
          <p:nvPr/>
        </p:nvSpPr>
        <p:spPr>
          <a:xfrm>
            <a:off x="2467800" y="648000"/>
            <a:ext cx="609120" cy="584280"/>
          </a:xfrm>
          <a:prstGeom prst="rect">
            <a:avLst/>
          </a:prstGeom>
          <a:noFill/>
          <a:ln w="0">
            <a:noFill/>
          </a:ln>
        </p:spPr>
        <p:style>
          <a:lnRef idx="0"/>
          <a:fillRef idx="0"/>
          <a:effectRef idx="0"/>
          <a:fontRef idx="minor"/>
        </p:style>
        <p:txBody>
          <a:bodyPr anchor="ctr">
            <a:noAutofit/>
          </a:bodyPr>
          <a:p>
            <a:pPr defTabSz="457200">
              <a:lnSpc>
                <a:spcPct val="100000"/>
              </a:lnSpc>
            </a:pPr>
            <a:r>
              <a:rPr lang="en-US" sz="8000" b="0" u="none" strike="noStrike">
                <a:solidFill>
                  <a:schemeClr val="accent1"/>
                </a:solidFill>
                <a:effectLst/>
                <a:uFillTx/>
                <a:latin typeface="Arial"/>
              </a:rPr>
              <a:t>“</a:t>
            </a:r>
            <a:endParaRPr lang="en-GB" sz="8000" b="0" u="none" strike="noStrike">
              <a:solidFill>
                <a:srgbClr val="000000"/>
              </a:solidFill>
              <a:effectLst/>
              <a:uFillTx/>
              <a:latin typeface="Arial"/>
            </a:endParaRPr>
          </a:p>
        </p:txBody>
      </p:sp>
      <p:sp>
        <p:nvSpPr>
          <p:cNvPr id="103" name="TextBox 14"/>
          <p:cNvSpPr/>
          <p:nvPr/>
        </p:nvSpPr>
        <p:spPr>
          <a:xfrm>
            <a:off x="11115000" y="2905200"/>
            <a:ext cx="609120" cy="584280"/>
          </a:xfrm>
          <a:prstGeom prst="rect">
            <a:avLst/>
          </a:prstGeom>
          <a:noFill/>
          <a:ln w="0">
            <a:noFill/>
          </a:ln>
        </p:spPr>
        <p:style>
          <a:lnRef idx="0"/>
          <a:fillRef idx="0"/>
          <a:effectRef idx="0"/>
          <a:fontRef idx="minor"/>
        </p:style>
        <p:txBody>
          <a:bodyPr anchor="ctr">
            <a:noAutofit/>
          </a:bodyPr>
          <a:p>
            <a:pPr defTabSz="457200">
              <a:lnSpc>
                <a:spcPct val="100000"/>
              </a:lnSpc>
            </a:pPr>
            <a:r>
              <a:rPr lang="en-US" sz="8000" b="0" u="none" strike="noStrike">
                <a:solidFill>
                  <a:schemeClr val="accent1"/>
                </a:solidFill>
                <a:effectLst/>
                <a:uFillTx/>
                <a:latin typeface="Arial"/>
              </a:rPr>
              <a:t>”</a:t>
            </a:r>
            <a:endParaRPr lang="en-GB" sz="8000" b="0" u="none" strike="noStrike">
              <a:solidFill>
                <a:srgbClr val="000000"/>
              </a:solidFill>
              <a:effectLst/>
              <a:uFillTx/>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Name Card">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104" name="Group 22"/>
          <p:cNvGrpSpPr/>
          <p:nvPr/>
        </p:nvGrpSpPr>
        <p:grpSpPr>
          <a:xfrm>
            <a:off x="0" y="228600"/>
            <a:ext cx="2851200" cy="6638400"/>
            <a:chOff x="0" y="228600"/>
            <a:chExt cx="2851200" cy="6638400"/>
          </a:xfrm>
        </p:grpSpPr>
        <p:sp>
          <p:nvSpPr>
            <p:cNvPr id="105"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06"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07"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08"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09"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10"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11"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12"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13"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14"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15"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16"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117" name="Group 9"/>
          <p:cNvGrpSpPr/>
          <p:nvPr/>
        </p:nvGrpSpPr>
        <p:grpSpPr>
          <a:xfrm>
            <a:off x="27360" y="0"/>
            <a:ext cx="2356200" cy="6852960"/>
            <a:chOff x="27360" y="0"/>
            <a:chExt cx="2356200" cy="6852960"/>
          </a:xfrm>
        </p:grpSpPr>
        <p:sp>
          <p:nvSpPr>
            <p:cNvPr id="118"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19"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0"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1"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2"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3"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4"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5"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6"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7"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8"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29"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130"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131" name="PlaceHolder 1"/>
          <p:cNvSpPr>
            <a:spLocks noGrp="1"/>
          </p:cNvSpPr>
          <p:nvPr>
            <p:ph type="title"/>
          </p:nvPr>
        </p:nvSpPr>
        <p:spPr>
          <a:xfrm>
            <a:off x="2589120" y="2438280"/>
            <a:ext cx="8915040" cy="2724480"/>
          </a:xfrm>
          <a:prstGeom prst="rect">
            <a:avLst/>
          </a:prstGeom>
          <a:noFill/>
          <a:ln w="0">
            <a:noFill/>
          </a:ln>
        </p:spPr>
        <p:txBody>
          <a:bodyPr lIns="91440" rIns="91440" tIns="45720" bIns="45720" anchor="b">
            <a:normAutofit/>
          </a:bodyPr>
          <a:p>
            <a:pPr indent="0" defTabSz="457200">
              <a:lnSpc>
                <a:spcPct val="100000"/>
              </a:lnSpc>
              <a:buNone/>
            </a:pPr>
            <a:r>
              <a:rPr lang="en-US" sz="4800" b="0" u="none" strike="noStrike">
                <a:solidFill>
                  <a:schemeClr val="accent2">
                    <a:lumMod val="75000"/>
                  </a:schemeClr>
                </a:solidFill>
                <a:effectLst/>
                <a:uFillTx/>
                <a:latin typeface="Century Gothic"/>
              </a:rPr>
              <a:t>Click </a:t>
            </a:r>
            <a:r>
              <a:rPr lang="en-US" sz="4800" b="0" u="none" strike="noStrike">
                <a:solidFill>
                  <a:schemeClr val="accent2">
                    <a:lumMod val="75000"/>
                  </a:schemeClr>
                </a:solidFill>
                <a:effectLst/>
                <a:uFillTx/>
                <a:latin typeface="Century Gothic"/>
              </a:rPr>
              <a:t>to edit </a:t>
            </a:r>
            <a:r>
              <a:rPr lang="en-US" sz="4800" b="0" u="none" strike="noStrike">
                <a:solidFill>
                  <a:schemeClr val="accent2">
                    <a:lumMod val="75000"/>
                  </a:schemeClr>
                </a:solidFill>
                <a:effectLst/>
                <a:uFillTx/>
                <a:latin typeface="Century Gothic"/>
              </a:rPr>
              <a:t>Maste</a:t>
            </a:r>
            <a:r>
              <a:rPr lang="en-US" sz="4800" b="0" u="none" strike="noStrike">
                <a:solidFill>
                  <a:schemeClr val="accent2">
                    <a:lumMod val="75000"/>
                  </a:schemeClr>
                </a:solidFill>
                <a:effectLst/>
                <a:uFillTx/>
                <a:latin typeface="Century Gothic"/>
              </a:rPr>
              <a:t>r title </a:t>
            </a:r>
            <a:r>
              <a:rPr lang="en-US" sz="4800" b="0" u="none" strike="noStrike">
                <a:solidFill>
                  <a:schemeClr val="accent2">
                    <a:lumMod val="75000"/>
                  </a:schemeClr>
                </a:solidFill>
                <a:effectLst/>
                <a:uFillTx/>
                <a:latin typeface="Century Gothic"/>
              </a:rPr>
              <a:t>style</a:t>
            </a:r>
            <a:endParaRPr lang="en-US" sz="4800" b="0" u="none" strike="noStrike">
              <a:solidFill>
                <a:schemeClr val="dk1"/>
              </a:solidFill>
              <a:effectLst/>
              <a:uFillTx/>
              <a:latin typeface="Century Gothic"/>
            </a:endParaRPr>
          </a:p>
        </p:txBody>
      </p:sp>
      <p:sp>
        <p:nvSpPr>
          <p:cNvPr id="132" name="PlaceHolder 2"/>
          <p:cNvSpPr>
            <a:spLocks noGrp="1"/>
          </p:cNvSpPr>
          <p:nvPr>
            <p:ph type="body"/>
          </p:nvPr>
        </p:nvSpPr>
        <p:spPr>
          <a:xfrm>
            <a:off x="2589120" y="5181480"/>
            <a:ext cx="8915040" cy="729360"/>
          </a:xfrm>
          <a:prstGeom prst="rect">
            <a:avLst/>
          </a:prstGeom>
          <a:noFill/>
          <a:ln w="0">
            <a:noFill/>
          </a:ln>
        </p:spPr>
        <p:txBody>
          <a:bodyPr lIns="91440" rIns="91440" tIns="45720" bIns="45720" anchor="t">
            <a:normAutofit/>
          </a:bodyPr>
          <a:p>
            <a:pPr indent="0" defTabSz="457200">
              <a:lnSpc>
                <a:spcPct val="100000"/>
              </a:lnSpc>
              <a:spcBef>
                <a:spcPts val="1001"/>
              </a:spcBef>
              <a:buNone/>
              <a:tabLst>
                <a:tab algn="l" pos="0"/>
              </a:tabLst>
            </a:pPr>
            <a:r>
              <a:rPr lang="en-US" sz="1800" b="0" u="none" strike="noStrike">
                <a:solidFill>
                  <a:schemeClr val="dk1">
                    <a:lumMod val="65000"/>
                    <a:lumOff val="3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p:txBody>
      </p:sp>
      <p:sp>
        <p:nvSpPr>
          <p:cNvPr id="133" name="PlaceHolder 3"/>
          <p:cNvSpPr>
            <a:spLocks noGrp="1"/>
          </p:cNvSpPr>
          <p:nvPr>
            <p:ph type="dt" idx="10"/>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134" name="PlaceHolder 4"/>
          <p:cNvSpPr>
            <a:spLocks noGrp="1"/>
          </p:cNvSpPr>
          <p:nvPr>
            <p:ph type="ftr" idx="11"/>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135" name="Freeform 11"/>
          <p:cNvSpPr/>
          <p:nvPr/>
        </p:nvSpPr>
        <p:spPr>
          <a:xfrm flipV="1">
            <a:off x="-3960" y="491184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136" name="PlaceHolder 5"/>
          <p:cNvSpPr>
            <a:spLocks noGrp="1"/>
          </p:cNvSpPr>
          <p:nvPr>
            <p:ph type="sldNum" idx="12"/>
          </p:nvPr>
        </p:nvSpPr>
        <p:spPr>
          <a:xfrm>
            <a:off x="531720" y="498312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9F682264-C5B3-40BF-BEB2-4DEB2C093E49}"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Quote Name Card">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137" name="Group 22"/>
          <p:cNvGrpSpPr/>
          <p:nvPr/>
        </p:nvGrpSpPr>
        <p:grpSpPr>
          <a:xfrm>
            <a:off x="0" y="228600"/>
            <a:ext cx="2851200" cy="6638400"/>
            <a:chOff x="0" y="228600"/>
            <a:chExt cx="2851200" cy="6638400"/>
          </a:xfrm>
        </p:grpSpPr>
        <p:sp>
          <p:nvSpPr>
            <p:cNvPr id="138"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39"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0"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1"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2"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3"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4"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5"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6"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7"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8"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49"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150" name="Group 9"/>
          <p:cNvGrpSpPr/>
          <p:nvPr/>
        </p:nvGrpSpPr>
        <p:grpSpPr>
          <a:xfrm>
            <a:off x="27360" y="0"/>
            <a:ext cx="2356200" cy="6852960"/>
            <a:chOff x="27360" y="0"/>
            <a:chExt cx="2356200" cy="6852960"/>
          </a:xfrm>
        </p:grpSpPr>
        <p:sp>
          <p:nvSpPr>
            <p:cNvPr id="151"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52"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53"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54"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55"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56"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57"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58"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59"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60"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61"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62"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163"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164" name="PlaceHolder 1"/>
          <p:cNvSpPr>
            <a:spLocks noGrp="1"/>
          </p:cNvSpPr>
          <p:nvPr>
            <p:ph type="title"/>
          </p:nvPr>
        </p:nvSpPr>
        <p:spPr>
          <a:xfrm>
            <a:off x="2850120" y="609480"/>
            <a:ext cx="8393400" cy="2895120"/>
          </a:xfrm>
          <a:prstGeom prst="rect">
            <a:avLst/>
          </a:prstGeom>
          <a:noFill/>
          <a:ln w="0">
            <a:noFill/>
          </a:ln>
        </p:spPr>
        <p:txBody>
          <a:bodyPr lIns="91440" rIns="91440" tIns="45720" bIns="45720" anchor="ctr">
            <a:normAutofit/>
          </a:bodyPr>
          <a:p>
            <a:pPr indent="0" defTabSz="457200">
              <a:lnSpc>
                <a:spcPct val="100000"/>
              </a:lnSpc>
              <a:buNone/>
            </a:pPr>
            <a:r>
              <a:rPr lang="en-US" sz="4800" b="0" u="none" strike="noStrike">
                <a:solidFill>
                  <a:schemeClr val="accent2">
                    <a:lumMod val="75000"/>
                  </a:schemeClr>
                </a:solidFill>
                <a:effectLst/>
                <a:uFillTx/>
                <a:latin typeface="Century Gothic"/>
              </a:rPr>
              <a:t>Click </a:t>
            </a:r>
            <a:r>
              <a:rPr lang="en-US" sz="4800" b="0" u="none" strike="noStrike">
                <a:solidFill>
                  <a:schemeClr val="accent2">
                    <a:lumMod val="75000"/>
                  </a:schemeClr>
                </a:solidFill>
                <a:effectLst/>
                <a:uFillTx/>
                <a:latin typeface="Century Gothic"/>
              </a:rPr>
              <a:t>to edit </a:t>
            </a:r>
            <a:r>
              <a:rPr lang="en-US" sz="4800" b="0" u="none" strike="noStrike">
                <a:solidFill>
                  <a:schemeClr val="accent2">
                    <a:lumMod val="75000"/>
                  </a:schemeClr>
                </a:solidFill>
                <a:effectLst/>
                <a:uFillTx/>
                <a:latin typeface="Century Gothic"/>
              </a:rPr>
              <a:t>Maste</a:t>
            </a:r>
            <a:r>
              <a:rPr lang="en-US" sz="4800" b="0" u="none" strike="noStrike">
                <a:solidFill>
                  <a:schemeClr val="accent2">
                    <a:lumMod val="75000"/>
                  </a:schemeClr>
                </a:solidFill>
                <a:effectLst/>
                <a:uFillTx/>
                <a:latin typeface="Century Gothic"/>
              </a:rPr>
              <a:t>r title </a:t>
            </a:r>
            <a:r>
              <a:rPr lang="en-US" sz="4800" b="0" u="none" strike="noStrike">
                <a:solidFill>
                  <a:schemeClr val="accent2">
                    <a:lumMod val="75000"/>
                  </a:schemeClr>
                </a:solidFill>
                <a:effectLst/>
                <a:uFillTx/>
                <a:latin typeface="Century Gothic"/>
              </a:rPr>
              <a:t>style</a:t>
            </a:r>
            <a:endParaRPr lang="en-US" sz="4800" b="0" u="none" strike="noStrike">
              <a:solidFill>
                <a:schemeClr val="dk1"/>
              </a:solidFill>
              <a:effectLst/>
              <a:uFillTx/>
              <a:latin typeface="Century Gothic"/>
            </a:endParaRPr>
          </a:p>
        </p:txBody>
      </p:sp>
      <p:sp>
        <p:nvSpPr>
          <p:cNvPr id="165" name="PlaceHolder 2"/>
          <p:cNvSpPr>
            <a:spLocks noGrp="1"/>
          </p:cNvSpPr>
          <p:nvPr>
            <p:ph type="body"/>
          </p:nvPr>
        </p:nvSpPr>
        <p:spPr>
          <a:xfrm>
            <a:off x="2589120" y="4343400"/>
            <a:ext cx="8915040" cy="837720"/>
          </a:xfrm>
          <a:prstGeom prst="rect">
            <a:avLst/>
          </a:prstGeom>
          <a:noFill/>
          <a:ln w="0">
            <a:noFill/>
          </a:ln>
        </p:spPr>
        <p:txBody>
          <a:bodyPr lIns="91440" rIns="91440" tIns="45720" bIns="45720" anchor="b">
            <a:noAutofit/>
          </a:bodyPr>
          <a:p>
            <a:pPr indent="0" defTabSz="457200">
              <a:lnSpc>
                <a:spcPct val="100000"/>
              </a:lnSpc>
              <a:spcBef>
                <a:spcPts val="1001"/>
              </a:spcBef>
              <a:buNone/>
              <a:tabLst>
                <a:tab algn="l" pos="0"/>
              </a:tabLst>
            </a:pPr>
            <a:r>
              <a:rPr lang="en-US" sz="2400" b="0" u="none" strike="noStrike">
                <a:solidFill>
                  <a:schemeClr val="accent1"/>
                </a:solidFill>
                <a:effectLst/>
                <a:uFillTx/>
                <a:latin typeface="Century Gothic"/>
              </a:rPr>
              <a:t>Click to edit Master text styles</a:t>
            </a:r>
            <a:endParaRPr lang="en-US" sz="2400" b="0" u="none" strike="noStrike">
              <a:solidFill>
                <a:schemeClr val="dk1">
                  <a:lumMod val="75000"/>
                  <a:lumOff val="25000"/>
                </a:schemeClr>
              </a:solidFill>
              <a:effectLst/>
              <a:uFillTx/>
              <a:latin typeface="Century Gothic"/>
            </a:endParaRPr>
          </a:p>
        </p:txBody>
      </p:sp>
      <p:sp>
        <p:nvSpPr>
          <p:cNvPr id="166" name="PlaceHolder 3"/>
          <p:cNvSpPr>
            <a:spLocks noGrp="1"/>
          </p:cNvSpPr>
          <p:nvPr>
            <p:ph type="body"/>
          </p:nvPr>
        </p:nvSpPr>
        <p:spPr>
          <a:xfrm>
            <a:off x="2589120" y="5181480"/>
            <a:ext cx="8915040" cy="729360"/>
          </a:xfrm>
          <a:prstGeom prst="rect">
            <a:avLst/>
          </a:prstGeom>
          <a:noFill/>
          <a:ln w="0">
            <a:noFill/>
          </a:ln>
        </p:spPr>
        <p:txBody>
          <a:bodyPr lIns="91440" rIns="91440" tIns="45720" bIns="45720" anchor="t">
            <a:normAutofit/>
          </a:bodyPr>
          <a:p>
            <a:pPr indent="0" defTabSz="457200">
              <a:lnSpc>
                <a:spcPct val="100000"/>
              </a:lnSpc>
              <a:spcBef>
                <a:spcPts val="1001"/>
              </a:spcBef>
              <a:buNone/>
              <a:tabLst>
                <a:tab algn="l" pos="0"/>
              </a:tabLst>
            </a:pPr>
            <a:r>
              <a:rPr lang="en-US" sz="1800" b="0" u="none" strike="noStrike">
                <a:solidFill>
                  <a:schemeClr val="dk1">
                    <a:lumMod val="65000"/>
                    <a:lumOff val="3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p:txBody>
      </p:sp>
      <p:sp>
        <p:nvSpPr>
          <p:cNvPr id="167" name="PlaceHolder 4"/>
          <p:cNvSpPr>
            <a:spLocks noGrp="1"/>
          </p:cNvSpPr>
          <p:nvPr>
            <p:ph type="dt" idx="13"/>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168" name="PlaceHolder 5"/>
          <p:cNvSpPr>
            <a:spLocks noGrp="1"/>
          </p:cNvSpPr>
          <p:nvPr>
            <p:ph type="ftr" idx="14"/>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169" name="Freeform 11"/>
          <p:cNvSpPr/>
          <p:nvPr/>
        </p:nvSpPr>
        <p:spPr>
          <a:xfrm flipV="1">
            <a:off x="-3960" y="491184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170" name="PlaceHolder 6"/>
          <p:cNvSpPr>
            <a:spLocks noGrp="1"/>
          </p:cNvSpPr>
          <p:nvPr>
            <p:ph type="sldNum" idx="15"/>
          </p:nvPr>
        </p:nvSpPr>
        <p:spPr>
          <a:xfrm>
            <a:off x="531720" y="498312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5E184EAE-D1AF-4510-915C-EC35959AD0E0}"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
        <p:nvSpPr>
          <p:cNvPr id="171" name="TextBox 16"/>
          <p:cNvSpPr/>
          <p:nvPr/>
        </p:nvSpPr>
        <p:spPr>
          <a:xfrm>
            <a:off x="2467800" y="648000"/>
            <a:ext cx="609120" cy="584280"/>
          </a:xfrm>
          <a:prstGeom prst="rect">
            <a:avLst/>
          </a:prstGeom>
          <a:noFill/>
          <a:ln w="0">
            <a:noFill/>
          </a:ln>
        </p:spPr>
        <p:style>
          <a:lnRef idx="0"/>
          <a:fillRef idx="0"/>
          <a:effectRef idx="0"/>
          <a:fontRef idx="minor"/>
        </p:style>
        <p:txBody>
          <a:bodyPr anchor="ctr">
            <a:noAutofit/>
          </a:bodyPr>
          <a:p>
            <a:pPr defTabSz="457200">
              <a:lnSpc>
                <a:spcPct val="100000"/>
              </a:lnSpc>
            </a:pPr>
            <a:r>
              <a:rPr lang="en-US" sz="8000" b="0" u="none" strike="noStrike">
                <a:solidFill>
                  <a:schemeClr val="accent1"/>
                </a:solidFill>
                <a:effectLst/>
                <a:uFillTx/>
                <a:latin typeface="Arial"/>
              </a:rPr>
              <a:t>“</a:t>
            </a:r>
            <a:endParaRPr lang="en-GB" sz="8000" b="0" u="none" strike="noStrike">
              <a:solidFill>
                <a:srgbClr val="000000"/>
              </a:solidFill>
              <a:effectLst/>
              <a:uFillTx/>
              <a:latin typeface="Arial"/>
            </a:endParaRPr>
          </a:p>
        </p:txBody>
      </p:sp>
      <p:sp>
        <p:nvSpPr>
          <p:cNvPr id="172" name="TextBox 17"/>
          <p:cNvSpPr/>
          <p:nvPr/>
        </p:nvSpPr>
        <p:spPr>
          <a:xfrm>
            <a:off x="11115000" y="2905200"/>
            <a:ext cx="609120" cy="584280"/>
          </a:xfrm>
          <a:prstGeom prst="rect">
            <a:avLst/>
          </a:prstGeom>
          <a:noFill/>
          <a:ln w="0">
            <a:noFill/>
          </a:ln>
        </p:spPr>
        <p:style>
          <a:lnRef idx="0"/>
          <a:fillRef idx="0"/>
          <a:effectRef idx="0"/>
          <a:fontRef idx="minor"/>
        </p:style>
        <p:txBody>
          <a:bodyPr anchor="ctr">
            <a:noAutofit/>
          </a:bodyPr>
          <a:p>
            <a:pPr defTabSz="457200">
              <a:lnSpc>
                <a:spcPct val="100000"/>
              </a:lnSpc>
            </a:pPr>
            <a:r>
              <a:rPr lang="en-US" sz="8000" b="0" u="none" strike="noStrike">
                <a:solidFill>
                  <a:schemeClr val="accent1"/>
                </a:solidFill>
                <a:effectLst/>
                <a:uFillTx/>
                <a:latin typeface="Arial"/>
              </a:rPr>
              <a:t>”</a:t>
            </a:r>
            <a:endParaRPr lang="en-GB" sz="8000" b="0" u="none" strike="noStrike">
              <a:solidFill>
                <a:srgbClr val="000000"/>
              </a:solidFill>
              <a:effectLst/>
              <a:uFillTx/>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rue or False">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173" name="Group 22"/>
          <p:cNvGrpSpPr/>
          <p:nvPr/>
        </p:nvGrpSpPr>
        <p:grpSpPr>
          <a:xfrm>
            <a:off x="0" y="228600"/>
            <a:ext cx="2851200" cy="6638400"/>
            <a:chOff x="0" y="228600"/>
            <a:chExt cx="2851200" cy="6638400"/>
          </a:xfrm>
        </p:grpSpPr>
        <p:sp>
          <p:nvSpPr>
            <p:cNvPr id="174"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75"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76"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77"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78"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79"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80"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81"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82"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83"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84"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85"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186" name="Group 9"/>
          <p:cNvGrpSpPr/>
          <p:nvPr/>
        </p:nvGrpSpPr>
        <p:grpSpPr>
          <a:xfrm>
            <a:off x="27360" y="0"/>
            <a:ext cx="2356200" cy="6852960"/>
            <a:chOff x="27360" y="0"/>
            <a:chExt cx="2356200" cy="6852960"/>
          </a:xfrm>
        </p:grpSpPr>
        <p:sp>
          <p:nvSpPr>
            <p:cNvPr id="187"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88"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89"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0"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1"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2"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3"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4"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5"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6"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7"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198"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199"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200" name="PlaceHolder 1"/>
          <p:cNvSpPr>
            <a:spLocks noGrp="1"/>
          </p:cNvSpPr>
          <p:nvPr>
            <p:ph type="title"/>
          </p:nvPr>
        </p:nvSpPr>
        <p:spPr>
          <a:xfrm>
            <a:off x="2589120" y="627480"/>
            <a:ext cx="8915040" cy="2879640"/>
          </a:xfrm>
          <a:prstGeom prst="rect">
            <a:avLst/>
          </a:prstGeom>
          <a:noFill/>
          <a:ln w="0">
            <a:noFill/>
          </a:ln>
        </p:spPr>
        <p:txBody>
          <a:bodyPr lIns="91440" rIns="91440" tIns="45720" bIns="45720" anchor="ctr">
            <a:normAutofit/>
          </a:bodyPr>
          <a:p>
            <a:pPr indent="0" defTabSz="457200">
              <a:lnSpc>
                <a:spcPct val="100000"/>
              </a:lnSpc>
              <a:buNone/>
            </a:pPr>
            <a:r>
              <a:rPr lang="en-US" sz="4800" b="0" u="none" strike="noStrike">
                <a:solidFill>
                  <a:schemeClr val="accent2">
                    <a:lumMod val="75000"/>
                  </a:schemeClr>
                </a:solidFill>
                <a:effectLst/>
                <a:uFillTx/>
                <a:latin typeface="Century Gothic"/>
              </a:rPr>
              <a:t>Click to edit Master title style</a:t>
            </a:r>
            <a:endParaRPr lang="en-US" sz="4800" b="0" u="none" strike="noStrike">
              <a:solidFill>
                <a:schemeClr val="dk1"/>
              </a:solidFill>
              <a:effectLst/>
              <a:uFillTx/>
              <a:latin typeface="Century Gothic"/>
            </a:endParaRPr>
          </a:p>
        </p:txBody>
      </p:sp>
      <p:sp>
        <p:nvSpPr>
          <p:cNvPr id="201" name="PlaceHolder 2"/>
          <p:cNvSpPr>
            <a:spLocks noGrp="1"/>
          </p:cNvSpPr>
          <p:nvPr>
            <p:ph type="body"/>
          </p:nvPr>
        </p:nvSpPr>
        <p:spPr>
          <a:xfrm>
            <a:off x="2589120" y="4343400"/>
            <a:ext cx="8915040" cy="837720"/>
          </a:xfrm>
          <a:prstGeom prst="rect">
            <a:avLst/>
          </a:prstGeom>
          <a:noFill/>
          <a:ln w="0">
            <a:noFill/>
          </a:ln>
        </p:spPr>
        <p:txBody>
          <a:bodyPr lIns="91440" rIns="91440" tIns="45720" bIns="45720" anchor="b">
            <a:noAutofit/>
          </a:bodyPr>
          <a:p>
            <a:pPr indent="0" defTabSz="457200">
              <a:lnSpc>
                <a:spcPct val="100000"/>
              </a:lnSpc>
              <a:spcBef>
                <a:spcPts val="1001"/>
              </a:spcBef>
              <a:buNone/>
              <a:tabLst>
                <a:tab algn="l" pos="0"/>
              </a:tabLst>
            </a:pPr>
            <a:r>
              <a:rPr lang="en-US" sz="2400" b="0" u="none" strike="noStrike">
                <a:solidFill>
                  <a:schemeClr val="accent1"/>
                </a:solidFill>
                <a:effectLst/>
                <a:uFillTx/>
                <a:latin typeface="Century Gothic"/>
              </a:rPr>
              <a:t>Click to edit Master text styles</a:t>
            </a:r>
            <a:endParaRPr lang="en-US" sz="2400" b="0" u="none" strike="noStrike">
              <a:solidFill>
                <a:schemeClr val="dk1">
                  <a:lumMod val="75000"/>
                  <a:lumOff val="25000"/>
                </a:schemeClr>
              </a:solidFill>
              <a:effectLst/>
              <a:uFillTx/>
              <a:latin typeface="Century Gothic"/>
            </a:endParaRPr>
          </a:p>
        </p:txBody>
      </p:sp>
      <p:sp>
        <p:nvSpPr>
          <p:cNvPr id="202" name="PlaceHolder 3"/>
          <p:cNvSpPr>
            <a:spLocks noGrp="1"/>
          </p:cNvSpPr>
          <p:nvPr>
            <p:ph type="body"/>
          </p:nvPr>
        </p:nvSpPr>
        <p:spPr>
          <a:xfrm>
            <a:off x="2589120" y="5181480"/>
            <a:ext cx="8915040" cy="729360"/>
          </a:xfrm>
          <a:prstGeom prst="rect">
            <a:avLst/>
          </a:prstGeom>
          <a:noFill/>
          <a:ln w="0">
            <a:noFill/>
          </a:ln>
        </p:spPr>
        <p:txBody>
          <a:bodyPr lIns="91440" rIns="91440" tIns="45720" bIns="45720" anchor="t">
            <a:normAutofit/>
          </a:bodyPr>
          <a:p>
            <a:pPr indent="0" defTabSz="457200">
              <a:lnSpc>
                <a:spcPct val="100000"/>
              </a:lnSpc>
              <a:spcBef>
                <a:spcPts val="1001"/>
              </a:spcBef>
              <a:buNone/>
              <a:tabLst>
                <a:tab algn="l" pos="0"/>
              </a:tabLst>
            </a:pPr>
            <a:r>
              <a:rPr lang="en-US" sz="1800" b="0" u="none" strike="noStrike">
                <a:solidFill>
                  <a:schemeClr val="dk1">
                    <a:lumMod val="65000"/>
                    <a:lumOff val="3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p:txBody>
      </p:sp>
      <p:sp>
        <p:nvSpPr>
          <p:cNvPr id="203" name="PlaceHolder 4"/>
          <p:cNvSpPr>
            <a:spLocks noGrp="1"/>
          </p:cNvSpPr>
          <p:nvPr>
            <p:ph type="dt" idx="16"/>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204" name="PlaceHolder 5"/>
          <p:cNvSpPr>
            <a:spLocks noGrp="1"/>
          </p:cNvSpPr>
          <p:nvPr>
            <p:ph type="ftr" idx="17"/>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205" name="Freeform 11"/>
          <p:cNvSpPr/>
          <p:nvPr/>
        </p:nvSpPr>
        <p:spPr>
          <a:xfrm flipV="1">
            <a:off x="-3960" y="491184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206" name="PlaceHolder 6"/>
          <p:cNvSpPr>
            <a:spLocks noGrp="1"/>
          </p:cNvSpPr>
          <p:nvPr>
            <p:ph type="sldNum" idx="18"/>
          </p:nvPr>
        </p:nvSpPr>
        <p:spPr>
          <a:xfrm>
            <a:off x="531720" y="498312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D6146478-E0F8-45E9-B16F-F119549F9E49}"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Title and Vertical Text">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207" name="Group 22"/>
          <p:cNvGrpSpPr/>
          <p:nvPr/>
        </p:nvGrpSpPr>
        <p:grpSpPr>
          <a:xfrm>
            <a:off x="0" y="228600"/>
            <a:ext cx="2851200" cy="6638400"/>
            <a:chOff x="0" y="228600"/>
            <a:chExt cx="2851200" cy="6638400"/>
          </a:xfrm>
        </p:grpSpPr>
        <p:sp>
          <p:nvSpPr>
            <p:cNvPr id="208"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09"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0"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1"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2"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3"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4"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5"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6"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7"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8"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19"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220" name="Group 9"/>
          <p:cNvGrpSpPr/>
          <p:nvPr/>
        </p:nvGrpSpPr>
        <p:grpSpPr>
          <a:xfrm>
            <a:off x="27360" y="0"/>
            <a:ext cx="2356200" cy="6852960"/>
            <a:chOff x="27360" y="0"/>
            <a:chExt cx="2356200" cy="6852960"/>
          </a:xfrm>
        </p:grpSpPr>
        <p:sp>
          <p:nvSpPr>
            <p:cNvPr id="221"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22"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23"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24"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25"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26"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27"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28"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29"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30"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31"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32"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233"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234" name="PlaceHolder 1"/>
          <p:cNvSpPr>
            <a:spLocks noGrp="1"/>
          </p:cNvSpPr>
          <p:nvPr>
            <p:ph type="title"/>
          </p:nvPr>
        </p:nvSpPr>
        <p:spPr>
          <a:xfrm>
            <a:off x="2593080" y="624240"/>
            <a:ext cx="8911440" cy="1280520"/>
          </a:xfrm>
          <a:prstGeom prst="rect">
            <a:avLst/>
          </a:prstGeom>
          <a:noFill/>
          <a:ln w="0">
            <a:noFill/>
          </a:ln>
        </p:spPr>
        <p:txBody>
          <a:bodyPr lIns="91440" rIns="91440" tIns="45720" bIns="45720" anchor="t">
            <a:noAutofit/>
          </a:bodyPr>
          <a:p>
            <a:pPr indent="0" defTabSz="457200">
              <a:lnSpc>
                <a:spcPct val="100000"/>
              </a:lnSpc>
              <a:buNone/>
            </a:pPr>
            <a:r>
              <a:rPr lang="en-US" sz="3600" b="0" u="none" strike="noStrike">
                <a:solidFill>
                  <a:schemeClr val="accent2">
                    <a:lumMod val="75000"/>
                  </a:schemeClr>
                </a:solidFill>
                <a:effectLst/>
                <a:uFillTx/>
                <a:latin typeface="Century Gothic"/>
              </a:rPr>
              <a:t>Click </a:t>
            </a:r>
            <a:r>
              <a:rPr lang="en-US" sz="3600" b="0" u="none" strike="noStrike">
                <a:solidFill>
                  <a:schemeClr val="accent2">
                    <a:lumMod val="75000"/>
                  </a:schemeClr>
                </a:solidFill>
                <a:effectLst/>
                <a:uFillTx/>
                <a:latin typeface="Century Gothic"/>
              </a:rPr>
              <a:t>to edit </a:t>
            </a:r>
            <a:r>
              <a:rPr lang="en-US" sz="3600" b="0" u="none" strike="noStrike">
                <a:solidFill>
                  <a:schemeClr val="accent2">
                    <a:lumMod val="75000"/>
                  </a:schemeClr>
                </a:solidFill>
                <a:effectLst/>
                <a:uFillTx/>
                <a:latin typeface="Century Gothic"/>
              </a:rPr>
              <a:t>Maste</a:t>
            </a:r>
            <a:r>
              <a:rPr lang="en-US" sz="3600" b="0" u="none" strike="noStrike">
                <a:solidFill>
                  <a:schemeClr val="accent2">
                    <a:lumMod val="75000"/>
                  </a:schemeClr>
                </a:solidFill>
                <a:effectLst/>
                <a:uFillTx/>
                <a:latin typeface="Century Gothic"/>
              </a:rPr>
              <a:t>r title </a:t>
            </a:r>
            <a:r>
              <a:rPr lang="en-US" sz="3600" b="0" u="none" strike="noStrike">
                <a:solidFill>
                  <a:schemeClr val="accent2">
                    <a:lumMod val="75000"/>
                  </a:schemeClr>
                </a:solidFill>
                <a:effectLst/>
                <a:uFillTx/>
                <a:latin typeface="Century Gothic"/>
              </a:rPr>
              <a:t>style</a:t>
            </a:r>
            <a:endParaRPr lang="en-US" sz="3600" b="0" u="none" strike="noStrike">
              <a:solidFill>
                <a:schemeClr val="dk1"/>
              </a:solidFill>
              <a:effectLst/>
              <a:uFillTx/>
              <a:latin typeface="Century Gothic"/>
            </a:endParaRPr>
          </a:p>
        </p:txBody>
      </p:sp>
      <p:sp>
        <p:nvSpPr>
          <p:cNvPr id="235" name="PlaceHolder 2"/>
          <p:cNvSpPr>
            <a:spLocks noGrp="1"/>
          </p:cNvSpPr>
          <p:nvPr>
            <p:ph type="body"/>
          </p:nvPr>
        </p:nvSpPr>
        <p:spPr>
          <a:xfrm>
            <a:off x="2589120" y="2133720"/>
            <a:ext cx="8915040" cy="3885840"/>
          </a:xfrm>
          <a:prstGeom prst="rect">
            <a:avLst/>
          </a:prstGeom>
          <a:noFill/>
          <a:ln w="0">
            <a:noFill/>
          </a:ln>
        </p:spPr>
        <p:txBody>
          <a:bodyPr lIns="91440" rIns="91440" tIns="45720" bIns="45720" anchor="t" vert="eaVert">
            <a:noAutofit/>
          </a:bodyPr>
          <a:p>
            <a:pPr marL="343080" indent="-343080" defTabSz="457200">
              <a:lnSpc>
                <a:spcPct val="100000"/>
              </a:lnSpc>
              <a:spcBef>
                <a:spcPts val="1001"/>
              </a:spcBef>
              <a:buClr>
                <a:srgbClr val="353535"/>
              </a:buClr>
              <a:buFont typeface="Wingdings 3" charset="2"/>
              <a:buChar char=""/>
            </a:pPr>
            <a:r>
              <a:rPr lang="en-US" sz="1800" b="0" u="none" strike="noStrike">
                <a:solidFill>
                  <a:schemeClr val="dk1">
                    <a:lumMod val="75000"/>
                    <a:lumOff val="2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a:p>
            <a:pPr marL="743040" lvl="1" indent="-285840" defTabSz="457200">
              <a:lnSpc>
                <a:spcPct val="100000"/>
              </a:lnSpc>
              <a:spcBef>
                <a:spcPts val="1001"/>
              </a:spcBef>
              <a:buClr>
                <a:srgbClr val="353535"/>
              </a:buClr>
              <a:buFont typeface="Wingdings 3" charset="2"/>
              <a:buChar char=""/>
            </a:pPr>
            <a:r>
              <a:rPr lang="en-US" sz="1600" b="0" u="none" strike="noStrike">
                <a:solidFill>
                  <a:schemeClr val="dk1">
                    <a:lumMod val="75000"/>
                    <a:lumOff val="25000"/>
                  </a:schemeClr>
                </a:solidFill>
                <a:effectLst/>
                <a:uFillTx/>
                <a:latin typeface="Century Gothic"/>
              </a:rPr>
              <a:t>Second level</a:t>
            </a:r>
            <a:endParaRPr lang="en-US" sz="1600" b="0" u="none" strike="noStrike">
              <a:solidFill>
                <a:schemeClr val="dk1">
                  <a:lumMod val="75000"/>
                  <a:lumOff val="25000"/>
                </a:schemeClr>
              </a:solidFill>
              <a:effectLst/>
              <a:uFillTx/>
              <a:latin typeface="Century Gothic"/>
            </a:endParaRPr>
          </a:p>
          <a:p>
            <a:pPr marL="1143000" lvl="2" indent="-228600" defTabSz="457200">
              <a:lnSpc>
                <a:spcPct val="100000"/>
              </a:lnSpc>
              <a:spcBef>
                <a:spcPts val="1001"/>
              </a:spcBef>
              <a:buClr>
                <a:srgbClr val="353535"/>
              </a:buClr>
              <a:buFont typeface="Wingdings 3" charset="2"/>
              <a:buChar char=""/>
            </a:pPr>
            <a:r>
              <a:rPr lang="en-US" sz="1400" b="0" u="none" strike="noStrike">
                <a:solidFill>
                  <a:schemeClr val="dk1">
                    <a:lumMod val="75000"/>
                    <a:lumOff val="25000"/>
                  </a:schemeClr>
                </a:solidFill>
                <a:effectLst/>
                <a:uFillTx/>
                <a:latin typeface="Century Gothic"/>
              </a:rPr>
              <a:t>Third level</a:t>
            </a:r>
            <a:endParaRPr lang="en-US" sz="1400" b="0" u="none" strike="noStrike">
              <a:solidFill>
                <a:schemeClr val="dk1">
                  <a:lumMod val="75000"/>
                  <a:lumOff val="25000"/>
                </a:schemeClr>
              </a:solidFill>
              <a:effectLst/>
              <a:uFillTx/>
              <a:latin typeface="Century Gothic"/>
            </a:endParaRPr>
          </a:p>
          <a:p>
            <a:pPr marL="1600200" lvl="3"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Fourth level</a:t>
            </a:r>
            <a:endParaRPr lang="en-US" sz="1200" b="0" u="none" strike="noStrike">
              <a:solidFill>
                <a:schemeClr val="dk1">
                  <a:lumMod val="75000"/>
                  <a:lumOff val="25000"/>
                </a:schemeClr>
              </a:solidFill>
              <a:effectLst/>
              <a:uFillTx/>
              <a:latin typeface="Century Gothic"/>
            </a:endParaRPr>
          </a:p>
          <a:p>
            <a:pPr marL="2057400" lvl="4"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Fifth level</a:t>
            </a:r>
            <a:endParaRPr lang="en-US" sz="1200" b="0" u="none" strike="noStrike">
              <a:solidFill>
                <a:schemeClr val="dk1">
                  <a:lumMod val="75000"/>
                  <a:lumOff val="25000"/>
                </a:schemeClr>
              </a:solidFill>
              <a:effectLst/>
              <a:uFillTx/>
              <a:latin typeface="Century Gothic"/>
            </a:endParaRPr>
          </a:p>
        </p:txBody>
      </p:sp>
      <p:sp>
        <p:nvSpPr>
          <p:cNvPr id="236" name="PlaceHolder 3"/>
          <p:cNvSpPr>
            <a:spLocks noGrp="1"/>
          </p:cNvSpPr>
          <p:nvPr>
            <p:ph type="dt" idx="19"/>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237" name="PlaceHolder 4"/>
          <p:cNvSpPr>
            <a:spLocks noGrp="1"/>
          </p:cNvSpPr>
          <p:nvPr>
            <p:ph type="ftr" idx="20"/>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238" name="Freeform 11"/>
          <p:cNvSpPr/>
          <p:nvPr/>
        </p:nvSpPr>
        <p:spPr>
          <a:xfrm flipV="1">
            <a:off x="-3960" y="7138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239" name="PlaceHolder 5"/>
          <p:cNvSpPr>
            <a:spLocks noGrp="1"/>
          </p:cNvSpPr>
          <p:nvPr>
            <p:ph type="sldNum" idx="21"/>
          </p:nvPr>
        </p:nvSpPr>
        <p:spPr>
          <a:xfrm>
            <a:off x="531720" y="78768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ADE1E7BD-77C5-4051-9CF8-3545D62EFDDD}"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Vertical Title and Text">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240" name="Group 22"/>
          <p:cNvGrpSpPr/>
          <p:nvPr/>
        </p:nvGrpSpPr>
        <p:grpSpPr>
          <a:xfrm>
            <a:off x="0" y="228600"/>
            <a:ext cx="2851200" cy="6638400"/>
            <a:chOff x="0" y="228600"/>
            <a:chExt cx="2851200" cy="6638400"/>
          </a:xfrm>
        </p:grpSpPr>
        <p:sp>
          <p:nvSpPr>
            <p:cNvPr id="241"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42"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43"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44"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45"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46"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47"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48"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49"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50"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51"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52"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253" name="Group 9"/>
          <p:cNvGrpSpPr/>
          <p:nvPr/>
        </p:nvGrpSpPr>
        <p:grpSpPr>
          <a:xfrm>
            <a:off x="27360" y="0"/>
            <a:ext cx="2356200" cy="6852960"/>
            <a:chOff x="27360" y="0"/>
            <a:chExt cx="2356200" cy="6852960"/>
          </a:xfrm>
        </p:grpSpPr>
        <p:sp>
          <p:nvSpPr>
            <p:cNvPr id="254"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55"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56"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57"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58"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59"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60"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61"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62"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63"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64"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65"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266"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267" name="PlaceHolder 1"/>
          <p:cNvSpPr>
            <a:spLocks noGrp="1"/>
          </p:cNvSpPr>
          <p:nvPr>
            <p:ph type="title"/>
          </p:nvPr>
        </p:nvSpPr>
        <p:spPr>
          <a:xfrm>
            <a:off x="9294840" y="627480"/>
            <a:ext cx="2207160" cy="5283360"/>
          </a:xfrm>
          <a:prstGeom prst="rect">
            <a:avLst/>
          </a:prstGeom>
          <a:noFill/>
          <a:ln w="0">
            <a:noFill/>
          </a:ln>
        </p:spPr>
        <p:txBody>
          <a:bodyPr lIns="91440" rIns="91440" tIns="45720" bIns="45720" anchor="ctr" vert="eaVert">
            <a:noAutofit/>
          </a:bodyPr>
          <a:p>
            <a:pPr indent="0" defTabSz="457200">
              <a:lnSpc>
                <a:spcPct val="100000"/>
              </a:lnSpc>
              <a:buNone/>
            </a:pPr>
            <a:r>
              <a:rPr lang="en-US" sz="3600" b="0" u="none" strike="noStrike">
                <a:solidFill>
                  <a:schemeClr val="accent2">
                    <a:lumMod val="75000"/>
                  </a:schemeClr>
                </a:solidFill>
                <a:effectLst/>
                <a:uFillTx/>
                <a:latin typeface="Century Gothic"/>
              </a:rPr>
              <a:t>C</a:t>
            </a:r>
            <a:r>
              <a:rPr lang="en-US" sz="3600" b="0" u="none" strike="noStrike">
                <a:solidFill>
                  <a:schemeClr val="accent2">
                    <a:lumMod val="75000"/>
                  </a:schemeClr>
                </a:solidFill>
                <a:effectLst/>
                <a:uFillTx/>
                <a:latin typeface="Century Gothic"/>
              </a:rPr>
              <a:t>li</a:t>
            </a:r>
            <a:r>
              <a:rPr lang="en-US" sz="3600" b="0" u="none" strike="noStrike">
                <a:solidFill>
                  <a:schemeClr val="accent2">
                    <a:lumMod val="75000"/>
                  </a:schemeClr>
                </a:solidFill>
                <a:effectLst/>
                <a:uFillTx/>
                <a:latin typeface="Century Gothic"/>
              </a:rPr>
              <a:t>c</a:t>
            </a:r>
            <a:r>
              <a:rPr lang="en-US" sz="3600" b="0" u="none" strike="noStrike">
                <a:solidFill>
                  <a:schemeClr val="accent2">
                    <a:lumMod val="75000"/>
                  </a:schemeClr>
                </a:solidFill>
                <a:effectLst/>
                <a:uFillTx/>
                <a:latin typeface="Century Gothic"/>
              </a:rPr>
              <a:t>k</a:t>
            </a:r>
            <a:r>
              <a:rPr lang="en-US" sz="3600" b="0" u="none" strike="noStrike">
                <a:solidFill>
                  <a:schemeClr val="accent2">
                    <a:lumMod val="75000"/>
                  </a:schemeClr>
                </a:solidFill>
                <a:effectLst/>
                <a:uFillTx/>
                <a:latin typeface="Century Gothic"/>
              </a:rPr>
              <a:t> </a:t>
            </a:r>
            <a:r>
              <a:rPr lang="en-US" sz="3600" b="0" u="none" strike="noStrike">
                <a:solidFill>
                  <a:schemeClr val="accent2">
                    <a:lumMod val="75000"/>
                  </a:schemeClr>
                </a:solidFill>
                <a:effectLst/>
                <a:uFillTx/>
                <a:latin typeface="Century Gothic"/>
              </a:rPr>
              <a:t>t</a:t>
            </a:r>
            <a:r>
              <a:rPr lang="en-US" sz="3600" b="0" u="none" strike="noStrike">
                <a:solidFill>
                  <a:schemeClr val="accent2">
                    <a:lumMod val="75000"/>
                  </a:schemeClr>
                </a:solidFill>
                <a:effectLst/>
                <a:uFillTx/>
                <a:latin typeface="Century Gothic"/>
              </a:rPr>
              <a:t>o</a:t>
            </a:r>
            <a:r>
              <a:rPr lang="en-US" sz="3600" b="0" u="none" strike="noStrike">
                <a:solidFill>
                  <a:schemeClr val="accent2">
                    <a:lumMod val="75000"/>
                  </a:schemeClr>
                </a:solidFill>
                <a:effectLst/>
                <a:uFillTx/>
                <a:latin typeface="Century Gothic"/>
              </a:rPr>
              <a:t> </a:t>
            </a:r>
            <a:r>
              <a:rPr lang="en-US" sz="3600" b="0" u="none" strike="noStrike">
                <a:solidFill>
                  <a:schemeClr val="accent2">
                    <a:lumMod val="75000"/>
                  </a:schemeClr>
                </a:solidFill>
                <a:effectLst/>
                <a:uFillTx/>
                <a:latin typeface="Century Gothic"/>
              </a:rPr>
              <a:t>e</a:t>
            </a:r>
            <a:r>
              <a:rPr lang="en-US" sz="3600" b="0" u="none" strike="noStrike">
                <a:solidFill>
                  <a:schemeClr val="accent2">
                    <a:lumMod val="75000"/>
                  </a:schemeClr>
                </a:solidFill>
                <a:effectLst/>
                <a:uFillTx/>
                <a:latin typeface="Century Gothic"/>
              </a:rPr>
              <a:t>d</a:t>
            </a:r>
            <a:r>
              <a:rPr lang="en-US" sz="3600" b="0" u="none" strike="noStrike">
                <a:solidFill>
                  <a:schemeClr val="accent2">
                    <a:lumMod val="75000"/>
                  </a:schemeClr>
                </a:solidFill>
                <a:effectLst/>
                <a:uFillTx/>
                <a:latin typeface="Century Gothic"/>
              </a:rPr>
              <a:t>i</a:t>
            </a:r>
            <a:r>
              <a:rPr lang="en-US" sz="3600" b="0" u="none" strike="noStrike">
                <a:solidFill>
                  <a:schemeClr val="accent2">
                    <a:lumMod val="75000"/>
                  </a:schemeClr>
                </a:solidFill>
                <a:effectLst/>
                <a:uFillTx/>
                <a:latin typeface="Century Gothic"/>
              </a:rPr>
              <a:t>t </a:t>
            </a:r>
            <a:r>
              <a:rPr lang="en-US" sz="3600" b="0" u="none" strike="noStrike">
                <a:solidFill>
                  <a:schemeClr val="accent2">
                    <a:lumMod val="75000"/>
                  </a:schemeClr>
                </a:solidFill>
                <a:effectLst/>
                <a:uFillTx/>
                <a:latin typeface="Century Gothic"/>
              </a:rPr>
              <a:t>M</a:t>
            </a:r>
            <a:r>
              <a:rPr lang="en-US" sz="3600" b="0" u="none" strike="noStrike">
                <a:solidFill>
                  <a:schemeClr val="accent2">
                    <a:lumMod val="75000"/>
                  </a:schemeClr>
                </a:solidFill>
                <a:effectLst/>
                <a:uFillTx/>
                <a:latin typeface="Century Gothic"/>
              </a:rPr>
              <a:t>a</a:t>
            </a:r>
            <a:r>
              <a:rPr lang="en-US" sz="3600" b="0" u="none" strike="noStrike">
                <a:solidFill>
                  <a:schemeClr val="accent2">
                    <a:lumMod val="75000"/>
                  </a:schemeClr>
                </a:solidFill>
                <a:effectLst/>
                <a:uFillTx/>
                <a:latin typeface="Century Gothic"/>
              </a:rPr>
              <a:t>s</a:t>
            </a:r>
            <a:r>
              <a:rPr lang="en-US" sz="3600" b="0" u="none" strike="noStrike">
                <a:solidFill>
                  <a:schemeClr val="accent2">
                    <a:lumMod val="75000"/>
                  </a:schemeClr>
                </a:solidFill>
                <a:effectLst/>
                <a:uFillTx/>
                <a:latin typeface="Century Gothic"/>
              </a:rPr>
              <a:t>t</a:t>
            </a:r>
            <a:r>
              <a:rPr lang="en-US" sz="3600" b="0" u="none" strike="noStrike">
                <a:solidFill>
                  <a:schemeClr val="accent2">
                    <a:lumMod val="75000"/>
                  </a:schemeClr>
                </a:solidFill>
                <a:effectLst/>
                <a:uFillTx/>
                <a:latin typeface="Century Gothic"/>
              </a:rPr>
              <a:t>e</a:t>
            </a:r>
            <a:r>
              <a:rPr lang="en-US" sz="3600" b="0" u="none" strike="noStrike">
                <a:solidFill>
                  <a:schemeClr val="accent2">
                    <a:lumMod val="75000"/>
                  </a:schemeClr>
                </a:solidFill>
                <a:effectLst/>
                <a:uFillTx/>
                <a:latin typeface="Century Gothic"/>
              </a:rPr>
              <a:t>r </a:t>
            </a:r>
            <a:r>
              <a:rPr lang="en-US" sz="3600" b="0" u="none" strike="noStrike">
                <a:solidFill>
                  <a:schemeClr val="accent2">
                    <a:lumMod val="75000"/>
                  </a:schemeClr>
                </a:solidFill>
                <a:effectLst/>
                <a:uFillTx/>
                <a:latin typeface="Century Gothic"/>
              </a:rPr>
              <a:t>t</a:t>
            </a:r>
            <a:r>
              <a:rPr lang="en-US" sz="3600" b="0" u="none" strike="noStrike">
                <a:solidFill>
                  <a:schemeClr val="accent2">
                    <a:lumMod val="75000"/>
                  </a:schemeClr>
                </a:solidFill>
                <a:effectLst/>
                <a:uFillTx/>
                <a:latin typeface="Century Gothic"/>
              </a:rPr>
              <a:t>i</a:t>
            </a:r>
            <a:r>
              <a:rPr lang="en-US" sz="3600" b="0" u="none" strike="noStrike">
                <a:solidFill>
                  <a:schemeClr val="accent2">
                    <a:lumMod val="75000"/>
                  </a:schemeClr>
                </a:solidFill>
                <a:effectLst/>
                <a:uFillTx/>
                <a:latin typeface="Century Gothic"/>
              </a:rPr>
              <a:t>t</a:t>
            </a:r>
            <a:r>
              <a:rPr lang="en-US" sz="3600" b="0" u="none" strike="noStrike">
                <a:solidFill>
                  <a:schemeClr val="accent2">
                    <a:lumMod val="75000"/>
                  </a:schemeClr>
                </a:solidFill>
                <a:effectLst/>
                <a:uFillTx/>
                <a:latin typeface="Century Gothic"/>
              </a:rPr>
              <a:t>l</a:t>
            </a:r>
            <a:r>
              <a:rPr lang="en-US" sz="3600" b="0" u="none" strike="noStrike">
                <a:solidFill>
                  <a:schemeClr val="accent2">
                    <a:lumMod val="75000"/>
                  </a:schemeClr>
                </a:solidFill>
                <a:effectLst/>
                <a:uFillTx/>
                <a:latin typeface="Century Gothic"/>
              </a:rPr>
              <a:t>e</a:t>
            </a:r>
            <a:r>
              <a:rPr lang="en-US" sz="3600" b="0" u="none" strike="noStrike">
                <a:solidFill>
                  <a:schemeClr val="accent2">
                    <a:lumMod val="75000"/>
                  </a:schemeClr>
                </a:solidFill>
                <a:effectLst/>
                <a:uFillTx/>
                <a:latin typeface="Century Gothic"/>
              </a:rPr>
              <a:t> </a:t>
            </a:r>
            <a:r>
              <a:rPr lang="en-US" sz="3600" b="0" u="none" strike="noStrike">
                <a:solidFill>
                  <a:schemeClr val="accent2">
                    <a:lumMod val="75000"/>
                  </a:schemeClr>
                </a:solidFill>
                <a:effectLst/>
                <a:uFillTx/>
                <a:latin typeface="Century Gothic"/>
              </a:rPr>
              <a:t>s</a:t>
            </a:r>
            <a:r>
              <a:rPr lang="en-US" sz="3600" b="0" u="none" strike="noStrike">
                <a:solidFill>
                  <a:schemeClr val="accent2">
                    <a:lumMod val="75000"/>
                  </a:schemeClr>
                </a:solidFill>
                <a:effectLst/>
                <a:uFillTx/>
                <a:latin typeface="Century Gothic"/>
              </a:rPr>
              <a:t>t</a:t>
            </a:r>
            <a:r>
              <a:rPr lang="en-US" sz="3600" b="0" u="none" strike="noStrike">
                <a:solidFill>
                  <a:schemeClr val="accent2">
                    <a:lumMod val="75000"/>
                  </a:schemeClr>
                </a:solidFill>
                <a:effectLst/>
                <a:uFillTx/>
                <a:latin typeface="Century Gothic"/>
              </a:rPr>
              <a:t>y</a:t>
            </a:r>
            <a:r>
              <a:rPr lang="en-US" sz="3600" b="0" u="none" strike="noStrike">
                <a:solidFill>
                  <a:schemeClr val="accent2">
                    <a:lumMod val="75000"/>
                  </a:schemeClr>
                </a:solidFill>
                <a:effectLst/>
                <a:uFillTx/>
                <a:latin typeface="Century Gothic"/>
              </a:rPr>
              <a:t>l</a:t>
            </a:r>
            <a:r>
              <a:rPr lang="en-US" sz="3600" b="0" u="none" strike="noStrike">
                <a:solidFill>
                  <a:schemeClr val="accent2">
                    <a:lumMod val="75000"/>
                  </a:schemeClr>
                </a:solidFill>
                <a:effectLst/>
                <a:uFillTx/>
                <a:latin typeface="Century Gothic"/>
              </a:rPr>
              <a:t>e</a:t>
            </a:r>
            <a:endParaRPr lang="en-US" sz="3600" b="0" u="none" strike="noStrike">
              <a:solidFill>
                <a:schemeClr val="dk1"/>
              </a:solidFill>
              <a:effectLst/>
              <a:uFillTx/>
              <a:latin typeface="Century Gothic"/>
            </a:endParaRPr>
          </a:p>
        </p:txBody>
      </p:sp>
      <p:sp>
        <p:nvSpPr>
          <p:cNvPr id="268" name="PlaceHolder 2"/>
          <p:cNvSpPr>
            <a:spLocks noGrp="1"/>
          </p:cNvSpPr>
          <p:nvPr>
            <p:ph type="body"/>
          </p:nvPr>
        </p:nvSpPr>
        <p:spPr>
          <a:xfrm>
            <a:off x="2589120" y="627480"/>
            <a:ext cx="6476760" cy="5283360"/>
          </a:xfrm>
          <a:prstGeom prst="rect">
            <a:avLst/>
          </a:prstGeom>
          <a:noFill/>
          <a:ln w="0">
            <a:noFill/>
          </a:ln>
        </p:spPr>
        <p:txBody>
          <a:bodyPr lIns="91440" rIns="91440" tIns="45720" bIns="45720" anchor="t" vert="eaVert">
            <a:noAutofit/>
          </a:bodyPr>
          <a:p>
            <a:pPr marL="343080" indent="-343080" defTabSz="457200">
              <a:lnSpc>
                <a:spcPct val="100000"/>
              </a:lnSpc>
              <a:spcBef>
                <a:spcPts val="1001"/>
              </a:spcBef>
              <a:buClr>
                <a:srgbClr val="353535"/>
              </a:buClr>
              <a:buFont typeface="Wingdings 3" charset="2"/>
              <a:buChar char=""/>
            </a:pPr>
            <a:r>
              <a:rPr lang="en-US" sz="1800" b="0" u="none" strike="noStrike">
                <a:solidFill>
                  <a:schemeClr val="dk1">
                    <a:lumMod val="75000"/>
                    <a:lumOff val="2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a:p>
            <a:pPr marL="743040" lvl="1" indent="-285840" defTabSz="457200">
              <a:lnSpc>
                <a:spcPct val="100000"/>
              </a:lnSpc>
              <a:spcBef>
                <a:spcPts val="1001"/>
              </a:spcBef>
              <a:buClr>
                <a:srgbClr val="353535"/>
              </a:buClr>
              <a:buFont typeface="Wingdings 3" charset="2"/>
              <a:buChar char=""/>
            </a:pPr>
            <a:r>
              <a:rPr lang="en-US" sz="1600" b="0" u="none" strike="noStrike">
                <a:solidFill>
                  <a:schemeClr val="dk1">
                    <a:lumMod val="75000"/>
                    <a:lumOff val="25000"/>
                  </a:schemeClr>
                </a:solidFill>
                <a:effectLst/>
                <a:uFillTx/>
                <a:latin typeface="Century Gothic"/>
              </a:rPr>
              <a:t>Second level</a:t>
            </a:r>
            <a:endParaRPr lang="en-US" sz="1600" b="0" u="none" strike="noStrike">
              <a:solidFill>
                <a:schemeClr val="dk1">
                  <a:lumMod val="75000"/>
                  <a:lumOff val="25000"/>
                </a:schemeClr>
              </a:solidFill>
              <a:effectLst/>
              <a:uFillTx/>
              <a:latin typeface="Century Gothic"/>
            </a:endParaRPr>
          </a:p>
          <a:p>
            <a:pPr marL="1143000" lvl="2" indent="-228600" defTabSz="457200">
              <a:lnSpc>
                <a:spcPct val="100000"/>
              </a:lnSpc>
              <a:spcBef>
                <a:spcPts val="1001"/>
              </a:spcBef>
              <a:buClr>
                <a:srgbClr val="353535"/>
              </a:buClr>
              <a:buFont typeface="Wingdings 3" charset="2"/>
              <a:buChar char=""/>
            </a:pPr>
            <a:r>
              <a:rPr lang="en-US" sz="1400" b="0" u="none" strike="noStrike">
                <a:solidFill>
                  <a:schemeClr val="dk1">
                    <a:lumMod val="75000"/>
                    <a:lumOff val="25000"/>
                  </a:schemeClr>
                </a:solidFill>
                <a:effectLst/>
                <a:uFillTx/>
                <a:latin typeface="Century Gothic"/>
              </a:rPr>
              <a:t>Third level</a:t>
            </a:r>
            <a:endParaRPr lang="en-US" sz="1400" b="0" u="none" strike="noStrike">
              <a:solidFill>
                <a:schemeClr val="dk1">
                  <a:lumMod val="75000"/>
                  <a:lumOff val="25000"/>
                </a:schemeClr>
              </a:solidFill>
              <a:effectLst/>
              <a:uFillTx/>
              <a:latin typeface="Century Gothic"/>
            </a:endParaRPr>
          </a:p>
          <a:p>
            <a:pPr marL="1600200" lvl="3"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Fourth level</a:t>
            </a:r>
            <a:endParaRPr lang="en-US" sz="1200" b="0" u="none" strike="noStrike">
              <a:solidFill>
                <a:schemeClr val="dk1">
                  <a:lumMod val="75000"/>
                  <a:lumOff val="25000"/>
                </a:schemeClr>
              </a:solidFill>
              <a:effectLst/>
              <a:uFillTx/>
              <a:latin typeface="Century Gothic"/>
            </a:endParaRPr>
          </a:p>
          <a:p>
            <a:pPr marL="2057400" lvl="4"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Fifth level</a:t>
            </a:r>
            <a:endParaRPr lang="en-US" sz="1200" b="0" u="none" strike="noStrike">
              <a:solidFill>
                <a:schemeClr val="dk1">
                  <a:lumMod val="75000"/>
                  <a:lumOff val="25000"/>
                </a:schemeClr>
              </a:solidFill>
              <a:effectLst/>
              <a:uFillTx/>
              <a:latin typeface="Century Gothic"/>
            </a:endParaRPr>
          </a:p>
        </p:txBody>
      </p:sp>
      <p:sp>
        <p:nvSpPr>
          <p:cNvPr id="269" name="PlaceHolder 3"/>
          <p:cNvSpPr>
            <a:spLocks noGrp="1"/>
          </p:cNvSpPr>
          <p:nvPr>
            <p:ph type="dt" idx="22"/>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270" name="PlaceHolder 4"/>
          <p:cNvSpPr>
            <a:spLocks noGrp="1"/>
          </p:cNvSpPr>
          <p:nvPr>
            <p:ph type="ftr" idx="23"/>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271" name="Freeform 11"/>
          <p:cNvSpPr/>
          <p:nvPr/>
        </p:nvSpPr>
        <p:spPr>
          <a:xfrm flipV="1">
            <a:off x="-3960" y="7138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272" name="PlaceHolder 5"/>
          <p:cNvSpPr>
            <a:spLocks noGrp="1"/>
          </p:cNvSpPr>
          <p:nvPr>
            <p:ph type="sldNum" idx="24"/>
          </p:nvPr>
        </p:nvSpPr>
        <p:spPr>
          <a:xfrm>
            <a:off x="531720" y="78768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AE8C88C3-6C8E-47F0-813C-411434FDA5EE}"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and Content">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273" name="Group 22"/>
          <p:cNvGrpSpPr/>
          <p:nvPr/>
        </p:nvGrpSpPr>
        <p:grpSpPr>
          <a:xfrm>
            <a:off x="0" y="228600"/>
            <a:ext cx="2851200" cy="6638400"/>
            <a:chOff x="0" y="228600"/>
            <a:chExt cx="2851200" cy="6638400"/>
          </a:xfrm>
        </p:grpSpPr>
        <p:sp>
          <p:nvSpPr>
            <p:cNvPr id="274"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75"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76"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77"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78"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79"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80"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81"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82"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83"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84"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85"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286" name="Group 9"/>
          <p:cNvGrpSpPr/>
          <p:nvPr/>
        </p:nvGrpSpPr>
        <p:grpSpPr>
          <a:xfrm>
            <a:off x="27360" y="0"/>
            <a:ext cx="2356200" cy="6852960"/>
            <a:chOff x="27360" y="0"/>
            <a:chExt cx="2356200" cy="6852960"/>
          </a:xfrm>
        </p:grpSpPr>
        <p:sp>
          <p:nvSpPr>
            <p:cNvPr id="287"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88"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89"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90"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91"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92"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93"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94"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95"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96"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97"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298"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299"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300" name="PlaceHolder 1"/>
          <p:cNvSpPr>
            <a:spLocks noGrp="1"/>
          </p:cNvSpPr>
          <p:nvPr>
            <p:ph type="title"/>
          </p:nvPr>
        </p:nvSpPr>
        <p:spPr>
          <a:xfrm>
            <a:off x="2593080" y="624240"/>
            <a:ext cx="8911440" cy="1280520"/>
          </a:xfrm>
          <a:prstGeom prst="rect">
            <a:avLst/>
          </a:prstGeom>
          <a:noFill/>
          <a:ln w="0">
            <a:noFill/>
          </a:ln>
        </p:spPr>
        <p:txBody>
          <a:bodyPr lIns="91440" rIns="91440" tIns="45720" bIns="45720" anchor="t">
            <a:noAutofit/>
          </a:bodyPr>
          <a:p>
            <a:pPr indent="0" defTabSz="457200">
              <a:lnSpc>
                <a:spcPct val="100000"/>
              </a:lnSpc>
              <a:buNone/>
            </a:pPr>
            <a:r>
              <a:rPr lang="en-US" sz="3600" b="0" u="none" strike="noStrike">
                <a:solidFill>
                  <a:schemeClr val="accent2">
                    <a:lumMod val="75000"/>
                  </a:schemeClr>
                </a:solidFill>
                <a:effectLst/>
                <a:uFillTx/>
                <a:latin typeface="Century Gothic"/>
              </a:rPr>
              <a:t>Click to </a:t>
            </a:r>
            <a:r>
              <a:rPr lang="en-US" sz="3600" b="0" u="none" strike="noStrike">
                <a:solidFill>
                  <a:schemeClr val="accent2">
                    <a:lumMod val="75000"/>
                  </a:schemeClr>
                </a:solidFill>
                <a:effectLst/>
                <a:uFillTx/>
                <a:latin typeface="Century Gothic"/>
              </a:rPr>
              <a:t>edit Master </a:t>
            </a:r>
            <a:r>
              <a:rPr lang="en-US" sz="3600" b="0" u="none" strike="noStrike">
                <a:solidFill>
                  <a:schemeClr val="accent2">
                    <a:lumMod val="75000"/>
                  </a:schemeClr>
                </a:solidFill>
                <a:effectLst/>
                <a:uFillTx/>
                <a:latin typeface="Century Gothic"/>
              </a:rPr>
              <a:t>title style</a:t>
            </a:r>
            <a:endParaRPr lang="en-US" sz="3600" b="0" u="none" strike="noStrike">
              <a:solidFill>
                <a:schemeClr val="dk1"/>
              </a:solidFill>
              <a:effectLst/>
              <a:uFillTx/>
              <a:latin typeface="Century Gothic"/>
            </a:endParaRPr>
          </a:p>
        </p:txBody>
      </p:sp>
      <p:sp>
        <p:nvSpPr>
          <p:cNvPr id="301" name="PlaceHolder 2"/>
          <p:cNvSpPr>
            <a:spLocks noGrp="1"/>
          </p:cNvSpPr>
          <p:nvPr>
            <p:ph type="body"/>
          </p:nvPr>
        </p:nvSpPr>
        <p:spPr>
          <a:xfrm>
            <a:off x="2589120" y="2133720"/>
            <a:ext cx="8915040" cy="3777120"/>
          </a:xfrm>
          <a:prstGeom prst="rect">
            <a:avLst/>
          </a:prstGeom>
          <a:noFill/>
          <a:ln w="0">
            <a:noFill/>
          </a:ln>
        </p:spPr>
        <p:txBody>
          <a:bodyPr lIns="91440" rIns="91440" tIns="45720" bIns="45720" anchor="t">
            <a:noAutofit/>
          </a:bodyPr>
          <a:p>
            <a:pPr marL="343080" indent="-343080" defTabSz="457200">
              <a:lnSpc>
                <a:spcPct val="100000"/>
              </a:lnSpc>
              <a:spcBef>
                <a:spcPts val="1001"/>
              </a:spcBef>
              <a:buClr>
                <a:srgbClr val="353535"/>
              </a:buClr>
              <a:buFont typeface="Wingdings 3" charset="2"/>
              <a:buChar char=""/>
            </a:pPr>
            <a:r>
              <a:rPr lang="en-US" sz="1800" b="0" u="none" strike="noStrike">
                <a:solidFill>
                  <a:schemeClr val="dk1">
                    <a:lumMod val="75000"/>
                    <a:lumOff val="2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a:p>
            <a:pPr marL="743040" lvl="1" indent="-285840" defTabSz="457200">
              <a:lnSpc>
                <a:spcPct val="100000"/>
              </a:lnSpc>
              <a:spcBef>
                <a:spcPts val="1001"/>
              </a:spcBef>
              <a:buClr>
                <a:srgbClr val="353535"/>
              </a:buClr>
              <a:buFont typeface="Wingdings 3" charset="2"/>
              <a:buChar char=""/>
            </a:pPr>
            <a:r>
              <a:rPr lang="en-US" sz="1600" b="0" u="none" strike="noStrike">
                <a:solidFill>
                  <a:schemeClr val="dk1">
                    <a:lumMod val="75000"/>
                    <a:lumOff val="25000"/>
                  </a:schemeClr>
                </a:solidFill>
                <a:effectLst/>
                <a:uFillTx/>
                <a:latin typeface="Century Gothic"/>
              </a:rPr>
              <a:t>Second level</a:t>
            </a:r>
            <a:endParaRPr lang="en-US" sz="1600" b="0" u="none" strike="noStrike">
              <a:solidFill>
                <a:schemeClr val="dk1">
                  <a:lumMod val="75000"/>
                  <a:lumOff val="25000"/>
                </a:schemeClr>
              </a:solidFill>
              <a:effectLst/>
              <a:uFillTx/>
              <a:latin typeface="Century Gothic"/>
            </a:endParaRPr>
          </a:p>
          <a:p>
            <a:pPr marL="1143000" lvl="2" indent="-228600" defTabSz="457200">
              <a:lnSpc>
                <a:spcPct val="100000"/>
              </a:lnSpc>
              <a:spcBef>
                <a:spcPts val="1001"/>
              </a:spcBef>
              <a:buClr>
                <a:srgbClr val="353535"/>
              </a:buClr>
              <a:buFont typeface="Wingdings 3" charset="2"/>
              <a:buChar char=""/>
            </a:pPr>
            <a:r>
              <a:rPr lang="en-US" sz="1400" b="0" u="none" strike="noStrike">
                <a:solidFill>
                  <a:schemeClr val="dk1">
                    <a:lumMod val="75000"/>
                    <a:lumOff val="25000"/>
                  </a:schemeClr>
                </a:solidFill>
                <a:effectLst/>
                <a:uFillTx/>
                <a:latin typeface="Century Gothic"/>
              </a:rPr>
              <a:t>Third level</a:t>
            </a:r>
            <a:endParaRPr lang="en-US" sz="1400" b="0" u="none" strike="noStrike">
              <a:solidFill>
                <a:schemeClr val="dk1">
                  <a:lumMod val="75000"/>
                  <a:lumOff val="25000"/>
                </a:schemeClr>
              </a:solidFill>
              <a:effectLst/>
              <a:uFillTx/>
              <a:latin typeface="Century Gothic"/>
            </a:endParaRPr>
          </a:p>
          <a:p>
            <a:pPr marL="1600200" lvl="3"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Fourth level</a:t>
            </a:r>
            <a:endParaRPr lang="en-US" sz="1200" b="0" u="none" strike="noStrike">
              <a:solidFill>
                <a:schemeClr val="dk1">
                  <a:lumMod val="75000"/>
                  <a:lumOff val="25000"/>
                </a:schemeClr>
              </a:solidFill>
              <a:effectLst/>
              <a:uFillTx/>
              <a:latin typeface="Century Gothic"/>
            </a:endParaRPr>
          </a:p>
          <a:p>
            <a:pPr marL="2057400" lvl="4"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Fifth level</a:t>
            </a:r>
            <a:endParaRPr lang="en-US" sz="1200" b="0" u="none" strike="noStrike">
              <a:solidFill>
                <a:schemeClr val="dk1">
                  <a:lumMod val="75000"/>
                  <a:lumOff val="25000"/>
                </a:schemeClr>
              </a:solidFill>
              <a:effectLst/>
              <a:uFillTx/>
              <a:latin typeface="Century Gothic"/>
            </a:endParaRPr>
          </a:p>
        </p:txBody>
      </p:sp>
      <p:sp>
        <p:nvSpPr>
          <p:cNvPr id="302" name="PlaceHolder 3"/>
          <p:cNvSpPr>
            <a:spLocks noGrp="1"/>
          </p:cNvSpPr>
          <p:nvPr>
            <p:ph type="dt" idx="25"/>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303" name="PlaceHolder 4"/>
          <p:cNvSpPr>
            <a:spLocks noGrp="1"/>
          </p:cNvSpPr>
          <p:nvPr>
            <p:ph type="ftr" idx="26"/>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304" name="Freeform 11"/>
          <p:cNvSpPr/>
          <p:nvPr/>
        </p:nvSpPr>
        <p:spPr>
          <a:xfrm flipV="1">
            <a:off x="-3960" y="7138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05" name="PlaceHolder 5"/>
          <p:cNvSpPr>
            <a:spLocks noGrp="1"/>
          </p:cNvSpPr>
          <p:nvPr>
            <p:ph type="sldNum" idx="27"/>
          </p:nvPr>
        </p:nvSpPr>
        <p:spPr>
          <a:xfrm>
            <a:off x="531720" y="78768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9342542F-3C7B-46DB-B48E-AE3534591E4C}"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 Header">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306" name="Group 22"/>
          <p:cNvGrpSpPr/>
          <p:nvPr/>
        </p:nvGrpSpPr>
        <p:grpSpPr>
          <a:xfrm>
            <a:off x="0" y="228600"/>
            <a:ext cx="2851200" cy="6638400"/>
            <a:chOff x="0" y="228600"/>
            <a:chExt cx="2851200" cy="6638400"/>
          </a:xfrm>
        </p:grpSpPr>
        <p:sp>
          <p:nvSpPr>
            <p:cNvPr id="307"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08"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09"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10"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11"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12"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13"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14"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15"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16"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17"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18"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319" name="Group 9"/>
          <p:cNvGrpSpPr/>
          <p:nvPr/>
        </p:nvGrpSpPr>
        <p:grpSpPr>
          <a:xfrm>
            <a:off x="27360" y="0"/>
            <a:ext cx="2356200" cy="6852960"/>
            <a:chOff x="27360" y="0"/>
            <a:chExt cx="2356200" cy="6852960"/>
          </a:xfrm>
        </p:grpSpPr>
        <p:sp>
          <p:nvSpPr>
            <p:cNvPr id="320"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21"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22"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23"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24"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25"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26"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27"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28"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29"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30"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31"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332"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333" name="PlaceHolder 1"/>
          <p:cNvSpPr>
            <a:spLocks noGrp="1"/>
          </p:cNvSpPr>
          <p:nvPr>
            <p:ph type="title"/>
          </p:nvPr>
        </p:nvSpPr>
        <p:spPr>
          <a:xfrm>
            <a:off x="2589120" y="2058840"/>
            <a:ext cx="8915040" cy="1468440"/>
          </a:xfrm>
          <a:prstGeom prst="rect">
            <a:avLst/>
          </a:prstGeom>
          <a:noFill/>
          <a:ln w="0">
            <a:noFill/>
          </a:ln>
        </p:spPr>
        <p:txBody>
          <a:bodyPr lIns="91440" rIns="91440" tIns="45720" bIns="45720" anchor="b">
            <a:noAutofit/>
          </a:bodyPr>
          <a:p>
            <a:pPr indent="0" defTabSz="457200">
              <a:lnSpc>
                <a:spcPct val="100000"/>
              </a:lnSpc>
              <a:buNone/>
            </a:pPr>
            <a:r>
              <a:rPr lang="en-US" sz="4000" b="0" u="none" strike="noStrike">
                <a:solidFill>
                  <a:schemeClr val="accent2">
                    <a:lumMod val="75000"/>
                  </a:schemeClr>
                </a:solidFill>
                <a:effectLst/>
                <a:uFillTx/>
                <a:latin typeface="Century Gothic"/>
              </a:rPr>
              <a:t>Click to edit Master title style</a:t>
            </a:r>
            <a:endParaRPr lang="en-US" sz="4000" b="0" u="none" strike="noStrike">
              <a:solidFill>
                <a:schemeClr val="dk1"/>
              </a:solidFill>
              <a:effectLst/>
              <a:uFillTx/>
              <a:latin typeface="Century Gothic"/>
            </a:endParaRPr>
          </a:p>
        </p:txBody>
      </p:sp>
      <p:sp>
        <p:nvSpPr>
          <p:cNvPr id="334" name="PlaceHolder 2"/>
          <p:cNvSpPr>
            <a:spLocks noGrp="1"/>
          </p:cNvSpPr>
          <p:nvPr>
            <p:ph type="body"/>
          </p:nvPr>
        </p:nvSpPr>
        <p:spPr>
          <a:xfrm>
            <a:off x="2589120" y="3530160"/>
            <a:ext cx="8915040" cy="860040"/>
          </a:xfrm>
          <a:prstGeom prst="rect">
            <a:avLst/>
          </a:prstGeom>
          <a:noFill/>
          <a:ln w="0">
            <a:noFill/>
          </a:ln>
        </p:spPr>
        <p:txBody>
          <a:bodyPr lIns="91440" rIns="91440" tIns="45720" bIns="45720" anchor="t">
            <a:noAutofit/>
          </a:bodyPr>
          <a:p>
            <a:pPr indent="0" defTabSz="457200">
              <a:lnSpc>
                <a:spcPct val="100000"/>
              </a:lnSpc>
              <a:spcBef>
                <a:spcPts val="1001"/>
              </a:spcBef>
              <a:buNone/>
              <a:tabLst>
                <a:tab algn="l" pos="0"/>
              </a:tabLst>
            </a:pPr>
            <a:r>
              <a:rPr lang="en-US" sz="2000" b="0" u="none" strike="noStrike">
                <a:solidFill>
                  <a:schemeClr val="dk1">
                    <a:lumMod val="65000"/>
                    <a:lumOff val="35000"/>
                  </a:schemeClr>
                </a:solidFill>
                <a:effectLst/>
                <a:uFillTx/>
                <a:latin typeface="Century Gothic"/>
              </a:rPr>
              <a:t>Click to edit Master text styles</a:t>
            </a:r>
            <a:endParaRPr lang="en-US" sz="2000" b="0" u="none" strike="noStrike">
              <a:solidFill>
                <a:schemeClr val="dk1">
                  <a:lumMod val="75000"/>
                  <a:lumOff val="25000"/>
                </a:schemeClr>
              </a:solidFill>
              <a:effectLst/>
              <a:uFillTx/>
              <a:latin typeface="Century Gothic"/>
            </a:endParaRPr>
          </a:p>
        </p:txBody>
      </p:sp>
      <p:sp>
        <p:nvSpPr>
          <p:cNvPr id="335" name="PlaceHolder 3"/>
          <p:cNvSpPr>
            <a:spLocks noGrp="1"/>
          </p:cNvSpPr>
          <p:nvPr>
            <p:ph type="dt" idx="28"/>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336" name="PlaceHolder 4"/>
          <p:cNvSpPr>
            <a:spLocks noGrp="1"/>
          </p:cNvSpPr>
          <p:nvPr>
            <p:ph type="ftr" idx="29"/>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337" name="Freeform 11"/>
          <p:cNvSpPr/>
          <p:nvPr/>
        </p:nvSpPr>
        <p:spPr>
          <a:xfrm flipV="1">
            <a:off x="-3960" y="31780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38" name="PlaceHolder 5"/>
          <p:cNvSpPr>
            <a:spLocks noGrp="1"/>
          </p:cNvSpPr>
          <p:nvPr>
            <p:ph type="sldNum" idx="30"/>
          </p:nvPr>
        </p:nvSpPr>
        <p:spPr>
          <a:xfrm>
            <a:off x="531720" y="324396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33F84440-5770-47D2-B6F6-B54FFC325A07}"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 Content">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339" name="Group 22"/>
          <p:cNvGrpSpPr/>
          <p:nvPr/>
        </p:nvGrpSpPr>
        <p:grpSpPr>
          <a:xfrm>
            <a:off x="0" y="228600"/>
            <a:ext cx="2851200" cy="6638400"/>
            <a:chOff x="0" y="228600"/>
            <a:chExt cx="2851200" cy="6638400"/>
          </a:xfrm>
        </p:grpSpPr>
        <p:sp>
          <p:nvSpPr>
            <p:cNvPr id="340"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41"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42"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43"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44"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45"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46"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47"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48"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49"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50"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51"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352" name="Group 9"/>
          <p:cNvGrpSpPr/>
          <p:nvPr/>
        </p:nvGrpSpPr>
        <p:grpSpPr>
          <a:xfrm>
            <a:off x="27360" y="0"/>
            <a:ext cx="2356200" cy="6852960"/>
            <a:chOff x="27360" y="0"/>
            <a:chExt cx="2356200" cy="6852960"/>
          </a:xfrm>
        </p:grpSpPr>
        <p:sp>
          <p:nvSpPr>
            <p:cNvPr id="353"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54"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55"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56"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57"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58"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59"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60"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61"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62"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63"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64"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365"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366" name="PlaceHolder 1"/>
          <p:cNvSpPr>
            <a:spLocks noGrp="1"/>
          </p:cNvSpPr>
          <p:nvPr>
            <p:ph type="title"/>
          </p:nvPr>
        </p:nvSpPr>
        <p:spPr>
          <a:xfrm>
            <a:off x="2593080" y="624240"/>
            <a:ext cx="8911440" cy="1280520"/>
          </a:xfrm>
          <a:prstGeom prst="rect">
            <a:avLst/>
          </a:prstGeom>
          <a:noFill/>
          <a:ln w="0">
            <a:noFill/>
          </a:ln>
        </p:spPr>
        <p:txBody>
          <a:bodyPr lIns="91440" rIns="91440" tIns="45720" bIns="45720" anchor="t">
            <a:noAutofit/>
          </a:bodyPr>
          <a:p>
            <a:pPr indent="0" defTabSz="457200">
              <a:lnSpc>
                <a:spcPct val="100000"/>
              </a:lnSpc>
              <a:buNone/>
            </a:pPr>
            <a:r>
              <a:rPr lang="en-US" sz="3600" b="0" u="none" strike="noStrike">
                <a:solidFill>
                  <a:schemeClr val="accent2">
                    <a:lumMod val="75000"/>
                  </a:schemeClr>
                </a:solidFill>
                <a:effectLst/>
                <a:uFillTx/>
                <a:latin typeface="Century Gothic"/>
              </a:rPr>
              <a:t>Click to edit Master title style</a:t>
            </a:r>
            <a:endParaRPr lang="en-US" sz="3600" b="0" u="none" strike="noStrike">
              <a:solidFill>
                <a:schemeClr val="dk1"/>
              </a:solidFill>
              <a:effectLst/>
              <a:uFillTx/>
              <a:latin typeface="Century Gothic"/>
            </a:endParaRPr>
          </a:p>
        </p:txBody>
      </p:sp>
      <p:sp>
        <p:nvSpPr>
          <p:cNvPr id="367" name="PlaceHolder 2"/>
          <p:cNvSpPr>
            <a:spLocks noGrp="1"/>
          </p:cNvSpPr>
          <p:nvPr>
            <p:ph type="body"/>
          </p:nvPr>
        </p:nvSpPr>
        <p:spPr>
          <a:xfrm>
            <a:off x="2589120" y="2133720"/>
            <a:ext cx="4313520" cy="3777120"/>
          </a:xfrm>
          <a:prstGeom prst="rect">
            <a:avLst/>
          </a:prstGeom>
          <a:noFill/>
          <a:ln w="0">
            <a:noFill/>
          </a:ln>
        </p:spPr>
        <p:txBody>
          <a:bodyPr lIns="91440" rIns="91440" tIns="45720" bIns="45720" anchor="t">
            <a:normAutofit/>
          </a:bodyPr>
          <a:p>
            <a:pPr marL="343080" indent="-343080" defTabSz="457200">
              <a:lnSpc>
                <a:spcPct val="100000"/>
              </a:lnSpc>
              <a:spcBef>
                <a:spcPts val="1001"/>
              </a:spcBef>
              <a:buClr>
                <a:srgbClr val="353535"/>
              </a:buClr>
              <a:buFont typeface="Wingdings 3" charset="2"/>
              <a:buChar char=""/>
            </a:pPr>
            <a:r>
              <a:rPr lang="en-US" sz="1800" b="0" u="none" strike="noStrike">
                <a:solidFill>
                  <a:schemeClr val="dk1">
                    <a:lumMod val="75000"/>
                    <a:lumOff val="2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a:p>
            <a:pPr marL="743040" lvl="1" indent="-285840" defTabSz="457200">
              <a:lnSpc>
                <a:spcPct val="100000"/>
              </a:lnSpc>
              <a:spcBef>
                <a:spcPts val="1001"/>
              </a:spcBef>
              <a:buClr>
                <a:srgbClr val="353535"/>
              </a:buClr>
              <a:buFont typeface="Wingdings 3" charset="2"/>
              <a:buChar char=""/>
            </a:pPr>
            <a:r>
              <a:rPr lang="en-US" sz="1600" b="0" u="none" strike="noStrike">
                <a:solidFill>
                  <a:schemeClr val="dk1">
                    <a:lumMod val="75000"/>
                    <a:lumOff val="25000"/>
                  </a:schemeClr>
                </a:solidFill>
                <a:effectLst/>
                <a:uFillTx/>
                <a:latin typeface="Century Gothic"/>
              </a:rPr>
              <a:t>Second level</a:t>
            </a:r>
            <a:endParaRPr lang="en-US" sz="1600" b="0" u="none" strike="noStrike">
              <a:solidFill>
                <a:schemeClr val="dk1">
                  <a:lumMod val="75000"/>
                  <a:lumOff val="25000"/>
                </a:schemeClr>
              </a:solidFill>
              <a:effectLst/>
              <a:uFillTx/>
              <a:latin typeface="Century Gothic"/>
            </a:endParaRPr>
          </a:p>
          <a:p>
            <a:pPr marL="1143000" lvl="2" indent="-228600" defTabSz="457200">
              <a:lnSpc>
                <a:spcPct val="100000"/>
              </a:lnSpc>
              <a:spcBef>
                <a:spcPts val="1001"/>
              </a:spcBef>
              <a:buClr>
                <a:srgbClr val="353535"/>
              </a:buClr>
              <a:buFont typeface="Wingdings 3" charset="2"/>
              <a:buChar char=""/>
            </a:pPr>
            <a:r>
              <a:rPr lang="en-US" sz="1400" b="0" u="none" strike="noStrike">
                <a:solidFill>
                  <a:schemeClr val="dk1">
                    <a:lumMod val="75000"/>
                    <a:lumOff val="25000"/>
                  </a:schemeClr>
                </a:solidFill>
                <a:effectLst/>
                <a:uFillTx/>
                <a:latin typeface="Century Gothic"/>
              </a:rPr>
              <a:t>Third level</a:t>
            </a:r>
            <a:endParaRPr lang="en-US" sz="1400" b="0" u="none" strike="noStrike">
              <a:solidFill>
                <a:schemeClr val="dk1">
                  <a:lumMod val="75000"/>
                  <a:lumOff val="25000"/>
                </a:schemeClr>
              </a:solidFill>
              <a:effectLst/>
              <a:uFillTx/>
              <a:latin typeface="Century Gothic"/>
            </a:endParaRPr>
          </a:p>
          <a:p>
            <a:pPr marL="1600200" lvl="3"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Fourth level</a:t>
            </a:r>
            <a:endParaRPr lang="en-US" sz="1200" b="0" u="none" strike="noStrike">
              <a:solidFill>
                <a:schemeClr val="dk1">
                  <a:lumMod val="75000"/>
                  <a:lumOff val="25000"/>
                </a:schemeClr>
              </a:solidFill>
              <a:effectLst/>
              <a:uFillTx/>
              <a:latin typeface="Century Gothic"/>
            </a:endParaRPr>
          </a:p>
          <a:p>
            <a:pPr marL="2057400" lvl="4"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Fifth level</a:t>
            </a:r>
            <a:endParaRPr lang="en-US" sz="1200" b="0" u="none" strike="noStrike">
              <a:solidFill>
                <a:schemeClr val="dk1">
                  <a:lumMod val="75000"/>
                  <a:lumOff val="25000"/>
                </a:schemeClr>
              </a:solidFill>
              <a:effectLst/>
              <a:uFillTx/>
              <a:latin typeface="Century Gothic"/>
            </a:endParaRPr>
          </a:p>
        </p:txBody>
      </p:sp>
      <p:sp>
        <p:nvSpPr>
          <p:cNvPr id="368" name="PlaceHolder 3"/>
          <p:cNvSpPr>
            <a:spLocks noGrp="1"/>
          </p:cNvSpPr>
          <p:nvPr>
            <p:ph type="body"/>
          </p:nvPr>
        </p:nvSpPr>
        <p:spPr>
          <a:xfrm>
            <a:off x="7190640" y="2126160"/>
            <a:ext cx="4313520" cy="3777120"/>
          </a:xfrm>
          <a:prstGeom prst="rect">
            <a:avLst/>
          </a:prstGeom>
          <a:noFill/>
          <a:ln w="0">
            <a:noFill/>
          </a:ln>
        </p:spPr>
        <p:txBody>
          <a:bodyPr lIns="91440" rIns="91440" tIns="45720" bIns="45720" anchor="t">
            <a:normAutofit/>
          </a:bodyPr>
          <a:p>
            <a:pPr marL="343080" indent="-343080" defTabSz="457200">
              <a:lnSpc>
                <a:spcPct val="100000"/>
              </a:lnSpc>
              <a:spcBef>
                <a:spcPts val="1001"/>
              </a:spcBef>
              <a:buClr>
                <a:srgbClr val="353535"/>
              </a:buClr>
              <a:buFont typeface="Wingdings 3" charset="2"/>
              <a:buChar char=""/>
            </a:pPr>
            <a:r>
              <a:rPr lang="en-US" sz="1800" b="0" u="none" strike="noStrike">
                <a:solidFill>
                  <a:schemeClr val="dk1">
                    <a:lumMod val="75000"/>
                    <a:lumOff val="2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a:p>
            <a:pPr marL="743040" lvl="1" indent="-285840" defTabSz="457200">
              <a:lnSpc>
                <a:spcPct val="100000"/>
              </a:lnSpc>
              <a:spcBef>
                <a:spcPts val="1001"/>
              </a:spcBef>
              <a:buClr>
                <a:srgbClr val="353535"/>
              </a:buClr>
              <a:buFont typeface="Wingdings 3" charset="2"/>
              <a:buChar char=""/>
            </a:pPr>
            <a:r>
              <a:rPr lang="en-US" sz="1600" b="0" u="none" strike="noStrike">
                <a:solidFill>
                  <a:schemeClr val="dk1">
                    <a:lumMod val="75000"/>
                    <a:lumOff val="25000"/>
                  </a:schemeClr>
                </a:solidFill>
                <a:effectLst/>
                <a:uFillTx/>
                <a:latin typeface="Century Gothic"/>
              </a:rPr>
              <a:t>Second level</a:t>
            </a:r>
            <a:endParaRPr lang="en-US" sz="1600" b="0" u="none" strike="noStrike">
              <a:solidFill>
                <a:schemeClr val="dk1">
                  <a:lumMod val="75000"/>
                  <a:lumOff val="25000"/>
                </a:schemeClr>
              </a:solidFill>
              <a:effectLst/>
              <a:uFillTx/>
              <a:latin typeface="Century Gothic"/>
            </a:endParaRPr>
          </a:p>
          <a:p>
            <a:pPr marL="1143000" lvl="2" indent="-228600" defTabSz="457200">
              <a:lnSpc>
                <a:spcPct val="100000"/>
              </a:lnSpc>
              <a:spcBef>
                <a:spcPts val="1001"/>
              </a:spcBef>
              <a:buClr>
                <a:srgbClr val="353535"/>
              </a:buClr>
              <a:buFont typeface="Wingdings 3" charset="2"/>
              <a:buChar char=""/>
            </a:pPr>
            <a:r>
              <a:rPr lang="en-US" sz="1400" b="0" u="none" strike="noStrike">
                <a:solidFill>
                  <a:schemeClr val="dk1">
                    <a:lumMod val="75000"/>
                    <a:lumOff val="25000"/>
                  </a:schemeClr>
                </a:solidFill>
                <a:effectLst/>
                <a:uFillTx/>
                <a:latin typeface="Century Gothic"/>
              </a:rPr>
              <a:t>Third level</a:t>
            </a:r>
            <a:endParaRPr lang="en-US" sz="1400" b="0" u="none" strike="noStrike">
              <a:solidFill>
                <a:schemeClr val="dk1">
                  <a:lumMod val="75000"/>
                  <a:lumOff val="25000"/>
                </a:schemeClr>
              </a:solidFill>
              <a:effectLst/>
              <a:uFillTx/>
              <a:latin typeface="Century Gothic"/>
            </a:endParaRPr>
          </a:p>
          <a:p>
            <a:pPr marL="1600200" lvl="3"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Fourth level</a:t>
            </a:r>
            <a:endParaRPr lang="en-US" sz="1200" b="0" u="none" strike="noStrike">
              <a:solidFill>
                <a:schemeClr val="dk1">
                  <a:lumMod val="75000"/>
                  <a:lumOff val="25000"/>
                </a:schemeClr>
              </a:solidFill>
              <a:effectLst/>
              <a:uFillTx/>
              <a:latin typeface="Century Gothic"/>
            </a:endParaRPr>
          </a:p>
          <a:p>
            <a:pPr marL="2057400" lvl="4"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Fifth level</a:t>
            </a:r>
            <a:endParaRPr lang="en-US" sz="1200" b="0" u="none" strike="noStrike">
              <a:solidFill>
                <a:schemeClr val="dk1">
                  <a:lumMod val="75000"/>
                  <a:lumOff val="25000"/>
                </a:schemeClr>
              </a:solidFill>
              <a:effectLst/>
              <a:uFillTx/>
              <a:latin typeface="Century Gothic"/>
            </a:endParaRPr>
          </a:p>
        </p:txBody>
      </p:sp>
      <p:sp>
        <p:nvSpPr>
          <p:cNvPr id="369" name="PlaceHolder 4"/>
          <p:cNvSpPr>
            <a:spLocks noGrp="1"/>
          </p:cNvSpPr>
          <p:nvPr>
            <p:ph type="dt" idx="31"/>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370" name="PlaceHolder 5"/>
          <p:cNvSpPr>
            <a:spLocks noGrp="1"/>
          </p:cNvSpPr>
          <p:nvPr>
            <p:ph type="ftr" idx="32"/>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371" name="Freeform 11"/>
          <p:cNvSpPr/>
          <p:nvPr/>
        </p:nvSpPr>
        <p:spPr>
          <a:xfrm flipV="1">
            <a:off x="-3960" y="7138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372" name="PlaceHolder 6"/>
          <p:cNvSpPr>
            <a:spLocks noGrp="1"/>
          </p:cNvSpPr>
          <p:nvPr>
            <p:ph type="sldNum" idx="33"/>
          </p:nvPr>
        </p:nvSpPr>
        <p:spPr>
          <a:xfrm>
            <a:off x="531720" y="78768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310D4569-6E47-4D1E-BC26-53B49D3AB459}"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373" name="Group 22"/>
          <p:cNvGrpSpPr/>
          <p:nvPr/>
        </p:nvGrpSpPr>
        <p:grpSpPr>
          <a:xfrm>
            <a:off x="0" y="228600"/>
            <a:ext cx="2851200" cy="6638400"/>
            <a:chOff x="0" y="228600"/>
            <a:chExt cx="2851200" cy="6638400"/>
          </a:xfrm>
        </p:grpSpPr>
        <p:sp>
          <p:nvSpPr>
            <p:cNvPr id="374"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75"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76"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77"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78"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79"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80"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81"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82"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83"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84"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85"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386" name="Group 9"/>
          <p:cNvGrpSpPr/>
          <p:nvPr/>
        </p:nvGrpSpPr>
        <p:grpSpPr>
          <a:xfrm>
            <a:off x="27360" y="0"/>
            <a:ext cx="2356200" cy="6852960"/>
            <a:chOff x="27360" y="0"/>
            <a:chExt cx="2356200" cy="6852960"/>
          </a:xfrm>
        </p:grpSpPr>
        <p:sp>
          <p:nvSpPr>
            <p:cNvPr id="387"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88"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89"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0"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1"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2"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3"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4"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5"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6"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7"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398"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399"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400" name="PlaceHolder 1"/>
          <p:cNvSpPr>
            <a:spLocks noGrp="1"/>
          </p:cNvSpPr>
          <p:nvPr>
            <p:ph type="title"/>
          </p:nvPr>
        </p:nvSpPr>
        <p:spPr>
          <a:xfrm>
            <a:off x="2593080" y="624240"/>
            <a:ext cx="8911440" cy="1280520"/>
          </a:xfrm>
          <a:prstGeom prst="rect">
            <a:avLst/>
          </a:prstGeom>
          <a:noFill/>
          <a:ln w="0">
            <a:noFill/>
          </a:ln>
        </p:spPr>
        <p:txBody>
          <a:bodyPr lIns="91440" rIns="91440" tIns="45720" bIns="45720" anchor="t">
            <a:noAutofit/>
          </a:bodyPr>
          <a:p>
            <a:pPr indent="0" defTabSz="457200">
              <a:lnSpc>
                <a:spcPct val="100000"/>
              </a:lnSpc>
              <a:buNone/>
            </a:pPr>
            <a:r>
              <a:rPr lang="en-US" sz="3600" b="0" u="none" strike="noStrike">
                <a:solidFill>
                  <a:schemeClr val="accent2">
                    <a:lumMod val="75000"/>
                  </a:schemeClr>
                </a:solidFill>
                <a:effectLst/>
                <a:uFillTx/>
                <a:latin typeface="Century Gothic"/>
              </a:rPr>
              <a:t>Click to edit Master title style</a:t>
            </a:r>
            <a:endParaRPr lang="en-US" sz="3600" b="0" u="none" strike="noStrike">
              <a:solidFill>
                <a:schemeClr val="dk1"/>
              </a:solidFill>
              <a:effectLst/>
              <a:uFillTx/>
              <a:latin typeface="Century Gothic"/>
            </a:endParaRPr>
          </a:p>
        </p:txBody>
      </p:sp>
      <p:sp>
        <p:nvSpPr>
          <p:cNvPr id="401" name="PlaceHolder 2"/>
          <p:cNvSpPr>
            <a:spLocks noGrp="1"/>
          </p:cNvSpPr>
          <p:nvPr>
            <p:ph type="body"/>
          </p:nvPr>
        </p:nvSpPr>
        <p:spPr>
          <a:xfrm>
            <a:off x="2939400" y="1972800"/>
            <a:ext cx="3992400" cy="576000"/>
          </a:xfrm>
          <a:prstGeom prst="rect">
            <a:avLst/>
          </a:prstGeom>
          <a:noFill/>
          <a:ln w="0">
            <a:noFill/>
          </a:ln>
        </p:spPr>
        <p:txBody>
          <a:bodyPr lIns="91440" rIns="91440" tIns="45720" bIns="45720" anchor="b">
            <a:noAutofit/>
          </a:bodyPr>
          <a:p>
            <a:pPr indent="0" defTabSz="457200">
              <a:lnSpc>
                <a:spcPct val="100000"/>
              </a:lnSpc>
              <a:spcBef>
                <a:spcPts val="1001"/>
              </a:spcBef>
              <a:buNone/>
              <a:tabLst>
                <a:tab algn="l" pos="0"/>
              </a:tabLst>
            </a:pPr>
            <a:r>
              <a:rPr lang="en-US" sz="2400" b="0" u="none" strike="noStrike">
                <a:solidFill>
                  <a:schemeClr val="dk1">
                    <a:lumMod val="75000"/>
                    <a:lumOff val="25000"/>
                  </a:schemeClr>
                </a:solidFill>
                <a:effectLst/>
                <a:uFillTx/>
                <a:latin typeface="Century Gothic"/>
              </a:rPr>
              <a:t>Click to edit Master text styles</a:t>
            </a:r>
            <a:endParaRPr lang="en-US" sz="2400" b="0" u="none" strike="noStrike">
              <a:solidFill>
                <a:schemeClr val="dk1">
                  <a:lumMod val="75000"/>
                  <a:lumOff val="25000"/>
                </a:schemeClr>
              </a:solidFill>
              <a:effectLst/>
              <a:uFillTx/>
              <a:latin typeface="Century Gothic"/>
            </a:endParaRPr>
          </a:p>
        </p:txBody>
      </p:sp>
      <p:sp>
        <p:nvSpPr>
          <p:cNvPr id="402" name="PlaceHolder 3"/>
          <p:cNvSpPr>
            <a:spLocks noGrp="1"/>
          </p:cNvSpPr>
          <p:nvPr>
            <p:ph type="body"/>
          </p:nvPr>
        </p:nvSpPr>
        <p:spPr>
          <a:xfrm>
            <a:off x="2589120" y="2548800"/>
            <a:ext cx="4342680" cy="3353760"/>
          </a:xfrm>
          <a:prstGeom prst="rect">
            <a:avLst/>
          </a:prstGeom>
          <a:noFill/>
          <a:ln w="0">
            <a:noFill/>
          </a:ln>
        </p:spPr>
        <p:txBody>
          <a:bodyPr lIns="91440" rIns="91440" tIns="45720" bIns="45720" anchor="t">
            <a:normAutofit/>
          </a:bodyPr>
          <a:p>
            <a:pPr marL="343080" indent="-343080" defTabSz="457200">
              <a:lnSpc>
                <a:spcPct val="100000"/>
              </a:lnSpc>
              <a:spcBef>
                <a:spcPts val="1001"/>
              </a:spcBef>
              <a:buClr>
                <a:srgbClr val="353535"/>
              </a:buClr>
              <a:buFont typeface="Wingdings 3" charset="2"/>
              <a:buChar char=""/>
            </a:pPr>
            <a:r>
              <a:rPr lang="en-US" sz="1800" b="0" u="none" strike="noStrike">
                <a:solidFill>
                  <a:schemeClr val="dk1">
                    <a:lumMod val="75000"/>
                    <a:lumOff val="2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a:p>
            <a:pPr marL="743040" lvl="1" indent="-285840" defTabSz="457200">
              <a:lnSpc>
                <a:spcPct val="100000"/>
              </a:lnSpc>
              <a:spcBef>
                <a:spcPts val="1001"/>
              </a:spcBef>
              <a:buClr>
                <a:srgbClr val="353535"/>
              </a:buClr>
              <a:buFont typeface="Wingdings 3" charset="2"/>
              <a:buChar char=""/>
            </a:pPr>
            <a:r>
              <a:rPr lang="en-US" sz="1600" b="0" u="none" strike="noStrike">
                <a:solidFill>
                  <a:schemeClr val="dk1">
                    <a:lumMod val="75000"/>
                    <a:lumOff val="25000"/>
                  </a:schemeClr>
                </a:solidFill>
                <a:effectLst/>
                <a:uFillTx/>
                <a:latin typeface="Century Gothic"/>
              </a:rPr>
              <a:t>Second level</a:t>
            </a:r>
            <a:endParaRPr lang="en-US" sz="1600" b="0" u="none" strike="noStrike">
              <a:solidFill>
                <a:schemeClr val="dk1">
                  <a:lumMod val="75000"/>
                  <a:lumOff val="25000"/>
                </a:schemeClr>
              </a:solidFill>
              <a:effectLst/>
              <a:uFillTx/>
              <a:latin typeface="Century Gothic"/>
            </a:endParaRPr>
          </a:p>
          <a:p>
            <a:pPr marL="1143000" lvl="2" indent="-228600" defTabSz="457200">
              <a:lnSpc>
                <a:spcPct val="100000"/>
              </a:lnSpc>
              <a:spcBef>
                <a:spcPts val="1001"/>
              </a:spcBef>
              <a:buClr>
                <a:srgbClr val="353535"/>
              </a:buClr>
              <a:buFont typeface="Wingdings 3" charset="2"/>
              <a:buChar char=""/>
            </a:pPr>
            <a:r>
              <a:rPr lang="en-US" sz="1400" b="0" u="none" strike="noStrike">
                <a:solidFill>
                  <a:schemeClr val="dk1">
                    <a:lumMod val="75000"/>
                    <a:lumOff val="25000"/>
                  </a:schemeClr>
                </a:solidFill>
                <a:effectLst/>
                <a:uFillTx/>
                <a:latin typeface="Century Gothic"/>
              </a:rPr>
              <a:t>Third level</a:t>
            </a:r>
            <a:endParaRPr lang="en-US" sz="1400" b="0" u="none" strike="noStrike">
              <a:solidFill>
                <a:schemeClr val="dk1">
                  <a:lumMod val="75000"/>
                  <a:lumOff val="25000"/>
                </a:schemeClr>
              </a:solidFill>
              <a:effectLst/>
              <a:uFillTx/>
              <a:latin typeface="Century Gothic"/>
            </a:endParaRPr>
          </a:p>
          <a:p>
            <a:pPr marL="1600200" lvl="3"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Fourth level</a:t>
            </a:r>
            <a:endParaRPr lang="en-US" sz="1200" b="0" u="none" strike="noStrike">
              <a:solidFill>
                <a:schemeClr val="dk1">
                  <a:lumMod val="75000"/>
                  <a:lumOff val="25000"/>
                </a:schemeClr>
              </a:solidFill>
              <a:effectLst/>
              <a:uFillTx/>
              <a:latin typeface="Century Gothic"/>
            </a:endParaRPr>
          </a:p>
          <a:p>
            <a:pPr marL="2057400" lvl="4"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Fifth level</a:t>
            </a:r>
            <a:endParaRPr lang="en-US" sz="1200" b="0" u="none" strike="noStrike">
              <a:solidFill>
                <a:schemeClr val="dk1">
                  <a:lumMod val="75000"/>
                  <a:lumOff val="25000"/>
                </a:schemeClr>
              </a:solidFill>
              <a:effectLst/>
              <a:uFillTx/>
              <a:latin typeface="Century Gothic"/>
            </a:endParaRPr>
          </a:p>
        </p:txBody>
      </p:sp>
      <p:sp>
        <p:nvSpPr>
          <p:cNvPr id="403" name="PlaceHolder 4"/>
          <p:cNvSpPr>
            <a:spLocks noGrp="1"/>
          </p:cNvSpPr>
          <p:nvPr>
            <p:ph type="body"/>
          </p:nvPr>
        </p:nvSpPr>
        <p:spPr>
          <a:xfrm>
            <a:off x="7506720" y="1969560"/>
            <a:ext cx="3998520" cy="576000"/>
          </a:xfrm>
          <a:prstGeom prst="rect">
            <a:avLst/>
          </a:prstGeom>
          <a:noFill/>
          <a:ln w="0">
            <a:noFill/>
          </a:ln>
        </p:spPr>
        <p:txBody>
          <a:bodyPr lIns="91440" rIns="91440" tIns="45720" bIns="45720" anchor="b">
            <a:noAutofit/>
          </a:bodyPr>
          <a:p>
            <a:pPr indent="0" defTabSz="457200">
              <a:lnSpc>
                <a:spcPct val="100000"/>
              </a:lnSpc>
              <a:spcBef>
                <a:spcPts val="1001"/>
              </a:spcBef>
              <a:buNone/>
              <a:tabLst>
                <a:tab algn="l" pos="0"/>
              </a:tabLst>
            </a:pPr>
            <a:r>
              <a:rPr lang="en-US" sz="2400" b="0" u="none" strike="noStrike">
                <a:solidFill>
                  <a:schemeClr val="dk1">
                    <a:lumMod val="75000"/>
                    <a:lumOff val="25000"/>
                  </a:schemeClr>
                </a:solidFill>
                <a:effectLst/>
                <a:uFillTx/>
                <a:latin typeface="Century Gothic"/>
              </a:rPr>
              <a:t>Click to edit Master text styles</a:t>
            </a:r>
            <a:endParaRPr lang="en-US" sz="2400" b="0" u="none" strike="noStrike">
              <a:solidFill>
                <a:schemeClr val="dk1">
                  <a:lumMod val="75000"/>
                  <a:lumOff val="25000"/>
                </a:schemeClr>
              </a:solidFill>
              <a:effectLst/>
              <a:uFillTx/>
              <a:latin typeface="Century Gothic"/>
            </a:endParaRPr>
          </a:p>
        </p:txBody>
      </p:sp>
      <p:sp>
        <p:nvSpPr>
          <p:cNvPr id="404" name="PlaceHolder 5"/>
          <p:cNvSpPr>
            <a:spLocks noGrp="1"/>
          </p:cNvSpPr>
          <p:nvPr>
            <p:ph type="body"/>
          </p:nvPr>
        </p:nvSpPr>
        <p:spPr>
          <a:xfrm>
            <a:off x="7166880" y="2545560"/>
            <a:ext cx="4338360" cy="3353760"/>
          </a:xfrm>
          <a:prstGeom prst="rect">
            <a:avLst/>
          </a:prstGeom>
          <a:noFill/>
          <a:ln w="0">
            <a:noFill/>
          </a:ln>
        </p:spPr>
        <p:txBody>
          <a:bodyPr lIns="91440" rIns="91440" tIns="45720" bIns="45720" anchor="t">
            <a:normAutofit/>
          </a:bodyPr>
          <a:p>
            <a:pPr marL="343080" indent="-343080" defTabSz="457200">
              <a:lnSpc>
                <a:spcPct val="100000"/>
              </a:lnSpc>
              <a:spcBef>
                <a:spcPts val="1001"/>
              </a:spcBef>
              <a:buClr>
                <a:srgbClr val="353535"/>
              </a:buClr>
              <a:buFont typeface="Wingdings 3" charset="2"/>
              <a:buChar char=""/>
            </a:pPr>
            <a:r>
              <a:rPr lang="en-US" sz="1800" b="0" u="none" strike="noStrike">
                <a:solidFill>
                  <a:schemeClr val="dk1">
                    <a:lumMod val="75000"/>
                    <a:lumOff val="2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a:p>
            <a:pPr marL="743040" lvl="1" indent="-285840" defTabSz="457200">
              <a:lnSpc>
                <a:spcPct val="100000"/>
              </a:lnSpc>
              <a:spcBef>
                <a:spcPts val="1001"/>
              </a:spcBef>
              <a:buClr>
                <a:srgbClr val="353535"/>
              </a:buClr>
              <a:buFont typeface="Wingdings 3" charset="2"/>
              <a:buChar char=""/>
            </a:pPr>
            <a:r>
              <a:rPr lang="en-US" sz="1600" b="0" u="none" strike="noStrike">
                <a:solidFill>
                  <a:schemeClr val="dk1">
                    <a:lumMod val="75000"/>
                    <a:lumOff val="25000"/>
                  </a:schemeClr>
                </a:solidFill>
                <a:effectLst/>
                <a:uFillTx/>
                <a:latin typeface="Century Gothic"/>
              </a:rPr>
              <a:t>Second level</a:t>
            </a:r>
            <a:endParaRPr lang="en-US" sz="1600" b="0" u="none" strike="noStrike">
              <a:solidFill>
                <a:schemeClr val="dk1">
                  <a:lumMod val="75000"/>
                  <a:lumOff val="25000"/>
                </a:schemeClr>
              </a:solidFill>
              <a:effectLst/>
              <a:uFillTx/>
              <a:latin typeface="Century Gothic"/>
            </a:endParaRPr>
          </a:p>
          <a:p>
            <a:pPr marL="1143000" lvl="2" indent="-228600" defTabSz="457200">
              <a:lnSpc>
                <a:spcPct val="100000"/>
              </a:lnSpc>
              <a:spcBef>
                <a:spcPts val="1001"/>
              </a:spcBef>
              <a:buClr>
                <a:srgbClr val="353535"/>
              </a:buClr>
              <a:buFont typeface="Wingdings 3" charset="2"/>
              <a:buChar char=""/>
            </a:pPr>
            <a:r>
              <a:rPr lang="en-US" sz="1400" b="0" u="none" strike="noStrike">
                <a:solidFill>
                  <a:schemeClr val="dk1">
                    <a:lumMod val="75000"/>
                    <a:lumOff val="25000"/>
                  </a:schemeClr>
                </a:solidFill>
                <a:effectLst/>
                <a:uFillTx/>
                <a:latin typeface="Century Gothic"/>
              </a:rPr>
              <a:t>Third level</a:t>
            </a:r>
            <a:endParaRPr lang="en-US" sz="1400" b="0" u="none" strike="noStrike">
              <a:solidFill>
                <a:schemeClr val="dk1">
                  <a:lumMod val="75000"/>
                  <a:lumOff val="25000"/>
                </a:schemeClr>
              </a:solidFill>
              <a:effectLst/>
              <a:uFillTx/>
              <a:latin typeface="Century Gothic"/>
            </a:endParaRPr>
          </a:p>
          <a:p>
            <a:pPr marL="1600200" lvl="3"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Fourth level</a:t>
            </a:r>
            <a:endParaRPr lang="en-US" sz="1200" b="0" u="none" strike="noStrike">
              <a:solidFill>
                <a:schemeClr val="dk1">
                  <a:lumMod val="75000"/>
                  <a:lumOff val="25000"/>
                </a:schemeClr>
              </a:solidFill>
              <a:effectLst/>
              <a:uFillTx/>
              <a:latin typeface="Century Gothic"/>
            </a:endParaRPr>
          </a:p>
          <a:p>
            <a:pPr marL="2057400" lvl="4"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Fifth level</a:t>
            </a:r>
            <a:endParaRPr lang="en-US" sz="1200" b="0" u="none" strike="noStrike">
              <a:solidFill>
                <a:schemeClr val="dk1">
                  <a:lumMod val="75000"/>
                  <a:lumOff val="25000"/>
                </a:schemeClr>
              </a:solidFill>
              <a:effectLst/>
              <a:uFillTx/>
              <a:latin typeface="Century Gothic"/>
            </a:endParaRPr>
          </a:p>
        </p:txBody>
      </p:sp>
      <p:sp>
        <p:nvSpPr>
          <p:cNvPr id="405" name="PlaceHolder 6"/>
          <p:cNvSpPr>
            <a:spLocks noGrp="1"/>
          </p:cNvSpPr>
          <p:nvPr>
            <p:ph type="dt" idx="34"/>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406" name="PlaceHolder 7"/>
          <p:cNvSpPr>
            <a:spLocks noGrp="1"/>
          </p:cNvSpPr>
          <p:nvPr>
            <p:ph type="ftr" idx="35"/>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407" name="Freeform 11"/>
          <p:cNvSpPr/>
          <p:nvPr/>
        </p:nvSpPr>
        <p:spPr>
          <a:xfrm flipV="1">
            <a:off x="-3960" y="7138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408" name="PlaceHolder 8"/>
          <p:cNvSpPr>
            <a:spLocks noGrp="1"/>
          </p:cNvSpPr>
          <p:nvPr>
            <p:ph type="sldNum" idx="36"/>
          </p:nvPr>
        </p:nvSpPr>
        <p:spPr>
          <a:xfrm>
            <a:off x="531720" y="78768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95475636-A476-4829-B327-69BAD0582C64}"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409" name="Group 22"/>
          <p:cNvGrpSpPr/>
          <p:nvPr/>
        </p:nvGrpSpPr>
        <p:grpSpPr>
          <a:xfrm>
            <a:off x="0" y="228600"/>
            <a:ext cx="2851200" cy="6638400"/>
            <a:chOff x="0" y="228600"/>
            <a:chExt cx="2851200" cy="6638400"/>
          </a:xfrm>
        </p:grpSpPr>
        <p:sp>
          <p:nvSpPr>
            <p:cNvPr id="410"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1"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2"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3"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4"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5"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6"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7"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8"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19"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20"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21"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422" name="Group 9"/>
          <p:cNvGrpSpPr/>
          <p:nvPr/>
        </p:nvGrpSpPr>
        <p:grpSpPr>
          <a:xfrm>
            <a:off x="27360" y="0"/>
            <a:ext cx="2356200" cy="6852960"/>
            <a:chOff x="27360" y="0"/>
            <a:chExt cx="2356200" cy="6852960"/>
          </a:xfrm>
        </p:grpSpPr>
        <p:sp>
          <p:nvSpPr>
            <p:cNvPr id="423"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24"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25"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26"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27"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28"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29"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30"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31"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32"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33"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34"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435"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436" name="PlaceHolder 1"/>
          <p:cNvSpPr>
            <a:spLocks noGrp="1"/>
          </p:cNvSpPr>
          <p:nvPr>
            <p:ph type="title"/>
          </p:nvPr>
        </p:nvSpPr>
        <p:spPr>
          <a:xfrm>
            <a:off x="2593080" y="624240"/>
            <a:ext cx="8911440" cy="1280520"/>
          </a:xfrm>
          <a:prstGeom prst="rect">
            <a:avLst/>
          </a:prstGeom>
          <a:noFill/>
          <a:ln w="0">
            <a:noFill/>
          </a:ln>
        </p:spPr>
        <p:txBody>
          <a:bodyPr lIns="91440" rIns="91440" tIns="45720" bIns="45720" anchor="t">
            <a:noAutofit/>
          </a:bodyPr>
          <a:p>
            <a:pPr indent="0" defTabSz="457200">
              <a:lnSpc>
                <a:spcPct val="100000"/>
              </a:lnSpc>
              <a:buNone/>
            </a:pPr>
            <a:r>
              <a:rPr lang="en-US" sz="3600" b="0" u="none" strike="noStrike">
                <a:solidFill>
                  <a:schemeClr val="accent2">
                    <a:lumMod val="75000"/>
                  </a:schemeClr>
                </a:solidFill>
                <a:effectLst/>
                <a:uFillTx/>
                <a:latin typeface="Century Gothic"/>
              </a:rPr>
              <a:t>Click to edit Master title style</a:t>
            </a:r>
            <a:endParaRPr lang="en-US" sz="3600" b="0" u="none" strike="noStrike">
              <a:solidFill>
                <a:schemeClr val="dk1"/>
              </a:solidFill>
              <a:effectLst/>
              <a:uFillTx/>
              <a:latin typeface="Century Gothic"/>
            </a:endParaRPr>
          </a:p>
        </p:txBody>
      </p:sp>
      <p:sp>
        <p:nvSpPr>
          <p:cNvPr id="437" name="PlaceHolder 2"/>
          <p:cNvSpPr>
            <a:spLocks noGrp="1"/>
          </p:cNvSpPr>
          <p:nvPr>
            <p:ph type="dt" idx="37"/>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438" name="PlaceHolder 3"/>
          <p:cNvSpPr>
            <a:spLocks noGrp="1"/>
          </p:cNvSpPr>
          <p:nvPr>
            <p:ph type="ftr" idx="38"/>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439" name="Freeform 11"/>
          <p:cNvSpPr/>
          <p:nvPr/>
        </p:nvSpPr>
        <p:spPr>
          <a:xfrm flipV="1">
            <a:off x="-3960" y="7138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440" name="PlaceHolder 4"/>
          <p:cNvSpPr>
            <a:spLocks noGrp="1"/>
          </p:cNvSpPr>
          <p:nvPr>
            <p:ph type="sldNum" idx="39"/>
          </p:nvPr>
        </p:nvSpPr>
        <p:spPr>
          <a:xfrm>
            <a:off x="531720" y="78768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99172ECC-FFED-40A5-A1EC-334CF9A9E812}"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441" name="Group 22"/>
          <p:cNvGrpSpPr/>
          <p:nvPr/>
        </p:nvGrpSpPr>
        <p:grpSpPr>
          <a:xfrm>
            <a:off x="0" y="228600"/>
            <a:ext cx="2851200" cy="6638400"/>
            <a:chOff x="0" y="228600"/>
            <a:chExt cx="2851200" cy="6638400"/>
          </a:xfrm>
        </p:grpSpPr>
        <p:sp>
          <p:nvSpPr>
            <p:cNvPr id="442"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43"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44"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45"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46"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47"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48"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49"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50"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51"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52"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53"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454" name="Group 9"/>
          <p:cNvGrpSpPr/>
          <p:nvPr/>
        </p:nvGrpSpPr>
        <p:grpSpPr>
          <a:xfrm>
            <a:off x="27360" y="0"/>
            <a:ext cx="2356200" cy="6852960"/>
            <a:chOff x="27360" y="0"/>
            <a:chExt cx="2356200" cy="6852960"/>
          </a:xfrm>
        </p:grpSpPr>
        <p:sp>
          <p:nvSpPr>
            <p:cNvPr id="455"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56"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57"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58"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59"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60"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61"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62"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63"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64"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65"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66"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467"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468" name="PlaceHolder 1"/>
          <p:cNvSpPr>
            <a:spLocks noGrp="1"/>
          </p:cNvSpPr>
          <p:nvPr>
            <p:ph type="dt" idx="40"/>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469" name="PlaceHolder 2"/>
          <p:cNvSpPr>
            <a:spLocks noGrp="1"/>
          </p:cNvSpPr>
          <p:nvPr>
            <p:ph type="ftr" idx="41"/>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470" name="Freeform 11"/>
          <p:cNvSpPr/>
          <p:nvPr/>
        </p:nvSpPr>
        <p:spPr>
          <a:xfrm flipV="1">
            <a:off x="-3960" y="7138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471" name="PlaceHolder 3"/>
          <p:cNvSpPr>
            <a:spLocks noGrp="1"/>
          </p:cNvSpPr>
          <p:nvPr>
            <p:ph type="sldNum" idx="42"/>
          </p:nvPr>
        </p:nvSpPr>
        <p:spPr>
          <a:xfrm>
            <a:off x="531720" y="78768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FA11A5AC-FD6C-4D01-8867-D8242CB82699}"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ntent with Caption">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472" name="Group 22"/>
          <p:cNvGrpSpPr/>
          <p:nvPr/>
        </p:nvGrpSpPr>
        <p:grpSpPr>
          <a:xfrm>
            <a:off x="0" y="228600"/>
            <a:ext cx="2851200" cy="6638400"/>
            <a:chOff x="0" y="228600"/>
            <a:chExt cx="2851200" cy="6638400"/>
          </a:xfrm>
        </p:grpSpPr>
        <p:sp>
          <p:nvSpPr>
            <p:cNvPr id="473"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74"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75"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76"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77"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78"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79"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80"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81"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82"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83"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84"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485" name="Group 9"/>
          <p:cNvGrpSpPr/>
          <p:nvPr/>
        </p:nvGrpSpPr>
        <p:grpSpPr>
          <a:xfrm>
            <a:off x="27360" y="0"/>
            <a:ext cx="2356200" cy="6852960"/>
            <a:chOff x="27360" y="0"/>
            <a:chExt cx="2356200" cy="6852960"/>
          </a:xfrm>
        </p:grpSpPr>
        <p:sp>
          <p:nvSpPr>
            <p:cNvPr id="486"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87"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88"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89"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90"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91"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92"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93"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94"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95"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96"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497"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498"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499" name="PlaceHolder 1"/>
          <p:cNvSpPr>
            <a:spLocks noGrp="1"/>
          </p:cNvSpPr>
          <p:nvPr>
            <p:ph type="title"/>
          </p:nvPr>
        </p:nvSpPr>
        <p:spPr>
          <a:xfrm>
            <a:off x="2589120" y="446040"/>
            <a:ext cx="3504960" cy="975960"/>
          </a:xfrm>
          <a:prstGeom prst="rect">
            <a:avLst/>
          </a:prstGeom>
          <a:noFill/>
          <a:ln w="0">
            <a:noFill/>
          </a:ln>
        </p:spPr>
        <p:txBody>
          <a:bodyPr lIns="91440" rIns="91440" tIns="45720" bIns="45720" anchor="b">
            <a:noAutofit/>
          </a:bodyPr>
          <a:p>
            <a:pPr indent="0" defTabSz="457200">
              <a:lnSpc>
                <a:spcPct val="100000"/>
              </a:lnSpc>
              <a:buNone/>
            </a:pPr>
            <a:r>
              <a:rPr lang="en-US" sz="2000" b="0" u="none" strike="noStrike">
                <a:solidFill>
                  <a:schemeClr val="accent2">
                    <a:lumMod val="75000"/>
                  </a:schemeClr>
                </a:solidFill>
                <a:effectLst/>
                <a:uFillTx/>
                <a:latin typeface="Century Gothic"/>
              </a:rPr>
              <a:t>Click to edit Master title style</a:t>
            </a:r>
            <a:endParaRPr lang="en-US" sz="2000" b="0" u="none" strike="noStrike">
              <a:solidFill>
                <a:schemeClr val="dk1"/>
              </a:solidFill>
              <a:effectLst/>
              <a:uFillTx/>
              <a:latin typeface="Century Gothic"/>
            </a:endParaRPr>
          </a:p>
        </p:txBody>
      </p:sp>
      <p:sp>
        <p:nvSpPr>
          <p:cNvPr id="500" name="PlaceHolder 2"/>
          <p:cNvSpPr>
            <a:spLocks noGrp="1"/>
          </p:cNvSpPr>
          <p:nvPr>
            <p:ph type="body"/>
          </p:nvPr>
        </p:nvSpPr>
        <p:spPr>
          <a:xfrm>
            <a:off x="6323040" y="446040"/>
            <a:ext cx="5181120" cy="5414760"/>
          </a:xfrm>
          <a:prstGeom prst="rect">
            <a:avLst/>
          </a:prstGeom>
          <a:noFill/>
          <a:ln w="0">
            <a:noFill/>
          </a:ln>
        </p:spPr>
        <p:txBody>
          <a:bodyPr lIns="91440" rIns="91440" tIns="45720" bIns="45720" anchor="ctr">
            <a:normAutofit/>
          </a:bodyPr>
          <a:p>
            <a:pPr marL="343080" indent="-343080" defTabSz="457200">
              <a:lnSpc>
                <a:spcPct val="100000"/>
              </a:lnSpc>
              <a:spcBef>
                <a:spcPts val="1001"/>
              </a:spcBef>
              <a:buClr>
                <a:srgbClr val="353535"/>
              </a:buClr>
              <a:buFont typeface="Wingdings 3" charset="2"/>
              <a:buChar char=""/>
            </a:pPr>
            <a:r>
              <a:rPr lang="en-US" sz="1800" b="0" u="none" strike="noStrike">
                <a:solidFill>
                  <a:schemeClr val="dk1">
                    <a:lumMod val="75000"/>
                    <a:lumOff val="25000"/>
                  </a:schemeClr>
                </a:solidFill>
                <a:effectLst/>
                <a:uFillTx/>
                <a:latin typeface="Century Gothic"/>
              </a:rPr>
              <a:t>Click to edit Master text styles</a:t>
            </a:r>
            <a:endParaRPr lang="en-US" sz="1800" b="0" u="none" strike="noStrike">
              <a:solidFill>
                <a:schemeClr val="dk1">
                  <a:lumMod val="75000"/>
                  <a:lumOff val="25000"/>
                </a:schemeClr>
              </a:solidFill>
              <a:effectLst/>
              <a:uFillTx/>
              <a:latin typeface="Century Gothic"/>
            </a:endParaRPr>
          </a:p>
          <a:p>
            <a:pPr marL="743040" lvl="1" indent="-285840" defTabSz="457200">
              <a:lnSpc>
                <a:spcPct val="100000"/>
              </a:lnSpc>
              <a:spcBef>
                <a:spcPts val="1001"/>
              </a:spcBef>
              <a:buClr>
                <a:srgbClr val="353535"/>
              </a:buClr>
              <a:buFont typeface="Wingdings 3" charset="2"/>
              <a:buChar char=""/>
            </a:pPr>
            <a:r>
              <a:rPr lang="en-US" sz="1600" b="0" u="none" strike="noStrike">
                <a:solidFill>
                  <a:schemeClr val="dk1">
                    <a:lumMod val="75000"/>
                    <a:lumOff val="25000"/>
                  </a:schemeClr>
                </a:solidFill>
                <a:effectLst/>
                <a:uFillTx/>
                <a:latin typeface="Century Gothic"/>
              </a:rPr>
              <a:t>Second level</a:t>
            </a:r>
            <a:endParaRPr lang="en-US" sz="1600" b="0" u="none" strike="noStrike">
              <a:solidFill>
                <a:schemeClr val="dk1">
                  <a:lumMod val="75000"/>
                  <a:lumOff val="25000"/>
                </a:schemeClr>
              </a:solidFill>
              <a:effectLst/>
              <a:uFillTx/>
              <a:latin typeface="Century Gothic"/>
            </a:endParaRPr>
          </a:p>
          <a:p>
            <a:pPr marL="1143000" lvl="2" indent="-228600" defTabSz="457200">
              <a:lnSpc>
                <a:spcPct val="100000"/>
              </a:lnSpc>
              <a:spcBef>
                <a:spcPts val="1001"/>
              </a:spcBef>
              <a:buClr>
                <a:srgbClr val="353535"/>
              </a:buClr>
              <a:buFont typeface="Wingdings 3" charset="2"/>
              <a:buChar char=""/>
            </a:pPr>
            <a:r>
              <a:rPr lang="en-US" sz="1400" b="0" u="none" strike="noStrike">
                <a:solidFill>
                  <a:schemeClr val="dk1">
                    <a:lumMod val="75000"/>
                    <a:lumOff val="25000"/>
                  </a:schemeClr>
                </a:solidFill>
                <a:effectLst/>
                <a:uFillTx/>
                <a:latin typeface="Century Gothic"/>
              </a:rPr>
              <a:t>Third level</a:t>
            </a:r>
            <a:endParaRPr lang="en-US" sz="1400" b="0" u="none" strike="noStrike">
              <a:solidFill>
                <a:schemeClr val="dk1">
                  <a:lumMod val="75000"/>
                  <a:lumOff val="25000"/>
                </a:schemeClr>
              </a:solidFill>
              <a:effectLst/>
              <a:uFillTx/>
              <a:latin typeface="Century Gothic"/>
            </a:endParaRPr>
          </a:p>
          <a:p>
            <a:pPr marL="1600200" lvl="3"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Fourth level</a:t>
            </a:r>
            <a:endParaRPr lang="en-US" sz="1200" b="0" u="none" strike="noStrike">
              <a:solidFill>
                <a:schemeClr val="dk1">
                  <a:lumMod val="75000"/>
                  <a:lumOff val="25000"/>
                </a:schemeClr>
              </a:solidFill>
              <a:effectLst/>
              <a:uFillTx/>
              <a:latin typeface="Century Gothic"/>
            </a:endParaRPr>
          </a:p>
          <a:p>
            <a:pPr marL="2057400" lvl="4" indent="-228600" defTabSz="457200">
              <a:lnSpc>
                <a:spcPct val="100000"/>
              </a:lnSpc>
              <a:spcBef>
                <a:spcPts val="1001"/>
              </a:spcBef>
              <a:buClr>
                <a:srgbClr val="353535"/>
              </a:buClr>
              <a:buFont typeface="Wingdings 3" charset="2"/>
              <a:buChar char=""/>
            </a:pPr>
            <a:r>
              <a:rPr lang="en-US" sz="1200" b="0" u="none" strike="noStrike">
                <a:solidFill>
                  <a:schemeClr val="dk1">
                    <a:lumMod val="75000"/>
                    <a:lumOff val="25000"/>
                  </a:schemeClr>
                </a:solidFill>
                <a:effectLst/>
                <a:uFillTx/>
                <a:latin typeface="Century Gothic"/>
              </a:rPr>
              <a:t>Fifth level</a:t>
            </a:r>
            <a:endParaRPr lang="en-US" sz="1200" b="0" u="none" strike="noStrike">
              <a:solidFill>
                <a:schemeClr val="dk1">
                  <a:lumMod val="75000"/>
                  <a:lumOff val="25000"/>
                </a:schemeClr>
              </a:solidFill>
              <a:effectLst/>
              <a:uFillTx/>
              <a:latin typeface="Century Gothic"/>
            </a:endParaRPr>
          </a:p>
        </p:txBody>
      </p:sp>
      <p:sp>
        <p:nvSpPr>
          <p:cNvPr id="501" name="PlaceHolder 3"/>
          <p:cNvSpPr>
            <a:spLocks noGrp="1"/>
          </p:cNvSpPr>
          <p:nvPr>
            <p:ph type="body"/>
          </p:nvPr>
        </p:nvSpPr>
        <p:spPr>
          <a:xfrm>
            <a:off x="2589120" y="1598760"/>
            <a:ext cx="3504960" cy="4262040"/>
          </a:xfrm>
          <a:prstGeom prst="rect">
            <a:avLst/>
          </a:prstGeom>
          <a:noFill/>
          <a:ln w="0">
            <a:noFill/>
          </a:ln>
        </p:spPr>
        <p:txBody>
          <a:bodyPr lIns="91440" rIns="91440" tIns="45720" bIns="45720" anchor="t">
            <a:noAutofit/>
          </a:bodyPr>
          <a:p>
            <a:pPr indent="0" defTabSz="457200">
              <a:lnSpc>
                <a:spcPct val="100000"/>
              </a:lnSpc>
              <a:spcBef>
                <a:spcPts val="1001"/>
              </a:spcBef>
              <a:buNone/>
              <a:tabLst>
                <a:tab algn="l" pos="0"/>
              </a:tabLst>
            </a:pPr>
            <a:r>
              <a:rPr lang="en-US" sz="1400" b="0" u="none" strike="noStrike">
                <a:solidFill>
                  <a:schemeClr val="dk1">
                    <a:lumMod val="75000"/>
                    <a:lumOff val="25000"/>
                  </a:schemeClr>
                </a:solidFill>
                <a:effectLst/>
                <a:uFillTx/>
                <a:latin typeface="Century Gothic"/>
              </a:rPr>
              <a:t>Click to edit Master text styles</a:t>
            </a:r>
            <a:endParaRPr lang="en-US" sz="1400" b="0" u="none" strike="noStrike">
              <a:solidFill>
                <a:schemeClr val="dk1">
                  <a:lumMod val="75000"/>
                  <a:lumOff val="25000"/>
                </a:schemeClr>
              </a:solidFill>
              <a:effectLst/>
              <a:uFillTx/>
              <a:latin typeface="Century Gothic"/>
            </a:endParaRPr>
          </a:p>
        </p:txBody>
      </p:sp>
      <p:sp>
        <p:nvSpPr>
          <p:cNvPr id="502" name="PlaceHolder 4"/>
          <p:cNvSpPr>
            <a:spLocks noGrp="1"/>
          </p:cNvSpPr>
          <p:nvPr>
            <p:ph type="dt" idx="43"/>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503" name="PlaceHolder 5"/>
          <p:cNvSpPr>
            <a:spLocks noGrp="1"/>
          </p:cNvSpPr>
          <p:nvPr>
            <p:ph type="ftr" idx="44"/>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504" name="Freeform 11"/>
          <p:cNvSpPr/>
          <p:nvPr/>
        </p:nvSpPr>
        <p:spPr>
          <a:xfrm flipV="1">
            <a:off x="-3960" y="71388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505" name="PlaceHolder 6"/>
          <p:cNvSpPr>
            <a:spLocks noGrp="1"/>
          </p:cNvSpPr>
          <p:nvPr>
            <p:ph type="sldNum" idx="45"/>
          </p:nvPr>
        </p:nvSpPr>
        <p:spPr>
          <a:xfrm>
            <a:off x="531720" y="78768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AA121CDF-EE8E-44F8-B54B-FAF5A2C25E2A}"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icture with Caption">
    <p:bg>
      <p:bgPr>
        <a:gradFill rotWithShape="0">
          <a:gsLst>
            <a:gs pos="0">
              <a:srgbClr val="ffffff"/>
            </a:gs>
            <a:gs pos="100000">
              <a:srgbClr val="c5dee4"/>
            </a:gs>
          </a:gsLst>
          <a:lin ang="5400000"/>
        </a:gradFill>
      </p:bgPr>
    </p:bg>
    <p:spTree>
      <p:nvGrpSpPr>
        <p:cNvPr id="1" name=""/>
        <p:cNvGrpSpPr/>
        <p:nvPr/>
      </p:nvGrpSpPr>
      <p:grpSpPr>
        <a:xfrm>
          <a:off x="0" y="0"/>
          <a:ext cx="0" cy="0"/>
          <a:chOff x="0" y="0"/>
          <a:chExt cx="0" cy="0"/>
        </a:xfrm>
      </p:grpSpPr>
      <p:grpSp>
        <p:nvGrpSpPr>
          <p:cNvPr id="506" name="Group 22"/>
          <p:cNvGrpSpPr/>
          <p:nvPr/>
        </p:nvGrpSpPr>
        <p:grpSpPr>
          <a:xfrm>
            <a:off x="0" y="228600"/>
            <a:ext cx="2851200" cy="6638400"/>
            <a:chOff x="0" y="228600"/>
            <a:chExt cx="2851200" cy="6638400"/>
          </a:xfrm>
        </p:grpSpPr>
        <p:sp>
          <p:nvSpPr>
            <p:cNvPr id="507" name="Freeform 11"/>
            <p:cNvSpPr/>
            <p:nvPr/>
          </p:nvSpPr>
          <p:spPr>
            <a:xfrm>
              <a:off x="0" y="2575080"/>
              <a:ext cx="100440" cy="625680"/>
            </a:xfrm>
            <a:custGeom>
              <a:avLst/>
              <a:gdLst>
                <a:gd name="textAreaLeft" fmla="*/ 0 w 100440"/>
                <a:gd name="textAreaRight" fmla="*/ 100800 w 100440"/>
                <a:gd name="textAreaTop" fmla="*/ 0 h 625680"/>
                <a:gd name="textAreaBottom" fmla="*/ 626040 h 625680"/>
              </a:gdLst>
              <a:ahLst/>
              <a:cxnLst/>
              <a:rect l="textAreaLeft" t="textAreaTop" r="textAreaRight" b="textAreaBottom"/>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08" name="Freeform 12"/>
            <p:cNvSpPr/>
            <p:nvPr/>
          </p:nvSpPr>
          <p:spPr>
            <a:xfrm>
              <a:off x="128520" y="3156480"/>
              <a:ext cx="646200" cy="2322000"/>
            </a:xfrm>
            <a:custGeom>
              <a:avLst/>
              <a:gdLst>
                <a:gd name="textAreaLeft" fmla="*/ 0 w 646200"/>
                <a:gd name="textAreaRight" fmla="*/ 646560 w 646200"/>
                <a:gd name="textAreaTop" fmla="*/ 0 h 2322000"/>
                <a:gd name="textAreaBottom" fmla="*/ 2322360 h 2322000"/>
              </a:gdLst>
              <a:ahLst/>
              <a:cxnLst/>
              <a:rect l="textAreaLeft" t="textAreaTop" r="textAreaRight" b="textAreaBottom"/>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09" name="Freeform 13"/>
            <p:cNvSpPr/>
            <p:nvPr/>
          </p:nvSpPr>
          <p:spPr>
            <a:xfrm>
              <a:off x="807120" y="5447160"/>
              <a:ext cx="609120" cy="1419840"/>
            </a:xfrm>
            <a:custGeom>
              <a:avLst/>
              <a:gdLst>
                <a:gd name="textAreaLeft" fmla="*/ 0 w 609120"/>
                <a:gd name="textAreaRight" fmla="*/ 609480 w 609120"/>
                <a:gd name="textAreaTop" fmla="*/ 0 h 1419840"/>
                <a:gd name="textAreaBottom" fmla="*/ 1420200 h 1419840"/>
              </a:gdLst>
              <a:ahLst/>
              <a:cxnLst/>
              <a:rect l="textAreaLeft" t="textAreaTop" r="textAreaRight" b="textAreaBottom"/>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0" name="Freeform 14"/>
            <p:cNvSpPr/>
            <p:nvPr/>
          </p:nvSpPr>
          <p:spPr>
            <a:xfrm>
              <a:off x="959760" y="6503760"/>
              <a:ext cx="171000" cy="363240"/>
            </a:xfrm>
            <a:custGeom>
              <a:avLst/>
              <a:gdLst>
                <a:gd name="textAreaLeft" fmla="*/ 0 w 171000"/>
                <a:gd name="textAreaRight" fmla="*/ 171360 w 171000"/>
                <a:gd name="textAreaTop" fmla="*/ 0 h 363240"/>
                <a:gd name="textAreaBottom" fmla="*/ 363600 h 363240"/>
              </a:gdLst>
              <a:ahLst/>
              <a:cxnLst/>
              <a:rect l="textAreaLeft" t="textAreaTop" r="textAreaRight" b="textAreaBottom"/>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1" name="Freeform 15"/>
            <p:cNvSpPr/>
            <p:nvPr/>
          </p:nvSpPr>
          <p:spPr>
            <a:xfrm>
              <a:off x="100800" y="3201120"/>
              <a:ext cx="821520" cy="3328200"/>
            </a:xfrm>
            <a:custGeom>
              <a:avLst/>
              <a:gdLst>
                <a:gd name="textAreaLeft" fmla="*/ 0 w 821520"/>
                <a:gd name="textAreaRight" fmla="*/ 821880 w 821520"/>
                <a:gd name="textAreaTop" fmla="*/ 0 h 3328200"/>
                <a:gd name="textAreaBottom" fmla="*/ 3328560 h 3328200"/>
              </a:gdLst>
              <a:ahLst/>
              <a:cxnLst/>
              <a:rect l="textAreaLeft" t="textAreaTop" r="textAreaRight" b="textAreaBottom"/>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2" name="Freeform 16"/>
            <p:cNvSpPr/>
            <p:nvPr/>
          </p:nvSpPr>
          <p:spPr>
            <a:xfrm>
              <a:off x="22320" y="228600"/>
              <a:ext cx="105840" cy="2927520"/>
            </a:xfrm>
            <a:custGeom>
              <a:avLst/>
              <a:gdLst>
                <a:gd name="textAreaLeft" fmla="*/ 0 w 105840"/>
                <a:gd name="textAreaRight" fmla="*/ 106200 w 105840"/>
                <a:gd name="textAreaTop" fmla="*/ 0 h 2927520"/>
                <a:gd name="textAreaBottom" fmla="*/ 2927880 h 2927520"/>
              </a:gdLst>
              <a:ahLst/>
              <a:cxnLst/>
              <a:rect l="textAreaLeft" t="textAreaTop" r="textAreaRight" b="textAreaBottom"/>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3" name="Freeform 17"/>
            <p:cNvSpPr/>
            <p:nvPr/>
          </p:nvSpPr>
          <p:spPr>
            <a:xfrm>
              <a:off x="78120" y="2944080"/>
              <a:ext cx="77760" cy="493560"/>
            </a:xfrm>
            <a:custGeom>
              <a:avLst/>
              <a:gdLst>
                <a:gd name="textAreaLeft" fmla="*/ 0 w 77760"/>
                <a:gd name="textAreaRight" fmla="*/ 78120 w 77760"/>
                <a:gd name="textAreaTop" fmla="*/ 0 h 493560"/>
                <a:gd name="textAreaBottom" fmla="*/ 493920 h 493560"/>
              </a:gdLst>
              <a:ahLst/>
              <a:cxnLst/>
              <a:rect l="textAreaLeft" t="textAreaTop" r="textAreaRight" b="textAreaBottom"/>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4" name="Freeform 18"/>
            <p:cNvSpPr/>
            <p:nvPr/>
          </p:nvSpPr>
          <p:spPr>
            <a:xfrm>
              <a:off x="769680" y="5478840"/>
              <a:ext cx="189720" cy="1024560"/>
            </a:xfrm>
            <a:custGeom>
              <a:avLst/>
              <a:gdLst>
                <a:gd name="textAreaLeft" fmla="*/ 0 w 189720"/>
                <a:gd name="textAreaRight" fmla="*/ 190080 w 189720"/>
                <a:gd name="textAreaTop" fmla="*/ 0 h 1024560"/>
                <a:gd name="textAreaBottom" fmla="*/ 1024920 h 1024560"/>
              </a:gdLst>
              <a:ahLst/>
              <a:cxnLst/>
              <a:rect l="textAreaLeft" t="textAreaTop" r="textAreaRight" b="textAreaBottom"/>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5" name="Freeform 19"/>
            <p:cNvSpPr/>
            <p:nvPr/>
          </p:nvSpPr>
          <p:spPr>
            <a:xfrm>
              <a:off x="775440" y="1398960"/>
              <a:ext cx="2075760" cy="4047840"/>
            </a:xfrm>
            <a:custGeom>
              <a:avLst/>
              <a:gdLst>
                <a:gd name="textAreaLeft" fmla="*/ 0 w 2075760"/>
                <a:gd name="textAreaRight" fmla="*/ 2076120 w 2075760"/>
                <a:gd name="textAreaTop" fmla="*/ 0 h 4047840"/>
                <a:gd name="textAreaBottom" fmla="*/ 4048200 h 4047840"/>
              </a:gdLst>
              <a:ahLst/>
              <a:cxnLst/>
              <a:rect l="textAreaLeft" t="textAreaTop" r="textAreaRight" b="textAreaBottom"/>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6" name="Freeform 20"/>
            <p:cNvSpPr/>
            <p:nvPr/>
          </p:nvSpPr>
          <p:spPr>
            <a:xfrm>
              <a:off x="922680" y="6530040"/>
              <a:ext cx="161640" cy="336960"/>
            </a:xfrm>
            <a:custGeom>
              <a:avLst/>
              <a:gdLst>
                <a:gd name="textAreaLeft" fmla="*/ 0 w 161640"/>
                <a:gd name="textAreaRight" fmla="*/ 162000 w 161640"/>
                <a:gd name="textAreaTop" fmla="*/ 0 h 336960"/>
                <a:gd name="textAreaBottom" fmla="*/ 337320 h 336960"/>
              </a:gdLst>
              <a:ahLst/>
              <a:cxnLst/>
              <a:rect l="textAreaLeft" t="textAreaTop" r="textAreaRight" b="textAreaBottom"/>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7" name="Freeform 21"/>
            <p:cNvSpPr/>
            <p:nvPr/>
          </p:nvSpPr>
          <p:spPr>
            <a:xfrm>
              <a:off x="769680" y="5359320"/>
              <a:ext cx="37080" cy="221400"/>
            </a:xfrm>
            <a:custGeom>
              <a:avLst/>
              <a:gdLst>
                <a:gd name="textAreaLeft" fmla="*/ 0 w 37080"/>
                <a:gd name="textAreaRight" fmla="*/ 37440 w 37080"/>
                <a:gd name="textAreaTop" fmla="*/ 0 h 221400"/>
                <a:gd name="textAreaBottom" fmla="*/ 221760 h 221400"/>
              </a:gdLst>
              <a:ahLst/>
              <a:cxnLst/>
              <a:rect l="textAreaLeft" t="textAreaTop" r="textAreaRight" b="textAreaBottom"/>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18" name="Freeform 22"/>
            <p:cNvSpPr/>
            <p:nvPr/>
          </p:nvSpPr>
          <p:spPr>
            <a:xfrm>
              <a:off x="849960" y="6244560"/>
              <a:ext cx="238320" cy="622080"/>
            </a:xfrm>
            <a:custGeom>
              <a:avLst/>
              <a:gdLst>
                <a:gd name="textAreaLeft" fmla="*/ 0 w 238320"/>
                <a:gd name="textAreaRight" fmla="*/ 238680 w 238320"/>
                <a:gd name="textAreaTop" fmla="*/ 0 h 622080"/>
                <a:gd name="textAreaBottom" fmla="*/ 622440 h 622080"/>
              </a:gdLst>
              <a:ahLst/>
              <a:cxnLst/>
              <a:rect l="textAreaLeft" t="textAreaTop" r="textAreaRight" b="textAreaBottom"/>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grpSp>
        <p:nvGrpSpPr>
          <p:cNvPr id="519" name="Group 9"/>
          <p:cNvGrpSpPr/>
          <p:nvPr/>
        </p:nvGrpSpPr>
        <p:grpSpPr>
          <a:xfrm>
            <a:off x="27360" y="0"/>
            <a:ext cx="2356200" cy="6852960"/>
            <a:chOff x="27360" y="0"/>
            <a:chExt cx="2356200" cy="6852960"/>
          </a:xfrm>
        </p:grpSpPr>
        <p:sp>
          <p:nvSpPr>
            <p:cNvPr id="520" name="Freeform 27"/>
            <p:cNvSpPr/>
            <p:nvPr/>
          </p:nvSpPr>
          <p:spPr>
            <a:xfrm>
              <a:off x="27360" y="0"/>
              <a:ext cx="493920" cy="4400640"/>
            </a:xfrm>
            <a:custGeom>
              <a:avLst/>
              <a:gdLst>
                <a:gd name="textAreaLeft" fmla="*/ 0 w 493920"/>
                <a:gd name="textAreaRight" fmla="*/ 494280 w 493920"/>
                <a:gd name="textAreaTop" fmla="*/ 0 h 4400640"/>
                <a:gd name="textAreaBottom" fmla="*/ 4401000 h 4400640"/>
              </a:gdLst>
              <a:ahLst/>
              <a:cxnLst/>
              <a:rect l="textAreaLeft" t="textAreaTop" r="textAreaRight" b="textAreaBottom"/>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1" name="Freeform 28"/>
            <p:cNvSpPr/>
            <p:nvPr/>
          </p:nvSpPr>
          <p:spPr>
            <a:xfrm>
              <a:off x="550440" y="4316400"/>
              <a:ext cx="423000" cy="1580400"/>
            </a:xfrm>
            <a:custGeom>
              <a:avLst/>
              <a:gdLst>
                <a:gd name="textAreaLeft" fmla="*/ 0 w 423000"/>
                <a:gd name="textAreaRight" fmla="*/ 423360 w 423000"/>
                <a:gd name="textAreaTop" fmla="*/ 0 h 1580400"/>
                <a:gd name="textAreaBottom" fmla="*/ 1580760 h 1580400"/>
              </a:gdLst>
              <a:ahLst/>
              <a:cxnLst/>
              <a:rect l="textAreaLeft" t="textAreaTop" r="textAreaRight" b="textAreaBottom"/>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2" name="Freeform 29"/>
            <p:cNvSpPr/>
            <p:nvPr/>
          </p:nvSpPr>
          <p:spPr>
            <a:xfrm>
              <a:off x="1006200" y="5862600"/>
              <a:ext cx="430560" cy="990360"/>
            </a:xfrm>
            <a:custGeom>
              <a:avLst/>
              <a:gdLst>
                <a:gd name="textAreaLeft" fmla="*/ 0 w 430560"/>
                <a:gd name="textAreaRight" fmla="*/ 430920 w 430560"/>
                <a:gd name="textAreaTop" fmla="*/ 0 h 990360"/>
                <a:gd name="textAreaBottom" fmla="*/ 990720 h 990360"/>
              </a:gdLst>
              <a:ahLst/>
              <a:cxnLst/>
              <a:rect l="textAreaLeft" t="textAreaTop" r="textAreaRight" b="textAreaBottom"/>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3" name="Freeform 30"/>
            <p:cNvSpPr/>
            <p:nvPr/>
          </p:nvSpPr>
          <p:spPr>
            <a:xfrm>
              <a:off x="521640" y="4364280"/>
              <a:ext cx="551520" cy="2235600"/>
            </a:xfrm>
            <a:custGeom>
              <a:avLst/>
              <a:gdLst>
                <a:gd name="textAreaLeft" fmla="*/ 0 w 551520"/>
                <a:gd name="textAreaRight" fmla="*/ 551880 w 551520"/>
                <a:gd name="textAreaTop" fmla="*/ 0 h 2235600"/>
                <a:gd name="textAreaBottom" fmla="*/ 2235960 h 2235600"/>
              </a:gdLst>
              <a:ahLst/>
              <a:cxnLst/>
              <a:rect l="textAreaLeft" t="textAreaTop" r="textAreaRight" b="textAreaBottom"/>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4" name="Freeform 31"/>
            <p:cNvSpPr/>
            <p:nvPr/>
          </p:nvSpPr>
          <p:spPr>
            <a:xfrm>
              <a:off x="468000" y="1289160"/>
              <a:ext cx="173880" cy="3026880"/>
            </a:xfrm>
            <a:custGeom>
              <a:avLst/>
              <a:gdLst>
                <a:gd name="textAreaLeft" fmla="*/ 0 w 173880"/>
                <a:gd name="textAreaRight" fmla="*/ 174240 w 173880"/>
                <a:gd name="textAreaTop" fmla="*/ 0 h 3026880"/>
                <a:gd name="textAreaBottom" fmla="*/ 3027240 h 3026880"/>
              </a:gdLst>
              <a:ahLst/>
              <a:cxnLst/>
              <a:rect l="textAreaLeft" t="textAreaTop" r="textAreaRight" b="textAreaBottom"/>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5" name="Freeform 32"/>
            <p:cNvSpPr/>
            <p:nvPr/>
          </p:nvSpPr>
          <p:spPr>
            <a:xfrm>
              <a:off x="1111680" y="6571440"/>
              <a:ext cx="133920" cy="281160"/>
            </a:xfrm>
            <a:custGeom>
              <a:avLst/>
              <a:gdLst>
                <a:gd name="textAreaLeft" fmla="*/ 0 w 133920"/>
                <a:gd name="textAreaRight" fmla="*/ 134280 w 133920"/>
                <a:gd name="textAreaTop" fmla="*/ 0 h 281160"/>
                <a:gd name="textAreaBottom" fmla="*/ 281520 h 281160"/>
              </a:gdLst>
              <a:ahLst/>
              <a:cxnLst/>
              <a:rect l="textAreaLeft" t="textAreaTop" r="textAreaRight" b="textAreaBottom"/>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6" name="Freeform 33"/>
            <p:cNvSpPr/>
            <p:nvPr/>
          </p:nvSpPr>
          <p:spPr>
            <a:xfrm>
              <a:off x="502560" y="4107600"/>
              <a:ext cx="82080" cy="511200"/>
            </a:xfrm>
            <a:custGeom>
              <a:avLst/>
              <a:gdLst>
                <a:gd name="textAreaLeft" fmla="*/ 0 w 82080"/>
                <a:gd name="textAreaRight" fmla="*/ 82440 w 82080"/>
                <a:gd name="textAreaTop" fmla="*/ 0 h 511200"/>
                <a:gd name="textAreaBottom" fmla="*/ 511560 h 511200"/>
              </a:gdLst>
              <a:ahLst/>
              <a:cxnLst/>
              <a:rect l="textAreaLeft" t="textAreaTop" r="textAreaRight" b="textAreaBottom"/>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7" name="Freeform 34"/>
            <p:cNvSpPr/>
            <p:nvPr/>
          </p:nvSpPr>
          <p:spPr>
            <a:xfrm>
              <a:off x="973800" y="3145680"/>
              <a:ext cx="1409760" cy="2716560"/>
            </a:xfrm>
            <a:custGeom>
              <a:avLst/>
              <a:gdLst>
                <a:gd name="textAreaLeft" fmla="*/ 0 w 1409760"/>
                <a:gd name="textAreaRight" fmla="*/ 1410120 w 1409760"/>
                <a:gd name="textAreaTop" fmla="*/ 0 h 2716560"/>
                <a:gd name="textAreaBottom" fmla="*/ 2716920 h 2716560"/>
              </a:gdLst>
              <a:ahLst/>
              <a:cxnLst/>
              <a:rect l="textAreaLeft" t="textAreaTop" r="textAreaRight" b="textAreaBottom"/>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8" name="Freeform 35"/>
            <p:cNvSpPr/>
            <p:nvPr/>
          </p:nvSpPr>
          <p:spPr>
            <a:xfrm>
              <a:off x="1073520" y="6600240"/>
              <a:ext cx="120240" cy="252720"/>
            </a:xfrm>
            <a:custGeom>
              <a:avLst/>
              <a:gdLst>
                <a:gd name="textAreaLeft" fmla="*/ 0 w 120240"/>
                <a:gd name="textAreaRight" fmla="*/ 120600 w 120240"/>
                <a:gd name="textAreaTop" fmla="*/ 0 h 252720"/>
                <a:gd name="textAreaBottom" fmla="*/ 253080 h 252720"/>
              </a:gdLst>
              <a:ahLst/>
              <a:cxnLst/>
              <a:rect l="textAreaLeft" t="textAreaTop" r="textAreaRight" b="textAreaBottom"/>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29" name="Freeform 36"/>
            <p:cNvSpPr/>
            <p:nvPr/>
          </p:nvSpPr>
          <p:spPr>
            <a:xfrm>
              <a:off x="973800" y="5897160"/>
              <a:ext cx="137520" cy="673920"/>
            </a:xfrm>
            <a:custGeom>
              <a:avLst/>
              <a:gdLst>
                <a:gd name="textAreaLeft" fmla="*/ 0 w 137520"/>
                <a:gd name="textAreaRight" fmla="*/ 137880 w 137520"/>
                <a:gd name="textAreaTop" fmla="*/ 0 h 673920"/>
                <a:gd name="textAreaBottom" fmla="*/ 674280 h 673920"/>
              </a:gdLst>
              <a:ahLst/>
              <a:cxnLst/>
              <a:rect l="textAreaLeft" t="textAreaTop" r="textAreaRight" b="textAreaBottom"/>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30" name="Freeform 37"/>
            <p:cNvSpPr/>
            <p:nvPr/>
          </p:nvSpPr>
          <p:spPr>
            <a:xfrm>
              <a:off x="973800" y="5772600"/>
              <a:ext cx="37800" cy="227520"/>
            </a:xfrm>
            <a:custGeom>
              <a:avLst/>
              <a:gdLst>
                <a:gd name="textAreaLeft" fmla="*/ 0 w 37800"/>
                <a:gd name="textAreaRight" fmla="*/ 38160 w 37800"/>
                <a:gd name="textAreaTop" fmla="*/ 0 h 227520"/>
                <a:gd name="textAreaBottom" fmla="*/ 227880 h 227520"/>
              </a:gdLst>
              <a:ahLst/>
              <a:cxnLst/>
              <a:rect l="textAreaLeft" t="textAreaTop" r="textAreaRight" b="textAreaBottom"/>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sp>
          <p:nvSpPr>
            <p:cNvPr id="531" name="Freeform 38"/>
            <p:cNvSpPr/>
            <p:nvPr/>
          </p:nvSpPr>
          <p:spPr>
            <a:xfrm>
              <a:off x="1006200" y="6322680"/>
              <a:ext cx="210240" cy="530280"/>
            </a:xfrm>
            <a:custGeom>
              <a:avLst/>
              <a:gdLst>
                <a:gd name="textAreaLeft" fmla="*/ 0 w 210240"/>
                <a:gd name="textAreaRight" fmla="*/ 210600 w 210240"/>
                <a:gd name="textAreaTop" fmla="*/ 0 h 530280"/>
                <a:gd name="textAreaBottom" fmla="*/ 530640 h 530280"/>
              </a:gdLst>
              <a:ahLst/>
              <a:cxnLst/>
              <a:rect l="textAreaLeft" t="textAreaTop" r="textAreaRight" b="textAreaBottom"/>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w="0">
              <a:noFill/>
            </a:ln>
          </p:spPr>
          <p:style>
            <a:lnRef idx="0"/>
            <a:fillRef idx="0"/>
            <a:effectRef idx="0"/>
            <a:fontRef idx="minor"/>
          </p:style>
          <p:txBody>
            <a:bodyPr lIns="90000" rIns="90000" tIns="45000" bIns="45000" anchor="t">
              <a:noAutofit/>
            </a:bodyPr>
            <a:p>
              <a:pPr defTabSz="457200">
                <a:lnSpc>
                  <a:spcPct val="100000"/>
                </a:lnSpc>
              </a:pPr>
              <a:endParaRPr lang="en-GB" sz="1800" b="0" u="none" strike="noStrike">
                <a:solidFill>
                  <a:schemeClr val="dk1"/>
                </a:solidFill>
                <a:effectLst/>
                <a:uFillTx/>
                <a:latin typeface="Century Gothic"/>
              </a:endParaRPr>
            </a:p>
          </p:txBody>
        </p:sp>
      </p:grpSp>
      <p:sp>
        <p:nvSpPr>
          <p:cNvPr id="532" name="Rectangle 6"/>
          <p:cNvSpPr/>
          <p:nvPr/>
        </p:nvSpPr>
        <p:spPr>
          <a:xfrm>
            <a:off x="0" y="0"/>
            <a:ext cx="182520" cy="6857640"/>
          </a:xfrm>
          <a:prstGeom prst="rect">
            <a:avLst/>
          </a:prstGeom>
          <a:solidFill>
            <a:schemeClr val="tx2"/>
          </a:solidFill>
          <a:ln>
            <a:noFill/>
          </a:ln>
          <a:effectLst>
            <a:outerShdw blurRad="38160" dir="5400000" dist="25560" rotWithShape="0">
              <a:srgbClr val="000000">
                <a:alpha val="2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pPr defTabSz="457200">
              <a:lnSpc>
                <a:spcPct val="100000"/>
              </a:lnSpc>
            </a:pPr>
            <a:endParaRPr lang="en-GB" sz="1800" b="0" u="none" strike="noStrike">
              <a:solidFill>
                <a:schemeClr val="lt1"/>
              </a:solidFill>
              <a:effectLst/>
              <a:uFillTx/>
              <a:latin typeface="Century Gothic"/>
            </a:endParaRPr>
          </a:p>
        </p:txBody>
      </p:sp>
      <p:sp>
        <p:nvSpPr>
          <p:cNvPr id="533" name="PlaceHolder 1"/>
          <p:cNvSpPr>
            <a:spLocks noGrp="1"/>
          </p:cNvSpPr>
          <p:nvPr>
            <p:ph type="title"/>
          </p:nvPr>
        </p:nvSpPr>
        <p:spPr>
          <a:xfrm>
            <a:off x="2589120" y="4800600"/>
            <a:ext cx="8915040" cy="566280"/>
          </a:xfrm>
          <a:prstGeom prst="rect">
            <a:avLst/>
          </a:prstGeom>
          <a:noFill/>
          <a:ln w="0">
            <a:noFill/>
          </a:ln>
        </p:spPr>
        <p:txBody>
          <a:bodyPr lIns="91440" rIns="91440" tIns="45720" bIns="45720" anchor="b">
            <a:normAutofit/>
          </a:bodyPr>
          <a:p>
            <a:pPr indent="0" defTabSz="457200">
              <a:lnSpc>
                <a:spcPct val="100000"/>
              </a:lnSpc>
              <a:buNone/>
            </a:pPr>
            <a:r>
              <a:rPr lang="en-US" sz="2400" b="0" u="none" strike="noStrike">
                <a:solidFill>
                  <a:schemeClr val="accent2">
                    <a:lumMod val="75000"/>
                  </a:schemeClr>
                </a:solidFill>
                <a:effectLst/>
                <a:uFillTx/>
                <a:latin typeface="Century Gothic"/>
              </a:rPr>
              <a:t>Click to edit Master title style</a:t>
            </a:r>
            <a:endParaRPr lang="en-US" sz="2400" b="0" u="none" strike="noStrike">
              <a:solidFill>
                <a:schemeClr val="dk1"/>
              </a:solidFill>
              <a:effectLst/>
              <a:uFillTx/>
              <a:latin typeface="Century Gothic"/>
            </a:endParaRPr>
          </a:p>
        </p:txBody>
      </p:sp>
      <p:sp>
        <p:nvSpPr>
          <p:cNvPr id="534" name="PlaceHolder 2"/>
          <p:cNvSpPr>
            <a:spLocks noGrp="1"/>
          </p:cNvSpPr>
          <p:nvPr>
            <p:ph type="body"/>
          </p:nvPr>
        </p:nvSpPr>
        <p:spPr>
          <a:xfrm>
            <a:off x="2589120" y="635040"/>
            <a:ext cx="8915040" cy="3854520"/>
          </a:xfrm>
          <a:prstGeom prst="rect">
            <a:avLst/>
          </a:prstGeom>
          <a:noFill/>
          <a:ln w="0">
            <a:noFill/>
          </a:ln>
        </p:spPr>
        <p:txBody>
          <a:bodyPr lIns="90000" rIns="90000" tIns="45000" bIns="45000" anchor="t">
            <a:normAutofit/>
          </a:bodyPr>
          <a:p>
            <a:pPr indent="0" algn="ctr" defTabSz="457200">
              <a:lnSpc>
                <a:spcPct val="100000"/>
              </a:lnSpc>
              <a:buNone/>
              <a:tabLst>
                <a:tab algn="l" pos="0"/>
              </a:tabLst>
            </a:pPr>
            <a:r>
              <a:rPr lang="en-US" sz="1600" b="0" u="none" strike="noStrike">
                <a:solidFill>
                  <a:schemeClr val="dk1"/>
                </a:solidFill>
                <a:effectLst/>
                <a:uFillTx/>
                <a:latin typeface="Century Gothic"/>
              </a:rPr>
              <a:t>Click icon to add picture</a:t>
            </a:r>
            <a:endParaRPr lang="en-US" sz="1600" b="0" u="none" strike="noStrike">
              <a:solidFill>
                <a:schemeClr val="dk1">
                  <a:lumMod val="75000"/>
                  <a:lumOff val="25000"/>
                </a:schemeClr>
              </a:solidFill>
              <a:effectLst/>
              <a:uFillTx/>
              <a:latin typeface="Century Gothic"/>
            </a:endParaRPr>
          </a:p>
        </p:txBody>
      </p:sp>
      <p:sp>
        <p:nvSpPr>
          <p:cNvPr id="535" name="PlaceHolder 3"/>
          <p:cNvSpPr>
            <a:spLocks noGrp="1"/>
          </p:cNvSpPr>
          <p:nvPr>
            <p:ph type="body"/>
          </p:nvPr>
        </p:nvSpPr>
        <p:spPr>
          <a:xfrm>
            <a:off x="2589120" y="5367240"/>
            <a:ext cx="8915040" cy="493200"/>
          </a:xfrm>
          <a:prstGeom prst="rect">
            <a:avLst/>
          </a:prstGeom>
          <a:noFill/>
          <a:ln w="0">
            <a:noFill/>
          </a:ln>
        </p:spPr>
        <p:txBody>
          <a:bodyPr lIns="91440" rIns="91440" tIns="45720" bIns="45720" anchor="t">
            <a:normAutofit/>
          </a:bodyPr>
          <a:p>
            <a:pPr indent="0" defTabSz="457200">
              <a:lnSpc>
                <a:spcPct val="100000"/>
              </a:lnSpc>
              <a:spcBef>
                <a:spcPts val="1001"/>
              </a:spcBef>
              <a:buNone/>
              <a:tabLst>
                <a:tab algn="l" pos="0"/>
              </a:tabLst>
            </a:pPr>
            <a:r>
              <a:rPr lang="en-US" sz="1200" b="0" u="none" strike="noStrike">
                <a:solidFill>
                  <a:schemeClr val="dk1">
                    <a:lumMod val="75000"/>
                    <a:lumOff val="25000"/>
                  </a:schemeClr>
                </a:solidFill>
                <a:effectLst/>
                <a:uFillTx/>
                <a:latin typeface="Century Gothic"/>
              </a:rPr>
              <a:t>Click to edit Master text styles</a:t>
            </a:r>
            <a:endParaRPr lang="en-US" sz="1200" b="0" u="none" strike="noStrike">
              <a:solidFill>
                <a:schemeClr val="dk1">
                  <a:lumMod val="75000"/>
                  <a:lumOff val="25000"/>
                </a:schemeClr>
              </a:solidFill>
              <a:effectLst/>
              <a:uFillTx/>
              <a:latin typeface="Century Gothic"/>
            </a:endParaRPr>
          </a:p>
        </p:txBody>
      </p:sp>
      <p:sp>
        <p:nvSpPr>
          <p:cNvPr id="536" name="PlaceHolder 4"/>
          <p:cNvSpPr>
            <a:spLocks noGrp="1"/>
          </p:cNvSpPr>
          <p:nvPr>
            <p:ph type="dt" idx="46"/>
          </p:nvPr>
        </p:nvSpPr>
        <p:spPr>
          <a:xfrm>
            <a:off x="10361520" y="6130440"/>
            <a:ext cx="1145880" cy="370080"/>
          </a:xfrm>
          <a:prstGeom prst="rect">
            <a:avLst/>
          </a:prstGeom>
          <a:noFill/>
          <a:ln w="0">
            <a:noFill/>
          </a:ln>
        </p:spPr>
        <p:txBody>
          <a:bodyPr lIns="91440" rIns="91440" tIns="45720" bIns="45720" anchor="ctr">
            <a:noAutofit/>
          </a:bodyPr>
          <a:lstStyle>
            <a:lvl1pPr indent="0" algn="r" defTabSz="457200">
              <a:lnSpc>
                <a:spcPct val="100000"/>
              </a:lnSpc>
              <a:buNone/>
              <a:defRPr lang="en-GB" sz="900" b="0" u="none" strike="noStrike">
                <a:solidFill>
                  <a:schemeClr val="dk1">
                    <a:tint val="75000"/>
                  </a:schemeClr>
                </a:solidFill>
                <a:effectLst/>
                <a:uFillTx/>
                <a:latin typeface="Century Gothic"/>
              </a:defRPr>
            </a:lvl1pPr>
          </a:lstStyle>
          <a:p>
            <a:pPr indent="0" algn="r" defTabSz="457200">
              <a:lnSpc>
                <a:spcPct val="100000"/>
              </a:lnSpc>
              <a:buNone/>
            </a:pPr>
            <a:r>
              <a:rPr lang="en-GB" sz="900" b="0" u="none" strike="noStrike">
                <a:solidFill>
                  <a:schemeClr val="dk1">
                    <a:tint val="75000"/>
                  </a:schemeClr>
                </a:solidFill>
                <a:effectLst/>
                <a:uFillTx/>
                <a:latin typeface="Century Gothic"/>
              </a:rPr>
              <a:t>&lt;date/time&gt;</a:t>
            </a:r>
            <a:endParaRPr lang="en-GB" sz="900" b="0" u="none" strike="noStrike">
              <a:solidFill>
                <a:srgbClr val="000000"/>
              </a:solidFill>
              <a:effectLst/>
              <a:uFillTx/>
              <a:latin typeface="Times New Roman"/>
            </a:endParaRPr>
          </a:p>
        </p:txBody>
      </p:sp>
      <p:sp>
        <p:nvSpPr>
          <p:cNvPr id="537" name="PlaceHolder 5"/>
          <p:cNvSpPr>
            <a:spLocks noGrp="1"/>
          </p:cNvSpPr>
          <p:nvPr>
            <p:ph type="ftr" idx="47"/>
          </p:nvPr>
        </p:nvSpPr>
        <p:spPr>
          <a:xfrm>
            <a:off x="2589120" y="6135840"/>
            <a:ext cx="7619760" cy="364680"/>
          </a:xfrm>
          <a:prstGeom prst="rect">
            <a:avLst/>
          </a:prstGeom>
          <a:noFill/>
          <a:ln w="0">
            <a:noFill/>
          </a:ln>
        </p:spPr>
        <p:txBody>
          <a:bodyPr lIns="91440" rIns="91440" tIns="45720" bIns="45720" anchor="ctr">
            <a:noAutofit/>
          </a:bodyPr>
          <a:lstStyle>
            <a:lvl1pPr indent="0" algn="ctr">
              <a:buNone/>
              <a:defRPr lang="en-GB" sz="1400" b="0" u="none" strike="noStrike">
                <a:solidFill>
                  <a:srgbClr val="000000"/>
                </a:solidFill>
                <a:effectLst/>
                <a:uFillTx/>
                <a:latin typeface="Times New Roman"/>
              </a:defRPr>
            </a:lvl1pPr>
          </a:lstStyle>
          <a:p>
            <a:pPr indent="0" algn="ctr">
              <a:buNone/>
            </a:pPr>
            <a:r>
              <a:rPr lang="en-GB" sz="1400" b="0" u="none" strike="noStrike">
                <a:solidFill>
                  <a:srgbClr val="000000"/>
                </a:solidFill>
                <a:effectLst/>
                <a:uFillTx/>
                <a:latin typeface="Times New Roman"/>
              </a:rPr>
              <a:t>&lt;footer&gt;</a:t>
            </a:r>
            <a:endParaRPr lang="en-GB" sz="1400" b="0" u="none" strike="noStrike">
              <a:solidFill>
                <a:srgbClr val="000000"/>
              </a:solidFill>
              <a:effectLst/>
              <a:uFillTx/>
              <a:latin typeface="Times New Roman"/>
            </a:endParaRPr>
          </a:p>
        </p:txBody>
      </p:sp>
      <p:sp>
        <p:nvSpPr>
          <p:cNvPr id="538" name="Freeform 11"/>
          <p:cNvSpPr/>
          <p:nvPr/>
        </p:nvSpPr>
        <p:spPr>
          <a:xfrm flipV="1">
            <a:off x="-3960" y="4911840"/>
            <a:ext cx="1588320" cy="506880"/>
          </a:xfrm>
          <a:custGeom>
            <a:avLst/>
            <a:gdLst>
              <a:gd name="textAreaLeft" fmla="*/ 0 w 1588320"/>
              <a:gd name="textAreaRight" fmla="*/ 1588680 w 1588320"/>
              <a:gd name="textAreaTop" fmla="*/ 360 h 506880"/>
              <a:gd name="textAreaBottom" fmla="*/ 507600 h 506880"/>
            </a:gdLst>
            <a:ahLst/>
            <a:cxnLst/>
            <a:rect l="textAreaLeft" t="textAreaTop" r="textAreaRight" b="textAreaBottom"/>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w="0">
            <a:noFill/>
          </a:ln>
        </p:spPr>
        <p:style>
          <a:lnRef idx="0"/>
          <a:fillRef idx="0"/>
          <a:effectRef idx="0"/>
          <a:fontRef idx="minor"/>
        </p:style>
        <p:txBody>
          <a:bodyPr lIns="90000" rIns="90000" tIns="45000" bIns="45000" anchor="t">
            <a:noAutofit/>
          </a:bodyPr>
          <a:p>
            <a:endParaRPr lang="en-GB" sz="1800" b="0" u="none" strike="noStrike">
              <a:solidFill>
                <a:srgbClr val="ffffff"/>
              </a:solidFill>
              <a:effectLst/>
              <a:uFillTx/>
              <a:latin typeface="Arial"/>
            </a:endParaRPr>
          </a:p>
        </p:txBody>
      </p:sp>
      <p:sp>
        <p:nvSpPr>
          <p:cNvPr id="539" name="PlaceHolder 6"/>
          <p:cNvSpPr>
            <a:spLocks noGrp="1"/>
          </p:cNvSpPr>
          <p:nvPr>
            <p:ph type="sldNum" idx="48"/>
          </p:nvPr>
        </p:nvSpPr>
        <p:spPr>
          <a:xfrm>
            <a:off x="531720" y="4983120"/>
            <a:ext cx="779400" cy="364680"/>
          </a:xfrm>
          <a:prstGeom prst="rect">
            <a:avLst/>
          </a:prstGeom>
          <a:noFill/>
          <a:ln w="0">
            <a:noFill/>
          </a:ln>
        </p:spPr>
        <p:txBody>
          <a:bodyPr lIns="91440" rIns="91440" tIns="45720" bIns="45720" anchor="ctr">
            <a:noAutofit/>
          </a:bodyPr>
          <a:lstStyle>
            <a:lvl1pPr indent="0" algn="r" defTabSz="457200">
              <a:lnSpc>
                <a:spcPct val="100000"/>
              </a:lnSpc>
              <a:buNone/>
              <a:defRPr lang="en-GB" sz="2000" b="0" u="none" strike="noStrike">
                <a:solidFill>
                  <a:srgbClr val="feffff"/>
                </a:solidFill>
                <a:effectLst/>
                <a:uFillTx/>
                <a:latin typeface="Century Gothic"/>
              </a:defRPr>
            </a:lvl1pPr>
          </a:lstStyle>
          <a:p>
            <a:pPr indent="0" algn="r" defTabSz="457200">
              <a:lnSpc>
                <a:spcPct val="100000"/>
              </a:lnSpc>
              <a:buNone/>
            </a:pPr>
            <a:fld id="{F71BEF05-0BA0-45A4-B467-2917D1612123}" type="slidenum">
              <a:rPr lang="en-GB" sz="2000" b="0" u="none" strike="noStrike">
                <a:solidFill>
                  <a:srgbClr val="feffff"/>
                </a:solidFill>
                <a:effectLst/>
                <a:uFillTx/>
                <a:latin typeface="Century Gothic"/>
              </a:rPr>
              <a:t>&lt;number&gt;</a:t>
            </a:fld>
            <a:endParaRPr lang="en-GB" sz="2000" b="0" u="none" strike="noStrike">
              <a:solidFill>
                <a:srgbClr val="000000"/>
              </a:solidFill>
              <a:effectLst/>
              <a:uFillTx/>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0.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0.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0.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0.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0.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8.xml.rels><?xml version="1.0" encoding="UTF-8"?>
<Relationships xmlns="http://schemas.openxmlformats.org/package/2006/relationships"><Relationship Id="rId1" Type="http://schemas.openxmlformats.org/officeDocument/2006/relationships/package" Target="../embeddings/oleObject1.docx"/><Relationship Id="rId2" Type="http://schemas.openxmlformats.org/officeDocument/2006/relationships/image" Target="../media/image1.emf"/><Relationship Id="rId3" Type="http://schemas.openxmlformats.org/officeDocument/2006/relationships/slideLayout" Target="../slideLayouts/slideLayout10.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0.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0.xml"/>
</Relationships>
</file>

<file path=ppt/slides/_rels/slide1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9.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6" name="PlaceHolder 1"/>
          <p:cNvSpPr>
            <a:spLocks noGrp="1"/>
          </p:cNvSpPr>
          <p:nvPr>
            <p:ph type="title"/>
          </p:nvPr>
        </p:nvSpPr>
        <p:spPr>
          <a:xfrm>
            <a:off x="2240280" y="1122480"/>
            <a:ext cx="8427240" cy="3586320"/>
          </a:xfrm>
          <a:prstGeom prst="rect">
            <a:avLst/>
          </a:prstGeom>
          <a:noFill/>
          <a:ln w="0">
            <a:noFill/>
          </a:ln>
        </p:spPr>
        <p:txBody>
          <a:bodyPr lIns="91440" rIns="91440" tIns="45720" bIns="45720" anchor="b">
            <a:normAutofit/>
          </a:bodyPr>
          <a:p>
            <a:pPr indent="0" defTabSz="457200">
              <a:lnSpc>
                <a:spcPct val="100000"/>
              </a:lnSpc>
              <a:buNone/>
            </a:pPr>
            <a:r>
              <a:rPr lang="en-GB" sz="3200" b="0" u="none" strike="noStrike">
                <a:solidFill>
                  <a:schemeClr val="accent2">
                    <a:lumMod val="75000"/>
                  </a:schemeClr>
                </a:solidFill>
                <a:effectLst/>
                <a:uFillTx/>
                <a:latin typeface="A"/>
              </a:rPr>
              <a:t>MODULE: Problem Solving and Decesion   Making </a:t>
            </a:r>
            <a:br>
              <a:rPr sz="3200"/>
            </a:br>
            <a:r>
              <a:rPr lang="en-GB" sz="3200" b="0" u="none" strike="noStrike">
                <a:solidFill>
                  <a:schemeClr val="accent2">
                    <a:lumMod val="75000"/>
                  </a:schemeClr>
                </a:solidFill>
                <a:effectLst/>
                <a:uFillTx/>
                <a:latin typeface="A"/>
              </a:rPr>
              <a:t>MODULE CODE : (LCLM4044_LON)</a:t>
            </a:r>
            <a:br>
              <a:rPr sz="3200"/>
            </a:br>
            <a:r>
              <a:rPr lang="en-GB" sz="3200" b="0" u="none" strike="noStrike">
                <a:solidFill>
                  <a:schemeClr val="accent2">
                    <a:lumMod val="75000"/>
                  </a:schemeClr>
                </a:solidFill>
                <a:effectLst/>
                <a:uFillTx/>
                <a:latin typeface="A"/>
              </a:rPr>
              <a:t>STUDENT NAME: Dovzhna Nataliia</a:t>
            </a:r>
            <a:br>
              <a:rPr sz="3200"/>
            </a:br>
            <a:r>
              <a:rPr lang="en-GB" sz="3200" b="0" u="none" strike="noStrike">
                <a:solidFill>
                  <a:schemeClr val="accent2">
                    <a:lumMod val="75000"/>
                  </a:schemeClr>
                </a:solidFill>
                <a:effectLst/>
                <a:uFillTx/>
                <a:latin typeface="A"/>
              </a:rPr>
              <a:t>STUDENT ID: 2544295</a:t>
            </a:r>
            <a:br>
              <a:rPr sz="3200"/>
            </a:br>
            <a:r>
              <a:rPr lang="en-GB" sz="3200" b="0" u="none" strike="noStrike">
                <a:solidFill>
                  <a:schemeClr val="accent2">
                    <a:lumMod val="75000"/>
                  </a:schemeClr>
                </a:solidFill>
                <a:effectLst/>
                <a:uFillTx/>
                <a:latin typeface="A"/>
              </a:rPr>
              <a:t>LECTURERA: Anita Nan</a:t>
            </a:r>
            <a:br>
              <a:rPr sz="3200"/>
            </a:br>
            <a:r>
              <a:rPr lang="en-GB" sz="3200" b="0" u="none" strike="noStrike">
                <a:solidFill>
                  <a:schemeClr val="accent2">
                    <a:lumMod val="75000"/>
                  </a:schemeClr>
                </a:solidFill>
                <a:effectLst/>
                <a:uFillTx/>
                <a:latin typeface="A"/>
              </a:rPr>
              <a:t>Assignment 1: Presentation</a:t>
            </a:r>
            <a:endParaRPr lang="en-US" sz="3200" b="0" u="none" strike="noStrike">
              <a:solidFill>
                <a:schemeClr val="dk1"/>
              </a:solidFill>
              <a:effectLst/>
              <a:uFillTx/>
              <a:latin typeface="Century Gothic"/>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7" name="PlaceHolder 1"/>
          <p:cNvSpPr>
            <a:spLocks noGrp="1"/>
          </p:cNvSpPr>
          <p:nvPr>
            <p:ph type="title"/>
          </p:nvPr>
        </p:nvSpPr>
        <p:spPr>
          <a:xfrm>
            <a:off x="684360" y="650520"/>
            <a:ext cx="8534160" cy="868320"/>
          </a:xfrm>
          <a:prstGeom prst="rect">
            <a:avLst/>
          </a:prstGeom>
          <a:noFill/>
          <a:ln w="0">
            <a:noFill/>
          </a:ln>
        </p:spPr>
        <p:txBody>
          <a:bodyPr lIns="91440" rIns="91440" tIns="45720" bIns="45720" anchor="b">
            <a:noAutofit/>
          </a:bodyPr>
          <a:p>
            <a:pPr indent="0" algn="ctr" defTabSz="457200">
              <a:lnSpc>
                <a:spcPct val="100000"/>
              </a:lnSpc>
              <a:buNone/>
            </a:pPr>
            <a:r>
              <a:rPr lang="en-GB" sz="4000" b="1" u="none" strike="noStrike">
                <a:solidFill>
                  <a:schemeClr val="accent2">
                    <a:lumMod val="75000"/>
                  </a:schemeClr>
                </a:solidFill>
                <a:effectLst/>
                <a:uFillTx/>
                <a:latin typeface="Century Gothic"/>
              </a:rPr>
              <a:t>OVERVIEW</a:t>
            </a:r>
            <a:endParaRPr lang="en-US" sz="4000" b="0" u="none" strike="noStrike">
              <a:solidFill>
                <a:schemeClr val="dk1"/>
              </a:solidFill>
              <a:effectLst/>
              <a:uFillTx/>
              <a:latin typeface="Century Gothic"/>
            </a:endParaRPr>
          </a:p>
        </p:txBody>
      </p:sp>
      <p:sp>
        <p:nvSpPr>
          <p:cNvPr id="548" name="PlaceHolder 2"/>
          <p:cNvSpPr>
            <a:spLocks noGrp="1"/>
          </p:cNvSpPr>
          <p:nvPr>
            <p:ph/>
          </p:nvPr>
        </p:nvSpPr>
        <p:spPr>
          <a:xfrm>
            <a:off x="1614600" y="1901880"/>
            <a:ext cx="7603560" cy="4092120"/>
          </a:xfrm>
          <a:prstGeom prst="rect">
            <a:avLst/>
          </a:prstGeom>
          <a:noFill/>
          <a:ln w="0">
            <a:noFill/>
          </a:ln>
        </p:spPr>
        <p:txBody>
          <a:bodyPr lIns="91440" rIns="91440" tIns="45720" bIns="45720" anchor="t">
            <a:normAutofit/>
          </a:bodyPr>
          <a:p>
            <a:pPr indent="0" defTabSz="457200">
              <a:lnSpc>
                <a:spcPct val="100000"/>
              </a:lnSpc>
              <a:spcBef>
                <a:spcPts val="1001"/>
              </a:spcBef>
              <a:buNone/>
              <a:tabLst>
                <a:tab algn="l" pos="0"/>
              </a:tabLst>
            </a:pPr>
            <a:r>
              <a:rPr lang="en-GB" sz="1300" b="1" u="none" strike="noStrike">
                <a:solidFill>
                  <a:schemeClr val="dk1">
                    <a:lumMod val="65000"/>
                    <a:lumOff val="35000"/>
                  </a:schemeClr>
                </a:solidFill>
                <a:effectLst/>
                <a:uFillTx/>
                <a:latin typeface="Century Gothic"/>
              </a:rPr>
              <a:t>Introduction </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1" u="none" strike="noStrike">
                <a:solidFill>
                  <a:schemeClr val="dk1">
                    <a:lumMod val="65000"/>
                    <a:lumOff val="35000"/>
                  </a:schemeClr>
                </a:solidFill>
                <a:effectLst/>
                <a:uFillTx/>
                <a:latin typeface="Century Gothic"/>
              </a:rPr>
              <a:t>Company background</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1" u="none" strike="noStrike">
                <a:solidFill>
                  <a:schemeClr val="dk1">
                    <a:lumMod val="65000"/>
                    <a:lumOff val="35000"/>
                  </a:schemeClr>
                </a:solidFill>
                <a:effectLst/>
                <a:uFillTx/>
                <a:latin typeface="Century Gothic"/>
              </a:rPr>
              <a:t>Problem: nature and scope</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1" u="none" strike="noStrike">
                <a:solidFill>
                  <a:schemeClr val="dk1">
                    <a:lumMod val="65000"/>
                    <a:lumOff val="35000"/>
                  </a:schemeClr>
                </a:solidFill>
                <a:effectLst/>
                <a:uFillTx/>
                <a:latin typeface="Century Gothic"/>
              </a:rPr>
              <a:t>PESTLE ANALYSIS: Basil’s Bakery</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1" u="none" strike="noStrike">
                <a:solidFill>
                  <a:schemeClr val="dk1">
                    <a:lumMod val="65000"/>
                    <a:lumOff val="35000"/>
                  </a:schemeClr>
                </a:solidFill>
                <a:effectLst/>
                <a:uFillTx/>
                <a:latin typeface="Century Gothic"/>
              </a:rPr>
              <a:t>Cause and effect analysis: Fishbone diagram</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1" u="none" strike="noStrike">
                <a:solidFill>
                  <a:schemeClr val="dk1">
                    <a:lumMod val="65000"/>
                    <a:lumOff val="35000"/>
                  </a:schemeClr>
                </a:solidFill>
                <a:effectLst/>
                <a:uFillTx/>
                <a:latin typeface="Century Gothic"/>
              </a:rPr>
              <a:t>Conclusion</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1" u="none" strike="noStrike">
                <a:solidFill>
                  <a:schemeClr val="dk1">
                    <a:lumMod val="65000"/>
                    <a:lumOff val="35000"/>
                  </a:schemeClr>
                </a:solidFill>
                <a:effectLst/>
                <a:uFillTx/>
                <a:latin typeface="Century Gothic"/>
              </a:rPr>
              <a:t>References</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endParaRPr lang="en-US" sz="2400" b="0" u="none" strike="noStrike">
              <a:solidFill>
                <a:schemeClr val="dk1">
                  <a:lumMod val="75000"/>
                  <a:lumOff val="25000"/>
                </a:schemeClr>
              </a:solidFill>
              <a:effectLst/>
              <a:uFillTx/>
              <a:latin typeface="Century Gothic"/>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9" name="PlaceHolder 1"/>
          <p:cNvSpPr>
            <a:spLocks noGrp="1"/>
          </p:cNvSpPr>
          <p:nvPr>
            <p:ph type="title"/>
          </p:nvPr>
        </p:nvSpPr>
        <p:spPr>
          <a:xfrm>
            <a:off x="2589120" y="484560"/>
            <a:ext cx="8915040" cy="557280"/>
          </a:xfrm>
          <a:prstGeom prst="rect">
            <a:avLst/>
          </a:prstGeom>
          <a:noFill/>
          <a:ln w="0">
            <a:noFill/>
          </a:ln>
        </p:spPr>
        <p:txBody>
          <a:bodyPr lIns="91440" rIns="91440" tIns="45720" bIns="45720" anchor="b">
            <a:noAutofit/>
          </a:bodyPr>
          <a:p>
            <a:pPr indent="0" defTabSz="457200">
              <a:lnSpc>
                <a:spcPct val="100000"/>
              </a:lnSpc>
              <a:buNone/>
            </a:pPr>
            <a:r>
              <a:rPr lang="en-GB" sz="4000" b="1" u="none" strike="noStrike">
                <a:solidFill>
                  <a:schemeClr val="accent2">
                    <a:lumMod val="75000"/>
                  </a:schemeClr>
                </a:solidFill>
                <a:effectLst/>
                <a:uFillTx/>
                <a:latin typeface="Century Gothic"/>
              </a:rPr>
              <a:t>Introduction</a:t>
            </a:r>
            <a:endParaRPr lang="en-US" sz="4000" b="0" u="none" strike="noStrike">
              <a:solidFill>
                <a:schemeClr val="dk1"/>
              </a:solidFill>
              <a:effectLst/>
              <a:uFillTx/>
              <a:latin typeface="Century Gothic"/>
            </a:endParaRPr>
          </a:p>
        </p:txBody>
      </p:sp>
      <p:sp>
        <p:nvSpPr>
          <p:cNvPr id="550" name="PlaceHolder 2"/>
          <p:cNvSpPr>
            <a:spLocks noGrp="1"/>
          </p:cNvSpPr>
          <p:nvPr>
            <p:ph/>
          </p:nvPr>
        </p:nvSpPr>
        <p:spPr>
          <a:xfrm>
            <a:off x="1620000" y="1629000"/>
            <a:ext cx="10232280" cy="4491000"/>
          </a:xfrm>
          <a:prstGeom prst="rect">
            <a:avLst/>
          </a:prstGeom>
          <a:noFill/>
          <a:ln w="0">
            <a:noFill/>
          </a:ln>
        </p:spPr>
        <p:txBody>
          <a:bodyPr lIns="91440" rIns="91440" tIns="45720" bIns="45720" anchor="t">
            <a:normAutofit/>
          </a:bodyPr>
          <a:p>
            <a:pPr indent="0" defTabSz="457200">
              <a:lnSpc>
                <a:spcPct val="100000"/>
              </a:lnSpc>
              <a:spcBef>
                <a:spcPts val="1001"/>
              </a:spcBef>
              <a:buNone/>
              <a:tabLst>
                <a:tab algn="l" pos="0"/>
              </a:tabLst>
            </a:pPr>
            <a:r>
              <a:rPr lang="en-GB" sz="1300" b="1" u="none" strike="noStrike">
                <a:solidFill>
                  <a:srgbClr val="000000"/>
                </a:solidFill>
                <a:effectLst/>
                <a:uFillTx/>
                <a:latin typeface="Arial"/>
                <a:ea typeface="Roboto"/>
              </a:rPr>
              <a:t>What the presentation is about?</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1" u="none" strike="noStrike">
                <a:solidFill>
                  <a:srgbClr val="000000"/>
                </a:solidFill>
                <a:effectLst/>
                <a:uFillTx/>
                <a:latin typeface="Arial"/>
                <a:ea typeface="Roboto"/>
              </a:rPr>
              <a:t>Definitions of the concepts you are going to use: </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1" u="none" strike="noStrike">
                <a:solidFill>
                  <a:srgbClr val="000000"/>
                </a:solidFill>
                <a:effectLst/>
                <a:uFillTx/>
                <a:latin typeface="Arial"/>
                <a:ea typeface="Roboto"/>
              </a:rPr>
              <a:t>This presentation provides a PESTEL analysis of Basil’s Bakery. It examines 12 external factors that may affect the bakery’s sales, costs and future performance. The analysis will also identify the main opportunities and threats facing the business.</a:t>
            </a: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Arial"/>
                <a:ea typeface="Roboto"/>
              </a:rPr>
              <a:t>Definitions of the concepts</a:t>
            </a:r>
            <a:endParaRPr lang="en-US" sz="1300" b="1" u="none" strike="noStrike">
              <a:solidFill>
                <a:srgbClr val="000000"/>
              </a:solidFill>
              <a:effectLst/>
              <a:uFillTx/>
              <a:latin typeface="HelveticaNeue-Medium"/>
              <a:ea typeface="HelveticaNeue-Medium"/>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Medium"/>
                <a:ea typeface="HelveticaNeue-Medium"/>
              </a:rPr>
              <a:t>PESTEL analysis</a:t>
            </a:r>
            <a:r>
              <a:rPr lang="en-GB" sz="1300" b="1" u="none" strike="noStrike">
                <a:solidFill>
                  <a:srgbClr val="000000"/>
                </a:solidFill>
                <a:effectLst/>
                <a:uFillTx/>
                <a:latin typeface="HelveticaNeue"/>
                <a:ea typeface="HelveticaNeue"/>
              </a:rPr>
              <a:t> – a framework used to examine external factors that can affect a business.</a:t>
            </a: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Medium"/>
                <a:ea typeface="HelveticaNeue-Medium"/>
              </a:rPr>
              <a:t>External factors</a:t>
            </a:r>
            <a:r>
              <a:rPr lang="en-GB" sz="1300" b="1" u="none" strike="noStrike">
                <a:solidFill>
                  <a:srgbClr val="000000"/>
                </a:solidFill>
                <a:effectLst/>
                <a:uFillTx/>
                <a:latin typeface="HelveticaNeue"/>
                <a:ea typeface="HelveticaNeue"/>
              </a:rPr>
              <a:t> – factors outside a business’s direct control that can influence its performance.</a:t>
            </a: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Medium"/>
                <a:ea typeface="HelveticaNeue-Medium"/>
              </a:rPr>
              <a:t>Opportunity</a:t>
            </a:r>
            <a:r>
              <a:rPr lang="en-GB" sz="1300" b="1" u="none" strike="noStrike">
                <a:solidFill>
                  <a:srgbClr val="000000"/>
                </a:solidFill>
                <a:effectLst/>
                <a:uFillTx/>
                <a:latin typeface="HelveticaNeue"/>
                <a:ea typeface="HelveticaNeue"/>
              </a:rPr>
              <a:t> – an external factor that may have a positive impact on a business.</a:t>
            </a: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Medium"/>
                <a:ea typeface="HelveticaNeue-Medium"/>
              </a:rPr>
              <a:t>Threat</a:t>
            </a:r>
            <a:r>
              <a:rPr lang="en-GB" sz="1300" b="1" u="none" strike="noStrike">
                <a:solidFill>
                  <a:srgbClr val="000000"/>
                </a:solidFill>
                <a:effectLst/>
                <a:uFillTx/>
                <a:latin typeface="HelveticaNeue"/>
                <a:ea typeface="HelveticaNeue"/>
              </a:rPr>
              <a:t> – an external factor that may have a negative impact on a business.</a:t>
            </a:r>
            <a:endParaRPr lang="en-US" sz="1300" b="0" u="none" strike="noStrike">
              <a:solidFill>
                <a:srgbClr val="000000"/>
              </a:solidFill>
              <a:effectLst/>
              <a:uFillTx/>
              <a:latin typeface="HelveticaNeue"/>
              <a:ea typeface="HelveticaNeue"/>
            </a:endParaRPr>
          </a:p>
          <a:p>
            <a:pPr indent="0" defTabSz="457200">
              <a:lnSpc>
                <a:spcPct val="100000"/>
              </a:lnSpc>
              <a:spcBef>
                <a:spcPts val="1001"/>
              </a:spcBef>
              <a:buNone/>
              <a:tabLst>
                <a:tab algn="l" pos="0"/>
              </a:tabLst>
            </a:pPr>
            <a:endParaRPr lang="en-US" sz="1800" b="0" u="none" strike="noStrike">
              <a:solidFill>
                <a:schemeClr val="dk1">
                  <a:lumMod val="75000"/>
                  <a:lumOff val="25000"/>
                </a:schemeClr>
              </a:solidFill>
              <a:effectLst/>
              <a:uFillTx/>
              <a:latin typeface="Century Gothic"/>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1" name="PlaceHolder 1"/>
          <p:cNvSpPr>
            <a:spLocks noGrp="1"/>
          </p:cNvSpPr>
          <p:nvPr>
            <p:ph type="title"/>
          </p:nvPr>
        </p:nvSpPr>
        <p:spPr>
          <a:xfrm>
            <a:off x="2589120" y="320040"/>
            <a:ext cx="8915040" cy="756000"/>
          </a:xfrm>
          <a:prstGeom prst="rect">
            <a:avLst/>
          </a:prstGeom>
          <a:noFill/>
          <a:ln w="0">
            <a:noFill/>
          </a:ln>
        </p:spPr>
        <p:txBody>
          <a:bodyPr lIns="91440" rIns="91440" tIns="45720" bIns="45720" anchor="b">
            <a:noAutofit/>
          </a:bodyPr>
          <a:p>
            <a:pPr indent="0" defTabSz="457200">
              <a:lnSpc>
                <a:spcPct val="100000"/>
              </a:lnSpc>
              <a:buNone/>
            </a:pPr>
            <a:r>
              <a:rPr lang="en-GB" sz="4000" b="1" u="none" strike="noStrike">
                <a:solidFill>
                  <a:schemeClr val="accent2">
                    <a:lumMod val="75000"/>
                  </a:schemeClr>
                </a:solidFill>
                <a:effectLst/>
                <a:uFillTx/>
                <a:latin typeface="Century Gothic"/>
              </a:rPr>
              <a:t>Company background</a:t>
            </a:r>
            <a:endParaRPr lang="en-US" sz="4000" b="0" u="none" strike="noStrike">
              <a:solidFill>
                <a:schemeClr val="dk1"/>
              </a:solidFill>
              <a:effectLst/>
              <a:uFillTx/>
              <a:latin typeface="Century Gothic"/>
            </a:endParaRPr>
          </a:p>
        </p:txBody>
      </p:sp>
      <p:sp>
        <p:nvSpPr>
          <p:cNvPr id="552" name="PlaceHolder 2"/>
          <p:cNvSpPr>
            <a:spLocks noGrp="1"/>
          </p:cNvSpPr>
          <p:nvPr>
            <p:ph/>
          </p:nvPr>
        </p:nvSpPr>
        <p:spPr>
          <a:xfrm>
            <a:off x="2429640" y="1502280"/>
            <a:ext cx="9090360" cy="4077720"/>
          </a:xfrm>
          <a:prstGeom prst="rect">
            <a:avLst/>
          </a:prstGeom>
          <a:noFill/>
          <a:ln w="0">
            <a:noFill/>
          </a:ln>
        </p:spPr>
        <p:txBody>
          <a:bodyPr lIns="91440" rIns="91440" tIns="45720" bIns="45720" anchor="t">
            <a:noAutofit/>
          </a:bodyPr>
          <a:p>
            <a:pPr indent="0" defTabSz="457200">
              <a:lnSpc>
                <a:spcPct val="100000"/>
              </a:lnSpc>
              <a:spcBef>
                <a:spcPts val="1001"/>
              </a:spcBef>
              <a:buNone/>
              <a:tabLst>
                <a:tab algn="l" pos="0"/>
              </a:tabLst>
            </a:pPr>
            <a:r>
              <a:rPr lang="en-GB" sz="2400" b="1" u="none" strike="noStrike">
                <a:solidFill>
                  <a:schemeClr val="dk1">
                    <a:lumMod val="65000"/>
                    <a:lumOff val="35000"/>
                  </a:schemeClr>
                </a:solidFill>
                <a:effectLst/>
                <a:uFillTx/>
                <a:latin typeface="Century Gothic"/>
              </a:rPr>
              <a:t>Basil’s Bakery</a:t>
            </a:r>
            <a:endParaRPr lang="en-US" sz="2400" b="0" u="none" strike="noStrike">
              <a:solidFill>
                <a:schemeClr val="dk1">
                  <a:lumMod val="75000"/>
                  <a:lumOff val="25000"/>
                </a:schemeClr>
              </a:solidFill>
              <a:effectLst/>
              <a:uFillTx/>
              <a:latin typeface="Century Gothic"/>
            </a:endParaRPr>
          </a:p>
          <a:p>
            <a:pPr marL="343080" indent="-343080" defTabSz="457200">
              <a:lnSpc>
                <a:spcPct val="100000"/>
              </a:lnSpc>
              <a:spcBef>
                <a:spcPts val="1001"/>
              </a:spcBef>
              <a:buClr>
                <a:srgbClr val="353535"/>
              </a:buClr>
              <a:buFont typeface="Arial" charset="2"/>
              <a:buChar char=""/>
              <a:tabLst>
                <a:tab algn="l" pos="0"/>
              </a:tabLst>
            </a:pPr>
            <a:r>
              <a:rPr lang="en-GB" sz="1300" b="1" u="none" strike="noStrike">
                <a:solidFill>
                  <a:schemeClr val="dk1">
                    <a:lumMod val="65000"/>
                    <a:lumOff val="35000"/>
                  </a:schemeClr>
                </a:solidFill>
                <a:effectLst/>
                <a:uFillTx/>
                <a:latin typeface="Century Gothic"/>
              </a:rPr>
              <a:t>Founded in 2015 and located in Coventry, UK.</a:t>
            </a:r>
            <a:endParaRPr lang="en-US" sz="1300" b="0" u="none" strike="noStrike">
              <a:solidFill>
                <a:schemeClr val="dk1">
                  <a:lumMod val="75000"/>
                  <a:lumOff val="25000"/>
                </a:schemeClr>
              </a:solidFill>
              <a:effectLst/>
              <a:uFillTx/>
              <a:latin typeface="Century Gothic"/>
            </a:endParaRPr>
          </a:p>
          <a:p>
            <a:pPr marL="343080" indent="-343080" defTabSz="457200">
              <a:lnSpc>
                <a:spcPct val="100000"/>
              </a:lnSpc>
              <a:spcBef>
                <a:spcPts val="1417"/>
              </a:spcBef>
              <a:buClr>
                <a:srgbClr val="353535"/>
              </a:buClr>
              <a:buFont typeface="Arial" charset="2"/>
              <a:buChar char=""/>
              <a:tabLst>
                <a:tab algn="l" pos="0"/>
              </a:tabLst>
            </a:pPr>
            <a:r>
              <a:rPr lang="en-GB" sz="1300" b="1" u="none" strike="noStrike">
                <a:solidFill>
                  <a:schemeClr val="dk1">
                    <a:lumMod val="65000"/>
                    <a:lumOff val="35000"/>
                  </a:schemeClr>
                </a:solidFill>
                <a:effectLst/>
                <a:uFillTx/>
                <a:latin typeface="Century Gothic"/>
                <a:ea typeface="Arial Unicode MS"/>
              </a:rPr>
              <a:t>Owners: </a:t>
            </a:r>
            <a:r>
              <a:rPr lang="en-GB" sz="1300" b="1" u="none" strike="noStrike">
                <a:solidFill>
                  <a:schemeClr val="dk1">
                    <a:lumMod val="65000"/>
                    <a:lumOff val="35000"/>
                  </a:schemeClr>
                </a:solidFill>
                <a:effectLst/>
                <a:uFillTx/>
                <a:latin typeface="Century Gothic"/>
              </a:rPr>
              <a:t>of this business was Basil, he so good skilled baker.</a:t>
            </a:r>
            <a:endParaRPr lang="en-US" sz="1300" b="0" u="none" strike="noStrike">
              <a:solidFill>
                <a:schemeClr val="dk1">
                  <a:lumMod val="75000"/>
                  <a:lumOff val="25000"/>
                </a:schemeClr>
              </a:solidFill>
              <a:effectLst/>
              <a:uFillTx/>
              <a:latin typeface="Century Gothic"/>
            </a:endParaRPr>
          </a:p>
          <a:p>
            <a:pPr marL="343080" indent="-343080" defTabSz="457200">
              <a:lnSpc>
                <a:spcPct val="100000"/>
              </a:lnSpc>
              <a:spcBef>
                <a:spcPts val="1417"/>
              </a:spcBef>
              <a:buClr>
                <a:srgbClr val="353535"/>
              </a:buClr>
              <a:buFont typeface="Arial" charset="2"/>
              <a:buChar char=""/>
              <a:tabLst>
                <a:tab algn="l" pos="0"/>
              </a:tabLst>
            </a:pPr>
            <a:r>
              <a:rPr lang="en-GB" sz="1300" b="1" u="none" strike="noStrike">
                <a:solidFill>
                  <a:schemeClr val="dk1">
                    <a:lumMod val="65000"/>
                    <a:lumOff val="35000"/>
                  </a:schemeClr>
                </a:solidFill>
                <a:effectLst/>
                <a:uFillTx/>
                <a:latin typeface="Century Gothic"/>
                <a:ea typeface="Arial Unicode MS"/>
              </a:rPr>
              <a:t>Sells </a:t>
            </a:r>
            <a:r>
              <a:rPr lang="en-GB" sz="1300" b="1" u="none" strike="noStrike">
                <a:solidFill>
                  <a:schemeClr val="dk1">
                    <a:lumMod val="65000"/>
                    <a:lumOff val="35000"/>
                  </a:schemeClr>
                </a:solidFill>
                <a:effectLst/>
                <a:uFillTx/>
                <a:latin typeface="Century Gothic"/>
              </a:rPr>
              <a:t>cakes, pastries and bread with high - quality ingredients.</a:t>
            </a:r>
            <a:endParaRPr lang="en-US" sz="1300" b="0" u="none" strike="noStrike">
              <a:solidFill>
                <a:schemeClr val="dk1">
                  <a:lumMod val="75000"/>
                  <a:lumOff val="25000"/>
                </a:schemeClr>
              </a:solidFill>
              <a:effectLst/>
              <a:uFillTx/>
              <a:latin typeface="Century Gothic"/>
            </a:endParaRPr>
          </a:p>
          <a:p>
            <a:pPr marL="343080" indent="-343080" defTabSz="457200">
              <a:lnSpc>
                <a:spcPct val="100000"/>
              </a:lnSpc>
              <a:spcBef>
                <a:spcPts val="1417"/>
              </a:spcBef>
              <a:buClr>
                <a:srgbClr val="353535"/>
              </a:buClr>
              <a:buFont typeface="Arial" charset="2"/>
              <a:buChar char=""/>
              <a:tabLst>
                <a:tab algn="l" pos="0"/>
              </a:tabLst>
            </a:pPr>
            <a:r>
              <a:rPr lang="en-GB" sz="1300" b="1" u="none" strike="noStrike">
                <a:solidFill>
                  <a:srgbClr val="000000"/>
                </a:solidFill>
                <a:effectLst/>
                <a:uFillTx/>
                <a:latin typeface="Century Gothic"/>
                <a:ea typeface="Century Gothic"/>
              </a:rPr>
              <a:t>Add more information from the case study </a:t>
            </a:r>
            <a:r>
              <a:rPr lang="en-GB" sz="1300" b="1" u="none" strike="noStrike">
                <a:solidFill>
                  <a:schemeClr val="dk1">
                    <a:lumMod val="65000"/>
                    <a:lumOff val="35000"/>
                  </a:schemeClr>
                </a:solidFill>
                <a:effectLst/>
                <a:uFillTx/>
                <a:latin typeface="Century Gothic"/>
                <a:ea typeface="Century Gothic"/>
              </a:rPr>
              <a:t>Came strange period with Covid time and around a lot office closed, big company closed is well. People started to work online and can’t visit Basil’s shop for by some bakery. Just some local people sometimes visited him shop. Baker was not too much wondering, because he thank after quarantine customers again come back. After when Covid finished , visitors and costumers came back but his financial income didn’t rise to the levels seen before 2020.</a:t>
            </a:r>
            <a:endParaRPr lang="en-US" sz="1300" b="0" u="none" strike="noStrike">
              <a:solidFill>
                <a:schemeClr val="dk1">
                  <a:lumMod val="75000"/>
                  <a:lumOff val="25000"/>
                </a:schemeClr>
              </a:solidFill>
              <a:effectLst/>
              <a:uFillTx/>
              <a:latin typeface="Century Gothic"/>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3" name="PlaceHolder 1"/>
          <p:cNvSpPr>
            <a:spLocks noGrp="1"/>
          </p:cNvSpPr>
          <p:nvPr>
            <p:ph type="title"/>
          </p:nvPr>
        </p:nvSpPr>
        <p:spPr>
          <a:xfrm>
            <a:off x="2589120" y="389160"/>
            <a:ext cx="8915040" cy="712800"/>
          </a:xfrm>
          <a:prstGeom prst="rect">
            <a:avLst/>
          </a:prstGeom>
          <a:noFill/>
          <a:ln w="0">
            <a:noFill/>
          </a:ln>
        </p:spPr>
        <p:txBody>
          <a:bodyPr lIns="91440" rIns="91440" tIns="45720" bIns="45720" anchor="b">
            <a:noAutofit/>
          </a:bodyPr>
          <a:p>
            <a:pPr indent="0" defTabSz="457200">
              <a:lnSpc>
                <a:spcPct val="100000"/>
              </a:lnSpc>
              <a:buNone/>
            </a:pPr>
            <a:r>
              <a:rPr lang="en-GB" sz="4000" b="1" u="none" strike="noStrike">
                <a:solidFill>
                  <a:schemeClr val="accent2">
                    <a:lumMod val="75000"/>
                  </a:schemeClr>
                </a:solidFill>
                <a:effectLst/>
                <a:uFillTx/>
                <a:latin typeface="Century Gothic"/>
              </a:rPr>
              <a:t>Problem: nature and scope</a:t>
            </a:r>
            <a:endParaRPr lang="en-US" sz="4000" b="0" u="none" strike="noStrike">
              <a:solidFill>
                <a:schemeClr val="dk1"/>
              </a:solidFill>
              <a:effectLst/>
              <a:uFillTx/>
              <a:latin typeface="Century Gothic"/>
            </a:endParaRPr>
          </a:p>
        </p:txBody>
      </p:sp>
      <p:sp>
        <p:nvSpPr>
          <p:cNvPr id="554" name="PlaceHolder 2"/>
          <p:cNvSpPr>
            <a:spLocks noGrp="1"/>
          </p:cNvSpPr>
          <p:nvPr>
            <p:ph/>
          </p:nvPr>
        </p:nvSpPr>
        <p:spPr>
          <a:xfrm>
            <a:off x="1694160" y="1488240"/>
            <a:ext cx="10065240" cy="4509000"/>
          </a:xfrm>
          <a:prstGeom prst="rect">
            <a:avLst/>
          </a:prstGeom>
          <a:noFill/>
          <a:ln w="0">
            <a:noFill/>
          </a:ln>
        </p:spPr>
        <p:txBody>
          <a:bodyPr lIns="91440" rIns="91440" tIns="45720" bIns="45720" anchor="t">
            <a:normAutofit/>
          </a:bodyPr>
          <a:p>
            <a:pPr indent="0" defTabSz="457200">
              <a:lnSpc>
                <a:spcPct val="100000"/>
              </a:lnSpc>
              <a:spcBef>
                <a:spcPts val="1001"/>
              </a:spcBef>
              <a:buNone/>
              <a:tabLst>
                <a:tab algn="l" pos="0"/>
              </a:tabLst>
            </a:pPr>
            <a:r>
              <a:rPr lang="en-GB" sz="1300" b="1" u="none" strike="noStrike">
                <a:solidFill>
                  <a:srgbClr val="ff0000"/>
                </a:solidFill>
                <a:effectLst/>
                <a:uFillTx/>
                <a:latin typeface="Century Gothic"/>
              </a:rPr>
              <a:t>5W2H</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0" u="none" strike="noStrike">
                <a:solidFill>
                  <a:schemeClr val="dk1"/>
                </a:solidFill>
                <a:effectLst/>
                <a:uFillTx/>
                <a:latin typeface="Century Gothic"/>
              </a:rPr>
              <a:t>What:Fallen sales around 25% compared with 2019.</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0" u="none" strike="noStrike">
                <a:solidFill>
                  <a:schemeClr val="dk1"/>
                </a:solidFill>
                <a:effectLst/>
                <a:uFillTx/>
                <a:latin typeface="Century Gothic"/>
              </a:rPr>
              <a:t>Who: Basil and his customers.</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0" u="none" strike="noStrike">
                <a:solidFill>
                  <a:schemeClr val="dk1"/>
                </a:solidFill>
                <a:effectLst/>
                <a:uFillTx/>
                <a:latin typeface="Century Gothic"/>
              </a:rPr>
              <a:t>Where: Basil’s Bakery in the retail park in Coventry.</a:t>
            </a:r>
            <a:endParaRPr lang="en-US" sz="1300" b="0" u="none" strike="noStrike">
              <a:solidFill>
                <a:schemeClr val="dk1">
                  <a:lumMod val="75000"/>
                  <a:lumOff val="25000"/>
                </a:schemeClr>
              </a:solidFill>
              <a:effectLst/>
              <a:uFillTx/>
              <a:latin typeface="Century Gothic"/>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5" name="PlaceHolder 1"/>
          <p:cNvSpPr>
            <a:spLocks noGrp="1"/>
          </p:cNvSpPr>
          <p:nvPr>
            <p:ph type="title"/>
          </p:nvPr>
        </p:nvSpPr>
        <p:spPr>
          <a:xfrm>
            <a:off x="1589400" y="870840"/>
            <a:ext cx="9988200" cy="479160"/>
          </a:xfrm>
          <a:prstGeom prst="rect">
            <a:avLst/>
          </a:prstGeom>
          <a:noFill/>
          <a:ln w="0">
            <a:noFill/>
          </a:ln>
        </p:spPr>
        <p:txBody>
          <a:bodyPr lIns="91440" rIns="91440" tIns="45720" bIns="45720" anchor="b">
            <a:normAutofit fontScale="32500" lnSpcReduction="19999"/>
          </a:bodyPr>
          <a:p>
            <a:pPr indent="0" defTabSz="457200">
              <a:lnSpc>
                <a:spcPct val="100000"/>
              </a:lnSpc>
              <a:buNone/>
            </a:pPr>
            <a:r>
              <a:rPr lang="en-GB" sz="4000" b="1" u="none" strike="noStrike">
                <a:solidFill>
                  <a:schemeClr val="accent2">
                    <a:lumMod val="75000"/>
                  </a:schemeClr>
                </a:solidFill>
                <a:effectLst/>
                <a:uFillTx/>
                <a:latin typeface="Century Gothic"/>
              </a:rPr>
              <a:t>PESTLE ANALYSIS: Basil’s Bakery</a:t>
            </a:r>
            <a:br>
              <a:rPr sz="4000"/>
            </a:br>
            <a:endParaRPr lang="en-US" sz="4000" b="0" u="none" strike="noStrike">
              <a:solidFill>
                <a:schemeClr val="dk1"/>
              </a:solidFill>
              <a:effectLst/>
              <a:uFillTx/>
              <a:latin typeface="Century Gothic"/>
            </a:endParaRPr>
          </a:p>
        </p:txBody>
      </p:sp>
      <p:sp>
        <p:nvSpPr>
          <p:cNvPr id="556" name="PlaceHolder 2"/>
          <p:cNvSpPr>
            <a:spLocks noGrp="1"/>
          </p:cNvSpPr>
          <p:nvPr>
            <p:ph/>
          </p:nvPr>
        </p:nvSpPr>
        <p:spPr>
          <a:xfrm>
            <a:off x="1755360" y="1260000"/>
            <a:ext cx="9044640" cy="5220000"/>
          </a:xfrm>
          <a:prstGeom prst="rect">
            <a:avLst/>
          </a:prstGeom>
          <a:noFill/>
          <a:ln w="0">
            <a:noFill/>
          </a:ln>
        </p:spPr>
        <p:txBody>
          <a:bodyPr lIns="91440" rIns="91440" tIns="45720" bIns="45720" anchor="t">
            <a:noAutofit/>
          </a:bodyPr>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Century Gothic"/>
              </a:rPr>
              <a:t>POLITICAL</a:t>
            </a:r>
            <a:endParaRPr lang="en-US" sz="1300" b="1" u="none" strike="noStrike">
              <a:solidFill>
                <a:srgbClr val="000000"/>
              </a:solidFill>
              <a:effectLst/>
              <a:uFillTx/>
              <a:latin typeface="HelveticaNeue-Medium"/>
              <a:ea typeface="HelveticaNeue-Medium"/>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Medium"/>
                <a:ea typeface="HelveticaNeue-Medium"/>
              </a:rPr>
              <a:t>- Political stability:</a:t>
            </a:r>
            <a:r>
              <a:rPr lang="en-GB" sz="1300" b="1" u="none" strike="noStrike">
                <a:solidFill>
                  <a:srgbClr val="000000"/>
                </a:solidFill>
                <a:effectLst/>
                <a:uFillTx/>
                <a:latin typeface="HelveticaNeue"/>
                <a:ea typeface="HelveticaNeue"/>
              </a:rPr>
              <a:t> The UK has established political institutions and a stable business environment. This can help Basil’s Bakery plan its activities and consider future development. However, changes in government policies may affect business costs.</a:t>
            </a: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200" b="1" u="none" strike="noStrike">
                <a:solidFill>
                  <a:srgbClr val="000000"/>
                </a:solidFill>
                <a:effectLst/>
                <a:uFillTx/>
                <a:latin typeface="Century Gothic"/>
              </a:rPr>
              <a:t>ECONOMIC</a:t>
            </a:r>
            <a:endParaRPr lang="en-US" sz="12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
                <a:ea typeface="HelveticaNeue"/>
              </a:rPr>
              <a:t>-  </a:t>
            </a:r>
            <a:r>
              <a:rPr lang="en-GB" sz="1300" b="1" u="none" strike="noStrike">
                <a:solidFill>
                  <a:srgbClr val="000000"/>
                </a:solidFill>
                <a:effectLst/>
                <a:uFillTx/>
                <a:latin typeface="HelveticaNeue-Medium"/>
                <a:ea typeface="HelveticaNeue-Medium"/>
              </a:rPr>
              <a:t>Inflation rates:</a:t>
            </a:r>
            <a:r>
              <a:rPr lang="en-GB" sz="1300" b="1" u="none" strike="noStrike">
                <a:solidFill>
                  <a:srgbClr val="000000"/>
                </a:solidFill>
                <a:effectLst/>
                <a:uFillTx/>
                <a:latin typeface="HelveticaNeue"/>
                <a:ea typeface="HelveticaNeue"/>
              </a:rPr>
              <a:t> Rising prices of flour, butter, eggs, sugar and electricity can increase Basil’s Bakery’s operating costs. This may reduce profit margins or force Basil to increase product prices.</a:t>
            </a: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
                <a:ea typeface="HelveticaNeue"/>
              </a:rPr>
              <a:t>-  </a:t>
            </a:r>
            <a:r>
              <a:rPr lang="en-GB" sz="1300" b="1" u="none" strike="noStrike">
                <a:solidFill>
                  <a:srgbClr val="000000"/>
                </a:solidFill>
                <a:effectLst/>
                <a:uFillTx/>
                <a:latin typeface="HelveticaNeue-Medium"/>
                <a:ea typeface="HelveticaNeue-Medium"/>
              </a:rPr>
              <a:t>Interest rates:</a:t>
            </a:r>
            <a:r>
              <a:rPr lang="en-GB" sz="1300" b="1" u="none" strike="noStrike">
                <a:solidFill>
                  <a:srgbClr val="000000"/>
                </a:solidFill>
                <a:effectLst/>
                <a:uFillTx/>
                <a:latin typeface="HelveticaNeue"/>
                <a:ea typeface="HelveticaNeue"/>
              </a:rPr>
              <a:t> If Basil needs a business loan to purchase equipment or expand the bakery, higher interest rates can increase borrowing costs and make investment more expensive.</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1300" b="1" u="none" strike="noStrike">
                <a:solidFill>
                  <a:srgbClr val="000000"/>
                </a:solidFill>
                <a:effectLst/>
                <a:uFillTx/>
                <a:latin typeface="Century Gothic"/>
              </a:rPr>
              <a:t>SOCIAL:</a:t>
            </a: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2000" b="1" u="none" strike="noStrike">
                <a:solidFill>
                  <a:srgbClr val="000000"/>
                </a:solidFill>
                <a:effectLst/>
                <a:uFillTx/>
                <a:latin typeface="Century Gothic"/>
              </a:rPr>
              <a:t>-</a:t>
            </a:r>
            <a:r>
              <a:rPr lang="en-GB" sz="2000" b="1" u="none" strike="noStrike">
                <a:solidFill>
                  <a:srgbClr val="000000"/>
                </a:solidFill>
                <a:effectLst/>
                <a:uFillTx/>
                <a:latin typeface="HelveticaNeue"/>
                <a:ea typeface="HelveticaNeue"/>
              </a:rPr>
              <a:t> </a:t>
            </a:r>
            <a:r>
              <a:rPr lang="en-GB" sz="1300" b="1" u="none" strike="noStrike">
                <a:solidFill>
                  <a:srgbClr val="000000"/>
                </a:solidFill>
                <a:effectLst/>
                <a:uFillTx/>
                <a:latin typeface="HelveticaNeue-Medium"/>
                <a:ea typeface="HelveticaNeue-Medium"/>
              </a:rPr>
              <a:t>Lifestyle attitudes:</a:t>
            </a:r>
            <a:r>
              <a:rPr lang="en-GB" sz="1300" b="1" u="none" strike="noStrike">
                <a:solidFill>
                  <a:srgbClr val="000000"/>
                </a:solidFill>
                <a:effectLst/>
                <a:uFillTx/>
                <a:latin typeface="HelveticaNeue"/>
                <a:ea typeface="HelveticaNeue"/>
              </a:rPr>
              <a:t> Customers’ lifestyles and food preferences can influence demand for bakery products. Basil’s Bakery could attract more customers by offering convenient takeaway products and a variety of cakes, pastries and bread.</a:t>
            </a: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
                <a:ea typeface="HelveticaNeue"/>
              </a:rPr>
              <a:t>- </a:t>
            </a:r>
            <a:r>
              <a:rPr lang="en-GB" sz="1300" b="1" u="none" strike="noStrike">
                <a:solidFill>
                  <a:srgbClr val="000000"/>
                </a:solidFill>
                <a:effectLst/>
                <a:uFillTx/>
                <a:latin typeface="HelveticaNeue-Medium"/>
                <a:ea typeface="HelveticaNeue-Medium"/>
              </a:rPr>
              <a:t>Population growth rate:</a:t>
            </a:r>
            <a:r>
              <a:rPr lang="en-GB" sz="1300" b="1" u="none" strike="noStrike">
                <a:solidFill>
                  <a:srgbClr val="000000"/>
                </a:solidFill>
                <a:effectLst/>
                <a:uFillTx/>
                <a:latin typeface="HelveticaNeue"/>
                <a:ea typeface="HelveticaNeue"/>
              </a:rPr>
              <a:t> An increase in the local population could create an opportunity for Basil’s Bakery to attract new customers and increase sales. However, the bakery may not benefit if fewer people visit the retail park. Basil could use social media, special offers and customer loyalty promotions to attract local residents.</a:t>
            </a: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endParaRPr lang="en-US" sz="2000" b="1" u="none" strike="noStrike">
              <a:solidFill>
                <a:srgbClr val="000000"/>
              </a:solidFill>
              <a:effectLst/>
              <a:uFillTx/>
              <a:latin typeface="HelveticaNeue-Medium"/>
              <a:ea typeface="HelveticaNeue-Medium"/>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endParaRPr lang="en-US" sz="2000" b="1" u="none" strike="noStrike">
              <a:solidFill>
                <a:srgbClr val="000000"/>
              </a:solidFill>
              <a:effectLst/>
              <a:uFillTx/>
              <a:latin typeface="HelveticaNeue-Medium"/>
              <a:ea typeface="HelveticaNeue-Medium"/>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endParaRPr lang="en-US" sz="20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endParaRPr lang="en-US" sz="13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endParaRPr lang="en-US" sz="20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endParaRPr lang="en-US" sz="20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endParaRPr lang="en-US" sz="20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endParaRPr lang="en-US" sz="20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endParaRPr lang="en-US" sz="20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endParaRPr lang="en-US" sz="20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endParaRPr lang="en-US" sz="20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r>
              <a:rPr lang="en-GB" sz="2000" b="1" u="none" strike="noStrike">
                <a:solidFill>
                  <a:schemeClr val="dk1">
                    <a:lumMod val="65000"/>
                    <a:lumOff val="35000"/>
                  </a:schemeClr>
                </a:solidFill>
                <a:effectLst/>
                <a:uFillTx/>
                <a:latin typeface="Century Gothic"/>
              </a:rPr>
              <a:t>LEGAL:</a:t>
            </a:r>
            <a:endParaRPr lang="en-US" sz="2000" b="0" u="none" strike="noStrike">
              <a:solidFill>
                <a:schemeClr val="dk1">
                  <a:lumMod val="75000"/>
                  <a:lumOff val="25000"/>
                </a:schemeClr>
              </a:solidFill>
              <a:effectLst/>
              <a:uFillTx/>
              <a:latin typeface="Century Gothic"/>
            </a:endParaRPr>
          </a:p>
          <a:p>
            <a:pPr indent="0" defTabSz="457200">
              <a:lnSpc>
                <a:spcPct val="100000"/>
              </a:lnSpc>
              <a:spcBef>
                <a:spcPts val="1001"/>
              </a:spcBef>
              <a:buNone/>
              <a:tabLst>
                <a:tab algn="l" pos="0"/>
              </a:tabLst>
            </a:pPr>
            <a:endParaRPr lang="en-US" sz="2000" b="0" u="none" strike="noStrike">
              <a:solidFill>
                <a:schemeClr val="dk1">
                  <a:lumMod val="75000"/>
                  <a:lumOff val="25000"/>
                </a:schemeClr>
              </a:solidFill>
              <a:effectLst/>
              <a:uFillTx/>
              <a:latin typeface="Century Gothic"/>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7" name="PlaceHolder 1"/>
          <p:cNvSpPr>
            <a:spLocks noGrp="1"/>
          </p:cNvSpPr>
          <p:nvPr>
            <p:ph type="title"/>
          </p:nvPr>
        </p:nvSpPr>
        <p:spPr>
          <a:xfrm>
            <a:off x="1583280" y="624240"/>
            <a:ext cx="9920880" cy="1280520"/>
          </a:xfrm>
          <a:prstGeom prst="rect">
            <a:avLst/>
          </a:prstGeom>
          <a:noFill/>
          <a:ln w="0">
            <a:noFill/>
          </a:ln>
        </p:spPr>
        <p:txBody>
          <a:bodyPr lIns="91440" rIns="91440" tIns="45720" bIns="45720" anchor="t">
            <a:noAutofit/>
          </a:bodyPr>
          <a:p>
            <a:pPr indent="0" defTabSz="457200">
              <a:lnSpc>
                <a:spcPct val="100000"/>
              </a:lnSpc>
              <a:buNone/>
            </a:pPr>
            <a:r>
              <a:rPr lang="en-GB" sz="2000" b="1" u="none" strike="noStrike">
                <a:solidFill>
                  <a:schemeClr val="accent2">
                    <a:lumMod val="75000"/>
                  </a:schemeClr>
                </a:solidFill>
                <a:effectLst/>
                <a:uFillTx/>
                <a:latin typeface="Century Gothic"/>
              </a:rPr>
              <a:t>PESTLE ANALYSIS: Basil’s Bakery</a:t>
            </a:r>
            <a:br>
              <a:rPr sz="3600"/>
            </a:br>
            <a:endParaRPr lang="en-US" sz="2000" b="0" u="none" strike="noStrike">
              <a:solidFill>
                <a:schemeClr val="dk1"/>
              </a:solidFill>
              <a:effectLst/>
              <a:uFillTx/>
              <a:latin typeface="Century Gothic"/>
            </a:endParaRPr>
          </a:p>
        </p:txBody>
      </p:sp>
      <p:sp>
        <p:nvSpPr>
          <p:cNvPr id="558" name="PlaceHolder 2"/>
          <p:cNvSpPr>
            <a:spLocks noGrp="1"/>
          </p:cNvSpPr>
          <p:nvPr>
            <p:ph/>
          </p:nvPr>
        </p:nvSpPr>
        <p:spPr>
          <a:xfrm>
            <a:off x="1800000" y="1164960"/>
            <a:ext cx="9633600" cy="4955040"/>
          </a:xfrm>
          <a:prstGeom prst="rect">
            <a:avLst/>
          </a:prstGeom>
          <a:noFill/>
          <a:ln w="0">
            <a:noFill/>
          </a:ln>
        </p:spPr>
        <p:txBody>
          <a:bodyPr lIns="91440" rIns="91440" tIns="45720" bIns="45720" anchor="t">
            <a:noAutofit/>
          </a:bodyPr>
          <a:p>
            <a:pPr marL="343080" indent="-343080" defTabSz="457200">
              <a:lnSpc>
                <a:spcPct val="100000"/>
              </a:lnSpc>
              <a:spcBef>
                <a:spcPts val="1001"/>
              </a:spcBef>
              <a:buClr>
                <a:srgbClr val="353535"/>
              </a:buClr>
              <a:buFont typeface="Wingdings 3" charset="2"/>
              <a:buChar char=""/>
            </a:pPr>
            <a:r>
              <a:rPr lang="en-GB" sz="1300" b="1" u="none" strike="noStrike">
                <a:solidFill>
                  <a:srgbClr val="000000"/>
                </a:solidFill>
                <a:effectLst/>
                <a:uFillTx/>
                <a:latin typeface="Century Gothic"/>
              </a:rPr>
              <a:t>TECHNOLOGICAL:</a:t>
            </a:r>
            <a:endParaRPr lang="en-US" sz="1300" b="0" u="none" strike="noStrike">
              <a:solidFill>
                <a:schemeClr val="dk1">
                  <a:lumMod val="75000"/>
                  <a:lumOff val="25000"/>
                </a:schemeClr>
              </a:solidFill>
              <a:effectLst/>
              <a:uFillTx/>
              <a:latin typeface="Century Gothic"/>
            </a:endParaRPr>
          </a:p>
          <a:p>
            <a:pPr marL="343080" indent="-343080" defTabSz="457200">
              <a:lnSpc>
                <a:spcPct val="100000"/>
              </a:lnSpc>
              <a:spcBef>
                <a:spcPts val="1001"/>
              </a:spcBef>
              <a:buClr>
                <a:srgbClr val="353535"/>
              </a:buClr>
              <a:buFont typeface="Wingdings 3" charset="2"/>
              <a:buChar char=""/>
            </a:pPr>
            <a:r>
              <a:rPr lang="en-GB" sz="1300" b="1" u="none" strike="noStrike">
                <a:solidFill>
                  <a:srgbClr val="000000"/>
                </a:solidFill>
                <a:effectLst/>
                <a:uFillTx/>
                <a:latin typeface="Century Gothic"/>
              </a:rPr>
              <a:t>Automation</a:t>
            </a:r>
            <a:r>
              <a:rPr lang="en-GB" sz="2000" b="1" u="none" strike="noStrike">
                <a:solidFill>
                  <a:srgbClr val="c9211e"/>
                </a:solidFill>
                <a:effectLst/>
                <a:uFillTx/>
                <a:latin typeface="Century Gothic"/>
              </a:rPr>
              <a:t> </a:t>
            </a:r>
            <a:r>
              <a:rPr lang="en-GB" sz="2000" b="1" u="none" strike="noStrike">
                <a:solidFill>
                  <a:schemeClr val="dk1">
                    <a:lumMod val="65000"/>
                    <a:lumOff val="35000"/>
                  </a:schemeClr>
                </a:solidFill>
                <a:effectLst/>
                <a:uFillTx/>
                <a:latin typeface="Century Gothic"/>
                <a:ea typeface="Arial Unicode MS"/>
              </a:rPr>
              <a:t>-</a:t>
            </a:r>
            <a:r>
              <a:rPr lang="en-GB" sz="1300" b="1" u="none" strike="noStrike">
                <a:solidFill>
                  <a:schemeClr val="dk1">
                    <a:lumMod val="65000"/>
                    <a:lumOff val="35000"/>
                  </a:schemeClr>
                </a:solidFill>
                <a:effectLst/>
                <a:uFillTx/>
                <a:latin typeface="HelveticaNeue"/>
                <a:ea typeface="HelveticaNeue"/>
              </a:rPr>
              <a:t> </a:t>
            </a:r>
            <a:r>
              <a:rPr lang="en-GB" sz="1300" b="1" u="none" strike="noStrike">
                <a:solidFill>
                  <a:schemeClr val="dk1">
                    <a:lumMod val="65000"/>
                    <a:lumOff val="35000"/>
                  </a:schemeClr>
                </a:solidFill>
                <a:effectLst/>
                <a:uFillTx/>
                <a:latin typeface="HelveticaNeue"/>
                <a:ea typeface="HelveticaNeue"/>
              </a:rPr>
              <a:t> Using modern baking equipment and digital payment systems could help Basil’s Bakery improve efficiency, save time and serve customers more quickly.</a:t>
            </a:r>
            <a:endParaRPr lang="en-US" sz="1300" b="0" u="none" strike="noStrike">
              <a:solidFill>
                <a:schemeClr val="dk1">
                  <a:lumMod val="75000"/>
                  <a:lumOff val="25000"/>
                </a:schemeClr>
              </a:solidFill>
              <a:effectLst/>
              <a:uFillTx/>
              <a:latin typeface="Century Gothic"/>
            </a:endParaRPr>
          </a:p>
          <a:p>
            <a:pPr marL="343080" indent="-343080" defTabSz="457200">
              <a:lnSpc>
                <a:spcPct val="100000"/>
              </a:lnSpc>
              <a:spcBef>
                <a:spcPts val="1001"/>
              </a:spcBef>
              <a:buClr>
                <a:srgbClr val="353535"/>
              </a:buClr>
              <a:buFont typeface="Wingdings 3" charset="2"/>
              <a:buChar char=""/>
            </a:pPr>
            <a:r>
              <a:rPr lang="en-GB" sz="1300" b="1" u="none" strike="noStrike">
                <a:solidFill>
                  <a:schemeClr val="dk1">
                    <a:lumMod val="65000"/>
                    <a:lumOff val="35000"/>
                  </a:schemeClr>
                </a:solidFill>
                <a:effectLst/>
                <a:uFillTx/>
                <a:latin typeface="HelveticaNeue"/>
                <a:ea typeface="HelveticaNeue"/>
              </a:rPr>
              <a:t>-  </a:t>
            </a:r>
            <a:r>
              <a:rPr lang="en-GB" sz="1300" b="1" u="none" strike="noStrike">
                <a:solidFill>
                  <a:schemeClr val="dk1">
                    <a:lumMod val="65000"/>
                    <a:lumOff val="35000"/>
                  </a:schemeClr>
                </a:solidFill>
                <a:effectLst/>
                <a:uFillTx/>
                <a:latin typeface="HelveticaNeue-Medium"/>
                <a:ea typeface="HelveticaNeue-Medium"/>
              </a:rPr>
              <a:t>Level of innovation:</a:t>
            </a:r>
            <a:r>
              <a:rPr lang="en-GB" sz="1300" b="1" u="none" strike="noStrike">
                <a:solidFill>
                  <a:schemeClr val="dk1">
                    <a:lumMod val="65000"/>
                    <a:lumOff val="35000"/>
                  </a:schemeClr>
                </a:solidFill>
                <a:effectLst/>
                <a:uFillTx/>
                <a:latin typeface="HelveticaNeue"/>
                <a:ea typeface="HelveticaNeue"/>
              </a:rPr>
              <a:t> Introducing new recipes, online ordering and digital marketing could help Basil’s Bakery attract new customers and compete with other bakeries.</a:t>
            </a:r>
            <a:endParaRPr lang="en-US" sz="1300" b="0" u="none" strike="noStrike">
              <a:solidFill>
                <a:schemeClr val="dk1">
                  <a:lumMod val="75000"/>
                  <a:lumOff val="25000"/>
                </a:schemeClr>
              </a:solidFill>
              <a:effectLst/>
              <a:uFillTx/>
              <a:latin typeface="Century Gothic"/>
            </a:endParaRPr>
          </a:p>
          <a:p>
            <a:pPr marL="343080" indent="-343080">
              <a:lnSpc>
                <a:spcPct val="100000"/>
              </a:lnSpc>
              <a:spcBef>
                <a:spcPts val="1417"/>
              </a:spcBef>
              <a:buClr>
                <a:srgbClr val="353535"/>
              </a:buClr>
              <a:buFont typeface="Wingdings 3" charset="2"/>
              <a:buChar char=""/>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chemeClr val="dk1">
                    <a:lumMod val="65000"/>
                    <a:lumOff val="35000"/>
                  </a:schemeClr>
                </a:solidFill>
                <a:effectLst/>
                <a:uFillTx/>
                <a:latin typeface="Century Gothic"/>
                <a:ea typeface="Arial Unicode MS"/>
              </a:rPr>
              <a:t>-</a:t>
            </a:r>
            <a:r>
              <a:rPr lang="en-GB" sz="1300" b="1" u="none" strike="noStrike">
                <a:solidFill>
                  <a:srgbClr val="c9211e"/>
                </a:solidFill>
                <a:effectLst/>
                <a:uFillTx/>
                <a:latin typeface="Century Gothic"/>
                <a:ea typeface="Arial Unicode MS"/>
              </a:rPr>
              <a:t> </a:t>
            </a:r>
            <a:r>
              <a:rPr lang="en-GB" sz="1300" b="1" u="none" strike="noStrike">
                <a:solidFill>
                  <a:srgbClr val="000000"/>
                </a:solidFill>
                <a:effectLst/>
                <a:uFillTx/>
                <a:latin typeface="Century Gothic"/>
                <a:ea typeface="Arial Unicode MS"/>
              </a:rPr>
              <a:t>Environmental </a:t>
            </a:r>
            <a:r>
              <a:rPr lang="en-GB" sz="2000" b="1" u="none" strike="noStrike">
                <a:solidFill>
                  <a:srgbClr val="000000"/>
                </a:solidFill>
                <a:effectLst/>
                <a:uFillTx/>
                <a:latin typeface="Century Gothic"/>
                <a:ea typeface="HelveticaNeue"/>
              </a:rPr>
              <a:t>-</a:t>
            </a:r>
            <a:r>
              <a:rPr lang="en-GB" sz="2000" b="1" u="none" strike="noStrike">
                <a:solidFill>
                  <a:schemeClr val="dk1">
                    <a:lumMod val="65000"/>
                    <a:lumOff val="35000"/>
                  </a:schemeClr>
                </a:solidFill>
                <a:effectLst/>
                <a:uFillTx/>
                <a:latin typeface="Century Gothic"/>
                <a:ea typeface="HelveticaNeue"/>
              </a:rPr>
              <a:t> </a:t>
            </a:r>
            <a:r>
              <a:rPr lang="en-GB" sz="1300" b="1" u="none" strike="noStrike">
                <a:solidFill>
                  <a:schemeClr val="dk1">
                    <a:lumMod val="75000"/>
                    <a:lumOff val="25000"/>
                  </a:schemeClr>
                </a:solidFill>
                <a:effectLst/>
                <a:uFillTx/>
                <a:latin typeface="HelveticaNeue"/>
                <a:ea typeface="HelveticaNeue"/>
              </a:rPr>
              <a:t> </a:t>
            </a:r>
            <a:r>
              <a:rPr lang="en-GB" sz="1300" b="1" u="none" strike="noStrike">
                <a:solidFill>
                  <a:schemeClr val="dk1">
                    <a:lumMod val="75000"/>
                    <a:lumOff val="25000"/>
                  </a:schemeClr>
                </a:solidFill>
                <a:effectLst/>
                <a:uFillTx/>
                <a:latin typeface="HelveticaNeue-Medium"/>
                <a:ea typeface="HelveticaNeue-Medium"/>
              </a:rPr>
              <a:t>Climate change:</a:t>
            </a:r>
            <a:r>
              <a:rPr lang="en-GB" sz="1300" b="1" u="none" strike="noStrike">
                <a:solidFill>
                  <a:schemeClr val="dk1">
                    <a:lumMod val="75000"/>
                    <a:lumOff val="25000"/>
                  </a:schemeClr>
                </a:solidFill>
                <a:effectLst/>
                <a:uFillTx/>
                <a:latin typeface="HelveticaNeue"/>
                <a:ea typeface="HelveticaNeue"/>
              </a:rPr>
              <a:t> Extreme weather conditions may affect the availability and prices of ingredients. This could increase costs for Basil’s Bakery and make planning more difficult.</a:t>
            </a:r>
            <a:endParaRPr lang="en-US" sz="1300" b="0" u="none" strike="noStrike">
              <a:solidFill>
                <a:schemeClr val="dk1">
                  <a:lumMod val="75000"/>
                  <a:lumOff val="25000"/>
                </a:schemeClr>
              </a:solidFill>
              <a:effectLst/>
              <a:uFillTx/>
              <a:latin typeface="Century Gothic"/>
            </a:endParaRPr>
          </a:p>
          <a:p>
            <a:pPr marL="343080" indent="-343080">
              <a:lnSpc>
                <a:spcPct val="100000"/>
              </a:lnSpc>
              <a:spcBef>
                <a:spcPts val="1417"/>
              </a:spcBef>
              <a:buClr>
                <a:srgbClr val="353535"/>
              </a:buClr>
              <a:buFont typeface="Wingdings 3" charset="2"/>
              <a:buChar char=""/>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Century Gothic"/>
                <a:ea typeface="Arial Unicode MS"/>
              </a:rPr>
              <a:t>- Environmental policies</a:t>
            </a:r>
            <a:r>
              <a:rPr lang="en-GB" sz="1300" b="1" u="none" strike="noStrike">
                <a:solidFill>
                  <a:srgbClr val="000000"/>
                </a:solidFill>
                <a:effectLst/>
                <a:uFillTx/>
                <a:latin typeface="HelveticaNeue"/>
                <a:ea typeface="HelveticaNeue"/>
              </a:rPr>
              <a:t> : Reducing food waste, using recyclable packaging and saving energy could help Basil’s Bakery reduce its environmental impact and appeal to environmentally conscious customers.</a:t>
            </a:r>
            <a:endParaRPr lang="en-US" sz="1300" b="0" u="none" strike="noStrike">
              <a:solidFill>
                <a:schemeClr val="dk1">
                  <a:lumMod val="75000"/>
                  <a:lumOff val="25000"/>
                </a:schemeClr>
              </a:solidFill>
              <a:effectLst/>
              <a:uFillTx/>
              <a:latin typeface="Century Gothic"/>
            </a:endParaRPr>
          </a:p>
          <a:p>
            <a:pPr marL="343080" indent="-343080">
              <a:lnSpc>
                <a:spcPct val="100000"/>
              </a:lnSpc>
              <a:spcBef>
                <a:spcPts val="1417"/>
              </a:spcBef>
              <a:buClr>
                <a:srgbClr val="353535"/>
              </a:buClr>
              <a:buFont typeface="Wingdings 3" charset="2"/>
              <a:buChar char=""/>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Century Gothic"/>
                <a:ea typeface="HelveticaNeue"/>
              </a:rPr>
              <a:t>LEGAL : </a:t>
            </a:r>
            <a:r>
              <a:rPr lang="en-GB" sz="1300" b="1" u="none" strike="noStrike">
                <a:solidFill>
                  <a:srgbClr val="000000"/>
                </a:solidFill>
                <a:effectLst/>
                <a:uFillTx/>
                <a:latin typeface="HelveticaNeue-Medium"/>
                <a:ea typeface="HelveticaNeue-Medium"/>
              </a:rPr>
              <a:t>Employment laws:</a:t>
            </a:r>
            <a:r>
              <a:rPr lang="en-GB" sz="1300" b="1" u="none" strike="noStrike">
                <a:solidFill>
                  <a:srgbClr val="000000"/>
                </a:solidFill>
                <a:effectLst/>
                <a:uFillTx/>
                <a:latin typeface="HelveticaNeue"/>
                <a:ea typeface="HelveticaNeue"/>
              </a:rPr>
              <a:t> Basil’s Bakery must follow UK employment laws, including rules on minimum wages, working hours and employee rights. Compliance can incre</a:t>
            </a:r>
            <a:r>
              <a:rPr lang="en-GB" sz="1300" b="1" u="none" strike="noStrike">
                <a:solidFill>
                  <a:schemeClr val="dk1">
                    <a:lumMod val="75000"/>
                    <a:lumOff val="25000"/>
                  </a:schemeClr>
                </a:solidFill>
                <a:effectLst/>
                <a:uFillTx/>
                <a:latin typeface="HelveticaNeue"/>
                <a:ea typeface="HelveticaNeue"/>
              </a:rPr>
              <a:t>ase staffing costs but helps protect employees.</a:t>
            </a:r>
            <a:endParaRPr lang="en-US" sz="1300" b="0" u="none" strike="noStrike">
              <a:solidFill>
                <a:schemeClr val="dk1">
                  <a:lumMod val="75000"/>
                  <a:lumOff val="25000"/>
                </a:schemeClr>
              </a:solidFill>
              <a:effectLst/>
              <a:uFillTx/>
              <a:latin typeface="Century Gothic"/>
            </a:endParaRPr>
          </a:p>
          <a:p>
            <a:pPr marL="343080" indent="-343080">
              <a:lnSpc>
                <a:spcPct val="100000"/>
              </a:lnSpc>
              <a:spcBef>
                <a:spcPts val="1417"/>
              </a:spcBef>
              <a:buClr>
                <a:srgbClr val="353535"/>
              </a:buClr>
              <a:buFont typeface="Wingdings 3" charset="2"/>
              <a:buChar char=""/>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Medium"/>
                <a:ea typeface="HelveticaNeue-Medium"/>
              </a:rPr>
              <a:t>Consumer protection laws:</a:t>
            </a:r>
            <a:r>
              <a:rPr lang="en-GB" sz="1300" b="1" u="none" strike="noStrike">
                <a:solidFill>
                  <a:srgbClr val="000000"/>
                </a:solidFill>
                <a:effectLst/>
                <a:uFillTx/>
                <a:latin typeface="HelveticaNeue"/>
                <a:ea typeface="HelveticaNeue"/>
              </a:rPr>
              <a:t> Basil’s Bakery must provide accurate information about products, ingredients and allergens. Following food safety and labelling requirements helps protect customers and maintain the bakery’s reputation.</a:t>
            </a:r>
            <a:endParaRPr lang="en-US" sz="1300" b="0" u="none" strike="noStrike">
              <a:solidFill>
                <a:schemeClr val="dk1">
                  <a:lumMod val="75000"/>
                  <a:lumOff val="25000"/>
                </a:schemeClr>
              </a:solidFill>
              <a:effectLst/>
              <a:uFillTx/>
              <a:latin typeface="Century Gothic"/>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9" name="PlaceHolder 1"/>
          <p:cNvSpPr>
            <a:spLocks noGrp="1"/>
          </p:cNvSpPr>
          <p:nvPr>
            <p:ph type="title"/>
          </p:nvPr>
        </p:nvSpPr>
        <p:spPr>
          <a:xfrm>
            <a:off x="1416960" y="651960"/>
            <a:ext cx="10087200" cy="741600"/>
          </a:xfrm>
          <a:prstGeom prst="rect">
            <a:avLst/>
          </a:prstGeom>
          <a:noFill/>
          <a:ln w="0">
            <a:noFill/>
          </a:ln>
        </p:spPr>
        <p:txBody>
          <a:bodyPr lIns="91440" rIns="91440" tIns="45720" bIns="45720" anchor="b">
            <a:noAutofit/>
          </a:bodyPr>
          <a:p>
            <a:pPr indent="0" defTabSz="457200">
              <a:lnSpc>
                <a:spcPct val="100000"/>
              </a:lnSpc>
              <a:buNone/>
            </a:pPr>
            <a:r>
              <a:rPr lang="en-GB" sz="3200" b="1" u="none" strike="noStrike">
                <a:solidFill>
                  <a:schemeClr val="accent2">
                    <a:lumMod val="75000"/>
                  </a:schemeClr>
                </a:solidFill>
                <a:effectLst/>
                <a:uFillTx/>
                <a:latin typeface="Century Gothic"/>
              </a:rPr>
              <a:t>Cause and effect analysis (Basil’s Bakery)</a:t>
            </a:r>
            <a:endParaRPr lang="en-US" sz="3200" b="0" u="none" strike="noStrike">
              <a:solidFill>
                <a:schemeClr val="dk1"/>
              </a:solidFill>
              <a:effectLst/>
              <a:uFillTx/>
              <a:latin typeface="Century Gothic"/>
            </a:endParaRPr>
          </a:p>
          <a:p>
            <a:pPr indent="0" defTabSz="457200">
              <a:lnSpc>
                <a:spcPct val="100000"/>
              </a:lnSpc>
              <a:buNone/>
            </a:pPr>
            <a:endParaRPr lang="en-US" sz="4000" b="0" u="none" strike="noStrike">
              <a:solidFill>
                <a:schemeClr val="dk1"/>
              </a:solidFill>
              <a:effectLst/>
              <a:uFillTx/>
              <a:latin typeface="Century Gothic"/>
            </a:endParaRPr>
          </a:p>
        </p:txBody>
      </p:sp>
      <p:sp>
        <p:nvSpPr>
          <p:cNvPr id="560" name="PlaceHolder 2"/>
          <p:cNvSpPr>
            <a:spLocks noGrp="1"/>
          </p:cNvSpPr>
          <p:nvPr>
            <p:ph/>
          </p:nvPr>
        </p:nvSpPr>
        <p:spPr>
          <a:xfrm>
            <a:off x="360000" y="7020000"/>
            <a:ext cx="11003400" cy="1800000"/>
          </a:xfrm>
          <a:prstGeom prst="rect">
            <a:avLst/>
          </a:prstGeom>
          <a:noFill/>
          <a:ln w="0">
            <a:noFill/>
          </a:ln>
        </p:spPr>
        <p:txBody>
          <a:bodyPr lIns="91440" rIns="91440" tIns="45720" bIns="45720" anchor="t">
            <a:noAutofit/>
          </a:bodyPr>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endParaRPr lang="en-US" sz="1300" b="1" u="none" strike="noStrike">
              <a:solidFill>
                <a:srgbClr val="000000"/>
              </a:solidFill>
              <a:effectLst/>
              <a:uFillTx/>
              <a:latin typeface="HelveticaNeue-Medium"/>
              <a:ea typeface="HelveticaNeue-Medium"/>
            </a:endParaRPr>
          </a:p>
          <a:p>
            <a:pPr indent="0">
              <a:spcBef>
                <a:spcPts val="1417"/>
              </a:spcBef>
              <a:buNone/>
            </a:pPr>
            <a:endParaRPr lang="en-US" sz="1300" b="0" u="none" strike="noStrike">
              <a:solidFill>
                <a:srgbClr val="000000"/>
              </a:solidFill>
              <a:effectLst/>
              <a:uFillTx/>
              <a:latin typeface="HelveticaNeue"/>
              <a:ea typeface="HelveticaNeue"/>
            </a:endParaRPr>
          </a:p>
        </p:txBody>
      </p:sp>
      <p:graphicFrame>
        <p:nvGraphicFramePr>
          <p:cNvPr id="561" name=""/>
          <p:cNvGraphicFramePr/>
          <p:nvPr/>
        </p:nvGraphicFramePr>
        <p:xfrm>
          <a:off x="2929320" y="4853160"/>
          <a:ext cx="6119640" cy="1067400"/>
        </p:xfrm>
        <a:graphic>
          <a:graphicData uri="http://schemas.openxmlformats.org/presentationml/2006/ole">
            <p:oleObj progId="Word.Document.12" r:id="rId1" spid="">
              <p:embed/>
              <p:pic>
                <p:nvPicPr>
                  <p:cNvPr id="562" name=""/>
                  <p:cNvPicPr/>
                  <p:nvPr/>
                </p:nvPicPr>
                <p:blipFill>
                  <a:blip r:embed="rId2"/>
                  <a:stretch/>
                </p:blipFill>
                <p:spPr>
                  <a:xfrm>
                    <a:off x="2929320" y="4853160"/>
                    <a:ext cx="6119640" cy="1067400"/>
                  </a:xfrm>
                  <a:prstGeom prst="rect">
                    <a:avLst/>
                  </a:prstGeom>
                  <a:noFill/>
                  <a:ln w="0">
                    <a:noFill/>
                  </a:ln>
                </p:spPr>
              </p:pic>
            </p:oleObj>
          </a:graphicData>
        </a:graphic>
      </p:graphicFrame>
      <p:sp>
        <p:nvSpPr>
          <p:cNvPr id="563" name="TextBox 1"/>
          <p:cNvSpPr/>
          <p:nvPr/>
        </p:nvSpPr>
        <p:spPr>
          <a:xfrm>
            <a:off x="365760" y="0"/>
            <a:ext cx="10614240" cy="470520"/>
          </a:xfrm>
          <a:prstGeom prst="rect">
            <a:avLst/>
          </a:prstGeom>
          <a:noFill/>
          <a:ln w="0">
            <a:noFill/>
          </a:ln>
        </p:spPr>
        <p:style>
          <a:lnRef idx="0"/>
          <a:fillRef idx="0"/>
          <a:effectRef idx="0"/>
          <a:fontRef idx="minor"/>
        </p:style>
        <p:txBody>
          <a:bodyPr lIns="90000" rIns="90000" tIns="45000" bIns="45000" anchor="t">
            <a:spAutoFit/>
          </a:bodyPr>
          <a:p>
            <a:pPr algn="ctr" defTabSz="457200">
              <a:lnSpc>
                <a:spcPct val="100000"/>
              </a:lnSpc>
            </a:pPr>
            <a:endParaRPr lang="en-GB" sz="1800" b="0" u="none" strike="noStrike">
              <a:solidFill>
                <a:srgbClr val="000000"/>
              </a:solidFill>
              <a:effectLst/>
              <a:uFillTx/>
              <a:latin typeface="Arial"/>
            </a:endParaRPr>
          </a:p>
        </p:txBody>
      </p:sp>
      <p:cxnSp>
        <p:nvCxnSpPr>
          <p:cNvPr id="564" name="Connector 2"/>
          <p:cNvCxnSpPr/>
          <p:nvPr/>
        </p:nvCxnSpPr>
        <p:spPr>
          <a:xfrm flipV="1">
            <a:off x="1690560" y="3420000"/>
            <a:ext cx="7309800" cy="18000"/>
          </a:xfrm>
          <a:prstGeom prst="straightConnector1">
            <a:avLst/>
          </a:prstGeom>
          <a:ln w="63500">
            <a:solidFill>
              <a:srgbClr val="1a718f"/>
            </a:solidFill>
            <a:round/>
          </a:ln>
        </p:spPr>
      </p:cxnSp>
      <p:sp>
        <p:nvSpPr>
          <p:cNvPr id="565" name="Chevron 3"/>
          <p:cNvSpPr/>
          <p:nvPr/>
        </p:nvSpPr>
        <p:spPr>
          <a:xfrm>
            <a:off x="8723160" y="3136680"/>
            <a:ext cx="456840" cy="529920"/>
          </a:xfrm>
          <a:prstGeom prst="chevron">
            <a:avLst>
              <a:gd name="adj" fmla="val 50000"/>
            </a:avLst>
          </a:prstGeom>
          <a:solidFill>
            <a:srgbClr val="1a718f"/>
          </a:solidFill>
          <a:ln>
            <a:solidFill>
              <a:srgbClr val="1a718f"/>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rIns="90000" tIns="45000" bIns="45000" anchor="ctr">
            <a:noAutofit/>
          </a:bodyPr>
          <a:p>
            <a:endParaRPr lang="en-US" sz="1800" b="0" u="none" strike="noStrike">
              <a:solidFill>
                <a:schemeClr val="lt1"/>
              </a:solidFill>
              <a:effectLst/>
              <a:uFillTx/>
              <a:latin typeface="Calibri"/>
            </a:endParaRPr>
          </a:p>
        </p:txBody>
      </p:sp>
      <p:sp>
        <p:nvSpPr>
          <p:cNvPr id="566" name="Oval 4"/>
          <p:cNvSpPr/>
          <p:nvPr/>
        </p:nvSpPr>
        <p:spPr>
          <a:xfrm>
            <a:off x="9180000" y="2770920"/>
            <a:ext cx="2661120" cy="1234080"/>
          </a:xfrm>
          <a:prstGeom prst="ellipse">
            <a:avLst/>
          </a:prstGeom>
          <a:solidFill>
            <a:srgbClr val="ffe540"/>
          </a:solidFill>
          <a:ln w="25400">
            <a:solidFill>
              <a:srgbClr val="b18900"/>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457200">
              <a:lnSpc>
                <a:spcPct val="100000"/>
              </a:lnSpc>
            </a:pPr>
            <a:r>
              <a:rPr lang="en-US" sz="1700" b="1" u="none" strike="noStrike">
                <a:solidFill>
                  <a:srgbClr val="18222d"/>
                </a:solidFill>
                <a:effectLst/>
                <a:uFillTx/>
                <a:latin typeface="Arial"/>
              </a:rPr>
              <a:t>Decrease in sales</a:t>
            </a:r>
            <a:br>
              <a:rPr sz="1700"/>
            </a:br>
            <a:r>
              <a:rPr lang="en-US" sz="1700" b="1" u="none" strike="noStrike">
                <a:solidFill>
                  <a:srgbClr val="18222d"/>
                </a:solidFill>
                <a:effectLst/>
                <a:uFillTx/>
                <a:latin typeface="Arial"/>
              </a:rPr>
              <a:t>and profitability</a:t>
            </a:r>
            <a:endParaRPr lang="en-GB" sz="1700" b="0" u="none" strike="noStrike">
              <a:solidFill>
                <a:srgbClr val="000000"/>
              </a:solidFill>
              <a:effectLst/>
              <a:uFillTx/>
              <a:latin typeface="Arial"/>
            </a:endParaRPr>
          </a:p>
        </p:txBody>
      </p:sp>
      <p:cxnSp>
        <p:nvCxnSpPr>
          <p:cNvPr id="567" name="Connector 5"/>
          <p:cNvCxnSpPr/>
          <p:nvPr/>
        </p:nvCxnSpPr>
        <p:spPr>
          <a:xfrm>
            <a:off x="2560320" y="1554840"/>
            <a:ext cx="629640" cy="1815480"/>
          </a:xfrm>
          <a:prstGeom prst="straightConnector1">
            <a:avLst/>
          </a:prstGeom>
          <a:ln w="19050">
            <a:solidFill>
              <a:srgbClr val="103e52"/>
            </a:solidFill>
            <a:round/>
          </a:ln>
        </p:spPr>
      </p:cxnSp>
      <p:sp>
        <p:nvSpPr>
          <p:cNvPr id="568" name="Oval 6"/>
          <p:cNvSpPr/>
          <p:nvPr/>
        </p:nvSpPr>
        <p:spPr>
          <a:xfrm>
            <a:off x="960120" y="1024560"/>
            <a:ext cx="2239920" cy="529920"/>
          </a:xfrm>
          <a:prstGeom prst="ellipse">
            <a:avLst/>
          </a:prstGeom>
          <a:solidFill>
            <a:srgbClr val="96d560"/>
          </a:solidFill>
          <a:ln w="19050">
            <a:solidFill>
              <a:srgbClr val="3f701f"/>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457200">
              <a:lnSpc>
                <a:spcPct val="100000"/>
              </a:lnSpc>
            </a:pPr>
            <a:r>
              <a:rPr lang="en-US" sz="1500" b="1" u="none" strike="noStrike">
                <a:solidFill>
                  <a:srgbClr val="18222d"/>
                </a:solidFill>
                <a:effectLst/>
                <a:uFillTx/>
                <a:latin typeface="Arial"/>
              </a:rPr>
              <a:t>Man (People)</a:t>
            </a:r>
            <a:endParaRPr lang="en-GB" sz="1500" b="0" u="none" strike="noStrike">
              <a:solidFill>
                <a:srgbClr val="000000"/>
              </a:solidFill>
              <a:effectLst/>
              <a:uFillTx/>
              <a:latin typeface="Arial"/>
            </a:endParaRPr>
          </a:p>
        </p:txBody>
      </p:sp>
      <p:sp>
        <p:nvSpPr>
          <p:cNvPr id="569" name="Rounded Rectangle 7"/>
          <p:cNvSpPr/>
          <p:nvPr/>
        </p:nvSpPr>
        <p:spPr>
          <a:xfrm>
            <a:off x="457200" y="1756080"/>
            <a:ext cx="2103120" cy="34704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Customers not satisfied</a:t>
            </a:r>
            <a:endParaRPr lang="en-GB" sz="1050" b="0" u="none" strike="noStrike">
              <a:solidFill>
                <a:srgbClr val="000000"/>
              </a:solidFill>
              <a:effectLst/>
              <a:uFillTx/>
              <a:latin typeface="Arial"/>
            </a:endParaRPr>
          </a:p>
        </p:txBody>
      </p:sp>
      <p:sp>
        <p:nvSpPr>
          <p:cNvPr id="570" name="Rounded Rectangle 8"/>
          <p:cNvSpPr/>
          <p:nvPr/>
        </p:nvSpPr>
        <p:spPr>
          <a:xfrm>
            <a:off x="457200" y="2213280"/>
            <a:ext cx="2103120" cy="34704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Fewer customers visiting / more people working from home</a:t>
            </a:r>
            <a:endParaRPr lang="en-GB" sz="1050" b="0" u="none" strike="noStrike">
              <a:solidFill>
                <a:srgbClr val="000000"/>
              </a:solidFill>
              <a:effectLst/>
              <a:uFillTx/>
              <a:latin typeface="Arial"/>
            </a:endParaRPr>
          </a:p>
        </p:txBody>
      </p:sp>
      <p:sp>
        <p:nvSpPr>
          <p:cNvPr id="571" name="Rounded Rectangle 9"/>
          <p:cNvSpPr/>
          <p:nvPr/>
        </p:nvSpPr>
        <p:spPr>
          <a:xfrm>
            <a:off x="457200" y="2670480"/>
            <a:ext cx="1882800" cy="38376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COVID-19 changed customer behaviour</a:t>
            </a:r>
            <a:endParaRPr lang="en-GB" sz="1050" b="0" u="none" strike="noStrike">
              <a:solidFill>
                <a:srgbClr val="000000"/>
              </a:solidFill>
              <a:effectLst/>
              <a:uFillTx/>
              <a:latin typeface="Arial"/>
            </a:endParaRPr>
          </a:p>
        </p:txBody>
      </p:sp>
      <p:cxnSp>
        <p:nvCxnSpPr>
          <p:cNvPr id="572" name="Connector 10"/>
          <p:cNvCxnSpPr/>
          <p:nvPr/>
        </p:nvCxnSpPr>
        <p:spPr>
          <a:xfrm>
            <a:off x="4846320" y="1554840"/>
            <a:ext cx="361080" cy="1793160"/>
          </a:xfrm>
          <a:prstGeom prst="straightConnector1">
            <a:avLst/>
          </a:prstGeom>
          <a:ln w="19050">
            <a:solidFill>
              <a:srgbClr val="103e52"/>
            </a:solidFill>
            <a:round/>
          </a:ln>
        </p:spPr>
      </p:cxnSp>
      <p:sp>
        <p:nvSpPr>
          <p:cNvPr id="573" name="Oval 11"/>
          <p:cNvSpPr/>
          <p:nvPr/>
        </p:nvSpPr>
        <p:spPr>
          <a:xfrm>
            <a:off x="3749040" y="1024560"/>
            <a:ext cx="2239920" cy="529920"/>
          </a:xfrm>
          <a:prstGeom prst="ellipse">
            <a:avLst/>
          </a:prstGeom>
          <a:solidFill>
            <a:srgbClr val="96d560"/>
          </a:solidFill>
          <a:ln w="19050">
            <a:solidFill>
              <a:srgbClr val="3f701f"/>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457200">
              <a:lnSpc>
                <a:spcPct val="100000"/>
              </a:lnSpc>
            </a:pPr>
            <a:r>
              <a:rPr lang="en-US" sz="1500" b="1" u="none" strike="noStrike">
                <a:solidFill>
                  <a:srgbClr val="18222d"/>
                </a:solidFill>
                <a:effectLst/>
                <a:uFillTx/>
                <a:latin typeface="Arial"/>
              </a:rPr>
              <a:t>Management</a:t>
            </a:r>
            <a:endParaRPr lang="en-GB" sz="1500" b="0" u="none" strike="noStrike">
              <a:solidFill>
                <a:srgbClr val="000000"/>
              </a:solidFill>
              <a:effectLst/>
              <a:uFillTx/>
              <a:latin typeface="Arial"/>
            </a:endParaRPr>
          </a:p>
        </p:txBody>
      </p:sp>
      <p:sp>
        <p:nvSpPr>
          <p:cNvPr id="574" name="Rounded Rectangle 12"/>
          <p:cNvSpPr/>
          <p:nvPr/>
        </p:nvSpPr>
        <p:spPr>
          <a:xfrm rot="30600">
            <a:off x="5758200" y="1767960"/>
            <a:ext cx="2700000" cy="34704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Basil can’t more always answer phone</a:t>
            </a:r>
            <a:endParaRPr lang="en-GB" sz="1050" b="0" u="none" strike="noStrike">
              <a:solidFill>
                <a:srgbClr val="000000"/>
              </a:solidFill>
              <a:effectLst/>
              <a:uFillTx/>
              <a:latin typeface="Arial"/>
            </a:endParaRPr>
          </a:p>
        </p:txBody>
      </p:sp>
      <p:sp>
        <p:nvSpPr>
          <p:cNvPr id="575" name="Rounded Rectangle 13"/>
          <p:cNvSpPr/>
          <p:nvPr/>
        </p:nvSpPr>
        <p:spPr>
          <a:xfrm>
            <a:off x="5760000" y="2190600"/>
            <a:ext cx="2160000" cy="48672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No online ordering or delivery</a:t>
            </a:r>
            <a:endParaRPr lang="en-GB" sz="1050" b="0" u="none" strike="noStrike">
              <a:solidFill>
                <a:srgbClr val="000000"/>
              </a:solidFill>
              <a:effectLst/>
              <a:uFillTx/>
              <a:latin typeface="Arial"/>
            </a:endParaRPr>
          </a:p>
        </p:txBody>
      </p:sp>
      <p:cxnSp>
        <p:nvCxnSpPr>
          <p:cNvPr id="576" name="Connector 14"/>
          <p:cNvCxnSpPr>
            <a:stCxn id="561" idx="1"/>
          </p:cNvCxnSpPr>
          <p:nvPr/>
        </p:nvCxnSpPr>
        <p:spPr>
          <a:xfrm flipV="1">
            <a:off x="2922480" y="3449160"/>
            <a:ext cx="1033920" cy="1937880"/>
          </a:xfrm>
          <a:prstGeom prst="straightConnector1">
            <a:avLst/>
          </a:prstGeom>
          <a:ln w="19050">
            <a:solidFill>
              <a:srgbClr val="103e52"/>
            </a:solidFill>
            <a:round/>
          </a:ln>
        </p:spPr>
      </p:cxnSp>
      <p:sp>
        <p:nvSpPr>
          <p:cNvPr id="577" name="Oval 15"/>
          <p:cNvSpPr/>
          <p:nvPr/>
        </p:nvSpPr>
        <p:spPr>
          <a:xfrm>
            <a:off x="1554480" y="4956480"/>
            <a:ext cx="2239920" cy="529920"/>
          </a:xfrm>
          <a:prstGeom prst="ellipse">
            <a:avLst/>
          </a:prstGeom>
          <a:solidFill>
            <a:srgbClr val="96d560"/>
          </a:solidFill>
          <a:ln w="19050">
            <a:solidFill>
              <a:srgbClr val="3f701f"/>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457200">
              <a:lnSpc>
                <a:spcPct val="100000"/>
              </a:lnSpc>
            </a:pPr>
            <a:r>
              <a:rPr lang="en-US" sz="1500" b="1" u="none" strike="noStrike">
                <a:solidFill>
                  <a:srgbClr val="18222d"/>
                </a:solidFill>
                <a:effectLst/>
                <a:uFillTx/>
                <a:latin typeface="Arial"/>
              </a:rPr>
              <a:t>Material</a:t>
            </a:r>
            <a:endParaRPr lang="en-GB" sz="1500" b="0" u="none" strike="noStrike">
              <a:solidFill>
                <a:srgbClr val="000000"/>
              </a:solidFill>
              <a:effectLst/>
              <a:uFillTx/>
              <a:latin typeface="Arial"/>
            </a:endParaRPr>
          </a:p>
        </p:txBody>
      </p:sp>
      <p:sp>
        <p:nvSpPr>
          <p:cNvPr id="578" name="Rounded Rectangle 16"/>
          <p:cNvSpPr/>
          <p:nvPr/>
        </p:nvSpPr>
        <p:spPr>
          <a:xfrm>
            <a:off x="502920" y="3886560"/>
            <a:ext cx="2559960" cy="34704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Higher ingredient prices</a:t>
            </a:r>
            <a:endParaRPr lang="en-GB" sz="1050" b="0" u="none" strike="noStrike">
              <a:solidFill>
                <a:srgbClr val="000000"/>
              </a:solidFill>
              <a:effectLst/>
              <a:uFillTx/>
              <a:latin typeface="Arial"/>
            </a:endParaRPr>
          </a:p>
        </p:txBody>
      </p:sp>
      <p:sp>
        <p:nvSpPr>
          <p:cNvPr id="579" name="Rounded Rectangle 17"/>
          <p:cNvSpPr/>
          <p:nvPr/>
        </p:nvSpPr>
        <p:spPr>
          <a:xfrm>
            <a:off x="502920" y="4321080"/>
            <a:ext cx="2557080" cy="38376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Unpredictable organic ingredient costs</a:t>
            </a:r>
            <a:endParaRPr lang="en-GB" sz="1050" b="0" u="none" strike="noStrike">
              <a:solidFill>
                <a:srgbClr val="000000"/>
              </a:solidFill>
              <a:effectLst/>
              <a:uFillTx/>
              <a:latin typeface="Arial"/>
            </a:endParaRPr>
          </a:p>
        </p:txBody>
      </p:sp>
      <p:cxnSp>
        <p:nvCxnSpPr>
          <p:cNvPr id="580" name="Connector 18"/>
          <p:cNvCxnSpPr/>
          <p:nvPr/>
        </p:nvCxnSpPr>
        <p:spPr>
          <a:xfrm flipV="1">
            <a:off x="5623560" y="3471480"/>
            <a:ext cx="666000" cy="1485000"/>
          </a:xfrm>
          <a:prstGeom prst="straightConnector1">
            <a:avLst/>
          </a:prstGeom>
          <a:ln w="19050">
            <a:solidFill>
              <a:srgbClr val="103e52"/>
            </a:solidFill>
            <a:round/>
          </a:ln>
        </p:spPr>
      </p:cxnSp>
      <p:sp>
        <p:nvSpPr>
          <p:cNvPr id="581" name="Oval 19"/>
          <p:cNvSpPr/>
          <p:nvPr/>
        </p:nvSpPr>
        <p:spPr>
          <a:xfrm>
            <a:off x="4572000" y="4956480"/>
            <a:ext cx="2239920" cy="529920"/>
          </a:xfrm>
          <a:prstGeom prst="ellipse">
            <a:avLst/>
          </a:prstGeom>
          <a:solidFill>
            <a:srgbClr val="96d560"/>
          </a:solidFill>
          <a:ln w="19050">
            <a:solidFill>
              <a:srgbClr val="3f701f"/>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457200">
              <a:lnSpc>
                <a:spcPct val="100000"/>
              </a:lnSpc>
            </a:pPr>
            <a:r>
              <a:rPr lang="en-US" sz="1500" b="1" u="none" strike="noStrike">
                <a:solidFill>
                  <a:srgbClr val="18222d"/>
                </a:solidFill>
                <a:effectLst/>
                <a:uFillTx/>
                <a:latin typeface="Arial"/>
              </a:rPr>
              <a:t>Method</a:t>
            </a:r>
            <a:endParaRPr lang="en-GB" sz="1500" b="0" u="none" strike="noStrike">
              <a:solidFill>
                <a:srgbClr val="000000"/>
              </a:solidFill>
              <a:effectLst/>
              <a:uFillTx/>
              <a:latin typeface="Arial"/>
            </a:endParaRPr>
          </a:p>
        </p:txBody>
      </p:sp>
      <p:sp>
        <p:nvSpPr>
          <p:cNvPr id="582" name="Rounded Rectangle 20"/>
          <p:cNvSpPr/>
          <p:nvPr/>
        </p:nvSpPr>
        <p:spPr>
          <a:xfrm>
            <a:off x="6300000" y="3886560"/>
            <a:ext cx="1980000" cy="34704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Difficult pre-orders</a:t>
            </a:r>
            <a:endParaRPr lang="en-GB" sz="1050" b="0" u="none" strike="noStrike">
              <a:solidFill>
                <a:srgbClr val="000000"/>
              </a:solidFill>
              <a:effectLst/>
              <a:uFillTx/>
              <a:latin typeface="Arial"/>
            </a:endParaRPr>
          </a:p>
        </p:txBody>
      </p:sp>
      <p:sp>
        <p:nvSpPr>
          <p:cNvPr id="583" name="Rounded Rectangle 21"/>
          <p:cNvSpPr/>
          <p:nvPr/>
        </p:nvSpPr>
        <p:spPr>
          <a:xfrm>
            <a:off x="6120000" y="4320000"/>
            <a:ext cx="2160000" cy="53316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Limited convenience for customers</a:t>
            </a:r>
            <a:endParaRPr lang="en-GB" sz="1050" b="0" u="none" strike="noStrike">
              <a:solidFill>
                <a:srgbClr val="000000"/>
              </a:solidFill>
              <a:effectLst/>
              <a:uFillTx/>
              <a:latin typeface="Arial"/>
            </a:endParaRPr>
          </a:p>
        </p:txBody>
      </p:sp>
      <p:sp>
        <p:nvSpPr>
          <p:cNvPr id="584" name="TextBox 22"/>
          <p:cNvSpPr/>
          <p:nvPr/>
        </p:nvSpPr>
        <p:spPr>
          <a:xfrm>
            <a:off x="502920" y="6145200"/>
            <a:ext cx="8229240" cy="243000"/>
          </a:xfrm>
          <a:prstGeom prst="rect">
            <a:avLst/>
          </a:prstGeom>
          <a:noFill/>
          <a:ln w="0">
            <a:noFill/>
          </a:ln>
        </p:spPr>
        <p:style>
          <a:lnRef idx="0"/>
          <a:fillRef idx="0"/>
          <a:effectRef idx="0"/>
          <a:fontRef idx="minor"/>
        </p:style>
        <p:txBody>
          <a:bodyPr lIns="90000" rIns="90000" tIns="45000" bIns="45000" anchor="t">
            <a:spAutoFit/>
          </a:bodyPr>
          <a:p>
            <a:pPr defTabSz="457200">
              <a:lnSpc>
                <a:spcPct val="100000"/>
              </a:lnSpc>
            </a:pPr>
            <a:endParaRPr lang="en-GB" sz="1800" b="0" u="none" strike="noStrike">
              <a:solidFill>
                <a:srgbClr val="000000"/>
              </a:solidFill>
              <a:effectLst/>
              <a:uFillTx/>
              <a:latin typeface="Arial"/>
            </a:endParaRPr>
          </a:p>
        </p:txBody>
      </p:sp>
      <p:sp>
        <p:nvSpPr>
          <p:cNvPr id="585" name=""/>
          <p:cNvSpPr/>
          <p:nvPr/>
        </p:nvSpPr>
        <p:spPr>
          <a:xfrm>
            <a:off x="3062880" y="4140000"/>
            <a:ext cx="53712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86" name=""/>
          <p:cNvSpPr/>
          <p:nvPr/>
        </p:nvSpPr>
        <p:spPr>
          <a:xfrm>
            <a:off x="3060000" y="4500000"/>
            <a:ext cx="36000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87" name=""/>
          <p:cNvSpPr/>
          <p:nvPr/>
        </p:nvSpPr>
        <p:spPr>
          <a:xfrm flipH="1">
            <a:off x="5760000" y="4680000"/>
            <a:ext cx="36000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88" name=""/>
          <p:cNvSpPr/>
          <p:nvPr/>
        </p:nvSpPr>
        <p:spPr>
          <a:xfrm flipH="1">
            <a:off x="5940000" y="4140000"/>
            <a:ext cx="36000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89" name=""/>
          <p:cNvSpPr/>
          <p:nvPr/>
        </p:nvSpPr>
        <p:spPr>
          <a:xfrm>
            <a:off x="2340000" y="2880000"/>
            <a:ext cx="72000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90" name=""/>
          <p:cNvSpPr/>
          <p:nvPr/>
        </p:nvSpPr>
        <p:spPr>
          <a:xfrm>
            <a:off x="2560320" y="2340000"/>
            <a:ext cx="31968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91" name=""/>
          <p:cNvSpPr/>
          <p:nvPr/>
        </p:nvSpPr>
        <p:spPr>
          <a:xfrm>
            <a:off x="2560320" y="1980000"/>
            <a:ext cx="13968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92" name=""/>
          <p:cNvSpPr/>
          <p:nvPr/>
        </p:nvSpPr>
        <p:spPr>
          <a:xfrm flipH="1">
            <a:off x="4860000" y="1980000"/>
            <a:ext cx="90000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93" name=""/>
          <p:cNvSpPr/>
          <p:nvPr/>
        </p:nvSpPr>
        <p:spPr>
          <a:xfrm flipH="1">
            <a:off x="5017320" y="2339640"/>
            <a:ext cx="72000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94" name="Rounded Rectangle 1"/>
          <p:cNvSpPr/>
          <p:nvPr/>
        </p:nvSpPr>
        <p:spPr>
          <a:xfrm>
            <a:off x="5760000" y="2573280"/>
            <a:ext cx="2160000" cy="48672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Limited marketing</a:t>
            </a:r>
            <a:endParaRPr lang="en-GB" sz="1050" b="0" u="none" strike="noStrike">
              <a:solidFill>
                <a:srgbClr val="000000"/>
              </a:solidFill>
              <a:effectLst/>
              <a:uFillTx/>
              <a:latin typeface="Arial"/>
            </a:endParaRPr>
          </a:p>
        </p:txBody>
      </p:sp>
      <p:sp>
        <p:nvSpPr>
          <p:cNvPr id="595" name="Rounded Rectangle 2"/>
          <p:cNvSpPr/>
          <p:nvPr/>
        </p:nvSpPr>
        <p:spPr>
          <a:xfrm>
            <a:off x="5760000" y="2190600"/>
            <a:ext cx="2160000" cy="32940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No online ordering or delivery</a:t>
            </a:r>
            <a:endParaRPr lang="en-GB" sz="1050" b="0" u="none" strike="noStrike">
              <a:solidFill>
                <a:srgbClr val="000000"/>
              </a:solidFill>
              <a:effectLst/>
              <a:uFillTx/>
              <a:latin typeface="Arial"/>
            </a:endParaRPr>
          </a:p>
        </p:txBody>
      </p:sp>
      <p:sp>
        <p:nvSpPr>
          <p:cNvPr id="596" name=""/>
          <p:cNvSpPr/>
          <p:nvPr/>
        </p:nvSpPr>
        <p:spPr>
          <a:xfrm flipH="1">
            <a:off x="5220000" y="2880000"/>
            <a:ext cx="540000" cy="0"/>
          </a:xfrm>
          <a:prstGeom prst="line">
            <a:avLst/>
          </a:prstGeom>
          <a:ln w="0">
            <a:solidFill>
              <a:srgbClr val="3465a4"/>
            </a:solidFill>
            <a:tailEnd len="med" type="triangle" w="med"/>
          </a:ln>
        </p:spPr>
        <p:style>
          <a:lnRef idx="0"/>
          <a:fillRef idx="0"/>
          <a:effectRef idx="0"/>
          <a:fontRef idx="minor"/>
        </p:style>
        <p:txBody>
          <a:bodyPr lIns="90000" rIns="90000" tIns="-45000" bIns="-45000" anchor="ctr">
            <a:noAutofit/>
          </a:bodyPr>
          <a:p>
            <a:endParaRPr lang="en-GB" sz="1800" b="0" u="none" strike="noStrike">
              <a:solidFill>
                <a:srgbClr val="000000"/>
              </a:solidFill>
              <a:effectLst/>
              <a:uFillTx/>
              <a:latin typeface="Arial"/>
            </a:endParaRPr>
          </a:p>
        </p:txBody>
      </p:sp>
      <p:sp>
        <p:nvSpPr>
          <p:cNvPr id="597" name="Rounded Rectangle 3"/>
          <p:cNvSpPr/>
          <p:nvPr/>
        </p:nvSpPr>
        <p:spPr>
          <a:xfrm>
            <a:off x="457200" y="2670480"/>
            <a:ext cx="1882800" cy="383760"/>
          </a:xfrm>
          <a:prstGeom prst="roundRect">
            <a:avLst>
              <a:gd name="adj" fmla="val 16667"/>
            </a:avLst>
          </a:prstGeom>
          <a:solidFill>
            <a:srgbClr val="ffffff"/>
          </a:solidFill>
          <a:ln w="8890">
            <a:solidFill>
              <a:srgbClr val="cdd7dc"/>
            </a:solidFill>
            <a:round/>
          </a:ln>
          <a:effectLst>
            <a:outerShdw blurRad="39960" dir="5400000" dist="23040" rotWithShape="0">
              <a:srgbClr val="000000">
                <a:alpha val="35000"/>
              </a:srgbClr>
            </a:outerShdw>
          </a:effectLst>
        </p:spPr>
        <p:style>
          <a:lnRef idx="1">
            <a:schemeClr val="accent1"/>
          </a:lnRef>
          <a:fillRef idx="3">
            <a:schemeClr val="accent1"/>
          </a:fillRef>
          <a:effectRef idx="2">
            <a:schemeClr val="accent1"/>
          </a:effectRef>
          <a:fontRef idx="minor"/>
        </p:style>
        <p:txBody>
          <a:bodyPr lIns="73080" rIns="90000" tIns="45000" bIns="45000" anchor="ctr">
            <a:noAutofit/>
          </a:bodyPr>
          <a:p>
            <a:pPr algn="ctr" defTabSz="457200">
              <a:lnSpc>
                <a:spcPct val="100000"/>
              </a:lnSpc>
            </a:pPr>
            <a:r>
              <a:rPr lang="en-US" sz="1050" b="0" u="none" strike="noStrike">
                <a:solidFill>
                  <a:srgbClr val="18222d"/>
                </a:solidFill>
                <a:effectLst/>
                <a:uFillTx/>
                <a:latin typeface="Arial"/>
              </a:rPr>
              <a:t>CO</a:t>
            </a:r>
            <a:r>
              <a:rPr lang="en-US" sz="1050" b="0" u="none" strike="noStrike">
                <a:solidFill>
                  <a:srgbClr val="18222d"/>
                </a:solidFill>
                <a:effectLst/>
                <a:uFillTx/>
                <a:latin typeface="Arial"/>
              </a:rPr>
              <a:t>VID-</a:t>
            </a:r>
            <a:r>
              <a:rPr lang="en-US" sz="1050" b="0" u="none" strike="noStrike">
                <a:solidFill>
                  <a:srgbClr val="18222d"/>
                </a:solidFill>
                <a:effectLst/>
                <a:uFillTx/>
                <a:latin typeface="Arial"/>
              </a:rPr>
              <a:t>19 </a:t>
            </a:r>
            <a:r>
              <a:rPr lang="en-US" sz="1050" b="0" u="none" strike="noStrike">
                <a:solidFill>
                  <a:srgbClr val="18222d"/>
                </a:solidFill>
                <a:effectLst/>
                <a:uFillTx/>
                <a:latin typeface="Arial"/>
              </a:rPr>
              <a:t>cha</a:t>
            </a:r>
            <a:r>
              <a:rPr lang="en-US" sz="1050" b="0" u="none" strike="noStrike">
                <a:solidFill>
                  <a:srgbClr val="18222d"/>
                </a:solidFill>
                <a:effectLst/>
                <a:uFillTx/>
                <a:latin typeface="Arial"/>
              </a:rPr>
              <a:t>nge</a:t>
            </a:r>
            <a:r>
              <a:rPr lang="en-US" sz="1050" b="0" u="none" strike="noStrike">
                <a:solidFill>
                  <a:srgbClr val="18222d"/>
                </a:solidFill>
                <a:effectLst/>
                <a:uFillTx/>
                <a:latin typeface="Arial"/>
              </a:rPr>
              <a:t>d </a:t>
            </a:r>
            <a:r>
              <a:rPr lang="en-US" sz="1050" b="0" u="none" strike="noStrike">
                <a:solidFill>
                  <a:srgbClr val="18222d"/>
                </a:solidFill>
                <a:effectLst/>
                <a:uFillTx/>
                <a:latin typeface="Arial"/>
              </a:rPr>
              <a:t>cust</a:t>
            </a:r>
            <a:r>
              <a:rPr lang="en-US" sz="1050" b="0" u="none" strike="noStrike">
                <a:solidFill>
                  <a:srgbClr val="18222d"/>
                </a:solidFill>
                <a:effectLst/>
                <a:uFillTx/>
                <a:latin typeface="Arial"/>
              </a:rPr>
              <a:t>ome</a:t>
            </a:r>
            <a:r>
              <a:rPr lang="en-US" sz="1050" b="0" u="none" strike="noStrike">
                <a:solidFill>
                  <a:srgbClr val="18222d"/>
                </a:solidFill>
                <a:effectLst/>
                <a:uFillTx/>
                <a:latin typeface="Arial"/>
              </a:rPr>
              <a:t>r </a:t>
            </a:r>
            <a:r>
              <a:rPr lang="en-US" sz="1050" b="0" u="none" strike="noStrike">
                <a:solidFill>
                  <a:srgbClr val="18222d"/>
                </a:solidFill>
                <a:effectLst/>
                <a:uFillTx/>
                <a:latin typeface="Arial"/>
              </a:rPr>
              <a:t>beh</a:t>
            </a:r>
            <a:r>
              <a:rPr lang="en-US" sz="1050" b="0" u="none" strike="noStrike">
                <a:solidFill>
                  <a:srgbClr val="18222d"/>
                </a:solidFill>
                <a:effectLst/>
                <a:uFillTx/>
                <a:latin typeface="Arial"/>
              </a:rPr>
              <a:t>avio</a:t>
            </a:r>
            <a:r>
              <a:rPr lang="en-US" sz="1050" b="0" u="none" strike="noStrike">
                <a:solidFill>
                  <a:srgbClr val="18222d"/>
                </a:solidFill>
                <a:effectLst/>
                <a:uFillTx/>
                <a:latin typeface="Arial"/>
              </a:rPr>
              <a:t>ur</a:t>
            </a:r>
            <a:endParaRPr lang="en-GB" sz="1050" b="0" u="none" strike="noStrik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98" name="PlaceHolder 1"/>
          <p:cNvSpPr>
            <a:spLocks noGrp="1"/>
          </p:cNvSpPr>
          <p:nvPr>
            <p:ph type="title"/>
          </p:nvPr>
        </p:nvSpPr>
        <p:spPr>
          <a:xfrm>
            <a:off x="2589120" y="338400"/>
            <a:ext cx="8915040" cy="932400"/>
          </a:xfrm>
          <a:prstGeom prst="rect">
            <a:avLst/>
          </a:prstGeom>
          <a:noFill/>
          <a:ln w="0">
            <a:noFill/>
          </a:ln>
        </p:spPr>
        <p:txBody>
          <a:bodyPr lIns="91440" rIns="91440" tIns="45720" bIns="45720" anchor="b">
            <a:noAutofit/>
          </a:bodyPr>
          <a:p>
            <a:pPr indent="0" defTabSz="457200">
              <a:lnSpc>
                <a:spcPct val="100000"/>
              </a:lnSpc>
              <a:buNone/>
            </a:pPr>
            <a:r>
              <a:rPr lang="en-GB" sz="4000" b="1" u="none" strike="noStrike">
                <a:solidFill>
                  <a:schemeClr val="accent2">
                    <a:lumMod val="75000"/>
                  </a:schemeClr>
                </a:solidFill>
                <a:effectLst/>
                <a:uFillTx/>
                <a:latin typeface="Century Gothic"/>
              </a:rPr>
              <a:t>Conclusion</a:t>
            </a:r>
            <a:endParaRPr lang="en-US" sz="4000" b="0" u="none" strike="noStrike">
              <a:solidFill>
                <a:schemeClr val="dk1"/>
              </a:solidFill>
              <a:effectLst/>
              <a:uFillTx/>
              <a:latin typeface="Century Gothic"/>
            </a:endParaRPr>
          </a:p>
        </p:txBody>
      </p:sp>
      <p:sp>
        <p:nvSpPr>
          <p:cNvPr id="599" name="PlaceHolder 2"/>
          <p:cNvSpPr>
            <a:spLocks noGrp="1"/>
          </p:cNvSpPr>
          <p:nvPr>
            <p:ph/>
          </p:nvPr>
        </p:nvSpPr>
        <p:spPr>
          <a:xfrm>
            <a:off x="1620000" y="360000"/>
            <a:ext cx="10260000" cy="6120000"/>
          </a:xfrm>
          <a:prstGeom prst="rect">
            <a:avLst/>
          </a:prstGeom>
          <a:noFill/>
          <a:ln w="0">
            <a:noFill/>
          </a:ln>
        </p:spPr>
        <p:txBody>
          <a:bodyPr lIns="91440" rIns="91440" tIns="45720" bIns="45720" anchor="t">
            <a:noAutofit/>
          </a:bodyPr>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US" sz="1300" b="1" u="none" strike="noStrike">
                <a:solidFill>
                  <a:srgbClr val="000000"/>
                </a:solidFill>
                <a:effectLst/>
                <a:uFillTx/>
                <a:latin typeface="HelveticaNeue"/>
              </a:rPr>
              <a:t>* </a:t>
            </a:r>
            <a:r>
              <a:rPr lang="en-US" sz="1300" b="0" u="none" strike="noStrike">
                <a:solidFill>
                  <a:srgbClr val="000000"/>
                </a:solidFill>
                <a:effectLst/>
                <a:uFillTx/>
                <a:latin typeface="HelveticaNeue"/>
              </a:rPr>
              <a:t>Basil’s Bakery is an independent bakery in a retail park in Coventry, established in 2015. It sells cakes, pastries and bread made with high-quality organic ingredients.</a:t>
            </a: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US" sz="1300" b="0" u="none" strike="noStrike">
                <a:solidFill>
                  <a:srgbClr val="000000"/>
                </a:solidFill>
                <a:effectLst/>
                <a:uFillTx/>
                <a:latin typeface="HelveticaNeue"/>
              </a:rPr>
              <a:t>* Before COVID-19, sales increased year after year. However, the pandemic reduced customer visits, and sales remained approximately 25% below the 2019 level between 2023 and 2025.</a:t>
            </a: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US" sz="1300" b="0" u="none" strike="noStrike">
                <a:solidFill>
                  <a:srgbClr val="000000"/>
                </a:solidFill>
                <a:effectLst/>
                <a:uFillTx/>
                <a:latin typeface="HelveticaNeue"/>
              </a:rPr>
              <a:t>* The bakery continues to face challenges because fewer people visit the retail park, some shops have closed, more office workers work from home, and operating costs have increased.</a:t>
            </a: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US" sz="1300" b="0" u="none" strike="noStrike">
                <a:solidFill>
                  <a:srgbClr val="000000"/>
                </a:solidFill>
                <a:effectLst/>
                <a:uFillTx/>
                <a:latin typeface="HelveticaNeue"/>
              </a:rPr>
              <a:t>* The main priority is to attract customers and improve convenience while controlling costs. Social media marketing, special offers and a loyalty scheme could encourage more customers to visit.</a:t>
            </a:r>
            <a:endParaRPr lang="en-US" sz="1300" b="0" u="none" strike="noStrike">
              <a:solidFill>
                <a:srgbClr val="000000"/>
              </a:solidFill>
              <a:effectLst/>
              <a:uFillTx/>
              <a:latin typeface="HelveticaNeue"/>
              <a:ea typeface="HelveticaNeue"/>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US" sz="1300" b="0" u="none" strike="noStrike">
                <a:solidFill>
                  <a:srgbClr val="000000"/>
                </a:solidFill>
                <a:effectLst/>
                <a:uFillTx/>
                <a:latin typeface="HelveticaNeue"/>
              </a:rPr>
              <a:t>* Introducing online pre-orders with collection at the bakery could reduce waiting times and phone calls without immediately requiring extra staff or delivery services.</a:t>
            </a:r>
            <a:endParaRPr lang="en-US" sz="1300" b="0" u="none" strike="noStrike">
              <a:solidFill>
                <a:srgbClr val="000000"/>
              </a:solidFill>
              <a:effectLst/>
              <a:uFillTx/>
              <a:latin typeface="HelveticaNeue"/>
              <a:ea typeface="HelveticaNeue"/>
            </a:endParaRPr>
          </a:p>
          <a:p>
            <a:pPr indent="0">
              <a:spcBef>
                <a:spcPts val="1417"/>
              </a:spcBef>
              <a:buNone/>
            </a:pPr>
            <a:r>
              <a:rPr lang="en-US" sz="1300" b="0" u="none" strike="noStrike">
                <a:solidFill>
                  <a:srgbClr val="000000"/>
                </a:solidFill>
                <a:effectLst/>
                <a:uFillTx/>
                <a:latin typeface="HelveticaNeue"/>
              </a:rPr>
              <a:t>* Overall, Basil’s Bakery may improve its sales and profitability by adapting to changing customer needs, managing costs carefully and introducing practical, affordable solutions.</a:t>
            </a:r>
            <a:endParaRPr lang="en-US" sz="1300" b="0" u="none" strike="noStrike">
              <a:solidFill>
                <a:srgbClr val="000000"/>
              </a:solidFill>
              <a:effectLst/>
              <a:uFillTx/>
              <a:latin typeface="HelveticaNeue"/>
              <a:ea typeface="HelveticaNeue"/>
            </a:endParaRPr>
          </a:p>
        </p:txBody>
      </p:sp>
      <p:sp>
        <p:nvSpPr>
          <p:cNvPr id="600" name=""/>
          <p:cNvSpPr txBox="1"/>
          <p:nvPr/>
        </p:nvSpPr>
        <p:spPr>
          <a:xfrm>
            <a:off x="720000" y="1396440"/>
            <a:ext cx="11453400" cy="1843560"/>
          </a:xfrm>
          <a:prstGeom prst="rect">
            <a:avLst/>
          </a:prstGeom>
          <a:noFill/>
          <a:ln w="0">
            <a:noFill/>
          </a:ln>
        </p:spPr>
        <p:txBody>
          <a:bodyPr lIns="90000" rIns="90000" tIns="45000" bIns="45000" anchor="t">
            <a:spAutoFit/>
          </a:bodyPr>
          <a:p>
            <a:endParaRPr lang="en-GB" sz="1300" b="1" u="none" strike="noStrike">
              <a:solidFill>
                <a:srgbClr val="000000"/>
              </a:solidFill>
              <a:effectLst/>
              <a:uFillTx/>
              <a:latin typeface="HelveticaNeue-Medium"/>
              <a:ea typeface="HelveticaNeue-Medium"/>
            </a:endParaRPr>
          </a:p>
          <a:p>
            <a:endParaRPr lang="en-GB" sz="1300" b="0" u="none" strike="noStrike">
              <a:solidFill>
                <a:srgbClr val="000000"/>
              </a:solidFill>
              <a:effectLst/>
              <a:uFillTx/>
              <a:latin typeface="HelveticaNeue"/>
              <a:ea typeface="HelveticaNeue"/>
            </a:endParaRPr>
          </a:p>
          <a:p>
            <a:endParaRPr lang="en-GB" sz="1300" b="0" u="none" strike="noStrik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01" name="PlaceHolder 1"/>
          <p:cNvSpPr>
            <a:spLocks noGrp="1"/>
          </p:cNvSpPr>
          <p:nvPr>
            <p:ph type="title"/>
          </p:nvPr>
        </p:nvSpPr>
        <p:spPr>
          <a:xfrm>
            <a:off x="2589120" y="521280"/>
            <a:ext cx="8915040" cy="860040"/>
          </a:xfrm>
          <a:prstGeom prst="rect">
            <a:avLst/>
          </a:prstGeom>
          <a:noFill/>
          <a:ln w="0">
            <a:noFill/>
          </a:ln>
        </p:spPr>
        <p:txBody>
          <a:bodyPr lIns="91440" rIns="91440" tIns="45720" bIns="45720" anchor="b">
            <a:noAutofit/>
          </a:bodyPr>
          <a:p>
            <a:pPr indent="0" defTabSz="457200">
              <a:lnSpc>
                <a:spcPct val="100000"/>
              </a:lnSpc>
              <a:buNone/>
            </a:pPr>
            <a:r>
              <a:rPr lang="en-GB" sz="4000" b="1" u="none" strike="noStrike">
                <a:solidFill>
                  <a:schemeClr val="accent2">
                    <a:lumMod val="75000"/>
                  </a:schemeClr>
                </a:solidFill>
                <a:effectLst/>
                <a:uFillTx/>
                <a:latin typeface="Century Gothic"/>
              </a:rPr>
              <a:t>References </a:t>
            </a:r>
            <a:endParaRPr lang="en-US" sz="4000" b="0" u="none" strike="noStrike">
              <a:solidFill>
                <a:schemeClr val="dk1"/>
              </a:solidFill>
              <a:effectLst/>
              <a:uFillTx/>
              <a:latin typeface="Century Gothic"/>
            </a:endParaRPr>
          </a:p>
        </p:txBody>
      </p:sp>
      <p:sp>
        <p:nvSpPr>
          <p:cNvPr id="602" name="PlaceHolder 2"/>
          <p:cNvSpPr>
            <a:spLocks noGrp="1"/>
          </p:cNvSpPr>
          <p:nvPr>
            <p:ph/>
          </p:nvPr>
        </p:nvSpPr>
        <p:spPr>
          <a:xfrm>
            <a:off x="1440000" y="1381320"/>
            <a:ext cx="9914400" cy="4516920"/>
          </a:xfrm>
          <a:prstGeom prst="rect">
            <a:avLst/>
          </a:prstGeom>
          <a:noFill/>
          <a:ln w="0">
            <a:noFill/>
          </a:ln>
        </p:spPr>
        <p:txBody>
          <a:bodyPr lIns="91440" rIns="91440" tIns="45720" bIns="45720" anchor="t">
            <a:noAutofit/>
          </a:bodyPr>
          <a:p>
            <a:pPr indent="0" defTabSz="457200">
              <a:lnSpc>
                <a:spcPct val="100000"/>
              </a:lnSpc>
              <a:spcBef>
                <a:spcPts val="1001"/>
              </a:spcBef>
              <a:buNone/>
              <a:tabLst>
                <a:tab algn="l" pos="0"/>
              </a:tabLst>
            </a:pPr>
            <a:endParaRPr lang="en-US" sz="20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
                <a:ea typeface="HelveticaNeue"/>
              </a:rPr>
              <a:t>1. Office for National Statistics (2021) </a:t>
            </a:r>
            <a:r>
              <a:rPr lang="en-GB" sz="1300" b="1" i="1" u="none" strike="noStrike">
                <a:solidFill>
                  <a:srgbClr val="000000"/>
                </a:solidFill>
                <a:effectLst/>
                <a:uFillTx/>
                <a:latin typeface="HelveticaNeue"/>
                <a:ea typeface="HelveticaNeue"/>
              </a:rPr>
              <a:t>Coronavirus and its impact on UK hospitality</a:t>
            </a:r>
            <a:r>
              <a:rPr lang="en-GB" sz="1300" b="1" u="none" strike="noStrike">
                <a:solidFill>
                  <a:srgbClr val="000000"/>
                </a:solidFill>
                <a:effectLst/>
                <a:uFillTx/>
                <a:latin typeface="HelveticaNeue"/>
                <a:ea typeface="HelveticaNeue"/>
              </a:rPr>
              <a:t>: January 2020 to June 2021. Available at: </a:t>
            </a:r>
            <a:r>
              <a:rPr lang="en-GB" sz="1300" b="1" u="none" strike="noStrike">
                <a:solidFill>
                  <a:srgbClr val="04359d"/>
                </a:solidFill>
                <a:effectLst/>
                <a:uFillTx/>
                <a:latin typeface="HelveticaNeue"/>
                <a:ea typeface="HelveticaNeue"/>
              </a:rPr>
              <a:t>https://www.ons.gov.uk/businessindustryandtrade/business/activitysizeandlocation/articles/</a:t>
            </a:r>
            <a:r>
              <a:rPr lang="en-GB" sz="1300" b="1" u="none" strike="noStrike">
                <a:solidFill>
                  <a:srgbClr val="04359d"/>
                </a:solidFill>
                <a:effectLst/>
                <a:uFillTx/>
                <a:latin typeface="HelveticaNeue"/>
                <a:ea typeface="HelveticaNeue"/>
              </a:rPr>
              <a:t>coronavirusanditsimpactonukhospitality/january2020tojune2021</a:t>
            </a:r>
            <a:r>
              <a:rPr lang="en-GB" sz="1300" b="1" u="none" strike="noStrike">
                <a:solidFill>
                  <a:srgbClr val="000000"/>
                </a:solidFill>
                <a:effectLst/>
                <a:uFillTx/>
                <a:latin typeface="HelveticaNeue"/>
                <a:ea typeface="HelveticaNeue"/>
              </a:rPr>
              <a:t> [Accessed: 19 October 2026].</a:t>
            </a: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
                <a:ea typeface="HelveticaNeue"/>
              </a:rPr>
              <a:t>2. House of Commons Library (2022) </a:t>
            </a:r>
            <a:r>
              <a:rPr lang="en-GB" sz="1300" b="1" i="1" u="none" strike="noStrike">
                <a:solidFill>
                  <a:srgbClr val="000000"/>
                </a:solidFill>
                <a:effectLst/>
                <a:uFillTx/>
                <a:latin typeface="HelveticaNeue"/>
                <a:ea typeface="HelveticaNeue"/>
              </a:rPr>
              <a:t>Coronavirus: A history of English lockdown laws</a:t>
            </a:r>
            <a:r>
              <a:rPr lang="en-GB" sz="1300" b="1" u="none" strike="noStrike">
                <a:solidFill>
                  <a:srgbClr val="000000"/>
                </a:solidFill>
                <a:effectLst/>
                <a:uFillTx/>
                <a:latin typeface="HelveticaNeue"/>
                <a:ea typeface="HelveticaNeue"/>
              </a:rPr>
              <a:t>. Available at: </a:t>
            </a:r>
            <a:r>
              <a:rPr lang="en-GB" sz="1300" b="1" u="none" strike="noStrike">
                <a:solidFill>
                  <a:srgbClr val="04359d"/>
                </a:solidFill>
                <a:effectLst/>
                <a:uFillTx/>
                <a:latin typeface="HelveticaNeue"/>
                <a:ea typeface="HelveticaNeue"/>
              </a:rPr>
              <a:t>https://commonslibrary.parliament.uk/research-briefings/cbp-9068/</a:t>
            </a:r>
            <a:r>
              <a:rPr lang="en-GB" sz="1300" b="1" u="none" strike="noStrike">
                <a:solidFill>
                  <a:srgbClr val="000000"/>
                </a:solidFill>
                <a:effectLst/>
                <a:uFillTx/>
                <a:latin typeface="HelveticaNeue"/>
                <a:ea typeface="HelveticaNeue"/>
              </a:rPr>
              <a:t> [Accessed: 19 October 2026].</a:t>
            </a: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
                <a:ea typeface="HelveticaNeue"/>
              </a:rPr>
              <a:t>3. Office for National Statistics (2025) </a:t>
            </a:r>
            <a:r>
              <a:rPr lang="en-GB" sz="1300" b="1" i="1" u="none" strike="noStrike">
                <a:solidFill>
                  <a:srgbClr val="000000"/>
                </a:solidFill>
                <a:effectLst/>
                <a:uFillTx/>
                <a:latin typeface="HelveticaNeue"/>
                <a:ea typeface="HelveticaNeue"/>
              </a:rPr>
              <a:t>Consumer price inflation, UK</a:t>
            </a:r>
            <a:r>
              <a:rPr lang="en-GB" sz="1300" b="1" u="none" strike="noStrike">
                <a:solidFill>
                  <a:srgbClr val="000000"/>
                </a:solidFill>
                <a:effectLst/>
                <a:uFillTx/>
                <a:latin typeface="HelveticaNeue"/>
                <a:ea typeface="HelveticaNeue"/>
              </a:rPr>
              <a:t>. Available at: </a:t>
            </a:r>
            <a:r>
              <a:rPr lang="en-GB" sz="1300" b="1" u="none" strike="noStrike">
                <a:solidFill>
                  <a:srgbClr val="04359d"/>
                </a:solidFill>
                <a:effectLst/>
                <a:uFillTx/>
                <a:latin typeface="HelveticaNeue"/>
                <a:ea typeface="HelveticaNeue"/>
              </a:rPr>
              <a:t>https://www.ons.gov.uk/economy/inflationandpriceindices/bulletins/consumerpriceinflation/latest</a:t>
            </a:r>
            <a:r>
              <a:rPr lang="en-GB" sz="1300" b="1" u="none" strike="noStrike">
                <a:solidFill>
                  <a:srgbClr val="000000"/>
                </a:solidFill>
                <a:effectLst/>
                <a:uFillTx/>
                <a:latin typeface="HelveticaNeue"/>
                <a:ea typeface="HelveticaNeue"/>
              </a:rPr>
              <a:t> [Accessed: 19 October </a:t>
            </a:r>
            <a:r>
              <a:rPr lang="en-GB" sz="1300" b="1" u="none" strike="noStrike">
                <a:solidFill>
                  <a:srgbClr val="000000"/>
                </a:solidFill>
                <a:effectLst/>
                <a:uFillTx/>
                <a:latin typeface="HelveticaNeue"/>
                <a:ea typeface="HelveticaNeue"/>
              </a:rPr>
              <a:t>2026].</a:t>
            </a: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
                <a:ea typeface="HelveticaNeue"/>
              </a:rPr>
              <a:t>4. Bank of England (n.d.) </a:t>
            </a:r>
            <a:r>
              <a:rPr lang="en-GB" sz="1300" b="1" i="1" u="none" strike="noStrike">
                <a:solidFill>
                  <a:srgbClr val="000000"/>
                </a:solidFill>
                <a:effectLst/>
                <a:uFillTx/>
                <a:latin typeface="HelveticaNeue"/>
                <a:ea typeface="HelveticaNeue"/>
              </a:rPr>
              <a:t>Monetary policy</a:t>
            </a:r>
            <a:r>
              <a:rPr lang="en-GB" sz="1300" b="1" u="none" strike="noStrike">
                <a:solidFill>
                  <a:srgbClr val="000000"/>
                </a:solidFill>
                <a:effectLst/>
                <a:uFillTx/>
                <a:latin typeface="HelveticaNeue"/>
                <a:ea typeface="HelveticaNeue"/>
              </a:rPr>
              <a:t>. Available at: </a:t>
            </a:r>
            <a:r>
              <a:rPr lang="en-GB" sz="1300" b="1" u="none" strike="noStrike">
                <a:solidFill>
                  <a:srgbClr val="04359d"/>
                </a:solidFill>
                <a:effectLst/>
                <a:uFillTx/>
                <a:latin typeface="HelveticaNeue"/>
                <a:ea typeface="HelveticaNeue"/>
              </a:rPr>
              <a:t>https://www.bankofengland.co.uk/monetary-policy</a:t>
            </a:r>
            <a:r>
              <a:rPr lang="en-GB" sz="1300" b="1" u="none" strike="noStrike">
                <a:solidFill>
                  <a:srgbClr val="000000"/>
                </a:solidFill>
                <a:effectLst/>
                <a:uFillTx/>
                <a:latin typeface="HelveticaNeue"/>
                <a:ea typeface="HelveticaNeue"/>
              </a:rPr>
              <a:t> [Accessed: 19 </a:t>
            </a:r>
            <a:r>
              <a:rPr lang="en-GB" sz="1300" b="1" u="none" strike="noStrike">
                <a:solidFill>
                  <a:srgbClr val="000000"/>
                </a:solidFill>
                <a:effectLst/>
                <a:uFillTx/>
                <a:latin typeface="HelveticaNeue"/>
                <a:ea typeface="HelveticaNeue"/>
              </a:rPr>
              <a:t>October 2026].</a:t>
            </a:r>
            <a:endParaRPr lang="en-US" sz="1300" b="0" u="none" strike="noStrike">
              <a:solidFill>
                <a:schemeClr val="dk1">
                  <a:lumMod val="75000"/>
                  <a:lumOff val="25000"/>
                </a:schemeClr>
              </a:solidFill>
              <a:effectLst/>
              <a:uFillTx/>
              <a:latin typeface="Century Gothic"/>
            </a:endParaRPr>
          </a:p>
          <a:p>
            <a:pPr indent="0">
              <a:spcBef>
                <a:spcPts val="1417"/>
              </a:spcBef>
              <a:buNone/>
              <a:tabLst>
                <a:tab algn="l" pos="355680"/>
                <a:tab algn="l" pos="711360"/>
                <a:tab algn="l" pos="1066680"/>
                <a:tab algn="l" pos="1422360"/>
                <a:tab algn="l" pos="1778040"/>
                <a:tab algn="l" pos="2133720"/>
                <a:tab algn="l" pos="2489040"/>
                <a:tab algn="l" pos="2844720"/>
                <a:tab algn="l" pos="3200400"/>
                <a:tab algn="l" pos="3556080"/>
                <a:tab algn="l" pos="3911760"/>
                <a:tab algn="l" pos="4267080"/>
              </a:tabLst>
            </a:pPr>
            <a:r>
              <a:rPr lang="en-GB" sz="1300" b="1" u="none" strike="noStrike">
                <a:solidFill>
                  <a:srgbClr val="000000"/>
                </a:solidFill>
                <a:effectLst/>
                <a:uFillTx/>
                <a:latin typeface="HelveticaNeue"/>
                <a:ea typeface="HelveticaNeue"/>
              </a:rPr>
              <a:t>5. Food Standards Agency (2025) </a:t>
            </a:r>
            <a:r>
              <a:rPr lang="en-GB" sz="1300" b="1" i="1" u="none" strike="noStrike">
                <a:solidFill>
                  <a:srgbClr val="000000"/>
                </a:solidFill>
                <a:effectLst/>
                <a:uFillTx/>
                <a:latin typeface="HelveticaNeue"/>
                <a:ea typeface="HelveticaNeue"/>
              </a:rPr>
              <a:t>Allergen guidance for food businesses</a:t>
            </a:r>
            <a:r>
              <a:rPr lang="en-GB" sz="1300" b="1" u="none" strike="noStrike">
                <a:solidFill>
                  <a:srgbClr val="000000"/>
                </a:solidFill>
                <a:effectLst/>
                <a:uFillTx/>
                <a:latin typeface="HelveticaNeue"/>
                <a:ea typeface="HelveticaNeue"/>
              </a:rPr>
              <a:t>. Available at: </a:t>
            </a:r>
            <a:r>
              <a:rPr lang="en-GB" sz="1300" b="1" u="none" strike="noStrike">
                <a:solidFill>
                  <a:srgbClr val="04359d"/>
                </a:solidFill>
                <a:effectLst/>
                <a:uFillTx/>
                <a:latin typeface="HelveticaNeue"/>
                <a:ea typeface="HelveticaNeue"/>
              </a:rPr>
              <a:t>https://www.food.gov.uk/business-</a:t>
            </a:r>
            <a:r>
              <a:rPr lang="en-GB" sz="1300" b="1" u="none" strike="noStrike">
                <a:solidFill>
                  <a:srgbClr val="04359d"/>
                </a:solidFill>
                <a:effectLst/>
                <a:uFillTx/>
                <a:latin typeface="HelveticaNeue"/>
                <a:ea typeface="HelveticaNeue"/>
              </a:rPr>
              <a:t>guidance/allergen-guidance-for-food-businesses</a:t>
            </a:r>
            <a:r>
              <a:rPr lang="en-GB" sz="1300" b="1" u="none" strike="noStrike">
                <a:solidFill>
                  <a:srgbClr val="000000"/>
                </a:solidFill>
                <a:effectLst/>
                <a:uFillTx/>
                <a:latin typeface="HelveticaNeue"/>
                <a:ea typeface="HelveticaNeue"/>
              </a:rPr>
              <a:t> [Accessed: 19 October 2026].</a:t>
            </a:r>
            <a:endParaRPr lang="en-US" sz="1300" b="0" u="none" strike="noStrike">
              <a:solidFill>
                <a:schemeClr val="dk1">
                  <a:lumMod val="75000"/>
                  <a:lumOff val="25000"/>
                </a:schemeClr>
              </a:solidFill>
              <a:effectLst/>
              <a:uFillTx/>
              <a:latin typeface="Century Gothic"/>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gradFill rotWithShape="0">
          <a:gsLst>
            <a:gs pos="0">
              <a:srgbClr val="ffffff"/>
            </a:gs>
            <a:gs pos="100000">
              <a:srgbClr val="c5dee4"/>
            </a:gs>
          </a:gsLst>
          <a:path path="circle">
            <a:fillToRect l="25000" t="25000" r="75000" b="75000"/>
          </a:path>
        </a:gradFill>
      </p:bgPr>
    </p:bg>
    <p:spTree>
      <p:nvGrpSpPr>
        <p:cNvPr id="1" name=""/>
        <p:cNvGrpSpPr/>
        <p:nvPr/>
      </p:nvGrpSpPr>
      <p:grpSpPr>
        <a:xfrm>
          <a:off x="0" y="0"/>
          <a:ext cx="0" cy="0"/>
          <a:chOff x="0" y="0"/>
          <a:chExt cx="0" cy="0"/>
        </a:xfrm>
      </p:grpSpPr>
      <p:sp>
        <p:nvSpPr>
          <p:cNvPr id="603" name="PlaceHolder 1"/>
          <p:cNvSpPr>
            <a:spLocks noGrp="1"/>
          </p:cNvSpPr>
          <p:nvPr>
            <p:ph type="title"/>
          </p:nvPr>
        </p:nvSpPr>
        <p:spPr>
          <a:xfrm>
            <a:off x="7722720" y="935640"/>
            <a:ext cx="4340160" cy="2419920"/>
          </a:xfrm>
          <a:prstGeom prst="rect">
            <a:avLst/>
          </a:prstGeom>
          <a:noFill/>
          <a:ln w="0">
            <a:noFill/>
          </a:ln>
        </p:spPr>
        <p:txBody>
          <a:bodyPr lIns="91440" rIns="91440" tIns="45720" bIns="45720" anchor="b">
            <a:normAutofit/>
          </a:bodyPr>
          <a:p>
            <a:pPr indent="0" defTabSz="457200">
              <a:lnSpc>
                <a:spcPct val="100000"/>
              </a:lnSpc>
              <a:buNone/>
            </a:pPr>
            <a:r>
              <a:rPr lang="en-US" sz="4100" b="0" u="none" strike="noStrike">
                <a:solidFill>
                  <a:schemeClr val="accent2">
                    <a:lumMod val="75000"/>
                  </a:schemeClr>
                </a:solidFill>
                <a:effectLst/>
                <a:uFillTx/>
                <a:latin typeface="Century Gothic"/>
              </a:rPr>
              <a:t>	</a:t>
            </a:r>
            <a:r>
              <a:rPr lang="en-US" sz="4100" b="0" u="none" strike="noStrike">
                <a:solidFill>
                  <a:schemeClr val="accent2">
                    <a:lumMod val="75000"/>
                  </a:schemeClr>
                </a:solidFill>
                <a:effectLst/>
                <a:uFillTx/>
                <a:latin typeface="Century Gothic"/>
              </a:rPr>
              <a:t>	</a:t>
            </a:r>
            <a:r>
              <a:rPr lang="en-US" sz="4100" b="0" u="none" strike="noStrike">
                <a:solidFill>
                  <a:schemeClr val="accent2">
                    <a:lumMod val="75000"/>
                  </a:schemeClr>
                </a:solidFill>
                <a:effectLst/>
                <a:uFillTx/>
                <a:latin typeface="Century Gothic"/>
              </a:rPr>
              <a:t>	</a:t>
            </a:r>
            <a:r>
              <a:rPr lang="en-US" sz="4100" b="0" u="none" strike="noStrike">
                <a:solidFill>
                  <a:schemeClr val="accent2">
                    <a:lumMod val="75000"/>
                  </a:schemeClr>
                </a:solidFill>
                <a:effectLst/>
                <a:uFillTx/>
                <a:latin typeface="Century Gothic"/>
              </a:rPr>
              <a:t>	</a:t>
            </a:r>
            <a:r>
              <a:rPr lang="en-US" sz="5400" b="1" u="none" strike="noStrike">
                <a:solidFill>
                  <a:schemeClr val="accent2">
                    <a:lumMod val="75000"/>
                  </a:schemeClr>
                </a:solidFill>
                <a:effectLst/>
                <a:uFillTx/>
                <a:latin typeface="Century Gothic"/>
              </a:rPr>
              <a:t>Questions</a:t>
            </a:r>
            <a:r>
              <a:rPr lang="en-US" sz="5400" b="0" u="none" strike="noStrike">
                <a:solidFill>
                  <a:schemeClr val="accent2">
                    <a:lumMod val="75000"/>
                  </a:schemeClr>
                </a:solidFill>
                <a:effectLst/>
                <a:uFillTx/>
                <a:latin typeface="Century Gothic"/>
              </a:rPr>
              <a:t> </a:t>
            </a:r>
            <a:endParaRPr lang="en-US" sz="5400" b="0" u="none" strike="noStrike">
              <a:solidFill>
                <a:schemeClr val="dk1"/>
              </a:solidFill>
              <a:effectLst/>
              <a:uFillTx/>
              <a:latin typeface="Century Gothic"/>
            </a:endParaRPr>
          </a:p>
        </p:txBody>
      </p:sp>
      <p:pic>
        <p:nvPicPr>
          <p:cNvPr id="604" name="Picture 6" descr="Thank You Images - Free Download on Freepik"/>
          <p:cNvPicPr/>
          <p:nvPr/>
        </p:nvPicPr>
        <p:blipFill>
          <a:blip r:embed="rId1"/>
          <a:srcRect l="2448" t="0" r="170" b="0"/>
          <a:stretch/>
        </p:blipFill>
        <p:spPr>
          <a:xfrm>
            <a:off x="929520" y="1249920"/>
            <a:ext cx="4213080" cy="4326120"/>
          </a:xfrm>
          <a:prstGeom prst="rect">
            <a:avLst/>
          </a:prstGeom>
          <a:noFill/>
          <a:ln w="0">
            <a:noFill/>
          </a:ln>
        </p:spPr>
      </p:pic>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ID="10" presetClass="entr" fill="hold" nodeType="withEffect">
                                  <p:stCondLst>
                                    <p:cond delay="1000"/>
                                  </p:stCondLst>
                                  <p:iterate type="el">
                                    <p:tmAbs val="100"/>
                                  </p:iterate>
                                  <p:childTnLst>
                                    <p:set>
                                      <p:cBhvr>
                                        <p:cTn id="6" dur="1" fill="hold">
                                          <p:stCondLst>
                                            <p:cond delay="0"/>
                                          </p:stCondLst>
                                        </p:cTn>
                                        <p:tgtEl>
                                          <p:spTgt spid="603"/>
                                        </p:tgtEl>
                                        <p:attrNameLst>
                                          <p:attrName>style.visibility</p:attrName>
                                        </p:attrNameLst>
                                      </p:cBhvr>
                                      <p:to>
                                        <p:strVal val="visible"/>
                                      </p:to>
                                    </p:set>
                                    <p:animEffect filter="fade" transition="in">
                                      <p:cBhvr additive="repl">
                                        <p:cTn id="7" dur="700"/>
                                        <p:tgtEl>
                                          <p:spTgt spid="60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Wisp">
  <a:themeElements>
    <a:clrScheme name="Wisp">
      <a:dk1>
        <a:srgbClr val="000000"/>
      </a:dk1>
      <a:lt1>
        <a:srgbClr val="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pitchFamily="0" charset="1"/>
        <a:ea typeface=""/>
        <a:cs typeface=""/>
      </a:majorFont>
      <a:minorFont>
        <a:latin typeface="Century Gothic" panose="020B0502020202020204" pitchFamily="0" charset="1"/>
        <a:ea typeface=""/>
        <a:cs typeface=""/>
      </a:minorFont>
    </a:fontScheme>
    <a:fmtScheme>
      <a:fillStyleLst>
        <a:solidFill>
          <a:schemeClr val="phClr"/>
        </a:solidFill>
        <a:solidFill>
          <a:schemeClr val="phClr">
            <a:tint val="70000"/>
            <a:lumMod val="104000"/>
          </a:schemeClr>
        </a:solidFill>
        <a:gradFill>
          <a:gsLst>
            <a:gs pos="0">
              <a:schemeClr val="phClr">
                <a:tint val="96000"/>
                <a:lumMod val="104000"/>
              </a:schemeClr>
            </a:gs>
            <a:gs pos="100000">
              <a:schemeClr val="phClr">
                <a:shade val="98000"/>
                <a:lumMod val="94000"/>
              </a:schemeClr>
            </a:gs>
          </a:gsLst>
          <a:lin ang="5400000" scaled="0"/>
          <a:tileRect l="0" t="0" r="0" b="0"/>
        </a:gradFill>
      </a:fillStyleLst>
      <a:lnStyleLst>
        <a:ln w="9525" cap="rnd" cmpd="sng" algn="ctr">
          <a:prstDash val="solid"/>
        </a:ln>
        <a:ln w="15875" cap="rnd" cmpd="sng" algn="ctr">
          <a:prstDash val="solid"/>
        </a:ln>
        <a:ln w="22225" cap="rnd"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0000"/>
                <a:lumMod val="120000"/>
              </a:schemeClr>
            </a:gs>
            <a:gs pos="100000">
              <a:schemeClr val="phClr">
                <a:shade val="98000"/>
                <a:lumMod val="98000"/>
              </a:schemeClr>
            </a:gs>
          </a:gsLst>
          <a:lin ang="5400000" scaled="0"/>
          <a:tileRect l="0" t="0" r="0" b="0"/>
        </a:gradFill>
        <a:gradFill>
          <a:gsLst>
            <a:gs pos="0">
              <a:schemeClr val="phClr">
                <a:tint val="90000"/>
                <a:lumMod val="120000"/>
              </a:schemeClr>
            </a:gs>
            <a:gs pos="100000">
              <a:schemeClr val="phClr">
                <a:shade val="98000"/>
                <a:lumMod val="98000"/>
              </a:schemeClr>
            </a:gs>
          </a:gsLst>
          <a:path path="circle">
            <a:fillToRect l="50000" t="50000" r="100000" b="100000"/>
          </a:path>
          <a:tileRect l="0" t="0" r="0" b="0"/>
        </a:gradFill>
      </a:bgFillStyleLst>
    </a:fmtScheme>
  </a:themeElements>
</a:theme>
</file>

<file path=ppt/theme/theme17.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Wisp</Template>
  <TotalTime>10392</TotalTime>
  <Application>1Doc/1.5.0.$MacOSX_AARCH64 LibreOffice_project/f18819df7036044a2e6bdd6066c92aabef81c661</Application>
  <AppVersion>15.0000</AppVersion>
  <Words>129</Words>
  <Paragraphs>46</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2024-10-08T15:58:04Z</dcterms:created>
  <dc:creator>Anita Nan</dc:creator>
  <dc:description/>
  <dc:language>en-GB</dc:language>
  <cp:lastModifiedBy/>
  <dcterms:modified xsi:type="dcterms:W3CDTF">2026-10-26T11:36:02Z</dcterms:modified>
  <cp:revision>99</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vt:i4>
  </property>
  <property fmtid="{D5CDD505-2E9C-101B-9397-08002B2CF9AE}" pid="3" name="PresentationFormat">
    <vt:lpwstr>Widescreen</vt:lpwstr>
  </property>
  <property fmtid="{D5CDD505-2E9C-101B-9397-08002B2CF9AE}" pid="4" name="Slides">
    <vt:i4>11</vt:i4>
  </property>
</Properties>
</file>