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11.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12.xml" ContentType="application/vnd.openxmlformats-officedocument.presentationml.slideLayout+xml"/>
  <Override PartName="/ppt/slideLayouts/slideLayout8.xml" ContentType="application/vnd.openxmlformats-officedocument.presentationml.slideLayout+xml"/>
  <Override PartName="/ppt/slideLayouts/slideLayout13.xml" ContentType="application/vnd.openxmlformats-officedocument.presentationml.slideLayout+xml"/>
  <Override PartName="/ppt/slideLayouts/slideLayout9.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10.xml.rels" ContentType="application/vnd.openxmlformats-package.relationships+xml"/>
  <Override PartName="/ppt/slideLayouts/_rels/slideLayout5.xml.rels" ContentType="application/vnd.openxmlformats-package.relationships+xml"/>
  <Override PartName="/ppt/slideLayouts/_rels/slideLayout11.xml.rels" ContentType="application/vnd.openxmlformats-package.relationships+xml"/>
  <Override PartName="/ppt/slideLayouts/_rels/slideLayout6.xml.rels" ContentType="application/vnd.openxmlformats-package.relationships+xml"/>
  <Override PartName="/ppt/slideLayouts/_rels/slideLayout12.xml.rels" ContentType="application/vnd.openxmlformats-package.relationships+xml"/>
  <Override PartName="/ppt/slideLayouts/_rels/slideLayout7.xml.rels" ContentType="application/vnd.openxmlformats-package.relationships+xml"/>
  <Override PartName="/ppt/slideLayouts/_rels/slideLayout13.xml.rels" ContentType="application/vnd.openxmlformats-package.relationships+xml"/>
  <Override PartName="/ppt/slideLayouts/_rels/slideLayout8.xml.rels" ContentType="application/vnd.openxmlformats-package.relationships+xml"/>
  <Override PartName="/ppt/slideLayouts/_rels/slideLayout14.xml.rels" ContentType="application/vnd.openxmlformats-package.relationships+xml"/>
  <Override PartName="/ppt/slideLayouts/_rels/slideLayout9.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_rels/presentation.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media/image1.png" ContentType="image/png"/>
  <Override PartName="/_rels/.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sldIdLst>
    <p:sldId id="256" r:id="rId4"/>
    <p:sldId id="257" r:id="rId5"/>
    <p:sldId id="258" r:id="rId6"/>
    <p:sldId id="259" r:id="rId7"/>
    <p:sldId id="260" r:id="rId8"/>
    <p:sldId id="261" r:id="rId9"/>
    <p:sldId id="262" r:id="rId10"/>
    <p:sldId id="263" r:id="rId11"/>
    <p:sldId id="264" r:id="rId12"/>
    <p:sldId id="265" r:id="rId13"/>
  </p:sldIdLst>
  <p:sldSz cx="10080625" cy="567055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1"/>
          </p:nvPr>
        </p:nvSpPr>
        <p:spPr/>
        <p:txBody>
          <a:bodyPr/>
          <a:p>
            <a:r>
              <a:t>Footer</a:t>
            </a:r>
          </a:p>
        </p:txBody>
      </p:sp>
      <p:sp>
        <p:nvSpPr>
          <p:cNvPr id="3" name="PlaceHolder 2"/>
          <p:cNvSpPr>
            <a:spLocks noGrp="1"/>
          </p:cNvSpPr>
          <p:nvPr>
            <p:ph type="sldNum" idx="2"/>
          </p:nvPr>
        </p:nvSpPr>
        <p:spPr/>
        <p:txBody>
          <a:bodyPr/>
          <a:p>
            <a:fld id="{937F2AF8-E44E-40D9-948F-027302218AEC}" type="slidenum">
              <a:t>&lt;#&gt;</a:t>
            </a:fld>
          </a:p>
        </p:txBody>
      </p:sp>
      <p:sp>
        <p:nvSpPr>
          <p:cNvPr id="4" name="PlaceHolder 3"/>
          <p:cNvSpPr>
            <a:spLocks noGrp="1"/>
          </p:cNvSpPr>
          <p:nvPr>
            <p:ph type="dt" idx="3"/>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7" name="PlaceHolder 2"/>
          <p:cNvSpPr>
            <a:spLocks noGrp="1"/>
          </p:cNvSpPr>
          <p:nvPr>
            <p:ph type="subTitle"/>
          </p:nvPr>
        </p:nvSpPr>
        <p:spPr>
          <a:xfrm>
            <a:off x="504000" y="1326600"/>
            <a:ext cx="9072000" cy="328860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1"/>
          </p:nvPr>
        </p:nvSpPr>
        <p:spPr/>
        <p:txBody>
          <a:bodyPr/>
          <a:p>
            <a:r>
              <a:t>Footer</a:t>
            </a:r>
          </a:p>
        </p:txBody>
      </p:sp>
      <p:sp>
        <p:nvSpPr>
          <p:cNvPr id="5" name="PlaceHolder 4"/>
          <p:cNvSpPr>
            <a:spLocks noGrp="1"/>
          </p:cNvSpPr>
          <p:nvPr>
            <p:ph type="sldNum" idx="2"/>
          </p:nvPr>
        </p:nvSpPr>
        <p:spPr/>
        <p:txBody>
          <a:bodyPr/>
          <a:p>
            <a:fld id="{40810DF1-9F3D-4CD3-A235-523C5615B9D7}" type="slidenum">
              <a:t>&lt;#&gt;</a:t>
            </a:fld>
          </a:p>
        </p:txBody>
      </p:sp>
      <p:sp>
        <p:nvSpPr>
          <p:cNvPr id="6" name="PlaceHolder 5"/>
          <p:cNvSpPr>
            <a:spLocks noGrp="1"/>
          </p:cNvSpPr>
          <p:nvPr>
            <p:ph type="dt" idx="3"/>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9" name="PlaceHolder 2"/>
          <p:cNvSpPr>
            <a:spLocks noGrp="1"/>
          </p:cNvSpPr>
          <p:nvPr>
            <p:ph/>
          </p:nvPr>
        </p:nvSpPr>
        <p:spPr>
          <a:xfrm>
            <a:off x="504000" y="1326600"/>
            <a:ext cx="9072000" cy="328860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4" name="PlaceHolder 3"/>
          <p:cNvSpPr>
            <a:spLocks noGrp="1"/>
          </p:cNvSpPr>
          <p:nvPr>
            <p:ph type="ftr" idx="1"/>
          </p:nvPr>
        </p:nvSpPr>
        <p:spPr/>
        <p:txBody>
          <a:bodyPr/>
          <a:p>
            <a:r>
              <a:t>Footer</a:t>
            </a:r>
          </a:p>
        </p:txBody>
      </p:sp>
      <p:sp>
        <p:nvSpPr>
          <p:cNvPr id="5" name="PlaceHolder 4"/>
          <p:cNvSpPr>
            <a:spLocks noGrp="1"/>
          </p:cNvSpPr>
          <p:nvPr>
            <p:ph type="sldNum" idx="2"/>
          </p:nvPr>
        </p:nvSpPr>
        <p:spPr/>
        <p:txBody>
          <a:bodyPr/>
          <a:p>
            <a:fld id="{E92E78B4-3041-48F2-8EE8-5500FDE63B6B}" type="slidenum">
              <a:t>&lt;#&gt;</a:t>
            </a:fld>
          </a:p>
        </p:txBody>
      </p:sp>
      <p:sp>
        <p:nvSpPr>
          <p:cNvPr id="6" name="PlaceHolder 5"/>
          <p:cNvSpPr>
            <a:spLocks noGrp="1"/>
          </p:cNvSpPr>
          <p:nvPr>
            <p:ph type="dt" idx="3"/>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1" name="PlaceHolder 2"/>
          <p:cNvSpPr>
            <a:spLocks noGrp="1"/>
          </p:cNvSpPr>
          <p:nvPr>
            <p:ph/>
          </p:nvPr>
        </p:nvSpPr>
        <p:spPr>
          <a:xfrm>
            <a:off x="504000" y="1326600"/>
            <a:ext cx="4426920" cy="328860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2" name="PlaceHolder 3"/>
          <p:cNvSpPr>
            <a:spLocks noGrp="1"/>
          </p:cNvSpPr>
          <p:nvPr>
            <p:ph/>
          </p:nvPr>
        </p:nvSpPr>
        <p:spPr>
          <a:xfrm>
            <a:off x="5152680" y="1326600"/>
            <a:ext cx="4426920" cy="328860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5" name="PlaceHolder 4"/>
          <p:cNvSpPr>
            <a:spLocks noGrp="1"/>
          </p:cNvSpPr>
          <p:nvPr>
            <p:ph type="ftr" idx="1"/>
          </p:nvPr>
        </p:nvSpPr>
        <p:spPr/>
        <p:txBody>
          <a:bodyPr/>
          <a:p>
            <a:r>
              <a:t>Footer</a:t>
            </a:r>
          </a:p>
        </p:txBody>
      </p:sp>
      <p:sp>
        <p:nvSpPr>
          <p:cNvPr id="6" name="PlaceHolder 5"/>
          <p:cNvSpPr>
            <a:spLocks noGrp="1"/>
          </p:cNvSpPr>
          <p:nvPr>
            <p:ph type="sldNum" idx="2"/>
          </p:nvPr>
        </p:nvSpPr>
        <p:spPr/>
        <p:txBody>
          <a:bodyPr/>
          <a:p>
            <a:fld id="{5F51D262-BBF0-4E92-95D4-853914D2CFA2}" type="slidenum">
              <a:t>&lt;#&gt;</a:t>
            </a:fld>
          </a:p>
        </p:txBody>
      </p:sp>
      <p:sp>
        <p:nvSpPr>
          <p:cNvPr id="7" name="PlaceHolder 6"/>
          <p:cNvSpPr>
            <a:spLocks noGrp="1"/>
          </p:cNvSpPr>
          <p:nvPr>
            <p:ph type="dt" idx="3"/>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3" name="PlaceHolder 2"/>
          <p:cNvSpPr>
            <a:spLocks noGrp="1"/>
          </p:cNvSpPr>
          <p:nvPr>
            <p:ph type="ftr" idx="1"/>
          </p:nvPr>
        </p:nvSpPr>
        <p:spPr/>
        <p:txBody>
          <a:bodyPr/>
          <a:p>
            <a:r>
              <a:t>Footer</a:t>
            </a:r>
          </a:p>
        </p:txBody>
      </p:sp>
      <p:sp>
        <p:nvSpPr>
          <p:cNvPr id="4" name="PlaceHolder 3"/>
          <p:cNvSpPr>
            <a:spLocks noGrp="1"/>
          </p:cNvSpPr>
          <p:nvPr>
            <p:ph type="sldNum" idx="2"/>
          </p:nvPr>
        </p:nvSpPr>
        <p:spPr/>
        <p:txBody>
          <a:bodyPr/>
          <a:p>
            <a:fld id="{A53387BB-90DD-495E-9DCA-57D61B99417F}" type="slidenum">
              <a:t>&lt;#&gt;</a:t>
            </a:fld>
          </a:p>
        </p:txBody>
      </p:sp>
      <p:sp>
        <p:nvSpPr>
          <p:cNvPr id="5" name="PlaceHolder 4"/>
          <p:cNvSpPr>
            <a:spLocks noGrp="1"/>
          </p:cNvSpPr>
          <p:nvPr>
            <p:ph type="dt" idx="3"/>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4000" y="226080"/>
            <a:ext cx="9072000" cy="438840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1"/>
          </p:nvPr>
        </p:nvSpPr>
        <p:spPr/>
        <p:txBody>
          <a:bodyPr/>
          <a:p>
            <a:r>
              <a:t>Footer</a:t>
            </a:r>
          </a:p>
        </p:txBody>
      </p:sp>
      <p:sp>
        <p:nvSpPr>
          <p:cNvPr id="4" name="PlaceHolder 3"/>
          <p:cNvSpPr>
            <a:spLocks noGrp="1"/>
          </p:cNvSpPr>
          <p:nvPr>
            <p:ph type="sldNum" idx="2"/>
          </p:nvPr>
        </p:nvSpPr>
        <p:spPr/>
        <p:txBody>
          <a:bodyPr/>
          <a:p>
            <a:fld id="{0DBDE09D-5DCC-437F-870B-5CBC97802C7D}" type="slidenum">
              <a:t>&lt;#&gt;</a:t>
            </a:fld>
          </a:p>
        </p:txBody>
      </p:sp>
      <p:sp>
        <p:nvSpPr>
          <p:cNvPr id="5" name="PlaceHolder 4"/>
          <p:cNvSpPr>
            <a:spLocks noGrp="1"/>
          </p:cNvSpPr>
          <p:nvPr>
            <p:ph type="dt" idx="3"/>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6" name="PlaceHolder 2"/>
          <p:cNvSpPr>
            <a:spLocks noGrp="1"/>
          </p:cNvSpPr>
          <p:nvPr>
            <p:ph/>
          </p:nvPr>
        </p:nvSpPr>
        <p:spPr>
          <a:xfrm>
            <a:off x="504000" y="132660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7" name="PlaceHolder 3"/>
          <p:cNvSpPr>
            <a:spLocks noGrp="1"/>
          </p:cNvSpPr>
          <p:nvPr>
            <p:ph/>
          </p:nvPr>
        </p:nvSpPr>
        <p:spPr>
          <a:xfrm>
            <a:off x="5152680" y="1326600"/>
            <a:ext cx="4426920" cy="328860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8" name="PlaceHolder 4"/>
          <p:cNvSpPr>
            <a:spLocks noGrp="1"/>
          </p:cNvSpPr>
          <p:nvPr>
            <p:ph/>
          </p:nvPr>
        </p:nvSpPr>
        <p:spPr>
          <a:xfrm>
            <a:off x="504000" y="304452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 name="PlaceHolder 5"/>
          <p:cNvSpPr>
            <a:spLocks noGrp="1"/>
          </p:cNvSpPr>
          <p:nvPr>
            <p:ph type="ftr" idx="1"/>
          </p:nvPr>
        </p:nvSpPr>
        <p:spPr/>
        <p:txBody>
          <a:bodyPr/>
          <a:p>
            <a:r>
              <a:t>Footer</a:t>
            </a:r>
          </a:p>
        </p:txBody>
      </p:sp>
      <p:sp>
        <p:nvSpPr>
          <p:cNvPr id="7" name="PlaceHolder 6"/>
          <p:cNvSpPr>
            <a:spLocks noGrp="1"/>
          </p:cNvSpPr>
          <p:nvPr>
            <p:ph type="sldNum" idx="2"/>
          </p:nvPr>
        </p:nvSpPr>
        <p:spPr/>
        <p:txBody>
          <a:bodyPr/>
          <a:p>
            <a:fld id="{1183C4AA-5C59-4195-A8CE-099871D6A027}" type="slidenum">
              <a:t>&lt;#&gt;</a:t>
            </a:fld>
          </a:p>
        </p:txBody>
      </p:sp>
      <p:sp>
        <p:nvSpPr>
          <p:cNvPr id="8" name="PlaceHolder 7"/>
          <p:cNvSpPr>
            <a:spLocks noGrp="1"/>
          </p:cNvSpPr>
          <p:nvPr>
            <p:ph type="dt" idx="3"/>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0" name="PlaceHolder 2"/>
          <p:cNvSpPr>
            <a:spLocks noGrp="1"/>
          </p:cNvSpPr>
          <p:nvPr>
            <p:ph/>
          </p:nvPr>
        </p:nvSpPr>
        <p:spPr>
          <a:xfrm>
            <a:off x="504000" y="1326600"/>
            <a:ext cx="4426920" cy="328860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1" name="PlaceHolder 3"/>
          <p:cNvSpPr>
            <a:spLocks noGrp="1"/>
          </p:cNvSpPr>
          <p:nvPr>
            <p:ph/>
          </p:nvPr>
        </p:nvSpPr>
        <p:spPr>
          <a:xfrm>
            <a:off x="5152680" y="132660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2" name="PlaceHolder 4"/>
          <p:cNvSpPr>
            <a:spLocks noGrp="1"/>
          </p:cNvSpPr>
          <p:nvPr>
            <p:ph/>
          </p:nvPr>
        </p:nvSpPr>
        <p:spPr>
          <a:xfrm>
            <a:off x="5152680" y="304452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 name="PlaceHolder 5"/>
          <p:cNvSpPr>
            <a:spLocks noGrp="1"/>
          </p:cNvSpPr>
          <p:nvPr>
            <p:ph type="ftr" idx="1"/>
          </p:nvPr>
        </p:nvSpPr>
        <p:spPr/>
        <p:txBody>
          <a:bodyPr/>
          <a:p>
            <a:r>
              <a:t>Footer</a:t>
            </a:r>
          </a:p>
        </p:txBody>
      </p:sp>
      <p:sp>
        <p:nvSpPr>
          <p:cNvPr id="7" name="PlaceHolder 6"/>
          <p:cNvSpPr>
            <a:spLocks noGrp="1"/>
          </p:cNvSpPr>
          <p:nvPr>
            <p:ph type="sldNum" idx="2"/>
          </p:nvPr>
        </p:nvSpPr>
        <p:spPr/>
        <p:txBody>
          <a:bodyPr/>
          <a:p>
            <a:fld id="{E668EA10-422D-4510-8E3E-DBF2CB07DE72}" type="slidenum">
              <a:t>&lt;#&gt;</a:t>
            </a:fld>
          </a:p>
        </p:txBody>
      </p:sp>
      <p:sp>
        <p:nvSpPr>
          <p:cNvPr id="8" name="PlaceHolder 7"/>
          <p:cNvSpPr>
            <a:spLocks noGrp="1"/>
          </p:cNvSpPr>
          <p:nvPr>
            <p:ph type="dt" idx="3"/>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4" name="PlaceHolder 2"/>
          <p:cNvSpPr>
            <a:spLocks noGrp="1"/>
          </p:cNvSpPr>
          <p:nvPr>
            <p:ph/>
          </p:nvPr>
        </p:nvSpPr>
        <p:spPr>
          <a:xfrm>
            <a:off x="504000" y="132660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5" name="PlaceHolder 3"/>
          <p:cNvSpPr>
            <a:spLocks noGrp="1"/>
          </p:cNvSpPr>
          <p:nvPr>
            <p:ph/>
          </p:nvPr>
        </p:nvSpPr>
        <p:spPr>
          <a:xfrm>
            <a:off x="5152680" y="132660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6" name="PlaceHolder 4"/>
          <p:cNvSpPr>
            <a:spLocks noGrp="1"/>
          </p:cNvSpPr>
          <p:nvPr>
            <p:ph/>
          </p:nvPr>
        </p:nvSpPr>
        <p:spPr>
          <a:xfrm>
            <a:off x="504000" y="3044520"/>
            <a:ext cx="907200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 name="PlaceHolder 5"/>
          <p:cNvSpPr>
            <a:spLocks noGrp="1"/>
          </p:cNvSpPr>
          <p:nvPr>
            <p:ph type="ftr" idx="1"/>
          </p:nvPr>
        </p:nvSpPr>
        <p:spPr/>
        <p:txBody>
          <a:bodyPr/>
          <a:p>
            <a:r>
              <a:t>Footer</a:t>
            </a:r>
          </a:p>
        </p:txBody>
      </p:sp>
      <p:sp>
        <p:nvSpPr>
          <p:cNvPr id="7" name="PlaceHolder 6"/>
          <p:cNvSpPr>
            <a:spLocks noGrp="1"/>
          </p:cNvSpPr>
          <p:nvPr>
            <p:ph type="sldNum" idx="2"/>
          </p:nvPr>
        </p:nvSpPr>
        <p:spPr/>
        <p:txBody>
          <a:bodyPr/>
          <a:p>
            <a:fld id="{2AB43455-7B05-46E6-8448-824967988DA7}" type="slidenum">
              <a:t>&lt;#&gt;</a:t>
            </a:fld>
          </a:p>
        </p:txBody>
      </p:sp>
      <p:sp>
        <p:nvSpPr>
          <p:cNvPr id="8" name="PlaceHolder 7"/>
          <p:cNvSpPr>
            <a:spLocks noGrp="1"/>
          </p:cNvSpPr>
          <p:nvPr>
            <p:ph type="dt" idx="3"/>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8" name="PlaceHolder 2"/>
          <p:cNvSpPr>
            <a:spLocks noGrp="1"/>
          </p:cNvSpPr>
          <p:nvPr>
            <p:ph/>
          </p:nvPr>
        </p:nvSpPr>
        <p:spPr>
          <a:xfrm>
            <a:off x="504000" y="1326600"/>
            <a:ext cx="907200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9" name="PlaceHolder 3"/>
          <p:cNvSpPr>
            <a:spLocks noGrp="1"/>
          </p:cNvSpPr>
          <p:nvPr>
            <p:ph/>
          </p:nvPr>
        </p:nvSpPr>
        <p:spPr>
          <a:xfrm>
            <a:off x="504000" y="3044520"/>
            <a:ext cx="907200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5" name="PlaceHolder 4"/>
          <p:cNvSpPr>
            <a:spLocks noGrp="1"/>
          </p:cNvSpPr>
          <p:nvPr>
            <p:ph type="ftr" idx="1"/>
          </p:nvPr>
        </p:nvSpPr>
        <p:spPr/>
        <p:txBody>
          <a:bodyPr/>
          <a:p>
            <a:r>
              <a:t>Footer</a:t>
            </a:r>
          </a:p>
        </p:txBody>
      </p:sp>
      <p:sp>
        <p:nvSpPr>
          <p:cNvPr id="6" name="PlaceHolder 5"/>
          <p:cNvSpPr>
            <a:spLocks noGrp="1"/>
          </p:cNvSpPr>
          <p:nvPr>
            <p:ph type="sldNum" idx="2"/>
          </p:nvPr>
        </p:nvSpPr>
        <p:spPr/>
        <p:txBody>
          <a:bodyPr/>
          <a:p>
            <a:fld id="{D0836FCF-1048-488F-9CB3-C65FB92BF046}" type="slidenum">
              <a:t>&lt;#&gt;</a:t>
            </a:fld>
          </a:p>
        </p:txBody>
      </p:sp>
      <p:sp>
        <p:nvSpPr>
          <p:cNvPr id="7" name="PlaceHolder 6"/>
          <p:cNvSpPr>
            <a:spLocks noGrp="1"/>
          </p:cNvSpPr>
          <p:nvPr>
            <p:ph type="dt" idx="3"/>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31" name="PlaceHolder 2"/>
          <p:cNvSpPr>
            <a:spLocks noGrp="1"/>
          </p:cNvSpPr>
          <p:nvPr>
            <p:ph/>
          </p:nvPr>
        </p:nvSpPr>
        <p:spPr>
          <a:xfrm>
            <a:off x="504000" y="132660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32" name="PlaceHolder 3"/>
          <p:cNvSpPr>
            <a:spLocks noGrp="1"/>
          </p:cNvSpPr>
          <p:nvPr>
            <p:ph/>
          </p:nvPr>
        </p:nvSpPr>
        <p:spPr>
          <a:xfrm>
            <a:off x="5152680" y="132660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33" name="PlaceHolder 4"/>
          <p:cNvSpPr>
            <a:spLocks noGrp="1"/>
          </p:cNvSpPr>
          <p:nvPr>
            <p:ph/>
          </p:nvPr>
        </p:nvSpPr>
        <p:spPr>
          <a:xfrm>
            <a:off x="504000" y="304452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34" name="PlaceHolder 5"/>
          <p:cNvSpPr>
            <a:spLocks noGrp="1"/>
          </p:cNvSpPr>
          <p:nvPr>
            <p:ph/>
          </p:nvPr>
        </p:nvSpPr>
        <p:spPr>
          <a:xfrm>
            <a:off x="5152680" y="304452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7" name="PlaceHolder 6"/>
          <p:cNvSpPr>
            <a:spLocks noGrp="1"/>
          </p:cNvSpPr>
          <p:nvPr>
            <p:ph type="ftr" idx="1"/>
          </p:nvPr>
        </p:nvSpPr>
        <p:spPr/>
        <p:txBody>
          <a:bodyPr/>
          <a:p>
            <a:r>
              <a:t>Footer</a:t>
            </a:r>
          </a:p>
        </p:txBody>
      </p:sp>
      <p:sp>
        <p:nvSpPr>
          <p:cNvPr id="8" name="PlaceHolder 7"/>
          <p:cNvSpPr>
            <a:spLocks noGrp="1"/>
          </p:cNvSpPr>
          <p:nvPr>
            <p:ph type="sldNum" idx="2"/>
          </p:nvPr>
        </p:nvSpPr>
        <p:spPr/>
        <p:txBody>
          <a:bodyPr/>
          <a:p>
            <a:fld id="{2711BA99-572D-44B0-B549-19978E9DB572}" type="slidenum">
              <a:t>&lt;#&gt;</a:t>
            </a:fld>
          </a:p>
        </p:txBody>
      </p:sp>
      <p:sp>
        <p:nvSpPr>
          <p:cNvPr id="9" name="PlaceHolder 8"/>
          <p:cNvSpPr>
            <a:spLocks noGrp="1"/>
          </p:cNvSpPr>
          <p:nvPr>
            <p:ph type="dt" idx="3"/>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36" name="PlaceHolder 2"/>
          <p:cNvSpPr>
            <a:spLocks noGrp="1"/>
          </p:cNvSpPr>
          <p:nvPr>
            <p:ph/>
          </p:nvPr>
        </p:nvSpPr>
        <p:spPr>
          <a:xfrm>
            <a:off x="504000" y="1326600"/>
            <a:ext cx="292104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37" name="PlaceHolder 3"/>
          <p:cNvSpPr>
            <a:spLocks noGrp="1"/>
          </p:cNvSpPr>
          <p:nvPr>
            <p:ph/>
          </p:nvPr>
        </p:nvSpPr>
        <p:spPr>
          <a:xfrm>
            <a:off x="3571560" y="1326600"/>
            <a:ext cx="292104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38" name="PlaceHolder 4"/>
          <p:cNvSpPr>
            <a:spLocks noGrp="1"/>
          </p:cNvSpPr>
          <p:nvPr>
            <p:ph/>
          </p:nvPr>
        </p:nvSpPr>
        <p:spPr>
          <a:xfrm>
            <a:off x="6639120" y="1326600"/>
            <a:ext cx="292104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39" name="PlaceHolder 5"/>
          <p:cNvSpPr>
            <a:spLocks noGrp="1"/>
          </p:cNvSpPr>
          <p:nvPr>
            <p:ph/>
          </p:nvPr>
        </p:nvSpPr>
        <p:spPr>
          <a:xfrm>
            <a:off x="504000" y="3044520"/>
            <a:ext cx="292104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40" name="PlaceHolder 6"/>
          <p:cNvSpPr>
            <a:spLocks noGrp="1"/>
          </p:cNvSpPr>
          <p:nvPr>
            <p:ph/>
          </p:nvPr>
        </p:nvSpPr>
        <p:spPr>
          <a:xfrm>
            <a:off x="3571560" y="3044520"/>
            <a:ext cx="292104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41" name="PlaceHolder 7"/>
          <p:cNvSpPr>
            <a:spLocks noGrp="1"/>
          </p:cNvSpPr>
          <p:nvPr>
            <p:ph/>
          </p:nvPr>
        </p:nvSpPr>
        <p:spPr>
          <a:xfrm>
            <a:off x="6639120" y="3044520"/>
            <a:ext cx="292104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9" name="PlaceHolder 8"/>
          <p:cNvSpPr>
            <a:spLocks noGrp="1"/>
          </p:cNvSpPr>
          <p:nvPr>
            <p:ph type="ftr" idx="1"/>
          </p:nvPr>
        </p:nvSpPr>
        <p:spPr/>
        <p:txBody>
          <a:bodyPr/>
          <a:p>
            <a:r>
              <a:t>Footer</a:t>
            </a:r>
          </a:p>
        </p:txBody>
      </p:sp>
      <p:sp>
        <p:nvSpPr>
          <p:cNvPr id="10" name="PlaceHolder 9"/>
          <p:cNvSpPr>
            <a:spLocks noGrp="1"/>
          </p:cNvSpPr>
          <p:nvPr>
            <p:ph type="sldNum" idx="2"/>
          </p:nvPr>
        </p:nvSpPr>
        <p:spPr/>
        <p:txBody>
          <a:bodyPr/>
          <a:p>
            <a:fld id="{6A41745D-EF52-48EA-8A98-6E7555947DB5}" type="slidenum">
              <a:t>&lt;#&gt;</a:t>
            </a:fld>
          </a:p>
        </p:txBody>
      </p:sp>
      <p:sp>
        <p:nvSpPr>
          <p:cNvPr id="11" name="PlaceHolder 10"/>
          <p:cNvSpPr>
            <a:spLocks noGrp="1"/>
          </p:cNvSpPr>
          <p:nvPr>
            <p:ph type="dt" idx="3"/>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4"/>
          </p:nvPr>
        </p:nvSpPr>
        <p:spPr/>
        <p:txBody>
          <a:bodyPr/>
          <a:p>
            <a:r>
              <a:t>Footer</a:t>
            </a:r>
          </a:p>
        </p:txBody>
      </p:sp>
      <p:sp>
        <p:nvSpPr>
          <p:cNvPr id="3" name="PlaceHolder 2"/>
          <p:cNvSpPr>
            <a:spLocks noGrp="1"/>
          </p:cNvSpPr>
          <p:nvPr>
            <p:ph type="sldNum" idx="5"/>
          </p:nvPr>
        </p:nvSpPr>
        <p:spPr/>
        <p:txBody>
          <a:bodyPr/>
          <a:p>
            <a:fld id="{265CC7BF-F257-43BC-92E3-AAD4D1DFF86F}" type="slidenum">
              <a:t>&lt;#&gt;</a:t>
            </a:fld>
          </a:p>
        </p:txBody>
      </p:sp>
      <p:sp>
        <p:nvSpPr>
          <p:cNvPr id="4" name="PlaceHolder 3"/>
          <p:cNvSpPr>
            <a:spLocks noGrp="1"/>
          </p:cNvSpPr>
          <p:nvPr>
            <p:ph type="dt" idx="6"/>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9"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50" name="PlaceHolder 2"/>
          <p:cNvSpPr>
            <a:spLocks noGrp="1"/>
          </p:cNvSpPr>
          <p:nvPr>
            <p:ph type="subTitle"/>
          </p:nvPr>
        </p:nvSpPr>
        <p:spPr>
          <a:xfrm>
            <a:off x="504000" y="1326600"/>
            <a:ext cx="9072000" cy="328860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4"/>
          </p:nvPr>
        </p:nvSpPr>
        <p:spPr/>
        <p:txBody>
          <a:bodyPr/>
          <a:p>
            <a:r>
              <a:t>Footer</a:t>
            </a:r>
          </a:p>
        </p:txBody>
      </p:sp>
      <p:sp>
        <p:nvSpPr>
          <p:cNvPr id="5" name="PlaceHolder 4"/>
          <p:cNvSpPr>
            <a:spLocks noGrp="1"/>
          </p:cNvSpPr>
          <p:nvPr>
            <p:ph type="sldNum" idx="5"/>
          </p:nvPr>
        </p:nvSpPr>
        <p:spPr/>
        <p:txBody>
          <a:bodyPr/>
          <a:p>
            <a:fld id="{A357C4C2-F412-4D98-8068-4FA1809C6553}" type="slidenum">
              <a:t>&lt;#&gt;</a:t>
            </a:fld>
          </a:p>
        </p:txBody>
      </p:sp>
      <p:sp>
        <p:nvSpPr>
          <p:cNvPr id="6" name="PlaceHolder 5"/>
          <p:cNvSpPr>
            <a:spLocks noGrp="1"/>
          </p:cNvSpPr>
          <p:nvPr>
            <p:ph type="dt" idx="6"/>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52" name="PlaceHolder 2"/>
          <p:cNvSpPr>
            <a:spLocks noGrp="1"/>
          </p:cNvSpPr>
          <p:nvPr>
            <p:ph/>
          </p:nvPr>
        </p:nvSpPr>
        <p:spPr>
          <a:xfrm>
            <a:off x="504000" y="1326600"/>
            <a:ext cx="9072000" cy="328860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4" name="PlaceHolder 3"/>
          <p:cNvSpPr>
            <a:spLocks noGrp="1"/>
          </p:cNvSpPr>
          <p:nvPr>
            <p:ph type="ftr" idx="4"/>
          </p:nvPr>
        </p:nvSpPr>
        <p:spPr/>
        <p:txBody>
          <a:bodyPr/>
          <a:p>
            <a:r>
              <a:t>Footer</a:t>
            </a:r>
          </a:p>
        </p:txBody>
      </p:sp>
      <p:sp>
        <p:nvSpPr>
          <p:cNvPr id="5" name="PlaceHolder 4"/>
          <p:cNvSpPr>
            <a:spLocks noGrp="1"/>
          </p:cNvSpPr>
          <p:nvPr>
            <p:ph type="sldNum" idx="5"/>
          </p:nvPr>
        </p:nvSpPr>
        <p:spPr/>
        <p:txBody>
          <a:bodyPr/>
          <a:p>
            <a:fld id="{ABE1717A-6565-4497-8AF6-99CA01A43A5B}" type="slidenum">
              <a:t>&lt;#&gt;</a:t>
            </a:fld>
          </a:p>
        </p:txBody>
      </p:sp>
      <p:sp>
        <p:nvSpPr>
          <p:cNvPr id="6" name="PlaceHolder 5"/>
          <p:cNvSpPr>
            <a:spLocks noGrp="1"/>
          </p:cNvSpPr>
          <p:nvPr>
            <p:ph type="dt" idx="6"/>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54" name="PlaceHolder 2"/>
          <p:cNvSpPr>
            <a:spLocks noGrp="1"/>
          </p:cNvSpPr>
          <p:nvPr>
            <p:ph/>
          </p:nvPr>
        </p:nvSpPr>
        <p:spPr>
          <a:xfrm>
            <a:off x="504000" y="1326600"/>
            <a:ext cx="4426920" cy="328860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55" name="PlaceHolder 3"/>
          <p:cNvSpPr>
            <a:spLocks noGrp="1"/>
          </p:cNvSpPr>
          <p:nvPr>
            <p:ph/>
          </p:nvPr>
        </p:nvSpPr>
        <p:spPr>
          <a:xfrm>
            <a:off x="5152680" y="1326600"/>
            <a:ext cx="4426920" cy="328860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5" name="PlaceHolder 4"/>
          <p:cNvSpPr>
            <a:spLocks noGrp="1"/>
          </p:cNvSpPr>
          <p:nvPr>
            <p:ph type="ftr" idx="4"/>
          </p:nvPr>
        </p:nvSpPr>
        <p:spPr/>
        <p:txBody>
          <a:bodyPr/>
          <a:p>
            <a:r>
              <a:t>Footer</a:t>
            </a:r>
          </a:p>
        </p:txBody>
      </p:sp>
      <p:sp>
        <p:nvSpPr>
          <p:cNvPr id="6" name="PlaceHolder 5"/>
          <p:cNvSpPr>
            <a:spLocks noGrp="1"/>
          </p:cNvSpPr>
          <p:nvPr>
            <p:ph type="sldNum" idx="5"/>
          </p:nvPr>
        </p:nvSpPr>
        <p:spPr/>
        <p:txBody>
          <a:bodyPr/>
          <a:p>
            <a:fld id="{361F63E2-E19D-4A62-8A56-7B668F8AD0E3}" type="slidenum">
              <a:t>&lt;#&gt;</a:t>
            </a:fld>
          </a:p>
        </p:txBody>
      </p:sp>
      <p:sp>
        <p:nvSpPr>
          <p:cNvPr id="7" name="PlaceHolder 6"/>
          <p:cNvSpPr>
            <a:spLocks noGrp="1"/>
          </p:cNvSpPr>
          <p:nvPr>
            <p:ph type="dt" idx="6"/>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6"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3" name="PlaceHolder 2"/>
          <p:cNvSpPr>
            <a:spLocks noGrp="1"/>
          </p:cNvSpPr>
          <p:nvPr>
            <p:ph type="ftr" idx="4"/>
          </p:nvPr>
        </p:nvSpPr>
        <p:spPr/>
        <p:txBody>
          <a:bodyPr/>
          <a:p>
            <a:r>
              <a:t>Footer</a:t>
            </a:r>
          </a:p>
        </p:txBody>
      </p:sp>
      <p:sp>
        <p:nvSpPr>
          <p:cNvPr id="4" name="PlaceHolder 3"/>
          <p:cNvSpPr>
            <a:spLocks noGrp="1"/>
          </p:cNvSpPr>
          <p:nvPr>
            <p:ph type="sldNum" idx="5"/>
          </p:nvPr>
        </p:nvSpPr>
        <p:spPr/>
        <p:txBody>
          <a:bodyPr/>
          <a:p>
            <a:fld id="{10C4CEA3-4CCC-46A4-8F9F-917E01377208}" type="slidenum">
              <a:t>&lt;#&gt;</a:t>
            </a:fld>
          </a:p>
        </p:txBody>
      </p:sp>
      <p:sp>
        <p:nvSpPr>
          <p:cNvPr id="5" name="PlaceHolder 4"/>
          <p:cNvSpPr>
            <a:spLocks noGrp="1"/>
          </p:cNvSpPr>
          <p:nvPr>
            <p:ph type="dt" idx="6"/>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7" name="PlaceHolder 1"/>
          <p:cNvSpPr>
            <a:spLocks noGrp="1"/>
          </p:cNvSpPr>
          <p:nvPr>
            <p:ph type="subTitle"/>
          </p:nvPr>
        </p:nvSpPr>
        <p:spPr>
          <a:xfrm>
            <a:off x="504000" y="226080"/>
            <a:ext cx="9072000" cy="438840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4"/>
          </p:nvPr>
        </p:nvSpPr>
        <p:spPr/>
        <p:txBody>
          <a:bodyPr/>
          <a:p>
            <a:r>
              <a:t>Footer</a:t>
            </a:r>
          </a:p>
        </p:txBody>
      </p:sp>
      <p:sp>
        <p:nvSpPr>
          <p:cNvPr id="4" name="PlaceHolder 3"/>
          <p:cNvSpPr>
            <a:spLocks noGrp="1"/>
          </p:cNvSpPr>
          <p:nvPr>
            <p:ph type="sldNum" idx="5"/>
          </p:nvPr>
        </p:nvSpPr>
        <p:spPr/>
        <p:txBody>
          <a:bodyPr/>
          <a:p>
            <a:fld id="{241F5512-2BC2-407F-A890-E92C4F6D243E}" type="slidenum">
              <a:t>&lt;#&gt;</a:t>
            </a:fld>
          </a:p>
        </p:txBody>
      </p:sp>
      <p:sp>
        <p:nvSpPr>
          <p:cNvPr id="5" name="PlaceHolder 4"/>
          <p:cNvSpPr>
            <a:spLocks noGrp="1"/>
          </p:cNvSpPr>
          <p:nvPr>
            <p:ph type="dt" idx="6"/>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8"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59" name="PlaceHolder 2"/>
          <p:cNvSpPr>
            <a:spLocks noGrp="1"/>
          </p:cNvSpPr>
          <p:nvPr>
            <p:ph/>
          </p:nvPr>
        </p:nvSpPr>
        <p:spPr>
          <a:xfrm>
            <a:off x="504000" y="132660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0" name="PlaceHolder 3"/>
          <p:cNvSpPr>
            <a:spLocks noGrp="1"/>
          </p:cNvSpPr>
          <p:nvPr>
            <p:ph/>
          </p:nvPr>
        </p:nvSpPr>
        <p:spPr>
          <a:xfrm>
            <a:off x="5152680" y="1326600"/>
            <a:ext cx="4426920" cy="328860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1" name="PlaceHolder 4"/>
          <p:cNvSpPr>
            <a:spLocks noGrp="1"/>
          </p:cNvSpPr>
          <p:nvPr>
            <p:ph/>
          </p:nvPr>
        </p:nvSpPr>
        <p:spPr>
          <a:xfrm>
            <a:off x="504000" y="304452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 name="PlaceHolder 5"/>
          <p:cNvSpPr>
            <a:spLocks noGrp="1"/>
          </p:cNvSpPr>
          <p:nvPr>
            <p:ph type="ftr" idx="4"/>
          </p:nvPr>
        </p:nvSpPr>
        <p:spPr/>
        <p:txBody>
          <a:bodyPr/>
          <a:p>
            <a:r>
              <a:t>Footer</a:t>
            </a:r>
          </a:p>
        </p:txBody>
      </p:sp>
      <p:sp>
        <p:nvSpPr>
          <p:cNvPr id="7" name="PlaceHolder 6"/>
          <p:cNvSpPr>
            <a:spLocks noGrp="1"/>
          </p:cNvSpPr>
          <p:nvPr>
            <p:ph type="sldNum" idx="5"/>
          </p:nvPr>
        </p:nvSpPr>
        <p:spPr/>
        <p:txBody>
          <a:bodyPr/>
          <a:p>
            <a:fld id="{8E38D99E-EB33-4E8D-988E-289065FB8DA8}" type="slidenum">
              <a:t>&lt;#&gt;</a:t>
            </a:fld>
          </a:p>
        </p:txBody>
      </p:sp>
      <p:sp>
        <p:nvSpPr>
          <p:cNvPr id="8" name="PlaceHolder 7"/>
          <p:cNvSpPr>
            <a:spLocks noGrp="1"/>
          </p:cNvSpPr>
          <p:nvPr>
            <p:ph type="dt" idx="6"/>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63" name="PlaceHolder 2"/>
          <p:cNvSpPr>
            <a:spLocks noGrp="1"/>
          </p:cNvSpPr>
          <p:nvPr>
            <p:ph/>
          </p:nvPr>
        </p:nvSpPr>
        <p:spPr>
          <a:xfrm>
            <a:off x="504000" y="1326600"/>
            <a:ext cx="4426920" cy="328860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4" name="PlaceHolder 3"/>
          <p:cNvSpPr>
            <a:spLocks noGrp="1"/>
          </p:cNvSpPr>
          <p:nvPr>
            <p:ph/>
          </p:nvPr>
        </p:nvSpPr>
        <p:spPr>
          <a:xfrm>
            <a:off x="5152680" y="132660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5" name="PlaceHolder 4"/>
          <p:cNvSpPr>
            <a:spLocks noGrp="1"/>
          </p:cNvSpPr>
          <p:nvPr>
            <p:ph/>
          </p:nvPr>
        </p:nvSpPr>
        <p:spPr>
          <a:xfrm>
            <a:off x="5152680" y="304452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 name="PlaceHolder 5"/>
          <p:cNvSpPr>
            <a:spLocks noGrp="1"/>
          </p:cNvSpPr>
          <p:nvPr>
            <p:ph type="ftr" idx="4"/>
          </p:nvPr>
        </p:nvSpPr>
        <p:spPr/>
        <p:txBody>
          <a:bodyPr/>
          <a:p>
            <a:r>
              <a:t>Footer</a:t>
            </a:r>
          </a:p>
        </p:txBody>
      </p:sp>
      <p:sp>
        <p:nvSpPr>
          <p:cNvPr id="7" name="PlaceHolder 6"/>
          <p:cNvSpPr>
            <a:spLocks noGrp="1"/>
          </p:cNvSpPr>
          <p:nvPr>
            <p:ph type="sldNum" idx="5"/>
          </p:nvPr>
        </p:nvSpPr>
        <p:spPr/>
        <p:txBody>
          <a:bodyPr/>
          <a:p>
            <a:fld id="{91713237-C954-42CA-A809-4B5804D72384}" type="slidenum">
              <a:t>&lt;#&gt;</a:t>
            </a:fld>
          </a:p>
        </p:txBody>
      </p:sp>
      <p:sp>
        <p:nvSpPr>
          <p:cNvPr id="8" name="PlaceHolder 7"/>
          <p:cNvSpPr>
            <a:spLocks noGrp="1"/>
          </p:cNvSpPr>
          <p:nvPr>
            <p:ph type="dt" idx="6"/>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67" name="PlaceHolder 2"/>
          <p:cNvSpPr>
            <a:spLocks noGrp="1"/>
          </p:cNvSpPr>
          <p:nvPr>
            <p:ph/>
          </p:nvPr>
        </p:nvSpPr>
        <p:spPr>
          <a:xfrm>
            <a:off x="504000" y="132660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8" name="PlaceHolder 3"/>
          <p:cNvSpPr>
            <a:spLocks noGrp="1"/>
          </p:cNvSpPr>
          <p:nvPr>
            <p:ph/>
          </p:nvPr>
        </p:nvSpPr>
        <p:spPr>
          <a:xfrm>
            <a:off x="5152680" y="132660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9" name="PlaceHolder 4"/>
          <p:cNvSpPr>
            <a:spLocks noGrp="1"/>
          </p:cNvSpPr>
          <p:nvPr>
            <p:ph/>
          </p:nvPr>
        </p:nvSpPr>
        <p:spPr>
          <a:xfrm>
            <a:off x="504000" y="3044520"/>
            <a:ext cx="907200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 name="PlaceHolder 5"/>
          <p:cNvSpPr>
            <a:spLocks noGrp="1"/>
          </p:cNvSpPr>
          <p:nvPr>
            <p:ph type="ftr" idx="4"/>
          </p:nvPr>
        </p:nvSpPr>
        <p:spPr/>
        <p:txBody>
          <a:bodyPr/>
          <a:p>
            <a:r>
              <a:t>Footer</a:t>
            </a:r>
          </a:p>
        </p:txBody>
      </p:sp>
      <p:sp>
        <p:nvSpPr>
          <p:cNvPr id="7" name="PlaceHolder 6"/>
          <p:cNvSpPr>
            <a:spLocks noGrp="1"/>
          </p:cNvSpPr>
          <p:nvPr>
            <p:ph type="sldNum" idx="5"/>
          </p:nvPr>
        </p:nvSpPr>
        <p:spPr/>
        <p:txBody>
          <a:bodyPr/>
          <a:p>
            <a:fld id="{F16604D5-3486-454A-B314-789C230327FB}" type="slidenum">
              <a:t>&lt;#&gt;</a:t>
            </a:fld>
          </a:p>
        </p:txBody>
      </p:sp>
      <p:sp>
        <p:nvSpPr>
          <p:cNvPr id="8" name="PlaceHolder 7"/>
          <p:cNvSpPr>
            <a:spLocks noGrp="1"/>
          </p:cNvSpPr>
          <p:nvPr>
            <p:ph type="dt" idx="6"/>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71" name="PlaceHolder 2"/>
          <p:cNvSpPr>
            <a:spLocks noGrp="1"/>
          </p:cNvSpPr>
          <p:nvPr>
            <p:ph/>
          </p:nvPr>
        </p:nvSpPr>
        <p:spPr>
          <a:xfrm>
            <a:off x="504000" y="1326600"/>
            <a:ext cx="907200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72" name="PlaceHolder 3"/>
          <p:cNvSpPr>
            <a:spLocks noGrp="1"/>
          </p:cNvSpPr>
          <p:nvPr>
            <p:ph/>
          </p:nvPr>
        </p:nvSpPr>
        <p:spPr>
          <a:xfrm>
            <a:off x="504000" y="3044520"/>
            <a:ext cx="907200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5" name="PlaceHolder 4"/>
          <p:cNvSpPr>
            <a:spLocks noGrp="1"/>
          </p:cNvSpPr>
          <p:nvPr>
            <p:ph type="ftr" idx="4"/>
          </p:nvPr>
        </p:nvSpPr>
        <p:spPr/>
        <p:txBody>
          <a:bodyPr/>
          <a:p>
            <a:r>
              <a:t>Footer</a:t>
            </a:r>
          </a:p>
        </p:txBody>
      </p:sp>
      <p:sp>
        <p:nvSpPr>
          <p:cNvPr id="6" name="PlaceHolder 5"/>
          <p:cNvSpPr>
            <a:spLocks noGrp="1"/>
          </p:cNvSpPr>
          <p:nvPr>
            <p:ph type="sldNum" idx="5"/>
          </p:nvPr>
        </p:nvSpPr>
        <p:spPr/>
        <p:txBody>
          <a:bodyPr/>
          <a:p>
            <a:fld id="{22C0418F-1DAF-4A2C-9325-638309ECD80F}" type="slidenum">
              <a:t>&lt;#&gt;</a:t>
            </a:fld>
          </a:p>
        </p:txBody>
      </p:sp>
      <p:sp>
        <p:nvSpPr>
          <p:cNvPr id="7" name="PlaceHolder 6"/>
          <p:cNvSpPr>
            <a:spLocks noGrp="1"/>
          </p:cNvSpPr>
          <p:nvPr>
            <p:ph type="dt" idx="6"/>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3"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74" name="PlaceHolder 2"/>
          <p:cNvSpPr>
            <a:spLocks noGrp="1"/>
          </p:cNvSpPr>
          <p:nvPr>
            <p:ph/>
          </p:nvPr>
        </p:nvSpPr>
        <p:spPr>
          <a:xfrm>
            <a:off x="504000" y="132660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75" name="PlaceHolder 3"/>
          <p:cNvSpPr>
            <a:spLocks noGrp="1"/>
          </p:cNvSpPr>
          <p:nvPr>
            <p:ph/>
          </p:nvPr>
        </p:nvSpPr>
        <p:spPr>
          <a:xfrm>
            <a:off x="5152680" y="132660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76" name="PlaceHolder 4"/>
          <p:cNvSpPr>
            <a:spLocks noGrp="1"/>
          </p:cNvSpPr>
          <p:nvPr>
            <p:ph/>
          </p:nvPr>
        </p:nvSpPr>
        <p:spPr>
          <a:xfrm>
            <a:off x="504000" y="304452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77" name="PlaceHolder 5"/>
          <p:cNvSpPr>
            <a:spLocks noGrp="1"/>
          </p:cNvSpPr>
          <p:nvPr>
            <p:ph/>
          </p:nvPr>
        </p:nvSpPr>
        <p:spPr>
          <a:xfrm>
            <a:off x="5152680" y="3044520"/>
            <a:ext cx="442692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7" name="PlaceHolder 6"/>
          <p:cNvSpPr>
            <a:spLocks noGrp="1"/>
          </p:cNvSpPr>
          <p:nvPr>
            <p:ph type="ftr" idx="4"/>
          </p:nvPr>
        </p:nvSpPr>
        <p:spPr/>
        <p:txBody>
          <a:bodyPr/>
          <a:p>
            <a:r>
              <a:t>Footer</a:t>
            </a:r>
          </a:p>
        </p:txBody>
      </p:sp>
      <p:sp>
        <p:nvSpPr>
          <p:cNvPr id="8" name="PlaceHolder 7"/>
          <p:cNvSpPr>
            <a:spLocks noGrp="1"/>
          </p:cNvSpPr>
          <p:nvPr>
            <p:ph type="sldNum" idx="5"/>
          </p:nvPr>
        </p:nvSpPr>
        <p:spPr/>
        <p:txBody>
          <a:bodyPr/>
          <a:p>
            <a:fld id="{C3E278A3-85BE-45BC-BC91-57F59127301E}" type="slidenum">
              <a:t>&lt;#&gt;</a:t>
            </a:fld>
          </a:p>
        </p:txBody>
      </p:sp>
      <p:sp>
        <p:nvSpPr>
          <p:cNvPr id="9" name="PlaceHolder 8"/>
          <p:cNvSpPr>
            <a:spLocks noGrp="1"/>
          </p:cNvSpPr>
          <p:nvPr>
            <p:ph type="dt" idx="6"/>
          </p:nvPr>
        </p:nvSpPr>
        <p:spPr/>
        <p:txBody>
          <a:bodyPr/>
          <a:p>
            <a:r>
              <a:rPr lang="en-GB"/>
              <a:t/>
            </a: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8" name="PlaceHolder 1"/>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79" name="PlaceHolder 2"/>
          <p:cNvSpPr>
            <a:spLocks noGrp="1"/>
          </p:cNvSpPr>
          <p:nvPr>
            <p:ph/>
          </p:nvPr>
        </p:nvSpPr>
        <p:spPr>
          <a:xfrm>
            <a:off x="504000" y="1326600"/>
            <a:ext cx="292104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80" name="PlaceHolder 3"/>
          <p:cNvSpPr>
            <a:spLocks noGrp="1"/>
          </p:cNvSpPr>
          <p:nvPr>
            <p:ph/>
          </p:nvPr>
        </p:nvSpPr>
        <p:spPr>
          <a:xfrm>
            <a:off x="3571560" y="1326600"/>
            <a:ext cx="292104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81" name="PlaceHolder 4"/>
          <p:cNvSpPr>
            <a:spLocks noGrp="1"/>
          </p:cNvSpPr>
          <p:nvPr>
            <p:ph/>
          </p:nvPr>
        </p:nvSpPr>
        <p:spPr>
          <a:xfrm>
            <a:off x="6639120" y="1326600"/>
            <a:ext cx="292104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82" name="PlaceHolder 5"/>
          <p:cNvSpPr>
            <a:spLocks noGrp="1"/>
          </p:cNvSpPr>
          <p:nvPr>
            <p:ph/>
          </p:nvPr>
        </p:nvSpPr>
        <p:spPr>
          <a:xfrm>
            <a:off x="504000" y="3044520"/>
            <a:ext cx="292104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83" name="PlaceHolder 6"/>
          <p:cNvSpPr>
            <a:spLocks noGrp="1"/>
          </p:cNvSpPr>
          <p:nvPr>
            <p:ph/>
          </p:nvPr>
        </p:nvSpPr>
        <p:spPr>
          <a:xfrm>
            <a:off x="3571560" y="3044520"/>
            <a:ext cx="292104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84" name="PlaceHolder 7"/>
          <p:cNvSpPr>
            <a:spLocks noGrp="1"/>
          </p:cNvSpPr>
          <p:nvPr>
            <p:ph/>
          </p:nvPr>
        </p:nvSpPr>
        <p:spPr>
          <a:xfrm>
            <a:off x="6639120" y="3044520"/>
            <a:ext cx="2921040" cy="156852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9" name="PlaceHolder 8"/>
          <p:cNvSpPr>
            <a:spLocks noGrp="1"/>
          </p:cNvSpPr>
          <p:nvPr>
            <p:ph type="ftr" idx="4"/>
          </p:nvPr>
        </p:nvSpPr>
        <p:spPr/>
        <p:txBody>
          <a:bodyPr/>
          <a:p>
            <a:r>
              <a:t>Footer</a:t>
            </a:r>
          </a:p>
        </p:txBody>
      </p:sp>
      <p:sp>
        <p:nvSpPr>
          <p:cNvPr id="10" name="PlaceHolder 9"/>
          <p:cNvSpPr>
            <a:spLocks noGrp="1"/>
          </p:cNvSpPr>
          <p:nvPr>
            <p:ph type="sldNum" idx="5"/>
          </p:nvPr>
        </p:nvSpPr>
        <p:spPr/>
        <p:txBody>
          <a:bodyPr/>
          <a:p>
            <a:fld id="{065681E8-E4E3-4952-A2B2-8BD3CE958443}" type="slidenum">
              <a:t>&lt;#&gt;</a:t>
            </a:fld>
          </a:p>
        </p:txBody>
      </p:sp>
      <p:sp>
        <p:nvSpPr>
          <p:cNvPr id="11" name="PlaceHolder 10"/>
          <p:cNvSpPr>
            <a:spLocks noGrp="1"/>
          </p:cNvSpPr>
          <p:nvPr>
            <p:ph type="dt" idx="6"/>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
          <p:cNvSpPr/>
          <p:nvPr/>
        </p:nvSpPr>
        <p:spPr>
          <a:xfrm flipH="1" flipV="1">
            <a:off x="-720" y="4499280"/>
            <a:ext cx="10079280" cy="1169280"/>
          </a:xfrm>
          <a:prstGeom prst="flowChartDocument">
            <a:avLst/>
          </a:prstGeom>
          <a:gradFill rotWithShape="0">
            <a:gsLst>
              <a:gs pos="0">
                <a:srgbClr val="77caee"/>
              </a:gs>
              <a:gs pos="100000">
                <a:srgbClr val="009bdd"/>
              </a:gs>
            </a:gsLst>
            <a:lin ang="10800000"/>
          </a:gradFill>
          <a:ln w="18000">
            <a:noFill/>
          </a:ln>
          <a:effectLst>
            <a:outerShdw blurRad="0" dir="5400000" dist="10800" rotWithShape="0">
              <a:srgbClr val="009bdd"/>
            </a:outerShdw>
          </a:effectLst>
        </p:spPr>
        <p:style>
          <a:lnRef idx="0"/>
          <a:fillRef idx="0"/>
          <a:effectRef idx="0"/>
          <a:fontRef idx="minor"/>
        </p:style>
        <p:txBody>
          <a:bodyPr wrap="none" lIns="90000" rIns="90000" tIns="45000" bIns="45000" anchor="ctr">
            <a:noAutofit/>
          </a:bodyPr>
          <a:p>
            <a:pPr>
              <a:lnSpc>
                <a:spcPct val="100000"/>
              </a:lnSpc>
            </a:pPr>
            <a:endParaRPr b="0" lang="en-GB" sz="1800" spc="-1" strike="noStrike">
              <a:solidFill>
                <a:srgbClr val="000000"/>
              </a:solidFill>
              <a:latin typeface="Arial"/>
              <a:ea typeface="DejaVu Sans"/>
            </a:endParaRPr>
          </a:p>
        </p:txBody>
      </p:sp>
      <p:sp>
        <p:nvSpPr>
          <p:cNvPr id="1" name="PlaceHolder 1"/>
          <p:cNvSpPr>
            <a:spLocks noGrp="1"/>
          </p:cNvSpPr>
          <p:nvPr>
            <p:ph type="title"/>
          </p:nvPr>
        </p:nvSpPr>
        <p:spPr>
          <a:xfrm>
            <a:off x="360000" y="106200"/>
            <a:ext cx="9359280" cy="624960"/>
          </a:xfrm>
          <a:prstGeom prst="rect">
            <a:avLst/>
          </a:prstGeom>
          <a:noFill/>
          <a:ln w="0">
            <a:noFill/>
          </a:ln>
        </p:spPr>
        <p:txBody>
          <a:bodyPr lIns="0" rIns="0" tIns="0" bIns="0" anchor="ctr">
            <a:noAutofit/>
          </a:bodyPr>
          <a:p>
            <a:pPr indent="0">
              <a:buNone/>
            </a:pPr>
            <a:r>
              <a:rPr b="0" lang="en-GB" sz="1800" spc="-1" strike="noStrike">
                <a:solidFill>
                  <a:srgbClr val="000000"/>
                </a:solidFill>
                <a:latin typeface="Arial"/>
              </a:rPr>
              <a:t>Click to edit the title text format</a:t>
            </a:r>
            <a:endParaRPr b="0" lang="en-GB" sz="1800" spc="-1" strike="noStrike">
              <a:solidFill>
                <a:srgbClr val="000000"/>
              </a:solidFill>
              <a:latin typeface="Arial"/>
            </a:endParaRPr>
          </a:p>
        </p:txBody>
      </p:sp>
      <p:sp>
        <p:nvSpPr>
          <p:cNvPr id="2" name="PlaceHolder 2"/>
          <p:cNvSpPr>
            <a:spLocks noGrp="1"/>
          </p:cNvSpPr>
          <p:nvPr>
            <p:ph type="ftr" idx="1"/>
          </p:nvPr>
        </p:nvSpPr>
        <p:spPr>
          <a:xfrm>
            <a:off x="3420000" y="5220000"/>
            <a:ext cx="3239280" cy="359280"/>
          </a:xfrm>
          <a:prstGeom prst="rect">
            <a:avLst/>
          </a:prstGeom>
          <a:noFill/>
          <a:ln w="0">
            <a:noFill/>
          </a:ln>
        </p:spPr>
        <p:txBody>
          <a:bodyPr lIns="0" rIns="0" tIns="0" bIns="0" anchor="t">
            <a:noAutofit/>
          </a:bodyPr>
          <a:lstStyle>
            <a:lvl1pPr indent="0" algn="ctr">
              <a:lnSpc>
                <a:spcPct val="100000"/>
              </a:lnSpc>
              <a:buNone/>
              <a:tabLst>
                <a:tab algn="l" pos="0"/>
              </a:tabLst>
              <a:defRPr b="0" lang="en-GB" sz="1400" spc="-1" strike="noStrike">
                <a:solidFill>
                  <a:srgbClr val="ffffff"/>
                </a:solidFill>
                <a:latin typeface="Arial"/>
              </a:defRPr>
            </a:lvl1pPr>
          </a:lstStyle>
          <a:p>
            <a:pPr indent="0" algn="ctr">
              <a:lnSpc>
                <a:spcPct val="100000"/>
              </a:lnSpc>
              <a:buNone/>
              <a:tabLst>
                <a:tab algn="l" pos="0"/>
              </a:tabLst>
            </a:pPr>
            <a:r>
              <a:rPr b="0" lang="en-GB" sz="1400" spc="-1" strike="noStrike">
                <a:solidFill>
                  <a:srgbClr val="ffffff"/>
                </a:solidFill>
                <a:latin typeface="Arial"/>
              </a:rPr>
              <a:t> </a:t>
            </a:r>
            <a:endParaRPr b="0" lang="en-GB" sz="1400" spc="-1" strike="noStrike">
              <a:solidFill>
                <a:srgbClr val="000000"/>
              </a:solidFill>
              <a:latin typeface="Times New Roman"/>
            </a:endParaRPr>
          </a:p>
        </p:txBody>
      </p:sp>
      <p:sp>
        <p:nvSpPr>
          <p:cNvPr id="3" name="PlaceHolder 3"/>
          <p:cNvSpPr>
            <a:spLocks noGrp="1"/>
          </p:cNvSpPr>
          <p:nvPr>
            <p:ph type="sldNum" idx="2"/>
          </p:nvPr>
        </p:nvSpPr>
        <p:spPr>
          <a:xfrm>
            <a:off x="7380000" y="5220000"/>
            <a:ext cx="2339280" cy="359280"/>
          </a:xfrm>
          <a:prstGeom prst="rect">
            <a:avLst/>
          </a:prstGeom>
          <a:noFill/>
          <a:ln w="0">
            <a:noFill/>
          </a:ln>
        </p:spPr>
        <p:txBody>
          <a:bodyPr lIns="0" rIns="0" tIns="0" bIns="0" anchor="t">
            <a:noAutofit/>
          </a:bodyPr>
          <a:lstStyle>
            <a:lvl1pPr indent="0" algn="r">
              <a:lnSpc>
                <a:spcPct val="100000"/>
              </a:lnSpc>
              <a:buNone/>
              <a:tabLst>
                <a:tab algn="l" pos="0"/>
              </a:tabLst>
              <a:defRPr b="0" lang="en-GB" sz="1400" spc="-1" strike="noStrike">
                <a:solidFill>
                  <a:srgbClr val="ffffff"/>
                </a:solidFill>
                <a:latin typeface="Arial"/>
              </a:defRPr>
            </a:lvl1pPr>
          </a:lstStyle>
          <a:p>
            <a:pPr indent="0" algn="r">
              <a:lnSpc>
                <a:spcPct val="100000"/>
              </a:lnSpc>
              <a:buNone/>
              <a:tabLst>
                <a:tab algn="l" pos="0"/>
              </a:tabLst>
            </a:pPr>
            <a:fld id="{1E4E2516-B4BB-42B1-8545-36FD8359F416}" type="slidenum">
              <a:rPr b="0" lang="en-GB" sz="1400" spc="-1" strike="noStrike">
                <a:solidFill>
                  <a:srgbClr val="ffffff"/>
                </a:solidFill>
                <a:latin typeface="Arial"/>
              </a:rPr>
              <a:t>10</a:t>
            </a:fld>
            <a:endParaRPr b="0" lang="en-GB" sz="1400" spc="-1" strike="noStrike">
              <a:solidFill>
                <a:srgbClr val="000000"/>
              </a:solidFill>
              <a:latin typeface="Times New Roman"/>
            </a:endParaRPr>
          </a:p>
        </p:txBody>
      </p:sp>
      <p:sp>
        <p:nvSpPr>
          <p:cNvPr id="4" name="PlaceHolder 4"/>
          <p:cNvSpPr>
            <a:spLocks noGrp="1"/>
          </p:cNvSpPr>
          <p:nvPr>
            <p:ph type="dt" idx="3"/>
          </p:nvPr>
        </p:nvSpPr>
        <p:spPr>
          <a:xfrm>
            <a:off x="360000" y="5220000"/>
            <a:ext cx="2339280" cy="359280"/>
          </a:xfrm>
          <a:prstGeom prst="rect">
            <a:avLst/>
          </a:prstGeom>
          <a:noFill/>
          <a:ln w="0">
            <a:noFill/>
          </a:ln>
        </p:spPr>
        <p:txBody>
          <a:bodyPr lIns="0" rIns="0" tIns="0" bIns="0" anchor="t">
            <a:noAutofit/>
          </a:bodyPr>
          <a:lstStyle>
            <a:lvl1pPr indent="0">
              <a:buNone/>
              <a:defRPr b="0" lang="en-GB" sz="1400" spc="-1" strike="noStrike">
                <a:solidFill>
                  <a:srgbClr val="000000"/>
                </a:solidFill>
                <a:latin typeface="Times New Roman"/>
              </a:defRPr>
            </a:lvl1pPr>
          </a:lstStyle>
          <a:p>
            <a:pPr indent="0">
              <a:buNone/>
            </a:pPr>
            <a:r>
              <a:rPr b="0" lang="en-GB" sz="1400" spc="-1" strike="noStrike">
                <a:solidFill>
                  <a:srgbClr val="000000"/>
                </a:solidFill>
                <a:latin typeface="Times New Roman"/>
              </a:rPr>
              <a:t>07/06/2023</a:t>
            </a:r>
            <a:endParaRPr b="0" lang="en-GB" sz="1400" spc="-1" strike="noStrike">
              <a:solidFill>
                <a:srgbClr val="000000"/>
              </a:solidFill>
              <a:latin typeface="Times New Roman"/>
            </a:endParaRPr>
          </a:p>
        </p:txBody>
      </p:sp>
      <p:sp>
        <p:nvSpPr>
          <p:cNvPr id="5" name="PlaceHolder 5"/>
          <p:cNvSpPr>
            <a:spLocks noGrp="1"/>
          </p:cNvSpPr>
          <p:nvPr>
            <p:ph type="body"/>
          </p:nvPr>
        </p:nvSpPr>
        <p:spPr>
          <a:xfrm>
            <a:off x="504000" y="1326600"/>
            <a:ext cx="9072000" cy="328860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2800" spc="-1" strike="noStrike">
                <a:solidFill>
                  <a:srgbClr val="000000"/>
                </a:solidFill>
                <a:latin typeface="Arial"/>
              </a:rPr>
              <a:t>Second Outline Level</a:t>
            </a:r>
            <a:endParaRPr b="0" lang="en-GB" sz="2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2400" spc="-1" strike="noStrike">
                <a:solidFill>
                  <a:srgbClr val="000000"/>
                </a:solidFill>
                <a:latin typeface="Arial"/>
              </a:rPr>
              <a:t>Third Outline Level</a:t>
            </a:r>
            <a:endParaRPr b="0" lang="en-GB" sz="2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2000" spc="-1" strike="noStrike">
                <a:solidFill>
                  <a:srgbClr val="000000"/>
                </a:solidFill>
                <a:latin typeface="Arial"/>
              </a:rPr>
              <a:t>Fourth Outline Level</a:t>
            </a:r>
            <a:endParaRPr b="0" lang="en-GB" sz="20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10076040" cy="719280"/>
          </a:xfrm>
          <a:prstGeom prst="rect">
            <a:avLst/>
          </a:prstGeom>
          <a:gradFill rotWithShape="0">
            <a:gsLst>
              <a:gs pos="0">
                <a:srgbClr val="77caee"/>
              </a:gs>
              <a:gs pos="100000">
                <a:srgbClr val="009bdd"/>
              </a:gs>
            </a:gsLst>
            <a:lin ang="10800000"/>
          </a:gradFill>
          <a:ln w="18000">
            <a:noFill/>
          </a:ln>
          <a:effectLst>
            <a:outerShdw blurRad="0" dir="5400000" dist="10800" rotWithShape="0">
              <a:srgbClr val="009bdd"/>
            </a:outerShdw>
          </a:effectLst>
        </p:spPr>
        <p:style>
          <a:lnRef idx="0"/>
          <a:fillRef idx="0"/>
          <a:effectRef idx="0"/>
          <a:fontRef idx="minor"/>
        </p:style>
        <p:txBody>
          <a:bodyPr wrap="none" lIns="90000" rIns="90000" tIns="45000" bIns="45000" anchor="ctr">
            <a:noAutofit/>
          </a:bodyPr>
          <a:p>
            <a:pPr>
              <a:lnSpc>
                <a:spcPct val="100000"/>
              </a:lnSpc>
            </a:pPr>
            <a:endParaRPr b="0" lang="en-GB" sz="1800" spc="-1" strike="noStrike">
              <a:solidFill>
                <a:srgbClr val="000000"/>
              </a:solidFill>
              <a:latin typeface="Arial"/>
              <a:ea typeface="DejaVu Sans"/>
            </a:endParaRPr>
          </a:p>
        </p:txBody>
      </p:sp>
      <p:sp>
        <p:nvSpPr>
          <p:cNvPr id="43" name=""/>
          <p:cNvSpPr/>
          <p:nvPr/>
        </p:nvSpPr>
        <p:spPr>
          <a:xfrm>
            <a:off x="3240" y="5040000"/>
            <a:ext cx="10076040" cy="630720"/>
          </a:xfrm>
          <a:prstGeom prst="rect">
            <a:avLst/>
          </a:prstGeom>
          <a:gradFill rotWithShape="0">
            <a:gsLst>
              <a:gs pos="0">
                <a:srgbClr val="77caee"/>
              </a:gs>
              <a:gs pos="100000">
                <a:srgbClr val="009bdd"/>
              </a:gs>
            </a:gsLst>
            <a:lin ang="10800000"/>
          </a:gradFill>
          <a:ln w="18000">
            <a:noFill/>
          </a:ln>
          <a:effectLst>
            <a:outerShdw blurRad="0" dir="5400000" dist="10800" rotWithShape="0">
              <a:srgbClr val="009bdd"/>
            </a:outerShdw>
          </a:effectLst>
        </p:spPr>
        <p:style>
          <a:lnRef idx="0"/>
          <a:fillRef idx="0"/>
          <a:effectRef idx="0"/>
          <a:fontRef idx="minor"/>
        </p:style>
        <p:txBody>
          <a:bodyPr wrap="none" lIns="90000" rIns="90000" tIns="45000" bIns="45000" anchor="ctr">
            <a:noAutofit/>
          </a:bodyPr>
          <a:p>
            <a:pPr>
              <a:lnSpc>
                <a:spcPct val="100000"/>
              </a:lnSpc>
            </a:pPr>
            <a:endParaRPr b="0" lang="en-GB" sz="1800" spc="-1" strike="noStrike">
              <a:solidFill>
                <a:srgbClr val="000000"/>
              </a:solidFill>
              <a:latin typeface="Arial"/>
              <a:ea typeface="DejaVu Sans"/>
            </a:endParaRPr>
          </a:p>
        </p:txBody>
      </p:sp>
      <p:sp>
        <p:nvSpPr>
          <p:cNvPr id="44" name="PlaceHolder 1"/>
          <p:cNvSpPr>
            <a:spLocks noGrp="1"/>
          </p:cNvSpPr>
          <p:nvPr>
            <p:ph type="ftr" idx="4"/>
          </p:nvPr>
        </p:nvSpPr>
        <p:spPr>
          <a:xfrm>
            <a:off x="3420000" y="5220000"/>
            <a:ext cx="3239280" cy="359280"/>
          </a:xfrm>
          <a:prstGeom prst="rect">
            <a:avLst/>
          </a:prstGeom>
          <a:noFill/>
          <a:ln w="0">
            <a:noFill/>
          </a:ln>
        </p:spPr>
        <p:txBody>
          <a:bodyPr lIns="0" rIns="0" tIns="0" bIns="0" anchor="t">
            <a:noAutofit/>
          </a:bodyPr>
          <a:lstStyle>
            <a:lvl1pPr indent="0" algn="ctr">
              <a:lnSpc>
                <a:spcPct val="100000"/>
              </a:lnSpc>
              <a:buNone/>
              <a:tabLst>
                <a:tab algn="l" pos="0"/>
              </a:tabLst>
              <a:defRPr b="0" lang="en-GB" sz="1400" spc="-1" strike="noStrike">
                <a:solidFill>
                  <a:srgbClr val="ffffff"/>
                </a:solidFill>
                <a:latin typeface="Arial"/>
              </a:defRPr>
            </a:lvl1pPr>
          </a:lstStyle>
          <a:p>
            <a:pPr indent="0" algn="ctr">
              <a:lnSpc>
                <a:spcPct val="100000"/>
              </a:lnSpc>
              <a:buNone/>
              <a:tabLst>
                <a:tab algn="l" pos="0"/>
              </a:tabLst>
            </a:pPr>
            <a:r>
              <a:rPr b="0" lang="en-GB" sz="1400" spc="-1" strike="noStrike">
                <a:solidFill>
                  <a:srgbClr val="ffffff"/>
                </a:solidFill>
                <a:latin typeface="Arial"/>
              </a:rPr>
              <a:t>&lt;footer&gt;</a:t>
            </a:r>
            <a:endParaRPr b="0" lang="en-GB" sz="1400" spc="-1" strike="noStrike">
              <a:solidFill>
                <a:srgbClr val="000000"/>
              </a:solidFill>
              <a:latin typeface="Times New Roman"/>
            </a:endParaRPr>
          </a:p>
        </p:txBody>
      </p:sp>
      <p:sp>
        <p:nvSpPr>
          <p:cNvPr id="45" name="PlaceHolder 2"/>
          <p:cNvSpPr>
            <a:spLocks noGrp="1"/>
          </p:cNvSpPr>
          <p:nvPr>
            <p:ph type="sldNum" idx="5"/>
          </p:nvPr>
        </p:nvSpPr>
        <p:spPr>
          <a:xfrm>
            <a:off x="7380000" y="5220000"/>
            <a:ext cx="2339280" cy="359280"/>
          </a:xfrm>
          <a:prstGeom prst="rect">
            <a:avLst/>
          </a:prstGeom>
          <a:noFill/>
          <a:ln w="0">
            <a:noFill/>
          </a:ln>
        </p:spPr>
        <p:txBody>
          <a:bodyPr lIns="0" rIns="0" tIns="0" bIns="0" anchor="t">
            <a:noAutofit/>
          </a:bodyPr>
          <a:lstStyle>
            <a:lvl1pPr indent="0" algn="r">
              <a:lnSpc>
                <a:spcPct val="100000"/>
              </a:lnSpc>
              <a:buNone/>
              <a:tabLst>
                <a:tab algn="l" pos="0"/>
              </a:tabLst>
              <a:defRPr b="0" lang="en-GB" sz="1400" spc="-1" strike="noStrike">
                <a:solidFill>
                  <a:srgbClr val="ffffff"/>
                </a:solidFill>
                <a:latin typeface="Arial"/>
              </a:defRPr>
            </a:lvl1pPr>
          </a:lstStyle>
          <a:p>
            <a:pPr indent="0" algn="r">
              <a:lnSpc>
                <a:spcPct val="100000"/>
              </a:lnSpc>
              <a:buNone/>
              <a:tabLst>
                <a:tab algn="l" pos="0"/>
              </a:tabLst>
            </a:pPr>
            <a:fld id="{2238ABAF-944E-4169-BDE4-61B23B463313}" type="slidenum">
              <a:rPr b="0" lang="en-GB" sz="1400" spc="-1" strike="noStrike">
                <a:solidFill>
                  <a:srgbClr val="ffffff"/>
                </a:solidFill>
                <a:latin typeface="Arial"/>
              </a:rPr>
              <a:t>&lt;number&gt;</a:t>
            </a:fld>
            <a:endParaRPr b="0" lang="en-GB" sz="1400" spc="-1" strike="noStrike">
              <a:solidFill>
                <a:srgbClr val="000000"/>
              </a:solidFill>
              <a:latin typeface="Times New Roman"/>
            </a:endParaRPr>
          </a:p>
        </p:txBody>
      </p:sp>
      <p:sp>
        <p:nvSpPr>
          <p:cNvPr id="46" name="PlaceHolder 3"/>
          <p:cNvSpPr>
            <a:spLocks noGrp="1"/>
          </p:cNvSpPr>
          <p:nvPr>
            <p:ph type="dt" idx="6"/>
          </p:nvPr>
        </p:nvSpPr>
        <p:spPr>
          <a:xfrm>
            <a:off x="360000" y="5220000"/>
            <a:ext cx="2339280" cy="359280"/>
          </a:xfrm>
          <a:prstGeom prst="rect">
            <a:avLst/>
          </a:prstGeom>
          <a:noFill/>
          <a:ln w="0">
            <a:noFill/>
          </a:ln>
        </p:spPr>
        <p:txBody>
          <a:bodyPr lIns="0" rIns="0" tIns="0" bIns="0" anchor="t">
            <a:noAutofit/>
          </a:bodyPr>
          <a:lstStyle>
            <a:lvl1pPr indent="0">
              <a:buNone/>
              <a:defRPr b="0" lang="en-GB" sz="1400" spc="-1" strike="noStrike">
                <a:solidFill>
                  <a:srgbClr val="000000"/>
                </a:solidFill>
                <a:latin typeface="Times New Roman"/>
              </a:defRPr>
            </a:lvl1pPr>
          </a:lstStyle>
          <a:p>
            <a:pPr indent="0">
              <a:buNone/>
            </a:pPr>
            <a:r>
              <a:rPr b="0" lang="en-GB" sz="1400" spc="-1" strike="noStrike">
                <a:solidFill>
                  <a:srgbClr val="000000"/>
                </a:solidFill>
                <a:latin typeface="Times New Roman"/>
              </a:rPr>
              <a:t>&lt;date/time&gt;</a:t>
            </a:r>
            <a:endParaRPr b="0" lang="en-GB" sz="1400" spc="-1" strike="noStrike">
              <a:solidFill>
                <a:srgbClr val="000000"/>
              </a:solidFill>
              <a:latin typeface="Times New Roman"/>
            </a:endParaRPr>
          </a:p>
        </p:txBody>
      </p:sp>
      <p:sp>
        <p:nvSpPr>
          <p:cNvPr id="47" name="PlaceHolder 4"/>
          <p:cNvSpPr>
            <a:spLocks noGrp="1"/>
          </p:cNvSpPr>
          <p:nvPr>
            <p:ph type="title"/>
          </p:nvPr>
        </p:nvSpPr>
        <p:spPr>
          <a:xfrm>
            <a:off x="504000" y="226080"/>
            <a:ext cx="9072000" cy="946440"/>
          </a:xfrm>
          <a:prstGeom prst="rect">
            <a:avLst/>
          </a:prstGeom>
          <a:noFill/>
          <a:ln w="0">
            <a:noFill/>
          </a:ln>
        </p:spPr>
        <p:txBody>
          <a:bodyPr lIns="0" rIns="0" tIns="0" bIns="0" anchor="ctr">
            <a:noAutofit/>
          </a:bodyPr>
          <a:p>
            <a:pPr indent="0" algn="ctr">
              <a:buNone/>
            </a:pPr>
            <a:r>
              <a:rPr b="0" lang="en-GB" sz="4400" spc="-1" strike="noStrike">
                <a:solidFill>
                  <a:srgbClr val="000000"/>
                </a:solidFill>
                <a:latin typeface="Arial"/>
              </a:rPr>
              <a:t>Click to edit the title text format</a:t>
            </a:r>
            <a:endParaRPr b="0" lang="en-GB" sz="4400" spc="-1" strike="noStrike">
              <a:solidFill>
                <a:srgbClr val="000000"/>
              </a:solidFill>
              <a:latin typeface="Arial"/>
            </a:endParaRPr>
          </a:p>
        </p:txBody>
      </p:sp>
      <p:sp>
        <p:nvSpPr>
          <p:cNvPr id="48" name="PlaceHolder 5"/>
          <p:cNvSpPr>
            <a:spLocks noGrp="1"/>
          </p:cNvSpPr>
          <p:nvPr>
            <p:ph type="body"/>
          </p:nvPr>
        </p:nvSpPr>
        <p:spPr>
          <a:xfrm>
            <a:off x="504000" y="1326600"/>
            <a:ext cx="9072000" cy="328860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2800" spc="-1" strike="noStrike">
                <a:solidFill>
                  <a:srgbClr val="000000"/>
                </a:solidFill>
                <a:latin typeface="Arial"/>
              </a:rPr>
              <a:t>Second Outline Level</a:t>
            </a:r>
            <a:endParaRPr b="0" lang="en-GB" sz="2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2400" spc="-1" strike="noStrike">
                <a:solidFill>
                  <a:srgbClr val="000000"/>
                </a:solidFill>
                <a:latin typeface="Arial"/>
              </a:rPr>
              <a:t>Third Outline Level</a:t>
            </a:r>
            <a:endParaRPr b="0" lang="en-GB" sz="2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2000" spc="-1" strike="noStrike">
                <a:solidFill>
                  <a:srgbClr val="000000"/>
                </a:solidFill>
                <a:latin typeface="Arial"/>
              </a:rPr>
              <a:t>Fourth Outline Level</a:t>
            </a:r>
            <a:endParaRPr b="0" lang="en-GB" sz="20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5.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5" name="PlaceHolder 1"/>
          <p:cNvSpPr>
            <a:spLocks noGrp="1"/>
          </p:cNvSpPr>
          <p:nvPr>
            <p:ph type="title"/>
          </p:nvPr>
        </p:nvSpPr>
        <p:spPr>
          <a:xfrm>
            <a:off x="540000" y="456120"/>
            <a:ext cx="8999280" cy="1343160"/>
          </a:xfrm>
          <a:prstGeom prst="rect">
            <a:avLst/>
          </a:prstGeom>
          <a:noFill/>
          <a:ln w="0">
            <a:noFill/>
          </a:ln>
          <a:effectLst>
            <a:outerShdw dist="0" dir="0" blurRad="0" rotWithShape="0">
              <a:srgbClr val="000000"/>
            </a:outerShdw>
          </a:effectLst>
        </p:spPr>
        <p:txBody>
          <a:bodyPr lIns="0" rIns="0" tIns="0" bIns="0" anchor="ctr">
            <a:noAutofit/>
          </a:bodyPr>
          <a:p>
            <a:pPr indent="0" algn="ctr">
              <a:lnSpc>
                <a:spcPct val="100000"/>
              </a:lnSpc>
              <a:buNone/>
              <a:tabLst>
                <a:tab algn="l" pos="0"/>
              </a:tabLst>
            </a:pPr>
            <a:r>
              <a:rPr b="0" lang="en-GB" sz="8800" spc="-1" strike="noStrike">
                <a:solidFill>
                  <a:srgbClr val="000000"/>
                </a:solidFill>
                <a:latin typeface="Arial"/>
              </a:rPr>
              <a:t>I2C or I</a:t>
            </a:r>
            <a:r>
              <a:rPr b="0" lang="en-GB" sz="8800" spc="-1" strike="noStrike" baseline="33000">
                <a:solidFill>
                  <a:srgbClr val="000000"/>
                </a:solidFill>
                <a:latin typeface="Arial"/>
              </a:rPr>
              <a:t>2</a:t>
            </a:r>
            <a:r>
              <a:rPr b="0" lang="en-GB" sz="8800" spc="-1" strike="noStrike">
                <a:solidFill>
                  <a:srgbClr val="000000"/>
                </a:solidFill>
                <a:latin typeface="Arial"/>
              </a:rPr>
              <a:t>C</a:t>
            </a:r>
            <a:endParaRPr b="0" lang="en-GB" sz="8800" spc="-1" strike="noStrike">
              <a:solidFill>
                <a:srgbClr val="000000"/>
              </a:solidFill>
              <a:latin typeface="Arial"/>
            </a:endParaRPr>
          </a:p>
        </p:txBody>
      </p:sp>
      <p:sp>
        <p:nvSpPr>
          <p:cNvPr id="86" name=""/>
          <p:cNvSpPr/>
          <p:nvPr/>
        </p:nvSpPr>
        <p:spPr>
          <a:xfrm>
            <a:off x="2700000" y="2340000"/>
            <a:ext cx="4679280" cy="770760"/>
          </a:xfrm>
          <a:prstGeom prst="rect">
            <a:avLst/>
          </a:prstGeom>
          <a:noFill/>
          <a:ln w="18000">
            <a:noFill/>
          </a:ln>
        </p:spPr>
        <p:style>
          <a:lnRef idx="0"/>
          <a:fillRef idx="0"/>
          <a:effectRef idx="0"/>
          <a:fontRef idx="minor"/>
        </p:style>
        <p:txBody>
          <a:bodyPr lIns="90000" rIns="90000" tIns="45000" bIns="45000" anchor="t">
            <a:noAutofit/>
          </a:bodyPr>
          <a:p>
            <a:pPr algn="ctr">
              <a:lnSpc>
                <a:spcPct val="100000"/>
              </a:lnSpc>
            </a:pPr>
            <a:r>
              <a:rPr b="0" lang="en-GB" sz="4800" spc="-1" strike="noStrike">
                <a:solidFill>
                  <a:srgbClr val="000000"/>
                </a:solidFill>
                <a:latin typeface="Arial"/>
                <a:ea typeface="DejaVu Sans"/>
              </a:rPr>
              <a:t>Dr. Gary Jones</a:t>
            </a:r>
            <a:endParaRPr b="0" lang="en-GB" sz="4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 name="PlaceHolder 1"/>
          <p:cNvSpPr>
            <a:spLocks noGrp="1"/>
          </p:cNvSpPr>
          <p:nvPr>
            <p:ph type="title"/>
          </p:nvPr>
        </p:nvSpPr>
        <p:spPr>
          <a:xfrm>
            <a:off x="360000" y="77400"/>
            <a:ext cx="935928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I2C or I</a:t>
            </a:r>
            <a:r>
              <a:rPr b="0" lang="en-GB" sz="4800" spc="-1" strike="noStrike" baseline="33000">
                <a:solidFill>
                  <a:srgbClr val="000000"/>
                </a:solidFill>
                <a:latin typeface="Arial"/>
              </a:rPr>
              <a:t>2</a:t>
            </a:r>
            <a:r>
              <a:rPr b="0" lang="en-GB" sz="4800" spc="-1" strike="noStrike">
                <a:solidFill>
                  <a:srgbClr val="000000"/>
                </a:solidFill>
                <a:latin typeface="Arial"/>
              </a:rPr>
              <a:t>C</a:t>
            </a:r>
            <a:endParaRPr b="0" lang="en-GB" sz="4800" spc="-1" strike="noStrike">
              <a:solidFill>
                <a:srgbClr val="000000"/>
              </a:solidFill>
              <a:latin typeface="Arial"/>
            </a:endParaRPr>
          </a:p>
        </p:txBody>
      </p:sp>
      <p:sp>
        <p:nvSpPr>
          <p:cNvPr id="88" name="PlaceHolder 2"/>
          <p:cNvSpPr>
            <a:spLocks noGrp="1"/>
          </p:cNvSpPr>
          <p:nvPr>
            <p:ph/>
          </p:nvPr>
        </p:nvSpPr>
        <p:spPr>
          <a:xfrm>
            <a:off x="360000" y="1080000"/>
            <a:ext cx="9359280" cy="359928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What is I2C</a:t>
            </a:r>
            <a:endParaRPr b="0" lang="en-GB" sz="2400" spc="-1" strike="noStrike">
              <a:solidFill>
                <a:srgbClr val="000000"/>
              </a:solidFill>
              <a:latin typeface="Arial"/>
            </a:endParaRPr>
          </a:p>
        </p:txBody>
      </p:sp>
      <p:sp>
        <p:nvSpPr>
          <p:cNvPr id="89" name=""/>
          <p:cNvSpPr/>
          <p:nvPr/>
        </p:nvSpPr>
        <p:spPr>
          <a:xfrm>
            <a:off x="698400" y="2408400"/>
            <a:ext cx="8674920" cy="85716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I2C (Inter-Integrated Circuit) is a serial communication protocol developed by Philips Semiconductor (now NXP Semiconductors).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It enables communication between multiple devices using a shared bus in half duplex.</a:t>
            </a:r>
            <a:endParaRPr b="0" lang="en-GB" sz="1800" spc="-1" strike="noStrike">
              <a:solidFill>
                <a:srgbClr val="000000"/>
              </a:solidFill>
              <a:latin typeface="Arial"/>
            </a:endParaRPr>
          </a:p>
        </p:txBody>
      </p:sp>
      <p:sp>
        <p:nvSpPr>
          <p:cNvPr id="4" name="PlaceHolder 3"/>
          <p:cNvSpPr>
            <a:spLocks noGrp="1"/>
          </p:cNvSpPr>
          <p:nvPr>
            <p:ph type="sldNum" idx="5"/>
          </p:nvPr>
        </p:nvSpPr>
        <p:spPr/>
        <p:txBody>
          <a:bodyPr/>
          <a:p>
            <a:fld id="{C2BC08A7-A825-4251-BCA5-020724AEF2D9}" type="slidenum">
              <a:t>2</a:t>
            </a:fld>
          </a:p>
        </p:txBody>
      </p:sp>
      <p:sp>
        <p:nvSpPr>
          <p:cNvPr id="5" name="PlaceHolder 4"/>
          <p:cNvSpPr>
            <a:spLocks noGrp="1"/>
          </p:cNvSpPr>
          <p:nvPr>
            <p:ph type="dt" idx="6"/>
          </p:nvPr>
        </p:nvSpPr>
        <p:spPr/>
        <p:txBody>
          <a:bodyPr/>
          <a:p>
            <a:fld id="{A653E696-CB40-4539-A943-4682083DB429}" type="datetime1">
              <a:rPr lang="en-GB"/>
              <a:t>07/06/2023</a:t>
            </a:fld>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0" name="PlaceHolder 1"/>
          <p:cNvSpPr>
            <a:spLocks noGrp="1"/>
          </p:cNvSpPr>
          <p:nvPr>
            <p:ph type="title"/>
          </p:nvPr>
        </p:nvSpPr>
        <p:spPr>
          <a:xfrm>
            <a:off x="360000" y="78480"/>
            <a:ext cx="935928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I2C or I</a:t>
            </a:r>
            <a:r>
              <a:rPr b="0" lang="en-GB" sz="4800" spc="-1" strike="noStrike" baseline="33000">
                <a:solidFill>
                  <a:srgbClr val="000000"/>
                </a:solidFill>
                <a:latin typeface="Arial"/>
              </a:rPr>
              <a:t>2</a:t>
            </a:r>
            <a:r>
              <a:rPr b="0" lang="en-GB" sz="4800" spc="-1" strike="noStrike">
                <a:solidFill>
                  <a:srgbClr val="000000"/>
                </a:solidFill>
                <a:latin typeface="Arial"/>
              </a:rPr>
              <a:t>C</a:t>
            </a:r>
            <a:endParaRPr b="0" lang="en-GB" sz="4800" spc="-1" strike="noStrike">
              <a:solidFill>
                <a:srgbClr val="000000"/>
              </a:solidFill>
              <a:latin typeface="Arial"/>
            </a:endParaRPr>
          </a:p>
        </p:txBody>
      </p:sp>
      <p:sp>
        <p:nvSpPr>
          <p:cNvPr id="91" name="PlaceHolder 2"/>
          <p:cNvSpPr>
            <a:spLocks noGrp="1"/>
          </p:cNvSpPr>
          <p:nvPr>
            <p:ph/>
          </p:nvPr>
        </p:nvSpPr>
        <p:spPr>
          <a:xfrm>
            <a:off x="360000" y="1080000"/>
            <a:ext cx="9359280" cy="3599280"/>
          </a:xfrm>
          <a:prstGeom prst="rect">
            <a:avLst/>
          </a:prstGeom>
          <a:noFill/>
          <a:ln w="0">
            <a:noFill/>
          </a:ln>
        </p:spPr>
        <p:txBody>
          <a:bodyPr lIns="0" rIns="0" tIns="0" bIns="0" anchor="t">
            <a:noAutofit/>
          </a:bodyPr>
          <a:p>
            <a:pPr marL="432000" indent="-324000">
              <a:lnSpc>
                <a:spcPct val="100000"/>
              </a:lnSpc>
              <a:buClr>
                <a:srgbClr val="77caee"/>
              </a:buClr>
              <a:buSzPct val="45000"/>
              <a:buFont typeface="Wingdings" charset="2"/>
              <a:buChar char=""/>
            </a:pPr>
            <a:r>
              <a:rPr b="0" lang="en-GB" sz="2400" spc="-1" strike="noStrike">
                <a:solidFill>
                  <a:srgbClr val="009bdd"/>
                </a:solidFill>
                <a:latin typeface="Arial"/>
              </a:rPr>
              <a:t>Key Components of I2C</a:t>
            </a:r>
            <a:endParaRPr b="0" lang="en-GB" sz="2400" spc="-1" strike="noStrike">
              <a:solidFill>
                <a:srgbClr val="000000"/>
              </a:solidFill>
              <a:latin typeface="Arial"/>
            </a:endParaRPr>
          </a:p>
        </p:txBody>
      </p:sp>
      <p:sp>
        <p:nvSpPr>
          <p:cNvPr id="92" name=""/>
          <p:cNvSpPr/>
          <p:nvPr/>
        </p:nvSpPr>
        <p:spPr>
          <a:xfrm>
            <a:off x="1346760" y="1800000"/>
            <a:ext cx="7472520" cy="233928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Master Devices: Initiate communication and control the bus.</a:t>
            </a: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Slave Devices: Respond to commands from the master.</a:t>
            </a: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I2C Bus: Consists of two lines: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SDA (Serial Data Line): Carries data between master and slave devices.</a:t>
            </a: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SCL (Serial Clock Line): Provides timing for data transfer.</a:t>
            </a:r>
            <a:endParaRPr b="0" lang="en-GB" sz="1800" spc="-1" strike="noStrike">
              <a:solidFill>
                <a:srgbClr val="000000"/>
              </a:solidFill>
              <a:latin typeface="Arial"/>
            </a:endParaRPr>
          </a:p>
        </p:txBody>
      </p:sp>
      <p:sp>
        <p:nvSpPr>
          <p:cNvPr id="4" name="PlaceHolder 3"/>
          <p:cNvSpPr>
            <a:spLocks noGrp="1"/>
          </p:cNvSpPr>
          <p:nvPr>
            <p:ph type="sldNum" idx="5"/>
          </p:nvPr>
        </p:nvSpPr>
        <p:spPr/>
        <p:txBody>
          <a:bodyPr/>
          <a:p>
            <a:fld id="{67D81055-B1EC-4B8F-BBB4-032970700433}" type="slidenum">
              <a:t>3</a:t>
            </a:fld>
          </a:p>
        </p:txBody>
      </p:sp>
      <p:sp>
        <p:nvSpPr>
          <p:cNvPr id="5" name="PlaceHolder 4"/>
          <p:cNvSpPr>
            <a:spLocks noGrp="1"/>
          </p:cNvSpPr>
          <p:nvPr>
            <p:ph type="dt" idx="6"/>
          </p:nvPr>
        </p:nvSpPr>
        <p:spPr/>
        <p:txBody>
          <a:bodyPr/>
          <a:p>
            <a:fld id="{500AF28B-374B-407C-AA9F-8F313E89E257}" type="datetime1">
              <a:rPr lang="en-GB"/>
              <a:t>07/06/2023</a:t>
            </a:fld>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PlaceHolder 1"/>
          <p:cNvSpPr>
            <a:spLocks noGrp="1"/>
          </p:cNvSpPr>
          <p:nvPr>
            <p:ph type="title"/>
          </p:nvPr>
        </p:nvSpPr>
        <p:spPr>
          <a:xfrm>
            <a:off x="360000" y="78480"/>
            <a:ext cx="935928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I2C or I</a:t>
            </a:r>
            <a:r>
              <a:rPr b="0" lang="en-GB" sz="4800" spc="-1" strike="noStrike" baseline="33000">
                <a:solidFill>
                  <a:srgbClr val="000000"/>
                </a:solidFill>
                <a:latin typeface="Arial"/>
              </a:rPr>
              <a:t>2</a:t>
            </a:r>
            <a:r>
              <a:rPr b="0" lang="en-GB" sz="4800" spc="-1" strike="noStrike">
                <a:solidFill>
                  <a:srgbClr val="000000"/>
                </a:solidFill>
                <a:latin typeface="Arial"/>
              </a:rPr>
              <a:t>C</a:t>
            </a:r>
            <a:endParaRPr b="0" lang="en-GB" sz="4800" spc="-1" strike="noStrike">
              <a:solidFill>
                <a:srgbClr val="000000"/>
              </a:solidFill>
              <a:latin typeface="Arial"/>
            </a:endParaRPr>
          </a:p>
        </p:txBody>
      </p:sp>
      <p:sp>
        <p:nvSpPr>
          <p:cNvPr id="94" name="PlaceHolder 2"/>
          <p:cNvSpPr>
            <a:spLocks noGrp="1"/>
          </p:cNvSpPr>
          <p:nvPr>
            <p:ph/>
          </p:nvPr>
        </p:nvSpPr>
        <p:spPr>
          <a:xfrm>
            <a:off x="360000" y="1080000"/>
            <a:ext cx="9359280" cy="359928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Advantages of I2C:</a:t>
            </a:r>
            <a:endParaRPr b="0" lang="en-GB" sz="2400" spc="-1" strike="noStrike">
              <a:solidFill>
                <a:srgbClr val="000000"/>
              </a:solidFill>
              <a:latin typeface="Arial"/>
            </a:endParaRPr>
          </a:p>
        </p:txBody>
      </p:sp>
      <p:sp>
        <p:nvSpPr>
          <p:cNvPr id="95" name=""/>
          <p:cNvSpPr/>
          <p:nvPr/>
        </p:nvSpPr>
        <p:spPr>
          <a:xfrm>
            <a:off x="1620000" y="2152800"/>
            <a:ext cx="7379280" cy="136908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Simplicity: I2C is relatively easy to understand and implement.</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Efficient Use of Pins: Multiple devices can be connected to the same two bus lines, reducing pin usage.</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Multi-Master Communication: I2C supports multiple masters on the bus, allowing complex systems to be built.</a:t>
            </a:r>
            <a:endParaRPr b="0" lang="en-GB" sz="1800" spc="-1" strike="noStrike">
              <a:solidFill>
                <a:srgbClr val="000000"/>
              </a:solidFill>
              <a:latin typeface="Arial"/>
            </a:endParaRPr>
          </a:p>
        </p:txBody>
      </p:sp>
      <p:sp>
        <p:nvSpPr>
          <p:cNvPr id="4" name="PlaceHolder 3"/>
          <p:cNvSpPr>
            <a:spLocks noGrp="1"/>
          </p:cNvSpPr>
          <p:nvPr>
            <p:ph type="sldNum" idx="5"/>
          </p:nvPr>
        </p:nvSpPr>
        <p:spPr/>
        <p:txBody>
          <a:bodyPr/>
          <a:p>
            <a:fld id="{43575038-F651-401B-8EFA-59122E873145}" type="slidenum">
              <a:t>4</a:t>
            </a:fld>
          </a:p>
        </p:txBody>
      </p:sp>
      <p:sp>
        <p:nvSpPr>
          <p:cNvPr id="5" name="PlaceHolder 4"/>
          <p:cNvSpPr>
            <a:spLocks noGrp="1"/>
          </p:cNvSpPr>
          <p:nvPr>
            <p:ph type="dt" idx="6"/>
          </p:nvPr>
        </p:nvSpPr>
        <p:spPr/>
        <p:txBody>
          <a:bodyPr/>
          <a:p>
            <a:fld id="{0676EFAD-4DBE-4E27-BE5F-E9E74B33597A}" type="datetime1">
              <a:rPr lang="en-GB"/>
              <a:t>07/06/2023</a:t>
            </a:fld>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6" name="PlaceHolder 1"/>
          <p:cNvSpPr>
            <a:spLocks noGrp="1"/>
          </p:cNvSpPr>
          <p:nvPr>
            <p:ph type="title"/>
          </p:nvPr>
        </p:nvSpPr>
        <p:spPr>
          <a:xfrm>
            <a:off x="360000" y="78480"/>
            <a:ext cx="935928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I2C or I</a:t>
            </a:r>
            <a:r>
              <a:rPr b="0" lang="en-GB" sz="4800" spc="-1" strike="noStrike" baseline="33000">
                <a:solidFill>
                  <a:srgbClr val="000000"/>
                </a:solidFill>
                <a:latin typeface="Arial"/>
              </a:rPr>
              <a:t>2</a:t>
            </a:r>
            <a:r>
              <a:rPr b="0" lang="en-GB" sz="4800" spc="-1" strike="noStrike">
                <a:solidFill>
                  <a:srgbClr val="000000"/>
                </a:solidFill>
                <a:latin typeface="Arial"/>
              </a:rPr>
              <a:t>C</a:t>
            </a:r>
            <a:endParaRPr b="0" lang="en-GB" sz="4800" spc="-1" strike="noStrike">
              <a:solidFill>
                <a:srgbClr val="000000"/>
              </a:solidFill>
              <a:latin typeface="Arial"/>
            </a:endParaRPr>
          </a:p>
        </p:txBody>
      </p:sp>
      <p:sp>
        <p:nvSpPr>
          <p:cNvPr id="97" name="PlaceHolder 2"/>
          <p:cNvSpPr>
            <a:spLocks noGrp="1"/>
          </p:cNvSpPr>
          <p:nvPr>
            <p:ph/>
          </p:nvPr>
        </p:nvSpPr>
        <p:spPr>
          <a:xfrm>
            <a:off x="360000" y="1080000"/>
            <a:ext cx="9359280" cy="359928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Disadvantages of I2C:</a:t>
            </a:r>
            <a:endParaRPr b="0" lang="en-GB" sz="2400" spc="-1" strike="noStrike">
              <a:solidFill>
                <a:srgbClr val="000000"/>
              </a:solidFill>
              <a:latin typeface="Arial"/>
            </a:endParaRPr>
          </a:p>
        </p:txBody>
      </p:sp>
      <p:sp>
        <p:nvSpPr>
          <p:cNvPr id="98" name=""/>
          <p:cNvSpPr/>
          <p:nvPr/>
        </p:nvSpPr>
        <p:spPr>
          <a:xfrm>
            <a:off x="765000" y="1870200"/>
            <a:ext cx="8414280" cy="244908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Slower Speed: Compared to other protocols like SPI, I2C operates at lower speeds.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Susceptibility to Noise: The shared bus can be affected by electrical noise, potentially causing communication errors.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Limited Number of Devices: The number of devices that can be connected to a single I2C bus is limited by the available address space.</a:t>
            </a:r>
            <a:endParaRPr b="0" lang="en-GB" sz="1800" spc="-1" strike="noStrike">
              <a:solidFill>
                <a:srgbClr val="000000"/>
              </a:solidFill>
              <a:latin typeface="Arial"/>
            </a:endParaRPr>
          </a:p>
        </p:txBody>
      </p:sp>
      <p:sp>
        <p:nvSpPr>
          <p:cNvPr id="4" name="PlaceHolder 3"/>
          <p:cNvSpPr>
            <a:spLocks noGrp="1"/>
          </p:cNvSpPr>
          <p:nvPr>
            <p:ph type="sldNum" idx="5"/>
          </p:nvPr>
        </p:nvSpPr>
        <p:spPr/>
        <p:txBody>
          <a:bodyPr/>
          <a:p>
            <a:fld id="{DA03D7BB-8326-484B-A901-09FDE6C32352}" type="slidenum">
              <a:t>5</a:t>
            </a:fld>
          </a:p>
        </p:txBody>
      </p:sp>
      <p:sp>
        <p:nvSpPr>
          <p:cNvPr id="5" name="PlaceHolder 4"/>
          <p:cNvSpPr>
            <a:spLocks noGrp="1"/>
          </p:cNvSpPr>
          <p:nvPr>
            <p:ph type="dt" idx="6"/>
          </p:nvPr>
        </p:nvSpPr>
        <p:spPr/>
        <p:txBody>
          <a:bodyPr/>
          <a:p>
            <a:fld id="{DDB91EB9-655C-4A10-AB01-6EA511D5AF93}" type="datetime1">
              <a:rPr lang="en-GB"/>
              <a:t>07/06/2023</a:t>
            </a:fld>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9" name="PlaceHolder 1"/>
          <p:cNvSpPr>
            <a:spLocks noGrp="1"/>
          </p:cNvSpPr>
          <p:nvPr>
            <p:ph type="title"/>
          </p:nvPr>
        </p:nvSpPr>
        <p:spPr>
          <a:xfrm>
            <a:off x="360000" y="78480"/>
            <a:ext cx="935928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I2C or I</a:t>
            </a:r>
            <a:r>
              <a:rPr b="0" lang="en-GB" sz="4800" spc="-1" strike="noStrike" baseline="33000">
                <a:solidFill>
                  <a:srgbClr val="000000"/>
                </a:solidFill>
                <a:latin typeface="Arial"/>
              </a:rPr>
              <a:t>2</a:t>
            </a:r>
            <a:r>
              <a:rPr b="0" lang="en-GB" sz="4800" spc="-1" strike="noStrike">
                <a:solidFill>
                  <a:srgbClr val="000000"/>
                </a:solidFill>
                <a:latin typeface="Arial"/>
              </a:rPr>
              <a:t>C</a:t>
            </a:r>
            <a:endParaRPr b="0" lang="en-GB" sz="4800" spc="-1" strike="noStrike">
              <a:solidFill>
                <a:srgbClr val="000000"/>
              </a:solidFill>
              <a:latin typeface="Arial"/>
            </a:endParaRPr>
          </a:p>
        </p:txBody>
      </p:sp>
      <p:sp>
        <p:nvSpPr>
          <p:cNvPr id="100" name="PlaceHolder 2"/>
          <p:cNvSpPr>
            <a:spLocks noGrp="1"/>
          </p:cNvSpPr>
          <p:nvPr>
            <p:ph/>
          </p:nvPr>
        </p:nvSpPr>
        <p:spPr>
          <a:xfrm>
            <a:off x="360000" y="1080000"/>
            <a:ext cx="9359280" cy="359928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I2C Communication Process:</a:t>
            </a:r>
            <a:endParaRPr b="0" lang="en-GB" sz="2400" spc="-1" strike="noStrike">
              <a:solidFill>
                <a:srgbClr val="000000"/>
              </a:solidFill>
              <a:latin typeface="Arial"/>
            </a:endParaRPr>
          </a:p>
        </p:txBody>
      </p:sp>
      <p:sp>
        <p:nvSpPr>
          <p:cNvPr id="101" name=""/>
          <p:cNvSpPr/>
          <p:nvPr/>
        </p:nvSpPr>
        <p:spPr>
          <a:xfrm rot="21599400">
            <a:off x="1079280" y="1620720"/>
            <a:ext cx="7918920" cy="305928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Master sends a START condition to indicate the beginning of a transaction.</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Master sends the 7-bit address of the slave device along with a read/write bit (1 for read, 0 for write).</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Slave device acknowledges the address.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Master and slave exchange data bytes, with each byte being acknowledged.</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Master sends a STOP condition to end the transaction.</a:t>
            </a:r>
            <a:endParaRPr b="0" lang="en-GB" sz="1800" spc="-1" strike="noStrike">
              <a:solidFill>
                <a:srgbClr val="000000"/>
              </a:solidFill>
              <a:latin typeface="Arial"/>
            </a:endParaRPr>
          </a:p>
        </p:txBody>
      </p:sp>
      <p:sp>
        <p:nvSpPr>
          <p:cNvPr id="4" name="PlaceHolder 3"/>
          <p:cNvSpPr>
            <a:spLocks noGrp="1"/>
          </p:cNvSpPr>
          <p:nvPr>
            <p:ph type="sldNum" idx="5"/>
          </p:nvPr>
        </p:nvSpPr>
        <p:spPr/>
        <p:txBody>
          <a:bodyPr/>
          <a:p>
            <a:fld id="{EBF35281-B48F-4C1B-BC2E-F47018D45B58}" type="slidenum">
              <a:t>6</a:t>
            </a:fld>
          </a:p>
        </p:txBody>
      </p:sp>
      <p:sp>
        <p:nvSpPr>
          <p:cNvPr id="5" name="PlaceHolder 4"/>
          <p:cNvSpPr>
            <a:spLocks noGrp="1"/>
          </p:cNvSpPr>
          <p:nvPr>
            <p:ph type="dt" idx="6"/>
          </p:nvPr>
        </p:nvSpPr>
        <p:spPr/>
        <p:txBody>
          <a:bodyPr/>
          <a:p>
            <a:fld id="{6CFD314B-8017-4247-B1AC-C280A6932A59}" type="datetime1">
              <a:rPr lang="en-GB"/>
              <a:t>07/06/2023</a:t>
            </a:fld>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2" name="PlaceHolder 1"/>
          <p:cNvSpPr>
            <a:spLocks noGrp="1"/>
          </p:cNvSpPr>
          <p:nvPr>
            <p:ph type="title"/>
          </p:nvPr>
        </p:nvSpPr>
        <p:spPr>
          <a:xfrm>
            <a:off x="360000" y="78480"/>
            <a:ext cx="935928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I2C or I</a:t>
            </a:r>
            <a:r>
              <a:rPr b="0" lang="en-GB" sz="4800" spc="-1" strike="noStrike" baseline="33000">
                <a:solidFill>
                  <a:srgbClr val="000000"/>
                </a:solidFill>
                <a:latin typeface="Arial"/>
              </a:rPr>
              <a:t>2</a:t>
            </a:r>
            <a:r>
              <a:rPr b="0" lang="en-GB" sz="4800" spc="-1" strike="noStrike">
                <a:solidFill>
                  <a:srgbClr val="000000"/>
                </a:solidFill>
                <a:latin typeface="Arial"/>
              </a:rPr>
              <a:t>C</a:t>
            </a:r>
            <a:endParaRPr b="0" lang="en-GB" sz="4800" spc="-1" strike="noStrike">
              <a:solidFill>
                <a:srgbClr val="000000"/>
              </a:solidFill>
              <a:latin typeface="Arial"/>
            </a:endParaRPr>
          </a:p>
        </p:txBody>
      </p:sp>
      <p:sp>
        <p:nvSpPr>
          <p:cNvPr id="103" name="PlaceHolder 2"/>
          <p:cNvSpPr>
            <a:spLocks noGrp="1"/>
          </p:cNvSpPr>
          <p:nvPr>
            <p:ph/>
          </p:nvPr>
        </p:nvSpPr>
        <p:spPr>
          <a:xfrm>
            <a:off x="360000" y="1080000"/>
            <a:ext cx="9359280" cy="359928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Real-World Applications of I2C:</a:t>
            </a:r>
            <a:endParaRPr b="0" lang="en-GB" sz="2400" spc="-1" strike="noStrike">
              <a:solidFill>
                <a:srgbClr val="000000"/>
              </a:solidFill>
              <a:latin typeface="Arial"/>
            </a:endParaRPr>
          </a:p>
        </p:txBody>
      </p:sp>
      <p:sp>
        <p:nvSpPr>
          <p:cNvPr id="104" name=""/>
          <p:cNvSpPr/>
          <p:nvPr/>
        </p:nvSpPr>
        <p:spPr>
          <a:xfrm>
            <a:off x="1080000" y="1542960"/>
            <a:ext cx="7739280" cy="259632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Sensor Networks: I2C is commonly used to connect sensors (e.g., temperature, humidity) to microcontrollers or embedded systems.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Display Modules: Many display modules, such as LCD screens, utilize I2C for communication with a controller.</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I/O Expanders: I2C enables expansion of input/output capabilities by connecting I/O expander chips to a microcontroller.</a:t>
            </a:r>
            <a:endParaRPr b="0" lang="en-GB" sz="1800" spc="-1" strike="noStrike">
              <a:solidFill>
                <a:srgbClr val="000000"/>
              </a:solidFill>
              <a:latin typeface="Arial"/>
            </a:endParaRPr>
          </a:p>
        </p:txBody>
      </p:sp>
      <p:sp>
        <p:nvSpPr>
          <p:cNvPr id="4" name="PlaceHolder 3"/>
          <p:cNvSpPr>
            <a:spLocks noGrp="1"/>
          </p:cNvSpPr>
          <p:nvPr>
            <p:ph type="sldNum" idx="5"/>
          </p:nvPr>
        </p:nvSpPr>
        <p:spPr/>
        <p:txBody>
          <a:bodyPr/>
          <a:p>
            <a:fld id="{81220562-E566-444D-B9AF-797081D55E11}" type="slidenum">
              <a:t>7</a:t>
            </a:fld>
          </a:p>
        </p:txBody>
      </p:sp>
      <p:sp>
        <p:nvSpPr>
          <p:cNvPr id="5" name="PlaceHolder 4"/>
          <p:cNvSpPr>
            <a:spLocks noGrp="1"/>
          </p:cNvSpPr>
          <p:nvPr>
            <p:ph type="dt" idx="6"/>
          </p:nvPr>
        </p:nvSpPr>
        <p:spPr/>
        <p:txBody>
          <a:bodyPr/>
          <a:p>
            <a:fld id="{3624AC03-7832-42FC-82A1-91758F0EBD59}" type="datetime1">
              <a:rPr lang="en-GB"/>
              <a:t>07/06/2023</a:t>
            </a:fld>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5" name="PlaceHolder 1"/>
          <p:cNvSpPr>
            <a:spLocks noGrp="1"/>
          </p:cNvSpPr>
          <p:nvPr>
            <p:ph type="title"/>
          </p:nvPr>
        </p:nvSpPr>
        <p:spPr>
          <a:xfrm>
            <a:off x="360000" y="78480"/>
            <a:ext cx="935928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I2C or I</a:t>
            </a:r>
            <a:r>
              <a:rPr b="0" lang="en-GB" sz="4800" spc="-1" strike="noStrike" baseline="33000">
                <a:solidFill>
                  <a:srgbClr val="000000"/>
                </a:solidFill>
                <a:latin typeface="Arial"/>
              </a:rPr>
              <a:t>2</a:t>
            </a:r>
            <a:r>
              <a:rPr b="0" lang="en-GB" sz="4800" spc="-1" strike="noStrike">
                <a:solidFill>
                  <a:srgbClr val="000000"/>
                </a:solidFill>
                <a:latin typeface="Arial"/>
              </a:rPr>
              <a:t>C</a:t>
            </a:r>
            <a:endParaRPr b="0" lang="en-GB" sz="4800" spc="-1" strike="noStrike">
              <a:solidFill>
                <a:srgbClr val="000000"/>
              </a:solidFill>
              <a:latin typeface="Arial"/>
            </a:endParaRPr>
          </a:p>
        </p:txBody>
      </p:sp>
      <p:sp>
        <p:nvSpPr>
          <p:cNvPr id="106" name="PlaceHolder 2"/>
          <p:cNvSpPr>
            <a:spLocks noGrp="1"/>
          </p:cNvSpPr>
          <p:nvPr>
            <p:ph/>
          </p:nvPr>
        </p:nvSpPr>
        <p:spPr>
          <a:xfrm>
            <a:off x="360000" y="1080000"/>
            <a:ext cx="9359280" cy="359928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Tips for Working with I2C:</a:t>
            </a:r>
            <a:endParaRPr b="0" lang="en-GB" sz="2400" spc="-1" strike="noStrike">
              <a:solidFill>
                <a:srgbClr val="000000"/>
              </a:solidFill>
              <a:latin typeface="Arial"/>
            </a:endParaRPr>
          </a:p>
        </p:txBody>
      </p:sp>
      <p:sp>
        <p:nvSpPr>
          <p:cNvPr id="107" name=""/>
          <p:cNvSpPr/>
          <p:nvPr/>
        </p:nvSpPr>
        <p:spPr>
          <a:xfrm>
            <a:off x="900000" y="1642320"/>
            <a:ext cx="8459280" cy="303696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Check the datasheet : Always refer to the datasheets of the devices you are using to understand their I2C specifications and address assignments.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Use pull-up resistors: Place appropriate pull-up resistors (typically around 4.7kΩ) on the SDA and SCL lines to ensure reliable signal levels.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Check for device compatibility: Ensure that the devices you intend to connect are compatible with the I2C voltage levels (e.g., 3.3V or 5V).</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Debugging: When encountering issues, check for proper wiring, address mismatches, and possible signal integrity problems.</a:t>
            </a:r>
            <a:endParaRPr b="0" lang="en-GB" sz="1800" spc="-1" strike="noStrike">
              <a:solidFill>
                <a:srgbClr val="000000"/>
              </a:solidFill>
              <a:latin typeface="Arial"/>
            </a:endParaRPr>
          </a:p>
        </p:txBody>
      </p:sp>
      <p:sp>
        <p:nvSpPr>
          <p:cNvPr id="4" name="PlaceHolder 3"/>
          <p:cNvSpPr>
            <a:spLocks noGrp="1"/>
          </p:cNvSpPr>
          <p:nvPr>
            <p:ph type="sldNum" idx="5"/>
          </p:nvPr>
        </p:nvSpPr>
        <p:spPr/>
        <p:txBody>
          <a:bodyPr/>
          <a:p>
            <a:fld id="{563D5FDA-AD80-4891-8C90-8278722FB8B0}" type="slidenum">
              <a:t>8</a:t>
            </a:fld>
          </a:p>
        </p:txBody>
      </p:sp>
      <p:sp>
        <p:nvSpPr>
          <p:cNvPr id="5" name="PlaceHolder 4"/>
          <p:cNvSpPr>
            <a:spLocks noGrp="1"/>
          </p:cNvSpPr>
          <p:nvPr>
            <p:ph type="dt" idx="6"/>
          </p:nvPr>
        </p:nvSpPr>
        <p:spPr/>
        <p:txBody>
          <a:bodyPr/>
          <a:p>
            <a:fld id="{70C39431-6D5D-4FFC-9E56-0A5459DFD73B}" type="datetime1">
              <a:rPr lang="en-GB"/>
              <a:t>07/06/2023</a:t>
            </a:fld>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8" name="PlaceHolder 1"/>
          <p:cNvSpPr>
            <a:spLocks noGrp="1"/>
          </p:cNvSpPr>
          <p:nvPr>
            <p:ph type="title"/>
          </p:nvPr>
        </p:nvSpPr>
        <p:spPr>
          <a:xfrm>
            <a:off x="360000" y="78480"/>
            <a:ext cx="935928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I2C or I</a:t>
            </a:r>
            <a:r>
              <a:rPr b="0" lang="en-GB" sz="4800" spc="-1" strike="noStrike" baseline="33000">
                <a:solidFill>
                  <a:srgbClr val="000000"/>
                </a:solidFill>
                <a:latin typeface="Arial"/>
              </a:rPr>
              <a:t>2</a:t>
            </a:r>
            <a:r>
              <a:rPr b="0" lang="en-GB" sz="4800" spc="-1" strike="noStrike">
                <a:solidFill>
                  <a:srgbClr val="000000"/>
                </a:solidFill>
                <a:latin typeface="Arial"/>
              </a:rPr>
              <a:t>C</a:t>
            </a:r>
            <a:endParaRPr b="0" lang="en-GB" sz="4800" spc="-1" strike="noStrike">
              <a:solidFill>
                <a:srgbClr val="000000"/>
              </a:solidFill>
              <a:latin typeface="Arial"/>
            </a:endParaRPr>
          </a:p>
        </p:txBody>
      </p:sp>
      <p:sp>
        <p:nvSpPr>
          <p:cNvPr id="109" name="PlaceHolder 2"/>
          <p:cNvSpPr>
            <a:spLocks noGrp="1"/>
          </p:cNvSpPr>
          <p:nvPr>
            <p:ph/>
          </p:nvPr>
        </p:nvSpPr>
        <p:spPr>
          <a:xfrm>
            <a:off x="360000" y="1069920"/>
            <a:ext cx="9359280" cy="359928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Let’s try to understand I2C by using it.</a:t>
            </a:r>
            <a:endParaRPr b="0" lang="en-GB" sz="2400" spc="-1" strike="noStrike">
              <a:solidFill>
                <a:srgbClr val="000000"/>
              </a:solidFill>
              <a:latin typeface="Arial"/>
            </a:endParaRPr>
          </a:p>
        </p:txBody>
      </p:sp>
      <p:pic>
        <p:nvPicPr>
          <p:cNvPr id="110" name="" descr=""/>
          <p:cNvPicPr/>
          <p:nvPr/>
        </p:nvPicPr>
        <p:blipFill>
          <a:blip r:embed="rId1"/>
          <a:stretch/>
        </p:blipFill>
        <p:spPr>
          <a:xfrm>
            <a:off x="585720" y="1457280"/>
            <a:ext cx="4633560" cy="3402000"/>
          </a:xfrm>
          <a:prstGeom prst="rect">
            <a:avLst/>
          </a:prstGeom>
          <a:ln w="18000">
            <a:noFill/>
          </a:ln>
        </p:spPr>
      </p:pic>
      <p:sp>
        <p:nvSpPr>
          <p:cNvPr id="111" name=""/>
          <p:cNvSpPr/>
          <p:nvPr/>
        </p:nvSpPr>
        <p:spPr>
          <a:xfrm>
            <a:off x="5940000" y="1800000"/>
            <a:ext cx="3779280" cy="136944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The circuit to the left is available to you in Lecture 4 in the folder  named I2C Demo Circuit.</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Lets see how it works.</a:t>
            </a:r>
            <a:endParaRPr b="0" lang="en-GB" sz="1800" spc="-1" strike="noStrike">
              <a:solidFill>
                <a:srgbClr val="000000"/>
              </a:solidFill>
              <a:latin typeface="Arial"/>
            </a:endParaRPr>
          </a:p>
        </p:txBody>
      </p:sp>
      <p:sp>
        <p:nvSpPr>
          <p:cNvPr id="4" name="PlaceHolder 3"/>
          <p:cNvSpPr>
            <a:spLocks noGrp="1"/>
          </p:cNvSpPr>
          <p:nvPr>
            <p:ph type="sldNum" idx="5"/>
          </p:nvPr>
        </p:nvSpPr>
        <p:spPr/>
        <p:txBody>
          <a:bodyPr/>
          <a:p>
            <a:fld id="{D95B8B33-24C6-4CD1-A20E-042919CA7DD0}" type="slidenum">
              <a:t>9</a:t>
            </a:fld>
          </a:p>
        </p:txBody>
      </p:sp>
      <p:sp>
        <p:nvSpPr>
          <p:cNvPr id="5" name="PlaceHolder 4"/>
          <p:cNvSpPr>
            <a:spLocks noGrp="1"/>
          </p:cNvSpPr>
          <p:nvPr>
            <p:ph type="dt" idx="6"/>
          </p:nvPr>
        </p:nvSpPr>
        <p:spPr/>
        <p:txBody>
          <a:bodyPr/>
          <a:p>
            <a:fld id="{5189B282-0EA3-48E7-9B3D-360BAF5213EC}" type="datetime1">
              <a:rPr lang="en-GB"/>
              <a:t>07/06/2023</a:t>
            </a:fld>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2" name="PlaceHolder 1"/>
          <p:cNvSpPr>
            <a:spLocks noGrp="1"/>
          </p:cNvSpPr>
          <p:nvPr>
            <p:ph type="title"/>
          </p:nvPr>
        </p:nvSpPr>
        <p:spPr>
          <a:xfrm>
            <a:off x="360000" y="78480"/>
            <a:ext cx="935928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I2C or I</a:t>
            </a:r>
            <a:r>
              <a:rPr b="0" lang="en-GB" sz="4800" spc="-1" strike="noStrike" baseline="33000">
                <a:solidFill>
                  <a:srgbClr val="000000"/>
                </a:solidFill>
                <a:latin typeface="Arial"/>
              </a:rPr>
              <a:t>2</a:t>
            </a:r>
            <a:r>
              <a:rPr b="0" lang="en-GB" sz="4800" spc="-1" strike="noStrike">
                <a:solidFill>
                  <a:srgbClr val="000000"/>
                </a:solidFill>
                <a:latin typeface="Arial"/>
              </a:rPr>
              <a:t>C</a:t>
            </a:r>
            <a:endParaRPr b="0" lang="en-GB" sz="4800" spc="-1" strike="noStrike">
              <a:solidFill>
                <a:srgbClr val="000000"/>
              </a:solidFill>
              <a:latin typeface="Arial"/>
            </a:endParaRPr>
          </a:p>
        </p:txBody>
      </p:sp>
      <p:sp>
        <p:nvSpPr>
          <p:cNvPr id="113" name="PlaceHolder 2"/>
          <p:cNvSpPr>
            <a:spLocks noGrp="1"/>
          </p:cNvSpPr>
          <p:nvPr>
            <p:ph/>
          </p:nvPr>
        </p:nvSpPr>
        <p:spPr>
          <a:xfrm>
            <a:off x="360000" y="900720"/>
            <a:ext cx="9359280" cy="359928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Further Research:</a:t>
            </a:r>
            <a:endParaRPr b="0" lang="en-GB" sz="2400" spc="-1" strike="noStrike">
              <a:solidFill>
                <a:srgbClr val="000000"/>
              </a:solidFill>
              <a:latin typeface="Arial"/>
            </a:endParaRPr>
          </a:p>
        </p:txBody>
      </p:sp>
      <p:sp>
        <p:nvSpPr>
          <p:cNvPr id="114" name=""/>
          <p:cNvSpPr/>
          <p:nvPr/>
        </p:nvSpPr>
        <p:spPr>
          <a:xfrm>
            <a:off x="900000" y="1260000"/>
            <a:ext cx="7919280" cy="305928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Utilise Proteus along with a  microcontroller of your choice to develop your knowledge of I2C. At first keep the micro easy to work with as you want to learn about I2C not information about the IC one of the PIC range would be good.</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Explore I2C communication in your own projects, experimenting with different devices and applications.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Research more advanced topics such as clock stretching, multi-master arbitration, and I2C-compatible ICs.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pPr>
              <a:lnSpc>
                <a:spcPct val="100000"/>
              </a:lnSpc>
            </a:pPr>
            <a:r>
              <a:rPr b="0" lang="en-GB" sz="1800" spc="-1" strike="noStrike">
                <a:solidFill>
                  <a:srgbClr val="000000"/>
                </a:solidFill>
                <a:latin typeface="Arial"/>
                <a:ea typeface="DejaVu Sans"/>
              </a:rPr>
              <a:t>Remember, practice and hands-on experience are crucial for mastering I2C communication.</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p:txBody>
      </p:sp>
      <p:sp>
        <p:nvSpPr>
          <p:cNvPr id="4" name="PlaceHolder 3"/>
          <p:cNvSpPr>
            <a:spLocks noGrp="1"/>
          </p:cNvSpPr>
          <p:nvPr>
            <p:ph type="sldNum" idx="5"/>
          </p:nvPr>
        </p:nvSpPr>
        <p:spPr/>
        <p:txBody>
          <a:bodyPr/>
          <a:p>
            <a:fld id="{4D3B9848-0B40-41B0-8E4F-9EA874516FB6}" type="slidenum">
              <a:t>10</a:t>
            </a:fld>
          </a:p>
        </p:txBody>
      </p:sp>
      <p:sp>
        <p:nvSpPr>
          <p:cNvPr id="5" name="PlaceHolder 4"/>
          <p:cNvSpPr>
            <a:spLocks noGrp="1"/>
          </p:cNvSpPr>
          <p:nvPr>
            <p:ph type="dt" idx="6"/>
          </p:nvPr>
        </p:nvSpPr>
        <p:spPr/>
        <p:txBody>
          <a:bodyPr/>
          <a:p>
            <a:fld id="{EC47C25E-F21D-4D96-BABC-11AEEC20B0DC}" type="datetime1">
              <a:rPr lang="en-GB"/>
              <a:t>07/06/2023</a:t>
            </a:fld>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59</TotalTime>
  <Application>LibreOffice/7.5.3.2$Windows_X86_64 LibreOffice_project/9f56dff12ba03b9acd7730a5a481eea045e468f3</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2023-06-07T20:31:48Z</dcterms:created>
  <dc:creator/>
  <dc:description/>
  <dc:language>en-GB</dc:language>
  <cp:lastModifiedBy/>
  <dcterms:modified xsi:type="dcterms:W3CDTF">2023-06-07T21:42:15Z</dcterms:modified>
  <cp:revision>4</cp:revision>
  <dc:subject/>
  <dc:title>Blue Curve</dc:title>
</cp:coreProperties>
</file>

<file path=docProps/custom.xml><?xml version="1.0" encoding="utf-8"?>
<Properties xmlns="http://schemas.openxmlformats.org/officeDocument/2006/custom-properties" xmlns:vt="http://schemas.openxmlformats.org/officeDocument/2006/docPropsVTypes"/>
</file>