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5" r:id="rId3"/>
    <p:sldId id="266" r:id="rId4"/>
    <p:sldId id="267" r:id="rId5"/>
    <p:sldId id="264" r:id="rId6"/>
    <p:sldId id="263" r:id="rId7"/>
    <p:sldId id="259" r:id="rId8"/>
    <p:sldId id="260" r:id="rId9"/>
    <p:sldId id="268" r:id="rId10"/>
    <p:sldId id="269"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6" d="100"/>
          <a:sy n="86" d="100"/>
        </p:scale>
        <p:origin x="105"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txBox="1">
            <a:spLocks noGrp="1"/>
          </p:cNvSpPr>
          <p:nvPr>
            <p:ph type="ctrTitle"/>
          </p:nvPr>
        </p:nvSpPr>
        <p:spPr>
          <a:xfrm>
            <a:off x="1524003" y="1122361"/>
            <a:ext cx="9144000" cy="2387598"/>
          </a:xfrm>
        </p:spPr>
        <p:txBody>
          <a:bodyPr anchor="b" anchorCtr="1"/>
          <a:lstStyle>
            <a:lvl1pPr algn="ctr">
              <a:defRPr sz="6000"/>
            </a:lvl1pPr>
          </a:lstStyle>
          <a:p>
            <a:pPr lvl="0"/>
            <a:r>
              <a:rPr lang="en-US"/>
              <a:t>Click to edit Master title style</a:t>
            </a:r>
            <a:endParaRPr lang="en-GB"/>
          </a:p>
        </p:txBody>
      </p:sp>
      <p:sp>
        <p:nvSpPr>
          <p:cNvPr id="3" name="Subtitle 2"/>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US"/>
              <a:t>Click to edit Master subtitle style</a:t>
            </a:r>
            <a:endParaRPr lang="en-GB"/>
          </a:p>
        </p:txBody>
      </p:sp>
      <p:sp>
        <p:nvSpPr>
          <p:cNvPr id="4" name="Date Placeholder 3"/>
          <p:cNvSpPr txBox="1">
            <a:spLocks noGrp="1"/>
          </p:cNvSpPr>
          <p:nvPr>
            <p:ph type="dt" sz="half" idx="7"/>
          </p:nvPr>
        </p:nvSpPr>
        <p:spPr/>
        <p:txBody>
          <a:bodyPr/>
          <a:lstStyle>
            <a:lvl1pPr>
              <a:defRPr/>
            </a:lvl1pPr>
          </a:lstStyle>
          <a:p>
            <a:pPr lvl="0"/>
            <a:fld id="{B677C0B8-BFE6-43F6-A7C9-D5A5631A0375}" type="datetime1">
              <a:rPr lang="en-GB"/>
              <a:pPr lvl="0"/>
              <a:t>20/01/2021</a:t>
            </a:fld>
            <a:endParaRPr lang="en-GB"/>
          </a:p>
        </p:txBody>
      </p:sp>
      <p:sp>
        <p:nvSpPr>
          <p:cNvPr id="5" name="Footer Placeholder 4"/>
          <p:cNvSpPr txBox="1">
            <a:spLocks noGrp="1"/>
          </p:cNvSpPr>
          <p:nvPr>
            <p:ph type="ftr" sz="quarter" idx="9"/>
          </p:nvPr>
        </p:nvSpPr>
        <p:spPr/>
        <p:txBody>
          <a:bodyPr/>
          <a:lstStyle>
            <a:lvl1pPr>
              <a:defRPr/>
            </a:lvl1pPr>
          </a:lstStyle>
          <a:p>
            <a:pPr lvl="0"/>
            <a:endParaRPr lang="en-GB"/>
          </a:p>
        </p:txBody>
      </p:sp>
      <p:sp>
        <p:nvSpPr>
          <p:cNvPr id="6" name="Slide Number Placeholder 5"/>
          <p:cNvSpPr txBox="1">
            <a:spLocks noGrp="1"/>
          </p:cNvSpPr>
          <p:nvPr>
            <p:ph type="sldNum" sz="quarter" idx="8"/>
          </p:nvPr>
        </p:nvSpPr>
        <p:spPr/>
        <p:txBody>
          <a:bodyPr/>
          <a:lstStyle>
            <a:lvl1pPr>
              <a:defRPr/>
            </a:lvl1pPr>
          </a:lstStyle>
          <a:p>
            <a:pPr lvl="0"/>
            <a:fld id="{DF03C21A-9186-4A59-B514-86D9BF91536A}" type="slidenum">
              <a:t>‹#›</a:t>
            </a:fld>
            <a:endParaRPr lang="en-GB"/>
          </a:p>
        </p:txBody>
      </p:sp>
    </p:spTree>
    <p:extLst>
      <p:ext uri="{BB962C8B-B14F-4D97-AF65-F5344CB8AC3E}">
        <p14:creationId xmlns:p14="http://schemas.microsoft.com/office/powerpoint/2010/main" val="2251630040"/>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txBox="1">
            <a:spLocks noGrp="1"/>
          </p:cNvSpPr>
          <p:nvPr>
            <p:ph type="dt" sz="half" idx="7"/>
          </p:nvPr>
        </p:nvSpPr>
        <p:spPr/>
        <p:txBody>
          <a:bodyPr/>
          <a:lstStyle>
            <a:lvl1pPr>
              <a:defRPr/>
            </a:lvl1pPr>
          </a:lstStyle>
          <a:p>
            <a:pPr lvl="0"/>
            <a:fld id="{2DA61A24-C357-4343-81EA-CD0917656E27}" type="datetime1">
              <a:rPr lang="en-GB"/>
              <a:pPr lvl="0"/>
              <a:t>20/01/2021</a:t>
            </a:fld>
            <a:endParaRPr lang="en-GB"/>
          </a:p>
        </p:txBody>
      </p:sp>
      <p:sp>
        <p:nvSpPr>
          <p:cNvPr id="5" name="Footer Placeholder 4"/>
          <p:cNvSpPr txBox="1">
            <a:spLocks noGrp="1"/>
          </p:cNvSpPr>
          <p:nvPr>
            <p:ph type="ftr" sz="quarter" idx="9"/>
          </p:nvPr>
        </p:nvSpPr>
        <p:spPr/>
        <p:txBody>
          <a:bodyPr/>
          <a:lstStyle>
            <a:lvl1pPr>
              <a:defRPr/>
            </a:lvl1pPr>
          </a:lstStyle>
          <a:p>
            <a:pPr lvl="0"/>
            <a:endParaRPr lang="en-GB"/>
          </a:p>
        </p:txBody>
      </p:sp>
      <p:sp>
        <p:nvSpPr>
          <p:cNvPr id="6" name="Slide Number Placeholder 5"/>
          <p:cNvSpPr txBox="1">
            <a:spLocks noGrp="1"/>
          </p:cNvSpPr>
          <p:nvPr>
            <p:ph type="sldNum" sz="quarter" idx="8"/>
          </p:nvPr>
        </p:nvSpPr>
        <p:spPr/>
        <p:txBody>
          <a:bodyPr/>
          <a:lstStyle>
            <a:lvl1pPr>
              <a:defRPr/>
            </a:lvl1pPr>
          </a:lstStyle>
          <a:p>
            <a:pPr lvl="0"/>
            <a:fld id="{EFFFBCDE-6E98-44E7-A3CC-237DB8553034}" type="slidenum">
              <a:t>‹#›</a:t>
            </a:fld>
            <a:endParaRPr lang="en-GB"/>
          </a:p>
        </p:txBody>
      </p:sp>
    </p:spTree>
    <p:extLst>
      <p:ext uri="{BB962C8B-B14F-4D97-AF65-F5344CB8AC3E}">
        <p14:creationId xmlns:p14="http://schemas.microsoft.com/office/powerpoint/2010/main" val="315675889"/>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txBox="1">
            <a:spLocks noGrp="1"/>
          </p:cNvSpPr>
          <p:nvPr>
            <p:ph type="title"/>
          </p:nvPr>
        </p:nvSpPr>
        <p:spPr>
          <a:xfrm>
            <a:off x="831847" y="1709735"/>
            <a:ext cx="10515600" cy="2852735"/>
          </a:xfrm>
        </p:spPr>
        <p:txBody>
          <a:bodyPr anchor="b"/>
          <a:lstStyle>
            <a:lvl1pPr>
              <a:defRPr sz="6000"/>
            </a:lvl1pPr>
          </a:lstStyle>
          <a:p>
            <a:pPr lvl="0"/>
            <a:r>
              <a:rPr lang="en-US"/>
              <a:t>Click to edit Master title style</a:t>
            </a:r>
            <a:endParaRPr lang="en-GB"/>
          </a:p>
        </p:txBody>
      </p:sp>
      <p:sp>
        <p:nvSpPr>
          <p:cNvPr id="3" name="Text Placeholder 2"/>
          <p:cNvSpPr txBox="1">
            <a:spLocks noGrp="1"/>
          </p:cNvSpPr>
          <p:nvPr>
            <p:ph type="body" idx="1"/>
          </p:nvPr>
        </p:nvSpPr>
        <p:spPr>
          <a:xfrm>
            <a:off x="831847" y="4589465"/>
            <a:ext cx="10515600" cy="1500182"/>
          </a:xfrm>
        </p:spPr>
        <p:txBody>
          <a:bodyPr/>
          <a:lstStyle>
            <a:lvl1pPr marL="0" indent="0">
              <a:buNone/>
              <a:defRPr sz="2400">
                <a:solidFill>
                  <a:srgbClr val="898989"/>
                </a:solidFill>
              </a:defRPr>
            </a:lvl1pPr>
          </a:lstStyle>
          <a:p>
            <a:pPr lvl="0"/>
            <a:r>
              <a:rPr lang="en-US"/>
              <a:t>Click to edit Master text styles</a:t>
            </a:r>
          </a:p>
        </p:txBody>
      </p:sp>
      <p:sp>
        <p:nvSpPr>
          <p:cNvPr id="4" name="Date Placeholder 3"/>
          <p:cNvSpPr txBox="1">
            <a:spLocks noGrp="1"/>
          </p:cNvSpPr>
          <p:nvPr>
            <p:ph type="dt" sz="half" idx="7"/>
          </p:nvPr>
        </p:nvSpPr>
        <p:spPr/>
        <p:txBody>
          <a:bodyPr/>
          <a:lstStyle>
            <a:lvl1pPr>
              <a:defRPr/>
            </a:lvl1pPr>
          </a:lstStyle>
          <a:p>
            <a:pPr lvl="0"/>
            <a:fld id="{3824E81E-9A66-4A8F-A69F-93F5F38DE25E}" type="datetime1">
              <a:rPr lang="en-GB"/>
              <a:pPr lvl="0"/>
              <a:t>20/01/2021</a:t>
            </a:fld>
            <a:endParaRPr lang="en-GB"/>
          </a:p>
        </p:txBody>
      </p:sp>
      <p:sp>
        <p:nvSpPr>
          <p:cNvPr id="5" name="Footer Placeholder 4"/>
          <p:cNvSpPr txBox="1">
            <a:spLocks noGrp="1"/>
          </p:cNvSpPr>
          <p:nvPr>
            <p:ph type="ftr" sz="quarter" idx="9"/>
          </p:nvPr>
        </p:nvSpPr>
        <p:spPr/>
        <p:txBody>
          <a:bodyPr/>
          <a:lstStyle>
            <a:lvl1pPr>
              <a:defRPr/>
            </a:lvl1pPr>
          </a:lstStyle>
          <a:p>
            <a:pPr lvl="0"/>
            <a:endParaRPr lang="en-GB"/>
          </a:p>
        </p:txBody>
      </p:sp>
      <p:sp>
        <p:nvSpPr>
          <p:cNvPr id="6" name="Slide Number Placeholder 5"/>
          <p:cNvSpPr txBox="1">
            <a:spLocks noGrp="1"/>
          </p:cNvSpPr>
          <p:nvPr>
            <p:ph type="sldNum" sz="quarter" idx="8"/>
          </p:nvPr>
        </p:nvSpPr>
        <p:spPr/>
        <p:txBody>
          <a:bodyPr/>
          <a:lstStyle>
            <a:lvl1pPr>
              <a:defRPr/>
            </a:lvl1pPr>
          </a:lstStyle>
          <a:p>
            <a:pPr lvl="0"/>
            <a:fld id="{734D0347-B424-4682-856E-19F70C985071}" type="slidenum">
              <a:t>‹#›</a:t>
            </a:fld>
            <a:endParaRPr lang="en-GB"/>
          </a:p>
        </p:txBody>
      </p:sp>
    </p:spTree>
    <p:extLst>
      <p:ext uri="{BB962C8B-B14F-4D97-AF65-F5344CB8AC3E}">
        <p14:creationId xmlns:p14="http://schemas.microsoft.com/office/powerpoint/2010/main" val="873695328"/>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txBox="1">
            <a:spLocks noGrp="1"/>
          </p:cNvSpPr>
          <p:nvPr>
            <p:ph type="dt" sz="half" idx="7"/>
          </p:nvPr>
        </p:nvSpPr>
        <p:spPr/>
        <p:txBody>
          <a:bodyPr/>
          <a:lstStyle>
            <a:lvl1pPr>
              <a:defRPr/>
            </a:lvl1pPr>
          </a:lstStyle>
          <a:p>
            <a:pPr lvl="0"/>
            <a:fld id="{3C75174E-B1DE-47EF-8CFC-ED9172D62BE1}" type="datetime1">
              <a:rPr lang="en-GB"/>
              <a:pPr lvl="0"/>
              <a:t>20/01/2021</a:t>
            </a:fld>
            <a:endParaRPr lang="en-GB"/>
          </a:p>
        </p:txBody>
      </p:sp>
      <p:sp>
        <p:nvSpPr>
          <p:cNvPr id="6" name="Footer Placeholder 5"/>
          <p:cNvSpPr txBox="1">
            <a:spLocks noGrp="1"/>
          </p:cNvSpPr>
          <p:nvPr>
            <p:ph type="ftr" sz="quarter" idx="9"/>
          </p:nvPr>
        </p:nvSpPr>
        <p:spPr/>
        <p:txBody>
          <a:bodyPr/>
          <a:lstStyle>
            <a:lvl1pPr>
              <a:defRPr/>
            </a:lvl1pPr>
          </a:lstStyle>
          <a:p>
            <a:pPr lvl="0"/>
            <a:endParaRPr lang="en-GB"/>
          </a:p>
        </p:txBody>
      </p:sp>
      <p:sp>
        <p:nvSpPr>
          <p:cNvPr id="7" name="Slide Number Placeholder 6"/>
          <p:cNvSpPr txBox="1">
            <a:spLocks noGrp="1"/>
          </p:cNvSpPr>
          <p:nvPr>
            <p:ph type="sldNum" sz="quarter" idx="8"/>
          </p:nvPr>
        </p:nvSpPr>
        <p:spPr/>
        <p:txBody>
          <a:bodyPr/>
          <a:lstStyle>
            <a:lvl1pPr>
              <a:defRPr/>
            </a:lvl1pPr>
          </a:lstStyle>
          <a:p>
            <a:pPr lvl="0"/>
            <a:fld id="{FBD791B9-8EE8-4F6D-9F4F-2CEA3B9B1ED2}" type="slidenum">
              <a:t>‹#›</a:t>
            </a:fld>
            <a:endParaRPr lang="en-GB"/>
          </a:p>
        </p:txBody>
      </p:sp>
    </p:spTree>
    <p:extLst>
      <p:ext uri="{BB962C8B-B14F-4D97-AF65-F5344CB8AC3E}">
        <p14:creationId xmlns:p14="http://schemas.microsoft.com/office/powerpoint/2010/main" val="3637546514"/>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txBox="1">
            <a:spLocks noGrp="1"/>
          </p:cNvSpPr>
          <p:nvPr>
            <p:ph type="title"/>
          </p:nvPr>
        </p:nvSpPr>
        <p:spPr>
          <a:xfrm>
            <a:off x="839784" y="365129"/>
            <a:ext cx="10515600" cy="1325559"/>
          </a:xfrm>
        </p:spPr>
        <p:txBody>
          <a:bodyPr/>
          <a:lstStyle>
            <a:lvl1pPr>
              <a:defRPr/>
            </a:lvl1pPr>
          </a:lstStyle>
          <a:p>
            <a:pPr lvl="0"/>
            <a:r>
              <a:rPr lang="en-US"/>
              <a:t>Click to edit Master title style</a:t>
            </a:r>
            <a:endParaRPr lang="en-GB"/>
          </a:p>
        </p:txBody>
      </p:sp>
      <p:sp>
        <p:nvSpPr>
          <p:cNvPr id="3" name="Text Placeholder 2"/>
          <p:cNvSpPr txBox="1">
            <a:spLocks noGrp="1"/>
          </p:cNvSpPr>
          <p:nvPr>
            <p:ph type="body" idx="1"/>
          </p:nvPr>
        </p:nvSpPr>
        <p:spPr>
          <a:xfrm>
            <a:off x="839784" y="1681160"/>
            <a:ext cx="5157782" cy="823910"/>
          </a:xfrm>
        </p:spPr>
        <p:txBody>
          <a:bodyPr anchor="b"/>
          <a:lstStyle>
            <a:lvl1pPr marL="0" indent="0">
              <a:buNone/>
              <a:defRPr sz="2400" b="1"/>
            </a:lvl1pPr>
          </a:lstStyle>
          <a:p>
            <a:pPr lvl="0"/>
            <a:r>
              <a:rPr lang="en-US"/>
              <a:t>Click to edit Master text styles</a:t>
            </a:r>
          </a:p>
        </p:txBody>
      </p:sp>
      <p:sp>
        <p:nvSpPr>
          <p:cNvPr id="4" name="Content Placeholder 3"/>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US"/>
              <a:t>Click to edit Master text styles</a:t>
            </a:r>
          </a:p>
        </p:txBody>
      </p:sp>
      <p:sp>
        <p:nvSpPr>
          <p:cNvPr id="6" name="Content Placeholder 5"/>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txBox="1">
            <a:spLocks noGrp="1"/>
          </p:cNvSpPr>
          <p:nvPr>
            <p:ph type="dt" sz="half" idx="7"/>
          </p:nvPr>
        </p:nvSpPr>
        <p:spPr/>
        <p:txBody>
          <a:bodyPr/>
          <a:lstStyle>
            <a:lvl1pPr>
              <a:defRPr/>
            </a:lvl1pPr>
          </a:lstStyle>
          <a:p>
            <a:pPr lvl="0"/>
            <a:fld id="{DA0FFA99-21B8-45B5-B660-342EDC62923A}" type="datetime1">
              <a:rPr lang="en-GB"/>
              <a:pPr lvl="0"/>
              <a:t>20/01/2021</a:t>
            </a:fld>
            <a:endParaRPr lang="en-GB"/>
          </a:p>
        </p:txBody>
      </p:sp>
      <p:sp>
        <p:nvSpPr>
          <p:cNvPr id="8" name="Footer Placeholder 7"/>
          <p:cNvSpPr txBox="1">
            <a:spLocks noGrp="1"/>
          </p:cNvSpPr>
          <p:nvPr>
            <p:ph type="ftr" sz="quarter" idx="9"/>
          </p:nvPr>
        </p:nvSpPr>
        <p:spPr/>
        <p:txBody>
          <a:bodyPr/>
          <a:lstStyle>
            <a:lvl1pPr>
              <a:defRPr/>
            </a:lvl1pPr>
          </a:lstStyle>
          <a:p>
            <a:pPr lvl="0"/>
            <a:endParaRPr lang="en-GB"/>
          </a:p>
        </p:txBody>
      </p:sp>
      <p:sp>
        <p:nvSpPr>
          <p:cNvPr id="9" name="Slide Number Placeholder 8"/>
          <p:cNvSpPr txBox="1">
            <a:spLocks noGrp="1"/>
          </p:cNvSpPr>
          <p:nvPr>
            <p:ph type="sldNum" sz="quarter" idx="8"/>
          </p:nvPr>
        </p:nvSpPr>
        <p:spPr/>
        <p:txBody>
          <a:bodyPr/>
          <a:lstStyle>
            <a:lvl1pPr>
              <a:defRPr/>
            </a:lvl1pPr>
          </a:lstStyle>
          <a:p>
            <a:pPr lvl="0"/>
            <a:fld id="{71AD164F-9C50-4FE4-B6F3-26009C8FE95F}" type="slidenum">
              <a:t>‹#›</a:t>
            </a:fld>
            <a:endParaRPr lang="en-GB"/>
          </a:p>
        </p:txBody>
      </p:sp>
    </p:spTree>
    <p:extLst>
      <p:ext uri="{BB962C8B-B14F-4D97-AF65-F5344CB8AC3E}">
        <p14:creationId xmlns:p14="http://schemas.microsoft.com/office/powerpoint/2010/main" val="3160824017"/>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endParaRPr lang="en-GB"/>
          </a:p>
        </p:txBody>
      </p:sp>
      <p:sp>
        <p:nvSpPr>
          <p:cNvPr id="3" name="Date Placeholder 2"/>
          <p:cNvSpPr txBox="1">
            <a:spLocks noGrp="1"/>
          </p:cNvSpPr>
          <p:nvPr>
            <p:ph type="dt" sz="half" idx="7"/>
          </p:nvPr>
        </p:nvSpPr>
        <p:spPr/>
        <p:txBody>
          <a:bodyPr/>
          <a:lstStyle>
            <a:lvl1pPr>
              <a:defRPr/>
            </a:lvl1pPr>
          </a:lstStyle>
          <a:p>
            <a:pPr lvl="0"/>
            <a:fld id="{ED82E9DD-3586-4516-BAA6-34D192E3FDFE}" type="datetime1">
              <a:rPr lang="en-GB"/>
              <a:pPr lvl="0"/>
              <a:t>20/01/2021</a:t>
            </a:fld>
            <a:endParaRPr lang="en-GB"/>
          </a:p>
        </p:txBody>
      </p:sp>
      <p:sp>
        <p:nvSpPr>
          <p:cNvPr id="4" name="Footer Placeholder 3"/>
          <p:cNvSpPr txBox="1">
            <a:spLocks noGrp="1"/>
          </p:cNvSpPr>
          <p:nvPr>
            <p:ph type="ftr" sz="quarter" idx="9"/>
          </p:nvPr>
        </p:nvSpPr>
        <p:spPr/>
        <p:txBody>
          <a:bodyPr/>
          <a:lstStyle>
            <a:lvl1pPr>
              <a:defRPr/>
            </a:lvl1pPr>
          </a:lstStyle>
          <a:p>
            <a:pPr lvl="0"/>
            <a:endParaRPr lang="en-GB"/>
          </a:p>
        </p:txBody>
      </p:sp>
      <p:sp>
        <p:nvSpPr>
          <p:cNvPr id="5" name="Slide Number Placeholder 4"/>
          <p:cNvSpPr txBox="1">
            <a:spLocks noGrp="1"/>
          </p:cNvSpPr>
          <p:nvPr>
            <p:ph type="sldNum" sz="quarter" idx="8"/>
          </p:nvPr>
        </p:nvSpPr>
        <p:spPr/>
        <p:txBody>
          <a:bodyPr/>
          <a:lstStyle>
            <a:lvl1pPr>
              <a:defRPr/>
            </a:lvl1pPr>
          </a:lstStyle>
          <a:p>
            <a:pPr lvl="0"/>
            <a:fld id="{ED2A8929-B919-45B3-A53A-FB75764D2087}" type="slidenum">
              <a:t>‹#›</a:t>
            </a:fld>
            <a:endParaRPr lang="en-GB"/>
          </a:p>
        </p:txBody>
      </p:sp>
    </p:spTree>
    <p:extLst>
      <p:ext uri="{BB962C8B-B14F-4D97-AF65-F5344CB8AC3E}">
        <p14:creationId xmlns:p14="http://schemas.microsoft.com/office/powerpoint/2010/main" val="803322155"/>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txBox="1">
            <a:spLocks noGrp="1"/>
          </p:cNvSpPr>
          <p:nvPr>
            <p:ph type="dt" sz="half" idx="7"/>
          </p:nvPr>
        </p:nvSpPr>
        <p:spPr/>
        <p:txBody>
          <a:bodyPr/>
          <a:lstStyle>
            <a:lvl1pPr>
              <a:defRPr/>
            </a:lvl1pPr>
          </a:lstStyle>
          <a:p>
            <a:pPr lvl="0"/>
            <a:fld id="{18B9714B-25AC-4123-8993-210C7639DC2C}" type="datetime1">
              <a:rPr lang="en-GB"/>
              <a:pPr lvl="0"/>
              <a:t>20/01/2021</a:t>
            </a:fld>
            <a:endParaRPr lang="en-GB"/>
          </a:p>
        </p:txBody>
      </p:sp>
      <p:sp>
        <p:nvSpPr>
          <p:cNvPr id="3" name="Footer Placeholder 2"/>
          <p:cNvSpPr txBox="1">
            <a:spLocks noGrp="1"/>
          </p:cNvSpPr>
          <p:nvPr>
            <p:ph type="ftr" sz="quarter" idx="9"/>
          </p:nvPr>
        </p:nvSpPr>
        <p:spPr/>
        <p:txBody>
          <a:bodyPr/>
          <a:lstStyle>
            <a:lvl1pPr>
              <a:defRPr/>
            </a:lvl1pPr>
          </a:lstStyle>
          <a:p>
            <a:pPr lvl="0"/>
            <a:endParaRPr lang="en-GB"/>
          </a:p>
        </p:txBody>
      </p:sp>
      <p:sp>
        <p:nvSpPr>
          <p:cNvPr id="4" name="Slide Number Placeholder 3"/>
          <p:cNvSpPr txBox="1">
            <a:spLocks noGrp="1"/>
          </p:cNvSpPr>
          <p:nvPr>
            <p:ph type="sldNum" sz="quarter" idx="8"/>
          </p:nvPr>
        </p:nvSpPr>
        <p:spPr/>
        <p:txBody>
          <a:bodyPr/>
          <a:lstStyle>
            <a:lvl1pPr>
              <a:defRPr/>
            </a:lvl1pPr>
          </a:lstStyle>
          <a:p>
            <a:pPr lvl="0"/>
            <a:fld id="{CA89E096-6C45-46FF-93E4-6681540E74D4}" type="slidenum">
              <a:t>‹#›</a:t>
            </a:fld>
            <a:endParaRPr lang="en-GB"/>
          </a:p>
        </p:txBody>
      </p:sp>
    </p:spTree>
    <p:extLst>
      <p:ext uri="{BB962C8B-B14F-4D97-AF65-F5344CB8AC3E}">
        <p14:creationId xmlns:p14="http://schemas.microsoft.com/office/powerpoint/2010/main" val="4012855413"/>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Content Placeholder 2"/>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p:cNvSpPr txBox="1">
            <a:spLocks noGrp="1"/>
          </p:cNvSpPr>
          <p:nvPr>
            <p:ph type="dt" sz="half" idx="7"/>
          </p:nvPr>
        </p:nvSpPr>
        <p:spPr/>
        <p:txBody>
          <a:bodyPr/>
          <a:lstStyle>
            <a:lvl1pPr>
              <a:defRPr/>
            </a:lvl1pPr>
          </a:lstStyle>
          <a:p>
            <a:pPr lvl="0"/>
            <a:fld id="{1C39D62A-F792-447E-AEEF-7E89D83488B6}" type="datetime1">
              <a:rPr lang="en-GB"/>
              <a:pPr lvl="0"/>
              <a:t>20/01/2021</a:t>
            </a:fld>
            <a:endParaRPr lang="en-GB"/>
          </a:p>
        </p:txBody>
      </p:sp>
      <p:sp>
        <p:nvSpPr>
          <p:cNvPr id="6" name="Footer Placeholder 5"/>
          <p:cNvSpPr txBox="1">
            <a:spLocks noGrp="1"/>
          </p:cNvSpPr>
          <p:nvPr>
            <p:ph type="ftr" sz="quarter" idx="9"/>
          </p:nvPr>
        </p:nvSpPr>
        <p:spPr/>
        <p:txBody>
          <a:bodyPr/>
          <a:lstStyle>
            <a:lvl1pPr>
              <a:defRPr/>
            </a:lvl1pPr>
          </a:lstStyle>
          <a:p>
            <a:pPr lvl="0"/>
            <a:endParaRPr lang="en-GB"/>
          </a:p>
        </p:txBody>
      </p:sp>
      <p:sp>
        <p:nvSpPr>
          <p:cNvPr id="7" name="Slide Number Placeholder 6"/>
          <p:cNvSpPr txBox="1">
            <a:spLocks noGrp="1"/>
          </p:cNvSpPr>
          <p:nvPr>
            <p:ph type="sldNum" sz="quarter" idx="8"/>
          </p:nvPr>
        </p:nvSpPr>
        <p:spPr/>
        <p:txBody>
          <a:bodyPr/>
          <a:lstStyle>
            <a:lvl1pPr>
              <a:defRPr/>
            </a:lvl1pPr>
          </a:lstStyle>
          <a:p>
            <a:pPr lvl="0"/>
            <a:fld id="{6B346211-9484-489F-8D8E-BE0A3B215265}" type="slidenum">
              <a:t>‹#›</a:t>
            </a:fld>
            <a:endParaRPr lang="en-GB"/>
          </a:p>
        </p:txBody>
      </p:sp>
    </p:spTree>
    <p:extLst>
      <p:ext uri="{BB962C8B-B14F-4D97-AF65-F5344CB8AC3E}">
        <p14:creationId xmlns:p14="http://schemas.microsoft.com/office/powerpoint/2010/main" val="3165136315"/>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Picture Placeholder 2"/>
          <p:cNvSpPr txBox="1">
            <a:spLocks noGrp="1"/>
          </p:cNvSpPr>
          <p:nvPr>
            <p:ph type="pic" idx="1"/>
          </p:nvPr>
        </p:nvSpPr>
        <p:spPr>
          <a:xfrm>
            <a:off x="5183184" y="987423"/>
            <a:ext cx="6172200" cy="4873623"/>
          </a:xfrm>
        </p:spPr>
        <p:txBody>
          <a:bodyPr/>
          <a:lstStyle>
            <a:lvl1pPr marL="0" indent="0">
              <a:buNone/>
              <a:defRPr lang="en-GB" sz="3200"/>
            </a:lvl1pPr>
          </a:lstStyle>
          <a:p>
            <a:pPr lvl="0"/>
            <a:endParaRPr lang="en-GB"/>
          </a:p>
        </p:txBody>
      </p:sp>
      <p:sp>
        <p:nvSpPr>
          <p:cNvPr id="4" name="Text Placeholder 3"/>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p:cNvSpPr txBox="1">
            <a:spLocks noGrp="1"/>
          </p:cNvSpPr>
          <p:nvPr>
            <p:ph type="dt" sz="half" idx="7"/>
          </p:nvPr>
        </p:nvSpPr>
        <p:spPr/>
        <p:txBody>
          <a:bodyPr/>
          <a:lstStyle>
            <a:lvl1pPr>
              <a:defRPr/>
            </a:lvl1pPr>
          </a:lstStyle>
          <a:p>
            <a:pPr lvl="0"/>
            <a:fld id="{62A0F2A9-AE08-4368-9E73-21F0810E5DA0}" type="datetime1">
              <a:rPr lang="en-GB"/>
              <a:pPr lvl="0"/>
              <a:t>20/01/2021</a:t>
            </a:fld>
            <a:endParaRPr lang="en-GB"/>
          </a:p>
        </p:txBody>
      </p:sp>
      <p:sp>
        <p:nvSpPr>
          <p:cNvPr id="6" name="Footer Placeholder 5"/>
          <p:cNvSpPr txBox="1">
            <a:spLocks noGrp="1"/>
          </p:cNvSpPr>
          <p:nvPr>
            <p:ph type="ftr" sz="quarter" idx="9"/>
          </p:nvPr>
        </p:nvSpPr>
        <p:spPr/>
        <p:txBody>
          <a:bodyPr/>
          <a:lstStyle>
            <a:lvl1pPr>
              <a:defRPr/>
            </a:lvl1pPr>
          </a:lstStyle>
          <a:p>
            <a:pPr lvl="0"/>
            <a:endParaRPr lang="en-GB"/>
          </a:p>
        </p:txBody>
      </p:sp>
      <p:sp>
        <p:nvSpPr>
          <p:cNvPr id="7" name="Slide Number Placeholder 6"/>
          <p:cNvSpPr txBox="1">
            <a:spLocks noGrp="1"/>
          </p:cNvSpPr>
          <p:nvPr>
            <p:ph type="sldNum" sz="quarter" idx="8"/>
          </p:nvPr>
        </p:nvSpPr>
        <p:spPr/>
        <p:txBody>
          <a:bodyPr/>
          <a:lstStyle>
            <a:lvl1pPr>
              <a:defRPr/>
            </a:lvl1pPr>
          </a:lstStyle>
          <a:p>
            <a:pPr lvl="0"/>
            <a:fld id="{3FFD150F-D4D3-428A-AF08-0136C0FF7B07}" type="slidenum">
              <a:t>‹#›</a:t>
            </a:fld>
            <a:endParaRPr lang="en-GB"/>
          </a:p>
        </p:txBody>
      </p:sp>
    </p:spTree>
    <p:extLst>
      <p:ext uri="{BB962C8B-B14F-4D97-AF65-F5344CB8AC3E}">
        <p14:creationId xmlns:p14="http://schemas.microsoft.com/office/powerpoint/2010/main" val="1281142587"/>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endParaRPr lang="en-GB"/>
          </a:p>
        </p:txBody>
      </p:sp>
      <p:sp>
        <p:nvSpPr>
          <p:cNvPr id="3" name="Vertical Text Placeholder 2"/>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txBox="1">
            <a:spLocks noGrp="1"/>
          </p:cNvSpPr>
          <p:nvPr>
            <p:ph type="dt" sz="half" idx="7"/>
          </p:nvPr>
        </p:nvSpPr>
        <p:spPr/>
        <p:txBody>
          <a:bodyPr/>
          <a:lstStyle>
            <a:lvl1pPr>
              <a:defRPr/>
            </a:lvl1pPr>
          </a:lstStyle>
          <a:p>
            <a:pPr lvl="0"/>
            <a:fld id="{49F6E63D-7D39-4E84-BBF2-05A10FDABCD5}" type="datetime1">
              <a:rPr lang="en-GB"/>
              <a:pPr lvl="0"/>
              <a:t>20/01/2021</a:t>
            </a:fld>
            <a:endParaRPr lang="en-GB"/>
          </a:p>
        </p:txBody>
      </p:sp>
      <p:sp>
        <p:nvSpPr>
          <p:cNvPr id="5" name="Footer Placeholder 4"/>
          <p:cNvSpPr txBox="1">
            <a:spLocks noGrp="1"/>
          </p:cNvSpPr>
          <p:nvPr>
            <p:ph type="ftr" sz="quarter" idx="9"/>
          </p:nvPr>
        </p:nvSpPr>
        <p:spPr/>
        <p:txBody>
          <a:bodyPr/>
          <a:lstStyle>
            <a:lvl1pPr>
              <a:defRPr/>
            </a:lvl1pPr>
          </a:lstStyle>
          <a:p>
            <a:pPr lvl="0"/>
            <a:endParaRPr lang="en-GB"/>
          </a:p>
        </p:txBody>
      </p:sp>
      <p:sp>
        <p:nvSpPr>
          <p:cNvPr id="6" name="Slide Number Placeholder 5"/>
          <p:cNvSpPr txBox="1">
            <a:spLocks noGrp="1"/>
          </p:cNvSpPr>
          <p:nvPr>
            <p:ph type="sldNum" sz="quarter" idx="8"/>
          </p:nvPr>
        </p:nvSpPr>
        <p:spPr/>
        <p:txBody>
          <a:bodyPr/>
          <a:lstStyle>
            <a:lvl1pPr>
              <a:defRPr/>
            </a:lvl1pPr>
          </a:lstStyle>
          <a:p>
            <a:pPr lvl="0"/>
            <a:fld id="{66D065FD-4C07-4CA3-A8B6-7F6B511B448F}" type="slidenum">
              <a:t>‹#›</a:t>
            </a:fld>
            <a:endParaRPr lang="en-GB"/>
          </a:p>
        </p:txBody>
      </p:sp>
    </p:spTree>
    <p:extLst>
      <p:ext uri="{BB962C8B-B14F-4D97-AF65-F5344CB8AC3E}">
        <p14:creationId xmlns:p14="http://schemas.microsoft.com/office/powerpoint/2010/main" val="1985518893"/>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txBox="1">
            <a:spLocks noGrp="1"/>
          </p:cNvSpPr>
          <p:nvPr>
            <p:ph type="title" orient="vert"/>
          </p:nvPr>
        </p:nvSpPr>
        <p:spPr>
          <a:xfrm>
            <a:off x="8724903" y="365129"/>
            <a:ext cx="2628899" cy="5811834"/>
          </a:xfrm>
        </p:spPr>
        <p:txBody>
          <a:bodyPr vert="eaVert"/>
          <a:lstStyle>
            <a:lvl1pPr>
              <a:defRPr/>
            </a:lvl1pPr>
          </a:lstStyle>
          <a:p>
            <a:pPr lvl="0"/>
            <a:r>
              <a:rPr lang="en-US"/>
              <a:t>Click to edit Master title style</a:t>
            </a:r>
            <a:endParaRPr lang="en-GB"/>
          </a:p>
        </p:txBody>
      </p:sp>
      <p:sp>
        <p:nvSpPr>
          <p:cNvPr id="3" name="Vertical Text Placeholder 2"/>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txBox="1">
            <a:spLocks noGrp="1"/>
          </p:cNvSpPr>
          <p:nvPr>
            <p:ph type="dt" sz="half" idx="7"/>
          </p:nvPr>
        </p:nvSpPr>
        <p:spPr/>
        <p:txBody>
          <a:bodyPr/>
          <a:lstStyle>
            <a:lvl1pPr>
              <a:defRPr/>
            </a:lvl1pPr>
          </a:lstStyle>
          <a:p>
            <a:pPr lvl="0"/>
            <a:fld id="{4A17B62D-3688-455F-ACEE-66B27CEA96AF}" type="datetime1">
              <a:rPr lang="en-GB"/>
              <a:pPr lvl="0"/>
              <a:t>20/01/2021</a:t>
            </a:fld>
            <a:endParaRPr lang="en-GB"/>
          </a:p>
        </p:txBody>
      </p:sp>
      <p:sp>
        <p:nvSpPr>
          <p:cNvPr id="5" name="Footer Placeholder 4"/>
          <p:cNvSpPr txBox="1">
            <a:spLocks noGrp="1"/>
          </p:cNvSpPr>
          <p:nvPr>
            <p:ph type="ftr" sz="quarter" idx="9"/>
          </p:nvPr>
        </p:nvSpPr>
        <p:spPr/>
        <p:txBody>
          <a:bodyPr/>
          <a:lstStyle>
            <a:lvl1pPr>
              <a:defRPr/>
            </a:lvl1pPr>
          </a:lstStyle>
          <a:p>
            <a:pPr lvl="0"/>
            <a:endParaRPr lang="en-GB"/>
          </a:p>
        </p:txBody>
      </p:sp>
      <p:sp>
        <p:nvSpPr>
          <p:cNvPr id="6" name="Slide Number Placeholder 5"/>
          <p:cNvSpPr txBox="1">
            <a:spLocks noGrp="1"/>
          </p:cNvSpPr>
          <p:nvPr>
            <p:ph type="sldNum" sz="quarter" idx="8"/>
          </p:nvPr>
        </p:nvSpPr>
        <p:spPr/>
        <p:txBody>
          <a:bodyPr/>
          <a:lstStyle>
            <a:lvl1pPr>
              <a:defRPr/>
            </a:lvl1pPr>
          </a:lstStyle>
          <a:p>
            <a:pPr lvl="0"/>
            <a:fld id="{FDAE6B9A-BA97-437D-90F7-A6BC3C3EF5D3}" type="slidenum">
              <a:t>‹#›</a:t>
            </a:fld>
            <a:endParaRPr lang="en-GB"/>
          </a:p>
        </p:txBody>
      </p:sp>
    </p:spTree>
    <p:extLst>
      <p:ext uri="{BB962C8B-B14F-4D97-AF65-F5344CB8AC3E}">
        <p14:creationId xmlns:p14="http://schemas.microsoft.com/office/powerpoint/2010/main" val="2253309241"/>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endParaRPr lang="en-GB"/>
          </a:p>
        </p:txBody>
      </p:sp>
      <p:sp>
        <p:nvSpPr>
          <p:cNvPr id="3" name="Text Placeholder 2"/>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B70555A5-42CB-4F3E-8604-88ACF6E797FE}" type="datetime1">
              <a:rPr lang="en-GB"/>
              <a:pPr lvl="0"/>
              <a:t>20/01/2021</a:t>
            </a:fld>
            <a:endParaRPr lang="en-GB"/>
          </a:p>
        </p:txBody>
      </p:sp>
      <p:sp>
        <p:nvSpPr>
          <p:cNvPr id="5" name="Footer Placeholder 4"/>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endParaRPr lang="en-GB"/>
          </a:p>
        </p:txBody>
      </p:sp>
      <p:sp>
        <p:nvSpPr>
          <p:cNvPr id="6" name="Slide Number Placeholder 5"/>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239A712D-EDE6-422C-84CD-E3A1F6EC11B0}"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mc:Choice xmlns:p14="http://schemas.microsoft.com/office/powerpoint/2010/main" Requires="p14">
      <p:transition spd="slow" p14:dur="2000"/>
    </mc:Choice>
    <mc:Fallback>
      <p:transition spd="slow"/>
    </mc:Fallback>
  </mc:AlternateContent>
  <p:txStyles>
    <p:title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000000"/>
          </a:solidFill>
          <a:uFillTx/>
          <a:latin typeface="Calibri Light"/>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Calibri"/>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Calibri"/>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solidFill>
          <a:srgbClr val="FFFFFF"/>
        </a:solidFill>
        <a:effectLst/>
      </p:bgPr>
    </p:bg>
    <p:spTree>
      <p:nvGrpSpPr>
        <p:cNvPr id="1" name=""/>
        <p:cNvGrpSpPr/>
        <p:nvPr/>
      </p:nvGrpSpPr>
      <p:grpSpPr>
        <a:xfrm>
          <a:off x="0" y="0"/>
          <a:ext cx="0" cy="0"/>
          <a:chOff x="0" y="0"/>
          <a:chExt cx="0" cy="0"/>
        </a:xfrm>
      </p:grpSpPr>
      <p:sp>
        <p:nvSpPr>
          <p:cNvPr id="2" name="Rectangle 7"/>
          <p:cNvSpPr>
            <a:spLocks noMove="1" noResize="1"/>
          </p:cNvSpPr>
          <p:nvPr/>
        </p:nvSpPr>
        <p:spPr>
          <a:xfrm>
            <a:off x="475488" y="0"/>
            <a:ext cx="10910291" cy="6858000"/>
          </a:xfrm>
          <a:prstGeom prst="rect">
            <a:avLst/>
          </a:prstGeom>
          <a:gradFill>
            <a:gsLst>
              <a:gs pos="0">
                <a:srgbClr val="3965B5"/>
              </a:gs>
              <a:gs pos="100000">
                <a:srgbClr val="3965B5"/>
              </a:gs>
            </a:gsLst>
            <a:lin ang="42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3" name="Picture 9">
            <a:extLst>
              <a:ext uri="{FF2B5EF4-FFF2-40B4-BE49-F238E27FC236}">
                <a16:creationId xmlns:a16="http://schemas.microsoft.com/office/drawing/2014/main" id="{00000000-0000-0000-0000-000000000000}"/>
              </a:ext>
            </a:extLst>
          </p:cNvPr>
          <p:cNvPicPr>
            <a:picLocks noMove="1" noResize="1"/>
          </p:cNvPicPr>
          <p:nvPr/>
        </p:nvPicPr>
        <p:blipFill>
          <a:blip r:embed="rId2"/>
          <a:stretch>
            <a:fillRect/>
          </a:stretch>
        </p:blipFill>
        <p:spPr>
          <a:xfrm>
            <a:off x="0" y="0"/>
            <a:ext cx="12191996" cy="6858000"/>
          </a:xfrm>
          <a:prstGeom prst="rect">
            <a:avLst/>
          </a:prstGeom>
          <a:noFill/>
          <a:ln cap="flat">
            <a:noFill/>
          </a:ln>
        </p:spPr>
      </p:pic>
      <p:sp>
        <p:nvSpPr>
          <p:cNvPr id="4" name="Title 1"/>
          <p:cNvSpPr txBox="1">
            <a:spLocks noGrp="1"/>
          </p:cNvSpPr>
          <p:nvPr>
            <p:ph type="ctrTitle"/>
          </p:nvPr>
        </p:nvSpPr>
        <p:spPr>
          <a:xfrm>
            <a:off x="3045363" y="2043665"/>
            <a:ext cx="6105192" cy="2031056"/>
          </a:xfrm>
        </p:spPr>
        <p:txBody>
          <a:bodyPr/>
          <a:lstStyle/>
          <a:p>
            <a:pPr lvl="0"/>
            <a:r>
              <a:rPr lang="en-GB" sz="3300">
                <a:solidFill>
                  <a:srgbClr val="FFFFFF"/>
                </a:solidFill>
              </a:rPr>
              <a:t>Professional Practice:Principles and contexts of work with young people.</a:t>
            </a:r>
          </a:p>
        </p:txBody>
      </p:sp>
      <p:sp>
        <p:nvSpPr>
          <p:cNvPr id="5" name="Subtitle 2"/>
          <p:cNvSpPr txBox="1">
            <a:spLocks noGrp="1"/>
          </p:cNvSpPr>
          <p:nvPr>
            <p:ph type="subTitle" idx="1"/>
          </p:nvPr>
        </p:nvSpPr>
        <p:spPr>
          <a:xfrm>
            <a:off x="3045363" y="4074721"/>
            <a:ext cx="6105192" cy="682078"/>
          </a:xfrm>
        </p:spPr>
        <p:txBody>
          <a:bodyPr/>
          <a:lstStyle/>
          <a:p>
            <a:pPr lvl="0"/>
            <a:r>
              <a:rPr lang="en-GB" sz="1500">
                <a:solidFill>
                  <a:srgbClr val="FFFFFF"/>
                </a:solidFill>
              </a:rPr>
              <a:t>Student Name:- Carol Callow </a:t>
            </a:r>
          </a:p>
          <a:p>
            <a:pPr lvl="0"/>
            <a:r>
              <a:rPr lang="en-GB" sz="1500">
                <a:solidFill>
                  <a:srgbClr val="FFFFFF"/>
                </a:solidFill>
              </a:rPr>
              <a:t>Student Number:- 2011526</a:t>
            </a:r>
          </a:p>
          <a:p>
            <a:pPr lvl="0"/>
            <a:endParaRPr lang="en-GB" sz="1500">
              <a:solidFill>
                <a:srgbClr val="FFFFFF"/>
              </a:solidFill>
            </a:endParaRP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name="Slide10">
    <p:bg>
      <p:bgPr>
        <a:solidFill>
          <a:srgbClr val="000000"/>
        </a:solidFill>
        <a:effectLst/>
      </p:bgPr>
    </p:bg>
    <p:spTree>
      <p:nvGrpSpPr>
        <p:cNvPr id="1" name=""/>
        <p:cNvGrpSpPr/>
        <p:nvPr/>
      </p:nvGrpSpPr>
      <p:grpSpPr>
        <a:xfrm>
          <a:off x="0" y="0"/>
          <a:ext cx="0" cy="0"/>
          <a:chOff x="0" y="0"/>
          <a:chExt cx="0" cy="0"/>
        </a:xfrm>
      </p:grpSpPr>
      <p:sp>
        <p:nvSpPr>
          <p:cNvPr id="2" name="Rectangle 7"/>
          <p:cNvSpPr>
            <a:spLocks noMove="1" noResize="1"/>
          </p:cNvSpPr>
          <p:nvPr/>
        </p:nvSpPr>
        <p:spPr>
          <a:xfrm>
            <a:off x="838203" y="0"/>
            <a:ext cx="10910291" cy="6858000"/>
          </a:xfrm>
          <a:prstGeom prst="rect">
            <a:avLst/>
          </a:prstGeom>
          <a:gradFill>
            <a:gsLst>
              <a:gs pos="0">
                <a:srgbClr val="3965B5"/>
              </a:gs>
              <a:gs pos="100000">
                <a:srgbClr val="3965B5"/>
              </a:gs>
            </a:gsLst>
            <a:lin ang="42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3" name="Picture 9">
            <a:extLst>
              <a:ext uri="{FF2B5EF4-FFF2-40B4-BE49-F238E27FC236}">
                <a16:creationId xmlns:a16="http://schemas.microsoft.com/office/drawing/2014/main" id="{00000000-0000-0000-0000-000000000000}"/>
              </a:ext>
            </a:extLst>
          </p:cNvPr>
          <p:cNvPicPr>
            <a:picLocks noMove="1" noResize="1"/>
          </p:cNvPicPr>
          <p:nvPr/>
        </p:nvPicPr>
        <p:blipFill>
          <a:blip r:embed="rId2"/>
          <a:srcRect l="3964" t="3964" r="3964" b="3964"/>
          <a:stretch>
            <a:fillRect/>
          </a:stretch>
        </p:blipFill>
        <p:spPr>
          <a:xfrm>
            <a:off x="0" y="0"/>
            <a:ext cx="12191996" cy="6858000"/>
          </a:xfrm>
          <a:prstGeom prst="rect">
            <a:avLst/>
          </a:prstGeom>
          <a:noFill/>
          <a:ln cap="flat">
            <a:noFill/>
          </a:ln>
        </p:spPr>
      </p:pic>
      <p:sp>
        <p:nvSpPr>
          <p:cNvPr id="4" name="Title 1"/>
          <p:cNvSpPr txBox="1">
            <a:spLocks noGrp="1"/>
          </p:cNvSpPr>
          <p:nvPr>
            <p:ph type="title"/>
          </p:nvPr>
        </p:nvSpPr>
        <p:spPr>
          <a:xfrm>
            <a:off x="2618439" y="991264"/>
            <a:ext cx="6955127" cy="1066803"/>
          </a:xfrm>
        </p:spPr>
        <p:txBody>
          <a:bodyPr anchorCtr="1"/>
          <a:lstStyle/>
          <a:p>
            <a:pPr lvl="0" algn="ctr"/>
            <a:r>
              <a:rPr lang="en-GB" sz="4000">
                <a:solidFill>
                  <a:srgbClr val="FFFFFF"/>
                </a:solidFill>
              </a:rPr>
              <a:t>Induction </a:t>
            </a:r>
          </a:p>
        </p:txBody>
      </p:sp>
      <p:sp>
        <p:nvSpPr>
          <p:cNvPr id="5" name="Content Placeholder 2"/>
          <p:cNvSpPr txBox="1">
            <a:spLocks noGrp="1"/>
          </p:cNvSpPr>
          <p:nvPr>
            <p:ph idx="1"/>
          </p:nvPr>
        </p:nvSpPr>
        <p:spPr>
          <a:xfrm>
            <a:off x="2618439" y="2371725"/>
            <a:ext cx="6955127" cy="3038478"/>
          </a:xfrm>
        </p:spPr>
        <p:txBody>
          <a:bodyPr/>
          <a:lstStyle/>
          <a:p>
            <a:pPr marL="0" lvl="0" indent="0">
              <a:buNone/>
            </a:pPr>
            <a:endParaRPr lang="en-GB" sz="2400">
              <a:solidFill>
                <a:srgbClr val="FFFFFF"/>
              </a:solidFill>
            </a:endParaRPr>
          </a:p>
          <a:p>
            <a:pPr marL="0" lvl="0" indent="0">
              <a:buNone/>
            </a:pPr>
            <a:r>
              <a:rPr lang="en-GB" sz="2400">
                <a:solidFill>
                  <a:srgbClr val="FFFFFF"/>
                </a:solidFill>
              </a:rPr>
              <a:t>Hello, my name is Carol Callow and im currently studying BA Youth Work And Social Education. </a:t>
            </a:r>
          </a:p>
          <a:p>
            <a:pPr marL="0" lvl="0" indent="0">
              <a:buNone/>
            </a:pPr>
            <a:r>
              <a:rPr lang="en-GB" sz="2400">
                <a:solidFill>
                  <a:srgbClr val="FFFFFF"/>
                </a:solidFill>
              </a:rPr>
              <a:t>Today I am going to talk a little about Youth Work in the 1950s.</a:t>
            </a:r>
          </a:p>
          <a:p>
            <a:pPr marL="0" lvl="0" indent="0">
              <a:buNone/>
            </a:pPr>
            <a:r>
              <a:rPr lang="en-GB" sz="2400">
                <a:solidFill>
                  <a:srgbClr val="FFFFFF"/>
                </a:solidFill>
              </a:rPr>
              <a:t>Please feel free to ask any questions.</a:t>
            </a:r>
          </a:p>
          <a:p>
            <a:pPr marL="0" lvl="0" indent="0">
              <a:buNone/>
            </a:pPr>
            <a:endParaRPr lang="en-GB" sz="2400">
              <a:solidFill>
                <a:srgbClr val="FFFFFF"/>
              </a:solidFill>
            </a:endParaRP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name="Slide11">
    <p:bg>
      <p:bgPr>
        <a:solidFill>
          <a:srgbClr val="000000"/>
        </a:solidFill>
        <a:effectLst/>
      </p:bgPr>
    </p:bg>
    <p:spTree>
      <p:nvGrpSpPr>
        <p:cNvPr id="1" name=""/>
        <p:cNvGrpSpPr/>
        <p:nvPr/>
      </p:nvGrpSpPr>
      <p:grpSpPr>
        <a:xfrm>
          <a:off x="0" y="0"/>
          <a:ext cx="0" cy="0"/>
          <a:chOff x="0" y="0"/>
          <a:chExt cx="0" cy="0"/>
        </a:xfrm>
      </p:grpSpPr>
      <p:sp>
        <p:nvSpPr>
          <p:cNvPr id="2" name="Rectangle 7"/>
          <p:cNvSpPr>
            <a:spLocks noMove="1" noResize="1"/>
          </p:cNvSpPr>
          <p:nvPr/>
        </p:nvSpPr>
        <p:spPr>
          <a:xfrm>
            <a:off x="838203" y="0"/>
            <a:ext cx="10910291" cy="6858000"/>
          </a:xfrm>
          <a:prstGeom prst="rect">
            <a:avLst/>
          </a:prstGeom>
          <a:gradFill>
            <a:gsLst>
              <a:gs pos="0">
                <a:srgbClr val="3965B5"/>
              </a:gs>
              <a:gs pos="100000">
                <a:srgbClr val="3965B5"/>
              </a:gs>
            </a:gsLst>
            <a:lin ang="42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3" name="Picture 9">
            <a:extLst>
              <a:ext uri="{FF2B5EF4-FFF2-40B4-BE49-F238E27FC236}">
                <a16:creationId xmlns:a16="http://schemas.microsoft.com/office/drawing/2014/main" id="{00000000-0000-0000-0000-000000000000}"/>
              </a:ext>
            </a:extLst>
          </p:cNvPr>
          <p:cNvPicPr>
            <a:picLocks noMove="1" noResize="1"/>
          </p:cNvPicPr>
          <p:nvPr/>
        </p:nvPicPr>
        <p:blipFill>
          <a:blip r:embed="rId2"/>
          <a:srcRect l="3964" t="3964" r="3964" b="3964"/>
          <a:stretch>
            <a:fillRect/>
          </a:stretch>
        </p:blipFill>
        <p:spPr>
          <a:xfrm>
            <a:off x="0" y="0"/>
            <a:ext cx="12191996" cy="6858000"/>
          </a:xfrm>
          <a:prstGeom prst="rect">
            <a:avLst/>
          </a:prstGeom>
          <a:noFill/>
          <a:ln cap="flat">
            <a:noFill/>
          </a:ln>
        </p:spPr>
      </p:pic>
      <p:sp>
        <p:nvSpPr>
          <p:cNvPr id="4" name="Title 1"/>
          <p:cNvSpPr txBox="1">
            <a:spLocks noGrp="1"/>
          </p:cNvSpPr>
          <p:nvPr>
            <p:ph type="title"/>
          </p:nvPr>
        </p:nvSpPr>
        <p:spPr>
          <a:xfrm>
            <a:off x="2618439" y="991264"/>
            <a:ext cx="6955127" cy="1066803"/>
          </a:xfrm>
        </p:spPr>
        <p:txBody>
          <a:bodyPr anchorCtr="1"/>
          <a:lstStyle/>
          <a:p>
            <a:pPr lvl="0" algn="ctr"/>
            <a:r>
              <a:rPr lang="en-GB" sz="4000">
                <a:solidFill>
                  <a:srgbClr val="FFFFFF"/>
                </a:solidFill>
              </a:rPr>
              <a:t>HISTORY </a:t>
            </a:r>
          </a:p>
        </p:txBody>
      </p:sp>
      <p:sp>
        <p:nvSpPr>
          <p:cNvPr id="5" name="Content Placeholder 2"/>
          <p:cNvSpPr txBox="1">
            <a:spLocks noGrp="1"/>
          </p:cNvSpPr>
          <p:nvPr>
            <p:ph idx="1"/>
          </p:nvPr>
        </p:nvSpPr>
        <p:spPr>
          <a:xfrm>
            <a:off x="2618439" y="2371725"/>
            <a:ext cx="6955127" cy="3038478"/>
          </a:xfrm>
        </p:spPr>
        <p:txBody>
          <a:bodyPr/>
          <a:lstStyle/>
          <a:p>
            <a:pPr marL="0" lvl="0" indent="0">
              <a:buNone/>
            </a:pPr>
            <a:r>
              <a:rPr lang="en-GB" sz="2400">
                <a:solidFill>
                  <a:srgbClr val="FFFFFF"/>
                </a:solidFill>
              </a:rPr>
              <a:t>Youth work goes back to the early 18</a:t>
            </a:r>
            <a:r>
              <a:rPr lang="en-GB" sz="2400" baseline="30000">
                <a:solidFill>
                  <a:srgbClr val="FFFFFF"/>
                </a:solidFill>
              </a:rPr>
              <a:t>th</a:t>
            </a:r>
            <a:r>
              <a:rPr lang="en-GB" sz="2400">
                <a:solidFill>
                  <a:srgbClr val="FFFFFF"/>
                </a:solidFill>
              </a:rPr>
              <a:t> century to the birth of the Industrial Revolution, which was when it became the first time that young men left their homes and their cottage industries to migrate to the bigger towns. The migration developed the youth culture in all the urban areas, which became more response by the efforts of the local people within that area. </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name="Slide12">
    <p:bg>
      <p:bgPr>
        <a:solidFill>
          <a:srgbClr val="000000"/>
        </a:solidFill>
        <a:effectLst/>
      </p:bgPr>
    </p:bg>
    <p:spTree>
      <p:nvGrpSpPr>
        <p:cNvPr id="1" name=""/>
        <p:cNvGrpSpPr/>
        <p:nvPr/>
      </p:nvGrpSpPr>
      <p:grpSpPr>
        <a:xfrm>
          <a:off x="0" y="0"/>
          <a:ext cx="0" cy="0"/>
          <a:chOff x="0" y="0"/>
          <a:chExt cx="0" cy="0"/>
        </a:xfrm>
      </p:grpSpPr>
      <p:sp>
        <p:nvSpPr>
          <p:cNvPr id="2" name="Rectangle 7"/>
          <p:cNvSpPr>
            <a:spLocks noMove="1" noResize="1"/>
          </p:cNvSpPr>
          <p:nvPr/>
        </p:nvSpPr>
        <p:spPr>
          <a:xfrm>
            <a:off x="838203" y="0"/>
            <a:ext cx="10910291" cy="6858000"/>
          </a:xfrm>
          <a:prstGeom prst="rect">
            <a:avLst/>
          </a:prstGeom>
          <a:gradFill>
            <a:gsLst>
              <a:gs pos="0">
                <a:srgbClr val="3965B5"/>
              </a:gs>
              <a:gs pos="100000">
                <a:srgbClr val="3965B5"/>
              </a:gs>
            </a:gsLst>
            <a:lin ang="42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3" name="Picture 9">
            <a:extLst>
              <a:ext uri="{FF2B5EF4-FFF2-40B4-BE49-F238E27FC236}">
                <a16:creationId xmlns:a16="http://schemas.microsoft.com/office/drawing/2014/main" id="{00000000-0000-0000-0000-000000000000}"/>
              </a:ext>
            </a:extLst>
          </p:cNvPr>
          <p:cNvPicPr>
            <a:picLocks noMove="1" noResize="1"/>
          </p:cNvPicPr>
          <p:nvPr/>
        </p:nvPicPr>
        <p:blipFill>
          <a:blip r:embed="rId2"/>
          <a:srcRect l="3964" t="3964" r="3964" b="3964"/>
          <a:stretch>
            <a:fillRect/>
          </a:stretch>
        </p:blipFill>
        <p:spPr>
          <a:xfrm>
            <a:off x="0" y="0"/>
            <a:ext cx="12191996" cy="6858000"/>
          </a:xfrm>
          <a:prstGeom prst="rect">
            <a:avLst/>
          </a:prstGeom>
          <a:noFill/>
          <a:ln cap="flat">
            <a:noFill/>
          </a:ln>
        </p:spPr>
      </p:pic>
      <p:sp>
        <p:nvSpPr>
          <p:cNvPr id="4" name="Title 1"/>
          <p:cNvSpPr txBox="1">
            <a:spLocks noGrp="1"/>
          </p:cNvSpPr>
          <p:nvPr>
            <p:ph type="title"/>
          </p:nvPr>
        </p:nvSpPr>
        <p:spPr>
          <a:xfrm>
            <a:off x="2618439" y="991264"/>
            <a:ext cx="6955127" cy="1066803"/>
          </a:xfrm>
        </p:spPr>
        <p:txBody>
          <a:bodyPr anchorCtr="1"/>
          <a:lstStyle/>
          <a:p>
            <a:pPr lvl="0" algn="ctr"/>
            <a:r>
              <a:rPr lang="en-GB" sz="3400">
                <a:solidFill>
                  <a:srgbClr val="FFFFFF"/>
                </a:solidFill>
              </a:rPr>
              <a:t>What the youth was like after World war.</a:t>
            </a:r>
          </a:p>
        </p:txBody>
      </p:sp>
      <p:sp>
        <p:nvSpPr>
          <p:cNvPr id="5" name="Content Placeholder 2"/>
          <p:cNvSpPr txBox="1">
            <a:spLocks noGrp="1"/>
          </p:cNvSpPr>
          <p:nvPr>
            <p:ph idx="1"/>
          </p:nvPr>
        </p:nvSpPr>
        <p:spPr>
          <a:xfrm>
            <a:off x="2618439" y="2371725"/>
            <a:ext cx="6955127" cy="3038478"/>
          </a:xfrm>
        </p:spPr>
        <p:txBody>
          <a:bodyPr/>
          <a:lstStyle/>
          <a:p>
            <a:pPr marL="0" lvl="0" indent="0">
              <a:buNone/>
            </a:pPr>
            <a:r>
              <a:rPr lang="en-GB" sz="2000">
                <a:solidFill>
                  <a:srgbClr val="FFFFFF"/>
                </a:solidFill>
              </a:rPr>
              <a:t>After the 1</a:t>
            </a:r>
            <a:r>
              <a:rPr lang="en-GB" sz="2000" baseline="30000">
                <a:solidFill>
                  <a:srgbClr val="FFFFFF"/>
                </a:solidFill>
              </a:rPr>
              <a:t>st</a:t>
            </a:r>
            <a:r>
              <a:rPr lang="en-GB" sz="2000">
                <a:solidFill>
                  <a:srgbClr val="FFFFFF"/>
                </a:solidFill>
              </a:rPr>
              <a:t> world war, there was some hard steps to take for the state funding and the involvement in youth work, for example granting the powers to the local education authorities is established by the ‘Juvenile Organizing Committees’ (Board of Education Circular 86, 1921). Up until this time many people within the areas found it still normal to still be able to talk about work within or among the boys and the girls for example youth, young women and men. </a:t>
            </a:r>
          </a:p>
          <a:p>
            <a:pPr marL="0" lvl="0" indent="0">
              <a:buNone/>
            </a:pPr>
            <a:r>
              <a:rPr lang="en-GB" sz="2000">
                <a:solidFill>
                  <a:srgbClr val="FFFFFF"/>
                </a:solidFill>
              </a:rPr>
              <a:t>(Walkey  1931).</a:t>
            </a:r>
          </a:p>
          <a:p>
            <a:pPr marL="0" lvl="0" indent="0">
              <a:buNone/>
            </a:pPr>
            <a:endParaRPr lang="en-GB" sz="2000">
              <a:solidFill>
                <a:srgbClr val="FFFFFF"/>
              </a:solidFill>
            </a:endParaRP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name="Slide9">
    <p:bg>
      <p:bgPr>
        <a:solidFill>
          <a:srgbClr val="000000"/>
        </a:solidFill>
        <a:effectLst/>
      </p:bgPr>
    </p:bg>
    <p:spTree>
      <p:nvGrpSpPr>
        <p:cNvPr id="1" name=""/>
        <p:cNvGrpSpPr/>
        <p:nvPr/>
      </p:nvGrpSpPr>
      <p:grpSpPr>
        <a:xfrm>
          <a:off x="0" y="0"/>
          <a:ext cx="0" cy="0"/>
          <a:chOff x="0" y="0"/>
          <a:chExt cx="0" cy="0"/>
        </a:xfrm>
      </p:grpSpPr>
      <p:sp>
        <p:nvSpPr>
          <p:cNvPr id="2" name="Rectangle 7"/>
          <p:cNvSpPr>
            <a:spLocks noMove="1" noResize="1"/>
          </p:cNvSpPr>
          <p:nvPr/>
        </p:nvSpPr>
        <p:spPr>
          <a:xfrm>
            <a:off x="838203" y="0"/>
            <a:ext cx="10910291" cy="6858000"/>
          </a:xfrm>
          <a:prstGeom prst="rect">
            <a:avLst/>
          </a:prstGeom>
          <a:gradFill>
            <a:gsLst>
              <a:gs pos="0">
                <a:srgbClr val="3965B5"/>
              </a:gs>
              <a:gs pos="100000">
                <a:srgbClr val="3965B5"/>
              </a:gs>
            </a:gsLst>
            <a:lin ang="42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3" name="Picture 9">
            <a:extLst>
              <a:ext uri="{FF2B5EF4-FFF2-40B4-BE49-F238E27FC236}">
                <a16:creationId xmlns:a16="http://schemas.microsoft.com/office/drawing/2014/main" id="{00000000-0000-0000-0000-000000000000}"/>
              </a:ext>
            </a:extLst>
          </p:cNvPr>
          <p:cNvPicPr>
            <a:picLocks noMove="1" noResize="1"/>
          </p:cNvPicPr>
          <p:nvPr/>
        </p:nvPicPr>
        <p:blipFill>
          <a:blip r:embed="rId2"/>
          <a:srcRect l="3964" t="3964" r="3964" b="3964"/>
          <a:stretch>
            <a:fillRect/>
          </a:stretch>
        </p:blipFill>
        <p:spPr>
          <a:xfrm>
            <a:off x="0" y="0"/>
            <a:ext cx="12191996" cy="6858000"/>
          </a:xfrm>
          <a:prstGeom prst="rect">
            <a:avLst/>
          </a:prstGeom>
          <a:noFill/>
          <a:ln cap="flat">
            <a:noFill/>
          </a:ln>
        </p:spPr>
      </p:pic>
      <p:sp>
        <p:nvSpPr>
          <p:cNvPr id="4" name="Title 1"/>
          <p:cNvSpPr txBox="1">
            <a:spLocks noGrp="1"/>
          </p:cNvSpPr>
          <p:nvPr>
            <p:ph type="title"/>
          </p:nvPr>
        </p:nvSpPr>
        <p:spPr>
          <a:xfrm>
            <a:off x="2618439" y="991264"/>
            <a:ext cx="6955127" cy="1066803"/>
          </a:xfrm>
        </p:spPr>
        <p:txBody>
          <a:bodyPr anchorCtr="1"/>
          <a:lstStyle/>
          <a:p>
            <a:pPr lvl="0" algn="ctr"/>
            <a:r>
              <a:rPr lang="en-GB" sz="4000">
                <a:solidFill>
                  <a:srgbClr val="FFFFFF"/>
                </a:solidFill>
              </a:rPr>
              <a:t>Children in the 1950’s.</a:t>
            </a:r>
          </a:p>
        </p:txBody>
      </p:sp>
      <p:sp>
        <p:nvSpPr>
          <p:cNvPr id="5" name="Content Placeholder 2"/>
          <p:cNvSpPr txBox="1">
            <a:spLocks noGrp="1"/>
          </p:cNvSpPr>
          <p:nvPr>
            <p:ph idx="1"/>
          </p:nvPr>
        </p:nvSpPr>
        <p:spPr>
          <a:xfrm>
            <a:off x="2618439" y="2371725"/>
            <a:ext cx="6955127" cy="3038478"/>
          </a:xfrm>
        </p:spPr>
        <p:txBody>
          <a:bodyPr/>
          <a:lstStyle/>
          <a:p>
            <a:pPr marL="0" lvl="0" indent="0">
              <a:buNone/>
            </a:pPr>
            <a:r>
              <a:rPr lang="en-GB" sz="1900">
                <a:solidFill>
                  <a:srgbClr val="FFFFFF"/>
                </a:solidFill>
              </a:rPr>
              <a:t>In the 1950’s the children would often play games outside on the street near their houses. The parents of the children found this way to be much safer, as less people owned their own cars and their was far less traffic to worry the adults. The children played all sorts of different games and with some of the simple toys. Children would play these games rather than computer games. In the 1950s the children only had footballs, skipping ropes, cards and hula hoops. </a:t>
            </a:r>
          </a:p>
          <a:p>
            <a:pPr marL="0" lvl="0" indent="0">
              <a:buNone/>
            </a:pPr>
            <a:endParaRPr lang="en-GB" sz="1900">
              <a:solidFill>
                <a:srgbClr val="FFFFFF"/>
              </a:solidFill>
            </a:endParaRPr>
          </a:p>
          <a:p>
            <a:pPr marL="0" lvl="0" indent="0">
              <a:buNone/>
            </a:pPr>
            <a:r>
              <a:rPr lang="en-GB" sz="1900">
                <a:solidFill>
                  <a:srgbClr val="FFFFFF"/>
                </a:solidFill>
              </a:rPr>
              <a:t> (MCNEARNEY, 2018)</a:t>
            </a:r>
          </a:p>
          <a:p>
            <a:pPr marL="0" lvl="0" indent="0">
              <a:buNone/>
            </a:pPr>
            <a:endParaRPr lang="en-GB" sz="1900">
              <a:solidFill>
                <a:srgbClr val="FFFFFF"/>
              </a:solidFill>
            </a:endParaRPr>
          </a:p>
          <a:p>
            <a:pPr marL="0" lvl="0" indent="0">
              <a:buNone/>
            </a:pPr>
            <a:endParaRPr lang="en-GB" sz="1900">
              <a:solidFill>
                <a:srgbClr val="FFFFFF"/>
              </a:solidFill>
            </a:endParaRPr>
          </a:p>
          <a:p>
            <a:pPr marL="0" lvl="0" indent="0">
              <a:buNone/>
            </a:pPr>
            <a:endParaRPr lang="en-GB" sz="1900">
              <a:solidFill>
                <a:srgbClr val="FFFFFF"/>
              </a:solidFill>
            </a:endParaRP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name="Slide8">
    <p:bg>
      <p:bgPr>
        <a:solidFill>
          <a:srgbClr val="FFFFFF"/>
        </a:solidFill>
        <a:effectLst/>
      </p:bgPr>
    </p:bg>
    <p:spTree>
      <p:nvGrpSpPr>
        <p:cNvPr id="1" name=""/>
        <p:cNvGrpSpPr/>
        <p:nvPr/>
      </p:nvGrpSpPr>
      <p:grpSpPr>
        <a:xfrm>
          <a:off x="0" y="0"/>
          <a:ext cx="0" cy="0"/>
          <a:chOff x="0" y="0"/>
          <a:chExt cx="0" cy="0"/>
        </a:xfrm>
      </p:grpSpPr>
      <p:pic>
        <p:nvPicPr>
          <p:cNvPr id="2" name="Content Placeholder 3">
            <a:extLst>
              <a:ext uri="{FF2B5EF4-FFF2-40B4-BE49-F238E27FC236}">
                <a16:creationId xmlns:a16="http://schemas.microsoft.com/office/drawing/2014/main" id="{00000000-0000-0000-0000-000000000000}"/>
              </a:ext>
            </a:extLst>
          </p:cNvPr>
          <p:cNvPicPr>
            <a:picLocks noGrp="1" noChangeAspect="1"/>
          </p:cNvPicPr>
          <p:nvPr>
            <p:ph idx="1"/>
          </p:nvPr>
        </p:nvPicPr>
        <p:blipFill>
          <a:blip r:embed="rId2"/>
          <a:stretch>
            <a:fillRect/>
          </a:stretch>
        </p:blipFill>
        <p:spPr>
          <a:xfrm>
            <a:off x="4110035" y="1196977"/>
            <a:ext cx="6804022" cy="4460872"/>
          </a:xfrm>
        </p:spPr>
      </p:pic>
      <p:sp>
        <p:nvSpPr>
          <p:cNvPr id="3" name="TextBox 5"/>
          <p:cNvSpPr txBox="1"/>
          <p:nvPr/>
        </p:nvSpPr>
        <p:spPr>
          <a:xfrm>
            <a:off x="4110035" y="4765679"/>
            <a:ext cx="6804022" cy="892170"/>
          </a:xfrm>
          <a:prstGeom prst="rect">
            <a:avLst/>
          </a:prstGeom>
          <a:solidFill>
            <a:srgbClr val="000000">
              <a:alpha val="50000"/>
            </a:srgbClr>
          </a:solidFill>
          <a:ln cap="flat">
            <a:noFill/>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600"/>
              </a:spcAft>
              <a:buNone/>
              <a:tabLst/>
              <a:defRPr sz="1800" b="0" i="0" u="none" strike="noStrike" kern="0" cap="none" spc="0" baseline="0">
                <a:solidFill>
                  <a:srgbClr val="000000"/>
                </a:solidFill>
                <a:uFillTx/>
              </a:defRPr>
            </a:pPr>
            <a:r>
              <a:rPr lang="en-GB" sz="1300" b="0" i="0" u="none" strike="noStrike" kern="1200" cap="none" spc="0" baseline="0">
                <a:solidFill>
                  <a:srgbClr val="FFFFFF"/>
                </a:solidFill>
                <a:uFillTx/>
                <a:latin typeface="Calibri"/>
              </a:rPr>
              <a:t>(MyLearning, 2021)</a:t>
            </a:r>
          </a:p>
        </p:txBody>
      </p:sp>
      <p:sp>
        <p:nvSpPr>
          <p:cNvPr id="4" name="Title 1"/>
          <p:cNvSpPr txBox="1">
            <a:spLocks noGrp="1"/>
          </p:cNvSpPr>
          <p:nvPr>
            <p:ph type="title"/>
          </p:nvPr>
        </p:nvSpPr>
        <p:spPr>
          <a:xfrm>
            <a:off x="951917" y="2074362"/>
            <a:ext cx="2752353" cy="2709275"/>
          </a:xfrm>
          <a:solidFill>
            <a:srgbClr val="4472C4"/>
          </a:solidFill>
          <a:ln w="174622">
            <a:solidFill>
              <a:srgbClr val="4472C4"/>
            </a:solidFill>
            <a:prstDash val="solid"/>
          </a:ln>
        </p:spPr>
        <p:txBody>
          <a:bodyPr anchorCtr="1"/>
          <a:lstStyle/>
          <a:p>
            <a:pPr lvl="0" algn="ctr"/>
            <a:r>
              <a:rPr lang="en-US" sz="2800">
                <a:solidFill>
                  <a:srgbClr val="FFFFFF"/>
                </a:solidFill>
              </a:rPr>
              <a:t>A Still from a Film of Life on Hull's Street in 1950</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name="Slide4">
    <p:bg>
      <p:bgPr>
        <a:solidFill>
          <a:srgbClr val="000000"/>
        </a:solidFill>
        <a:effectLst/>
      </p:bgPr>
    </p:bg>
    <p:spTree>
      <p:nvGrpSpPr>
        <p:cNvPr id="1" name=""/>
        <p:cNvGrpSpPr/>
        <p:nvPr/>
      </p:nvGrpSpPr>
      <p:grpSpPr>
        <a:xfrm>
          <a:off x="0" y="0"/>
          <a:ext cx="0" cy="0"/>
          <a:chOff x="0" y="0"/>
          <a:chExt cx="0" cy="0"/>
        </a:xfrm>
      </p:grpSpPr>
      <p:sp>
        <p:nvSpPr>
          <p:cNvPr id="2" name="Rectangle 7"/>
          <p:cNvSpPr>
            <a:spLocks noMove="1" noResize="1"/>
          </p:cNvSpPr>
          <p:nvPr/>
        </p:nvSpPr>
        <p:spPr>
          <a:xfrm>
            <a:off x="838203" y="0"/>
            <a:ext cx="10910291" cy="6858000"/>
          </a:xfrm>
          <a:prstGeom prst="rect">
            <a:avLst/>
          </a:prstGeom>
          <a:gradFill>
            <a:gsLst>
              <a:gs pos="0">
                <a:srgbClr val="3965B5"/>
              </a:gs>
              <a:gs pos="100000">
                <a:srgbClr val="3965B5"/>
              </a:gs>
            </a:gsLst>
            <a:lin ang="42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3" name="Picture 9">
            <a:extLst>
              <a:ext uri="{FF2B5EF4-FFF2-40B4-BE49-F238E27FC236}">
                <a16:creationId xmlns:a16="http://schemas.microsoft.com/office/drawing/2014/main" id="{00000000-0000-0000-0000-000000000000}"/>
              </a:ext>
            </a:extLst>
          </p:cNvPr>
          <p:cNvPicPr>
            <a:picLocks noMove="1" noResize="1"/>
          </p:cNvPicPr>
          <p:nvPr/>
        </p:nvPicPr>
        <p:blipFill>
          <a:blip r:embed="rId2"/>
          <a:srcRect l="3964" t="3964" r="3964" b="3964"/>
          <a:stretch>
            <a:fillRect/>
          </a:stretch>
        </p:blipFill>
        <p:spPr>
          <a:xfrm>
            <a:off x="0" y="0"/>
            <a:ext cx="12191996" cy="6858000"/>
          </a:xfrm>
          <a:prstGeom prst="rect">
            <a:avLst/>
          </a:prstGeom>
          <a:noFill/>
          <a:ln cap="flat">
            <a:noFill/>
          </a:ln>
        </p:spPr>
      </p:pic>
      <p:sp>
        <p:nvSpPr>
          <p:cNvPr id="4" name="Title 1"/>
          <p:cNvSpPr txBox="1">
            <a:spLocks noGrp="1"/>
          </p:cNvSpPr>
          <p:nvPr>
            <p:ph type="title"/>
          </p:nvPr>
        </p:nvSpPr>
        <p:spPr>
          <a:xfrm>
            <a:off x="2618439" y="991264"/>
            <a:ext cx="6955127" cy="1066803"/>
          </a:xfrm>
        </p:spPr>
        <p:txBody>
          <a:bodyPr anchorCtr="1"/>
          <a:lstStyle/>
          <a:p>
            <a:pPr lvl="0" algn="ctr"/>
            <a:r>
              <a:rPr lang="en-GB" sz="3400">
                <a:solidFill>
                  <a:srgbClr val="FFFFFF"/>
                </a:solidFill>
              </a:rPr>
              <a:t>What was it like to grow up in the 50s?</a:t>
            </a:r>
          </a:p>
        </p:txBody>
      </p:sp>
      <p:sp>
        <p:nvSpPr>
          <p:cNvPr id="5" name="Content Placeholder 2"/>
          <p:cNvSpPr txBox="1">
            <a:spLocks noGrp="1"/>
          </p:cNvSpPr>
          <p:nvPr>
            <p:ph idx="1"/>
          </p:nvPr>
        </p:nvSpPr>
        <p:spPr>
          <a:xfrm>
            <a:off x="2618439" y="2371725"/>
            <a:ext cx="6955127" cy="3038478"/>
          </a:xfrm>
        </p:spPr>
        <p:txBody>
          <a:bodyPr/>
          <a:lstStyle/>
          <a:p>
            <a:pPr marL="0" lvl="0" indent="0">
              <a:buNone/>
            </a:pPr>
            <a:r>
              <a:rPr lang="en-GB" sz="1900">
                <a:solidFill>
                  <a:srgbClr val="FFFFFF"/>
                </a:solidFill>
              </a:rPr>
              <a:t>When children were growing up in the 1950’s it meant spending most of their time outside learning or knowing how to ride a bike, playing different types of sports games, climbing the highest trees and for some of the children meant getting into a bit of trouble with other children or parents. Most of the parents within the 1950’s would have no sort of a clue on what their children wanted at parties when they would try and organise one. The children would have very different ideas of fun than what their parents had. </a:t>
            </a:r>
          </a:p>
          <a:p>
            <a:pPr marL="0" lvl="0" indent="0">
              <a:buNone/>
            </a:pPr>
            <a:endParaRPr lang="en-GB" sz="1900">
              <a:solidFill>
                <a:srgbClr val="FFFFFF"/>
              </a:solidFill>
            </a:endParaRPr>
          </a:p>
          <a:p>
            <a:pPr marL="0" lvl="0" indent="0">
              <a:buNone/>
            </a:pPr>
            <a:r>
              <a:rPr lang="en-GB" sz="1900">
                <a:solidFill>
                  <a:srgbClr val="FFFFFF"/>
                </a:solidFill>
              </a:rPr>
              <a:t>(MCNEARNEY, 2018)</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name="Slide5">
    <p:bg>
      <p:bgPr>
        <a:solidFill>
          <a:srgbClr val="000000"/>
        </a:solidFill>
        <a:effectLst/>
      </p:bgPr>
    </p:bg>
    <p:spTree>
      <p:nvGrpSpPr>
        <p:cNvPr id="1" name=""/>
        <p:cNvGrpSpPr/>
        <p:nvPr/>
      </p:nvGrpSpPr>
      <p:grpSpPr>
        <a:xfrm>
          <a:off x="0" y="0"/>
          <a:ext cx="0" cy="0"/>
          <a:chOff x="0" y="0"/>
          <a:chExt cx="0" cy="0"/>
        </a:xfrm>
      </p:grpSpPr>
      <p:sp>
        <p:nvSpPr>
          <p:cNvPr id="2" name="Rectangle 7"/>
          <p:cNvSpPr>
            <a:spLocks noMove="1" noResize="1"/>
          </p:cNvSpPr>
          <p:nvPr/>
        </p:nvSpPr>
        <p:spPr>
          <a:xfrm>
            <a:off x="838203" y="0"/>
            <a:ext cx="10910291" cy="6858000"/>
          </a:xfrm>
          <a:prstGeom prst="rect">
            <a:avLst/>
          </a:prstGeom>
          <a:gradFill>
            <a:gsLst>
              <a:gs pos="0">
                <a:srgbClr val="3965B5"/>
              </a:gs>
              <a:gs pos="100000">
                <a:srgbClr val="3965B5"/>
              </a:gs>
            </a:gsLst>
            <a:lin ang="42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3" name="Picture 9">
            <a:extLst>
              <a:ext uri="{FF2B5EF4-FFF2-40B4-BE49-F238E27FC236}">
                <a16:creationId xmlns:a16="http://schemas.microsoft.com/office/drawing/2014/main" id="{00000000-0000-0000-0000-000000000000}"/>
              </a:ext>
            </a:extLst>
          </p:cNvPr>
          <p:cNvPicPr>
            <a:picLocks noMove="1" noResize="1"/>
          </p:cNvPicPr>
          <p:nvPr/>
        </p:nvPicPr>
        <p:blipFill>
          <a:blip r:embed="rId2"/>
          <a:srcRect l="3964" t="3964" r="3964" b="3964"/>
          <a:stretch>
            <a:fillRect/>
          </a:stretch>
        </p:blipFill>
        <p:spPr>
          <a:xfrm>
            <a:off x="0" y="0"/>
            <a:ext cx="12191996" cy="6858000"/>
          </a:xfrm>
          <a:prstGeom prst="rect">
            <a:avLst/>
          </a:prstGeom>
          <a:noFill/>
          <a:ln cap="flat">
            <a:noFill/>
          </a:ln>
        </p:spPr>
      </p:pic>
      <p:sp>
        <p:nvSpPr>
          <p:cNvPr id="4" name="Title 1"/>
          <p:cNvSpPr txBox="1">
            <a:spLocks noGrp="1"/>
          </p:cNvSpPr>
          <p:nvPr>
            <p:ph type="title"/>
          </p:nvPr>
        </p:nvSpPr>
        <p:spPr>
          <a:xfrm>
            <a:off x="2618439" y="991264"/>
            <a:ext cx="6955127" cy="1066803"/>
          </a:xfrm>
        </p:spPr>
        <p:txBody>
          <a:bodyPr anchorCtr="1"/>
          <a:lstStyle/>
          <a:p>
            <a:pPr lvl="0" algn="ctr"/>
            <a:r>
              <a:rPr lang="en-GB" sz="3400">
                <a:solidFill>
                  <a:srgbClr val="FFFFFF"/>
                </a:solidFill>
              </a:rPr>
              <a:t>How did youth culture change during the 1950s?</a:t>
            </a:r>
          </a:p>
        </p:txBody>
      </p:sp>
      <p:sp>
        <p:nvSpPr>
          <p:cNvPr id="5" name="Content Placeholder 2"/>
          <p:cNvSpPr txBox="1">
            <a:spLocks noGrp="1"/>
          </p:cNvSpPr>
          <p:nvPr>
            <p:ph idx="1"/>
          </p:nvPr>
        </p:nvSpPr>
        <p:spPr>
          <a:xfrm>
            <a:off x="2618439" y="2371725"/>
            <a:ext cx="6955127" cy="3038478"/>
          </a:xfrm>
        </p:spPr>
        <p:txBody>
          <a:bodyPr/>
          <a:lstStyle/>
          <a:p>
            <a:pPr marL="0" lvl="0" indent="0">
              <a:buNone/>
            </a:pPr>
            <a:r>
              <a:rPr lang="en-GB" sz="1900">
                <a:solidFill>
                  <a:srgbClr val="FFFFFF"/>
                </a:solidFill>
              </a:rPr>
              <a:t>The 1950’s were soon marked by the development of a teen who lived in the distinct of the culture. The teenagers went on to distance themselves from the culture if their parents. Many teenagers in the 1950’s went on to listen to rock and roll music and the youth-oriented programs and movies that was on during the time. </a:t>
            </a:r>
          </a:p>
          <a:p>
            <a:pPr marL="0" lvl="0" indent="0">
              <a:buNone/>
            </a:pPr>
            <a:endParaRPr lang="en-GB" sz="1900">
              <a:solidFill>
                <a:srgbClr val="FFFFFF"/>
              </a:solidFill>
            </a:endParaRPr>
          </a:p>
          <a:p>
            <a:pPr marL="0" lvl="0" indent="0">
              <a:buNone/>
            </a:pPr>
            <a:endParaRPr lang="en-GB" sz="1900">
              <a:solidFill>
                <a:srgbClr val="FFFFFF"/>
              </a:solidFill>
            </a:endParaRPr>
          </a:p>
          <a:p>
            <a:pPr marL="0" lvl="0" indent="0">
              <a:buNone/>
            </a:pPr>
            <a:endParaRPr lang="en-GB" sz="1900">
              <a:solidFill>
                <a:srgbClr val="FFFFFF"/>
              </a:solidFill>
            </a:endParaRPr>
          </a:p>
          <a:p>
            <a:pPr marL="0" lvl="0" indent="0">
              <a:buNone/>
            </a:pPr>
            <a:r>
              <a:rPr lang="en-GB" sz="1900">
                <a:solidFill>
                  <a:srgbClr val="FFFFFF"/>
                </a:solidFill>
              </a:rPr>
              <a:t>(Passalaqua, n.d.)</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name="Slide13">
    <p:bg>
      <p:bgPr>
        <a:solidFill>
          <a:srgbClr val="000000"/>
        </a:solidFill>
        <a:effectLst/>
      </p:bgPr>
    </p:bg>
    <p:spTree>
      <p:nvGrpSpPr>
        <p:cNvPr id="1" name=""/>
        <p:cNvGrpSpPr/>
        <p:nvPr/>
      </p:nvGrpSpPr>
      <p:grpSpPr>
        <a:xfrm>
          <a:off x="0" y="0"/>
          <a:ext cx="0" cy="0"/>
          <a:chOff x="0" y="0"/>
          <a:chExt cx="0" cy="0"/>
        </a:xfrm>
      </p:grpSpPr>
      <p:sp>
        <p:nvSpPr>
          <p:cNvPr id="2" name="Rectangle 7"/>
          <p:cNvSpPr>
            <a:spLocks noMove="1" noResize="1"/>
          </p:cNvSpPr>
          <p:nvPr/>
        </p:nvSpPr>
        <p:spPr>
          <a:xfrm>
            <a:off x="838203" y="0"/>
            <a:ext cx="10910291" cy="6858000"/>
          </a:xfrm>
          <a:prstGeom prst="rect">
            <a:avLst/>
          </a:prstGeom>
          <a:gradFill>
            <a:gsLst>
              <a:gs pos="0">
                <a:srgbClr val="3965B5"/>
              </a:gs>
              <a:gs pos="100000">
                <a:srgbClr val="3965B5"/>
              </a:gs>
            </a:gsLst>
            <a:lin ang="42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3" name="Picture 9">
            <a:extLst>
              <a:ext uri="{FF2B5EF4-FFF2-40B4-BE49-F238E27FC236}">
                <a16:creationId xmlns:a16="http://schemas.microsoft.com/office/drawing/2014/main" id="{00000000-0000-0000-0000-000000000000}"/>
              </a:ext>
            </a:extLst>
          </p:cNvPr>
          <p:cNvPicPr>
            <a:picLocks noMove="1" noResize="1"/>
          </p:cNvPicPr>
          <p:nvPr/>
        </p:nvPicPr>
        <p:blipFill>
          <a:blip r:embed="rId2"/>
          <a:srcRect l="3964" t="3964" r="3964" b="3964"/>
          <a:stretch>
            <a:fillRect/>
          </a:stretch>
        </p:blipFill>
        <p:spPr>
          <a:xfrm>
            <a:off x="0" y="0"/>
            <a:ext cx="12191996" cy="6858000"/>
          </a:xfrm>
          <a:prstGeom prst="rect">
            <a:avLst/>
          </a:prstGeom>
          <a:noFill/>
          <a:ln cap="flat">
            <a:noFill/>
          </a:ln>
        </p:spPr>
      </p:pic>
      <p:sp>
        <p:nvSpPr>
          <p:cNvPr id="4" name="Title 1"/>
          <p:cNvSpPr txBox="1">
            <a:spLocks noGrp="1"/>
          </p:cNvSpPr>
          <p:nvPr>
            <p:ph type="title"/>
          </p:nvPr>
        </p:nvSpPr>
        <p:spPr>
          <a:xfrm>
            <a:off x="2618439" y="991264"/>
            <a:ext cx="6955127" cy="1066803"/>
          </a:xfrm>
        </p:spPr>
        <p:txBody>
          <a:bodyPr anchorCtr="1"/>
          <a:lstStyle/>
          <a:p>
            <a:pPr lvl="0" algn="ctr"/>
            <a:r>
              <a:rPr lang="en-GB" sz="4000">
                <a:solidFill>
                  <a:srgbClr val="FFFFFF"/>
                </a:solidFill>
              </a:rPr>
              <a:t>Polices </a:t>
            </a:r>
          </a:p>
        </p:txBody>
      </p:sp>
      <p:sp>
        <p:nvSpPr>
          <p:cNvPr id="5" name="Content Placeholder 2"/>
          <p:cNvSpPr txBox="1">
            <a:spLocks noGrp="1"/>
          </p:cNvSpPr>
          <p:nvPr>
            <p:ph idx="1"/>
          </p:nvPr>
        </p:nvSpPr>
        <p:spPr>
          <a:xfrm>
            <a:off x="2618439" y="2371725"/>
            <a:ext cx="6955127" cy="3038478"/>
          </a:xfrm>
        </p:spPr>
        <p:txBody>
          <a:bodyPr/>
          <a:lstStyle/>
          <a:p>
            <a:pPr marL="0" lvl="0" indent="0">
              <a:buNone/>
            </a:pPr>
            <a:r>
              <a:rPr lang="en-GB" sz="1900">
                <a:solidFill>
                  <a:srgbClr val="FFFFFF"/>
                </a:solidFill>
              </a:rPr>
              <a:t>Youth has most of the time been upheld as one of the most powerful symbols of the national strength, moral fortitude and ambition that has become from the youth work. Over the years, and in many contexts, informal and formal attempts have been made by the states to mobilise youth in the support of the national directives and the wider political and social objectives. The youth movements are said to be volunteered-led in the informal spaces within the civil society, in most of the other parts were caused for concern or an influential individuals to offer to the younger people the training in the moral values and in citizenship. </a:t>
            </a:r>
          </a:p>
          <a:p>
            <a:pPr marL="0" lvl="0" indent="0">
              <a:buNone/>
            </a:pPr>
            <a:endParaRPr lang="en-GB" sz="1900">
              <a:solidFill>
                <a:srgbClr val="FFFFFF"/>
              </a:solidFill>
            </a:endParaRP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name="Slide14">
    <p:bg>
      <p:bgPr>
        <a:solidFill>
          <a:srgbClr val="000000"/>
        </a:solidFill>
        <a:effectLst/>
      </p:bgPr>
    </p:bg>
    <p:spTree>
      <p:nvGrpSpPr>
        <p:cNvPr id="1" name=""/>
        <p:cNvGrpSpPr/>
        <p:nvPr/>
      </p:nvGrpSpPr>
      <p:grpSpPr>
        <a:xfrm>
          <a:off x="0" y="0"/>
          <a:ext cx="0" cy="0"/>
          <a:chOff x="0" y="0"/>
          <a:chExt cx="0" cy="0"/>
        </a:xfrm>
      </p:grpSpPr>
      <p:sp>
        <p:nvSpPr>
          <p:cNvPr id="2" name="Rectangle 7"/>
          <p:cNvSpPr>
            <a:spLocks noMove="1" noResize="1"/>
          </p:cNvSpPr>
          <p:nvPr/>
        </p:nvSpPr>
        <p:spPr>
          <a:xfrm>
            <a:off x="838203" y="0"/>
            <a:ext cx="10910291" cy="6858000"/>
          </a:xfrm>
          <a:prstGeom prst="rect">
            <a:avLst/>
          </a:prstGeom>
          <a:gradFill>
            <a:gsLst>
              <a:gs pos="0">
                <a:srgbClr val="3965B5"/>
              </a:gs>
              <a:gs pos="100000">
                <a:srgbClr val="3965B5"/>
              </a:gs>
            </a:gsLst>
            <a:lin ang="42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3" name="Picture 9">
            <a:extLst>
              <a:ext uri="{FF2B5EF4-FFF2-40B4-BE49-F238E27FC236}">
                <a16:creationId xmlns:a16="http://schemas.microsoft.com/office/drawing/2014/main" id="{00000000-0000-0000-0000-000000000000}"/>
              </a:ext>
            </a:extLst>
          </p:cNvPr>
          <p:cNvPicPr>
            <a:picLocks noMove="1" noResize="1"/>
          </p:cNvPicPr>
          <p:nvPr/>
        </p:nvPicPr>
        <p:blipFill>
          <a:blip r:embed="rId2"/>
          <a:srcRect l="3964" t="3964" r="3964" b="3964"/>
          <a:stretch>
            <a:fillRect/>
          </a:stretch>
        </p:blipFill>
        <p:spPr>
          <a:xfrm>
            <a:off x="0" y="0"/>
            <a:ext cx="12191996" cy="6858000"/>
          </a:xfrm>
          <a:prstGeom prst="rect">
            <a:avLst/>
          </a:prstGeom>
          <a:noFill/>
          <a:ln cap="flat">
            <a:noFill/>
          </a:ln>
        </p:spPr>
      </p:pic>
      <p:sp>
        <p:nvSpPr>
          <p:cNvPr id="4" name="Title 1"/>
          <p:cNvSpPr txBox="1">
            <a:spLocks noGrp="1"/>
          </p:cNvSpPr>
          <p:nvPr>
            <p:ph type="title"/>
          </p:nvPr>
        </p:nvSpPr>
        <p:spPr>
          <a:xfrm>
            <a:off x="2618439" y="991264"/>
            <a:ext cx="6955127" cy="1066803"/>
          </a:xfrm>
        </p:spPr>
        <p:txBody>
          <a:bodyPr anchorCtr="1"/>
          <a:lstStyle/>
          <a:p>
            <a:pPr lvl="0" algn="ctr"/>
            <a:r>
              <a:rPr lang="en-GB" sz="4000">
                <a:solidFill>
                  <a:srgbClr val="FFFFFF"/>
                </a:solidFill>
              </a:rPr>
              <a:t>Refence list</a:t>
            </a:r>
          </a:p>
        </p:txBody>
      </p:sp>
      <p:sp>
        <p:nvSpPr>
          <p:cNvPr id="5" name="Content Placeholder 2"/>
          <p:cNvSpPr txBox="1">
            <a:spLocks noGrp="1"/>
          </p:cNvSpPr>
          <p:nvPr>
            <p:ph idx="1"/>
          </p:nvPr>
        </p:nvSpPr>
        <p:spPr>
          <a:xfrm>
            <a:off x="2618439" y="2371725"/>
            <a:ext cx="6955127" cy="3038478"/>
          </a:xfrm>
        </p:spPr>
        <p:txBody>
          <a:bodyPr/>
          <a:lstStyle/>
          <a:p>
            <a:pPr marL="0" lvl="0" indent="0">
              <a:buNone/>
            </a:pPr>
            <a:r>
              <a:rPr lang="en-GB" sz="1700">
                <a:solidFill>
                  <a:srgbClr val="FFFFFF"/>
                </a:solidFill>
              </a:rPr>
              <a:t>MCNEARNEY, A., 2018. 1950S Parents Had No Idea What Their Kids Wanted To Do At Parties. [online] HISTORY. Available at: &lt;https://www.history.com/news/1950s-parents-house-parties-training-video&gt; [Accessed 16 January 2021].</a:t>
            </a:r>
          </a:p>
          <a:p>
            <a:pPr marL="0" lvl="0" indent="0">
              <a:buNone/>
            </a:pPr>
            <a:r>
              <a:rPr lang="en-GB" sz="1700">
                <a:solidFill>
                  <a:srgbClr val="FFFFFF"/>
                </a:solidFill>
              </a:rPr>
              <a:t>Passalaqua, C., n.d. 1950'S History - Information, Notes. [online] Boomers-fifties-pinups.com. Available at: &lt;http://boomers-fifties-pinups.com/1950_history.html&gt; [Accessed 16 January 2021].</a:t>
            </a:r>
          </a:p>
          <a:p>
            <a:pPr marL="0" lvl="0" indent="0">
              <a:buNone/>
            </a:pPr>
            <a:r>
              <a:rPr lang="en-GB" sz="1700">
                <a:solidFill>
                  <a:srgbClr val="FFFFFF"/>
                </a:solidFill>
              </a:rPr>
              <a:t>Mylearning.org. 2021. Mylearning. [online] Available at: &lt;https://www.mylearning.org/resources/black-and-white-film-still-of-two-young-boys-sitting-in-a-hull-street-in-1950&gt; [Accessed 12 January 2021].</a:t>
            </a:r>
          </a:p>
          <a:p>
            <a:pPr marL="0" lvl="0" indent="0">
              <a:buNone/>
            </a:pPr>
            <a:endParaRPr lang="en-GB" sz="1700">
              <a:solidFill>
                <a:srgbClr val="FFFFFF"/>
              </a:solidFill>
            </a:endParaRPr>
          </a:p>
          <a:p>
            <a:pPr marL="0" lvl="0" indent="0">
              <a:buNone/>
            </a:pPr>
            <a:endParaRPr lang="en-GB" sz="1700">
              <a:solidFill>
                <a:srgbClr val="FFFFFF"/>
              </a:solidFill>
            </a:endParaRP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TotalTime>
  <Words>756</Words>
  <Application>Microsoft Office PowerPoint</Application>
  <PresentationFormat>Widescreen</PresentationFormat>
  <Paragraphs>36</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Professional Practice:Principles and contexts of work with young people.</vt:lpstr>
      <vt:lpstr>Induction </vt:lpstr>
      <vt:lpstr>HISTORY </vt:lpstr>
      <vt:lpstr>What the youth was like after World war.</vt:lpstr>
      <vt:lpstr>Children in the 1950’s.</vt:lpstr>
      <vt:lpstr>A Still from a Film of Life on Hull's Street in 1950</vt:lpstr>
      <vt:lpstr>What was it like to grow up in the 50s?</vt:lpstr>
      <vt:lpstr>How did youth culture change during the 1950s?</vt:lpstr>
      <vt:lpstr>Polices </vt:lpstr>
      <vt:lpstr>Refence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Professional Practice:Principles and contexts of work with young people.</dc:title>
  <dc:creator>CAROL CALLOW</dc:creator>
  <cp:lastModifiedBy>Angharad Lewis</cp:lastModifiedBy>
  <cp:revision>1</cp:revision>
  <dcterms:created xsi:type="dcterms:W3CDTF">2021-01-20T14:55:29Z</dcterms:created>
  <dcterms:modified xsi:type="dcterms:W3CDTF">2021-01-20T15:48:59Z</dcterms:modified>
</cp:coreProperties>
</file>