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ppt/diagrams/data46.xml" ContentType="application/vnd.openxmlformats-officedocument.drawingml.diagramData+xml"/>
  <Override PartName="/ppt/diagrams/layout46.xml" ContentType="application/vnd.openxmlformats-officedocument.drawingml.diagramLayout+xml"/>
  <Override PartName="/ppt/diagrams/quickStyle46.xml" ContentType="application/vnd.openxmlformats-officedocument.drawingml.diagramStyle+xml"/>
  <Override PartName="/ppt/diagrams/colors46.xml" ContentType="application/vnd.openxmlformats-officedocument.drawingml.diagramColors+xml"/>
  <Override PartName="/ppt/diagrams/drawing46.xml" ContentType="application/vnd.ms-office.drawingml.diagramDrawing+xml"/>
  <Override PartName="/ppt/diagrams/data47.xml" ContentType="application/vnd.openxmlformats-officedocument.drawingml.diagramData+xml"/>
  <Override PartName="/ppt/diagrams/layout47.xml" ContentType="application/vnd.openxmlformats-officedocument.drawingml.diagramLayout+xml"/>
  <Override PartName="/ppt/diagrams/quickStyle47.xml" ContentType="application/vnd.openxmlformats-officedocument.drawingml.diagramStyle+xml"/>
  <Override PartName="/ppt/diagrams/colors47.xml" ContentType="application/vnd.openxmlformats-officedocument.drawingml.diagramColors+xml"/>
  <Override PartName="/ppt/diagrams/drawing47.xml" ContentType="application/vnd.ms-office.drawingml.diagramDrawing+xml"/>
  <Override PartName="/ppt/diagrams/data48.xml" ContentType="application/vnd.openxmlformats-officedocument.drawingml.diagramData+xml"/>
  <Override PartName="/ppt/diagrams/layout48.xml" ContentType="application/vnd.openxmlformats-officedocument.drawingml.diagramLayout+xml"/>
  <Override PartName="/ppt/diagrams/quickStyle48.xml" ContentType="application/vnd.openxmlformats-officedocument.drawingml.diagramStyle+xml"/>
  <Override PartName="/ppt/diagrams/colors48.xml" ContentType="application/vnd.openxmlformats-officedocument.drawingml.diagramColors+xml"/>
  <Override PartName="/ppt/diagrams/drawing48.xml" ContentType="application/vnd.ms-office.drawingml.diagramDrawing+xml"/>
  <Override PartName="/ppt/diagrams/data49.xml" ContentType="application/vnd.openxmlformats-officedocument.drawingml.diagramData+xml"/>
  <Override PartName="/ppt/diagrams/layout49.xml" ContentType="application/vnd.openxmlformats-officedocument.drawingml.diagramLayout+xml"/>
  <Override PartName="/ppt/diagrams/quickStyle49.xml" ContentType="application/vnd.openxmlformats-officedocument.drawingml.diagramStyle+xml"/>
  <Override PartName="/ppt/diagrams/colors49.xml" ContentType="application/vnd.openxmlformats-officedocument.drawingml.diagramColors+xml"/>
  <Override PartName="/ppt/diagrams/drawing49.xml" ContentType="application/vnd.ms-office.drawingml.diagramDrawing+xml"/>
  <Override PartName="/ppt/diagrams/data50.xml" ContentType="application/vnd.openxmlformats-officedocument.drawingml.diagramData+xml"/>
  <Override PartName="/ppt/diagrams/layout50.xml" ContentType="application/vnd.openxmlformats-officedocument.drawingml.diagramLayout+xml"/>
  <Override PartName="/ppt/diagrams/quickStyle50.xml" ContentType="application/vnd.openxmlformats-officedocument.drawingml.diagramStyle+xml"/>
  <Override PartName="/ppt/diagrams/colors50.xml" ContentType="application/vnd.openxmlformats-officedocument.drawingml.diagramColors+xml"/>
  <Override PartName="/ppt/diagrams/drawing50.xml" ContentType="application/vnd.ms-office.drawingml.diagramDrawing+xml"/>
  <Override PartName="/ppt/diagrams/data51.xml" ContentType="application/vnd.openxmlformats-officedocument.drawingml.diagramData+xml"/>
  <Override PartName="/ppt/diagrams/layout51.xml" ContentType="application/vnd.openxmlformats-officedocument.drawingml.diagramLayout+xml"/>
  <Override PartName="/ppt/diagrams/quickStyle51.xml" ContentType="application/vnd.openxmlformats-officedocument.drawingml.diagramStyle+xml"/>
  <Override PartName="/ppt/diagrams/colors51.xml" ContentType="application/vnd.openxmlformats-officedocument.drawingml.diagramColors+xml"/>
  <Override PartName="/ppt/diagrams/drawing51.xml" ContentType="application/vnd.ms-office.drawingml.diagramDrawing+xml"/>
  <Override PartName="/ppt/diagrams/data52.xml" ContentType="application/vnd.openxmlformats-officedocument.drawingml.diagramData+xml"/>
  <Override PartName="/ppt/diagrams/layout52.xml" ContentType="application/vnd.openxmlformats-officedocument.drawingml.diagramLayout+xml"/>
  <Override PartName="/ppt/diagrams/quickStyle52.xml" ContentType="application/vnd.openxmlformats-officedocument.drawingml.diagramStyle+xml"/>
  <Override PartName="/ppt/diagrams/colors52.xml" ContentType="application/vnd.openxmlformats-officedocument.drawingml.diagramColors+xml"/>
  <Override PartName="/ppt/diagrams/drawing52.xml" ContentType="application/vnd.ms-office.drawingml.diagramDrawing+xml"/>
  <Override PartName="/ppt/diagrams/data53.xml" ContentType="application/vnd.openxmlformats-officedocument.drawingml.diagramData+xml"/>
  <Override PartName="/ppt/diagrams/layout53.xml" ContentType="application/vnd.openxmlformats-officedocument.drawingml.diagramLayout+xml"/>
  <Override PartName="/ppt/diagrams/quickStyle53.xml" ContentType="application/vnd.openxmlformats-officedocument.drawingml.diagramStyle+xml"/>
  <Override PartName="/ppt/diagrams/colors53.xml" ContentType="application/vnd.openxmlformats-officedocument.drawingml.diagramColors+xml"/>
  <Override PartName="/ppt/diagrams/drawing53.xml" ContentType="application/vnd.ms-office.drawingml.diagramDrawing+xml"/>
  <Override PartName="/ppt/diagrams/data54.xml" ContentType="application/vnd.openxmlformats-officedocument.drawingml.diagramData+xml"/>
  <Override PartName="/ppt/diagrams/layout54.xml" ContentType="application/vnd.openxmlformats-officedocument.drawingml.diagramLayout+xml"/>
  <Override PartName="/ppt/diagrams/quickStyle54.xml" ContentType="application/vnd.openxmlformats-officedocument.drawingml.diagramStyle+xml"/>
  <Override PartName="/ppt/diagrams/colors54.xml" ContentType="application/vnd.openxmlformats-officedocument.drawingml.diagramColors+xml"/>
  <Override PartName="/ppt/diagrams/drawing54.xml" ContentType="application/vnd.ms-office.drawingml.diagramDrawing+xml"/>
  <Override PartName="/ppt/diagrams/data55.xml" ContentType="application/vnd.openxmlformats-officedocument.drawingml.diagramData+xml"/>
  <Override PartName="/ppt/diagrams/layout55.xml" ContentType="application/vnd.openxmlformats-officedocument.drawingml.diagramLayout+xml"/>
  <Override PartName="/ppt/diagrams/quickStyle55.xml" ContentType="application/vnd.openxmlformats-officedocument.drawingml.diagramStyle+xml"/>
  <Override PartName="/ppt/diagrams/colors55.xml" ContentType="application/vnd.openxmlformats-officedocument.drawingml.diagramColors+xml"/>
  <Override PartName="/ppt/diagrams/drawing55.xml" ContentType="application/vnd.ms-office.drawingml.diagramDrawing+xml"/>
  <Override PartName="/ppt/diagrams/data56.xml" ContentType="application/vnd.openxmlformats-officedocument.drawingml.diagramData+xml"/>
  <Override PartName="/ppt/diagrams/layout56.xml" ContentType="application/vnd.openxmlformats-officedocument.drawingml.diagramLayout+xml"/>
  <Override PartName="/ppt/diagrams/quickStyle56.xml" ContentType="application/vnd.openxmlformats-officedocument.drawingml.diagramStyle+xml"/>
  <Override PartName="/ppt/diagrams/colors56.xml" ContentType="application/vnd.openxmlformats-officedocument.drawingml.diagramColors+xml"/>
  <Override PartName="/ppt/diagrams/drawing56.xml" ContentType="application/vnd.ms-office.drawingml.diagramDrawing+xml"/>
  <Override PartName="/ppt/diagrams/data57.xml" ContentType="application/vnd.openxmlformats-officedocument.drawingml.diagramData+xml"/>
  <Override PartName="/ppt/diagrams/layout57.xml" ContentType="application/vnd.openxmlformats-officedocument.drawingml.diagramLayout+xml"/>
  <Override PartName="/ppt/diagrams/quickStyle57.xml" ContentType="application/vnd.openxmlformats-officedocument.drawingml.diagramStyle+xml"/>
  <Override PartName="/ppt/diagrams/colors57.xml" ContentType="application/vnd.openxmlformats-officedocument.drawingml.diagramColors+xml"/>
  <Override PartName="/ppt/diagrams/drawing57.xml" ContentType="application/vnd.ms-office.drawingml.diagramDrawing+xml"/>
  <Override PartName="/ppt/diagrams/data58.xml" ContentType="application/vnd.openxmlformats-officedocument.drawingml.diagramData+xml"/>
  <Override PartName="/ppt/diagrams/layout58.xml" ContentType="application/vnd.openxmlformats-officedocument.drawingml.diagramLayout+xml"/>
  <Override PartName="/ppt/diagrams/quickStyle58.xml" ContentType="application/vnd.openxmlformats-officedocument.drawingml.diagramStyle+xml"/>
  <Override PartName="/ppt/diagrams/colors58.xml" ContentType="application/vnd.openxmlformats-officedocument.drawingml.diagramColors+xml"/>
  <Override PartName="/ppt/diagrams/drawing58.xml" ContentType="application/vnd.ms-office.drawingml.diagramDrawing+xml"/>
  <Override PartName="/ppt/diagrams/data59.xml" ContentType="application/vnd.openxmlformats-officedocument.drawingml.diagramData+xml"/>
  <Override PartName="/ppt/diagrams/layout59.xml" ContentType="application/vnd.openxmlformats-officedocument.drawingml.diagramLayout+xml"/>
  <Override PartName="/ppt/diagrams/quickStyle59.xml" ContentType="application/vnd.openxmlformats-officedocument.drawingml.diagramStyle+xml"/>
  <Override PartName="/ppt/diagrams/colors59.xml" ContentType="application/vnd.openxmlformats-officedocument.drawingml.diagramColors+xml"/>
  <Override PartName="/ppt/diagrams/drawing59.xml" ContentType="application/vnd.ms-office.drawingml.diagramDrawing+xml"/>
  <Override PartName="/ppt/diagrams/data60.xml" ContentType="application/vnd.openxmlformats-officedocument.drawingml.diagramData+xml"/>
  <Override PartName="/ppt/diagrams/layout60.xml" ContentType="application/vnd.openxmlformats-officedocument.drawingml.diagramLayout+xml"/>
  <Override PartName="/ppt/diagrams/quickStyle60.xml" ContentType="application/vnd.openxmlformats-officedocument.drawingml.diagramStyle+xml"/>
  <Override PartName="/ppt/diagrams/colors60.xml" ContentType="application/vnd.openxmlformats-officedocument.drawingml.diagramColors+xml"/>
  <Override PartName="/ppt/diagrams/drawing60.xml" ContentType="application/vnd.ms-office.drawingml.diagramDrawing+xml"/>
  <Override PartName="/ppt/diagrams/data61.xml" ContentType="application/vnd.openxmlformats-officedocument.drawingml.diagramData+xml"/>
  <Override PartName="/ppt/diagrams/layout61.xml" ContentType="application/vnd.openxmlformats-officedocument.drawingml.diagramLayout+xml"/>
  <Override PartName="/ppt/diagrams/quickStyle61.xml" ContentType="application/vnd.openxmlformats-officedocument.drawingml.diagramStyle+xml"/>
  <Override PartName="/ppt/diagrams/colors61.xml" ContentType="application/vnd.openxmlformats-officedocument.drawingml.diagramColors+xml"/>
  <Override PartName="/ppt/diagrams/drawing61.xml" ContentType="application/vnd.ms-office.drawingml.diagramDrawing+xml"/>
  <Override PartName="/ppt/diagrams/data62.xml" ContentType="application/vnd.openxmlformats-officedocument.drawingml.diagramData+xml"/>
  <Override PartName="/ppt/diagrams/layout62.xml" ContentType="application/vnd.openxmlformats-officedocument.drawingml.diagramLayout+xml"/>
  <Override PartName="/ppt/diagrams/quickStyle62.xml" ContentType="application/vnd.openxmlformats-officedocument.drawingml.diagramStyle+xml"/>
  <Override PartName="/ppt/diagrams/colors62.xml" ContentType="application/vnd.openxmlformats-officedocument.drawingml.diagramColors+xml"/>
  <Override PartName="/ppt/diagrams/drawing62.xml" ContentType="application/vnd.ms-office.drawingml.diagramDrawing+xml"/>
  <Override PartName="/ppt/diagrams/data63.xml" ContentType="application/vnd.openxmlformats-officedocument.drawingml.diagramData+xml"/>
  <Override PartName="/ppt/diagrams/layout63.xml" ContentType="application/vnd.openxmlformats-officedocument.drawingml.diagramLayout+xml"/>
  <Override PartName="/ppt/diagrams/quickStyle63.xml" ContentType="application/vnd.openxmlformats-officedocument.drawingml.diagramStyle+xml"/>
  <Override PartName="/ppt/diagrams/colors63.xml" ContentType="application/vnd.openxmlformats-officedocument.drawingml.diagramColors+xml"/>
  <Override PartName="/ppt/diagrams/drawing63.xml" ContentType="application/vnd.ms-office.drawingml.diagramDrawing+xml"/>
  <Override PartName="/ppt/diagrams/data64.xml" ContentType="application/vnd.openxmlformats-officedocument.drawingml.diagramData+xml"/>
  <Override PartName="/ppt/diagrams/layout64.xml" ContentType="application/vnd.openxmlformats-officedocument.drawingml.diagramLayout+xml"/>
  <Override PartName="/ppt/diagrams/quickStyle64.xml" ContentType="application/vnd.openxmlformats-officedocument.drawingml.diagramStyle+xml"/>
  <Override PartName="/ppt/diagrams/colors64.xml" ContentType="application/vnd.openxmlformats-officedocument.drawingml.diagramColors+xml"/>
  <Override PartName="/ppt/diagrams/drawing6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9"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 id="304" r:id="rId48"/>
    <p:sldId id="305" r:id="rId49"/>
    <p:sldId id="306" r:id="rId50"/>
    <p:sldId id="307" r:id="rId51"/>
    <p:sldId id="308" r:id="rId52"/>
    <p:sldId id="309" r:id="rId53"/>
    <p:sldId id="310" r:id="rId54"/>
    <p:sldId id="311" r:id="rId55"/>
    <p:sldId id="312" r:id="rId56"/>
    <p:sldId id="313" r:id="rId57"/>
    <p:sldId id="314" r:id="rId58"/>
    <p:sldId id="315" r:id="rId59"/>
    <p:sldId id="316" r:id="rId60"/>
    <p:sldId id="317" r:id="rId61"/>
    <p:sldId id="318" r:id="rId62"/>
    <p:sldId id="319" r:id="rId63"/>
    <p:sldId id="320" r:id="rId64"/>
    <p:sldId id="321" r:id="rId65"/>
    <p:sldId id="322" r:id="rId66"/>
    <p:sldId id="323" r:id="rId67"/>
    <p:sldId id="324" r:id="rId68"/>
    <p:sldId id="325" r:id="rId69"/>
    <p:sldId id="326" r:id="rId70"/>
    <p:sldId id="327" r:id="rId71"/>
    <p:sldId id="328" r:id="rId72"/>
    <p:sldId id="329" r:id="rId73"/>
    <p:sldId id="330" r:id="rId74"/>
    <p:sldId id="331" r:id="rId75"/>
    <p:sldId id="332" r:id="rId76"/>
    <p:sldId id="333" r:id="rId7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p:cViewPr varScale="1">
        <p:scale>
          <a:sx n="104" d="100"/>
          <a:sy n="104" d="100"/>
        </p:scale>
        <p:origin x="72"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8.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6A9AE8-D165-4FB8-A886-9B3F2406999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01ACE11-06A0-43CA-BA76-B3DC335CF4DE}">
      <dgm:prSet/>
      <dgm:spPr/>
      <dgm:t>
        <a:bodyPr/>
        <a:lstStyle/>
        <a:p>
          <a:r>
            <a:rPr lang="en-GB"/>
            <a:t>In its simplest form means getting the right quantity of goods at the right place and at the right time</a:t>
          </a:r>
          <a:endParaRPr lang="en-US"/>
        </a:p>
      </dgm:t>
    </dgm:pt>
    <dgm:pt modelId="{BC3071CF-4985-43C9-B2E4-B4707FAE5E3A}" type="parTrans" cxnId="{CBA79C61-135B-465C-B213-65D59DDFF3EF}">
      <dgm:prSet/>
      <dgm:spPr/>
      <dgm:t>
        <a:bodyPr/>
        <a:lstStyle/>
        <a:p>
          <a:endParaRPr lang="en-US"/>
        </a:p>
      </dgm:t>
    </dgm:pt>
    <dgm:pt modelId="{B5C8934F-855A-4E30-B6C1-AF24D9C49ABF}" type="sibTrans" cxnId="{CBA79C61-135B-465C-B213-65D59DDFF3EF}">
      <dgm:prSet/>
      <dgm:spPr/>
      <dgm:t>
        <a:bodyPr/>
        <a:lstStyle/>
        <a:p>
          <a:endParaRPr lang="en-US"/>
        </a:p>
      </dgm:t>
    </dgm:pt>
    <dgm:pt modelId="{512C9870-1F0B-4A23-A9CA-02FC839945A1}">
      <dgm:prSet/>
      <dgm:spPr/>
      <dgm:t>
        <a:bodyPr/>
        <a:lstStyle/>
        <a:p>
          <a:r>
            <a:rPr lang="en-GB"/>
            <a:t>Although many people think that JIT is an inventory reduction programme or another type of manufacturing process, it is far more than that</a:t>
          </a:r>
          <a:endParaRPr lang="en-US"/>
        </a:p>
      </dgm:t>
    </dgm:pt>
    <dgm:pt modelId="{62A42897-293C-43BF-A296-4E32C330CF45}" type="parTrans" cxnId="{C273EB7D-1C6E-459A-BCF1-FB63A1BB1BA6}">
      <dgm:prSet/>
      <dgm:spPr/>
      <dgm:t>
        <a:bodyPr/>
        <a:lstStyle/>
        <a:p>
          <a:endParaRPr lang="en-US"/>
        </a:p>
      </dgm:t>
    </dgm:pt>
    <dgm:pt modelId="{E22FE351-7E02-4FC9-97AD-5544EDB6DDCA}" type="sibTrans" cxnId="{C273EB7D-1C6E-459A-BCF1-FB63A1BB1BA6}">
      <dgm:prSet/>
      <dgm:spPr/>
      <dgm:t>
        <a:bodyPr/>
        <a:lstStyle/>
        <a:p>
          <a:endParaRPr lang="en-US"/>
        </a:p>
      </dgm:t>
    </dgm:pt>
    <dgm:pt modelId="{0C3193A2-C6DD-4759-97E2-6B0B0DFAF331}">
      <dgm:prSet/>
      <dgm:spPr/>
      <dgm:t>
        <a:bodyPr/>
        <a:lstStyle/>
        <a:p>
          <a:r>
            <a:rPr lang="en-GB"/>
            <a:t>JIT is a philosophy founded on the concept of eliminating waste</a:t>
          </a:r>
          <a:endParaRPr lang="en-US"/>
        </a:p>
      </dgm:t>
    </dgm:pt>
    <dgm:pt modelId="{EB4E2B3D-BCB3-4060-A1EF-E91A697E8E92}" type="parTrans" cxnId="{58340102-1A8B-4F8D-8BF4-7E7A8263E53C}">
      <dgm:prSet/>
      <dgm:spPr/>
      <dgm:t>
        <a:bodyPr/>
        <a:lstStyle/>
        <a:p>
          <a:endParaRPr lang="en-US"/>
        </a:p>
      </dgm:t>
    </dgm:pt>
    <dgm:pt modelId="{D5815BF3-B3D9-4204-9280-2629BBA31282}" type="sibTrans" cxnId="{58340102-1A8B-4F8D-8BF4-7E7A8263E53C}">
      <dgm:prSet/>
      <dgm:spPr/>
      <dgm:t>
        <a:bodyPr/>
        <a:lstStyle/>
        <a:p>
          <a:endParaRPr lang="en-US"/>
        </a:p>
      </dgm:t>
    </dgm:pt>
    <dgm:pt modelId="{3480BCBC-0C42-457E-AC34-90D708E5DB36}" type="pres">
      <dgm:prSet presAssocID="{4D6A9AE8-D165-4FB8-A886-9B3F24069995}" presName="linear" presStyleCnt="0">
        <dgm:presLayoutVars>
          <dgm:animLvl val="lvl"/>
          <dgm:resizeHandles val="exact"/>
        </dgm:presLayoutVars>
      </dgm:prSet>
      <dgm:spPr/>
    </dgm:pt>
    <dgm:pt modelId="{281F507A-4E2F-41FF-BD58-3E5283C77083}" type="pres">
      <dgm:prSet presAssocID="{801ACE11-06A0-43CA-BA76-B3DC335CF4DE}" presName="parentText" presStyleLbl="node1" presStyleIdx="0" presStyleCnt="3">
        <dgm:presLayoutVars>
          <dgm:chMax val="0"/>
          <dgm:bulletEnabled val="1"/>
        </dgm:presLayoutVars>
      </dgm:prSet>
      <dgm:spPr/>
    </dgm:pt>
    <dgm:pt modelId="{CE8FBD2C-C020-4548-9C07-D0CE05576F94}" type="pres">
      <dgm:prSet presAssocID="{B5C8934F-855A-4E30-B6C1-AF24D9C49ABF}" presName="spacer" presStyleCnt="0"/>
      <dgm:spPr/>
    </dgm:pt>
    <dgm:pt modelId="{3E1552DE-EEB9-4AB5-B516-A60D6893385B}" type="pres">
      <dgm:prSet presAssocID="{512C9870-1F0B-4A23-A9CA-02FC839945A1}" presName="parentText" presStyleLbl="node1" presStyleIdx="1" presStyleCnt="3">
        <dgm:presLayoutVars>
          <dgm:chMax val="0"/>
          <dgm:bulletEnabled val="1"/>
        </dgm:presLayoutVars>
      </dgm:prSet>
      <dgm:spPr/>
    </dgm:pt>
    <dgm:pt modelId="{373474FC-0144-41BC-91B0-C7134670EF64}" type="pres">
      <dgm:prSet presAssocID="{E22FE351-7E02-4FC9-97AD-5544EDB6DDCA}" presName="spacer" presStyleCnt="0"/>
      <dgm:spPr/>
    </dgm:pt>
    <dgm:pt modelId="{04E9FDD0-D97B-4717-AA0A-A62525AEAA66}" type="pres">
      <dgm:prSet presAssocID="{0C3193A2-C6DD-4759-97E2-6B0B0DFAF331}" presName="parentText" presStyleLbl="node1" presStyleIdx="2" presStyleCnt="3">
        <dgm:presLayoutVars>
          <dgm:chMax val="0"/>
          <dgm:bulletEnabled val="1"/>
        </dgm:presLayoutVars>
      </dgm:prSet>
      <dgm:spPr/>
    </dgm:pt>
  </dgm:ptLst>
  <dgm:cxnLst>
    <dgm:cxn modelId="{58340102-1A8B-4F8D-8BF4-7E7A8263E53C}" srcId="{4D6A9AE8-D165-4FB8-A886-9B3F24069995}" destId="{0C3193A2-C6DD-4759-97E2-6B0B0DFAF331}" srcOrd="2" destOrd="0" parTransId="{EB4E2B3D-BCB3-4060-A1EF-E91A697E8E92}" sibTransId="{D5815BF3-B3D9-4204-9280-2629BBA31282}"/>
    <dgm:cxn modelId="{CBA79C61-135B-465C-B213-65D59DDFF3EF}" srcId="{4D6A9AE8-D165-4FB8-A886-9B3F24069995}" destId="{801ACE11-06A0-43CA-BA76-B3DC335CF4DE}" srcOrd="0" destOrd="0" parTransId="{BC3071CF-4985-43C9-B2E4-B4707FAE5E3A}" sibTransId="{B5C8934F-855A-4E30-B6C1-AF24D9C49ABF}"/>
    <dgm:cxn modelId="{2660EE41-A4C4-4E18-BDE5-4B51B5D46793}" type="presOf" srcId="{0C3193A2-C6DD-4759-97E2-6B0B0DFAF331}" destId="{04E9FDD0-D97B-4717-AA0A-A62525AEAA66}" srcOrd="0" destOrd="0" presId="urn:microsoft.com/office/officeart/2005/8/layout/vList2"/>
    <dgm:cxn modelId="{C273EB7D-1C6E-459A-BCF1-FB63A1BB1BA6}" srcId="{4D6A9AE8-D165-4FB8-A886-9B3F24069995}" destId="{512C9870-1F0B-4A23-A9CA-02FC839945A1}" srcOrd="1" destOrd="0" parTransId="{62A42897-293C-43BF-A296-4E32C330CF45}" sibTransId="{E22FE351-7E02-4FC9-97AD-5544EDB6DDCA}"/>
    <dgm:cxn modelId="{0431CD83-8C5F-4A13-ABFF-C90466AF2DFA}" type="presOf" srcId="{512C9870-1F0B-4A23-A9CA-02FC839945A1}" destId="{3E1552DE-EEB9-4AB5-B516-A60D6893385B}" srcOrd="0" destOrd="0" presId="urn:microsoft.com/office/officeart/2005/8/layout/vList2"/>
    <dgm:cxn modelId="{48B151DC-54A6-40CD-9FBD-2CB5F5741261}" type="presOf" srcId="{4D6A9AE8-D165-4FB8-A886-9B3F24069995}" destId="{3480BCBC-0C42-457E-AC34-90D708E5DB36}" srcOrd="0" destOrd="0" presId="urn:microsoft.com/office/officeart/2005/8/layout/vList2"/>
    <dgm:cxn modelId="{86D743F2-99BB-4736-BDEA-369C7850EF17}" type="presOf" srcId="{801ACE11-06A0-43CA-BA76-B3DC335CF4DE}" destId="{281F507A-4E2F-41FF-BD58-3E5283C77083}" srcOrd="0" destOrd="0" presId="urn:microsoft.com/office/officeart/2005/8/layout/vList2"/>
    <dgm:cxn modelId="{35987DB7-4B82-4AE8-A8C2-2C86CA196BC8}" type="presParOf" srcId="{3480BCBC-0C42-457E-AC34-90D708E5DB36}" destId="{281F507A-4E2F-41FF-BD58-3E5283C77083}" srcOrd="0" destOrd="0" presId="urn:microsoft.com/office/officeart/2005/8/layout/vList2"/>
    <dgm:cxn modelId="{AAA1414B-967E-491B-8A2C-3D6295CDB27A}" type="presParOf" srcId="{3480BCBC-0C42-457E-AC34-90D708E5DB36}" destId="{CE8FBD2C-C020-4548-9C07-D0CE05576F94}" srcOrd="1" destOrd="0" presId="urn:microsoft.com/office/officeart/2005/8/layout/vList2"/>
    <dgm:cxn modelId="{070C94E3-1141-464F-8DE7-2C547127E7E8}" type="presParOf" srcId="{3480BCBC-0C42-457E-AC34-90D708E5DB36}" destId="{3E1552DE-EEB9-4AB5-B516-A60D6893385B}" srcOrd="2" destOrd="0" presId="urn:microsoft.com/office/officeart/2005/8/layout/vList2"/>
    <dgm:cxn modelId="{4376E9B3-442C-47A0-9696-C85DD0FAFB8D}" type="presParOf" srcId="{3480BCBC-0C42-457E-AC34-90D708E5DB36}" destId="{373474FC-0144-41BC-91B0-C7134670EF64}" srcOrd="3" destOrd="0" presId="urn:microsoft.com/office/officeart/2005/8/layout/vList2"/>
    <dgm:cxn modelId="{BE9322DB-5573-409B-B014-899370371F8D}" type="presParOf" srcId="{3480BCBC-0C42-457E-AC34-90D708E5DB36}" destId="{04E9FDD0-D97B-4717-AA0A-A62525AEAA6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4D53B1-417A-4295-BBF1-3A4B762F086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2DADB24-B9D7-43D2-A831-776CE7F66CF7}">
      <dgm:prSet/>
      <dgm:spPr/>
      <dgm:t>
        <a:bodyPr/>
        <a:lstStyle/>
        <a:p>
          <a:r>
            <a:rPr lang="en-GB"/>
            <a:t>JIT considers waste anything that does not add value</a:t>
          </a:r>
          <a:endParaRPr lang="en-US"/>
        </a:p>
      </dgm:t>
    </dgm:pt>
    <dgm:pt modelId="{C3AD4152-92BC-467D-AB44-B0A5AD905C10}" type="parTrans" cxnId="{F7D92BD3-768E-4EC3-AE99-2CDE1E0F1ECA}">
      <dgm:prSet/>
      <dgm:spPr/>
      <dgm:t>
        <a:bodyPr/>
        <a:lstStyle/>
        <a:p>
          <a:endParaRPr lang="en-US"/>
        </a:p>
      </dgm:t>
    </dgm:pt>
    <dgm:pt modelId="{D42A3636-2E46-4238-AB01-E29F2AA18124}" type="sibTrans" cxnId="{F7D92BD3-768E-4EC3-AE99-2CDE1E0F1ECA}">
      <dgm:prSet/>
      <dgm:spPr/>
      <dgm:t>
        <a:bodyPr/>
        <a:lstStyle/>
        <a:p>
          <a:endParaRPr lang="en-US"/>
        </a:p>
      </dgm:t>
    </dgm:pt>
    <dgm:pt modelId="{E2EF58B0-2F2F-4EE0-A94F-F36464C83BA3}">
      <dgm:prSet/>
      <dgm:spPr/>
      <dgm:t>
        <a:bodyPr/>
        <a:lstStyle/>
        <a:p>
          <a:r>
            <a:rPr lang="en-GB"/>
            <a:t>The broad view of JIT is now often termed </a:t>
          </a:r>
          <a:r>
            <a:rPr lang="en-GB" b="1"/>
            <a:t>lean production</a:t>
          </a:r>
          <a:r>
            <a:rPr lang="en-GB"/>
            <a:t> or </a:t>
          </a:r>
          <a:r>
            <a:rPr lang="en-GB" b="1"/>
            <a:t>lean systems</a:t>
          </a:r>
          <a:endParaRPr lang="en-US"/>
        </a:p>
      </dgm:t>
    </dgm:pt>
    <dgm:pt modelId="{021209DB-3D2F-412F-AA7B-1076090BB5E1}" type="parTrans" cxnId="{BEA79C23-2583-4FE2-8600-7E378C6F626A}">
      <dgm:prSet/>
      <dgm:spPr/>
      <dgm:t>
        <a:bodyPr/>
        <a:lstStyle/>
        <a:p>
          <a:endParaRPr lang="en-US"/>
        </a:p>
      </dgm:t>
    </dgm:pt>
    <dgm:pt modelId="{DFA8D623-D6D6-416E-9185-E4B528992AA1}" type="sibTrans" cxnId="{BEA79C23-2583-4FE2-8600-7E378C6F626A}">
      <dgm:prSet/>
      <dgm:spPr/>
      <dgm:t>
        <a:bodyPr/>
        <a:lstStyle/>
        <a:p>
          <a:endParaRPr lang="en-US"/>
        </a:p>
      </dgm:t>
    </dgm:pt>
    <dgm:pt modelId="{E22A9E32-30CF-42F9-BD12-AFAE1B862D8F}">
      <dgm:prSet/>
      <dgm:spPr/>
      <dgm:t>
        <a:bodyPr/>
        <a:lstStyle/>
        <a:p>
          <a:r>
            <a:rPr lang="en-GB"/>
            <a:t>JIT is a philosophy that overrides all aspects of the organisation, from admin issues to manufacturing, worker management, supplier management, and even housekeeping</a:t>
          </a:r>
          <a:endParaRPr lang="en-US"/>
        </a:p>
      </dgm:t>
    </dgm:pt>
    <dgm:pt modelId="{E82663F5-0410-4E0E-8360-9A6BF90E9499}" type="parTrans" cxnId="{807EA647-41D1-430B-874F-24D2F328BCC1}">
      <dgm:prSet/>
      <dgm:spPr/>
      <dgm:t>
        <a:bodyPr/>
        <a:lstStyle/>
        <a:p>
          <a:endParaRPr lang="en-US"/>
        </a:p>
      </dgm:t>
    </dgm:pt>
    <dgm:pt modelId="{10158482-80C7-479A-A59C-6CCF20F05891}" type="sibTrans" cxnId="{807EA647-41D1-430B-874F-24D2F328BCC1}">
      <dgm:prSet/>
      <dgm:spPr/>
      <dgm:t>
        <a:bodyPr/>
        <a:lstStyle/>
        <a:p>
          <a:endParaRPr lang="en-US"/>
        </a:p>
      </dgm:t>
    </dgm:pt>
    <dgm:pt modelId="{834B26F5-CC44-4BD4-B91F-C16315F6CF79}" type="pres">
      <dgm:prSet presAssocID="{474D53B1-417A-4295-BBF1-3A4B762F086A}" presName="linear" presStyleCnt="0">
        <dgm:presLayoutVars>
          <dgm:animLvl val="lvl"/>
          <dgm:resizeHandles val="exact"/>
        </dgm:presLayoutVars>
      </dgm:prSet>
      <dgm:spPr/>
    </dgm:pt>
    <dgm:pt modelId="{C13A33C3-C926-494C-BF73-2D9345DBC1C8}" type="pres">
      <dgm:prSet presAssocID="{92DADB24-B9D7-43D2-A831-776CE7F66CF7}" presName="parentText" presStyleLbl="node1" presStyleIdx="0" presStyleCnt="3">
        <dgm:presLayoutVars>
          <dgm:chMax val="0"/>
          <dgm:bulletEnabled val="1"/>
        </dgm:presLayoutVars>
      </dgm:prSet>
      <dgm:spPr/>
    </dgm:pt>
    <dgm:pt modelId="{9376289D-EE03-48AE-8CEE-D257CAC1731D}" type="pres">
      <dgm:prSet presAssocID="{D42A3636-2E46-4238-AB01-E29F2AA18124}" presName="spacer" presStyleCnt="0"/>
      <dgm:spPr/>
    </dgm:pt>
    <dgm:pt modelId="{97F7CDA7-AEAE-4B84-AAFB-A287E0A7741B}" type="pres">
      <dgm:prSet presAssocID="{E2EF58B0-2F2F-4EE0-A94F-F36464C83BA3}" presName="parentText" presStyleLbl="node1" presStyleIdx="1" presStyleCnt="3">
        <dgm:presLayoutVars>
          <dgm:chMax val="0"/>
          <dgm:bulletEnabled val="1"/>
        </dgm:presLayoutVars>
      </dgm:prSet>
      <dgm:spPr/>
    </dgm:pt>
    <dgm:pt modelId="{C61D3160-E6CD-433B-B6A4-9B6A28C5EFDC}" type="pres">
      <dgm:prSet presAssocID="{DFA8D623-D6D6-416E-9185-E4B528992AA1}" presName="spacer" presStyleCnt="0"/>
      <dgm:spPr/>
    </dgm:pt>
    <dgm:pt modelId="{3E51B000-450E-4F64-8038-89E03B7F5889}" type="pres">
      <dgm:prSet presAssocID="{E22A9E32-30CF-42F9-BD12-AFAE1B862D8F}" presName="parentText" presStyleLbl="node1" presStyleIdx="2" presStyleCnt="3">
        <dgm:presLayoutVars>
          <dgm:chMax val="0"/>
          <dgm:bulletEnabled val="1"/>
        </dgm:presLayoutVars>
      </dgm:prSet>
      <dgm:spPr/>
    </dgm:pt>
  </dgm:ptLst>
  <dgm:cxnLst>
    <dgm:cxn modelId="{CAD83905-03B3-4A2A-9C9E-17BB4E5D4930}" type="presOf" srcId="{E22A9E32-30CF-42F9-BD12-AFAE1B862D8F}" destId="{3E51B000-450E-4F64-8038-89E03B7F5889}" srcOrd="0" destOrd="0" presId="urn:microsoft.com/office/officeart/2005/8/layout/vList2"/>
    <dgm:cxn modelId="{EE451D10-BDB1-42A4-AE23-0BE7D010EC59}" type="presOf" srcId="{E2EF58B0-2F2F-4EE0-A94F-F36464C83BA3}" destId="{97F7CDA7-AEAE-4B84-AAFB-A287E0A7741B}" srcOrd="0" destOrd="0" presId="urn:microsoft.com/office/officeart/2005/8/layout/vList2"/>
    <dgm:cxn modelId="{BEA79C23-2583-4FE2-8600-7E378C6F626A}" srcId="{474D53B1-417A-4295-BBF1-3A4B762F086A}" destId="{E2EF58B0-2F2F-4EE0-A94F-F36464C83BA3}" srcOrd="1" destOrd="0" parTransId="{021209DB-3D2F-412F-AA7B-1076090BB5E1}" sibTransId="{DFA8D623-D6D6-416E-9185-E4B528992AA1}"/>
    <dgm:cxn modelId="{61965428-2AA9-4536-B163-314B1E2CC1CC}" type="presOf" srcId="{92DADB24-B9D7-43D2-A831-776CE7F66CF7}" destId="{C13A33C3-C926-494C-BF73-2D9345DBC1C8}" srcOrd="0" destOrd="0" presId="urn:microsoft.com/office/officeart/2005/8/layout/vList2"/>
    <dgm:cxn modelId="{883C903D-19C1-43A7-A96C-3C2B00640576}" type="presOf" srcId="{474D53B1-417A-4295-BBF1-3A4B762F086A}" destId="{834B26F5-CC44-4BD4-B91F-C16315F6CF79}" srcOrd="0" destOrd="0" presId="urn:microsoft.com/office/officeart/2005/8/layout/vList2"/>
    <dgm:cxn modelId="{807EA647-41D1-430B-874F-24D2F328BCC1}" srcId="{474D53B1-417A-4295-BBF1-3A4B762F086A}" destId="{E22A9E32-30CF-42F9-BD12-AFAE1B862D8F}" srcOrd="2" destOrd="0" parTransId="{E82663F5-0410-4E0E-8360-9A6BF90E9499}" sibTransId="{10158482-80C7-479A-A59C-6CCF20F05891}"/>
    <dgm:cxn modelId="{F7D92BD3-768E-4EC3-AE99-2CDE1E0F1ECA}" srcId="{474D53B1-417A-4295-BBF1-3A4B762F086A}" destId="{92DADB24-B9D7-43D2-A831-776CE7F66CF7}" srcOrd="0" destOrd="0" parTransId="{C3AD4152-92BC-467D-AB44-B0A5AD905C10}" sibTransId="{D42A3636-2E46-4238-AB01-E29F2AA18124}"/>
    <dgm:cxn modelId="{70656A35-2DA7-4556-983F-F8FB541EE661}" type="presParOf" srcId="{834B26F5-CC44-4BD4-B91F-C16315F6CF79}" destId="{C13A33C3-C926-494C-BF73-2D9345DBC1C8}" srcOrd="0" destOrd="0" presId="urn:microsoft.com/office/officeart/2005/8/layout/vList2"/>
    <dgm:cxn modelId="{48EF79E4-B47F-4348-BB37-6434EA0542A2}" type="presParOf" srcId="{834B26F5-CC44-4BD4-B91F-C16315F6CF79}" destId="{9376289D-EE03-48AE-8CEE-D257CAC1731D}" srcOrd="1" destOrd="0" presId="urn:microsoft.com/office/officeart/2005/8/layout/vList2"/>
    <dgm:cxn modelId="{9D705FA7-21D1-4D51-9330-15C4182E866A}" type="presParOf" srcId="{834B26F5-CC44-4BD4-B91F-C16315F6CF79}" destId="{97F7CDA7-AEAE-4B84-AAFB-A287E0A7741B}" srcOrd="2" destOrd="0" presId="urn:microsoft.com/office/officeart/2005/8/layout/vList2"/>
    <dgm:cxn modelId="{B6A02075-5FC0-4266-8AA8-54DFAFA05B2F}" type="presParOf" srcId="{834B26F5-CC44-4BD4-B91F-C16315F6CF79}" destId="{C61D3160-E6CD-433B-B6A4-9B6A28C5EFDC}" srcOrd="3" destOrd="0" presId="urn:microsoft.com/office/officeart/2005/8/layout/vList2"/>
    <dgm:cxn modelId="{D7264E68-6D3E-4414-A3CF-133408BDAB9F}" type="presParOf" srcId="{834B26F5-CC44-4BD4-B91F-C16315F6CF79}" destId="{3E51B000-450E-4F64-8038-89E03B7F588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1CB886F-62C4-4265-832C-18EDFA6B364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9620A90-7957-485D-BB54-1FC09FD03EB9}">
      <dgm:prSet/>
      <dgm:spPr/>
      <dgm:t>
        <a:bodyPr/>
        <a:lstStyle/>
        <a:p>
          <a:r>
            <a:rPr lang="en-GB"/>
            <a:t>The three elements of JIT are</a:t>
          </a:r>
          <a:endParaRPr lang="en-US"/>
        </a:p>
      </dgm:t>
    </dgm:pt>
    <dgm:pt modelId="{E520BF08-B6B2-42E7-8C7E-A66BB86D2044}" type="parTrans" cxnId="{E9017977-51B9-40D5-AE45-AF1C263EFC23}">
      <dgm:prSet/>
      <dgm:spPr/>
      <dgm:t>
        <a:bodyPr/>
        <a:lstStyle/>
        <a:p>
          <a:endParaRPr lang="en-US"/>
        </a:p>
      </dgm:t>
    </dgm:pt>
    <dgm:pt modelId="{D14AD793-CEAC-421D-9124-E6804944A358}" type="sibTrans" cxnId="{E9017977-51B9-40D5-AE45-AF1C263EFC23}">
      <dgm:prSet/>
      <dgm:spPr/>
      <dgm:t>
        <a:bodyPr/>
        <a:lstStyle/>
        <a:p>
          <a:endParaRPr lang="en-US"/>
        </a:p>
      </dgm:t>
    </dgm:pt>
    <dgm:pt modelId="{07692BD3-BEF9-4A83-8834-974B18947799}">
      <dgm:prSet/>
      <dgm:spPr/>
      <dgm:t>
        <a:bodyPr/>
        <a:lstStyle/>
        <a:p>
          <a:r>
            <a:rPr lang="en-GB"/>
            <a:t>Just-in-Time Manufacturing</a:t>
          </a:r>
          <a:endParaRPr lang="en-US"/>
        </a:p>
      </dgm:t>
    </dgm:pt>
    <dgm:pt modelId="{08365FE2-2369-4052-A44B-2EAB085E05EF}" type="parTrans" cxnId="{21083C3D-3EC8-447D-BBA6-AC354CF938AC}">
      <dgm:prSet/>
      <dgm:spPr/>
      <dgm:t>
        <a:bodyPr/>
        <a:lstStyle/>
        <a:p>
          <a:endParaRPr lang="en-US"/>
        </a:p>
      </dgm:t>
    </dgm:pt>
    <dgm:pt modelId="{805FF51F-D8BA-4A8E-943B-5C6CC0B81265}" type="sibTrans" cxnId="{21083C3D-3EC8-447D-BBA6-AC354CF938AC}">
      <dgm:prSet/>
      <dgm:spPr/>
      <dgm:t>
        <a:bodyPr/>
        <a:lstStyle/>
        <a:p>
          <a:endParaRPr lang="en-US"/>
        </a:p>
      </dgm:t>
    </dgm:pt>
    <dgm:pt modelId="{A58C804F-28FE-4F26-A5E8-6F9D627F1ECF}">
      <dgm:prSet/>
      <dgm:spPr/>
      <dgm:t>
        <a:bodyPr/>
        <a:lstStyle/>
        <a:p>
          <a:r>
            <a:rPr lang="en-GB"/>
            <a:t>Total Quality Management</a:t>
          </a:r>
          <a:endParaRPr lang="en-US"/>
        </a:p>
      </dgm:t>
    </dgm:pt>
    <dgm:pt modelId="{0889F093-BBFE-4289-A4CC-426AA0D3B47C}" type="parTrans" cxnId="{9895C5BF-A641-4566-8F6D-FECE68F7CDB3}">
      <dgm:prSet/>
      <dgm:spPr/>
      <dgm:t>
        <a:bodyPr/>
        <a:lstStyle/>
        <a:p>
          <a:endParaRPr lang="en-US"/>
        </a:p>
      </dgm:t>
    </dgm:pt>
    <dgm:pt modelId="{4FB6F353-6866-4FA9-BAAE-55DE480A0BE5}" type="sibTrans" cxnId="{9895C5BF-A641-4566-8F6D-FECE68F7CDB3}">
      <dgm:prSet/>
      <dgm:spPr/>
      <dgm:t>
        <a:bodyPr/>
        <a:lstStyle/>
        <a:p>
          <a:endParaRPr lang="en-US"/>
        </a:p>
      </dgm:t>
    </dgm:pt>
    <dgm:pt modelId="{860B48DE-9263-4410-A613-0BEDBB49E7B0}">
      <dgm:prSet/>
      <dgm:spPr/>
      <dgm:t>
        <a:bodyPr/>
        <a:lstStyle/>
        <a:p>
          <a:r>
            <a:rPr lang="en-GB"/>
            <a:t>Respect for People</a:t>
          </a:r>
          <a:endParaRPr lang="en-US"/>
        </a:p>
      </dgm:t>
    </dgm:pt>
    <dgm:pt modelId="{98AAAD3B-D8B0-4DBB-80DD-33A5755EABB6}" type="parTrans" cxnId="{10DE684E-8278-4B24-AC62-88E30457BE3C}">
      <dgm:prSet/>
      <dgm:spPr/>
      <dgm:t>
        <a:bodyPr/>
        <a:lstStyle/>
        <a:p>
          <a:endParaRPr lang="en-US"/>
        </a:p>
      </dgm:t>
    </dgm:pt>
    <dgm:pt modelId="{94CA7739-6481-44E1-9DF7-43DAC4AC2762}" type="sibTrans" cxnId="{10DE684E-8278-4B24-AC62-88E30457BE3C}">
      <dgm:prSet/>
      <dgm:spPr/>
      <dgm:t>
        <a:bodyPr/>
        <a:lstStyle/>
        <a:p>
          <a:endParaRPr lang="en-US"/>
        </a:p>
      </dgm:t>
    </dgm:pt>
    <dgm:pt modelId="{64D12495-385D-4B97-9BF8-657BBA587336}" type="pres">
      <dgm:prSet presAssocID="{61CB886F-62C4-4265-832C-18EDFA6B3648}" presName="linear" presStyleCnt="0">
        <dgm:presLayoutVars>
          <dgm:animLvl val="lvl"/>
          <dgm:resizeHandles val="exact"/>
        </dgm:presLayoutVars>
      </dgm:prSet>
      <dgm:spPr/>
    </dgm:pt>
    <dgm:pt modelId="{89150DA1-3636-47A0-91AA-D1972422C4EC}" type="pres">
      <dgm:prSet presAssocID="{B9620A90-7957-485D-BB54-1FC09FD03EB9}" presName="parentText" presStyleLbl="node1" presStyleIdx="0" presStyleCnt="1">
        <dgm:presLayoutVars>
          <dgm:chMax val="0"/>
          <dgm:bulletEnabled val="1"/>
        </dgm:presLayoutVars>
      </dgm:prSet>
      <dgm:spPr/>
    </dgm:pt>
    <dgm:pt modelId="{66CBAEEC-9FCA-45C2-AAE3-2A2B1EF27864}" type="pres">
      <dgm:prSet presAssocID="{B9620A90-7957-485D-BB54-1FC09FD03EB9}" presName="childText" presStyleLbl="revTx" presStyleIdx="0" presStyleCnt="1">
        <dgm:presLayoutVars>
          <dgm:bulletEnabled val="1"/>
        </dgm:presLayoutVars>
      </dgm:prSet>
      <dgm:spPr/>
    </dgm:pt>
  </dgm:ptLst>
  <dgm:cxnLst>
    <dgm:cxn modelId="{6A7BA203-E9E7-437E-A09E-09D8BD18B545}" type="presOf" srcId="{B9620A90-7957-485D-BB54-1FC09FD03EB9}" destId="{89150DA1-3636-47A0-91AA-D1972422C4EC}" srcOrd="0" destOrd="0" presId="urn:microsoft.com/office/officeart/2005/8/layout/vList2"/>
    <dgm:cxn modelId="{ACD76310-1D3D-4766-806F-189D068F7722}" type="presOf" srcId="{61CB886F-62C4-4265-832C-18EDFA6B3648}" destId="{64D12495-385D-4B97-9BF8-657BBA587336}" srcOrd="0" destOrd="0" presId="urn:microsoft.com/office/officeart/2005/8/layout/vList2"/>
    <dgm:cxn modelId="{68732B2C-F629-4BB8-B4C9-6B3FE07CBC1A}" type="presOf" srcId="{A58C804F-28FE-4F26-A5E8-6F9D627F1ECF}" destId="{66CBAEEC-9FCA-45C2-AAE3-2A2B1EF27864}" srcOrd="0" destOrd="1" presId="urn:microsoft.com/office/officeart/2005/8/layout/vList2"/>
    <dgm:cxn modelId="{21083C3D-3EC8-447D-BBA6-AC354CF938AC}" srcId="{B9620A90-7957-485D-BB54-1FC09FD03EB9}" destId="{07692BD3-BEF9-4A83-8834-974B18947799}" srcOrd="0" destOrd="0" parTransId="{08365FE2-2369-4052-A44B-2EAB085E05EF}" sibTransId="{805FF51F-D8BA-4A8E-943B-5C6CC0B81265}"/>
    <dgm:cxn modelId="{66CF8F49-1CFD-4FDD-84AA-FFAC9FE772F5}" type="presOf" srcId="{860B48DE-9263-4410-A613-0BEDBB49E7B0}" destId="{66CBAEEC-9FCA-45C2-AAE3-2A2B1EF27864}" srcOrd="0" destOrd="2" presId="urn:microsoft.com/office/officeart/2005/8/layout/vList2"/>
    <dgm:cxn modelId="{10DE684E-8278-4B24-AC62-88E30457BE3C}" srcId="{B9620A90-7957-485D-BB54-1FC09FD03EB9}" destId="{860B48DE-9263-4410-A613-0BEDBB49E7B0}" srcOrd="2" destOrd="0" parTransId="{98AAAD3B-D8B0-4DBB-80DD-33A5755EABB6}" sibTransId="{94CA7739-6481-44E1-9DF7-43DAC4AC2762}"/>
    <dgm:cxn modelId="{E9017977-51B9-40D5-AE45-AF1C263EFC23}" srcId="{61CB886F-62C4-4265-832C-18EDFA6B3648}" destId="{B9620A90-7957-485D-BB54-1FC09FD03EB9}" srcOrd="0" destOrd="0" parTransId="{E520BF08-B6B2-42E7-8C7E-A66BB86D2044}" sibTransId="{D14AD793-CEAC-421D-9124-E6804944A358}"/>
    <dgm:cxn modelId="{5F0FCA9C-B243-42F1-9D0F-A36015353B0A}" type="presOf" srcId="{07692BD3-BEF9-4A83-8834-974B18947799}" destId="{66CBAEEC-9FCA-45C2-AAE3-2A2B1EF27864}" srcOrd="0" destOrd="0" presId="urn:microsoft.com/office/officeart/2005/8/layout/vList2"/>
    <dgm:cxn modelId="{9895C5BF-A641-4566-8F6D-FECE68F7CDB3}" srcId="{B9620A90-7957-485D-BB54-1FC09FD03EB9}" destId="{A58C804F-28FE-4F26-A5E8-6F9D627F1ECF}" srcOrd="1" destOrd="0" parTransId="{0889F093-BBFE-4289-A4CC-426AA0D3B47C}" sibTransId="{4FB6F353-6866-4FA9-BAAE-55DE480A0BE5}"/>
    <dgm:cxn modelId="{14FF62D4-EC0A-49AF-A923-368C8F011913}" type="presParOf" srcId="{64D12495-385D-4B97-9BF8-657BBA587336}" destId="{89150DA1-3636-47A0-91AA-D1972422C4EC}" srcOrd="0" destOrd="0" presId="urn:microsoft.com/office/officeart/2005/8/layout/vList2"/>
    <dgm:cxn modelId="{F7840239-CBD2-4C5C-9104-B5EF2EB46AC8}" type="presParOf" srcId="{64D12495-385D-4B97-9BF8-657BBA587336}" destId="{66CBAEEC-9FCA-45C2-AAE3-2A2B1EF27864}"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317E19B-EAD6-4639-A994-CF95550847D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3FFB729-393B-4AD9-B00F-F4D81C3F830C}">
      <dgm:prSet/>
      <dgm:spPr/>
      <dgm:t>
        <a:bodyPr/>
        <a:lstStyle/>
        <a:p>
          <a:r>
            <a:rPr lang="en-GB"/>
            <a:t>The manufacturing process in JIT starts with the final assembly schedule, often called the </a:t>
          </a:r>
          <a:r>
            <a:rPr lang="en-GB" b="1"/>
            <a:t>master production schedule</a:t>
          </a:r>
          <a:r>
            <a:rPr lang="en-GB"/>
            <a:t> which is a statement of which products and quantities will be made in specific time periods</a:t>
          </a:r>
          <a:endParaRPr lang="en-US"/>
        </a:p>
      </dgm:t>
    </dgm:pt>
    <dgm:pt modelId="{5FBE6FAC-5187-41FC-9039-87EF7F35836F}" type="parTrans" cxnId="{C9863912-9E48-400C-99C4-313773559EE3}">
      <dgm:prSet/>
      <dgm:spPr/>
      <dgm:t>
        <a:bodyPr/>
        <a:lstStyle/>
        <a:p>
          <a:endParaRPr lang="en-US"/>
        </a:p>
      </dgm:t>
    </dgm:pt>
    <dgm:pt modelId="{15A5F6A0-F4FA-4C17-995A-40B9825D6ABA}" type="sibTrans" cxnId="{C9863912-9E48-400C-99C4-313773559EE3}">
      <dgm:prSet/>
      <dgm:spPr/>
      <dgm:t>
        <a:bodyPr/>
        <a:lstStyle/>
        <a:p>
          <a:endParaRPr lang="en-US"/>
        </a:p>
      </dgm:t>
    </dgm:pt>
    <dgm:pt modelId="{FA4A7D76-6FE2-43F9-BD92-60EAC054F72E}">
      <dgm:prSet/>
      <dgm:spPr/>
      <dgm:t>
        <a:bodyPr/>
        <a:lstStyle/>
        <a:p>
          <a:r>
            <a:rPr lang="en-GB"/>
            <a:t>The master production schedule is usually fixed for a few months into the future to allow all work centres and suppliers to plan their schedules</a:t>
          </a:r>
          <a:endParaRPr lang="en-US"/>
        </a:p>
      </dgm:t>
    </dgm:pt>
    <dgm:pt modelId="{23696CD6-D543-4C6A-B41A-17664541D523}" type="parTrans" cxnId="{2F88FA14-FF98-4D6D-BB74-E6510804CA4E}">
      <dgm:prSet/>
      <dgm:spPr/>
      <dgm:t>
        <a:bodyPr/>
        <a:lstStyle/>
        <a:p>
          <a:endParaRPr lang="en-US"/>
        </a:p>
      </dgm:t>
    </dgm:pt>
    <dgm:pt modelId="{DCEF648E-4EF1-4F37-9F17-4DCA3031B63A}" type="sibTrans" cxnId="{2F88FA14-FF98-4D6D-BB74-E6510804CA4E}">
      <dgm:prSet/>
      <dgm:spPr/>
      <dgm:t>
        <a:bodyPr/>
        <a:lstStyle/>
        <a:p>
          <a:endParaRPr lang="en-US"/>
        </a:p>
      </dgm:t>
    </dgm:pt>
    <dgm:pt modelId="{7373153D-0571-4835-A7FD-230F5BC2D911}" type="pres">
      <dgm:prSet presAssocID="{B317E19B-EAD6-4639-A994-CF95550847D0}" presName="linear" presStyleCnt="0">
        <dgm:presLayoutVars>
          <dgm:animLvl val="lvl"/>
          <dgm:resizeHandles val="exact"/>
        </dgm:presLayoutVars>
      </dgm:prSet>
      <dgm:spPr/>
    </dgm:pt>
    <dgm:pt modelId="{492A6464-A6E8-414C-8A8F-CDE9E534B6E5}" type="pres">
      <dgm:prSet presAssocID="{B3FFB729-393B-4AD9-B00F-F4D81C3F830C}" presName="parentText" presStyleLbl="node1" presStyleIdx="0" presStyleCnt="2">
        <dgm:presLayoutVars>
          <dgm:chMax val="0"/>
          <dgm:bulletEnabled val="1"/>
        </dgm:presLayoutVars>
      </dgm:prSet>
      <dgm:spPr/>
    </dgm:pt>
    <dgm:pt modelId="{0B2E3D26-83F9-4E8A-8273-FB63A976C630}" type="pres">
      <dgm:prSet presAssocID="{15A5F6A0-F4FA-4C17-995A-40B9825D6ABA}" presName="spacer" presStyleCnt="0"/>
      <dgm:spPr/>
    </dgm:pt>
    <dgm:pt modelId="{76627981-B3E0-45F7-B8A6-A5EE01F8F896}" type="pres">
      <dgm:prSet presAssocID="{FA4A7D76-6FE2-43F9-BD92-60EAC054F72E}" presName="parentText" presStyleLbl="node1" presStyleIdx="1" presStyleCnt="2">
        <dgm:presLayoutVars>
          <dgm:chMax val="0"/>
          <dgm:bulletEnabled val="1"/>
        </dgm:presLayoutVars>
      </dgm:prSet>
      <dgm:spPr/>
    </dgm:pt>
  </dgm:ptLst>
  <dgm:cxnLst>
    <dgm:cxn modelId="{C9863912-9E48-400C-99C4-313773559EE3}" srcId="{B317E19B-EAD6-4639-A994-CF95550847D0}" destId="{B3FFB729-393B-4AD9-B00F-F4D81C3F830C}" srcOrd="0" destOrd="0" parTransId="{5FBE6FAC-5187-41FC-9039-87EF7F35836F}" sibTransId="{15A5F6A0-F4FA-4C17-995A-40B9825D6ABA}"/>
    <dgm:cxn modelId="{2F88FA14-FF98-4D6D-BB74-E6510804CA4E}" srcId="{B317E19B-EAD6-4639-A994-CF95550847D0}" destId="{FA4A7D76-6FE2-43F9-BD92-60EAC054F72E}" srcOrd="1" destOrd="0" parTransId="{23696CD6-D543-4C6A-B41A-17664541D523}" sibTransId="{DCEF648E-4EF1-4F37-9F17-4DCA3031B63A}"/>
    <dgm:cxn modelId="{1EB17D3E-EE1E-42D9-B070-A14D21510211}" type="presOf" srcId="{B3FFB729-393B-4AD9-B00F-F4D81C3F830C}" destId="{492A6464-A6E8-414C-8A8F-CDE9E534B6E5}" srcOrd="0" destOrd="0" presId="urn:microsoft.com/office/officeart/2005/8/layout/vList2"/>
    <dgm:cxn modelId="{0C07BD96-4540-454D-9DC0-505D8C9C8719}" type="presOf" srcId="{FA4A7D76-6FE2-43F9-BD92-60EAC054F72E}" destId="{76627981-B3E0-45F7-B8A6-A5EE01F8F896}" srcOrd="0" destOrd="0" presId="urn:microsoft.com/office/officeart/2005/8/layout/vList2"/>
    <dgm:cxn modelId="{72D6D7E7-0C76-4989-A0A0-17A474315525}" type="presOf" srcId="{B317E19B-EAD6-4639-A994-CF95550847D0}" destId="{7373153D-0571-4835-A7FD-230F5BC2D911}" srcOrd="0" destOrd="0" presId="urn:microsoft.com/office/officeart/2005/8/layout/vList2"/>
    <dgm:cxn modelId="{D7D17527-2524-450E-A03B-CCA8CFAB7207}" type="presParOf" srcId="{7373153D-0571-4835-A7FD-230F5BC2D911}" destId="{492A6464-A6E8-414C-8A8F-CDE9E534B6E5}" srcOrd="0" destOrd="0" presId="urn:microsoft.com/office/officeart/2005/8/layout/vList2"/>
    <dgm:cxn modelId="{652C4286-15C3-41EC-A06B-F04B82895A4F}" type="presParOf" srcId="{7373153D-0571-4835-A7FD-230F5BC2D911}" destId="{0B2E3D26-83F9-4E8A-8273-FB63A976C630}" srcOrd="1" destOrd="0" presId="urn:microsoft.com/office/officeart/2005/8/layout/vList2"/>
    <dgm:cxn modelId="{0CF67CD6-1033-43EA-AB10-AEBDD14EDEAF}" type="presParOf" srcId="{7373153D-0571-4835-A7FD-230F5BC2D911}" destId="{76627981-B3E0-45F7-B8A6-A5EE01F8F89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84FA1AF-8062-4505-8C4D-BD036D24ECBF}"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AB175AA4-409D-49FA-A65C-225DB6093AB3}">
      <dgm:prSet/>
      <dgm:spPr/>
      <dgm:t>
        <a:bodyPr/>
        <a:lstStyle/>
        <a:p>
          <a:r>
            <a:rPr lang="en-GB"/>
            <a:t>For the current month, the schedule is “levelled” or developed so that the same amount of each product is produced in the same order everyday</a:t>
          </a:r>
          <a:endParaRPr lang="en-US"/>
        </a:p>
      </dgm:t>
    </dgm:pt>
    <dgm:pt modelId="{C20C19A9-1A0D-4310-B9D9-7775168EFBB2}" type="parTrans" cxnId="{DF0DF24C-C67A-4BFC-9103-DEB9B07BCF61}">
      <dgm:prSet/>
      <dgm:spPr/>
      <dgm:t>
        <a:bodyPr/>
        <a:lstStyle/>
        <a:p>
          <a:endParaRPr lang="en-US"/>
        </a:p>
      </dgm:t>
    </dgm:pt>
    <dgm:pt modelId="{DF134D83-6773-4574-8637-0690AAE11830}" type="sibTrans" cxnId="{DF0DF24C-C67A-4BFC-9103-DEB9B07BCF61}">
      <dgm:prSet/>
      <dgm:spPr/>
      <dgm:t>
        <a:bodyPr/>
        <a:lstStyle/>
        <a:p>
          <a:endParaRPr lang="en-US"/>
        </a:p>
      </dgm:t>
    </dgm:pt>
    <dgm:pt modelId="{EBB742EF-432E-4CC9-8C0E-3AE5CE023103}">
      <dgm:prSet/>
      <dgm:spPr/>
      <dgm:t>
        <a:bodyPr/>
        <a:lstStyle/>
        <a:p>
          <a:r>
            <a:rPr lang="en-GB"/>
            <a:t>JIT relies on a coordination system that withdraws parts from a previous work centre and moves them to the next</a:t>
          </a:r>
          <a:endParaRPr lang="en-US"/>
        </a:p>
      </dgm:t>
    </dgm:pt>
    <dgm:pt modelId="{CF95C19D-B5BE-4762-96A9-E4800451137D}" type="parTrans" cxnId="{C3E0F4D6-B426-43E7-B43C-051E5C3418B7}">
      <dgm:prSet/>
      <dgm:spPr/>
      <dgm:t>
        <a:bodyPr/>
        <a:lstStyle/>
        <a:p>
          <a:endParaRPr lang="en-US"/>
        </a:p>
      </dgm:t>
    </dgm:pt>
    <dgm:pt modelId="{C63F2756-79D0-4517-B2F5-025F2F8E6284}" type="sibTrans" cxnId="{C3E0F4D6-B426-43E7-B43C-051E5C3418B7}">
      <dgm:prSet/>
      <dgm:spPr/>
      <dgm:t>
        <a:bodyPr/>
        <a:lstStyle/>
        <a:p>
          <a:endParaRPr lang="en-US"/>
        </a:p>
      </dgm:t>
    </dgm:pt>
    <dgm:pt modelId="{4CD9C090-EDAC-47DF-8451-25890BF1E57E}" type="pres">
      <dgm:prSet presAssocID="{284FA1AF-8062-4505-8C4D-BD036D24ECBF}" presName="vert0" presStyleCnt="0">
        <dgm:presLayoutVars>
          <dgm:dir/>
          <dgm:animOne val="branch"/>
          <dgm:animLvl val="lvl"/>
        </dgm:presLayoutVars>
      </dgm:prSet>
      <dgm:spPr/>
    </dgm:pt>
    <dgm:pt modelId="{8093AF1F-E158-4171-A621-C749D1C44E0B}" type="pres">
      <dgm:prSet presAssocID="{AB175AA4-409D-49FA-A65C-225DB6093AB3}" presName="thickLine" presStyleLbl="alignNode1" presStyleIdx="0" presStyleCnt="2"/>
      <dgm:spPr/>
    </dgm:pt>
    <dgm:pt modelId="{4008F007-67B4-4E17-9F40-499DAFEA4433}" type="pres">
      <dgm:prSet presAssocID="{AB175AA4-409D-49FA-A65C-225DB6093AB3}" presName="horz1" presStyleCnt="0"/>
      <dgm:spPr/>
    </dgm:pt>
    <dgm:pt modelId="{DC641AAF-3E36-4A9F-B5CC-2306908ECEAE}" type="pres">
      <dgm:prSet presAssocID="{AB175AA4-409D-49FA-A65C-225DB6093AB3}" presName="tx1" presStyleLbl="revTx" presStyleIdx="0" presStyleCnt="2"/>
      <dgm:spPr/>
    </dgm:pt>
    <dgm:pt modelId="{21EA0717-052A-4757-9165-DB3790CB218D}" type="pres">
      <dgm:prSet presAssocID="{AB175AA4-409D-49FA-A65C-225DB6093AB3}" presName="vert1" presStyleCnt="0"/>
      <dgm:spPr/>
    </dgm:pt>
    <dgm:pt modelId="{6E46E31D-1D66-4F90-B4FD-79D64E5AAE90}" type="pres">
      <dgm:prSet presAssocID="{EBB742EF-432E-4CC9-8C0E-3AE5CE023103}" presName="thickLine" presStyleLbl="alignNode1" presStyleIdx="1" presStyleCnt="2"/>
      <dgm:spPr/>
    </dgm:pt>
    <dgm:pt modelId="{EB78B1FF-AB11-45D8-BD27-17169867BBC6}" type="pres">
      <dgm:prSet presAssocID="{EBB742EF-432E-4CC9-8C0E-3AE5CE023103}" presName="horz1" presStyleCnt="0"/>
      <dgm:spPr/>
    </dgm:pt>
    <dgm:pt modelId="{EE2F2CDD-A184-4C35-9E83-E034FDB3E2AE}" type="pres">
      <dgm:prSet presAssocID="{EBB742EF-432E-4CC9-8C0E-3AE5CE023103}" presName="tx1" presStyleLbl="revTx" presStyleIdx="1" presStyleCnt="2"/>
      <dgm:spPr/>
    </dgm:pt>
    <dgm:pt modelId="{9F8D2C92-FD65-4474-890B-ECB43DD2809B}" type="pres">
      <dgm:prSet presAssocID="{EBB742EF-432E-4CC9-8C0E-3AE5CE023103}" presName="vert1" presStyleCnt="0"/>
      <dgm:spPr/>
    </dgm:pt>
  </dgm:ptLst>
  <dgm:cxnLst>
    <dgm:cxn modelId="{CE7D302C-BFCE-4E4B-BFE3-8934ABB36D09}" type="presOf" srcId="{EBB742EF-432E-4CC9-8C0E-3AE5CE023103}" destId="{EE2F2CDD-A184-4C35-9E83-E034FDB3E2AE}" srcOrd="0" destOrd="0" presId="urn:microsoft.com/office/officeart/2008/layout/LinedList"/>
    <dgm:cxn modelId="{DF0DF24C-C67A-4BFC-9103-DEB9B07BCF61}" srcId="{284FA1AF-8062-4505-8C4D-BD036D24ECBF}" destId="{AB175AA4-409D-49FA-A65C-225DB6093AB3}" srcOrd="0" destOrd="0" parTransId="{C20C19A9-1A0D-4310-B9D9-7775168EFBB2}" sibTransId="{DF134D83-6773-4574-8637-0690AAE11830}"/>
    <dgm:cxn modelId="{0196B374-FD1E-4192-81A7-79CEEC241B9C}" type="presOf" srcId="{284FA1AF-8062-4505-8C4D-BD036D24ECBF}" destId="{4CD9C090-EDAC-47DF-8451-25890BF1E57E}" srcOrd="0" destOrd="0" presId="urn:microsoft.com/office/officeart/2008/layout/LinedList"/>
    <dgm:cxn modelId="{E7BED2D1-2962-4F3D-8CD8-14B292F929A1}" type="presOf" srcId="{AB175AA4-409D-49FA-A65C-225DB6093AB3}" destId="{DC641AAF-3E36-4A9F-B5CC-2306908ECEAE}" srcOrd="0" destOrd="0" presId="urn:microsoft.com/office/officeart/2008/layout/LinedList"/>
    <dgm:cxn modelId="{C3E0F4D6-B426-43E7-B43C-051E5C3418B7}" srcId="{284FA1AF-8062-4505-8C4D-BD036D24ECBF}" destId="{EBB742EF-432E-4CC9-8C0E-3AE5CE023103}" srcOrd="1" destOrd="0" parTransId="{CF95C19D-B5BE-4762-96A9-E4800451137D}" sibTransId="{C63F2756-79D0-4517-B2F5-025F2F8E6284}"/>
    <dgm:cxn modelId="{6E9B86D2-47DC-43F7-8D18-692AA9B2038F}" type="presParOf" srcId="{4CD9C090-EDAC-47DF-8451-25890BF1E57E}" destId="{8093AF1F-E158-4171-A621-C749D1C44E0B}" srcOrd="0" destOrd="0" presId="urn:microsoft.com/office/officeart/2008/layout/LinedList"/>
    <dgm:cxn modelId="{5B5B00C9-B2BF-4878-BEE9-3E5BD6C69400}" type="presParOf" srcId="{4CD9C090-EDAC-47DF-8451-25890BF1E57E}" destId="{4008F007-67B4-4E17-9F40-499DAFEA4433}" srcOrd="1" destOrd="0" presId="urn:microsoft.com/office/officeart/2008/layout/LinedList"/>
    <dgm:cxn modelId="{BC868AE7-5F6E-4700-9AB2-C4D3513DF9AF}" type="presParOf" srcId="{4008F007-67B4-4E17-9F40-499DAFEA4433}" destId="{DC641AAF-3E36-4A9F-B5CC-2306908ECEAE}" srcOrd="0" destOrd="0" presId="urn:microsoft.com/office/officeart/2008/layout/LinedList"/>
    <dgm:cxn modelId="{DB4CB8A2-FEB5-49C8-AA40-41F5B5262036}" type="presParOf" srcId="{4008F007-67B4-4E17-9F40-499DAFEA4433}" destId="{21EA0717-052A-4757-9165-DB3790CB218D}" srcOrd="1" destOrd="0" presId="urn:microsoft.com/office/officeart/2008/layout/LinedList"/>
    <dgm:cxn modelId="{576DB8C6-2BFD-4CF2-945E-92E97F5125DA}" type="presParOf" srcId="{4CD9C090-EDAC-47DF-8451-25890BF1E57E}" destId="{6E46E31D-1D66-4F90-B4FD-79D64E5AAE90}" srcOrd="2" destOrd="0" presId="urn:microsoft.com/office/officeart/2008/layout/LinedList"/>
    <dgm:cxn modelId="{3D866FC0-AE3D-4C7F-98EA-BE928982DA57}" type="presParOf" srcId="{4CD9C090-EDAC-47DF-8451-25890BF1E57E}" destId="{EB78B1FF-AB11-45D8-BD27-17169867BBC6}" srcOrd="3" destOrd="0" presId="urn:microsoft.com/office/officeart/2008/layout/LinedList"/>
    <dgm:cxn modelId="{8E9A9537-26E9-4518-B8F7-955B9FA85B98}" type="presParOf" srcId="{EB78B1FF-AB11-45D8-BD27-17169867BBC6}" destId="{EE2F2CDD-A184-4C35-9E83-E034FDB3E2AE}" srcOrd="0" destOrd="0" presId="urn:microsoft.com/office/officeart/2008/layout/LinedList"/>
    <dgm:cxn modelId="{60FBEB6C-5418-45AC-9AD1-558FD78EFB96}" type="presParOf" srcId="{EB78B1FF-AB11-45D8-BD27-17169867BBC6}" destId="{9F8D2C92-FD65-4474-890B-ECB43DD2809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702287A-8059-41DF-9835-64ED279F931F}"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CBCCC018-09DA-4743-A965-2D081D025012}">
      <dgm:prSet/>
      <dgm:spPr/>
      <dgm:t>
        <a:bodyPr/>
        <a:lstStyle/>
        <a:p>
          <a:r>
            <a:rPr lang="en-GB"/>
            <a:t>The system typically relies on cards, called </a:t>
          </a:r>
          <a:r>
            <a:rPr lang="en-GB" b="1"/>
            <a:t>kanban</a:t>
          </a:r>
          <a:r>
            <a:rPr lang="en-GB"/>
            <a:t>, to </a:t>
          </a:r>
          <a:r>
            <a:rPr lang="en-GB" b="1"/>
            <a:t>pull</a:t>
          </a:r>
          <a:r>
            <a:rPr lang="en-GB"/>
            <a:t> the needed products through the production system</a:t>
          </a:r>
          <a:endParaRPr lang="en-US"/>
        </a:p>
      </dgm:t>
    </dgm:pt>
    <dgm:pt modelId="{918D82D7-4526-4D7E-A924-5684DCD7E627}" type="parTrans" cxnId="{6028B5BA-34F6-4946-9A34-CBC7C055499B}">
      <dgm:prSet/>
      <dgm:spPr/>
      <dgm:t>
        <a:bodyPr/>
        <a:lstStyle/>
        <a:p>
          <a:endParaRPr lang="en-US"/>
        </a:p>
      </dgm:t>
    </dgm:pt>
    <dgm:pt modelId="{3D0047B0-801D-496E-B2E3-33CEFAE97B3A}" type="sibTrans" cxnId="{6028B5BA-34F6-4946-9A34-CBC7C055499B}">
      <dgm:prSet/>
      <dgm:spPr/>
      <dgm:t>
        <a:bodyPr/>
        <a:lstStyle/>
        <a:p>
          <a:endParaRPr lang="en-US"/>
        </a:p>
      </dgm:t>
    </dgm:pt>
    <dgm:pt modelId="{D96CFD7A-6659-43E5-87ED-F56330C135D8}">
      <dgm:prSet/>
      <dgm:spPr/>
      <dgm:t>
        <a:bodyPr/>
        <a:lstStyle/>
        <a:p>
          <a:r>
            <a:rPr lang="en-GB"/>
            <a:t>The kanban specifies what is needed</a:t>
          </a:r>
          <a:endParaRPr lang="en-US"/>
        </a:p>
      </dgm:t>
    </dgm:pt>
    <dgm:pt modelId="{CBD1E7B4-2C64-4716-8241-1B6B4E966B0E}" type="parTrans" cxnId="{E388593B-6E8B-4AB2-8BF9-EE8CC48E0948}">
      <dgm:prSet/>
      <dgm:spPr/>
      <dgm:t>
        <a:bodyPr/>
        <a:lstStyle/>
        <a:p>
          <a:endParaRPr lang="en-US"/>
        </a:p>
      </dgm:t>
    </dgm:pt>
    <dgm:pt modelId="{A42B930A-2195-4FF1-977A-1DCA2FDFEB82}" type="sibTrans" cxnId="{E388593B-6E8B-4AB2-8BF9-EE8CC48E0948}">
      <dgm:prSet/>
      <dgm:spPr/>
      <dgm:t>
        <a:bodyPr/>
        <a:lstStyle/>
        <a:p>
          <a:endParaRPr lang="en-US"/>
        </a:p>
      </dgm:t>
    </dgm:pt>
    <dgm:pt modelId="{B1E22D0D-2439-4768-ACD1-33E5AA2693AE}">
      <dgm:prSet/>
      <dgm:spPr/>
      <dgm:t>
        <a:bodyPr/>
        <a:lstStyle/>
        <a:p>
          <a:r>
            <a:rPr lang="en-GB"/>
            <a:t>There is no excess production because the only products and quantities produced are these specified by the kanban</a:t>
          </a:r>
          <a:endParaRPr lang="en-US"/>
        </a:p>
      </dgm:t>
    </dgm:pt>
    <dgm:pt modelId="{DAD1E616-D7D2-4B02-9E67-AD6052727698}" type="parTrans" cxnId="{7ADD796A-3758-4D68-976F-54A3C8B3A368}">
      <dgm:prSet/>
      <dgm:spPr/>
      <dgm:t>
        <a:bodyPr/>
        <a:lstStyle/>
        <a:p>
          <a:endParaRPr lang="en-US"/>
        </a:p>
      </dgm:t>
    </dgm:pt>
    <dgm:pt modelId="{F81196FA-C038-44C4-AA13-B68DB703559C}" type="sibTrans" cxnId="{7ADD796A-3758-4D68-976F-54A3C8B3A368}">
      <dgm:prSet/>
      <dgm:spPr/>
      <dgm:t>
        <a:bodyPr/>
        <a:lstStyle/>
        <a:p>
          <a:endParaRPr lang="en-US"/>
        </a:p>
      </dgm:t>
    </dgm:pt>
    <dgm:pt modelId="{C8BA265E-2181-4F3C-BC9C-52B3FD27A0BD}" type="pres">
      <dgm:prSet presAssocID="{A702287A-8059-41DF-9835-64ED279F931F}" presName="vert0" presStyleCnt="0">
        <dgm:presLayoutVars>
          <dgm:dir/>
          <dgm:animOne val="branch"/>
          <dgm:animLvl val="lvl"/>
        </dgm:presLayoutVars>
      </dgm:prSet>
      <dgm:spPr/>
    </dgm:pt>
    <dgm:pt modelId="{71EB1670-1A2E-4D96-99F6-DB7C3F7C5C4A}" type="pres">
      <dgm:prSet presAssocID="{CBCCC018-09DA-4743-A965-2D081D025012}" presName="thickLine" presStyleLbl="alignNode1" presStyleIdx="0" presStyleCnt="3"/>
      <dgm:spPr/>
    </dgm:pt>
    <dgm:pt modelId="{188D2A9C-72B3-47A2-AA89-1359A617A4CD}" type="pres">
      <dgm:prSet presAssocID="{CBCCC018-09DA-4743-A965-2D081D025012}" presName="horz1" presStyleCnt="0"/>
      <dgm:spPr/>
    </dgm:pt>
    <dgm:pt modelId="{DED5EC94-10D3-4910-8C7E-EA7C14B25375}" type="pres">
      <dgm:prSet presAssocID="{CBCCC018-09DA-4743-A965-2D081D025012}" presName="tx1" presStyleLbl="revTx" presStyleIdx="0" presStyleCnt="3"/>
      <dgm:spPr/>
    </dgm:pt>
    <dgm:pt modelId="{0CF670B5-D3F1-43A2-B8DC-A703D1D3FA92}" type="pres">
      <dgm:prSet presAssocID="{CBCCC018-09DA-4743-A965-2D081D025012}" presName="vert1" presStyleCnt="0"/>
      <dgm:spPr/>
    </dgm:pt>
    <dgm:pt modelId="{1A1C2B99-735B-4F41-8AC8-C7571E62F3EC}" type="pres">
      <dgm:prSet presAssocID="{D96CFD7A-6659-43E5-87ED-F56330C135D8}" presName="thickLine" presStyleLbl="alignNode1" presStyleIdx="1" presStyleCnt="3"/>
      <dgm:spPr/>
    </dgm:pt>
    <dgm:pt modelId="{7631CC88-1F45-461B-B7D4-C9BC2104FBAC}" type="pres">
      <dgm:prSet presAssocID="{D96CFD7A-6659-43E5-87ED-F56330C135D8}" presName="horz1" presStyleCnt="0"/>
      <dgm:spPr/>
    </dgm:pt>
    <dgm:pt modelId="{77EE52B4-CF6C-47D9-BE59-FEAFEE1BCE13}" type="pres">
      <dgm:prSet presAssocID="{D96CFD7A-6659-43E5-87ED-F56330C135D8}" presName="tx1" presStyleLbl="revTx" presStyleIdx="1" presStyleCnt="3"/>
      <dgm:spPr/>
    </dgm:pt>
    <dgm:pt modelId="{DC6214FE-67B3-48BC-B084-ACED55762BAE}" type="pres">
      <dgm:prSet presAssocID="{D96CFD7A-6659-43E5-87ED-F56330C135D8}" presName="vert1" presStyleCnt="0"/>
      <dgm:spPr/>
    </dgm:pt>
    <dgm:pt modelId="{E95D1C99-D613-4171-97A6-E8DE1A2199C9}" type="pres">
      <dgm:prSet presAssocID="{B1E22D0D-2439-4768-ACD1-33E5AA2693AE}" presName="thickLine" presStyleLbl="alignNode1" presStyleIdx="2" presStyleCnt="3"/>
      <dgm:spPr/>
    </dgm:pt>
    <dgm:pt modelId="{B6A20623-6421-4929-BEC7-CF55A3BB873E}" type="pres">
      <dgm:prSet presAssocID="{B1E22D0D-2439-4768-ACD1-33E5AA2693AE}" presName="horz1" presStyleCnt="0"/>
      <dgm:spPr/>
    </dgm:pt>
    <dgm:pt modelId="{9E1C3A49-2BC2-4CEC-BC2C-E6D60318F50D}" type="pres">
      <dgm:prSet presAssocID="{B1E22D0D-2439-4768-ACD1-33E5AA2693AE}" presName="tx1" presStyleLbl="revTx" presStyleIdx="2" presStyleCnt="3"/>
      <dgm:spPr/>
    </dgm:pt>
    <dgm:pt modelId="{318DB007-3398-4B42-8F31-9F913BE246B0}" type="pres">
      <dgm:prSet presAssocID="{B1E22D0D-2439-4768-ACD1-33E5AA2693AE}" presName="vert1" presStyleCnt="0"/>
      <dgm:spPr/>
    </dgm:pt>
  </dgm:ptLst>
  <dgm:cxnLst>
    <dgm:cxn modelId="{64AA7610-8AA3-4F73-AD6D-8C888440F81D}" type="presOf" srcId="{D96CFD7A-6659-43E5-87ED-F56330C135D8}" destId="{77EE52B4-CF6C-47D9-BE59-FEAFEE1BCE13}" srcOrd="0" destOrd="0" presId="urn:microsoft.com/office/officeart/2008/layout/LinedList"/>
    <dgm:cxn modelId="{D723F432-63E2-4076-972E-954166D37909}" type="presOf" srcId="{CBCCC018-09DA-4743-A965-2D081D025012}" destId="{DED5EC94-10D3-4910-8C7E-EA7C14B25375}" srcOrd="0" destOrd="0" presId="urn:microsoft.com/office/officeart/2008/layout/LinedList"/>
    <dgm:cxn modelId="{E388593B-6E8B-4AB2-8BF9-EE8CC48E0948}" srcId="{A702287A-8059-41DF-9835-64ED279F931F}" destId="{D96CFD7A-6659-43E5-87ED-F56330C135D8}" srcOrd="1" destOrd="0" parTransId="{CBD1E7B4-2C64-4716-8241-1B6B4E966B0E}" sibTransId="{A42B930A-2195-4FF1-977A-1DCA2FDFEB82}"/>
    <dgm:cxn modelId="{7ADD796A-3758-4D68-976F-54A3C8B3A368}" srcId="{A702287A-8059-41DF-9835-64ED279F931F}" destId="{B1E22D0D-2439-4768-ACD1-33E5AA2693AE}" srcOrd="2" destOrd="0" parTransId="{DAD1E616-D7D2-4B02-9E67-AD6052727698}" sibTransId="{F81196FA-C038-44C4-AA13-B68DB703559C}"/>
    <dgm:cxn modelId="{55683FAE-0EF7-4017-BD76-0A951326660F}" type="presOf" srcId="{B1E22D0D-2439-4768-ACD1-33E5AA2693AE}" destId="{9E1C3A49-2BC2-4CEC-BC2C-E6D60318F50D}" srcOrd="0" destOrd="0" presId="urn:microsoft.com/office/officeart/2008/layout/LinedList"/>
    <dgm:cxn modelId="{6028B5BA-34F6-4946-9A34-CBC7C055499B}" srcId="{A702287A-8059-41DF-9835-64ED279F931F}" destId="{CBCCC018-09DA-4743-A965-2D081D025012}" srcOrd="0" destOrd="0" parTransId="{918D82D7-4526-4D7E-A924-5684DCD7E627}" sibTransId="{3D0047B0-801D-496E-B2E3-33CEFAE97B3A}"/>
    <dgm:cxn modelId="{B0AC9DC7-B7A5-4676-9C4B-BB70AE10FFCF}" type="presOf" srcId="{A702287A-8059-41DF-9835-64ED279F931F}" destId="{C8BA265E-2181-4F3C-BC9C-52B3FD27A0BD}" srcOrd="0" destOrd="0" presId="urn:microsoft.com/office/officeart/2008/layout/LinedList"/>
    <dgm:cxn modelId="{0669DA64-9C7A-4CA1-90E6-C37048F69FED}" type="presParOf" srcId="{C8BA265E-2181-4F3C-BC9C-52B3FD27A0BD}" destId="{71EB1670-1A2E-4D96-99F6-DB7C3F7C5C4A}" srcOrd="0" destOrd="0" presId="urn:microsoft.com/office/officeart/2008/layout/LinedList"/>
    <dgm:cxn modelId="{D22B36D2-887D-438E-ABD0-7896FC2E1831}" type="presParOf" srcId="{C8BA265E-2181-4F3C-BC9C-52B3FD27A0BD}" destId="{188D2A9C-72B3-47A2-AA89-1359A617A4CD}" srcOrd="1" destOrd="0" presId="urn:microsoft.com/office/officeart/2008/layout/LinedList"/>
    <dgm:cxn modelId="{74DFAC74-CBFC-4D43-9D38-D8A5962D5D11}" type="presParOf" srcId="{188D2A9C-72B3-47A2-AA89-1359A617A4CD}" destId="{DED5EC94-10D3-4910-8C7E-EA7C14B25375}" srcOrd="0" destOrd="0" presId="urn:microsoft.com/office/officeart/2008/layout/LinedList"/>
    <dgm:cxn modelId="{BCDC355D-91C0-4DFB-8477-97879744FF69}" type="presParOf" srcId="{188D2A9C-72B3-47A2-AA89-1359A617A4CD}" destId="{0CF670B5-D3F1-43A2-B8DC-A703D1D3FA92}" srcOrd="1" destOrd="0" presId="urn:microsoft.com/office/officeart/2008/layout/LinedList"/>
    <dgm:cxn modelId="{8ADDFF73-F7E1-4508-A0C5-4C88AE5AF1AB}" type="presParOf" srcId="{C8BA265E-2181-4F3C-BC9C-52B3FD27A0BD}" destId="{1A1C2B99-735B-4F41-8AC8-C7571E62F3EC}" srcOrd="2" destOrd="0" presId="urn:microsoft.com/office/officeart/2008/layout/LinedList"/>
    <dgm:cxn modelId="{14CB6736-2BDA-4B38-A50F-3FB552AA4F53}" type="presParOf" srcId="{C8BA265E-2181-4F3C-BC9C-52B3FD27A0BD}" destId="{7631CC88-1F45-461B-B7D4-C9BC2104FBAC}" srcOrd="3" destOrd="0" presId="urn:microsoft.com/office/officeart/2008/layout/LinedList"/>
    <dgm:cxn modelId="{6FAA57DD-3874-4BEC-8F30-D277461F03FA}" type="presParOf" srcId="{7631CC88-1F45-461B-B7D4-C9BC2104FBAC}" destId="{77EE52B4-CF6C-47D9-BE59-FEAFEE1BCE13}" srcOrd="0" destOrd="0" presId="urn:microsoft.com/office/officeart/2008/layout/LinedList"/>
    <dgm:cxn modelId="{F2318678-CD8F-491F-A7FF-70ABA5D904BB}" type="presParOf" srcId="{7631CC88-1F45-461B-B7D4-C9BC2104FBAC}" destId="{DC6214FE-67B3-48BC-B084-ACED55762BAE}" srcOrd="1" destOrd="0" presId="urn:microsoft.com/office/officeart/2008/layout/LinedList"/>
    <dgm:cxn modelId="{AF2D17AB-BEDA-4E76-A0E7-14E67051E949}" type="presParOf" srcId="{C8BA265E-2181-4F3C-BC9C-52B3FD27A0BD}" destId="{E95D1C99-D613-4171-97A6-E8DE1A2199C9}" srcOrd="4" destOrd="0" presId="urn:microsoft.com/office/officeart/2008/layout/LinedList"/>
    <dgm:cxn modelId="{81D7350F-0A8E-4848-91DF-BFBD34D9F743}" type="presParOf" srcId="{C8BA265E-2181-4F3C-BC9C-52B3FD27A0BD}" destId="{B6A20623-6421-4929-BEC7-CF55A3BB873E}" srcOrd="5" destOrd="0" presId="urn:microsoft.com/office/officeart/2008/layout/LinedList"/>
    <dgm:cxn modelId="{8EEAE5F9-C720-4BE3-BBFE-FA2261258723}" type="presParOf" srcId="{B6A20623-6421-4929-BEC7-CF55A3BB873E}" destId="{9E1C3A49-2BC2-4CEC-BC2C-E6D60318F50D}" srcOrd="0" destOrd="0" presId="urn:microsoft.com/office/officeart/2008/layout/LinedList"/>
    <dgm:cxn modelId="{AD4CB297-D84F-4D43-8F5D-5CC939956401}" type="presParOf" srcId="{B6A20623-6421-4929-BEC7-CF55A3BB873E}" destId="{318DB007-3398-4B42-8F31-9F913BE246B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3AD4FD6-77E8-4BBB-BF50-158917009B1C}"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39410F84-115B-470F-9789-9C04960353F6}">
      <dgm:prSet/>
      <dgm:spPr/>
      <dgm:t>
        <a:bodyPr/>
        <a:lstStyle/>
        <a:p>
          <a:r>
            <a:rPr lang="en-GB"/>
            <a:t>JIT systems have been very efficient at reducing setup costs, which is a key to the success of JIT manufacturing</a:t>
          </a:r>
          <a:endParaRPr lang="en-US"/>
        </a:p>
      </dgm:t>
    </dgm:pt>
    <dgm:pt modelId="{4DF9461C-99FD-435F-9922-616B57F584DD}" type="parTrans" cxnId="{36975B67-B30F-435F-AC46-28530CA45E8E}">
      <dgm:prSet/>
      <dgm:spPr/>
      <dgm:t>
        <a:bodyPr/>
        <a:lstStyle/>
        <a:p>
          <a:endParaRPr lang="en-US"/>
        </a:p>
      </dgm:t>
    </dgm:pt>
    <dgm:pt modelId="{F99F54F7-7690-4443-82C0-ED4044B461A3}" type="sibTrans" cxnId="{36975B67-B30F-435F-AC46-28530CA45E8E}">
      <dgm:prSet/>
      <dgm:spPr/>
      <dgm:t>
        <a:bodyPr/>
        <a:lstStyle/>
        <a:p>
          <a:endParaRPr lang="en-US"/>
        </a:p>
      </dgm:t>
    </dgm:pt>
    <dgm:pt modelId="{575C0C37-0BD8-4C5E-A299-738F97B5D103}">
      <dgm:prSet/>
      <dgm:spPr/>
      <dgm:t>
        <a:bodyPr/>
        <a:lstStyle/>
        <a:p>
          <a:r>
            <a:rPr lang="en-GB"/>
            <a:t>Set up times have been reduced from hours to mere seconds, and the goal is to reduce them to zero</a:t>
          </a:r>
          <a:endParaRPr lang="en-US"/>
        </a:p>
      </dgm:t>
    </dgm:pt>
    <dgm:pt modelId="{0996DB99-C3D4-43F1-A399-B1CD108942E1}" type="parTrans" cxnId="{3F3FACEB-2CBC-467D-A0D2-4C9EF70FEEE6}">
      <dgm:prSet/>
      <dgm:spPr/>
      <dgm:t>
        <a:bodyPr/>
        <a:lstStyle/>
        <a:p>
          <a:endParaRPr lang="en-US"/>
        </a:p>
      </dgm:t>
    </dgm:pt>
    <dgm:pt modelId="{406B58EF-9B60-47C8-9140-FBC343CF1AC1}" type="sibTrans" cxnId="{3F3FACEB-2CBC-467D-A0D2-4C9EF70FEEE6}">
      <dgm:prSet/>
      <dgm:spPr/>
      <dgm:t>
        <a:bodyPr/>
        <a:lstStyle/>
        <a:p>
          <a:endParaRPr lang="en-US"/>
        </a:p>
      </dgm:t>
    </dgm:pt>
    <dgm:pt modelId="{922A716A-775C-469D-9FF4-94952086719C}">
      <dgm:prSet/>
      <dgm:spPr/>
      <dgm:t>
        <a:bodyPr/>
        <a:lstStyle/>
        <a:p>
          <a:r>
            <a:rPr lang="en-GB"/>
            <a:t>Low set-up times mean that small lot sizes of products can be produced as needed and that production lead times will be shorter</a:t>
          </a:r>
          <a:endParaRPr lang="en-US"/>
        </a:p>
      </dgm:t>
    </dgm:pt>
    <dgm:pt modelId="{A223A5ED-AD7C-4611-9735-4F8ECC429982}" type="parTrans" cxnId="{8765945E-715C-43CB-A742-E12B16D8CC0A}">
      <dgm:prSet/>
      <dgm:spPr/>
      <dgm:t>
        <a:bodyPr/>
        <a:lstStyle/>
        <a:p>
          <a:endParaRPr lang="en-US"/>
        </a:p>
      </dgm:t>
    </dgm:pt>
    <dgm:pt modelId="{A3F22593-F9EE-4568-8B2E-556171811F40}" type="sibTrans" cxnId="{8765945E-715C-43CB-A742-E12B16D8CC0A}">
      <dgm:prSet/>
      <dgm:spPr/>
      <dgm:t>
        <a:bodyPr/>
        <a:lstStyle/>
        <a:p>
          <a:endParaRPr lang="en-US"/>
        </a:p>
      </dgm:t>
    </dgm:pt>
    <dgm:pt modelId="{10EC4A82-42A2-40B5-A92C-8DA205C5529E}" type="pres">
      <dgm:prSet presAssocID="{B3AD4FD6-77E8-4BBB-BF50-158917009B1C}" presName="vert0" presStyleCnt="0">
        <dgm:presLayoutVars>
          <dgm:dir/>
          <dgm:animOne val="branch"/>
          <dgm:animLvl val="lvl"/>
        </dgm:presLayoutVars>
      </dgm:prSet>
      <dgm:spPr/>
    </dgm:pt>
    <dgm:pt modelId="{33F78D36-5929-4F91-A872-A152CC1A78C7}" type="pres">
      <dgm:prSet presAssocID="{39410F84-115B-470F-9789-9C04960353F6}" presName="thickLine" presStyleLbl="alignNode1" presStyleIdx="0" presStyleCnt="3"/>
      <dgm:spPr/>
    </dgm:pt>
    <dgm:pt modelId="{97C658C2-C980-4CF5-97AE-8C9561674233}" type="pres">
      <dgm:prSet presAssocID="{39410F84-115B-470F-9789-9C04960353F6}" presName="horz1" presStyleCnt="0"/>
      <dgm:spPr/>
    </dgm:pt>
    <dgm:pt modelId="{6EF1A2B8-398A-45D5-955D-0D7470FBACBA}" type="pres">
      <dgm:prSet presAssocID="{39410F84-115B-470F-9789-9C04960353F6}" presName="tx1" presStyleLbl="revTx" presStyleIdx="0" presStyleCnt="3"/>
      <dgm:spPr/>
    </dgm:pt>
    <dgm:pt modelId="{9A181FA5-70A7-49D6-B710-F801CE6B1ACE}" type="pres">
      <dgm:prSet presAssocID="{39410F84-115B-470F-9789-9C04960353F6}" presName="vert1" presStyleCnt="0"/>
      <dgm:spPr/>
    </dgm:pt>
    <dgm:pt modelId="{200AE19A-B404-4184-A96E-3F04779B6D2A}" type="pres">
      <dgm:prSet presAssocID="{575C0C37-0BD8-4C5E-A299-738F97B5D103}" presName="thickLine" presStyleLbl="alignNode1" presStyleIdx="1" presStyleCnt="3"/>
      <dgm:spPr/>
    </dgm:pt>
    <dgm:pt modelId="{D9FD2A28-B05E-46A9-91A5-91377DA9EAB5}" type="pres">
      <dgm:prSet presAssocID="{575C0C37-0BD8-4C5E-A299-738F97B5D103}" presName="horz1" presStyleCnt="0"/>
      <dgm:spPr/>
    </dgm:pt>
    <dgm:pt modelId="{DE320F55-7005-4E49-8057-A639022C9FC8}" type="pres">
      <dgm:prSet presAssocID="{575C0C37-0BD8-4C5E-A299-738F97B5D103}" presName="tx1" presStyleLbl="revTx" presStyleIdx="1" presStyleCnt="3"/>
      <dgm:spPr/>
    </dgm:pt>
    <dgm:pt modelId="{B5EB44E1-B6FE-414B-92A6-4361C778BF5C}" type="pres">
      <dgm:prSet presAssocID="{575C0C37-0BD8-4C5E-A299-738F97B5D103}" presName="vert1" presStyleCnt="0"/>
      <dgm:spPr/>
    </dgm:pt>
    <dgm:pt modelId="{343EC126-B3A2-4440-B278-75A0CBF70F83}" type="pres">
      <dgm:prSet presAssocID="{922A716A-775C-469D-9FF4-94952086719C}" presName="thickLine" presStyleLbl="alignNode1" presStyleIdx="2" presStyleCnt="3"/>
      <dgm:spPr/>
    </dgm:pt>
    <dgm:pt modelId="{F6149FB1-03A5-4009-A929-2211702E5EF4}" type="pres">
      <dgm:prSet presAssocID="{922A716A-775C-469D-9FF4-94952086719C}" presName="horz1" presStyleCnt="0"/>
      <dgm:spPr/>
    </dgm:pt>
    <dgm:pt modelId="{820B19C4-440A-44C3-A1A1-87798EE7240C}" type="pres">
      <dgm:prSet presAssocID="{922A716A-775C-469D-9FF4-94952086719C}" presName="tx1" presStyleLbl="revTx" presStyleIdx="2" presStyleCnt="3"/>
      <dgm:spPr/>
    </dgm:pt>
    <dgm:pt modelId="{6299218A-AAA4-4ECE-89AF-1FF22B89F3D6}" type="pres">
      <dgm:prSet presAssocID="{922A716A-775C-469D-9FF4-94952086719C}" presName="vert1" presStyleCnt="0"/>
      <dgm:spPr/>
    </dgm:pt>
  </dgm:ptLst>
  <dgm:cxnLst>
    <dgm:cxn modelId="{C40B8325-C642-4DCD-B340-1E390542AFF7}" type="presOf" srcId="{575C0C37-0BD8-4C5E-A299-738F97B5D103}" destId="{DE320F55-7005-4E49-8057-A639022C9FC8}" srcOrd="0" destOrd="0" presId="urn:microsoft.com/office/officeart/2008/layout/LinedList"/>
    <dgm:cxn modelId="{8765945E-715C-43CB-A742-E12B16D8CC0A}" srcId="{B3AD4FD6-77E8-4BBB-BF50-158917009B1C}" destId="{922A716A-775C-469D-9FF4-94952086719C}" srcOrd="2" destOrd="0" parTransId="{A223A5ED-AD7C-4611-9735-4F8ECC429982}" sibTransId="{A3F22593-F9EE-4568-8B2E-556171811F40}"/>
    <dgm:cxn modelId="{36975B67-B30F-435F-AC46-28530CA45E8E}" srcId="{B3AD4FD6-77E8-4BBB-BF50-158917009B1C}" destId="{39410F84-115B-470F-9789-9C04960353F6}" srcOrd="0" destOrd="0" parTransId="{4DF9461C-99FD-435F-9922-616B57F584DD}" sibTransId="{F99F54F7-7690-4443-82C0-ED4044B461A3}"/>
    <dgm:cxn modelId="{79733071-703A-4D64-BF0B-D243C3F037C4}" type="presOf" srcId="{B3AD4FD6-77E8-4BBB-BF50-158917009B1C}" destId="{10EC4A82-42A2-40B5-A92C-8DA205C5529E}" srcOrd="0" destOrd="0" presId="urn:microsoft.com/office/officeart/2008/layout/LinedList"/>
    <dgm:cxn modelId="{9C9C9B7E-F3BA-4422-8DDD-45A14B0E7EE4}" type="presOf" srcId="{39410F84-115B-470F-9789-9C04960353F6}" destId="{6EF1A2B8-398A-45D5-955D-0D7470FBACBA}" srcOrd="0" destOrd="0" presId="urn:microsoft.com/office/officeart/2008/layout/LinedList"/>
    <dgm:cxn modelId="{36EFDCAF-896C-4783-BA9D-B3CF4CD91E39}" type="presOf" srcId="{922A716A-775C-469D-9FF4-94952086719C}" destId="{820B19C4-440A-44C3-A1A1-87798EE7240C}" srcOrd="0" destOrd="0" presId="urn:microsoft.com/office/officeart/2008/layout/LinedList"/>
    <dgm:cxn modelId="{3F3FACEB-2CBC-467D-A0D2-4C9EF70FEEE6}" srcId="{B3AD4FD6-77E8-4BBB-BF50-158917009B1C}" destId="{575C0C37-0BD8-4C5E-A299-738F97B5D103}" srcOrd="1" destOrd="0" parTransId="{0996DB99-C3D4-43F1-A399-B1CD108942E1}" sibTransId="{406B58EF-9B60-47C8-9140-FBC343CF1AC1}"/>
    <dgm:cxn modelId="{AE8C16CA-7897-4453-9859-399B6F7EC2FB}" type="presParOf" srcId="{10EC4A82-42A2-40B5-A92C-8DA205C5529E}" destId="{33F78D36-5929-4F91-A872-A152CC1A78C7}" srcOrd="0" destOrd="0" presId="urn:microsoft.com/office/officeart/2008/layout/LinedList"/>
    <dgm:cxn modelId="{26C6B348-39C4-42B6-9B06-1423D8B79C48}" type="presParOf" srcId="{10EC4A82-42A2-40B5-A92C-8DA205C5529E}" destId="{97C658C2-C980-4CF5-97AE-8C9561674233}" srcOrd="1" destOrd="0" presId="urn:microsoft.com/office/officeart/2008/layout/LinedList"/>
    <dgm:cxn modelId="{EF027C2B-F07B-4BB2-9D96-D49CA5FAF759}" type="presParOf" srcId="{97C658C2-C980-4CF5-97AE-8C9561674233}" destId="{6EF1A2B8-398A-45D5-955D-0D7470FBACBA}" srcOrd="0" destOrd="0" presId="urn:microsoft.com/office/officeart/2008/layout/LinedList"/>
    <dgm:cxn modelId="{658D4AFC-242D-401B-952E-91487D0CB331}" type="presParOf" srcId="{97C658C2-C980-4CF5-97AE-8C9561674233}" destId="{9A181FA5-70A7-49D6-B710-F801CE6B1ACE}" srcOrd="1" destOrd="0" presId="urn:microsoft.com/office/officeart/2008/layout/LinedList"/>
    <dgm:cxn modelId="{FAA6FCF1-9BE3-4929-BDF5-BEE023486685}" type="presParOf" srcId="{10EC4A82-42A2-40B5-A92C-8DA205C5529E}" destId="{200AE19A-B404-4184-A96E-3F04779B6D2A}" srcOrd="2" destOrd="0" presId="urn:microsoft.com/office/officeart/2008/layout/LinedList"/>
    <dgm:cxn modelId="{CF66086F-A7EB-45DE-8F16-E8D5A75A8196}" type="presParOf" srcId="{10EC4A82-42A2-40B5-A92C-8DA205C5529E}" destId="{D9FD2A28-B05E-46A9-91A5-91377DA9EAB5}" srcOrd="3" destOrd="0" presId="urn:microsoft.com/office/officeart/2008/layout/LinedList"/>
    <dgm:cxn modelId="{28A48D76-1EAA-4526-8878-DD5EF35D89FA}" type="presParOf" srcId="{D9FD2A28-B05E-46A9-91A5-91377DA9EAB5}" destId="{DE320F55-7005-4E49-8057-A639022C9FC8}" srcOrd="0" destOrd="0" presId="urn:microsoft.com/office/officeart/2008/layout/LinedList"/>
    <dgm:cxn modelId="{896C462B-591B-41C8-ACE2-4B3CE34AC759}" type="presParOf" srcId="{D9FD2A28-B05E-46A9-91A5-91377DA9EAB5}" destId="{B5EB44E1-B6FE-414B-92A6-4361C778BF5C}" srcOrd="1" destOrd="0" presId="urn:microsoft.com/office/officeart/2008/layout/LinedList"/>
    <dgm:cxn modelId="{09D60050-2BB9-4C52-98BD-E0E0DF0B1490}" type="presParOf" srcId="{10EC4A82-42A2-40B5-A92C-8DA205C5529E}" destId="{343EC126-B3A2-4440-B278-75A0CBF70F83}" srcOrd="4" destOrd="0" presId="urn:microsoft.com/office/officeart/2008/layout/LinedList"/>
    <dgm:cxn modelId="{78546848-02D9-48EC-8C72-80BB9373B69A}" type="presParOf" srcId="{10EC4A82-42A2-40B5-A92C-8DA205C5529E}" destId="{F6149FB1-03A5-4009-A929-2211702E5EF4}" srcOrd="5" destOrd="0" presId="urn:microsoft.com/office/officeart/2008/layout/LinedList"/>
    <dgm:cxn modelId="{EC55CF5D-64BA-485A-B969-DA736250FBFD}" type="presParOf" srcId="{F6149FB1-03A5-4009-A929-2211702E5EF4}" destId="{820B19C4-440A-44C3-A1A1-87798EE7240C}" srcOrd="0" destOrd="0" presId="urn:microsoft.com/office/officeart/2008/layout/LinedList"/>
    <dgm:cxn modelId="{F3B8C6E6-007E-4652-BF72-D720D7E0E287}" type="presParOf" srcId="{F6149FB1-03A5-4009-A929-2211702E5EF4}" destId="{6299218A-AAA4-4ECE-89AF-1FF22B89F3D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086CFF5-AA16-44A9-9758-8165FFB545A8}"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1B4F9883-CCCB-4C09-9705-4D93802D4072}">
      <dgm:prSet/>
      <dgm:spPr/>
      <dgm:t>
        <a:bodyPr/>
        <a:lstStyle/>
        <a:p>
          <a:r>
            <a:rPr lang="en-GB"/>
            <a:t>Views inventory as a waste that needs to be eliminated</a:t>
          </a:r>
          <a:endParaRPr lang="en-US"/>
        </a:p>
      </dgm:t>
    </dgm:pt>
    <dgm:pt modelId="{90154489-B1F9-4B84-8B62-E9FD8482F043}" type="parTrans" cxnId="{E11D30EA-6B02-447F-A724-D336D5A878E5}">
      <dgm:prSet/>
      <dgm:spPr/>
      <dgm:t>
        <a:bodyPr/>
        <a:lstStyle/>
        <a:p>
          <a:endParaRPr lang="en-US"/>
        </a:p>
      </dgm:t>
    </dgm:pt>
    <dgm:pt modelId="{5A624EFD-4A46-4BD2-81A7-5AF4F5353F2D}" type="sibTrans" cxnId="{E11D30EA-6B02-447F-A724-D336D5A878E5}">
      <dgm:prSet/>
      <dgm:spPr/>
      <dgm:t>
        <a:bodyPr/>
        <a:lstStyle/>
        <a:p>
          <a:endParaRPr lang="en-US"/>
        </a:p>
      </dgm:t>
    </dgm:pt>
    <dgm:pt modelId="{F6DC4E86-2DB0-423D-A8E3-D407293D1102}">
      <dgm:prSet/>
      <dgm:spPr/>
      <dgm:t>
        <a:bodyPr/>
        <a:lstStyle/>
        <a:p>
          <a:r>
            <a:rPr lang="en-GB"/>
            <a:t>According to JIT, inventory is carried to cover up a wide variety of problems, such as poor quality, slow delivery, inefficiency, lack of coordination, and demand uncertainty</a:t>
          </a:r>
          <a:endParaRPr lang="en-US"/>
        </a:p>
      </dgm:t>
    </dgm:pt>
    <dgm:pt modelId="{F91808C7-D0A1-4C58-BB3B-9DDB31826960}" type="parTrans" cxnId="{CFAF8B96-F182-4B9C-9D60-91E217B5D0CA}">
      <dgm:prSet/>
      <dgm:spPr/>
      <dgm:t>
        <a:bodyPr/>
        <a:lstStyle/>
        <a:p>
          <a:endParaRPr lang="en-US"/>
        </a:p>
      </dgm:t>
    </dgm:pt>
    <dgm:pt modelId="{3E8ECC23-3DB7-42A5-8B7C-029440A3663E}" type="sibTrans" cxnId="{CFAF8B96-F182-4B9C-9D60-91E217B5D0CA}">
      <dgm:prSet/>
      <dgm:spPr/>
      <dgm:t>
        <a:bodyPr/>
        <a:lstStyle/>
        <a:p>
          <a:endParaRPr lang="en-US"/>
        </a:p>
      </dgm:t>
    </dgm:pt>
    <dgm:pt modelId="{C12E9C58-367C-48F3-A82E-D741A8159311}" type="pres">
      <dgm:prSet presAssocID="{B086CFF5-AA16-44A9-9758-8165FFB545A8}" presName="vert0" presStyleCnt="0">
        <dgm:presLayoutVars>
          <dgm:dir/>
          <dgm:animOne val="branch"/>
          <dgm:animLvl val="lvl"/>
        </dgm:presLayoutVars>
      </dgm:prSet>
      <dgm:spPr/>
    </dgm:pt>
    <dgm:pt modelId="{1616072C-CCC5-45EE-8670-930B94BC10D3}" type="pres">
      <dgm:prSet presAssocID="{1B4F9883-CCCB-4C09-9705-4D93802D4072}" presName="thickLine" presStyleLbl="alignNode1" presStyleIdx="0" presStyleCnt="2"/>
      <dgm:spPr/>
    </dgm:pt>
    <dgm:pt modelId="{F2049DE5-1FDD-464F-9A0B-570228E16B08}" type="pres">
      <dgm:prSet presAssocID="{1B4F9883-CCCB-4C09-9705-4D93802D4072}" presName="horz1" presStyleCnt="0"/>
      <dgm:spPr/>
    </dgm:pt>
    <dgm:pt modelId="{5980A263-3FB2-49E8-9A17-BCD8C717DC38}" type="pres">
      <dgm:prSet presAssocID="{1B4F9883-CCCB-4C09-9705-4D93802D4072}" presName="tx1" presStyleLbl="revTx" presStyleIdx="0" presStyleCnt="2"/>
      <dgm:spPr/>
    </dgm:pt>
    <dgm:pt modelId="{752D75DC-3DCE-4D74-B943-E0A04AD7ED5C}" type="pres">
      <dgm:prSet presAssocID="{1B4F9883-CCCB-4C09-9705-4D93802D4072}" presName="vert1" presStyleCnt="0"/>
      <dgm:spPr/>
    </dgm:pt>
    <dgm:pt modelId="{7C7B7E8F-F5FA-4AF4-871E-2951542FD766}" type="pres">
      <dgm:prSet presAssocID="{F6DC4E86-2DB0-423D-A8E3-D407293D1102}" presName="thickLine" presStyleLbl="alignNode1" presStyleIdx="1" presStyleCnt="2"/>
      <dgm:spPr/>
    </dgm:pt>
    <dgm:pt modelId="{DD114988-4739-4A26-83A3-8201E11148B6}" type="pres">
      <dgm:prSet presAssocID="{F6DC4E86-2DB0-423D-A8E3-D407293D1102}" presName="horz1" presStyleCnt="0"/>
      <dgm:spPr/>
    </dgm:pt>
    <dgm:pt modelId="{4BC2D73B-1BB7-4437-9865-184BA83B515E}" type="pres">
      <dgm:prSet presAssocID="{F6DC4E86-2DB0-423D-A8E3-D407293D1102}" presName="tx1" presStyleLbl="revTx" presStyleIdx="1" presStyleCnt="2"/>
      <dgm:spPr/>
    </dgm:pt>
    <dgm:pt modelId="{CBFF5A86-7A81-45BB-9600-56D980A5DB01}" type="pres">
      <dgm:prSet presAssocID="{F6DC4E86-2DB0-423D-A8E3-D407293D1102}" presName="vert1" presStyleCnt="0"/>
      <dgm:spPr/>
    </dgm:pt>
  </dgm:ptLst>
  <dgm:cxnLst>
    <dgm:cxn modelId="{79F83D0F-12B0-4E41-AF44-203B776870AB}" type="presOf" srcId="{1B4F9883-CCCB-4C09-9705-4D93802D4072}" destId="{5980A263-3FB2-49E8-9A17-BCD8C717DC38}" srcOrd="0" destOrd="0" presId="urn:microsoft.com/office/officeart/2008/layout/LinedList"/>
    <dgm:cxn modelId="{20FD0966-6B6E-42F8-AD71-E104A86D1916}" type="presOf" srcId="{F6DC4E86-2DB0-423D-A8E3-D407293D1102}" destId="{4BC2D73B-1BB7-4437-9865-184BA83B515E}" srcOrd="0" destOrd="0" presId="urn:microsoft.com/office/officeart/2008/layout/LinedList"/>
    <dgm:cxn modelId="{CFAF8B96-F182-4B9C-9D60-91E217B5D0CA}" srcId="{B086CFF5-AA16-44A9-9758-8165FFB545A8}" destId="{F6DC4E86-2DB0-423D-A8E3-D407293D1102}" srcOrd="1" destOrd="0" parTransId="{F91808C7-D0A1-4C58-BB3B-9DDB31826960}" sibTransId="{3E8ECC23-3DB7-42A5-8B7C-029440A3663E}"/>
    <dgm:cxn modelId="{19EE0BA8-5B4D-406C-B0E1-26146B772544}" type="presOf" srcId="{B086CFF5-AA16-44A9-9758-8165FFB545A8}" destId="{C12E9C58-367C-48F3-A82E-D741A8159311}" srcOrd="0" destOrd="0" presId="urn:microsoft.com/office/officeart/2008/layout/LinedList"/>
    <dgm:cxn modelId="{E11D30EA-6B02-447F-A724-D336D5A878E5}" srcId="{B086CFF5-AA16-44A9-9758-8165FFB545A8}" destId="{1B4F9883-CCCB-4C09-9705-4D93802D4072}" srcOrd="0" destOrd="0" parTransId="{90154489-B1F9-4B84-8B62-E9FD8482F043}" sibTransId="{5A624EFD-4A46-4BD2-81A7-5AF4F5353F2D}"/>
    <dgm:cxn modelId="{3B4B403B-BE1A-43FA-9DE6-CE5EC4AF9F48}" type="presParOf" srcId="{C12E9C58-367C-48F3-A82E-D741A8159311}" destId="{1616072C-CCC5-45EE-8670-930B94BC10D3}" srcOrd="0" destOrd="0" presId="urn:microsoft.com/office/officeart/2008/layout/LinedList"/>
    <dgm:cxn modelId="{147B08AA-E42C-4D50-8167-392D8501AB18}" type="presParOf" srcId="{C12E9C58-367C-48F3-A82E-D741A8159311}" destId="{F2049DE5-1FDD-464F-9A0B-570228E16B08}" srcOrd="1" destOrd="0" presId="urn:microsoft.com/office/officeart/2008/layout/LinedList"/>
    <dgm:cxn modelId="{91ADF81D-F9B4-4CA4-BE83-0D34D4450097}" type="presParOf" srcId="{F2049DE5-1FDD-464F-9A0B-570228E16B08}" destId="{5980A263-3FB2-49E8-9A17-BCD8C717DC38}" srcOrd="0" destOrd="0" presId="urn:microsoft.com/office/officeart/2008/layout/LinedList"/>
    <dgm:cxn modelId="{761422F8-D123-4195-A5F7-87D03C438F6E}" type="presParOf" srcId="{F2049DE5-1FDD-464F-9A0B-570228E16B08}" destId="{752D75DC-3DCE-4D74-B943-E0A04AD7ED5C}" srcOrd="1" destOrd="0" presId="urn:microsoft.com/office/officeart/2008/layout/LinedList"/>
    <dgm:cxn modelId="{8B298B7A-D9EB-4817-A31D-EC70174499C8}" type="presParOf" srcId="{C12E9C58-367C-48F3-A82E-D741A8159311}" destId="{7C7B7E8F-F5FA-4AF4-871E-2951542FD766}" srcOrd="2" destOrd="0" presId="urn:microsoft.com/office/officeart/2008/layout/LinedList"/>
    <dgm:cxn modelId="{72DBAE89-0000-4D23-A765-3FF03B8BFF95}" type="presParOf" srcId="{C12E9C58-367C-48F3-A82E-D741A8159311}" destId="{DD114988-4739-4A26-83A3-8201E11148B6}" srcOrd="3" destOrd="0" presId="urn:microsoft.com/office/officeart/2008/layout/LinedList"/>
    <dgm:cxn modelId="{6ECFE572-C60D-4181-83CF-77AB6B7AB45F}" type="presParOf" srcId="{DD114988-4739-4A26-83A3-8201E11148B6}" destId="{4BC2D73B-1BB7-4437-9865-184BA83B515E}" srcOrd="0" destOrd="0" presId="urn:microsoft.com/office/officeart/2008/layout/LinedList"/>
    <dgm:cxn modelId="{F3B23DF2-8407-4221-8785-8C514F0404A4}" type="presParOf" srcId="{DD114988-4739-4A26-83A3-8201E11148B6}" destId="{CBFF5A86-7A81-45BB-9600-56D980A5DB0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CC08779-BEB3-44AF-9566-D2798AA5BAB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0D58D1A-FD82-48E3-9BBC-34BBD9A72E3F}">
      <dgm:prSet/>
      <dgm:spPr/>
      <dgm:t>
        <a:bodyPr/>
        <a:lstStyle/>
        <a:p>
          <a:r>
            <a:rPr lang="en-GB"/>
            <a:t>The foundation of JIT is produce the exact product that the customer wants</a:t>
          </a:r>
          <a:endParaRPr lang="en-US"/>
        </a:p>
      </dgm:t>
    </dgm:pt>
    <dgm:pt modelId="{CB934C70-3F54-43E1-8BCC-AF2BEEB583B4}" type="parTrans" cxnId="{7FEE1C32-7A7D-4C5E-A957-3C000CED9998}">
      <dgm:prSet/>
      <dgm:spPr/>
      <dgm:t>
        <a:bodyPr/>
        <a:lstStyle/>
        <a:p>
          <a:endParaRPr lang="en-US"/>
        </a:p>
      </dgm:t>
    </dgm:pt>
    <dgm:pt modelId="{9EF9E4E0-0132-4B05-AB70-A4CBDADC65E4}" type="sibTrans" cxnId="{7FEE1C32-7A7D-4C5E-A957-3C000CED9998}">
      <dgm:prSet/>
      <dgm:spPr/>
      <dgm:t>
        <a:bodyPr/>
        <a:lstStyle/>
        <a:p>
          <a:endParaRPr lang="en-US"/>
        </a:p>
      </dgm:t>
    </dgm:pt>
    <dgm:pt modelId="{E665754A-D493-46BC-93F9-8A276117679D}">
      <dgm:prSet/>
      <dgm:spPr/>
      <dgm:t>
        <a:bodyPr/>
        <a:lstStyle/>
        <a:p>
          <a:r>
            <a:rPr lang="en-GB"/>
            <a:t>Quality is defined by the customer, and an effort is made by the whole company to meet the customer’s expectations</a:t>
          </a:r>
          <a:endParaRPr lang="en-US"/>
        </a:p>
      </dgm:t>
    </dgm:pt>
    <dgm:pt modelId="{2DFEE56E-4856-48D1-BEA8-2AD808181B81}" type="parTrans" cxnId="{15357CC8-B9F6-4B92-B419-F7788FFB870A}">
      <dgm:prSet/>
      <dgm:spPr/>
      <dgm:t>
        <a:bodyPr/>
        <a:lstStyle/>
        <a:p>
          <a:endParaRPr lang="en-US"/>
        </a:p>
      </dgm:t>
    </dgm:pt>
    <dgm:pt modelId="{B6A1A377-12F8-4B38-B6B7-DB87C7445A15}" type="sibTrans" cxnId="{15357CC8-B9F6-4B92-B419-F7788FFB870A}">
      <dgm:prSet/>
      <dgm:spPr/>
      <dgm:t>
        <a:bodyPr/>
        <a:lstStyle/>
        <a:p>
          <a:endParaRPr lang="en-US"/>
        </a:p>
      </dgm:t>
    </dgm:pt>
    <dgm:pt modelId="{8F9C685F-F262-4D59-BF03-8A5E223F9DC3}">
      <dgm:prSet/>
      <dgm:spPr/>
      <dgm:t>
        <a:bodyPr/>
        <a:lstStyle/>
        <a:p>
          <a:r>
            <a:rPr lang="en-GB"/>
            <a:t>The benefits of JIT cannot occur if the company is not working toward eliminating scrap and rework</a:t>
          </a:r>
          <a:endParaRPr lang="en-US"/>
        </a:p>
      </dgm:t>
    </dgm:pt>
    <dgm:pt modelId="{04A1F324-DCD3-499C-9BBA-ACBE08ABB517}" type="parTrans" cxnId="{25754B0F-C92A-4F48-A96F-EC73A13CAFE7}">
      <dgm:prSet/>
      <dgm:spPr/>
      <dgm:t>
        <a:bodyPr/>
        <a:lstStyle/>
        <a:p>
          <a:endParaRPr lang="en-US"/>
        </a:p>
      </dgm:t>
    </dgm:pt>
    <dgm:pt modelId="{214DCA7B-4887-4EAD-BF05-ED03131E92BF}" type="sibTrans" cxnId="{25754B0F-C92A-4F48-A96F-EC73A13CAFE7}">
      <dgm:prSet/>
      <dgm:spPr/>
      <dgm:t>
        <a:bodyPr/>
        <a:lstStyle/>
        <a:p>
          <a:endParaRPr lang="en-US"/>
        </a:p>
      </dgm:t>
    </dgm:pt>
    <dgm:pt modelId="{76DE30EF-BFE0-48CD-A852-2D2F72FA6D7A}" type="pres">
      <dgm:prSet presAssocID="{4CC08779-BEB3-44AF-9566-D2798AA5BAB9}" presName="linear" presStyleCnt="0">
        <dgm:presLayoutVars>
          <dgm:animLvl val="lvl"/>
          <dgm:resizeHandles val="exact"/>
        </dgm:presLayoutVars>
      </dgm:prSet>
      <dgm:spPr/>
    </dgm:pt>
    <dgm:pt modelId="{D9AE4551-92BB-470D-9377-60BA4E7E0884}" type="pres">
      <dgm:prSet presAssocID="{A0D58D1A-FD82-48E3-9BBC-34BBD9A72E3F}" presName="parentText" presStyleLbl="node1" presStyleIdx="0" presStyleCnt="3">
        <dgm:presLayoutVars>
          <dgm:chMax val="0"/>
          <dgm:bulletEnabled val="1"/>
        </dgm:presLayoutVars>
      </dgm:prSet>
      <dgm:spPr/>
    </dgm:pt>
    <dgm:pt modelId="{46EA401E-C187-45E0-8A52-8FAB9552A37C}" type="pres">
      <dgm:prSet presAssocID="{9EF9E4E0-0132-4B05-AB70-A4CBDADC65E4}" presName="spacer" presStyleCnt="0"/>
      <dgm:spPr/>
    </dgm:pt>
    <dgm:pt modelId="{64644C6E-4651-4A5F-8107-D36504734846}" type="pres">
      <dgm:prSet presAssocID="{E665754A-D493-46BC-93F9-8A276117679D}" presName="parentText" presStyleLbl="node1" presStyleIdx="1" presStyleCnt="3">
        <dgm:presLayoutVars>
          <dgm:chMax val="0"/>
          <dgm:bulletEnabled val="1"/>
        </dgm:presLayoutVars>
      </dgm:prSet>
      <dgm:spPr/>
    </dgm:pt>
    <dgm:pt modelId="{4DF0F147-9499-43F3-BCC5-77CF5E6C10AC}" type="pres">
      <dgm:prSet presAssocID="{B6A1A377-12F8-4B38-B6B7-DB87C7445A15}" presName="spacer" presStyleCnt="0"/>
      <dgm:spPr/>
    </dgm:pt>
    <dgm:pt modelId="{F01A5C5A-E028-44C9-B75D-947000D4F23D}" type="pres">
      <dgm:prSet presAssocID="{8F9C685F-F262-4D59-BF03-8A5E223F9DC3}" presName="parentText" presStyleLbl="node1" presStyleIdx="2" presStyleCnt="3">
        <dgm:presLayoutVars>
          <dgm:chMax val="0"/>
          <dgm:bulletEnabled val="1"/>
        </dgm:presLayoutVars>
      </dgm:prSet>
      <dgm:spPr/>
    </dgm:pt>
  </dgm:ptLst>
  <dgm:cxnLst>
    <dgm:cxn modelId="{25754B0F-C92A-4F48-A96F-EC73A13CAFE7}" srcId="{4CC08779-BEB3-44AF-9566-D2798AA5BAB9}" destId="{8F9C685F-F262-4D59-BF03-8A5E223F9DC3}" srcOrd="2" destOrd="0" parTransId="{04A1F324-DCD3-499C-9BBA-ACBE08ABB517}" sibTransId="{214DCA7B-4887-4EAD-BF05-ED03131E92BF}"/>
    <dgm:cxn modelId="{7D68061A-5D71-4E80-AC6B-9C2E801B99AD}" type="presOf" srcId="{E665754A-D493-46BC-93F9-8A276117679D}" destId="{64644C6E-4651-4A5F-8107-D36504734846}" srcOrd="0" destOrd="0" presId="urn:microsoft.com/office/officeart/2005/8/layout/vList2"/>
    <dgm:cxn modelId="{B514362E-C8E8-4998-BA69-D9B7967BECA4}" type="presOf" srcId="{A0D58D1A-FD82-48E3-9BBC-34BBD9A72E3F}" destId="{D9AE4551-92BB-470D-9377-60BA4E7E0884}" srcOrd="0" destOrd="0" presId="urn:microsoft.com/office/officeart/2005/8/layout/vList2"/>
    <dgm:cxn modelId="{3F8A1D2F-4E64-4740-B6ED-3F0D82FA522A}" type="presOf" srcId="{8F9C685F-F262-4D59-BF03-8A5E223F9DC3}" destId="{F01A5C5A-E028-44C9-B75D-947000D4F23D}" srcOrd="0" destOrd="0" presId="urn:microsoft.com/office/officeart/2005/8/layout/vList2"/>
    <dgm:cxn modelId="{7FEE1C32-7A7D-4C5E-A957-3C000CED9998}" srcId="{4CC08779-BEB3-44AF-9566-D2798AA5BAB9}" destId="{A0D58D1A-FD82-48E3-9BBC-34BBD9A72E3F}" srcOrd="0" destOrd="0" parTransId="{CB934C70-3F54-43E1-8BCC-AF2BEEB583B4}" sibTransId="{9EF9E4E0-0132-4B05-AB70-A4CBDADC65E4}"/>
    <dgm:cxn modelId="{702B53B3-B756-4519-ACD9-4BA17FB92B00}" type="presOf" srcId="{4CC08779-BEB3-44AF-9566-D2798AA5BAB9}" destId="{76DE30EF-BFE0-48CD-A852-2D2F72FA6D7A}" srcOrd="0" destOrd="0" presId="urn:microsoft.com/office/officeart/2005/8/layout/vList2"/>
    <dgm:cxn modelId="{15357CC8-B9F6-4B92-B419-F7788FFB870A}" srcId="{4CC08779-BEB3-44AF-9566-D2798AA5BAB9}" destId="{E665754A-D493-46BC-93F9-8A276117679D}" srcOrd="1" destOrd="0" parTransId="{2DFEE56E-4856-48D1-BEA8-2AD808181B81}" sibTransId="{B6A1A377-12F8-4B38-B6B7-DB87C7445A15}"/>
    <dgm:cxn modelId="{178708D8-CC87-424F-A894-9233DBAB76F2}" type="presParOf" srcId="{76DE30EF-BFE0-48CD-A852-2D2F72FA6D7A}" destId="{D9AE4551-92BB-470D-9377-60BA4E7E0884}" srcOrd="0" destOrd="0" presId="urn:microsoft.com/office/officeart/2005/8/layout/vList2"/>
    <dgm:cxn modelId="{044F4DD1-23DA-453E-BCCA-CC8868D96FB3}" type="presParOf" srcId="{76DE30EF-BFE0-48CD-A852-2D2F72FA6D7A}" destId="{46EA401E-C187-45E0-8A52-8FAB9552A37C}" srcOrd="1" destOrd="0" presId="urn:microsoft.com/office/officeart/2005/8/layout/vList2"/>
    <dgm:cxn modelId="{B486BB78-56E3-4952-BF0B-5BBDAE437E2A}" type="presParOf" srcId="{76DE30EF-BFE0-48CD-A852-2D2F72FA6D7A}" destId="{64644C6E-4651-4A5F-8107-D36504734846}" srcOrd="2" destOrd="0" presId="urn:microsoft.com/office/officeart/2005/8/layout/vList2"/>
    <dgm:cxn modelId="{C46805A3-804E-4710-8B7D-207F209F392A}" type="presParOf" srcId="{76DE30EF-BFE0-48CD-A852-2D2F72FA6D7A}" destId="{4DF0F147-9499-43F3-BCC5-77CF5E6C10AC}" srcOrd="3" destOrd="0" presId="urn:microsoft.com/office/officeart/2005/8/layout/vList2"/>
    <dgm:cxn modelId="{ADFBA9F4-3282-4152-8DE4-CB88A663BE63}" type="presParOf" srcId="{76DE30EF-BFE0-48CD-A852-2D2F72FA6D7A}" destId="{F01A5C5A-E028-44C9-B75D-947000D4F23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7F3489A-E68C-4117-AC21-FDB3F080E3B4}"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70229C03-43CB-48DE-86EB-F38C318DA04A}">
      <dgm:prSet/>
      <dgm:spPr/>
      <dgm:t>
        <a:bodyPr/>
        <a:lstStyle/>
        <a:p>
          <a:r>
            <a:rPr lang="en-GB"/>
            <a:t>Traditional quality control systems use the concept of </a:t>
          </a:r>
          <a:r>
            <a:rPr lang="en-GB" b="1"/>
            <a:t>acceptable quality level</a:t>
          </a:r>
          <a:r>
            <a:rPr lang="en-GB"/>
            <a:t> (AQL) to indicate the acceptable number of defective parts</a:t>
          </a:r>
          <a:endParaRPr lang="en-US"/>
        </a:p>
      </dgm:t>
    </dgm:pt>
    <dgm:pt modelId="{41AEED97-4A6E-4ED6-A00C-6C4D2B912F8D}" type="parTrans" cxnId="{4DE1731C-8729-4EFA-AAE2-FC100B22214F}">
      <dgm:prSet/>
      <dgm:spPr/>
      <dgm:t>
        <a:bodyPr/>
        <a:lstStyle/>
        <a:p>
          <a:endParaRPr lang="en-US"/>
        </a:p>
      </dgm:t>
    </dgm:pt>
    <dgm:pt modelId="{45698A6A-24CC-43AE-A3A3-171ED0A68840}" type="sibTrans" cxnId="{4DE1731C-8729-4EFA-AAE2-FC100B22214F}">
      <dgm:prSet/>
      <dgm:spPr/>
      <dgm:t>
        <a:bodyPr/>
        <a:lstStyle/>
        <a:p>
          <a:endParaRPr lang="en-US"/>
        </a:p>
      </dgm:t>
    </dgm:pt>
    <dgm:pt modelId="{C0BA497D-0957-4E73-B298-600C9A3D46CE}">
      <dgm:prSet/>
      <dgm:spPr/>
      <dgm:t>
        <a:bodyPr/>
        <a:lstStyle/>
        <a:p>
          <a:r>
            <a:rPr lang="en-GB"/>
            <a:t>In JIT there is no such measure- no level of defects other than zero is acceptable</a:t>
          </a:r>
          <a:endParaRPr lang="en-US"/>
        </a:p>
      </dgm:t>
    </dgm:pt>
    <dgm:pt modelId="{5B8D864B-DF2A-48F8-97EC-2CCA8422F51A}" type="parTrans" cxnId="{3A1623FA-450F-470F-A2A4-FEA2644DFCCB}">
      <dgm:prSet/>
      <dgm:spPr/>
      <dgm:t>
        <a:bodyPr/>
        <a:lstStyle/>
        <a:p>
          <a:endParaRPr lang="en-US"/>
        </a:p>
      </dgm:t>
    </dgm:pt>
    <dgm:pt modelId="{3EC8C4C8-90E3-4333-849D-AC3E81B6C3C8}" type="sibTrans" cxnId="{3A1623FA-450F-470F-A2A4-FEA2644DFCCB}">
      <dgm:prSet/>
      <dgm:spPr/>
      <dgm:t>
        <a:bodyPr/>
        <a:lstStyle/>
        <a:p>
          <a:endParaRPr lang="en-US"/>
        </a:p>
      </dgm:t>
    </dgm:pt>
    <dgm:pt modelId="{549AC387-A695-42FC-91CA-FF5659043DCF}">
      <dgm:prSet/>
      <dgm:spPr/>
      <dgm:t>
        <a:bodyPr/>
        <a:lstStyle/>
        <a:p>
          <a:r>
            <a:rPr lang="en-GB"/>
            <a:t>In JIT the entire organisation is responsible for quality</a:t>
          </a:r>
          <a:endParaRPr lang="en-US"/>
        </a:p>
      </dgm:t>
    </dgm:pt>
    <dgm:pt modelId="{E379A66A-9965-4A94-B81B-45013D886D2E}" type="parTrans" cxnId="{90FCA90F-66B3-48DC-B12C-EB2963BC2A25}">
      <dgm:prSet/>
      <dgm:spPr/>
      <dgm:t>
        <a:bodyPr/>
        <a:lstStyle/>
        <a:p>
          <a:endParaRPr lang="en-US"/>
        </a:p>
      </dgm:t>
    </dgm:pt>
    <dgm:pt modelId="{8ADE8B82-6A21-4F33-8C36-0CF853900128}" type="sibTrans" cxnId="{90FCA90F-66B3-48DC-B12C-EB2963BC2A25}">
      <dgm:prSet/>
      <dgm:spPr/>
      <dgm:t>
        <a:bodyPr/>
        <a:lstStyle/>
        <a:p>
          <a:endParaRPr lang="en-US"/>
        </a:p>
      </dgm:t>
    </dgm:pt>
    <dgm:pt modelId="{BEB575C7-9C15-4E9A-9BC8-95D3C4B6CC8A}" type="pres">
      <dgm:prSet presAssocID="{77F3489A-E68C-4117-AC21-FDB3F080E3B4}" presName="vert0" presStyleCnt="0">
        <dgm:presLayoutVars>
          <dgm:dir/>
          <dgm:animOne val="branch"/>
          <dgm:animLvl val="lvl"/>
        </dgm:presLayoutVars>
      </dgm:prSet>
      <dgm:spPr/>
    </dgm:pt>
    <dgm:pt modelId="{5CCE85E8-7451-4297-BB52-F003A6AE289D}" type="pres">
      <dgm:prSet presAssocID="{70229C03-43CB-48DE-86EB-F38C318DA04A}" presName="thickLine" presStyleLbl="alignNode1" presStyleIdx="0" presStyleCnt="3"/>
      <dgm:spPr/>
    </dgm:pt>
    <dgm:pt modelId="{5D833D40-EB2F-40F2-9E7F-B2B9BA7E983A}" type="pres">
      <dgm:prSet presAssocID="{70229C03-43CB-48DE-86EB-F38C318DA04A}" presName="horz1" presStyleCnt="0"/>
      <dgm:spPr/>
    </dgm:pt>
    <dgm:pt modelId="{35D9454E-A8AE-4BAE-9610-41C8FBFA2F3F}" type="pres">
      <dgm:prSet presAssocID="{70229C03-43CB-48DE-86EB-F38C318DA04A}" presName="tx1" presStyleLbl="revTx" presStyleIdx="0" presStyleCnt="3"/>
      <dgm:spPr/>
    </dgm:pt>
    <dgm:pt modelId="{2B259576-E8E0-47A4-BAC4-51A3ED2DC1B0}" type="pres">
      <dgm:prSet presAssocID="{70229C03-43CB-48DE-86EB-F38C318DA04A}" presName="vert1" presStyleCnt="0"/>
      <dgm:spPr/>
    </dgm:pt>
    <dgm:pt modelId="{7944FA2C-8FC1-4644-B6A3-9C6A04F92D6C}" type="pres">
      <dgm:prSet presAssocID="{C0BA497D-0957-4E73-B298-600C9A3D46CE}" presName="thickLine" presStyleLbl="alignNode1" presStyleIdx="1" presStyleCnt="3"/>
      <dgm:spPr/>
    </dgm:pt>
    <dgm:pt modelId="{06BADE23-CCA6-44BA-8A09-2D939E564085}" type="pres">
      <dgm:prSet presAssocID="{C0BA497D-0957-4E73-B298-600C9A3D46CE}" presName="horz1" presStyleCnt="0"/>
      <dgm:spPr/>
    </dgm:pt>
    <dgm:pt modelId="{E4166053-7444-4A30-922D-689634E471D1}" type="pres">
      <dgm:prSet presAssocID="{C0BA497D-0957-4E73-B298-600C9A3D46CE}" presName="tx1" presStyleLbl="revTx" presStyleIdx="1" presStyleCnt="3"/>
      <dgm:spPr/>
    </dgm:pt>
    <dgm:pt modelId="{5633F49C-E749-4C77-8ED8-41C4F2662CC2}" type="pres">
      <dgm:prSet presAssocID="{C0BA497D-0957-4E73-B298-600C9A3D46CE}" presName="vert1" presStyleCnt="0"/>
      <dgm:spPr/>
    </dgm:pt>
    <dgm:pt modelId="{6E8E6C2B-26BB-4F7B-AFAA-3F620D922B1F}" type="pres">
      <dgm:prSet presAssocID="{549AC387-A695-42FC-91CA-FF5659043DCF}" presName="thickLine" presStyleLbl="alignNode1" presStyleIdx="2" presStyleCnt="3"/>
      <dgm:spPr/>
    </dgm:pt>
    <dgm:pt modelId="{CC446D38-ACDD-4E51-9207-9BEF36EC3AA6}" type="pres">
      <dgm:prSet presAssocID="{549AC387-A695-42FC-91CA-FF5659043DCF}" presName="horz1" presStyleCnt="0"/>
      <dgm:spPr/>
    </dgm:pt>
    <dgm:pt modelId="{0C58E26B-38CD-444B-AE47-DBDAA6E93786}" type="pres">
      <dgm:prSet presAssocID="{549AC387-A695-42FC-91CA-FF5659043DCF}" presName="tx1" presStyleLbl="revTx" presStyleIdx="2" presStyleCnt="3"/>
      <dgm:spPr/>
    </dgm:pt>
    <dgm:pt modelId="{326B5418-F21A-4529-9912-BBDDD5BC0A78}" type="pres">
      <dgm:prSet presAssocID="{549AC387-A695-42FC-91CA-FF5659043DCF}" presName="vert1" presStyleCnt="0"/>
      <dgm:spPr/>
    </dgm:pt>
  </dgm:ptLst>
  <dgm:cxnLst>
    <dgm:cxn modelId="{4D961F08-BDE5-47E9-BCD7-2D3B32C71E75}" type="presOf" srcId="{77F3489A-E68C-4117-AC21-FDB3F080E3B4}" destId="{BEB575C7-9C15-4E9A-9BC8-95D3C4B6CC8A}" srcOrd="0" destOrd="0" presId="urn:microsoft.com/office/officeart/2008/layout/LinedList"/>
    <dgm:cxn modelId="{90FCA90F-66B3-48DC-B12C-EB2963BC2A25}" srcId="{77F3489A-E68C-4117-AC21-FDB3F080E3B4}" destId="{549AC387-A695-42FC-91CA-FF5659043DCF}" srcOrd="2" destOrd="0" parTransId="{E379A66A-9965-4A94-B81B-45013D886D2E}" sibTransId="{8ADE8B82-6A21-4F33-8C36-0CF853900128}"/>
    <dgm:cxn modelId="{3B898E11-C187-47A0-9133-C3BA1C5807A8}" type="presOf" srcId="{549AC387-A695-42FC-91CA-FF5659043DCF}" destId="{0C58E26B-38CD-444B-AE47-DBDAA6E93786}" srcOrd="0" destOrd="0" presId="urn:microsoft.com/office/officeart/2008/layout/LinedList"/>
    <dgm:cxn modelId="{6295C713-A068-4A03-9ACD-93EC6E9FE9B7}" type="presOf" srcId="{C0BA497D-0957-4E73-B298-600C9A3D46CE}" destId="{E4166053-7444-4A30-922D-689634E471D1}" srcOrd="0" destOrd="0" presId="urn:microsoft.com/office/officeart/2008/layout/LinedList"/>
    <dgm:cxn modelId="{4DE1731C-8729-4EFA-AAE2-FC100B22214F}" srcId="{77F3489A-E68C-4117-AC21-FDB3F080E3B4}" destId="{70229C03-43CB-48DE-86EB-F38C318DA04A}" srcOrd="0" destOrd="0" parTransId="{41AEED97-4A6E-4ED6-A00C-6C4D2B912F8D}" sibTransId="{45698A6A-24CC-43AE-A3A3-171ED0A68840}"/>
    <dgm:cxn modelId="{741E5DA7-C1C1-4154-9BB5-A5FB36C36CE7}" type="presOf" srcId="{70229C03-43CB-48DE-86EB-F38C318DA04A}" destId="{35D9454E-A8AE-4BAE-9610-41C8FBFA2F3F}" srcOrd="0" destOrd="0" presId="urn:microsoft.com/office/officeart/2008/layout/LinedList"/>
    <dgm:cxn modelId="{3A1623FA-450F-470F-A2A4-FEA2644DFCCB}" srcId="{77F3489A-E68C-4117-AC21-FDB3F080E3B4}" destId="{C0BA497D-0957-4E73-B298-600C9A3D46CE}" srcOrd="1" destOrd="0" parTransId="{5B8D864B-DF2A-48F8-97EC-2CCA8422F51A}" sibTransId="{3EC8C4C8-90E3-4333-849D-AC3E81B6C3C8}"/>
    <dgm:cxn modelId="{1607A469-118F-4302-A431-B2874BB45BAA}" type="presParOf" srcId="{BEB575C7-9C15-4E9A-9BC8-95D3C4B6CC8A}" destId="{5CCE85E8-7451-4297-BB52-F003A6AE289D}" srcOrd="0" destOrd="0" presId="urn:microsoft.com/office/officeart/2008/layout/LinedList"/>
    <dgm:cxn modelId="{A943266D-FCC3-47D2-85F7-A5B0B095526C}" type="presParOf" srcId="{BEB575C7-9C15-4E9A-9BC8-95D3C4B6CC8A}" destId="{5D833D40-EB2F-40F2-9E7F-B2B9BA7E983A}" srcOrd="1" destOrd="0" presId="urn:microsoft.com/office/officeart/2008/layout/LinedList"/>
    <dgm:cxn modelId="{6F824B38-25B2-44F0-BF61-7B6F9A783F9A}" type="presParOf" srcId="{5D833D40-EB2F-40F2-9E7F-B2B9BA7E983A}" destId="{35D9454E-A8AE-4BAE-9610-41C8FBFA2F3F}" srcOrd="0" destOrd="0" presId="urn:microsoft.com/office/officeart/2008/layout/LinedList"/>
    <dgm:cxn modelId="{A1022277-010C-4EF0-B75A-C49DBC164244}" type="presParOf" srcId="{5D833D40-EB2F-40F2-9E7F-B2B9BA7E983A}" destId="{2B259576-E8E0-47A4-BAC4-51A3ED2DC1B0}" srcOrd="1" destOrd="0" presId="urn:microsoft.com/office/officeart/2008/layout/LinedList"/>
    <dgm:cxn modelId="{174B8BB5-BB88-41FC-B346-C1513302210D}" type="presParOf" srcId="{BEB575C7-9C15-4E9A-9BC8-95D3C4B6CC8A}" destId="{7944FA2C-8FC1-4644-B6A3-9C6A04F92D6C}" srcOrd="2" destOrd="0" presId="urn:microsoft.com/office/officeart/2008/layout/LinedList"/>
    <dgm:cxn modelId="{B39EF7EA-7096-4EC3-9006-CA86B6B1C04B}" type="presParOf" srcId="{BEB575C7-9C15-4E9A-9BC8-95D3C4B6CC8A}" destId="{06BADE23-CCA6-44BA-8A09-2D939E564085}" srcOrd="3" destOrd="0" presId="urn:microsoft.com/office/officeart/2008/layout/LinedList"/>
    <dgm:cxn modelId="{B796D18B-670F-4A60-97F3-C7A815946DEC}" type="presParOf" srcId="{06BADE23-CCA6-44BA-8A09-2D939E564085}" destId="{E4166053-7444-4A30-922D-689634E471D1}" srcOrd="0" destOrd="0" presId="urn:microsoft.com/office/officeart/2008/layout/LinedList"/>
    <dgm:cxn modelId="{AAF67051-B6DF-4C03-8249-1356B22E9125}" type="presParOf" srcId="{06BADE23-CCA6-44BA-8A09-2D939E564085}" destId="{5633F49C-E749-4C77-8ED8-41C4F2662CC2}" srcOrd="1" destOrd="0" presId="urn:microsoft.com/office/officeart/2008/layout/LinedList"/>
    <dgm:cxn modelId="{A46F558B-34B9-4E1E-9575-941CBB551FEF}" type="presParOf" srcId="{BEB575C7-9C15-4E9A-9BC8-95D3C4B6CC8A}" destId="{6E8E6C2B-26BB-4F7B-AFAA-3F620D922B1F}" srcOrd="4" destOrd="0" presId="urn:microsoft.com/office/officeart/2008/layout/LinedList"/>
    <dgm:cxn modelId="{DB79EF83-08C3-4F0E-8C7F-B5C67DA8B773}" type="presParOf" srcId="{BEB575C7-9C15-4E9A-9BC8-95D3C4B6CC8A}" destId="{CC446D38-ACDD-4E51-9207-9BEF36EC3AA6}" srcOrd="5" destOrd="0" presId="urn:microsoft.com/office/officeart/2008/layout/LinedList"/>
    <dgm:cxn modelId="{B131BB73-44BA-4AEC-805C-F1932565443B}" type="presParOf" srcId="{CC446D38-ACDD-4E51-9207-9BEF36EC3AA6}" destId="{0C58E26B-38CD-444B-AE47-DBDAA6E93786}" srcOrd="0" destOrd="0" presId="urn:microsoft.com/office/officeart/2008/layout/LinedList"/>
    <dgm:cxn modelId="{D84153AF-857E-49D1-B8EB-4F3F880D79EF}" type="presParOf" srcId="{CC446D38-ACDD-4E51-9207-9BEF36EC3AA6}" destId="{326B5418-F21A-4529-9912-BBDDD5BC0A7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789F3D4-4D60-4BC0-9177-1A8D3282E6D0}"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E1AB4109-50DE-4CA0-BC0C-E4C937AB1412}">
      <dgm:prSet/>
      <dgm:spPr/>
      <dgm:t>
        <a:bodyPr/>
        <a:lstStyle/>
        <a:p>
          <a:r>
            <a:rPr lang="en-GB"/>
            <a:t>The concept of </a:t>
          </a:r>
          <a:r>
            <a:rPr lang="en-GB" b="1"/>
            <a:t>quality at source</a:t>
          </a:r>
          <a:r>
            <a:rPr lang="en-GB"/>
            <a:t> is part of JIT</a:t>
          </a:r>
          <a:endParaRPr lang="en-US"/>
        </a:p>
      </dgm:t>
    </dgm:pt>
    <dgm:pt modelId="{53BDAF4D-4257-4C9C-AEE3-A52218D89DFB}" type="parTrans" cxnId="{0DB65E4E-3325-4913-AF69-1D6681F896D9}">
      <dgm:prSet/>
      <dgm:spPr/>
      <dgm:t>
        <a:bodyPr/>
        <a:lstStyle/>
        <a:p>
          <a:endParaRPr lang="en-US"/>
        </a:p>
      </dgm:t>
    </dgm:pt>
    <dgm:pt modelId="{2613C185-5058-474B-8401-D0E808327638}" type="sibTrans" cxnId="{0DB65E4E-3325-4913-AF69-1D6681F896D9}">
      <dgm:prSet/>
      <dgm:spPr/>
      <dgm:t>
        <a:bodyPr/>
        <a:lstStyle/>
        <a:p>
          <a:endParaRPr lang="en-US"/>
        </a:p>
      </dgm:t>
    </dgm:pt>
    <dgm:pt modelId="{775EA47B-0A05-46F5-A287-0DB074163CE9}">
      <dgm:prSet/>
      <dgm:spPr/>
      <dgm:t>
        <a:bodyPr/>
        <a:lstStyle/>
        <a:p>
          <a:r>
            <a:rPr lang="en-GB"/>
            <a:t>The objective is not only to identify a quality problem but to uncover its root cause</a:t>
          </a:r>
          <a:endParaRPr lang="en-US"/>
        </a:p>
      </dgm:t>
    </dgm:pt>
    <dgm:pt modelId="{209459B9-96BA-4796-B6C3-8A25AE1B357F}" type="parTrans" cxnId="{16E29455-FEAC-48D7-9E70-C928130185E9}">
      <dgm:prSet/>
      <dgm:spPr/>
      <dgm:t>
        <a:bodyPr/>
        <a:lstStyle/>
        <a:p>
          <a:endParaRPr lang="en-US"/>
        </a:p>
      </dgm:t>
    </dgm:pt>
    <dgm:pt modelId="{33319F52-D97E-4804-B433-76DF5DCDEA7B}" type="sibTrans" cxnId="{16E29455-FEAC-48D7-9E70-C928130185E9}">
      <dgm:prSet/>
      <dgm:spPr/>
      <dgm:t>
        <a:bodyPr/>
        <a:lstStyle/>
        <a:p>
          <a:endParaRPr lang="en-US"/>
        </a:p>
      </dgm:t>
    </dgm:pt>
    <dgm:pt modelId="{1F53AB9E-DFF8-44F2-B418-4C09382A16E3}">
      <dgm:prSet/>
      <dgm:spPr/>
      <dgm:t>
        <a:bodyPr/>
        <a:lstStyle/>
        <a:p>
          <a:r>
            <a:rPr lang="en-GB"/>
            <a:t>If the cause of the problem is not identified, the problem will keep repeating itself</a:t>
          </a:r>
          <a:endParaRPr lang="en-US"/>
        </a:p>
      </dgm:t>
    </dgm:pt>
    <dgm:pt modelId="{54C6FED3-244B-42A4-A3B9-EFB62AD59AE7}" type="parTrans" cxnId="{8F05EC89-EB72-4FC6-8898-45EC8CBCADE1}">
      <dgm:prSet/>
      <dgm:spPr/>
      <dgm:t>
        <a:bodyPr/>
        <a:lstStyle/>
        <a:p>
          <a:endParaRPr lang="en-US"/>
        </a:p>
      </dgm:t>
    </dgm:pt>
    <dgm:pt modelId="{749AE77D-3804-4695-BDA2-1422EA3061BF}" type="sibTrans" cxnId="{8F05EC89-EB72-4FC6-8898-45EC8CBCADE1}">
      <dgm:prSet/>
      <dgm:spPr/>
      <dgm:t>
        <a:bodyPr/>
        <a:lstStyle/>
        <a:p>
          <a:endParaRPr lang="en-US"/>
        </a:p>
      </dgm:t>
    </dgm:pt>
    <dgm:pt modelId="{19FDD711-11C7-4753-902D-B47427F90915}" type="pres">
      <dgm:prSet presAssocID="{A789F3D4-4D60-4BC0-9177-1A8D3282E6D0}" presName="vert0" presStyleCnt="0">
        <dgm:presLayoutVars>
          <dgm:dir/>
          <dgm:animOne val="branch"/>
          <dgm:animLvl val="lvl"/>
        </dgm:presLayoutVars>
      </dgm:prSet>
      <dgm:spPr/>
    </dgm:pt>
    <dgm:pt modelId="{EDBDE937-9EFF-400A-B36F-D874213A0CC8}" type="pres">
      <dgm:prSet presAssocID="{E1AB4109-50DE-4CA0-BC0C-E4C937AB1412}" presName="thickLine" presStyleLbl="alignNode1" presStyleIdx="0" presStyleCnt="3"/>
      <dgm:spPr/>
    </dgm:pt>
    <dgm:pt modelId="{1999B3BC-6B1D-435C-BFDA-2FCDA55AE556}" type="pres">
      <dgm:prSet presAssocID="{E1AB4109-50DE-4CA0-BC0C-E4C937AB1412}" presName="horz1" presStyleCnt="0"/>
      <dgm:spPr/>
    </dgm:pt>
    <dgm:pt modelId="{18B684F6-BD06-4545-B3F4-89544FDE3BEF}" type="pres">
      <dgm:prSet presAssocID="{E1AB4109-50DE-4CA0-BC0C-E4C937AB1412}" presName="tx1" presStyleLbl="revTx" presStyleIdx="0" presStyleCnt="3"/>
      <dgm:spPr/>
    </dgm:pt>
    <dgm:pt modelId="{187109E0-C54E-41F8-9828-FA6CFB08BC21}" type="pres">
      <dgm:prSet presAssocID="{E1AB4109-50DE-4CA0-BC0C-E4C937AB1412}" presName="vert1" presStyleCnt="0"/>
      <dgm:spPr/>
    </dgm:pt>
    <dgm:pt modelId="{BF73EC85-FCF9-407F-9DBF-93D403414C99}" type="pres">
      <dgm:prSet presAssocID="{775EA47B-0A05-46F5-A287-0DB074163CE9}" presName="thickLine" presStyleLbl="alignNode1" presStyleIdx="1" presStyleCnt="3"/>
      <dgm:spPr/>
    </dgm:pt>
    <dgm:pt modelId="{8D0F33D4-D200-4DFC-8904-707EA596473B}" type="pres">
      <dgm:prSet presAssocID="{775EA47B-0A05-46F5-A287-0DB074163CE9}" presName="horz1" presStyleCnt="0"/>
      <dgm:spPr/>
    </dgm:pt>
    <dgm:pt modelId="{46B9ADF7-3066-462D-98AC-FB144A457C5B}" type="pres">
      <dgm:prSet presAssocID="{775EA47B-0A05-46F5-A287-0DB074163CE9}" presName="tx1" presStyleLbl="revTx" presStyleIdx="1" presStyleCnt="3"/>
      <dgm:spPr/>
    </dgm:pt>
    <dgm:pt modelId="{2C14A79D-1CBC-4F8C-942C-FE3D8EBB9416}" type="pres">
      <dgm:prSet presAssocID="{775EA47B-0A05-46F5-A287-0DB074163CE9}" presName="vert1" presStyleCnt="0"/>
      <dgm:spPr/>
    </dgm:pt>
    <dgm:pt modelId="{685D8670-7725-4DBF-AC71-6E70D0B1472E}" type="pres">
      <dgm:prSet presAssocID="{1F53AB9E-DFF8-44F2-B418-4C09382A16E3}" presName="thickLine" presStyleLbl="alignNode1" presStyleIdx="2" presStyleCnt="3"/>
      <dgm:spPr/>
    </dgm:pt>
    <dgm:pt modelId="{F186B09D-3285-47F4-BAFE-95B8C36FB40C}" type="pres">
      <dgm:prSet presAssocID="{1F53AB9E-DFF8-44F2-B418-4C09382A16E3}" presName="horz1" presStyleCnt="0"/>
      <dgm:spPr/>
    </dgm:pt>
    <dgm:pt modelId="{E5CCCF8C-837B-4435-B746-0DF396F96147}" type="pres">
      <dgm:prSet presAssocID="{1F53AB9E-DFF8-44F2-B418-4C09382A16E3}" presName="tx1" presStyleLbl="revTx" presStyleIdx="2" presStyleCnt="3"/>
      <dgm:spPr/>
    </dgm:pt>
    <dgm:pt modelId="{E6D59A8E-F659-4F97-980D-D4F0CC1D8F1E}" type="pres">
      <dgm:prSet presAssocID="{1F53AB9E-DFF8-44F2-B418-4C09382A16E3}" presName="vert1" presStyleCnt="0"/>
      <dgm:spPr/>
    </dgm:pt>
  </dgm:ptLst>
  <dgm:cxnLst>
    <dgm:cxn modelId="{3688A35F-BE8E-4696-B971-2B69EC6DA4D9}" type="presOf" srcId="{E1AB4109-50DE-4CA0-BC0C-E4C937AB1412}" destId="{18B684F6-BD06-4545-B3F4-89544FDE3BEF}" srcOrd="0" destOrd="0" presId="urn:microsoft.com/office/officeart/2008/layout/LinedList"/>
    <dgm:cxn modelId="{BE0B0E66-02B2-48CF-864E-9F0AD81F1FD7}" type="presOf" srcId="{1F53AB9E-DFF8-44F2-B418-4C09382A16E3}" destId="{E5CCCF8C-837B-4435-B746-0DF396F96147}" srcOrd="0" destOrd="0" presId="urn:microsoft.com/office/officeart/2008/layout/LinedList"/>
    <dgm:cxn modelId="{E6741446-7793-46E6-82F7-52568ED65E0E}" type="presOf" srcId="{775EA47B-0A05-46F5-A287-0DB074163CE9}" destId="{46B9ADF7-3066-462D-98AC-FB144A457C5B}" srcOrd="0" destOrd="0" presId="urn:microsoft.com/office/officeart/2008/layout/LinedList"/>
    <dgm:cxn modelId="{0DB65E4E-3325-4913-AF69-1D6681F896D9}" srcId="{A789F3D4-4D60-4BC0-9177-1A8D3282E6D0}" destId="{E1AB4109-50DE-4CA0-BC0C-E4C937AB1412}" srcOrd="0" destOrd="0" parTransId="{53BDAF4D-4257-4C9C-AEE3-A52218D89DFB}" sibTransId="{2613C185-5058-474B-8401-D0E808327638}"/>
    <dgm:cxn modelId="{16E29455-FEAC-48D7-9E70-C928130185E9}" srcId="{A789F3D4-4D60-4BC0-9177-1A8D3282E6D0}" destId="{775EA47B-0A05-46F5-A287-0DB074163CE9}" srcOrd="1" destOrd="0" parTransId="{209459B9-96BA-4796-B6C3-8A25AE1B357F}" sibTransId="{33319F52-D97E-4804-B433-76DF5DCDEA7B}"/>
    <dgm:cxn modelId="{8F05EC89-EB72-4FC6-8898-45EC8CBCADE1}" srcId="{A789F3D4-4D60-4BC0-9177-1A8D3282E6D0}" destId="{1F53AB9E-DFF8-44F2-B418-4C09382A16E3}" srcOrd="2" destOrd="0" parTransId="{54C6FED3-244B-42A4-A3B9-EFB62AD59AE7}" sibTransId="{749AE77D-3804-4695-BDA2-1422EA3061BF}"/>
    <dgm:cxn modelId="{77E684F7-F4F4-4865-90D2-59C30F473E61}" type="presOf" srcId="{A789F3D4-4D60-4BC0-9177-1A8D3282E6D0}" destId="{19FDD711-11C7-4753-902D-B47427F90915}" srcOrd="0" destOrd="0" presId="urn:microsoft.com/office/officeart/2008/layout/LinedList"/>
    <dgm:cxn modelId="{EA374D7E-19F5-4B43-99EF-6877E91E5043}" type="presParOf" srcId="{19FDD711-11C7-4753-902D-B47427F90915}" destId="{EDBDE937-9EFF-400A-B36F-D874213A0CC8}" srcOrd="0" destOrd="0" presId="urn:microsoft.com/office/officeart/2008/layout/LinedList"/>
    <dgm:cxn modelId="{7F1E27E1-FC50-4D05-BAC4-BC3034338010}" type="presParOf" srcId="{19FDD711-11C7-4753-902D-B47427F90915}" destId="{1999B3BC-6B1D-435C-BFDA-2FCDA55AE556}" srcOrd="1" destOrd="0" presId="urn:microsoft.com/office/officeart/2008/layout/LinedList"/>
    <dgm:cxn modelId="{EA38970E-5803-47AE-8F30-1D5CE2CAA2A6}" type="presParOf" srcId="{1999B3BC-6B1D-435C-BFDA-2FCDA55AE556}" destId="{18B684F6-BD06-4545-B3F4-89544FDE3BEF}" srcOrd="0" destOrd="0" presId="urn:microsoft.com/office/officeart/2008/layout/LinedList"/>
    <dgm:cxn modelId="{3E6E10D9-0740-4152-8771-63FDEA7ACCC3}" type="presParOf" srcId="{1999B3BC-6B1D-435C-BFDA-2FCDA55AE556}" destId="{187109E0-C54E-41F8-9828-FA6CFB08BC21}" srcOrd="1" destOrd="0" presId="urn:microsoft.com/office/officeart/2008/layout/LinedList"/>
    <dgm:cxn modelId="{97DC8277-7378-4DF0-AFAA-28BDAD46686B}" type="presParOf" srcId="{19FDD711-11C7-4753-902D-B47427F90915}" destId="{BF73EC85-FCF9-407F-9DBF-93D403414C99}" srcOrd="2" destOrd="0" presId="urn:microsoft.com/office/officeart/2008/layout/LinedList"/>
    <dgm:cxn modelId="{D2CD238D-5539-45A9-87E9-203EBAE22FFE}" type="presParOf" srcId="{19FDD711-11C7-4753-902D-B47427F90915}" destId="{8D0F33D4-D200-4DFC-8904-707EA596473B}" srcOrd="3" destOrd="0" presId="urn:microsoft.com/office/officeart/2008/layout/LinedList"/>
    <dgm:cxn modelId="{E8565601-BB36-4A37-BA3A-49761552CF71}" type="presParOf" srcId="{8D0F33D4-D200-4DFC-8904-707EA596473B}" destId="{46B9ADF7-3066-462D-98AC-FB144A457C5B}" srcOrd="0" destOrd="0" presId="urn:microsoft.com/office/officeart/2008/layout/LinedList"/>
    <dgm:cxn modelId="{E372DB73-D05F-41C5-BD7C-84AF457AA689}" type="presParOf" srcId="{8D0F33D4-D200-4DFC-8904-707EA596473B}" destId="{2C14A79D-1CBC-4F8C-942C-FE3D8EBB9416}" srcOrd="1" destOrd="0" presId="urn:microsoft.com/office/officeart/2008/layout/LinedList"/>
    <dgm:cxn modelId="{55163F64-6C5A-49CA-B5C1-E1C5883A37D2}" type="presParOf" srcId="{19FDD711-11C7-4753-902D-B47427F90915}" destId="{685D8670-7725-4DBF-AC71-6E70D0B1472E}" srcOrd="4" destOrd="0" presId="urn:microsoft.com/office/officeart/2008/layout/LinedList"/>
    <dgm:cxn modelId="{A91D3BDF-7FCF-4828-8D8C-E00979965676}" type="presParOf" srcId="{19FDD711-11C7-4753-902D-B47427F90915}" destId="{F186B09D-3285-47F4-BAFE-95B8C36FB40C}" srcOrd="5" destOrd="0" presId="urn:microsoft.com/office/officeart/2008/layout/LinedList"/>
    <dgm:cxn modelId="{11FAECF4-1EEB-47DA-B564-4FAEEF9D7A86}" type="presParOf" srcId="{F186B09D-3285-47F4-BAFE-95B8C36FB40C}" destId="{E5CCCF8C-837B-4435-B746-0DF396F96147}" srcOrd="0" destOrd="0" presId="urn:microsoft.com/office/officeart/2008/layout/LinedList"/>
    <dgm:cxn modelId="{80C63133-5772-4DD7-BF67-3674A97A33AA}" type="presParOf" srcId="{F186B09D-3285-47F4-BAFE-95B8C36FB40C}" destId="{E6D59A8E-F659-4F97-980D-D4F0CC1D8F1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08C69A7-297D-4C01-A374-BF29EF0E60D0}"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BFF6F292-E9DD-442B-A710-BBDA1B9C3D67}">
      <dgm:prSet/>
      <dgm:spPr/>
      <dgm:t>
        <a:bodyPr/>
        <a:lstStyle/>
        <a:p>
          <a:r>
            <a:rPr lang="en-GB"/>
            <a:t>The concept of continuous improvement is embedded in quality, means that the company must continuously and actively work to improve</a:t>
          </a:r>
          <a:endParaRPr lang="en-US"/>
        </a:p>
      </dgm:t>
    </dgm:pt>
    <dgm:pt modelId="{D8B24641-1B90-4FC2-83FF-A0999CEACED6}" type="parTrans" cxnId="{5786301A-0CB0-4EF7-8035-87B06583DC10}">
      <dgm:prSet/>
      <dgm:spPr/>
      <dgm:t>
        <a:bodyPr/>
        <a:lstStyle/>
        <a:p>
          <a:endParaRPr lang="en-US"/>
        </a:p>
      </dgm:t>
    </dgm:pt>
    <dgm:pt modelId="{7F28512A-62DB-412C-A819-3796074D759D}" type="sibTrans" cxnId="{5786301A-0CB0-4EF7-8035-87B06583DC10}">
      <dgm:prSet/>
      <dgm:spPr/>
      <dgm:t>
        <a:bodyPr/>
        <a:lstStyle/>
        <a:p>
          <a:endParaRPr lang="en-US"/>
        </a:p>
      </dgm:t>
    </dgm:pt>
    <dgm:pt modelId="{80117C59-9E43-49FD-AE05-B7EA8F6B7A13}">
      <dgm:prSet/>
      <dgm:spPr/>
      <dgm:t>
        <a:bodyPr/>
        <a:lstStyle/>
        <a:p>
          <a:r>
            <a:rPr lang="en-GB"/>
            <a:t>In JIT continuous improvement governs everything, from reducing the number of defects to lowering setup costs and lot sizes</a:t>
          </a:r>
          <a:endParaRPr lang="en-US"/>
        </a:p>
      </dgm:t>
    </dgm:pt>
    <dgm:pt modelId="{2DBB1A75-6D1D-4A68-B69F-172411A09F91}" type="parTrans" cxnId="{8CF50229-1388-4653-9679-F689798AD038}">
      <dgm:prSet/>
      <dgm:spPr/>
      <dgm:t>
        <a:bodyPr/>
        <a:lstStyle/>
        <a:p>
          <a:endParaRPr lang="en-US"/>
        </a:p>
      </dgm:t>
    </dgm:pt>
    <dgm:pt modelId="{58611587-2520-4DE5-AE19-A4228687DF60}" type="sibTrans" cxnId="{8CF50229-1388-4653-9679-F689798AD038}">
      <dgm:prSet/>
      <dgm:spPr/>
      <dgm:t>
        <a:bodyPr/>
        <a:lstStyle/>
        <a:p>
          <a:endParaRPr lang="en-US"/>
        </a:p>
      </dgm:t>
    </dgm:pt>
    <dgm:pt modelId="{F85795D6-36C1-43C5-B6F1-CE53F6A6B5F9}" type="pres">
      <dgm:prSet presAssocID="{908C69A7-297D-4C01-A374-BF29EF0E60D0}" presName="Name0" presStyleCnt="0">
        <dgm:presLayoutVars>
          <dgm:dir/>
          <dgm:animLvl val="lvl"/>
          <dgm:resizeHandles val="exact"/>
        </dgm:presLayoutVars>
      </dgm:prSet>
      <dgm:spPr/>
    </dgm:pt>
    <dgm:pt modelId="{1EDB137E-E622-4373-B76F-F9D3E839BDF5}" type="pres">
      <dgm:prSet presAssocID="{80117C59-9E43-49FD-AE05-B7EA8F6B7A13}" presName="boxAndChildren" presStyleCnt="0"/>
      <dgm:spPr/>
    </dgm:pt>
    <dgm:pt modelId="{7CE8F442-44CF-4345-8827-518C12F1CFBA}" type="pres">
      <dgm:prSet presAssocID="{80117C59-9E43-49FD-AE05-B7EA8F6B7A13}" presName="parentTextBox" presStyleLbl="node1" presStyleIdx="0" presStyleCnt="2"/>
      <dgm:spPr/>
    </dgm:pt>
    <dgm:pt modelId="{AB616D79-743E-41B3-8D7D-0432A5E9DA42}" type="pres">
      <dgm:prSet presAssocID="{7F28512A-62DB-412C-A819-3796074D759D}" presName="sp" presStyleCnt="0"/>
      <dgm:spPr/>
    </dgm:pt>
    <dgm:pt modelId="{44D9928E-48EF-47C9-9115-BCEC3129C7EB}" type="pres">
      <dgm:prSet presAssocID="{BFF6F292-E9DD-442B-A710-BBDA1B9C3D67}" presName="arrowAndChildren" presStyleCnt="0"/>
      <dgm:spPr/>
    </dgm:pt>
    <dgm:pt modelId="{D4F3C947-D5A7-44D8-AFC0-81F985DA7681}" type="pres">
      <dgm:prSet presAssocID="{BFF6F292-E9DD-442B-A710-BBDA1B9C3D67}" presName="parentTextArrow" presStyleLbl="node1" presStyleIdx="1" presStyleCnt="2"/>
      <dgm:spPr/>
    </dgm:pt>
  </dgm:ptLst>
  <dgm:cxnLst>
    <dgm:cxn modelId="{F7BAD510-CA21-4B9A-B242-AB7D63FEA553}" type="presOf" srcId="{908C69A7-297D-4C01-A374-BF29EF0E60D0}" destId="{F85795D6-36C1-43C5-B6F1-CE53F6A6B5F9}" srcOrd="0" destOrd="0" presId="urn:microsoft.com/office/officeart/2005/8/layout/process4"/>
    <dgm:cxn modelId="{5786301A-0CB0-4EF7-8035-87B06583DC10}" srcId="{908C69A7-297D-4C01-A374-BF29EF0E60D0}" destId="{BFF6F292-E9DD-442B-A710-BBDA1B9C3D67}" srcOrd="0" destOrd="0" parTransId="{D8B24641-1B90-4FC2-83FF-A0999CEACED6}" sibTransId="{7F28512A-62DB-412C-A819-3796074D759D}"/>
    <dgm:cxn modelId="{8CF50229-1388-4653-9679-F689798AD038}" srcId="{908C69A7-297D-4C01-A374-BF29EF0E60D0}" destId="{80117C59-9E43-49FD-AE05-B7EA8F6B7A13}" srcOrd="1" destOrd="0" parTransId="{2DBB1A75-6D1D-4A68-B69F-172411A09F91}" sibTransId="{58611587-2520-4DE5-AE19-A4228687DF60}"/>
    <dgm:cxn modelId="{FBAD1B48-F0CB-4D29-890D-D0A372A84129}" type="presOf" srcId="{BFF6F292-E9DD-442B-A710-BBDA1B9C3D67}" destId="{D4F3C947-D5A7-44D8-AFC0-81F985DA7681}" srcOrd="0" destOrd="0" presId="urn:microsoft.com/office/officeart/2005/8/layout/process4"/>
    <dgm:cxn modelId="{E7A3B34B-7F97-4A60-9650-AFC150AE78E2}" type="presOf" srcId="{80117C59-9E43-49FD-AE05-B7EA8F6B7A13}" destId="{7CE8F442-44CF-4345-8827-518C12F1CFBA}" srcOrd="0" destOrd="0" presId="urn:microsoft.com/office/officeart/2005/8/layout/process4"/>
    <dgm:cxn modelId="{44377291-A2E4-4E83-B6E0-9C8CE8DBAA53}" type="presParOf" srcId="{F85795D6-36C1-43C5-B6F1-CE53F6A6B5F9}" destId="{1EDB137E-E622-4373-B76F-F9D3E839BDF5}" srcOrd="0" destOrd="0" presId="urn:microsoft.com/office/officeart/2005/8/layout/process4"/>
    <dgm:cxn modelId="{B9E1B1AC-25AA-440F-9A4B-03ACC41FDE77}" type="presParOf" srcId="{1EDB137E-E622-4373-B76F-F9D3E839BDF5}" destId="{7CE8F442-44CF-4345-8827-518C12F1CFBA}" srcOrd="0" destOrd="0" presId="urn:microsoft.com/office/officeart/2005/8/layout/process4"/>
    <dgm:cxn modelId="{5C60552F-4696-4D55-8E49-DE5F4E3525D5}" type="presParOf" srcId="{F85795D6-36C1-43C5-B6F1-CE53F6A6B5F9}" destId="{AB616D79-743E-41B3-8D7D-0432A5E9DA42}" srcOrd="1" destOrd="0" presId="urn:microsoft.com/office/officeart/2005/8/layout/process4"/>
    <dgm:cxn modelId="{292B4506-F133-4A3A-ADC0-C629C739B588}" type="presParOf" srcId="{F85795D6-36C1-43C5-B6F1-CE53F6A6B5F9}" destId="{44D9928E-48EF-47C9-9115-BCEC3129C7EB}" srcOrd="2" destOrd="0" presId="urn:microsoft.com/office/officeart/2005/8/layout/process4"/>
    <dgm:cxn modelId="{11C50CD3-6610-4B21-866A-6C7C4332D520}" type="presParOf" srcId="{44D9928E-48EF-47C9-9115-BCEC3129C7EB}" destId="{D4F3C947-D5A7-44D8-AFC0-81F985DA7681}"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2FD5DEE-A6C9-4D09-95A8-BC3CFC66DB0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4B327FE-551E-4781-9164-D0A7557E9511}">
      <dgm:prSet/>
      <dgm:spPr/>
      <dgm:t>
        <a:bodyPr/>
        <a:lstStyle/>
        <a:p>
          <a:r>
            <a:rPr lang="en-GB"/>
            <a:t>However, continuous improvement goes beyond JIT manufacturing</a:t>
          </a:r>
          <a:endParaRPr lang="en-US"/>
        </a:p>
      </dgm:t>
    </dgm:pt>
    <dgm:pt modelId="{783D7727-7BF6-40D2-93DE-A94B76BD0047}" type="parTrans" cxnId="{E253506E-EEB0-4FAB-BAEF-1BB027FCA89F}">
      <dgm:prSet/>
      <dgm:spPr/>
      <dgm:t>
        <a:bodyPr/>
        <a:lstStyle/>
        <a:p>
          <a:endParaRPr lang="en-US"/>
        </a:p>
      </dgm:t>
    </dgm:pt>
    <dgm:pt modelId="{6055695C-7E3F-415C-9C64-1B27E01B2A6B}" type="sibTrans" cxnId="{E253506E-EEB0-4FAB-BAEF-1BB027FCA89F}">
      <dgm:prSet/>
      <dgm:spPr/>
      <dgm:t>
        <a:bodyPr/>
        <a:lstStyle/>
        <a:p>
          <a:endParaRPr lang="en-US"/>
        </a:p>
      </dgm:t>
    </dgm:pt>
    <dgm:pt modelId="{84DE0F00-7416-4E79-ABD4-89A803486659}">
      <dgm:prSet/>
      <dgm:spPr/>
      <dgm:t>
        <a:bodyPr/>
        <a:lstStyle/>
        <a:p>
          <a:r>
            <a:rPr lang="en-GB"/>
            <a:t>It includes improvement of worker skills, supplier quality and relationships, and even the performance of management</a:t>
          </a:r>
          <a:endParaRPr lang="en-US"/>
        </a:p>
      </dgm:t>
    </dgm:pt>
    <dgm:pt modelId="{C2DF058A-1523-4C0F-992F-1C2C03405E0A}" type="parTrans" cxnId="{D1C28CF6-AD6E-4319-B327-A570D31DA357}">
      <dgm:prSet/>
      <dgm:spPr/>
      <dgm:t>
        <a:bodyPr/>
        <a:lstStyle/>
        <a:p>
          <a:endParaRPr lang="en-US"/>
        </a:p>
      </dgm:t>
    </dgm:pt>
    <dgm:pt modelId="{8EC4C7C4-0F5F-4157-A5C7-B7E70129DB0C}" type="sibTrans" cxnId="{D1C28CF6-AD6E-4319-B327-A570D31DA357}">
      <dgm:prSet/>
      <dgm:spPr/>
      <dgm:t>
        <a:bodyPr/>
        <a:lstStyle/>
        <a:p>
          <a:endParaRPr lang="en-US"/>
        </a:p>
      </dgm:t>
    </dgm:pt>
    <dgm:pt modelId="{0ADB7444-34FD-4AEA-9B77-484DBBC3CE13}" type="pres">
      <dgm:prSet presAssocID="{D2FD5DEE-A6C9-4D09-95A8-BC3CFC66DB0E}" presName="linear" presStyleCnt="0">
        <dgm:presLayoutVars>
          <dgm:animLvl val="lvl"/>
          <dgm:resizeHandles val="exact"/>
        </dgm:presLayoutVars>
      </dgm:prSet>
      <dgm:spPr/>
    </dgm:pt>
    <dgm:pt modelId="{76D9CDFD-6FA0-45AB-9EC0-52561B1FE6A8}" type="pres">
      <dgm:prSet presAssocID="{B4B327FE-551E-4781-9164-D0A7557E9511}" presName="parentText" presStyleLbl="node1" presStyleIdx="0" presStyleCnt="2">
        <dgm:presLayoutVars>
          <dgm:chMax val="0"/>
          <dgm:bulletEnabled val="1"/>
        </dgm:presLayoutVars>
      </dgm:prSet>
      <dgm:spPr/>
    </dgm:pt>
    <dgm:pt modelId="{2F341944-85AF-44DF-BF29-4546A4A825ED}" type="pres">
      <dgm:prSet presAssocID="{6055695C-7E3F-415C-9C64-1B27E01B2A6B}" presName="spacer" presStyleCnt="0"/>
      <dgm:spPr/>
    </dgm:pt>
    <dgm:pt modelId="{2ACD86E1-F465-4F6E-A7B9-285B4B95AE43}" type="pres">
      <dgm:prSet presAssocID="{84DE0F00-7416-4E79-ABD4-89A803486659}" presName="parentText" presStyleLbl="node1" presStyleIdx="1" presStyleCnt="2">
        <dgm:presLayoutVars>
          <dgm:chMax val="0"/>
          <dgm:bulletEnabled val="1"/>
        </dgm:presLayoutVars>
      </dgm:prSet>
      <dgm:spPr/>
    </dgm:pt>
  </dgm:ptLst>
  <dgm:cxnLst>
    <dgm:cxn modelId="{031C3831-A92C-4E15-A8EF-EA4CBA177BE3}" type="presOf" srcId="{84DE0F00-7416-4E79-ABD4-89A803486659}" destId="{2ACD86E1-F465-4F6E-A7B9-285B4B95AE43}" srcOrd="0" destOrd="0" presId="urn:microsoft.com/office/officeart/2005/8/layout/vList2"/>
    <dgm:cxn modelId="{3F87B660-E0B3-4C47-8940-9E88E2188043}" type="presOf" srcId="{D2FD5DEE-A6C9-4D09-95A8-BC3CFC66DB0E}" destId="{0ADB7444-34FD-4AEA-9B77-484DBBC3CE13}" srcOrd="0" destOrd="0" presId="urn:microsoft.com/office/officeart/2005/8/layout/vList2"/>
    <dgm:cxn modelId="{E253506E-EEB0-4FAB-BAEF-1BB027FCA89F}" srcId="{D2FD5DEE-A6C9-4D09-95A8-BC3CFC66DB0E}" destId="{B4B327FE-551E-4781-9164-D0A7557E9511}" srcOrd="0" destOrd="0" parTransId="{783D7727-7BF6-40D2-93DE-A94B76BD0047}" sibTransId="{6055695C-7E3F-415C-9C64-1B27E01B2A6B}"/>
    <dgm:cxn modelId="{EE4DD07E-6A1B-4616-9ED6-92DB4E200EB2}" type="presOf" srcId="{B4B327FE-551E-4781-9164-D0A7557E9511}" destId="{76D9CDFD-6FA0-45AB-9EC0-52561B1FE6A8}" srcOrd="0" destOrd="0" presId="urn:microsoft.com/office/officeart/2005/8/layout/vList2"/>
    <dgm:cxn modelId="{D1C28CF6-AD6E-4319-B327-A570D31DA357}" srcId="{D2FD5DEE-A6C9-4D09-95A8-BC3CFC66DB0E}" destId="{84DE0F00-7416-4E79-ABD4-89A803486659}" srcOrd="1" destOrd="0" parTransId="{C2DF058A-1523-4C0F-992F-1C2C03405E0A}" sibTransId="{8EC4C7C4-0F5F-4157-A5C7-B7E70129DB0C}"/>
    <dgm:cxn modelId="{D97018CB-B057-4736-850F-3D1DC624FF88}" type="presParOf" srcId="{0ADB7444-34FD-4AEA-9B77-484DBBC3CE13}" destId="{76D9CDFD-6FA0-45AB-9EC0-52561B1FE6A8}" srcOrd="0" destOrd="0" presId="urn:microsoft.com/office/officeart/2005/8/layout/vList2"/>
    <dgm:cxn modelId="{95EFA2A7-013D-4A1F-B75D-768B9012FDE5}" type="presParOf" srcId="{0ADB7444-34FD-4AEA-9B77-484DBBC3CE13}" destId="{2F341944-85AF-44DF-BF29-4546A4A825ED}" srcOrd="1" destOrd="0" presId="urn:microsoft.com/office/officeart/2005/8/layout/vList2"/>
    <dgm:cxn modelId="{84A7B278-9143-4FF6-A6F6-58C17BE02CA6}" type="presParOf" srcId="{0ADB7444-34FD-4AEA-9B77-484DBBC3CE13}" destId="{2ACD86E1-F465-4F6E-A7B9-285B4B95AE4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0A4CAA3-863D-4F02-9105-B280AC524BF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58D9E8F-A2D7-40AE-BD1B-9FCC002E1C05}">
      <dgm:prSet/>
      <dgm:spPr/>
      <dgm:t>
        <a:bodyPr/>
        <a:lstStyle/>
        <a:p>
          <a:r>
            <a:rPr lang="en-GB"/>
            <a:t>However, the involvement of workers is central to the JIT philosophy</a:t>
          </a:r>
          <a:endParaRPr lang="en-US"/>
        </a:p>
      </dgm:t>
    </dgm:pt>
    <dgm:pt modelId="{9F206BC8-8603-48F2-8EE7-BF7103DF92CC}" type="parTrans" cxnId="{CBFEBFEB-09C3-48FF-8BD3-C95861795D07}">
      <dgm:prSet/>
      <dgm:spPr/>
      <dgm:t>
        <a:bodyPr/>
        <a:lstStyle/>
        <a:p>
          <a:endParaRPr lang="en-US"/>
        </a:p>
      </dgm:t>
    </dgm:pt>
    <dgm:pt modelId="{97625F28-6FC3-4902-8028-EA84237C3968}" type="sibTrans" cxnId="{CBFEBFEB-09C3-48FF-8BD3-C95861795D07}">
      <dgm:prSet/>
      <dgm:spPr/>
      <dgm:t>
        <a:bodyPr/>
        <a:lstStyle/>
        <a:p>
          <a:endParaRPr lang="en-US"/>
        </a:p>
      </dgm:t>
    </dgm:pt>
    <dgm:pt modelId="{E0F341A1-C6CB-4299-860F-B63BDB052B55}">
      <dgm:prSet/>
      <dgm:spPr/>
      <dgm:t>
        <a:bodyPr/>
        <a:lstStyle/>
        <a:p>
          <a:r>
            <a:rPr lang="en-GB"/>
            <a:t>None of the improvements developed by JIT could be possible without respect for people</a:t>
          </a:r>
          <a:endParaRPr lang="en-US"/>
        </a:p>
      </dgm:t>
    </dgm:pt>
    <dgm:pt modelId="{20522D04-E4D2-4081-A3C5-660FAED466D1}" type="parTrans" cxnId="{95A3503A-7B8E-4DE0-B990-C7677848215B}">
      <dgm:prSet/>
      <dgm:spPr/>
      <dgm:t>
        <a:bodyPr/>
        <a:lstStyle/>
        <a:p>
          <a:endParaRPr lang="en-US"/>
        </a:p>
      </dgm:t>
    </dgm:pt>
    <dgm:pt modelId="{29A07D22-F23D-40AA-9AC7-03D0AA11290B}" type="sibTrans" cxnId="{95A3503A-7B8E-4DE0-B990-C7677848215B}">
      <dgm:prSet/>
      <dgm:spPr/>
      <dgm:t>
        <a:bodyPr/>
        <a:lstStyle/>
        <a:p>
          <a:endParaRPr lang="en-US"/>
        </a:p>
      </dgm:t>
    </dgm:pt>
    <dgm:pt modelId="{FEC10BBA-F984-4DFC-99B4-54B7AC6AC1D5}">
      <dgm:prSet/>
      <dgm:spPr/>
      <dgm:t>
        <a:bodyPr/>
        <a:lstStyle/>
        <a:p>
          <a:r>
            <a:rPr lang="en-GB"/>
            <a:t>JIT requires total organisational reform and participation by everyone in the company</a:t>
          </a:r>
          <a:endParaRPr lang="en-US"/>
        </a:p>
      </dgm:t>
    </dgm:pt>
    <dgm:pt modelId="{38B7854A-3D45-4435-A9E9-BD6E1CAA636A}" type="parTrans" cxnId="{C59A0291-FA03-4209-AAD8-B35A21325A56}">
      <dgm:prSet/>
      <dgm:spPr/>
      <dgm:t>
        <a:bodyPr/>
        <a:lstStyle/>
        <a:p>
          <a:endParaRPr lang="en-US"/>
        </a:p>
      </dgm:t>
    </dgm:pt>
    <dgm:pt modelId="{AA3F9AC8-EC9B-48B1-BC55-CFE892247A55}" type="sibTrans" cxnId="{C59A0291-FA03-4209-AAD8-B35A21325A56}">
      <dgm:prSet/>
      <dgm:spPr/>
      <dgm:t>
        <a:bodyPr/>
        <a:lstStyle/>
        <a:p>
          <a:endParaRPr lang="en-US"/>
        </a:p>
      </dgm:t>
    </dgm:pt>
    <dgm:pt modelId="{4737DC69-C150-4D3B-B9AC-1278171EC470}">
      <dgm:prSet/>
      <dgm:spPr/>
      <dgm:t>
        <a:bodyPr/>
        <a:lstStyle/>
        <a:p>
          <a:r>
            <a:rPr lang="en-GB"/>
            <a:t>Everyone is equally important and equally involved</a:t>
          </a:r>
          <a:endParaRPr lang="en-US"/>
        </a:p>
      </dgm:t>
    </dgm:pt>
    <dgm:pt modelId="{2FE2DEF6-39DC-48C1-8723-EA1E2072F0ED}" type="parTrans" cxnId="{34BD1746-18A2-49F7-BA44-EB4F2E049BDF}">
      <dgm:prSet/>
      <dgm:spPr/>
      <dgm:t>
        <a:bodyPr/>
        <a:lstStyle/>
        <a:p>
          <a:endParaRPr lang="en-US"/>
        </a:p>
      </dgm:t>
    </dgm:pt>
    <dgm:pt modelId="{C21FBBE9-779A-46EA-967C-70F5EB0B9FF3}" type="sibTrans" cxnId="{34BD1746-18A2-49F7-BA44-EB4F2E049BDF}">
      <dgm:prSet/>
      <dgm:spPr/>
      <dgm:t>
        <a:bodyPr/>
        <a:lstStyle/>
        <a:p>
          <a:endParaRPr lang="en-US"/>
        </a:p>
      </dgm:t>
    </dgm:pt>
    <dgm:pt modelId="{F3EE77E9-BE95-4A6C-832E-BC7A9DA7C138}" type="pres">
      <dgm:prSet presAssocID="{D0A4CAA3-863D-4F02-9105-B280AC524BFC}" presName="linear" presStyleCnt="0">
        <dgm:presLayoutVars>
          <dgm:animLvl val="lvl"/>
          <dgm:resizeHandles val="exact"/>
        </dgm:presLayoutVars>
      </dgm:prSet>
      <dgm:spPr/>
    </dgm:pt>
    <dgm:pt modelId="{D23C0198-CC6C-4ED8-A442-399055551B5D}" type="pres">
      <dgm:prSet presAssocID="{958D9E8F-A2D7-40AE-BD1B-9FCC002E1C05}" presName="parentText" presStyleLbl="node1" presStyleIdx="0" presStyleCnt="4">
        <dgm:presLayoutVars>
          <dgm:chMax val="0"/>
          <dgm:bulletEnabled val="1"/>
        </dgm:presLayoutVars>
      </dgm:prSet>
      <dgm:spPr/>
    </dgm:pt>
    <dgm:pt modelId="{0A4D638C-0DFE-4551-A742-9ACBB9565E54}" type="pres">
      <dgm:prSet presAssocID="{97625F28-6FC3-4902-8028-EA84237C3968}" presName="spacer" presStyleCnt="0"/>
      <dgm:spPr/>
    </dgm:pt>
    <dgm:pt modelId="{825AB7E0-0419-4A8B-9669-E34B42121B5C}" type="pres">
      <dgm:prSet presAssocID="{E0F341A1-C6CB-4299-860F-B63BDB052B55}" presName="parentText" presStyleLbl="node1" presStyleIdx="1" presStyleCnt="4">
        <dgm:presLayoutVars>
          <dgm:chMax val="0"/>
          <dgm:bulletEnabled val="1"/>
        </dgm:presLayoutVars>
      </dgm:prSet>
      <dgm:spPr/>
    </dgm:pt>
    <dgm:pt modelId="{099BB096-FE70-4F0C-AA1D-F5A10C63DF42}" type="pres">
      <dgm:prSet presAssocID="{29A07D22-F23D-40AA-9AC7-03D0AA11290B}" presName="spacer" presStyleCnt="0"/>
      <dgm:spPr/>
    </dgm:pt>
    <dgm:pt modelId="{2DEB687A-3529-49A9-9BF1-7AB828E0CF79}" type="pres">
      <dgm:prSet presAssocID="{FEC10BBA-F984-4DFC-99B4-54B7AC6AC1D5}" presName="parentText" presStyleLbl="node1" presStyleIdx="2" presStyleCnt="4">
        <dgm:presLayoutVars>
          <dgm:chMax val="0"/>
          <dgm:bulletEnabled val="1"/>
        </dgm:presLayoutVars>
      </dgm:prSet>
      <dgm:spPr/>
    </dgm:pt>
    <dgm:pt modelId="{F742AA02-E360-4B3A-A85F-CBB9F01B6386}" type="pres">
      <dgm:prSet presAssocID="{AA3F9AC8-EC9B-48B1-BC55-CFE892247A55}" presName="spacer" presStyleCnt="0"/>
      <dgm:spPr/>
    </dgm:pt>
    <dgm:pt modelId="{E5CA2B52-732A-4E3B-996D-CDB32E7F31D7}" type="pres">
      <dgm:prSet presAssocID="{4737DC69-C150-4D3B-B9AC-1278171EC470}" presName="parentText" presStyleLbl="node1" presStyleIdx="3" presStyleCnt="4">
        <dgm:presLayoutVars>
          <dgm:chMax val="0"/>
          <dgm:bulletEnabled val="1"/>
        </dgm:presLayoutVars>
      </dgm:prSet>
      <dgm:spPr/>
    </dgm:pt>
  </dgm:ptLst>
  <dgm:cxnLst>
    <dgm:cxn modelId="{95A3503A-7B8E-4DE0-B990-C7677848215B}" srcId="{D0A4CAA3-863D-4F02-9105-B280AC524BFC}" destId="{E0F341A1-C6CB-4299-860F-B63BDB052B55}" srcOrd="1" destOrd="0" parTransId="{20522D04-E4D2-4081-A3C5-660FAED466D1}" sibTransId="{29A07D22-F23D-40AA-9AC7-03D0AA11290B}"/>
    <dgm:cxn modelId="{34BD1746-18A2-49F7-BA44-EB4F2E049BDF}" srcId="{D0A4CAA3-863D-4F02-9105-B280AC524BFC}" destId="{4737DC69-C150-4D3B-B9AC-1278171EC470}" srcOrd="3" destOrd="0" parTransId="{2FE2DEF6-39DC-48C1-8723-EA1E2072F0ED}" sibTransId="{C21FBBE9-779A-46EA-967C-70F5EB0B9FF3}"/>
    <dgm:cxn modelId="{7FE8D789-C806-4E09-A0B3-C2DB0F3117E8}" type="presOf" srcId="{FEC10BBA-F984-4DFC-99B4-54B7AC6AC1D5}" destId="{2DEB687A-3529-49A9-9BF1-7AB828E0CF79}" srcOrd="0" destOrd="0" presId="urn:microsoft.com/office/officeart/2005/8/layout/vList2"/>
    <dgm:cxn modelId="{C59A0291-FA03-4209-AAD8-B35A21325A56}" srcId="{D0A4CAA3-863D-4F02-9105-B280AC524BFC}" destId="{FEC10BBA-F984-4DFC-99B4-54B7AC6AC1D5}" srcOrd="2" destOrd="0" parTransId="{38B7854A-3D45-4435-A9E9-BD6E1CAA636A}" sibTransId="{AA3F9AC8-EC9B-48B1-BC55-CFE892247A55}"/>
    <dgm:cxn modelId="{332FA1AF-1171-4D75-B0EE-A8101D4F5873}" type="presOf" srcId="{D0A4CAA3-863D-4F02-9105-B280AC524BFC}" destId="{F3EE77E9-BE95-4A6C-832E-BC7A9DA7C138}" srcOrd="0" destOrd="0" presId="urn:microsoft.com/office/officeart/2005/8/layout/vList2"/>
    <dgm:cxn modelId="{D55FB0CC-0E9F-4F03-8DF9-9EF8AD78EE24}" type="presOf" srcId="{4737DC69-C150-4D3B-B9AC-1278171EC470}" destId="{E5CA2B52-732A-4E3B-996D-CDB32E7F31D7}" srcOrd="0" destOrd="0" presId="urn:microsoft.com/office/officeart/2005/8/layout/vList2"/>
    <dgm:cxn modelId="{8C0C65D0-2679-4734-BF16-AB659BAEEE9B}" type="presOf" srcId="{958D9E8F-A2D7-40AE-BD1B-9FCC002E1C05}" destId="{D23C0198-CC6C-4ED8-A442-399055551B5D}" srcOrd="0" destOrd="0" presId="urn:microsoft.com/office/officeart/2005/8/layout/vList2"/>
    <dgm:cxn modelId="{ED264ADD-E1E1-4740-9B9C-0A61C1D2E25F}" type="presOf" srcId="{E0F341A1-C6CB-4299-860F-B63BDB052B55}" destId="{825AB7E0-0419-4A8B-9669-E34B42121B5C}" srcOrd="0" destOrd="0" presId="urn:microsoft.com/office/officeart/2005/8/layout/vList2"/>
    <dgm:cxn modelId="{CBFEBFEB-09C3-48FF-8BD3-C95861795D07}" srcId="{D0A4CAA3-863D-4F02-9105-B280AC524BFC}" destId="{958D9E8F-A2D7-40AE-BD1B-9FCC002E1C05}" srcOrd="0" destOrd="0" parTransId="{9F206BC8-8603-48F2-8EE7-BF7103DF92CC}" sibTransId="{97625F28-6FC3-4902-8028-EA84237C3968}"/>
    <dgm:cxn modelId="{FC790C40-6B18-40F6-94A4-F33E101E0F3D}" type="presParOf" srcId="{F3EE77E9-BE95-4A6C-832E-BC7A9DA7C138}" destId="{D23C0198-CC6C-4ED8-A442-399055551B5D}" srcOrd="0" destOrd="0" presId="urn:microsoft.com/office/officeart/2005/8/layout/vList2"/>
    <dgm:cxn modelId="{8FD124D8-671F-44D0-9380-A66274625344}" type="presParOf" srcId="{F3EE77E9-BE95-4A6C-832E-BC7A9DA7C138}" destId="{0A4D638C-0DFE-4551-A742-9ACBB9565E54}" srcOrd="1" destOrd="0" presId="urn:microsoft.com/office/officeart/2005/8/layout/vList2"/>
    <dgm:cxn modelId="{A7D37E21-CEC7-4196-B6D7-8FC90F3FA20A}" type="presParOf" srcId="{F3EE77E9-BE95-4A6C-832E-BC7A9DA7C138}" destId="{825AB7E0-0419-4A8B-9669-E34B42121B5C}" srcOrd="2" destOrd="0" presId="urn:microsoft.com/office/officeart/2005/8/layout/vList2"/>
    <dgm:cxn modelId="{643471CF-255D-4AEE-A3C3-35D747D50516}" type="presParOf" srcId="{F3EE77E9-BE95-4A6C-832E-BC7A9DA7C138}" destId="{099BB096-FE70-4F0C-AA1D-F5A10C63DF42}" srcOrd="3" destOrd="0" presId="urn:microsoft.com/office/officeart/2005/8/layout/vList2"/>
    <dgm:cxn modelId="{15A9C143-8048-4E04-918A-9EDC2399910F}" type="presParOf" srcId="{F3EE77E9-BE95-4A6C-832E-BC7A9DA7C138}" destId="{2DEB687A-3529-49A9-9BF1-7AB828E0CF79}" srcOrd="4" destOrd="0" presId="urn:microsoft.com/office/officeart/2005/8/layout/vList2"/>
    <dgm:cxn modelId="{078AFCD7-D8BC-4C78-8227-59AEAA488720}" type="presParOf" srcId="{F3EE77E9-BE95-4A6C-832E-BC7A9DA7C138}" destId="{F742AA02-E360-4B3A-A85F-CBB9F01B6386}" srcOrd="5" destOrd="0" presId="urn:microsoft.com/office/officeart/2005/8/layout/vList2"/>
    <dgm:cxn modelId="{5023E833-653C-46F0-8531-29823A24FFC9}" type="presParOf" srcId="{F3EE77E9-BE95-4A6C-832E-BC7A9DA7C138}" destId="{E5CA2B52-732A-4E3B-996D-CDB32E7F31D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BC83584-D0EE-4814-8600-C5C5D1A03CE0}"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D94E9DAE-3323-45B8-AA09-709CB04A6837}">
      <dgm:prSet/>
      <dgm:spPr/>
      <dgm:t>
        <a:bodyPr/>
        <a:lstStyle/>
        <a:p>
          <a:r>
            <a:rPr lang="en-GB"/>
            <a:t>JIT considers people to be a company’s most precious resources</a:t>
          </a:r>
          <a:endParaRPr lang="en-US"/>
        </a:p>
      </dgm:t>
    </dgm:pt>
    <dgm:pt modelId="{9898AC34-4556-407E-A2C2-4A7B274DA637}" type="parTrans" cxnId="{51DE2D98-B429-4B4C-9632-FFA77667F27A}">
      <dgm:prSet/>
      <dgm:spPr/>
      <dgm:t>
        <a:bodyPr/>
        <a:lstStyle/>
        <a:p>
          <a:endParaRPr lang="en-US"/>
        </a:p>
      </dgm:t>
    </dgm:pt>
    <dgm:pt modelId="{066663A0-7DE5-40AF-B257-FD726CF75789}" type="sibTrans" cxnId="{51DE2D98-B429-4B4C-9632-FFA77667F27A}">
      <dgm:prSet/>
      <dgm:spPr/>
      <dgm:t>
        <a:bodyPr/>
        <a:lstStyle/>
        <a:p>
          <a:endParaRPr lang="en-US"/>
        </a:p>
      </dgm:t>
    </dgm:pt>
    <dgm:pt modelId="{0F789A46-BD36-45AC-BCB6-76C5B30EEE8D}">
      <dgm:prSet/>
      <dgm:spPr/>
      <dgm:t>
        <a:bodyPr/>
        <a:lstStyle/>
        <a:p>
          <a:r>
            <a:rPr lang="en-GB"/>
            <a:t>The JIT philosophy believes in treating all employees with respect, providing job security, and offering significant rewards for well-performed tasks</a:t>
          </a:r>
          <a:endParaRPr lang="en-US"/>
        </a:p>
      </dgm:t>
    </dgm:pt>
    <dgm:pt modelId="{36839FA0-BE93-4CC1-996E-0C35C4E6D03E}" type="parTrans" cxnId="{8BB0D112-30D4-4405-86B8-E5451B0F301F}">
      <dgm:prSet/>
      <dgm:spPr/>
      <dgm:t>
        <a:bodyPr/>
        <a:lstStyle/>
        <a:p>
          <a:endParaRPr lang="en-US"/>
        </a:p>
      </dgm:t>
    </dgm:pt>
    <dgm:pt modelId="{2966D1FE-2FBF-4097-A081-24AB26A9CB7E}" type="sibTrans" cxnId="{8BB0D112-30D4-4405-86B8-E5451B0F301F}">
      <dgm:prSet/>
      <dgm:spPr/>
      <dgm:t>
        <a:bodyPr/>
        <a:lstStyle/>
        <a:p>
          <a:endParaRPr lang="en-US"/>
        </a:p>
      </dgm:t>
    </dgm:pt>
    <dgm:pt modelId="{CB758A31-B3C0-4E23-9E43-112BA9ABD483}">
      <dgm:prSet/>
      <dgm:spPr/>
      <dgm:t>
        <a:bodyPr/>
        <a:lstStyle/>
        <a:p>
          <a:r>
            <a:rPr lang="en-GB"/>
            <a:t>Respect for people extends to suppliers</a:t>
          </a:r>
          <a:endParaRPr lang="en-US"/>
        </a:p>
      </dgm:t>
    </dgm:pt>
    <dgm:pt modelId="{05FB1B70-1815-44E3-8091-B321BAB511D9}" type="parTrans" cxnId="{456E9245-456A-4269-83BA-61F791DF68E4}">
      <dgm:prSet/>
      <dgm:spPr/>
      <dgm:t>
        <a:bodyPr/>
        <a:lstStyle/>
        <a:p>
          <a:endParaRPr lang="en-US"/>
        </a:p>
      </dgm:t>
    </dgm:pt>
    <dgm:pt modelId="{741F8BB9-A700-48FC-99B5-FED5F1783ADC}" type="sibTrans" cxnId="{456E9245-456A-4269-83BA-61F791DF68E4}">
      <dgm:prSet/>
      <dgm:spPr/>
      <dgm:t>
        <a:bodyPr/>
        <a:lstStyle/>
        <a:p>
          <a:endParaRPr lang="en-US"/>
        </a:p>
      </dgm:t>
    </dgm:pt>
    <dgm:pt modelId="{981DB56C-20F0-4931-87D8-1C19CC657BBD}">
      <dgm:prSet/>
      <dgm:spPr/>
      <dgm:t>
        <a:bodyPr/>
        <a:lstStyle/>
        <a:p>
          <a:r>
            <a:rPr lang="en-GB"/>
            <a:t>JIT believes in developing long-term relationships with suppliers in a partnership format</a:t>
          </a:r>
          <a:endParaRPr lang="en-US"/>
        </a:p>
      </dgm:t>
    </dgm:pt>
    <dgm:pt modelId="{3996E236-0AF7-4223-AF9C-9D7FB5739E55}" type="parTrans" cxnId="{766A5F9A-E3E7-4844-9E51-D252F72F21EC}">
      <dgm:prSet/>
      <dgm:spPr/>
      <dgm:t>
        <a:bodyPr/>
        <a:lstStyle/>
        <a:p>
          <a:endParaRPr lang="en-US"/>
        </a:p>
      </dgm:t>
    </dgm:pt>
    <dgm:pt modelId="{ACE44504-6E6A-4E28-B93F-D35FFB3A9C27}" type="sibTrans" cxnId="{766A5F9A-E3E7-4844-9E51-D252F72F21EC}">
      <dgm:prSet/>
      <dgm:spPr/>
      <dgm:t>
        <a:bodyPr/>
        <a:lstStyle/>
        <a:p>
          <a:endParaRPr lang="en-US"/>
        </a:p>
      </dgm:t>
    </dgm:pt>
    <dgm:pt modelId="{2E74F8EC-A624-4626-8445-80415C13DFFA}" type="pres">
      <dgm:prSet presAssocID="{1BC83584-D0EE-4814-8600-C5C5D1A03CE0}" presName="vert0" presStyleCnt="0">
        <dgm:presLayoutVars>
          <dgm:dir/>
          <dgm:animOne val="branch"/>
          <dgm:animLvl val="lvl"/>
        </dgm:presLayoutVars>
      </dgm:prSet>
      <dgm:spPr/>
    </dgm:pt>
    <dgm:pt modelId="{2FE0D913-C1BA-4C5A-BD5C-1FD352DEB567}" type="pres">
      <dgm:prSet presAssocID="{D94E9DAE-3323-45B8-AA09-709CB04A6837}" presName="thickLine" presStyleLbl="alignNode1" presStyleIdx="0" presStyleCnt="4"/>
      <dgm:spPr/>
    </dgm:pt>
    <dgm:pt modelId="{466D715B-7BD6-4062-8A4E-E560DF075208}" type="pres">
      <dgm:prSet presAssocID="{D94E9DAE-3323-45B8-AA09-709CB04A6837}" presName="horz1" presStyleCnt="0"/>
      <dgm:spPr/>
    </dgm:pt>
    <dgm:pt modelId="{1800B4FF-8BD4-4441-BB50-F697D6A6E54D}" type="pres">
      <dgm:prSet presAssocID="{D94E9DAE-3323-45B8-AA09-709CB04A6837}" presName="tx1" presStyleLbl="revTx" presStyleIdx="0" presStyleCnt="4"/>
      <dgm:spPr/>
    </dgm:pt>
    <dgm:pt modelId="{9A83F941-84CF-4756-9057-9A654237F3C5}" type="pres">
      <dgm:prSet presAssocID="{D94E9DAE-3323-45B8-AA09-709CB04A6837}" presName="vert1" presStyleCnt="0"/>
      <dgm:spPr/>
    </dgm:pt>
    <dgm:pt modelId="{21CAA3D5-CDA9-413A-8D69-68E0D0FBE5F4}" type="pres">
      <dgm:prSet presAssocID="{0F789A46-BD36-45AC-BCB6-76C5B30EEE8D}" presName="thickLine" presStyleLbl="alignNode1" presStyleIdx="1" presStyleCnt="4"/>
      <dgm:spPr/>
    </dgm:pt>
    <dgm:pt modelId="{9C03FEC8-5406-4B57-9D0B-46B1EA495DC0}" type="pres">
      <dgm:prSet presAssocID="{0F789A46-BD36-45AC-BCB6-76C5B30EEE8D}" presName="horz1" presStyleCnt="0"/>
      <dgm:spPr/>
    </dgm:pt>
    <dgm:pt modelId="{24F1C611-90A2-4DAC-9B6C-42C1D40F17CA}" type="pres">
      <dgm:prSet presAssocID="{0F789A46-BD36-45AC-BCB6-76C5B30EEE8D}" presName="tx1" presStyleLbl="revTx" presStyleIdx="1" presStyleCnt="4"/>
      <dgm:spPr/>
    </dgm:pt>
    <dgm:pt modelId="{E638BD34-C6A0-4BBD-B004-5159A3CF3AC0}" type="pres">
      <dgm:prSet presAssocID="{0F789A46-BD36-45AC-BCB6-76C5B30EEE8D}" presName="vert1" presStyleCnt="0"/>
      <dgm:spPr/>
    </dgm:pt>
    <dgm:pt modelId="{D2A95C6C-640A-4E32-BF0C-BC9DA14A38B4}" type="pres">
      <dgm:prSet presAssocID="{CB758A31-B3C0-4E23-9E43-112BA9ABD483}" presName="thickLine" presStyleLbl="alignNode1" presStyleIdx="2" presStyleCnt="4"/>
      <dgm:spPr/>
    </dgm:pt>
    <dgm:pt modelId="{B4AD277E-3D78-4FB0-989A-654A1AB1F6EB}" type="pres">
      <dgm:prSet presAssocID="{CB758A31-B3C0-4E23-9E43-112BA9ABD483}" presName="horz1" presStyleCnt="0"/>
      <dgm:spPr/>
    </dgm:pt>
    <dgm:pt modelId="{A8807E6A-6226-498C-9E6C-07C60D2E3D3E}" type="pres">
      <dgm:prSet presAssocID="{CB758A31-B3C0-4E23-9E43-112BA9ABD483}" presName="tx1" presStyleLbl="revTx" presStyleIdx="2" presStyleCnt="4"/>
      <dgm:spPr/>
    </dgm:pt>
    <dgm:pt modelId="{94A46648-9C4B-4ABC-BE9A-764DCF390803}" type="pres">
      <dgm:prSet presAssocID="{CB758A31-B3C0-4E23-9E43-112BA9ABD483}" presName="vert1" presStyleCnt="0"/>
      <dgm:spPr/>
    </dgm:pt>
    <dgm:pt modelId="{A50B8BB5-EB3B-48CD-8229-DD3F6E362224}" type="pres">
      <dgm:prSet presAssocID="{981DB56C-20F0-4931-87D8-1C19CC657BBD}" presName="thickLine" presStyleLbl="alignNode1" presStyleIdx="3" presStyleCnt="4"/>
      <dgm:spPr/>
    </dgm:pt>
    <dgm:pt modelId="{D0C51DFC-FA4D-46F9-878B-4AC938EC218E}" type="pres">
      <dgm:prSet presAssocID="{981DB56C-20F0-4931-87D8-1C19CC657BBD}" presName="horz1" presStyleCnt="0"/>
      <dgm:spPr/>
    </dgm:pt>
    <dgm:pt modelId="{F323FB6B-FEDA-4D01-A507-E76546A420F7}" type="pres">
      <dgm:prSet presAssocID="{981DB56C-20F0-4931-87D8-1C19CC657BBD}" presName="tx1" presStyleLbl="revTx" presStyleIdx="3" presStyleCnt="4"/>
      <dgm:spPr/>
    </dgm:pt>
    <dgm:pt modelId="{A7DA1405-C702-456E-A9B3-959AE95E5038}" type="pres">
      <dgm:prSet presAssocID="{981DB56C-20F0-4931-87D8-1C19CC657BBD}" presName="vert1" presStyleCnt="0"/>
      <dgm:spPr/>
    </dgm:pt>
  </dgm:ptLst>
  <dgm:cxnLst>
    <dgm:cxn modelId="{F428A503-F768-461D-B534-7D3660FF5A30}" type="presOf" srcId="{D94E9DAE-3323-45B8-AA09-709CB04A6837}" destId="{1800B4FF-8BD4-4441-BB50-F697D6A6E54D}" srcOrd="0" destOrd="0" presId="urn:microsoft.com/office/officeart/2008/layout/LinedList"/>
    <dgm:cxn modelId="{8BB0D112-30D4-4405-86B8-E5451B0F301F}" srcId="{1BC83584-D0EE-4814-8600-C5C5D1A03CE0}" destId="{0F789A46-BD36-45AC-BCB6-76C5B30EEE8D}" srcOrd="1" destOrd="0" parTransId="{36839FA0-BE93-4CC1-996E-0C35C4E6D03E}" sibTransId="{2966D1FE-2FBF-4097-A081-24AB26A9CB7E}"/>
    <dgm:cxn modelId="{AE48561B-CBDA-49AE-9442-228C6D909B71}" type="presOf" srcId="{1BC83584-D0EE-4814-8600-C5C5D1A03CE0}" destId="{2E74F8EC-A624-4626-8445-80415C13DFFA}" srcOrd="0" destOrd="0" presId="urn:microsoft.com/office/officeart/2008/layout/LinedList"/>
    <dgm:cxn modelId="{3CF15D37-5FC6-4DB5-89BD-302122DA78DE}" type="presOf" srcId="{CB758A31-B3C0-4E23-9E43-112BA9ABD483}" destId="{A8807E6A-6226-498C-9E6C-07C60D2E3D3E}" srcOrd="0" destOrd="0" presId="urn:microsoft.com/office/officeart/2008/layout/LinedList"/>
    <dgm:cxn modelId="{456E9245-456A-4269-83BA-61F791DF68E4}" srcId="{1BC83584-D0EE-4814-8600-C5C5D1A03CE0}" destId="{CB758A31-B3C0-4E23-9E43-112BA9ABD483}" srcOrd="2" destOrd="0" parTransId="{05FB1B70-1815-44E3-8091-B321BAB511D9}" sibTransId="{741F8BB9-A700-48FC-99B5-FED5F1783ADC}"/>
    <dgm:cxn modelId="{3E11FC81-32AB-48B1-BCAB-02A13A87909B}" type="presOf" srcId="{0F789A46-BD36-45AC-BCB6-76C5B30EEE8D}" destId="{24F1C611-90A2-4DAC-9B6C-42C1D40F17CA}" srcOrd="0" destOrd="0" presId="urn:microsoft.com/office/officeart/2008/layout/LinedList"/>
    <dgm:cxn modelId="{51DE2D98-B429-4B4C-9632-FFA77667F27A}" srcId="{1BC83584-D0EE-4814-8600-C5C5D1A03CE0}" destId="{D94E9DAE-3323-45B8-AA09-709CB04A6837}" srcOrd="0" destOrd="0" parTransId="{9898AC34-4556-407E-A2C2-4A7B274DA637}" sibTransId="{066663A0-7DE5-40AF-B257-FD726CF75789}"/>
    <dgm:cxn modelId="{766A5F9A-E3E7-4844-9E51-D252F72F21EC}" srcId="{1BC83584-D0EE-4814-8600-C5C5D1A03CE0}" destId="{981DB56C-20F0-4931-87D8-1C19CC657BBD}" srcOrd="3" destOrd="0" parTransId="{3996E236-0AF7-4223-AF9C-9D7FB5739E55}" sibTransId="{ACE44504-6E6A-4E28-B93F-D35FFB3A9C27}"/>
    <dgm:cxn modelId="{ACC862D1-F686-4B9D-90DF-502CF0FF8F42}" type="presOf" srcId="{981DB56C-20F0-4931-87D8-1C19CC657BBD}" destId="{F323FB6B-FEDA-4D01-A507-E76546A420F7}" srcOrd="0" destOrd="0" presId="urn:microsoft.com/office/officeart/2008/layout/LinedList"/>
    <dgm:cxn modelId="{B1AEF8EB-DCE4-4D77-ABAF-E56D326A734A}" type="presParOf" srcId="{2E74F8EC-A624-4626-8445-80415C13DFFA}" destId="{2FE0D913-C1BA-4C5A-BD5C-1FD352DEB567}" srcOrd="0" destOrd="0" presId="urn:microsoft.com/office/officeart/2008/layout/LinedList"/>
    <dgm:cxn modelId="{E4680E5B-2B75-4B83-ABB0-241A2A68E281}" type="presParOf" srcId="{2E74F8EC-A624-4626-8445-80415C13DFFA}" destId="{466D715B-7BD6-4062-8A4E-E560DF075208}" srcOrd="1" destOrd="0" presId="urn:microsoft.com/office/officeart/2008/layout/LinedList"/>
    <dgm:cxn modelId="{0D3D5F82-EE5B-4891-B55C-78CDF6FBA3A1}" type="presParOf" srcId="{466D715B-7BD6-4062-8A4E-E560DF075208}" destId="{1800B4FF-8BD4-4441-BB50-F697D6A6E54D}" srcOrd="0" destOrd="0" presId="urn:microsoft.com/office/officeart/2008/layout/LinedList"/>
    <dgm:cxn modelId="{C364EBA2-BEF3-4E22-9430-AA4BDAAF1F14}" type="presParOf" srcId="{466D715B-7BD6-4062-8A4E-E560DF075208}" destId="{9A83F941-84CF-4756-9057-9A654237F3C5}" srcOrd="1" destOrd="0" presId="urn:microsoft.com/office/officeart/2008/layout/LinedList"/>
    <dgm:cxn modelId="{39F17711-C8F8-4F10-A54E-80B71B532BD7}" type="presParOf" srcId="{2E74F8EC-A624-4626-8445-80415C13DFFA}" destId="{21CAA3D5-CDA9-413A-8D69-68E0D0FBE5F4}" srcOrd="2" destOrd="0" presId="urn:microsoft.com/office/officeart/2008/layout/LinedList"/>
    <dgm:cxn modelId="{FE56DB5A-C2F7-491E-B500-4A1A7CBD01B8}" type="presParOf" srcId="{2E74F8EC-A624-4626-8445-80415C13DFFA}" destId="{9C03FEC8-5406-4B57-9D0B-46B1EA495DC0}" srcOrd="3" destOrd="0" presId="urn:microsoft.com/office/officeart/2008/layout/LinedList"/>
    <dgm:cxn modelId="{1D3C3EA1-35D8-431A-BDDA-36B35ED91B4B}" type="presParOf" srcId="{9C03FEC8-5406-4B57-9D0B-46B1EA495DC0}" destId="{24F1C611-90A2-4DAC-9B6C-42C1D40F17CA}" srcOrd="0" destOrd="0" presId="urn:microsoft.com/office/officeart/2008/layout/LinedList"/>
    <dgm:cxn modelId="{76E1CF64-54A4-43FF-AE9E-6B27693717FA}" type="presParOf" srcId="{9C03FEC8-5406-4B57-9D0B-46B1EA495DC0}" destId="{E638BD34-C6A0-4BBD-B004-5159A3CF3AC0}" srcOrd="1" destOrd="0" presId="urn:microsoft.com/office/officeart/2008/layout/LinedList"/>
    <dgm:cxn modelId="{3AAF3443-32A1-4886-BDF2-EB5CF50DD903}" type="presParOf" srcId="{2E74F8EC-A624-4626-8445-80415C13DFFA}" destId="{D2A95C6C-640A-4E32-BF0C-BC9DA14A38B4}" srcOrd="4" destOrd="0" presId="urn:microsoft.com/office/officeart/2008/layout/LinedList"/>
    <dgm:cxn modelId="{1DFA4742-836C-4334-998D-B1CE5F7996D4}" type="presParOf" srcId="{2E74F8EC-A624-4626-8445-80415C13DFFA}" destId="{B4AD277E-3D78-4FB0-989A-654A1AB1F6EB}" srcOrd="5" destOrd="0" presId="urn:microsoft.com/office/officeart/2008/layout/LinedList"/>
    <dgm:cxn modelId="{556B6861-AAD2-4230-922B-7F7B39476F99}" type="presParOf" srcId="{B4AD277E-3D78-4FB0-989A-654A1AB1F6EB}" destId="{A8807E6A-6226-498C-9E6C-07C60D2E3D3E}" srcOrd="0" destOrd="0" presId="urn:microsoft.com/office/officeart/2008/layout/LinedList"/>
    <dgm:cxn modelId="{F0B03279-FDAC-43F0-A43F-FA61A67F96FF}" type="presParOf" srcId="{B4AD277E-3D78-4FB0-989A-654A1AB1F6EB}" destId="{94A46648-9C4B-4ABC-BE9A-764DCF390803}" srcOrd="1" destOrd="0" presId="urn:microsoft.com/office/officeart/2008/layout/LinedList"/>
    <dgm:cxn modelId="{5977B91F-8F4E-48AE-B605-E54CE63C38F5}" type="presParOf" srcId="{2E74F8EC-A624-4626-8445-80415C13DFFA}" destId="{A50B8BB5-EB3B-48CD-8229-DD3F6E362224}" srcOrd="6" destOrd="0" presId="urn:microsoft.com/office/officeart/2008/layout/LinedList"/>
    <dgm:cxn modelId="{BA639D0F-B997-414C-AA27-939CA6DAB7F1}" type="presParOf" srcId="{2E74F8EC-A624-4626-8445-80415C13DFFA}" destId="{D0C51DFC-FA4D-46F9-878B-4AC938EC218E}" srcOrd="7" destOrd="0" presId="urn:microsoft.com/office/officeart/2008/layout/LinedList"/>
    <dgm:cxn modelId="{7D413767-E206-4DE2-9AF4-CC658C487541}" type="presParOf" srcId="{D0C51DFC-FA4D-46F9-878B-4AC938EC218E}" destId="{F323FB6B-FEDA-4D01-A507-E76546A420F7}" srcOrd="0" destOrd="0" presId="urn:microsoft.com/office/officeart/2008/layout/LinedList"/>
    <dgm:cxn modelId="{5FEBD155-8BFF-49FE-B411-0E9F5D6B448A}" type="presParOf" srcId="{D0C51DFC-FA4D-46F9-878B-4AC938EC218E}" destId="{A7DA1405-C702-456E-A9B3-959AE95E503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E0A0264-CBF0-4FF8-9B88-ECDAFCF3146F}"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6AE46976-2E55-4B11-8A55-73FA96734D7D}">
      <dgm:prSet/>
      <dgm:spPr/>
      <dgm:t>
        <a:bodyPr/>
        <a:lstStyle/>
        <a:p>
          <a:r>
            <a:rPr lang="en-GB"/>
            <a:t>Elimination of waste</a:t>
          </a:r>
          <a:endParaRPr lang="en-US"/>
        </a:p>
      </dgm:t>
    </dgm:pt>
    <dgm:pt modelId="{13FF5842-D581-46AB-A3EB-78E955E65674}" type="parTrans" cxnId="{E599A7E4-1E7F-44CE-98D4-5475408A369A}">
      <dgm:prSet/>
      <dgm:spPr/>
      <dgm:t>
        <a:bodyPr/>
        <a:lstStyle/>
        <a:p>
          <a:endParaRPr lang="en-US"/>
        </a:p>
      </dgm:t>
    </dgm:pt>
    <dgm:pt modelId="{BA5A6D3C-B7BF-41BD-AC37-CB5895423259}" type="sibTrans" cxnId="{E599A7E4-1E7F-44CE-98D4-5475408A369A}">
      <dgm:prSet/>
      <dgm:spPr/>
      <dgm:t>
        <a:bodyPr/>
        <a:lstStyle/>
        <a:p>
          <a:endParaRPr lang="en-US"/>
        </a:p>
      </dgm:t>
    </dgm:pt>
    <dgm:pt modelId="{CE35F8E2-1FBB-4D4D-A24A-FA740E083DF7}">
      <dgm:prSet/>
      <dgm:spPr/>
      <dgm:t>
        <a:bodyPr/>
        <a:lstStyle/>
        <a:p>
          <a:r>
            <a:rPr lang="en-GB"/>
            <a:t>A broad view of operations</a:t>
          </a:r>
          <a:endParaRPr lang="en-US"/>
        </a:p>
      </dgm:t>
    </dgm:pt>
    <dgm:pt modelId="{B9251CDC-4DB1-4CCA-AF51-79D3637E194C}" type="parTrans" cxnId="{57C5711A-A661-4F3C-B73C-A9A4C9B2BAF7}">
      <dgm:prSet/>
      <dgm:spPr/>
      <dgm:t>
        <a:bodyPr/>
        <a:lstStyle/>
        <a:p>
          <a:endParaRPr lang="en-US"/>
        </a:p>
      </dgm:t>
    </dgm:pt>
    <dgm:pt modelId="{9FB32CEA-8CC1-473C-881E-C250AB829BEB}" type="sibTrans" cxnId="{57C5711A-A661-4F3C-B73C-A9A4C9B2BAF7}">
      <dgm:prSet/>
      <dgm:spPr/>
      <dgm:t>
        <a:bodyPr/>
        <a:lstStyle/>
        <a:p>
          <a:endParaRPr lang="en-US"/>
        </a:p>
      </dgm:t>
    </dgm:pt>
    <dgm:pt modelId="{CA17F1AE-9F88-45BA-A60E-AE1830FF4E65}">
      <dgm:prSet/>
      <dgm:spPr/>
      <dgm:t>
        <a:bodyPr/>
        <a:lstStyle/>
        <a:p>
          <a:r>
            <a:rPr lang="en-GB"/>
            <a:t>Simplicity</a:t>
          </a:r>
          <a:endParaRPr lang="en-US"/>
        </a:p>
      </dgm:t>
    </dgm:pt>
    <dgm:pt modelId="{D71C7E92-70AB-44B4-B047-77837688DE48}" type="parTrans" cxnId="{8B599110-62C9-4CAE-AF18-97C12A8B9363}">
      <dgm:prSet/>
      <dgm:spPr/>
      <dgm:t>
        <a:bodyPr/>
        <a:lstStyle/>
        <a:p>
          <a:endParaRPr lang="en-US"/>
        </a:p>
      </dgm:t>
    </dgm:pt>
    <dgm:pt modelId="{4ECC9D53-4675-4CC2-9A51-5BE6E5019ADE}" type="sibTrans" cxnId="{8B599110-62C9-4CAE-AF18-97C12A8B9363}">
      <dgm:prSet/>
      <dgm:spPr/>
      <dgm:t>
        <a:bodyPr/>
        <a:lstStyle/>
        <a:p>
          <a:endParaRPr lang="en-US"/>
        </a:p>
      </dgm:t>
    </dgm:pt>
    <dgm:pt modelId="{9E31A7B9-A219-4C58-9FC7-09FD304604D7}">
      <dgm:prSet/>
      <dgm:spPr/>
      <dgm:t>
        <a:bodyPr/>
        <a:lstStyle/>
        <a:p>
          <a:r>
            <a:rPr lang="en-GB"/>
            <a:t>Continuous improvement</a:t>
          </a:r>
          <a:endParaRPr lang="en-US"/>
        </a:p>
      </dgm:t>
    </dgm:pt>
    <dgm:pt modelId="{7A1CAF61-E09F-4C42-8A54-8646E0829A49}" type="parTrans" cxnId="{5F2D3DF7-0D5F-4C2D-A23D-4B8DBA2BDAAE}">
      <dgm:prSet/>
      <dgm:spPr/>
      <dgm:t>
        <a:bodyPr/>
        <a:lstStyle/>
        <a:p>
          <a:endParaRPr lang="en-US"/>
        </a:p>
      </dgm:t>
    </dgm:pt>
    <dgm:pt modelId="{F11D9215-7EFD-438C-A20E-EACBB7774CFA}" type="sibTrans" cxnId="{5F2D3DF7-0D5F-4C2D-A23D-4B8DBA2BDAAE}">
      <dgm:prSet/>
      <dgm:spPr/>
      <dgm:t>
        <a:bodyPr/>
        <a:lstStyle/>
        <a:p>
          <a:endParaRPr lang="en-US"/>
        </a:p>
      </dgm:t>
    </dgm:pt>
    <dgm:pt modelId="{97899C05-6EED-45E0-B415-E84B3D144942}">
      <dgm:prSet/>
      <dgm:spPr/>
      <dgm:t>
        <a:bodyPr/>
        <a:lstStyle/>
        <a:p>
          <a:r>
            <a:rPr lang="en-GB"/>
            <a:t>Visibility</a:t>
          </a:r>
          <a:endParaRPr lang="en-US"/>
        </a:p>
      </dgm:t>
    </dgm:pt>
    <dgm:pt modelId="{A7371333-DFDF-4B1C-81E9-5E0753E9068C}" type="parTrans" cxnId="{22DDC113-CDE6-4853-890D-982910769169}">
      <dgm:prSet/>
      <dgm:spPr/>
      <dgm:t>
        <a:bodyPr/>
        <a:lstStyle/>
        <a:p>
          <a:endParaRPr lang="en-US"/>
        </a:p>
      </dgm:t>
    </dgm:pt>
    <dgm:pt modelId="{91F6DE31-7FC8-4AE7-AFF9-4D48C086B85C}" type="sibTrans" cxnId="{22DDC113-CDE6-4853-890D-982910769169}">
      <dgm:prSet/>
      <dgm:spPr/>
      <dgm:t>
        <a:bodyPr/>
        <a:lstStyle/>
        <a:p>
          <a:endParaRPr lang="en-US"/>
        </a:p>
      </dgm:t>
    </dgm:pt>
    <dgm:pt modelId="{B6E0F8A9-F2CB-48F3-A851-FF601E516A4F}">
      <dgm:prSet/>
      <dgm:spPr/>
      <dgm:t>
        <a:bodyPr/>
        <a:lstStyle/>
        <a:p>
          <a:r>
            <a:rPr lang="en-GB"/>
            <a:t>Flexibility </a:t>
          </a:r>
          <a:endParaRPr lang="en-US"/>
        </a:p>
      </dgm:t>
    </dgm:pt>
    <dgm:pt modelId="{0B7EF6B9-9DDA-4E60-BC05-910BDAF172E8}" type="parTrans" cxnId="{24757582-707D-42FC-A3E9-91A34D862ABA}">
      <dgm:prSet/>
      <dgm:spPr/>
      <dgm:t>
        <a:bodyPr/>
        <a:lstStyle/>
        <a:p>
          <a:endParaRPr lang="en-US"/>
        </a:p>
      </dgm:t>
    </dgm:pt>
    <dgm:pt modelId="{B28A5715-CDB6-4291-934D-49051070F8F5}" type="sibTrans" cxnId="{24757582-707D-42FC-A3E9-91A34D862ABA}">
      <dgm:prSet/>
      <dgm:spPr/>
      <dgm:t>
        <a:bodyPr/>
        <a:lstStyle/>
        <a:p>
          <a:endParaRPr lang="en-US"/>
        </a:p>
      </dgm:t>
    </dgm:pt>
    <dgm:pt modelId="{EC7B20C2-6DBF-4A4B-A10E-58E064F1A69E}" type="pres">
      <dgm:prSet presAssocID="{6E0A0264-CBF0-4FF8-9B88-ECDAFCF3146F}" presName="vert0" presStyleCnt="0">
        <dgm:presLayoutVars>
          <dgm:dir/>
          <dgm:animOne val="branch"/>
          <dgm:animLvl val="lvl"/>
        </dgm:presLayoutVars>
      </dgm:prSet>
      <dgm:spPr/>
    </dgm:pt>
    <dgm:pt modelId="{2502B01C-8739-43F8-8A68-04CC90A55208}" type="pres">
      <dgm:prSet presAssocID="{6AE46976-2E55-4B11-8A55-73FA96734D7D}" presName="thickLine" presStyleLbl="alignNode1" presStyleIdx="0" presStyleCnt="6"/>
      <dgm:spPr/>
    </dgm:pt>
    <dgm:pt modelId="{08B2A25D-60DB-4F84-97C3-F3E6C5D8FCCA}" type="pres">
      <dgm:prSet presAssocID="{6AE46976-2E55-4B11-8A55-73FA96734D7D}" presName="horz1" presStyleCnt="0"/>
      <dgm:spPr/>
    </dgm:pt>
    <dgm:pt modelId="{73606971-AAE6-4B5D-9761-8DBD092404E8}" type="pres">
      <dgm:prSet presAssocID="{6AE46976-2E55-4B11-8A55-73FA96734D7D}" presName="tx1" presStyleLbl="revTx" presStyleIdx="0" presStyleCnt="6"/>
      <dgm:spPr/>
    </dgm:pt>
    <dgm:pt modelId="{B8EA6F8E-EE8F-44FC-B6C7-203DA570FAC7}" type="pres">
      <dgm:prSet presAssocID="{6AE46976-2E55-4B11-8A55-73FA96734D7D}" presName="vert1" presStyleCnt="0"/>
      <dgm:spPr/>
    </dgm:pt>
    <dgm:pt modelId="{0895295C-6ECE-40E7-9AC7-D48B374C4B0E}" type="pres">
      <dgm:prSet presAssocID="{CE35F8E2-1FBB-4D4D-A24A-FA740E083DF7}" presName="thickLine" presStyleLbl="alignNode1" presStyleIdx="1" presStyleCnt="6"/>
      <dgm:spPr/>
    </dgm:pt>
    <dgm:pt modelId="{50F33097-B8CE-4BF0-B508-1FE701974E14}" type="pres">
      <dgm:prSet presAssocID="{CE35F8E2-1FBB-4D4D-A24A-FA740E083DF7}" presName="horz1" presStyleCnt="0"/>
      <dgm:spPr/>
    </dgm:pt>
    <dgm:pt modelId="{D3A8C9D8-6028-4EE1-BCF4-1D000B53B99D}" type="pres">
      <dgm:prSet presAssocID="{CE35F8E2-1FBB-4D4D-A24A-FA740E083DF7}" presName="tx1" presStyleLbl="revTx" presStyleIdx="1" presStyleCnt="6"/>
      <dgm:spPr/>
    </dgm:pt>
    <dgm:pt modelId="{EDF4C3F6-D3E1-49E2-8E29-7A74C8BC2120}" type="pres">
      <dgm:prSet presAssocID="{CE35F8E2-1FBB-4D4D-A24A-FA740E083DF7}" presName="vert1" presStyleCnt="0"/>
      <dgm:spPr/>
    </dgm:pt>
    <dgm:pt modelId="{119B6798-4A4C-4CB0-8523-DB3A76E2ED08}" type="pres">
      <dgm:prSet presAssocID="{CA17F1AE-9F88-45BA-A60E-AE1830FF4E65}" presName="thickLine" presStyleLbl="alignNode1" presStyleIdx="2" presStyleCnt="6"/>
      <dgm:spPr/>
    </dgm:pt>
    <dgm:pt modelId="{4913A26E-68C9-4C8F-8368-4EABBE60802E}" type="pres">
      <dgm:prSet presAssocID="{CA17F1AE-9F88-45BA-A60E-AE1830FF4E65}" presName="horz1" presStyleCnt="0"/>
      <dgm:spPr/>
    </dgm:pt>
    <dgm:pt modelId="{D8F70A85-662A-41D9-8BF4-AB4BFCE36923}" type="pres">
      <dgm:prSet presAssocID="{CA17F1AE-9F88-45BA-A60E-AE1830FF4E65}" presName="tx1" presStyleLbl="revTx" presStyleIdx="2" presStyleCnt="6"/>
      <dgm:spPr/>
    </dgm:pt>
    <dgm:pt modelId="{89C94FEC-B179-46C4-9AFE-5697E03CAF23}" type="pres">
      <dgm:prSet presAssocID="{CA17F1AE-9F88-45BA-A60E-AE1830FF4E65}" presName="vert1" presStyleCnt="0"/>
      <dgm:spPr/>
    </dgm:pt>
    <dgm:pt modelId="{0D901DD3-93C4-487B-8EA2-A153723D2F21}" type="pres">
      <dgm:prSet presAssocID="{9E31A7B9-A219-4C58-9FC7-09FD304604D7}" presName="thickLine" presStyleLbl="alignNode1" presStyleIdx="3" presStyleCnt="6"/>
      <dgm:spPr/>
    </dgm:pt>
    <dgm:pt modelId="{5AAA0D05-A144-4861-9689-0641D1018ED1}" type="pres">
      <dgm:prSet presAssocID="{9E31A7B9-A219-4C58-9FC7-09FD304604D7}" presName="horz1" presStyleCnt="0"/>
      <dgm:spPr/>
    </dgm:pt>
    <dgm:pt modelId="{609F7820-218C-4413-9DE9-F260BF814E0D}" type="pres">
      <dgm:prSet presAssocID="{9E31A7B9-A219-4C58-9FC7-09FD304604D7}" presName="tx1" presStyleLbl="revTx" presStyleIdx="3" presStyleCnt="6"/>
      <dgm:spPr/>
    </dgm:pt>
    <dgm:pt modelId="{2D788AA8-3EF8-40D1-868F-080EEE12B9A4}" type="pres">
      <dgm:prSet presAssocID="{9E31A7B9-A219-4C58-9FC7-09FD304604D7}" presName="vert1" presStyleCnt="0"/>
      <dgm:spPr/>
    </dgm:pt>
    <dgm:pt modelId="{7026834D-20CE-40FF-887A-D3469A0AD5CD}" type="pres">
      <dgm:prSet presAssocID="{97899C05-6EED-45E0-B415-E84B3D144942}" presName="thickLine" presStyleLbl="alignNode1" presStyleIdx="4" presStyleCnt="6"/>
      <dgm:spPr/>
    </dgm:pt>
    <dgm:pt modelId="{AA68B057-135F-45CB-B709-410A809B2CB1}" type="pres">
      <dgm:prSet presAssocID="{97899C05-6EED-45E0-B415-E84B3D144942}" presName="horz1" presStyleCnt="0"/>
      <dgm:spPr/>
    </dgm:pt>
    <dgm:pt modelId="{64531FAB-E134-492D-82A0-179FF4360D92}" type="pres">
      <dgm:prSet presAssocID="{97899C05-6EED-45E0-B415-E84B3D144942}" presName="tx1" presStyleLbl="revTx" presStyleIdx="4" presStyleCnt="6"/>
      <dgm:spPr/>
    </dgm:pt>
    <dgm:pt modelId="{E8273AAB-BD9B-476E-9BC6-A1A796592184}" type="pres">
      <dgm:prSet presAssocID="{97899C05-6EED-45E0-B415-E84B3D144942}" presName="vert1" presStyleCnt="0"/>
      <dgm:spPr/>
    </dgm:pt>
    <dgm:pt modelId="{F4C2C791-5CEE-44AE-BE45-C189EA0B5844}" type="pres">
      <dgm:prSet presAssocID="{B6E0F8A9-F2CB-48F3-A851-FF601E516A4F}" presName="thickLine" presStyleLbl="alignNode1" presStyleIdx="5" presStyleCnt="6"/>
      <dgm:spPr/>
    </dgm:pt>
    <dgm:pt modelId="{73E7C034-025D-4BE5-87EF-B23FE3CF197E}" type="pres">
      <dgm:prSet presAssocID="{B6E0F8A9-F2CB-48F3-A851-FF601E516A4F}" presName="horz1" presStyleCnt="0"/>
      <dgm:spPr/>
    </dgm:pt>
    <dgm:pt modelId="{3F8407B8-46B9-43C1-B01E-B7719176666B}" type="pres">
      <dgm:prSet presAssocID="{B6E0F8A9-F2CB-48F3-A851-FF601E516A4F}" presName="tx1" presStyleLbl="revTx" presStyleIdx="5" presStyleCnt="6"/>
      <dgm:spPr/>
    </dgm:pt>
    <dgm:pt modelId="{C21D10F3-DB56-4116-8DA2-5E155676498D}" type="pres">
      <dgm:prSet presAssocID="{B6E0F8A9-F2CB-48F3-A851-FF601E516A4F}" presName="vert1" presStyleCnt="0"/>
      <dgm:spPr/>
    </dgm:pt>
  </dgm:ptLst>
  <dgm:cxnLst>
    <dgm:cxn modelId="{7277820E-3D88-471D-BA2E-DCE630728462}" type="presOf" srcId="{6AE46976-2E55-4B11-8A55-73FA96734D7D}" destId="{73606971-AAE6-4B5D-9761-8DBD092404E8}" srcOrd="0" destOrd="0" presId="urn:microsoft.com/office/officeart/2008/layout/LinedList"/>
    <dgm:cxn modelId="{42D38B10-FB1F-4D2F-82A8-0972E827C4AF}" type="presOf" srcId="{97899C05-6EED-45E0-B415-E84B3D144942}" destId="{64531FAB-E134-492D-82A0-179FF4360D92}" srcOrd="0" destOrd="0" presId="urn:microsoft.com/office/officeart/2008/layout/LinedList"/>
    <dgm:cxn modelId="{8B599110-62C9-4CAE-AF18-97C12A8B9363}" srcId="{6E0A0264-CBF0-4FF8-9B88-ECDAFCF3146F}" destId="{CA17F1AE-9F88-45BA-A60E-AE1830FF4E65}" srcOrd="2" destOrd="0" parTransId="{D71C7E92-70AB-44B4-B047-77837688DE48}" sibTransId="{4ECC9D53-4675-4CC2-9A51-5BE6E5019ADE}"/>
    <dgm:cxn modelId="{22DDC113-CDE6-4853-890D-982910769169}" srcId="{6E0A0264-CBF0-4FF8-9B88-ECDAFCF3146F}" destId="{97899C05-6EED-45E0-B415-E84B3D144942}" srcOrd="4" destOrd="0" parTransId="{A7371333-DFDF-4B1C-81E9-5E0753E9068C}" sibTransId="{91F6DE31-7FC8-4AE7-AFF9-4D48C086B85C}"/>
    <dgm:cxn modelId="{57C5711A-A661-4F3C-B73C-A9A4C9B2BAF7}" srcId="{6E0A0264-CBF0-4FF8-9B88-ECDAFCF3146F}" destId="{CE35F8E2-1FBB-4D4D-A24A-FA740E083DF7}" srcOrd="1" destOrd="0" parTransId="{B9251CDC-4DB1-4CCA-AF51-79D3637E194C}" sibTransId="{9FB32CEA-8CC1-473C-881E-C250AB829BEB}"/>
    <dgm:cxn modelId="{4D8C9B6A-3E27-4ED6-9004-FCC7AA44DA40}" type="presOf" srcId="{CE35F8E2-1FBB-4D4D-A24A-FA740E083DF7}" destId="{D3A8C9D8-6028-4EE1-BCF4-1D000B53B99D}" srcOrd="0" destOrd="0" presId="urn:microsoft.com/office/officeart/2008/layout/LinedList"/>
    <dgm:cxn modelId="{24757582-707D-42FC-A3E9-91A34D862ABA}" srcId="{6E0A0264-CBF0-4FF8-9B88-ECDAFCF3146F}" destId="{B6E0F8A9-F2CB-48F3-A851-FF601E516A4F}" srcOrd="5" destOrd="0" parTransId="{0B7EF6B9-9DDA-4E60-BC05-910BDAF172E8}" sibTransId="{B28A5715-CDB6-4291-934D-49051070F8F5}"/>
    <dgm:cxn modelId="{202693A2-CA88-4DDD-85ED-ACF9A433B3E8}" type="presOf" srcId="{6E0A0264-CBF0-4FF8-9B88-ECDAFCF3146F}" destId="{EC7B20C2-6DBF-4A4B-A10E-58E064F1A69E}" srcOrd="0" destOrd="0" presId="urn:microsoft.com/office/officeart/2008/layout/LinedList"/>
    <dgm:cxn modelId="{E11A94C2-DE7A-4B82-A549-B913FF648299}" type="presOf" srcId="{9E31A7B9-A219-4C58-9FC7-09FD304604D7}" destId="{609F7820-218C-4413-9DE9-F260BF814E0D}" srcOrd="0" destOrd="0" presId="urn:microsoft.com/office/officeart/2008/layout/LinedList"/>
    <dgm:cxn modelId="{E599A7E4-1E7F-44CE-98D4-5475408A369A}" srcId="{6E0A0264-CBF0-4FF8-9B88-ECDAFCF3146F}" destId="{6AE46976-2E55-4B11-8A55-73FA96734D7D}" srcOrd="0" destOrd="0" parTransId="{13FF5842-D581-46AB-A3EB-78E955E65674}" sibTransId="{BA5A6D3C-B7BF-41BD-AC37-CB5895423259}"/>
    <dgm:cxn modelId="{872CE0E6-456C-4A27-8D16-DCDB0019E8D4}" type="presOf" srcId="{B6E0F8A9-F2CB-48F3-A851-FF601E516A4F}" destId="{3F8407B8-46B9-43C1-B01E-B7719176666B}" srcOrd="0" destOrd="0" presId="urn:microsoft.com/office/officeart/2008/layout/LinedList"/>
    <dgm:cxn modelId="{349519E8-FF25-4F50-B4A2-4C24476D9755}" type="presOf" srcId="{CA17F1AE-9F88-45BA-A60E-AE1830FF4E65}" destId="{D8F70A85-662A-41D9-8BF4-AB4BFCE36923}" srcOrd="0" destOrd="0" presId="urn:microsoft.com/office/officeart/2008/layout/LinedList"/>
    <dgm:cxn modelId="{5F2D3DF7-0D5F-4C2D-A23D-4B8DBA2BDAAE}" srcId="{6E0A0264-CBF0-4FF8-9B88-ECDAFCF3146F}" destId="{9E31A7B9-A219-4C58-9FC7-09FD304604D7}" srcOrd="3" destOrd="0" parTransId="{7A1CAF61-E09F-4C42-8A54-8646E0829A49}" sibTransId="{F11D9215-7EFD-438C-A20E-EACBB7774CFA}"/>
    <dgm:cxn modelId="{6B604C5C-85E7-4BD6-9E84-F3A065B2074B}" type="presParOf" srcId="{EC7B20C2-6DBF-4A4B-A10E-58E064F1A69E}" destId="{2502B01C-8739-43F8-8A68-04CC90A55208}" srcOrd="0" destOrd="0" presId="urn:microsoft.com/office/officeart/2008/layout/LinedList"/>
    <dgm:cxn modelId="{085D8012-3ACD-4CAB-9EE8-2718B4301F68}" type="presParOf" srcId="{EC7B20C2-6DBF-4A4B-A10E-58E064F1A69E}" destId="{08B2A25D-60DB-4F84-97C3-F3E6C5D8FCCA}" srcOrd="1" destOrd="0" presId="urn:microsoft.com/office/officeart/2008/layout/LinedList"/>
    <dgm:cxn modelId="{8393D23C-9C42-4F7A-99E4-330DE9A14B39}" type="presParOf" srcId="{08B2A25D-60DB-4F84-97C3-F3E6C5D8FCCA}" destId="{73606971-AAE6-4B5D-9761-8DBD092404E8}" srcOrd="0" destOrd="0" presId="urn:microsoft.com/office/officeart/2008/layout/LinedList"/>
    <dgm:cxn modelId="{98B3996D-B42F-4C25-8129-4530DB965687}" type="presParOf" srcId="{08B2A25D-60DB-4F84-97C3-F3E6C5D8FCCA}" destId="{B8EA6F8E-EE8F-44FC-B6C7-203DA570FAC7}" srcOrd="1" destOrd="0" presId="urn:microsoft.com/office/officeart/2008/layout/LinedList"/>
    <dgm:cxn modelId="{B862A61A-3B55-491B-8DB1-B9B1F23EFCA2}" type="presParOf" srcId="{EC7B20C2-6DBF-4A4B-A10E-58E064F1A69E}" destId="{0895295C-6ECE-40E7-9AC7-D48B374C4B0E}" srcOrd="2" destOrd="0" presId="urn:microsoft.com/office/officeart/2008/layout/LinedList"/>
    <dgm:cxn modelId="{AAA14918-7AA6-4975-8B4F-09F8C6F3C96D}" type="presParOf" srcId="{EC7B20C2-6DBF-4A4B-A10E-58E064F1A69E}" destId="{50F33097-B8CE-4BF0-B508-1FE701974E14}" srcOrd="3" destOrd="0" presId="urn:microsoft.com/office/officeart/2008/layout/LinedList"/>
    <dgm:cxn modelId="{3B0868CF-8F0D-4560-B78B-D4AF73A047C2}" type="presParOf" srcId="{50F33097-B8CE-4BF0-B508-1FE701974E14}" destId="{D3A8C9D8-6028-4EE1-BCF4-1D000B53B99D}" srcOrd="0" destOrd="0" presId="urn:microsoft.com/office/officeart/2008/layout/LinedList"/>
    <dgm:cxn modelId="{45331562-BC4D-4531-B43B-019D67BC2E7E}" type="presParOf" srcId="{50F33097-B8CE-4BF0-B508-1FE701974E14}" destId="{EDF4C3F6-D3E1-49E2-8E29-7A74C8BC2120}" srcOrd="1" destOrd="0" presId="urn:microsoft.com/office/officeart/2008/layout/LinedList"/>
    <dgm:cxn modelId="{5CB0774D-0180-43E0-9384-3DBBF956B7F7}" type="presParOf" srcId="{EC7B20C2-6DBF-4A4B-A10E-58E064F1A69E}" destId="{119B6798-4A4C-4CB0-8523-DB3A76E2ED08}" srcOrd="4" destOrd="0" presId="urn:microsoft.com/office/officeart/2008/layout/LinedList"/>
    <dgm:cxn modelId="{B4C28C97-0F58-47EF-A556-60E4772E364C}" type="presParOf" srcId="{EC7B20C2-6DBF-4A4B-A10E-58E064F1A69E}" destId="{4913A26E-68C9-4C8F-8368-4EABBE60802E}" srcOrd="5" destOrd="0" presId="urn:microsoft.com/office/officeart/2008/layout/LinedList"/>
    <dgm:cxn modelId="{307B398A-2589-4A70-B3CB-99DECE217FF6}" type="presParOf" srcId="{4913A26E-68C9-4C8F-8368-4EABBE60802E}" destId="{D8F70A85-662A-41D9-8BF4-AB4BFCE36923}" srcOrd="0" destOrd="0" presId="urn:microsoft.com/office/officeart/2008/layout/LinedList"/>
    <dgm:cxn modelId="{06B661D8-DFD5-4D13-9D16-2787DC54D9AE}" type="presParOf" srcId="{4913A26E-68C9-4C8F-8368-4EABBE60802E}" destId="{89C94FEC-B179-46C4-9AFE-5697E03CAF23}" srcOrd="1" destOrd="0" presId="urn:microsoft.com/office/officeart/2008/layout/LinedList"/>
    <dgm:cxn modelId="{821CC5F5-901E-423D-982C-4625A9DB538E}" type="presParOf" srcId="{EC7B20C2-6DBF-4A4B-A10E-58E064F1A69E}" destId="{0D901DD3-93C4-487B-8EA2-A153723D2F21}" srcOrd="6" destOrd="0" presId="urn:microsoft.com/office/officeart/2008/layout/LinedList"/>
    <dgm:cxn modelId="{5C96EEAE-D447-49B0-819A-1F2C62AFCA92}" type="presParOf" srcId="{EC7B20C2-6DBF-4A4B-A10E-58E064F1A69E}" destId="{5AAA0D05-A144-4861-9689-0641D1018ED1}" srcOrd="7" destOrd="0" presId="urn:microsoft.com/office/officeart/2008/layout/LinedList"/>
    <dgm:cxn modelId="{6E6390C4-C44E-4607-A64E-15D4CE1AC423}" type="presParOf" srcId="{5AAA0D05-A144-4861-9689-0641D1018ED1}" destId="{609F7820-218C-4413-9DE9-F260BF814E0D}" srcOrd="0" destOrd="0" presId="urn:microsoft.com/office/officeart/2008/layout/LinedList"/>
    <dgm:cxn modelId="{6C748011-67D8-487A-AFFB-814B7D7F884B}" type="presParOf" srcId="{5AAA0D05-A144-4861-9689-0641D1018ED1}" destId="{2D788AA8-3EF8-40D1-868F-080EEE12B9A4}" srcOrd="1" destOrd="0" presId="urn:microsoft.com/office/officeart/2008/layout/LinedList"/>
    <dgm:cxn modelId="{5032B21E-7601-41AB-920A-8A8F68E90B0E}" type="presParOf" srcId="{EC7B20C2-6DBF-4A4B-A10E-58E064F1A69E}" destId="{7026834D-20CE-40FF-887A-D3469A0AD5CD}" srcOrd="8" destOrd="0" presId="urn:microsoft.com/office/officeart/2008/layout/LinedList"/>
    <dgm:cxn modelId="{B4016532-9329-44C2-B4AB-CDE10DAACE8D}" type="presParOf" srcId="{EC7B20C2-6DBF-4A4B-A10E-58E064F1A69E}" destId="{AA68B057-135F-45CB-B709-410A809B2CB1}" srcOrd="9" destOrd="0" presId="urn:microsoft.com/office/officeart/2008/layout/LinedList"/>
    <dgm:cxn modelId="{A1DB7453-90A2-442B-A127-1744586DB3ED}" type="presParOf" srcId="{AA68B057-135F-45CB-B709-410A809B2CB1}" destId="{64531FAB-E134-492D-82A0-179FF4360D92}" srcOrd="0" destOrd="0" presId="urn:microsoft.com/office/officeart/2008/layout/LinedList"/>
    <dgm:cxn modelId="{8357C489-89F7-4D96-8765-969E2198F1D6}" type="presParOf" srcId="{AA68B057-135F-45CB-B709-410A809B2CB1}" destId="{E8273AAB-BD9B-476E-9BC6-A1A796592184}" srcOrd="1" destOrd="0" presId="urn:microsoft.com/office/officeart/2008/layout/LinedList"/>
    <dgm:cxn modelId="{37B0B09E-0067-4A06-87F4-4FC85A7C8BC3}" type="presParOf" srcId="{EC7B20C2-6DBF-4A4B-A10E-58E064F1A69E}" destId="{F4C2C791-5CEE-44AE-BE45-C189EA0B5844}" srcOrd="10" destOrd="0" presId="urn:microsoft.com/office/officeart/2008/layout/LinedList"/>
    <dgm:cxn modelId="{D08BA749-81F8-43F7-A637-20EA739EB69F}" type="presParOf" srcId="{EC7B20C2-6DBF-4A4B-A10E-58E064F1A69E}" destId="{73E7C034-025D-4BE5-87EF-B23FE3CF197E}" srcOrd="11" destOrd="0" presId="urn:microsoft.com/office/officeart/2008/layout/LinedList"/>
    <dgm:cxn modelId="{B0C6496F-119C-4023-A806-DF25E1A0F8C9}" type="presParOf" srcId="{73E7C034-025D-4BE5-87EF-B23FE3CF197E}" destId="{3F8407B8-46B9-43C1-B01E-B7719176666B}" srcOrd="0" destOrd="0" presId="urn:microsoft.com/office/officeart/2008/layout/LinedList"/>
    <dgm:cxn modelId="{8136F895-645F-4FBA-9E54-C61E2B63D54D}" type="presParOf" srcId="{73E7C034-025D-4BE5-87EF-B23FE3CF197E}" destId="{C21D10F3-DB56-4116-8DA2-5E155676498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008B615-AADF-400B-837B-5BF195EA0ED2}"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2EFFAE1E-0EC7-4241-BBE8-D65324E90AEC}">
      <dgm:prSet/>
      <dgm:spPr/>
      <dgm:t>
        <a:bodyPr/>
        <a:lstStyle/>
        <a:p>
          <a:r>
            <a:rPr lang="en-GB"/>
            <a:t>JIT uses a </a:t>
          </a:r>
          <a:r>
            <a:rPr lang="en-GB" b="1"/>
            <a:t>pull system</a:t>
          </a:r>
          <a:r>
            <a:rPr lang="en-GB"/>
            <a:t> rather than a push system to move products through the facility</a:t>
          </a:r>
          <a:endParaRPr lang="en-US"/>
        </a:p>
      </dgm:t>
    </dgm:pt>
    <dgm:pt modelId="{858DE3DA-2CC9-4164-A7E2-A101BAA82678}" type="parTrans" cxnId="{EE0CAAE9-B34A-467A-9EC0-5C7A8497DFBA}">
      <dgm:prSet/>
      <dgm:spPr/>
      <dgm:t>
        <a:bodyPr/>
        <a:lstStyle/>
        <a:p>
          <a:endParaRPr lang="en-US"/>
        </a:p>
      </dgm:t>
    </dgm:pt>
    <dgm:pt modelId="{55F14CDF-4BB7-4BBE-BE55-22E52BC2AAE5}" type="sibTrans" cxnId="{EE0CAAE9-B34A-467A-9EC0-5C7A8497DFBA}">
      <dgm:prSet/>
      <dgm:spPr/>
      <dgm:t>
        <a:bodyPr/>
        <a:lstStyle/>
        <a:p>
          <a:endParaRPr lang="en-US"/>
        </a:p>
      </dgm:t>
    </dgm:pt>
    <dgm:pt modelId="{05C4AEB3-A9B0-41CD-A17E-3969153B5D0B}">
      <dgm:prSet/>
      <dgm:spPr/>
      <dgm:t>
        <a:bodyPr/>
        <a:lstStyle/>
        <a:p>
          <a:r>
            <a:rPr lang="en-GB"/>
            <a:t>Communication in JIT starts either with the last workstation in the production line or with the customer and works backward through the system</a:t>
          </a:r>
          <a:endParaRPr lang="en-US"/>
        </a:p>
      </dgm:t>
    </dgm:pt>
    <dgm:pt modelId="{E074953E-A009-4E7E-89C9-EEFD04F327CB}" type="parTrans" cxnId="{3FAC5A19-803E-4B12-87BB-18231BA23969}">
      <dgm:prSet/>
      <dgm:spPr/>
      <dgm:t>
        <a:bodyPr/>
        <a:lstStyle/>
        <a:p>
          <a:endParaRPr lang="en-US"/>
        </a:p>
      </dgm:t>
    </dgm:pt>
    <dgm:pt modelId="{213EE424-D8F7-4338-89B2-51B8C8880048}" type="sibTrans" cxnId="{3FAC5A19-803E-4B12-87BB-18231BA23969}">
      <dgm:prSet/>
      <dgm:spPr/>
      <dgm:t>
        <a:bodyPr/>
        <a:lstStyle/>
        <a:p>
          <a:endParaRPr lang="en-US"/>
        </a:p>
      </dgm:t>
    </dgm:pt>
    <dgm:pt modelId="{AE9E751A-BFAF-432C-AC55-9172A642C3DC}" type="pres">
      <dgm:prSet presAssocID="{4008B615-AADF-400B-837B-5BF195EA0ED2}" presName="hierChild1" presStyleCnt="0">
        <dgm:presLayoutVars>
          <dgm:chPref val="1"/>
          <dgm:dir/>
          <dgm:animOne val="branch"/>
          <dgm:animLvl val="lvl"/>
          <dgm:resizeHandles/>
        </dgm:presLayoutVars>
      </dgm:prSet>
      <dgm:spPr/>
    </dgm:pt>
    <dgm:pt modelId="{72E2FC09-ECCE-4480-A2EF-625690090E66}" type="pres">
      <dgm:prSet presAssocID="{2EFFAE1E-0EC7-4241-BBE8-D65324E90AEC}" presName="hierRoot1" presStyleCnt="0"/>
      <dgm:spPr/>
    </dgm:pt>
    <dgm:pt modelId="{672AE784-7480-4B39-AD75-842C36EB32C0}" type="pres">
      <dgm:prSet presAssocID="{2EFFAE1E-0EC7-4241-BBE8-D65324E90AEC}" presName="composite" presStyleCnt="0"/>
      <dgm:spPr/>
    </dgm:pt>
    <dgm:pt modelId="{4F96F4B8-8A85-4721-987B-3CA6437EBAC9}" type="pres">
      <dgm:prSet presAssocID="{2EFFAE1E-0EC7-4241-BBE8-D65324E90AEC}" presName="background" presStyleLbl="node0" presStyleIdx="0" presStyleCnt="2"/>
      <dgm:spPr/>
    </dgm:pt>
    <dgm:pt modelId="{9FA9952B-270B-4D03-AB3E-080C0C84FCA9}" type="pres">
      <dgm:prSet presAssocID="{2EFFAE1E-0EC7-4241-BBE8-D65324E90AEC}" presName="text" presStyleLbl="fgAcc0" presStyleIdx="0" presStyleCnt="2">
        <dgm:presLayoutVars>
          <dgm:chPref val="3"/>
        </dgm:presLayoutVars>
      </dgm:prSet>
      <dgm:spPr/>
    </dgm:pt>
    <dgm:pt modelId="{DC5AC4DC-13B5-4A37-BF41-79D645156695}" type="pres">
      <dgm:prSet presAssocID="{2EFFAE1E-0EC7-4241-BBE8-D65324E90AEC}" presName="hierChild2" presStyleCnt="0"/>
      <dgm:spPr/>
    </dgm:pt>
    <dgm:pt modelId="{32097B4B-BAAB-4DBC-8370-DB08AA402752}" type="pres">
      <dgm:prSet presAssocID="{05C4AEB3-A9B0-41CD-A17E-3969153B5D0B}" presName="hierRoot1" presStyleCnt="0"/>
      <dgm:spPr/>
    </dgm:pt>
    <dgm:pt modelId="{36F8D247-5921-4EA9-8663-08E1DB0A19FE}" type="pres">
      <dgm:prSet presAssocID="{05C4AEB3-A9B0-41CD-A17E-3969153B5D0B}" presName="composite" presStyleCnt="0"/>
      <dgm:spPr/>
    </dgm:pt>
    <dgm:pt modelId="{679E872F-BD3F-4320-8C80-4C7602E8BD43}" type="pres">
      <dgm:prSet presAssocID="{05C4AEB3-A9B0-41CD-A17E-3969153B5D0B}" presName="background" presStyleLbl="node0" presStyleIdx="1" presStyleCnt="2"/>
      <dgm:spPr/>
    </dgm:pt>
    <dgm:pt modelId="{915232C1-BD76-4E89-AF3F-97314418E9BA}" type="pres">
      <dgm:prSet presAssocID="{05C4AEB3-A9B0-41CD-A17E-3969153B5D0B}" presName="text" presStyleLbl="fgAcc0" presStyleIdx="1" presStyleCnt="2">
        <dgm:presLayoutVars>
          <dgm:chPref val="3"/>
        </dgm:presLayoutVars>
      </dgm:prSet>
      <dgm:spPr/>
    </dgm:pt>
    <dgm:pt modelId="{9DDCC7BF-F8B3-4E12-9D47-C87D3F27BADC}" type="pres">
      <dgm:prSet presAssocID="{05C4AEB3-A9B0-41CD-A17E-3969153B5D0B}" presName="hierChild2" presStyleCnt="0"/>
      <dgm:spPr/>
    </dgm:pt>
  </dgm:ptLst>
  <dgm:cxnLst>
    <dgm:cxn modelId="{3FAC5A19-803E-4B12-87BB-18231BA23969}" srcId="{4008B615-AADF-400B-837B-5BF195EA0ED2}" destId="{05C4AEB3-A9B0-41CD-A17E-3969153B5D0B}" srcOrd="1" destOrd="0" parTransId="{E074953E-A009-4E7E-89C9-EEFD04F327CB}" sibTransId="{213EE424-D8F7-4338-89B2-51B8C8880048}"/>
    <dgm:cxn modelId="{76A65624-68F8-4CEF-99AE-14508F6BAF29}" type="presOf" srcId="{05C4AEB3-A9B0-41CD-A17E-3969153B5D0B}" destId="{915232C1-BD76-4E89-AF3F-97314418E9BA}" srcOrd="0" destOrd="0" presId="urn:microsoft.com/office/officeart/2005/8/layout/hierarchy1"/>
    <dgm:cxn modelId="{592C4D8A-E4F6-418D-A1BD-765691DD6A37}" type="presOf" srcId="{4008B615-AADF-400B-837B-5BF195EA0ED2}" destId="{AE9E751A-BFAF-432C-AC55-9172A642C3DC}" srcOrd="0" destOrd="0" presId="urn:microsoft.com/office/officeart/2005/8/layout/hierarchy1"/>
    <dgm:cxn modelId="{D932E78A-9904-44D5-BB71-37EBC06CA9AD}" type="presOf" srcId="{2EFFAE1E-0EC7-4241-BBE8-D65324E90AEC}" destId="{9FA9952B-270B-4D03-AB3E-080C0C84FCA9}" srcOrd="0" destOrd="0" presId="urn:microsoft.com/office/officeart/2005/8/layout/hierarchy1"/>
    <dgm:cxn modelId="{EE0CAAE9-B34A-467A-9EC0-5C7A8497DFBA}" srcId="{4008B615-AADF-400B-837B-5BF195EA0ED2}" destId="{2EFFAE1E-0EC7-4241-BBE8-D65324E90AEC}" srcOrd="0" destOrd="0" parTransId="{858DE3DA-2CC9-4164-A7E2-A101BAA82678}" sibTransId="{55F14CDF-4BB7-4BBE-BE55-22E52BC2AAE5}"/>
    <dgm:cxn modelId="{E50FD97A-6E09-4646-997D-1000AE712FC0}" type="presParOf" srcId="{AE9E751A-BFAF-432C-AC55-9172A642C3DC}" destId="{72E2FC09-ECCE-4480-A2EF-625690090E66}" srcOrd="0" destOrd="0" presId="urn:microsoft.com/office/officeart/2005/8/layout/hierarchy1"/>
    <dgm:cxn modelId="{271086F1-509C-4192-BFD2-D81E77980B41}" type="presParOf" srcId="{72E2FC09-ECCE-4480-A2EF-625690090E66}" destId="{672AE784-7480-4B39-AD75-842C36EB32C0}" srcOrd="0" destOrd="0" presId="urn:microsoft.com/office/officeart/2005/8/layout/hierarchy1"/>
    <dgm:cxn modelId="{C171D530-97B5-4489-B911-19451602063C}" type="presParOf" srcId="{672AE784-7480-4B39-AD75-842C36EB32C0}" destId="{4F96F4B8-8A85-4721-987B-3CA6437EBAC9}" srcOrd="0" destOrd="0" presId="urn:microsoft.com/office/officeart/2005/8/layout/hierarchy1"/>
    <dgm:cxn modelId="{45337B98-9AED-4B10-9DF2-25FBA02DBA61}" type="presParOf" srcId="{672AE784-7480-4B39-AD75-842C36EB32C0}" destId="{9FA9952B-270B-4D03-AB3E-080C0C84FCA9}" srcOrd="1" destOrd="0" presId="urn:microsoft.com/office/officeart/2005/8/layout/hierarchy1"/>
    <dgm:cxn modelId="{BCAC117E-D40D-4D10-AAEE-6E3D5327E2F6}" type="presParOf" srcId="{72E2FC09-ECCE-4480-A2EF-625690090E66}" destId="{DC5AC4DC-13B5-4A37-BF41-79D645156695}" srcOrd="1" destOrd="0" presId="urn:microsoft.com/office/officeart/2005/8/layout/hierarchy1"/>
    <dgm:cxn modelId="{32DEB6D4-AA48-4AC2-BA33-08614D47C6F7}" type="presParOf" srcId="{AE9E751A-BFAF-432C-AC55-9172A642C3DC}" destId="{32097B4B-BAAB-4DBC-8370-DB08AA402752}" srcOrd="1" destOrd="0" presId="urn:microsoft.com/office/officeart/2005/8/layout/hierarchy1"/>
    <dgm:cxn modelId="{6D0989E6-8E2C-4CF8-B13F-2DF7A0ECC538}" type="presParOf" srcId="{32097B4B-BAAB-4DBC-8370-DB08AA402752}" destId="{36F8D247-5921-4EA9-8663-08E1DB0A19FE}" srcOrd="0" destOrd="0" presId="urn:microsoft.com/office/officeart/2005/8/layout/hierarchy1"/>
    <dgm:cxn modelId="{DF5997C1-AB5B-4E42-8A6C-580B66233ACF}" type="presParOf" srcId="{36F8D247-5921-4EA9-8663-08E1DB0A19FE}" destId="{679E872F-BD3F-4320-8C80-4C7602E8BD43}" srcOrd="0" destOrd="0" presId="urn:microsoft.com/office/officeart/2005/8/layout/hierarchy1"/>
    <dgm:cxn modelId="{C55B6A8C-4E46-47BA-8105-A8BB0C42F6BE}" type="presParOf" srcId="{36F8D247-5921-4EA9-8663-08E1DB0A19FE}" destId="{915232C1-BD76-4E89-AF3F-97314418E9BA}" srcOrd="1" destOrd="0" presId="urn:microsoft.com/office/officeart/2005/8/layout/hierarchy1"/>
    <dgm:cxn modelId="{50B0125A-36C3-48AC-B5F6-4A99AD99BBDC}" type="presParOf" srcId="{32097B4B-BAAB-4DBC-8370-DB08AA402752}" destId="{9DDCC7BF-F8B3-4E12-9D47-C87D3F27BAD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C31F80F-D498-4547-BCF0-7F563DB6E374}"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8D3FC4AB-ADC9-4EE4-A0D1-63DD89B1D2E7}">
      <dgm:prSet/>
      <dgm:spPr/>
      <dgm:t>
        <a:bodyPr/>
        <a:lstStyle/>
        <a:p>
          <a:r>
            <a:rPr lang="en-GB"/>
            <a:t>Each station requests the precise amount of products that is needed from the previous workstation</a:t>
          </a:r>
          <a:endParaRPr lang="en-US"/>
        </a:p>
      </dgm:t>
    </dgm:pt>
    <dgm:pt modelId="{F1E3D1A1-A2FA-4B67-B6D3-D49ADD035352}" type="parTrans" cxnId="{100F7A6E-45B1-4FD5-8F1D-5E84FF080588}">
      <dgm:prSet/>
      <dgm:spPr/>
      <dgm:t>
        <a:bodyPr/>
        <a:lstStyle/>
        <a:p>
          <a:endParaRPr lang="en-US"/>
        </a:p>
      </dgm:t>
    </dgm:pt>
    <dgm:pt modelId="{8F1F9DF6-6AAE-4777-9EFF-FED8457DBA4C}" type="sibTrans" cxnId="{100F7A6E-45B1-4FD5-8F1D-5E84FF080588}">
      <dgm:prSet/>
      <dgm:spPr/>
      <dgm:t>
        <a:bodyPr/>
        <a:lstStyle/>
        <a:p>
          <a:endParaRPr lang="en-US"/>
        </a:p>
      </dgm:t>
    </dgm:pt>
    <dgm:pt modelId="{B221098C-395F-40D6-8C6C-C6B78641EF26}">
      <dgm:prSet/>
      <dgm:spPr/>
      <dgm:t>
        <a:bodyPr/>
        <a:lstStyle/>
        <a:p>
          <a:r>
            <a:rPr lang="en-GB"/>
            <a:t>If products are not requested, they are not produced.  In this manner, no excess inventory is generated</a:t>
          </a:r>
          <a:endParaRPr lang="en-US"/>
        </a:p>
      </dgm:t>
    </dgm:pt>
    <dgm:pt modelId="{6BB1321D-CA7B-4498-8F41-17D85F8A42AA}" type="parTrans" cxnId="{2CF704A4-EFD5-4C6C-9CA7-0A6C44B2EB4F}">
      <dgm:prSet/>
      <dgm:spPr/>
      <dgm:t>
        <a:bodyPr/>
        <a:lstStyle/>
        <a:p>
          <a:endParaRPr lang="en-US"/>
        </a:p>
      </dgm:t>
    </dgm:pt>
    <dgm:pt modelId="{96809EAB-BD5D-4E46-98A7-6732604D3398}" type="sibTrans" cxnId="{2CF704A4-EFD5-4C6C-9CA7-0A6C44B2EB4F}">
      <dgm:prSet/>
      <dgm:spPr/>
      <dgm:t>
        <a:bodyPr/>
        <a:lstStyle/>
        <a:p>
          <a:endParaRPr lang="en-US"/>
        </a:p>
      </dgm:t>
    </dgm:pt>
    <dgm:pt modelId="{150D829B-AE75-4087-AD83-799886C8F231}" type="pres">
      <dgm:prSet presAssocID="{1C31F80F-D498-4547-BCF0-7F563DB6E374}" presName="hierChild1" presStyleCnt="0">
        <dgm:presLayoutVars>
          <dgm:chPref val="1"/>
          <dgm:dir/>
          <dgm:animOne val="branch"/>
          <dgm:animLvl val="lvl"/>
          <dgm:resizeHandles/>
        </dgm:presLayoutVars>
      </dgm:prSet>
      <dgm:spPr/>
    </dgm:pt>
    <dgm:pt modelId="{F55AF89E-B2A3-443C-8A28-6068FAAF3184}" type="pres">
      <dgm:prSet presAssocID="{8D3FC4AB-ADC9-4EE4-A0D1-63DD89B1D2E7}" presName="hierRoot1" presStyleCnt="0"/>
      <dgm:spPr/>
    </dgm:pt>
    <dgm:pt modelId="{6568E167-F7B1-4463-B601-FFD816DF2118}" type="pres">
      <dgm:prSet presAssocID="{8D3FC4AB-ADC9-4EE4-A0D1-63DD89B1D2E7}" presName="composite" presStyleCnt="0"/>
      <dgm:spPr/>
    </dgm:pt>
    <dgm:pt modelId="{53956DF6-7624-4378-9916-C5415074BC34}" type="pres">
      <dgm:prSet presAssocID="{8D3FC4AB-ADC9-4EE4-A0D1-63DD89B1D2E7}" presName="background" presStyleLbl="node0" presStyleIdx="0" presStyleCnt="2"/>
      <dgm:spPr/>
    </dgm:pt>
    <dgm:pt modelId="{6600458B-F052-435A-BF14-EAC840D3F191}" type="pres">
      <dgm:prSet presAssocID="{8D3FC4AB-ADC9-4EE4-A0D1-63DD89B1D2E7}" presName="text" presStyleLbl="fgAcc0" presStyleIdx="0" presStyleCnt="2">
        <dgm:presLayoutVars>
          <dgm:chPref val="3"/>
        </dgm:presLayoutVars>
      </dgm:prSet>
      <dgm:spPr/>
    </dgm:pt>
    <dgm:pt modelId="{2882F04B-E207-4E7D-9747-50D645594A9F}" type="pres">
      <dgm:prSet presAssocID="{8D3FC4AB-ADC9-4EE4-A0D1-63DD89B1D2E7}" presName="hierChild2" presStyleCnt="0"/>
      <dgm:spPr/>
    </dgm:pt>
    <dgm:pt modelId="{36724867-BA0F-4FFB-AB31-63C6A3E2B5C3}" type="pres">
      <dgm:prSet presAssocID="{B221098C-395F-40D6-8C6C-C6B78641EF26}" presName="hierRoot1" presStyleCnt="0"/>
      <dgm:spPr/>
    </dgm:pt>
    <dgm:pt modelId="{54B442BF-700D-4EF0-92CB-9D20C0D9AE4A}" type="pres">
      <dgm:prSet presAssocID="{B221098C-395F-40D6-8C6C-C6B78641EF26}" presName="composite" presStyleCnt="0"/>
      <dgm:spPr/>
    </dgm:pt>
    <dgm:pt modelId="{3DA1A2FD-0F2C-4981-96C5-174D57292E58}" type="pres">
      <dgm:prSet presAssocID="{B221098C-395F-40D6-8C6C-C6B78641EF26}" presName="background" presStyleLbl="node0" presStyleIdx="1" presStyleCnt="2"/>
      <dgm:spPr/>
    </dgm:pt>
    <dgm:pt modelId="{D271F80E-5DAB-4DEF-8331-7A0B68BCD900}" type="pres">
      <dgm:prSet presAssocID="{B221098C-395F-40D6-8C6C-C6B78641EF26}" presName="text" presStyleLbl="fgAcc0" presStyleIdx="1" presStyleCnt="2">
        <dgm:presLayoutVars>
          <dgm:chPref val="3"/>
        </dgm:presLayoutVars>
      </dgm:prSet>
      <dgm:spPr/>
    </dgm:pt>
    <dgm:pt modelId="{CFD6A8E2-5C20-4EF7-B998-48B45FF3B8CC}" type="pres">
      <dgm:prSet presAssocID="{B221098C-395F-40D6-8C6C-C6B78641EF26}" presName="hierChild2" presStyleCnt="0"/>
      <dgm:spPr/>
    </dgm:pt>
  </dgm:ptLst>
  <dgm:cxnLst>
    <dgm:cxn modelId="{100F7A6E-45B1-4FD5-8F1D-5E84FF080588}" srcId="{1C31F80F-D498-4547-BCF0-7F563DB6E374}" destId="{8D3FC4AB-ADC9-4EE4-A0D1-63DD89B1D2E7}" srcOrd="0" destOrd="0" parTransId="{F1E3D1A1-A2FA-4B67-B6D3-D49ADD035352}" sibTransId="{8F1F9DF6-6AAE-4777-9EFF-FED8457DBA4C}"/>
    <dgm:cxn modelId="{CFCE1970-64F2-4238-B7FA-7E36515BF3EB}" type="presOf" srcId="{8D3FC4AB-ADC9-4EE4-A0D1-63DD89B1D2E7}" destId="{6600458B-F052-435A-BF14-EAC840D3F191}" srcOrd="0" destOrd="0" presId="urn:microsoft.com/office/officeart/2005/8/layout/hierarchy1"/>
    <dgm:cxn modelId="{C1B66273-EB38-4707-A3DA-CB0F41C6E0B3}" type="presOf" srcId="{B221098C-395F-40D6-8C6C-C6B78641EF26}" destId="{D271F80E-5DAB-4DEF-8331-7A0B68BCD900}" srcOrd="0" destOrd="0" presId="urn:microsoft.com/office/officeart/2005/8/layout/hierarchy1"/>
    <dgm:cxn modelId="{2CF704A4-EFD5-4C6C-9CA7-0A6C44B2EB4F}" srcId="{1C31F80F-D498-4547-BCF0-7F563DB6E374}" destId="{B221098C-395F-40D6-8C6C-C6B78641EF26}" srcOrd="1" destOrd="0" parTransId="{6BB1321D-CA7B-4498-8F41-17D85F8A42AA}" sibTransId="{96809EAB-BD5D-4E46-98A7-6732604D3398}"/>
    <dgm:cxn modelId="{238A01C0-A593-49A4-9388-A2F92F3730AF}" type="presOf" srcId="{1C31F80F-D498-4547-BCF0-7F563DB6E374}" destId="{150D829B-AE75-4087-AD83-799886C8F231}" srcOrd="0" destOrd="0" presId="urn:microsoft.com/office/officeart/2005/8/layout/hierarchy1"/>
    <dgm:cxn modelId="{D86BF66C-4603-4B55-A58A-134F0BE1F59F}" type="presParOf" srcId="{150D829B-AE75-4087-AD83-799886C8F231}" destId="{F55AF89E-B2A3-443C-8A28-6068FAAF3184}" srcOrd="0" destOrd="0" presId="urn:microsoft.com/office/officeart/2005/8/layout/hierarchy1"/>
    <dgm:cxn modelId="{48FFB827-E177-4B22-A12A-9B4BD61AFD26}" type="presParOf" srcId="{F55AF89E-B2A3-443C-8A28-6068FAAF3184}" destId="{6568E167-F7B1-4463-B601-FFD816DF2118}" srcOrd="0" destOrd="0" presId="urn:microsoft.com/office/officeart/2005/8/layout/hierarchy1"/>
    <dgm:cxn modelId="{99AB5DFB-0E3C-48AC-8B09-CC3DB56D9327}" type="presParOf" srcId="{6568E167-F7B1-4463-B601-FFD816DF2118}" destId="{53956DF6-7624-4378-9916-C5415074BC34}" srcOrd="0" destOrd="0" presId="urn:microsoft.com/office/officeart/2005/8/layout/hierarchy1"/>
    <dgm:cxn modelId="{7D9CAA25-EC5E-4CC0-9CB1-36C1DE014458}" type="presParOf" srcId="{6568E167-F7B1-4463-B601-FFD816DF2118}" destId="{6600458B-F052-435A-BF14-EAC840D3F191}" srcOrd="1" destOrd="0" presId="urn:microsoft.com/office/officeart/2005/8/layout/hierarchy1"/>
    <dgm:cxn modelId="{3DB8047B-E34D-47D9-B354-79DF96996F8E}" type="presParOf" srcId="{F55AF89E-B2A3-443C-8A28-6068FAAF3184}" destId="{2882F04B-E207-4E7D-9747-50D645594A9F}" srcOrd="1" destOrd="0" presId="urn:microsoft.com/office/officeart/2005/8/layout/hierarchy1"/>
    <dgm:cxn modelId="{EDE27439-2746-42D5-9E27-DE1F462226C3}" type="presParOf" srcId="{150D829B-AE75-4087-AD83-799886C8F231}" destId="{36724867-BA0F-4FFB-AB31-63C6A3E2B5C3}" srcOrd="1" destOrd="0" presId="urn:microsoft.com/office/officeart/2005/8/layout/hierarchy1"/>
    <dgm:cxn modelId="{74813D04-38EC-42DC-811B-B0E5399B8712}" type="presParOf" srcId="{36724867-BA0F-4FFB-AB31-63C6A3E2B5C3}" destId="{54B442BF-700D-4EF0-92CB-9D20C0D9AE4A}" srcOrd="0" destOrd="0" presId="urn:microsoft.com/office/officeart/2005/8/layout/hierarchy1"/>
    <dgm:cxn modelId="{2B466FF8-A912-40DC-BDC4-E59C62C83BD0}" type="presParOf" srcId="{54B442BF-700D-4EF0-92CB-9D20C0D9AE4A}" destId="{3DA1A2FD-0F2C-4981-96C5-174D57292E58}" srcOrd="0" destOrd="0" presId="urn:microsoft.com/office/officeart/2005/8/layout/hierarchy1"/>
    <dgm:cxn modelId="{AF3B8299-DFE1-41F4-A595-397ED6944828}" type="presParOf" srcId="{54B442BF-700D-4EF0-92CB-9D20C0D9AE4A}" destId="{D271F80E-5DAB-4DEF-8331-7A0B68BCD900}" srcOrd="1" destOrd="0" presId="urn:microsoft.com/office/officeart/2005/8/layout/hierarchy1"/>
    <dgm:cxn modelId="{63C80197-CD3C-4951-B796-D10AA62BDF9A}" type="presParOf" srcId="{36724867-BA0F-4FFB-AB31-63C6A3E2B5C3}" destId="{CFD6A8E2-5C20-4EF7-B998-48B45FF3B8C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9D289B7A-5375-45A5-BCBE-712BDC4DA6A4}"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3CBA4DC0-39C5-43D6-882B-F9B195ECAF0D}">
      <dgm:prSet/>
      <dgm:spPr/>
      <dgm:t>
        <a:bodyPr/>
        <a:lstStyle/>
        <a:p>
          <a:r>
            <a:rPr lang="en-GB"/>
            <a:t>For the pull system to work there must be good communication between the work centres</a:t>
          </a:r>
          <a:endParaRPr lang="en-US"/>
        </a:p>
      </dgm:t>
    </dgm:pt>
    <dgm:pt modelId="{D971D0FB-F793-4CD7-BB48-E8DC3CB2B019}" type="parTrans" cxnId="{B2E9CA26-71D3-4CEF-85B5-B1D4816D0792}">
      <dgm:prSet/>
      <dgm:spPr/>
      <dgm:t>
        <a:bodyPr/>
        <a:lstStyle/>
        <a:p>
          <a:endParaRPr lang="en-US"/>
        </a:p>
      </dgm:t>
    </dgm:pt>
    <dgm:pt modelId="{5F678F72-79D3-49E9-8DE1-51505E6587DC}" type="sibTrans" cxnId="{B2E9CA26-71D3-4CEF-85B5-B1D4816D0792}">
      <dgm:prSet/>
      <dgm:spPr/>
      <dgm:t>
        <a:bodyPr/>
        <a:lstStyle/>
        <a:p>
          <a:endParaRPr lang="en-US"/>
        </a:p>
      </dgm:t>
    </dgm:pt>
    <dgm:pt modelId="{76DFDA3E-2F95-41D1-AB99-BAC75C673099}">
      <dgm:prSet/>
      <dgm:spPr/>
      <dgm:t>
        <a:bodyPr/>
        <a:lstStyle/>
        <a:p>
          <a:r>
            <a:rPr lang="en-GB"/>
            <a:t>This communication is made possible by the use of a device called a </a:t>
          </a:r>
          <a:r>
            <a:rPr lang="en-GB" b="1"/>
            <a:t>kanban card</a:t>
          </a:r>
          <a:r>
            <a:rPr lang="en-GB"/>
            <a:t> means “signal”</a:t>
          </a:r>
          <a:endParaRPr lang="en-US"/>
        </a:p>
      </dgm:t>
    </dgm:pt>
    <dgm:pt modelId="{DF502657-D0B8-4E83-ADD5-5746C19FCF05}" type="parTrans" cxnId="{84620992-840A-49B6-A01B-0E82A3022863}">
      <dgm:prSet/>
      <dgm:spPr/>
      <dgm:t>
        <a:bodyPr/>
        <a:lstStyle/>
        <a:p>
          <a:endParaRPr lang="en-US"/>
        </a:p>
      </dgm:t>
    </dgm:pt>
    <dgm:pt modelId="{82A3041B-33C6-45C7-A646-7AD4ED369B1E}" type="sibTrans" cxnId="{84620992-840A-49B6-A01B-0E82A3022863}">
      <dgm:prSet/>
      <dgm:spPr/>
      <dgm:t>
        <a:bodyPr/>
        <a:lstStyle/>
        <a:p>
          <a:endParaRPr lang="en-US"/>
        </a:p>
      </dgm:t>
    </dgm:pt>
    <dgm:pt modelId="{20393AF5-1015-4845-A26E-F25967634125}">
      <dgm:prSet/>
      <dgm:spPr/>
      <dgm:t>
        <a:bodyPr/>
        <a:lstStyle/>
        <a:p>
          <a:r>
            <a:rPr lang="en-GB"/>
            <a:t>A kanban card has information on it such as; product name, part number, and quantity required</a:t>
          </a:r>
          <a:endParaRPr lang="en-US"/>
        </a:p>
      </dgm:t>
    </dgm:pt>
    <dgm:pt modelId="{9385F12F-3468-4416-8D70-ECC8BC0DCBE3}" type="parTrans" cxnId="{32740904-0F28-4A4F-8886-E819E7ACAD36}">
      <dgm:prSet/>
      <dgm:spPr/>
      <dgm:t>
        <a:bodyPr/>
        <a:lstStyle/>
        <a:p>
          <a:endParaRPr lang="en-US"/>
        </a:p>
      </dgm:t>
    </dgm:pt>
    <dgm:pt modelId="{9B215759-B50E-4A80-9DB3-052CCC2A95A0}" type="sibTrans" cxnId="{32740904-0F28-4A4F-8886-E819E7ACAD36}">
      <dgm:prSet/>
      <dgm:spPr/>
      <dgm:t>
        <a:bodyPr/>
        <a:lstStyle/>
        <a:p>
          <a:endParaRPr lang="en-US"/>
        </a:p>
      </dgm:t>
    </dgm:pt>
    <dgm:pt modelId="{5F1C5E86-18DA-4C32-B42C-9BA0CFAE52AF}" type="pres">
      <dgm:prSet presAssocID="{9D289B7A-5375-45A5-BCBE-712BDC4DA6A4}" presName="diagram" presStyleCnt="0">
        <dgm:presLayoutVars>
          <dgm:dir/>
          <dgm:resizeHandles val="exact"/>
        </dgm:presLayoutVars>
      </dgm:prSet>
      <dgm:spPr/>
    </dgm:pt>
    <dgm:pt modelId="{1E26B716-B8C9-4828-80F2-C4A4DA05F3A2}" type="pres">
      <dgm:prSet presAssocID="{3CBA4DC0-39C5-43D6-882B-F9B195ECAF0D}" presName="node" presStyleLbl="node1" presStyleIdx="0" presStyleCnt="3">
        <dgm:presLayoutVars>
          <dgm:bulletEnabled val="1"/>
        </dgm:presLayoutVars>
      </dgm:prSet>
      <dgm:spPr/>
    </dgm:pt>
    <dgm:pt modelId="{339401F4-8795-4639-B8D1-F8BFF38F9077}" type="pres">
      <dgm:prSet presAssocID="{5F678F72-79D3-49E9-8DE1-51505E6587DC}" presName="sibTrans" presStyleCnt="0"/>
      <dgm:spPr/>
    </dgm:pt>
    <dgm:pt modelId="{674B5DB0-8FD8-481E-BA46-01E5F9A4D408}" type="pres">
      <dgm:prSet presAssocID="{76DFDA3E-2F95-41D1-AB99-BAC75C673099}" presName="node" presStyleLbl="node1" presStyleIdx="1" presStyleCnt="3">
        <dgm:presLayoutVars>
          <dgm:bulletEnabled val="1"/>
        </dgm:presLayoutVars>
      </dgm:prSet>
      <dgm:spPr/>
    </dgm:pt>
    <dgm:pt modelId="{73CD5124-40C9-48F7-AB88-F5DD3325DC58}" type="pres">
      <dgm:prSet presAssocID="{82A3041B-33C6-45C7-A646-7AD4ED369B1E}" presName="sibTrans" presStyleCnt="0"/>
      <dgm:spPr/>
    </dgm:pt>
    <dgm:pt modelId="{6E199820-EDE3-447E-AEBB-61B5D279052D}" type="pres">
      <dgm:prSet presAssocID="{20393AF5-1015-4845-A26E-F25967634125}" presName="node" presStyleLbl="node1" presStyleIdx="2" presStyleCnt="3">
        <dgm:presLayoutVars>
          <dgm:bulletEnabled val="1"/>
        </dgm:presLayoutVars>
      </dgm:prSet>
      <dgm:spPr/>
    </dgm:pt>
  </dgm:ptLst>
  <dgm:cxnLst>
    <dgm:cxn modelId="{32740904-0F28-4A4F-8886-E819E7ACAD36}" srcId="{9D289B7A-5375-45A5-BCBE-712BDC4DA6A4}" destId="{20393AF5-1015-4845-A26E-F25967634125}" srcOrd="2" destOrd="0" parTransId="{9385F12F-3468-4416-8D70-ECC8BC0DCBE3}" sibTransId="{9B215759-B50E-4A80-9DB3-052CCC2A95A0}"/>
    <dgm:cxn modelId="{B2E9CA26-71D3-4CEF-85B5-B1D4816D0792}" srcId="{9D289B7A-5375-45A5-BCBE-712BDC4DA6A4}" destId="{3CBA4DC0-39C5-43D6-882B-F9B195ECAF0D}" srcOrd="0" destOrd="0" parTransId="{D971D0FB-F793-4CD7-BB48-E8DC3CB2B019}" sibTransId="{5F678F72-79D3-49E9-8DE1-51505E6587DC}"/>
    <dgm:cxn modelId="{6B9D2234-9C75-4E4A-8333-381A3990BD42}" type="presOf" srcId="{3CBA4DC0-39C5-43D6-882B-F9B195ECAF0D}" destId="{1E26B716-B8C9-4828-80F2-C4A4DA05F3A2}" srcOrd="0" destOrd="0" presId="urn:microsoft.com/office/officeart/2005/8/layout/default"/>
    <dgm:cxn modelId="{9FCA9B56-0473-4F1E-8799-AB1AC52C6A2B}" type="presOf" srcId="{76DFDA3E-2F95-41D1-AB99-BAC75C673099}" destId="{674B5DB0-8FD8-481E-BA46-01E5F9A4D408}" srcOrd="0" destOrd="0" presId="urn:microsoft.com/office/officeart/2005/8/layout/default"/>
    <dgm:cxn modelId="{58A08E85-BA35-44B9-B2E4-FC661F1566A2}" type="presOf" srcId="{9D289B7A-5375-45A5-BCBE-712BDC4DA6A4}" destId="{5F1C5E86-18DA-4C32-B42C-9BA0CFAE52AF}" srcOrd="0" destOrd="0" presId="urn:microsoft.com/office/officeart/2005/8/layout/default"/>
    <dgm:cxn modelId="{84620992-840A-49B6-A01B-0E82A3022863}" srcId="{9D289B7A-5375-45A5-BCBE-712BDC4DA6A4}" destId="{76DFDA3E-2F95-41D1-AB99-BAC75C673099}" srcOrd="1" destOrd="0" parTransId="{DF502657-D0B8-4E83-ADD5-5746C19FCF05}" sibTransId="{82A3041B-33C6-45C7-A646-7AD4ED369B1E}"/>
    <dgm:cxn modelId="{B5EFACE1-3EA9-48D6-AF9F-A4354CFBC90C}" type="presOf" srcId="{20393AF5-1015-4845-A26E-F25967634125}" destId="{6E199820-EDE3-447E-AEBB-61B5D279052D}" srcOrd="0" destOrd="0" presId="urn:microsoft.com/office/officeart/2005/8/layout/default"/>
    <dgm:cxn modelId="{61BE1977-56F0-43FB-AF32-FCB77275DDF6}" type="presParOf" srcId="{5F1C5E86-18DA-4C32-B42C-9BA0CFAE52AF}" destId="{1E26B716-B8C9-4828-80F2-C4A4DA05F3A2}" srcOrd="0" destOrd="0" presId="urn:microsoft.com/office/officeart/2005/8/layout/default"/>
    <dgm:cxn modelId="{F3FD61CF-1CD6-4596-AE97-39E8FC6815B5}" type="presParOf" srcId="{5F1C5E86-18DA-4C32-B42C-9BA0CFAE52AF}" destId="{339401F4-8795-4639-B8D1-F8BFF38F9077}" srcOrd="1" destOrd="0" presId="urn:microsoft.com/office/officeart/2005/8/layout/default"/>
    <dgm:cxn modelId="{7B5A0E35-F09D-472D-B251-7900F259139F}" type="presParOf" srcId="{5F1C5E86-18DA-4C32-B42C-9BA0CFAE52AF}" destId="{674B5DB0-8FD8-481E-BA46-01E5F9A4D408}" srcOrd="2" destOrd="0" presId="urn:microsoft.com/office/officeart/2005/8/layout/default"/>
    <dgm:cxn modelId="{E022B823-F1BE-4F38-8BB4-A0E49EB11334}" type="presParOf" srcId="{5F1C5E86-18DA-4C32-B42C-9BA0CFAE52AF}" destId="{73CD5124-40C9-48F7-AB88-F5DD3325DC58}" srcOrd="3" destOrd="0" presId="urn:microsoft.com/office/officeart/2005/8/layout/default"/>
    <dgm:cxn modelId="{BAD45F78-3D83-4645-A101-99F462A133E7}" type="presParOf" srcId="{5F1C5E86-18DA-4C32-B42C-9BA0CFAE52AF}" destId="{6E199820-EDE3-447E-AEBB-61B5D279052D}"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8077BA4D-A4EF-40AD-AFDB-5CD1099D433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DFD87B2-67EB-4525-AAF1-864997D9395C}">
      <dgm:prSet/>
      <dgm:spPr/>
      <dgm:t>
        <a:bodyPr/>
        <a:lstStyle/>
        <a:p>
          <a:r>
            <a:rPr lang="en-GB"/>
            <a:t>When workers need products from a preceding workstation, they pass the kanban and the empty container to that station</a:t>
          </a:r>
          <a:endParaRPr lang="en-US"/>
        </a:p>
      </dgm:t>
    </dgm:pt>
    <dgm:pt modelId="{5BEB69F2-702A-4AC3-B6B7-4961DB93F7D3}" type="parTrans" cxnId="{00F181CD-776B-4A30-AAB0-17BED48E184D}">
      <dgm:prSet/>
      <dgm:spPr/>
      <dgm:t>
        <a:bodyPr/>
        <a:lstStyle/>
        <a:p>
          <a:endParaRPr lang="en-US"/>
        </a:p>
      </dgm:t>
    </dgm:pt>
    <dgm:pt modelId="{CE445AC4-FD23-4E50-AD57-74C9F28038AD}" type="sibTrans" cxnId="{00F181CD-776B-4A30-AAB0-17BED48E184D}">
      <dgm:prSet/>
      <dgm:spPr/>
      <dgm:t>
        <a:bodyPr/>
        <a:lstStyle/>
        <a:p>
          <a:endParaRPr lang="en-US"/>
        </a:p>
      </dgm:t>
    </dgm:pt>
    <dgm:pt modelId="{07499EE6-9EA9-46AB-B87F-CBF8EAC6D27E}">
      <dgm:prSet/>
      <dgm:spPr/>
      <dgm:t>
        <a:bodyPr/>
        <a:lstStyle/>
        <a:p>
          <a:r>
            <a:rPr lang="en-GB"/>
            <a:t>The kanban authorises the worker at the preceding station to produce the amount of goods specified on the kanban</a:t>
          </a:r>
          <a:endParaRPr lang="en-US"/>
        </a:p>
      </dgm:t>
    </dgm:pt>
    <dgm:pt modelId="{3980C25D-C8A3-45E8-AA04-D3A7DF266DCA}" type="parTrans" cxnId="{9ED3CBB6-88C3-42DD-ADFD-B280862EBFCA}">
      <dgm:prSet/>
      <dgm:spPr/>
      <dgm:t>
        <a:bodyPr/>
        <a:lstStyle/>
        <a:p>
          <a:endParaRPr lang="en-US"/>
        </a:p>
      </dgm:t>
    </dgm:pt>
    <dgm:pt modelId="{926EE01E-99AD-487C-BB53-B4D5EF7DA4A7}" type="sibTrans" cxnId="{9ED3CBB6-88C3-42DD-ADFD-B280862EBFCA}">
      <dgm:prSet/>
      <dgm:spPr/>
      <dgm:t>
        <a:bodyPr/>
        <a:lstStyle/>
        <a:p>
          <a:endParaRPr lang="en-US"/>
        </a:p>
      </dgm:t>
    </dgm:pt>
    <dgm:pt modelId="{DEC2A6FE-5672-4235-B627-FF98EC096520}">
      <dgm:prSet/>
      <dgm:spPr/>
      <dgm:t>
        <a:bodyPr/>
        <a:lstStyle/>
        <a:p>
          <a:r>
            <a:rPr lang="en-GB"/>
            <a:t>In effect, the kanban is a production authorisation record</a:t>
          </a:r>
          <a:endParaRPr lang="en-US"/>
        </a:p>
      </dgm:t>
    </dgm:pt>
    <dgm:pt modelId="{9EBD4E3A-D23A-4947-9047-53A4C7312ECF}" type="parTrans" cxnId="{62A96644-0272-4DF1-880B-2DD8EE1527C9}">
      <dgm:prSet/>
      <dgm:spPr/>
      <dgm:t>
        <a:bodyPr/>
        <a:lstStyle/>
        <a:p>
          <a:endParaRPr lang="en-US"/>
        </a:p>
      </dgm:t>
    </dgm:pt>
    <dgm:pt modelId="{97CFE803-ACEB-468F-A6A6-27F779D1D481}" type="sibTrans" cxnId="{62A96644-0272-4DF1-880B-2DD8EE1527C9}">
      <dgm:prSet/>
      <dgm:spPr/>
      <dgm:t>
        <a:bodyPr/>
        <a:lstStyle/>
        <a:p>
          <a:endParaRPr lang="en-US"/>
        </a:p>
      </dgm:t>
    </dgm:pt>
    <dgm:pt modelId="{D51B29BD-916B-4FD5-8E90-F49FAC2BD053}" type="pres">
      <dgm:prSet presAssocID="{8077BA4D-A4EF-40AD-AFDB-5CD1099D4332}" presName="linear" presStyleCnt="0">
        <dgm:presLayoutVars>
          <dgm:animLvl val="lvl"/>
          <dgm:resizeHandles val="exact"/>
        </dgm:presLayoutVars>
      </dgm:prSet>
      <dgm:spPr/>
    </dgm:pt>
    <dgm:pt modelId="{411E2EC7-9D79-4592-A7FE-E370459D9ECC}" type="pres">
      <dgm:prSet presAssocID="{7DFD87B2-67EB-4525-AAF1-864997D9395C}" presName="parentText" presStyleLbl="node1" presStyleIdx="0" presStyleCnt="3">
        <dgm:presLayoutVars>
          <dgm:chMax val="0"/>
          <dgm:bulletEnabled val="1"/>
        </dgm:presLayoutVars>
      </dgm:prSet>
      <dgm:spPr/>
    </dgm:pt>
    <dgm:pt modelId="{73ECE2DE-4EF7-4DA8-82F6-345645728E3E}" type="pres">
      <dgm:prSet presAssocID="{CE445AC4-FD23-4E50-AD57-74C9F28038AD}" presName="spacer" presStyleCnt="0"/>
      <dgm:spPr/>
    </dgm:pt>
    <dgm:pt modelId="{A6803063-340F-4499-BC93-2D55357FC510}" type="pres">
      <dgm:prSet presAssocID="{07499EE6-9EA9-46AB-B87F-CBF8EAC6D27E}" presName="parentText" presStyleLbl="node1" presStyleIdx="1" presStyleCnt="3">
        <dgm:presLayoutVars>
          <dgm:chMax val="0"/>
          <dgm:bulletEnabled val="1"/>
        </dgm:presLayoutVars>
      </dgm:prSet>
      <dgm:spPr/>
    </dgm:pt>
    <dgm:pt modelId="{0E7F0234-245B-4479-B19D-6E88A210BF01}" type="pres">
      <dgm:prSet presAssocID="{926EE01E-99AD-487C-BB53-B4D5EF7DA4A7}" presName="spacer" presStyleCnt="0"/>
      <dgm:spPr/>
    </dgm:pt>
    <dgm:pt modelId="{14DDCDE7-8FD2-4495-A919-5F1B38F65F39}" type="pres">
      <dgm:prSet presAssocID="{DEC2A6FE-5672-4235-B627-FF98EC096520}" presName="parentText" presStyleLbl="node1" presStyleIdx="2" presStyleCnt="3">
        <dgm:presLayoutVars>
          <dgm:chMax val="0"/>
          <dgm:bulletEnabled val="1"/>
        </dgm:presLayoutVars>
      </dgm:prSet>
      <dgm:spPr/>
    </dgm:pt>
  </dgm:ptLst>
  <dgm:cxnLst>
    <dgm:cxn modelId="{29CC350F-8904-498E-A001-CE7ABFB8F2D3}" type="presOf" srcId="{07499EE6-9EA9-46AB-B87F-CBF8EAC6D27E}" destId="{A6803063-340F-4499-BC93-2D55357FC510}" srcOrd="0" destOrd="0" presId="urn:microsoft.com/office/officeart/2005/8/layout/vList2"/>
    <dgm:cxn modelId="{05BB1336-ABE2-414F-A0C8-B2E5287F0E77}" type="presOf" srcId="{7DFD87B2-67EB-4525-AAF1-864997D9395C}" destId="{411E2EC7-9D79-4592-A7FE-E370459D9ECC}" srcOrd="0" destOrd="0" presId="urn:microsoft.com/office/officeart/2005/8/layout/vList2"/>
    <dgm:cxn modelId="{4396945B-A09B-4078-9E8D-E5F00A0FA31C}" type="presOf" srcId="{DEC2A6FE-5672-4235-B627-FF98EC096520}" destId="{14DDCDE7-8FD2-4495-A919-5F1B38F65F39}" srcOrd="0" destOrd="0" presId="urn:microsoft.com/office/officeart/2005/8/layout/vList2"/>
    <dgm:cxn modelId="{62A96644-0272-4DF1-880B-2DD8EE1527C9}" srcId="{8077BA4D-A4EF-40AD-AFDB-5CD1099D4332}" destId="{DEC2A6FE-5672-4235-B627-FF98EC096520}" srcOrd="2" destOrd="0" parTransId="{9EBD4E3A-D23A-4947-9047-53A4C7312ECF}" sibTransId="{97CFE803-ACEB-468F-A6A6-27F779D1D481}"/>
    <dgm:cxn modelId="{C35B33A1-FE86-4278-887A-EB68EAD00A38}" type="presOf" srcId="{8077BA4D-A4EF-40AD-AFDB-5CD1099D4332}" destId="{D51B29BD-916B-4FD5-8E90-F49FAC2BD053}" srcOrd="0" destOrd="0" presId="urn:microsoft.com/office/officeart/2005/8/layout/vList2"/>
    <dgm:cxn modelId="{9ED3CBB6-88C3-42DD-ADFD-B280862EBFCA}" srcId="{8077BA4D-A4EF-40AD-AFDB-5CD1099D4332}" destId="{07499EE6-9EA9-46AB-B87F-CBF8EAC6D27E}" srcOrd="1" destOrd="0" parTransId="{3980C25D-C8A3-45E8-AA04-D3A7DF266DCA}" sibTransId="{926EE01E-99AD-487C-BB53-B4D5EF7DA4A7}"/>
    <dgm:cxn modelId="{00F181CD-776B-4A30-AAB0-17BED48E184D}" srcId="{8077BA4D-A4EF-40AD-AFDB-5CD1099D4332}" destId="{7DFD87B2-67EB-4525-AAF1-864997D9395C}" srcOrd="0" destOrd="0" parTransId="{5BEB69F2-702A-4AC3-B6B7-4961DB93F7D3}" sibTransId="{CE445AC4-FD23-4E50-AD57-74C9F28038AD}"/>
    <dgm:cxn modelId="{C0870B01-0F21-4AC1-8DC7-E79EED3E608C}" type="presParOf" srcId="{D51B29BD-916B-4FD5-8E90-F49FAC2BD053}" destId="{411E2EC7-9D79-4592-A7FE-E370459D9ECC}" srcOrd="0" destOrd="0" presId="urn:microsoft.com/office/officeart/2005/8/layout/vList2"/>
    <dgm:cxn modelId="{179C076E-EBC2-4B44-B564-92ED014B2ADD}" type="presParOf" srcId="{D51B29BD-916B-4FD5-8E90-F49FAC2BD053}" destId="{73ECE2DE-4EF7-4DA8-82F6-345645728E3E}" srcOrd="1" destOrd="0" presId="urn:microsoft.com/office/officeart/2005/8/layout/vList2"/>
    <dgm:cxn modelId="{DF0E93F6-C067-4552-89A0-A48C7F48B7D5}" type="presParOf" srcId="{D51B29BD-916B-4FD5-8E90-F49FAC2BD053}" destId="{A6803063-340F-4499-BC93-2D55357FC510}" srcOrd="2" destOrd="0" presId="urn:microsoft.com/office/officeart/2005/8/layout/vList2"/>
    <dgm:cxn modelId="{6DE7D1CC-6339-4EEE-9376-097B11BBD9F1}" type="presParOf" srcId="{D51B29BD-916B-4FD5-8E90-F49FAC2BD053}" destId="{0E7F0234-245B-4479-B19D-6E88A210BF01}" srcOrd="3" destOrd="0" presId="urn:microsoft.com/office/officeart/2005/8/layout/vList2"/>
    <dgm:cxn modelId="{38CDF9DE-262B-4465-99EE-10F853891DD1}" type="presParOf" srcId="{D51B29BD-916B-4FD5-8E90-F49FAC2BD053}" destId="{14DDCDE7-8FD2-4495-A919-5F1B38F65F3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9B325E72-B734-4CB1-896F-C883B2ED19A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D0930E8-0C97-40F3-B824-FFA162A4A825}">
      <dgm:prSet/>
      <dgm:spPr/>
      <dgm:t>
        <a:bodyPr/>
        <a:lstStyle/>
        <a:p>
          <a:r>
            <a:rPr lang="en-GB"/>
            <a:t>When this process is used, the amount produced at any one time is the amount in one container</a:t>
          </a:r>
          <a:endParaRPr lang="en-US"/>
        </a:p>
      </dgm:t>
    </dgm:pt>
    <dgm:pt modelId="{F69A9E0A-424B-4670-8B58-BE3468DA96B5}" type="parTrans" cxnId="{3A6DD077-4956-4F10-A538-75D95F4F24C7}">
      <dgm:prSet/>
      <dgm:spPr/>
      <dgm:t>
        <a:bodyPr/>
        <a:lstStyle/>
        <a:p>
          <a:endParaRPr lang="en-US"/>
        </a:p>
      </dgm:t>
    </dgm:pt>
    <dgm:pt modelId="{1C73009D-DBD1-4351-882C-7D8923631F2E}" type="sibTrans" cxnId="{3A6DD077-4956-4F10-A538-75D95F4F24C7}">
      <dgm:prSet/>
      <dgm:spPr/>
      <dgm:t>
        <a:bodyPr/>
        <a:lstStyle/>
        <a:p>
          <a:endParaRPr lang="en-US"/>
        </a:p>
      </dgm:t>
    </dgm:pt>
    <dgm:pt modelId="{0A59B2FD-D81F-4B41-8255-3769242D0785}">
      <dgm:prSet/>
      <dgm:spPr/>
      <dgm:t>
        <a:bodyPr/>
        <a:lstStyle/>
        <a:p>
          <a:r>
            <a:rPr lang="en-GB"/>
            <a:t>Production cannot take place unless a container is empty and a production card has authorised production</a:t>
          </a:r>
          <a:endParaRPr lang="en-US"/>
        </a:p>
      </dgm:t>
    </dgm:pt>
    <dgm:pt modelId="{1017AAE2-C650-4B8F-BB3E-C25A7DD3D9A8}" type="parTrans" cxnId="{68E5522E-866B-4737-9BD9-D23CC8441889}">
      <dgm:prSet/>
      <dgm:spPr/>
      <dgm:t>
        <a:bodyPr/>
        <a:lstStyle/>
        <a:p>
          <a:endParaRPr lang="en-US"/>
        </a:p>
      </dgm:t>
    </dgm:pt>
    <dgm:pt modelId="{F50DF054-CC4F-46E1-B10C-1DBD6B5625A2}" type="sibTrans" cxnId="{68E5522E-866B-4737-9BD9-D23CC8441889}">
      <dgm:prSet/>
      <dgm:spPr/>
      <dgm:t>
        <a:bodyPr/>
        <a:lstStyle/>
        <a:p>
          <a:endParaRPr lang="en-US"/>
        </a:p>
      </dgm:t>
    </dgm:pt>
    <dgm:pt modelId="{9EB2DE10-31F2-45A7-A03A-76EDB0B7CA06}">
      <dgm:prSet/>
      <dgm:spPr/>
      <dgm:t>
        <a:bodyPr/>
        <a:lstStyle/>
        <a:p>
          <a:r>
            <a:rPr lang="en-GB"/>
            <a:t>A full container cannot be withdrawn unless a withdrawal kanban authorises it</a:t>
          </a:r>
          <a:endParaRPr lang="en-US"/>
        </a:p>
      </dgm:t>
    </dgm:pt>
    <dgm:pt modelId="{965301F6-B170-4B53-A8A9-3B2A77360737}" type="parTrans" cxnId="{08D258DD-5D7E-47C6-A3B4-7625459D77FD}">
      <dgm:prSet/>
      <dgm:spPr/>
      <dgm:t>
        <a:bodyPr/>
        <a:lstStyle/>
        <a:p>
          <a:endParaRPr lang="en-US"/>
        </a:p>
      </dgm:t>
    </dgm:pt>
    <dgm:pt modelId="{C2ED1707-7E50-431A-90EF-9C6B77B59910}" type="sibTrans" cxnId="{08D258DD-5D7E-47C6-A3B4-7625459D77FD}">
      <dgm:prSet/>
      <dgm:spPr/>
      <dgm:t>
        <a:bodyPr/>
        <a:lstStyle/>
        <a:p>
          <a:endParaRPr lang="en-US"/>
        </a:p>
      </dgm:t>
    </dgm:pt>
    <dgm:pt modelId="{470A2595-F609-4CF7-A905-F2234CB471D8}" type="pres">
      <dgm:prSet presAssocID="{9B325E72-B734-4CB1-896F-C883B2ED19A2}" presName="linear" presStyleCnt="0">
        <dgm:presLayoutVars>
          <dgm:animLvl val="lvl"/>
          <dgm:resizeHandles val="exact"/>
        </dgm:presLayoutVars>
      </dgm:prSet>
      <dgm:spPr/>
    </dgm:pt>
    <dgm:pt modelId="{001C47D4-9A86-4EA0-AC27-DF3DA4F787CA}" type="pres">
      <dgm:prSet presAssocID="{6D0930E8-0C97-40F3-B824-FFA162A4A825}" presName="parentText" presStyleLbl="node1" presStyleIdx="0" presStyleCnt="3">
        <dgm:presLayoutVars>
          <dgm:chMax val="0"/>
          <dgm:bulletEnabled val="1"/>
        </dgm:presLayoutVars>
      </dgm:prSet>
      <dgm:spPr/>
    </dgm:pt>
    <dgm:pt modelId="{A404F0C8-BF19-4952-9E3E-DB044986F903}" type="pres">
      <dgm:prSet presAssocID="{1C73009D-DBD1-4351-882C-7D8923631F2E}" presName="spacer" presStyleCnt="0"/>
      <dgm:spPr/>
    </dgm:pt>
    <dgm:pt modelId="{05D2DD5E-70C7-4D90-AA7F-42E9C73DDD16}" type="pres">
      <dgm:prSet presAssocID="{0A59B2FD-D81F-4B41-8255-3769242D0785}" presName="parentText" presStyleLbl="node1" presStyleIdx="1" presStyleCnt="3">
        <dgm:presLayoutVars>
          <dgm:chMax val="0"/>
          <dgm:bulletEnabled val="1"/>
        </dgm:presLayoutVars>
      </dgm:prSet>
      <dgm:spPr/>
    </dgm:pt>
    <dgm:pt modelId="{2A3DAA92-CF47-428B-9F3D-EAAF46408AB5}" type="pres">
      <dgm:prSet presAssocID="{F50DF054-CC4F-46E1-B10C-1DBD6B5625A2}" presName="spacer" presStyleCnt="0"/>
      <dgm:spPr/>
    </dgm:pt>
    <dgm:pt modelId="{262A7BF5-C309-4743-B0BC-C159A4D68A29}" type="pres">
      <dgm:prSet presAssocID="{9EB2DE10-31F2-45A7-A03A-76EDB0B7CA06}" presName="parentText" presStyleLbl="node1" presStyleIdx="2" presStyleCnt="3">
        <dgm:presLayoutVars>
          <dgm:chMax val="0"/>
          <dgm:bulletEnabled val="1"/>
        </dgm:presLayoutVars>
      </dgm:prSet>
      <dgm:spPr/>
    </dgm:pt>
  </dgm:ptLst>
  <dgm:cxnLst>
    <dgm:cxn modelId="{68E5522E-866B-4737-9BD9-D23CC8441889}" srcId="{9B325E72-B734-4CB1-896F-C883B2ED19A2}" destId="{0A59B2FD-D81F-4B41-8255-3769242D0785}" srcOrd="1" destOrd="0" parTransId="{1017AAE2-C650-4B8F-BB3E-C25A7DD3D9A8}" sibTransId="{F50DF054-CC4F-46E1-B10C-1DBD6B5625A2}"/>
    <dgm:cxn modelId="{3A6DD077-4956-4F10-A538-75D95F4F24C7}" srcId="{9B325E72-B734-4CB1-896F-C883B2ED19A2}" destId="{6D0930E8-0C97-40F3-B824-FFA162A4A825}" srcOrd="0" destOrd="0" parTransId="{F69A9E0A-424B-4670-8B58-BE3468DA96B5}" sibTransId="{1C73009D-DBD1-4351-882C-7D8923631F2E}"/>
    <dgm:cxn modelId="{24ACE359-3B74-472F-BC98-A836666A4A6D}" type="presOf" srcId="{0A59B2FD-D81F-4B41-8255-3769242D0785}" destId="{05D2DD5E-70C7-4D90-AA7F-42E9C73DDD16}" srcOrd="0" destOrd="0" presId="urn:microsoft.com/office/officeart/2005/8/layout/vList2"/>
    <dgm:cxn modelId="{1BBEACA1-1D1D-4E82-A444-62CBDAA7B14A}" type="presOf" srcId="{6D0930E8-0C97-40F3-B824-FFA162A4A825}" destId="{001C47D4-9A86-4EA0-AC27-DF3DA4F787CA}" srcOrd="0" destOrd="0" presId="urn:microsoft.com/office/officeart/2005/8/layout/vList2"/>
    <dgm:cxn modelId="{84E02EC0-7CD2-4AB6-AB70-1E3CD8EE91BE}" type="presOf" srcId="{9B325E72-B734-4CB1-896F-C883B2ED19A2}" destId="{470A2595-F609-4CF7-A905-F2234CB471D8}" srcOrd="0" destOrd="0" presId="urn:microsoft.com/office/officeart/2005/8/layout/vList2"/>
    <dgm:cxn modelId="{A0A509CB-E634-4A29-9847-2196350B58C8}" type="presOf" srcId="{9EB2DE10-31F2-45A7-A03A-76EDB0B7CA06}" destId="{262A7BF5-C309-4743-B0BC-C159A4D68A29}" srcOrd="0" destOrd="0" presId="urn:microsoft.com/office/officeart/2005/8/layout/vList2"/>
    <dgm:cxn modelId="{08D258DD-5D7E-47C6-A3B4-7625459D77FD}" srcId="{9B325E72-B734-4CB1-896F-C883B2ED19A2}" destId="{9EB2DE10-31F2-45A7-A03A-76EDB0B7CA06}" srcOrd="2" destOrd="0" parTransId="{965301F6-B170-4B53-A8A9-3B2A77360737}" sibTransId="{C2ED1707-7E50-431A-90EF-9C6B77B59910}"/>
    <dgm:cxn modelId="{15AE81E8-F910-4C2D-84E2-3256F7CEA55C}" type="presParOf" srcId="{470A2595-F609-4CF7-A905-F2234CB471D8}" destId="{001C47D4-9A86-4EA0-AC27-DF3DA4F787CA}" srcOrd="0" destOrd="0" presId="urn:microsoft.com/office/officeart/2005/8/layout/vList2"/>
    <dgm:cxn modelId="{B2B1B6EC-1697-4D80-808A-6A65F9017D8F}" type="presParOf" srcId="{470A2595-F609-4CF7-A905-F2234CB471D8}" destId="{A404F0C8-BF19-4952-9E3E-DB044986F903}" srcOrd="1" destOrd="0" presId="urn:microsoft.com/office/officeart/2005/8/layout/vList2"/>
    <dgm:cxn modelId="{23E0EC60-404F-4D28-8512-F8B312B0E0D9}" type="presParOf" srcId="{470A2595-F609-4CF7-A905-F2234CB471D8}" destId="{05D2DD5E-70C7-4D90-AA7F-42E9C73DDD16}" srcOrd="2" destOrd="0" presId="urn:microsoft.com/office/officeart/2005/8/layout/vList2"/>
    <dgm:cxn modelId="{5977D030-0962-4962-83B7-F2E8F197F5CD}" type="presParOf" srcId="{470A2595-F609-4CF7-A905-F2234CB471D8}" destId="{2A3DAA92-CF47-428B-9F3D-EAAF46408AB5}" srcOrd="3" destOrd="0" presId="urn:microsoft.com/office/officeart/2005/8/layout/vList2"/>
    <dgm:cxn modelId="{19905E0A-C9B9-4EBE-AB84-8B2AEE4085EC}" type="presParOf" srcId="{470A2595-F609-4CF7-A905-F2234CB471D8}" destId="{262A7BF5-C309-4743-B0BC-C159A4D68A2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AB78AF98-07D0-4989-865A-BB00A046E35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D1C7FA6-1E4C-4429-921A-A4143FF386CA}">
      <dgm:prSet/>
      <dgm:spPr/>
      <dgm:t>
        <a:bodyPr/>
        <a:lstStyle/>
        <a:p>
          <a:r>
            <a:rPr lang="en-GB"/>
            <a:t>It is the kanban cards that coordinate the pull production system</a:t>
          </a:r>
          <a:endParaRPr lang="en-US"/>
        </a:p>
      </dgm:t>
    </dgm:pt>
    <dgm:pt modelId="{B277777E-D09B-4C2E-AC34-B7B797F81CD4}" type="parTrans" cxnId="{F013E815-568D-490F-A29B-EDE0FDC7E377}">
      <dgm:prSet/>
      <dgm:spPr/>
      <dgm:t>
        <a:bodyPr/>
        <a:lstStyle/>
        <a:p>
          <a:endParaRPr lang="en-US"/>
        </a:p>
      </dgm:t>
    </dgm:pt>
    <dgm:pt modelId="{6F6CF13E-994B-4A05-AF78-9200C700962B}" type="sibTrans" cxnId="{F013E815-568D-490F-A29B-EDE0FDC7E377}">
      <dgm:prSet/>
      <dgm:spPr/>
      <dgm:t>
        <a:bodyPr/>
        <a:lstStyle/>
        <a:p>
          <a:endParaRPr lang="en-US"/>
        </a:p>
      </dgm:t>
    </dgm:pt>
    <dgm:pt modelId="{139A1BD1-525B-488B-AF02-EAC5E46C5A26}">
      <dgm:prSet/>
      <dgm:spPr/>
      <dgm:t>
        <a:bodyPr/>
        <a:lstStyle/>
        <a:p>
          <a:r>
            <a:rPr lang="en-GB"/>
            <a:t>Another advantage of the kanban is that it is visual.  Kanban cards and containers are all placed in clearly visible areas for everyone to see</a:t>
          </a:r>
          <a:endParaRPr lang="en-US"/>
        </a:p>
      </dgm:t>
    </dgm:pt>
    <dgm:pt modelId="{2AF8F1A9-DDAB-4371-8D64-239FD5CCAFD6}" type="parTrans" cxnId="{C1DE18F6-EBF5-4997-AA5C-4329F704C693}">
      <dgm:prSet/>
      <dgm:spPr/>
      <dgm:t>
        <a:bodyPr/>
        <a:lstStyle/>
        <a:p>
          <a:endParaRPr lang="en-US"/>
        </a:p>
      </dgm:t>
    </dgm:pt>
    <dgm:pt modelId="{588A22C5-C643-43C3-ACC9-6ACBE9001C7F}" type="sibTrans" cxnId="{C1DE18F6-EBF5-4997-AA5C-4329F704C693}">
      <dgm:prSet/>
      <dgm:spPr/>
      <dgm:t>
        <a:bodyPr/>
        <a:lstStyle/>
        <a:p>
          <a:endParaRPr lang="en-US"/>
        </a:p>
      </dgm:t>
    </dgm:pt>
    <dgm:pt modelId="{A245B6AB-FA53-4551-9216-7702B15AC0A6}">
      <dgm:prSet/>
      <dgm:spPr/>
      <dgm:t>
        <a:bodyPr/>
        <a:lstStyle/>
        <a:p>
          <a:r>
            <a:rPr lang="en-GB"/>
            <a:t>The number of kanbans and the number of containers in the system is a very important decision</a:t>
          </a:r>
          <a:endParaRPr lang="en-US"/>
        </a:p>
      </dgm:t>
    </dgm:pt>
    <dgm:pt modelId="{F7FA4412-1366-43D2-8CB7-6FD8CDE95BE7}" type="parTrans" cxnId="{629AF8B9-633C-440E-A6F5-609AE3A48B1B}">
      <dgm:prSet/>
      <dgm:spPr/>
      <dgm:t>
        <a:bodyPr/>
        <a:lstStyle/>
        <a:p>
          <a:endParaRPr lang="en-US"/>
        </a:p>
      </dgm:t>
    </dgm:pt>
    <dgm:pt modelId="{E6BE6E95-FC4B-4F18-AB1D-41D253643853}" type="sibTrans" cxnId="{629AF8B9-633C-440E-A6F5-609AE3A48B1B}">
      <dgm:prSet/>
      <dgm:spPr/>
      <dgm:t>
        <a:bodyPr/>
        <a:lstStyle/>
        <a:p>
          <a:endParaRPr lang="en-US"/>
        </a:p>
      </dgm:t>
    </dgm:pt>
    <dgm:pt modelId="{7B8F61EF-CA54-4EE3-92FF-82936812A8CE}" type="pres">
      <dgm:prSet presAssocID="{AB78AF98-07D0-4989-865A-BB00A046E35E}" presName="linear" presStyleCnt="0">
        <dgm:presLayoutVars>
          <dgm:animLvl val="lvl"/>
          <dgm:resizeHandles val="exact"/>
        </dgm:presLayoutVars>
      </dgm:prSet>
      <dgm:spPr/>
    </dgm:pt>
    <dgm:pt modelId="{9687FC3B-DC20-42E5-9969-7120B3021136}" type="pres">
      <dgm:prSet presAssocID="{0D1C7FA6-1E4C-4429-921A-A4143FF386CA}" presName="parentText" presStyleLbl="node1" presStyleIdx="0" presStyleCnt="3">
        <dgm:presLayoutVars>
          <dgm:chMax val="0"/>
          <dgm:bulletEnabled val="1"/>
        </dgm:presLayoutVars>
      </dgm:prSet>
      <dgm:spPr/>
    </dgm:pt>
    <dgm:pt modelId="{B099F30E-946D-4FF2-8B33-8F8B0F2DB0DD}" type="pres">
      <dgm:prSet presAssocID="{6F6CF13E-994B-4A05-AF78-9200C700962B}" presName="spacer" presStyleCnt="0"/>
      <dgm:spPr/>
    </dgm:pt>
    <dgm:pt modelId="{D045641D-8700-44CD-80B8-85685820C597}" type="pres">
      <dgm:prSet presAssocID="{139A1BD1-525B-488B-AF02-EAC5E46C5A26}" presName="parentText" presStyleLbl="node1" presStyleIdx="1" presStyleCnt="3">
        <dgm:presLayoutVars>
          <dgm:chMax val="0"/>
          <dgm:bulletEnabled val="1"/>
        </dgm:presLayoutVars>
      </dgm:prSet>
      <dgm:spPr/>
    </dgm:pt>
    <dgm:pt modelId="{5B74438B-D903-4032-87B1-2F97CAAF5725}" type="pres">
      <dgm:prSet presAssocID="{588A22C5-C643-43C3-ACC9-6ACBE9001C7F}" presName="spacer" presStyleCnt="0"/>
      <dgm:spPr/>
    </dgm:pt>
    <dgm:pt modelId="{C7656333-FBF9-4365-8FBA-7D9540E6AE45}" type="pres">
      <dgm:prSet presAssocID="{A245B6AB-FA53-4551-9216-7702B15AC0A6}" presName="parentText" presStyleLbl="node1" presStyleIdx="2" presStyleCnt="3">
        <dgm:presLayoutVars>
          <dgm:chMax val="0"/>
          <dgm:bulletEnabled val="1"/>
        </dgm:presLayoutVars>
      </dgm:prSet>
      <dgm:spPr/>
    </dgm:pt>
  </dgm:ptLst>
  <dgm:cxnLst>
    <dgm:cxn modelId="{A2636F01-9C37-4367-A008-22D806CB3123}" type="presOf" srcId="{AB78AF98-07D0-4989-865A-BB00A046E35E}" destId="{7B8F61EF-CA54-4EE3-92FF-82936812A8CE}" srcOrd="0" destOrd="0" presId="urn:microsoft.com/office/officeart/2005/8/layout/vList2"/>
    <dgm:cxn modelId="{F013E815-568D-490F-A29B-EDE0FDC7E377}" srcId="{AB78AF98-07D0-4989-865A-BB00A046E35E}" destId="{0D1C7FA6-1E4C-4429-921A-A4143FF386CA}" srcOrd="0" destOrd="0" parTransId="{B277777E-D09B-4C2E-AC34-B7B797F81CD4}" sibTransId="{6F6CF13E-994B-4A05-AF78-9200C700962B}"/>
    <dgm:cxn modelId="{1F7CF91D-0843-4F22-8F32-CF7D01CB376E}" type="presOf" srcId="{A245B6AB-FA53-4551-9216-7702B15AC0A6}" destId="{C7656333-FBF9-4365-8FBA-7D9540E6AE45}" srcOrd="0" destOrd="0" presId="urn:microsoft.com/office/officeart/2005/8/layout/vList2"/>
    <dgm:cxn modelId="{2CF4E930-7EC7-4F35-8208-5721FDC61940}" type="presOf" srcId="{139A1BD1-525B-488B-AF02-EAC5E46C5A26}" destId="{D045641D-8700-44CD-80B8-85685820C597}" srcOrd="0" destOrd="0" presId="urn:microsoft.com/office/officeart/2005/8/layout/vList2"/>
    <dgm:cxn modelId="{5CADEA91-B8A0-41BF-94F2-0F2FBAA555EE}" type="presOf" srcId="{0D1C7FA6-1E4C-4429-921A-A4143FF386CA}" destId="{9687FC3B-DC20-42E5-9969-7120B3021136}" srcOrd="0" destOrd="0" presId="urn:microsoft.com/office/officeart/2005/8/layout/vList2"/>
    <dgm:cxn modelId="{629AF8B9-633C-440E-A6F5-609AE3A48B1B}" srcId="{AB78AF98-07D0-4989-865A-BB00A046E35E}" destId="{A245B6AB-FA53-4551-9216-7702B15AC0A6}" srcOrd="2" destOrd="0" parTransId="{F7FA4412-1366-43D2-8CB7-6FD8CDE95BE7}" sibTransId="{E6BE6E95-FC4B-4F18-AB1D-41D253643853}"/>
    <dgm:cxn modelId="{C1DE18F6-EBF5-4997-AA5C-4329F704C693}" srcId="{AB78AF98-07D0-4989-865A-BB00A046E35E}" destId="{139A1BD1-525B-488B-AF02-EAC5E46C5A26}" srcOrd="1" destOrd="0" parTransId="{2AF8F1A9-DDAB-4371-8D64-239FD5CCAFD6}" sibTransId="{588A22C5-C643-43C3-ACC9-6ACBE9001C7F}"/>
    <dgm:cxn modelId="{95B56C01-8BD7-427C-8D5D-AFC90F64E3BE}" type="presParOf" srcId="{7B8F61EF-CA54-4EE3-92FF-82936812A8CE}" destId="{9687FC3B-DC20-42E5-9969-7120B3021136}" srcOrd="0" destOrd="0" presId="urn:microsoft.com/office/officeart/2005/8/layout/vList2"/>
    <dgm:cxn modelId="{3981AF39-80EC-414F-BBC8-127F2BEE308E}" type="presParOf" srcId="{7B8F61EF-CA54-4EE3-92FF-82936812A8CE}" destId="{B099F30E-946D-4FF2-8B33-8F8B0F2DB0DD}" srcOrd="1" destOrd="0" presId="urn:microsoft.com/office/officeart/2005/8/layout/vList2"/>
    <dgm:cxn modelId="{D78FAC6A-0D80-4F2F-99E8-200AE9F477E6}" type="presParOf" srcId="{7B8F61EF-CA54-4EE3-92FF-82936812A8CE}" destId="{D045641D-8700-44CD-80B8-85685820C597}" srcOrd="2" destOrd="0" presId="urn:microsoft.com/office/officeart/2005/8/layout/vList2"/>
    <dgm:cxn modelId="{D4DC0674-A161-479C-B3A6-32E48F54D7B6}" type="presParOf" srcId="{7B8F61EF-CA54-4EE3-92FF-82936812A8CE}" destId="{5B74438B-D903-4032-87B1-2F97CAAF5725}" srcOrd="3" destOrd="0" presId="urn:microsoft.com/office/officeart/2005/8/layout/vList2"/>
    <dgm:cxn modelId="{30496BA0-0D41-4833-B782-77253CA681F1}" type="presParOf" srcId="{7B8F61EF-CA54-4EE3-92FF-82936812A8CE}" destId="{C7656333-FBF9-4365-8FBA-7D9540E6AE4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A2FDD09D-F309-4FCF-92CD-BA5F59AE5A08}"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430D70C6-FC1D-4953-BCAE-B0C1C365F5B5}">
      <dgm:prSet/>
      <dgm:spPr/>
      <dgm:t>
        <a:bodyPr/>
        <a:lstStyle/>
        <a:p>
          <a:r>
            <a:rPr lang="en-GB"/>
            <a:t>N = Total number of Kanbans or containers</a:t>
          </a:r>
          <a:endParaRPr lang="en-US"/>
        </a:p>
      </dgm:t>
    </dgm:pt>
    <dgm:pt modelId="{3BE23D8C-C1CD-4966-A346-67E2BB58725F}" type="parTrans" cxnId="{00BE8FEF-B8DB-4E98-A67D-D37C8775CC81}">
      <dgm:prSet/>
      <dgm:spPr/>
      <dgm:t>
        <a:bodyPr/>
        <a:lstStyle/>
        <a:p>
          <a:endParaRPr lang="en-US"/>
        </a:p>
      </dgm:t>
    </dgm:pt>
    <dgm:pt modelId="{3839EF9D-7907-461D-AF8A-D4ABBCC6716D}" type="sibTrans" cxnId="{00BE8FEF-B8DB-4E98-A67D-D37C8775CC81}">
      <dgm:prSet/>
      <dgm:spPr/>
      <dgm:t>
        <a:bodyPr/>
        <a:lstStyle/>
        <a:p>
          <a:endParaRPr lang="en-US"/>
        </a:p>
      </dgm:t>
    </dgm:pt>
    <dgm:pt modelId="{D6979B66-533C-4EEE-8135-25B0963D8DAB}">
      <dgm:prSet/>
      <dgm:spPr/>
      <dgm:t>
        <a:bodyPr/>
        <a:lstStyle/>
        <a:p>
          <a:r>
            <a:rPr lang="en-GB"/>
            <a:t>D = demand rate</a:t>
          </a:r>
          <a:endParaRPr lang="en-US"/>
        </a:p>
      </dgm:t>
    </dgm:pt>
    <dgm:pt modelId="{6776C711-76EB-4E0F-9111-49CAC0AA4C6B}" type="parTrans" cxnId="{124A2358-C67E-41C5-BBCD-77D4DE6DAFFE}">
      <dgm:prSet/>
      <dgm:spPr/>
      <dgm:t>
        <a:bodyPr/>
        <a:lstStyle/>
        <a:p>
          <a:endParaRPr lang="en-US"/>
        </a:p>
      </dgm:t>
    </dgm:pt>
    <dgm:pt modelId="{9C20922B-7835-4267-8CC4-AB49FEF5BADA}" type="sibTrans" cxnId="{124A2358-C67E-41C5-BBCD-77D4DE6DAFFE}">
      <dgm:prSet/>
      <dgm:spPr/>
      <dgm:t>
        <a:bodyPr/>
        <a:lstStyle/>
        <a:p>
          <a:endParaRPr lang="en-US"/>
        </a:p>
      </dgm:t>
    </dgm:pt>
    <dgm:pt modelId="{4BFCB914-A3C4-4D8D-A694-E1DE0396327E}">
      <dgm:prSet/>
      <dgm:spPr/>
      <dgm:t>
        <a:bodyPr/>
        <a:lstStyle/>
        <a:p>
          <a:r>
            <a:rPr lang="en-GB"/>
            <a:t>T = Lead time</a:t>
          </a:r>
          <a:endParaRPr lang="en-US"/>
        </a:p>
      </dgm:t>
    </dgm:pt>
    <dgm:pt modelId="{A9BAD539-3B79-4E7E-9CC9-5086F21C62EA}" type="parTrans" cxnId="{A975EBDA-C391-42E8-891C-53DEE24701CE}">
      <dgm:prSet/>
      <dgm:spPr/>
      <dgm:t>
        <a:bodyPr/>
        <a:lstStyle/>
        <a:p>
          <a:endParaRPr lang="en-US"/>
        </a:p>
      </dgm:t>
    </dgm:pt>
    <dgm:pt modelId="{3795D158-6118-4003-8150-0C7C575C2936}" type="sibTrans" cxnId="{A975EBDA-C391-42E8-891C-53DEE24701CE}">
      <dgm:prSet/>
      <dgm:spPr/>
      <dgm:t>
        <a:bodyPr/>
        <a:lstStyle/>
        <a:p>
          <a:endParaRPr lang="en-US"/>
        </a:p>
      </dgm:t>
    </dgm:pt>
    <dgm:pt modelId="{66B5F736-1645-4E81-98EF-3588DEB88882}">
      <dgm:prSet/>
      <dgm:spPr/>
      <dgm:t>
        <a:bodyPr/>
        <a:lstStyle/>
        <a:p>
          <a:r>
            <a:rPr lang="en-GB"/>
            <a:t>C = size of container</a:t>
          </a:r>
          <a:endParaRPr lang="en-US"/>
        </a:p>
      </dgm:t>
    </dgm:pt>
    <dgm:pt modelId="{62D94831-8E58-4A11-ACC8-7F1C1362DA24}" type="parTrans" cxnId="{9FB70A1E-DC22-402B-B072-8B969DBF4CFE}">
      <dgm:prSet/>
      <dgm:spPr/>
      <dgm:t>
        <a:bodyPr/>
        <a:lstStyle/>
        <a:p>
          <a:endParaRPr lang="en-US"/>
        </a:p>
      </dgm:t>
    </dgm:pt>
    <dgm:pt modelId="{FE8893A2-3F74-477F-B940-FFBD3FD5EA72}" type="sibTrans" cxnId="{9FB70A1E-DC22-402B-B072-8B969DBF4CFE}">
      <dgm:prSet/>
      <dgm:spPr/>
      <dgm:t>
        <a:bodyPr/>
        <a:lstStyle/>
        <a:p>
          <a:endParaRPr lang="en-US"/>
        </a:p>
      </dgm:t>
    </dgm:pt>
    <dgm:pt modelId="{6F76E625-71B5-4FB5-8B5A-064F19706B9E}">
      <dgm:prSet/>
      <dgm:spPr/>
      <dgm:t>
        <a:bodyPr/>
        <a:lstStyle/>
        <a:p>
          <a:r>
            <a:rPr lang="en-GB"/>
            <a:t>S = safety stock</a:t>
          </a:r>
          <a:endParaRPr lang="en-US"/>
        </a:p>
      </dgm:t>
    </dgm:pt>
    <dgm:pt modelId="{D3CBCB3E-C37E-40B5-A34E-091F397365FC}" type="parTrans" cxnId="{8FF52E9F-A443-4DF9-8968-D7246F3C6A2C}">
      <dgm:prSet/>
      <dgm:spPr/>
      <dgm:t>
        <a:bodyPr/>
        <a:lstStyle/>
        <a:p>
          <a:endParaRPr lang="en-US"/>
        </a:p>
      </dgm:t>
    </dgm:pt>
    <dgm:pt modelId="{8FD6817F-B98F-4C92-AE14-92A78BBB0526}" type="sibTrans" cxnId="{8FF52E9F-A443-4DF9-8968-D7246F3C6A2C}">
      <dgm:prSet/>
      <dgm:spPr/>
      <dgm:t>
        <a:bodyPr/>
        <a:lstStyle/>
        <a:p>
          <a:endParaRPr lang="en-US"/>
        </a:p>
      </dgm:t>
    </dgm:pt>
    <dgm:pt modelId="{5016AECF-60CF-4F8E-ACD4-59B703197AE1}" type="pres">
      <dgm:prSet presAssocID="{A2FDD09D-F309-4FCF-92CD-BA5F59AE5A08}" presName="vert0" presStyleCnt="0">
        <dgm:presLayoutVars>
          <dgm:dir/>
          <dgm:animOne val="branch"/>
          <dgm:animLvl val="lvl"/>
        </dgm:presLayoutVars>
      </dgm:prSet>
      <dgm:spPr/>
    </dgm:pt>
    <dgm:pt modelId="{C78847BF-47CB-409B-B11A-A45A34AE767A}" type="pres">
      <dgm:prSet presAssocID="{430D70C6-FC1D-4953-BCAE-B0C1C365F5B5}" presName="thickLine" presStyleLbl="alignNode1" presStyleIdx="0" presStyleCnt="5"/>
      <dgm:spPr/>
    </dgm:pt>
    <dgm:pt modelId="{6D227C11-5B55-49C1-8621-1DA6A49B6C1E}" type="pres">
      <dgm:prSet presAssocID="{430D70C6-FC1D-4953-BCAE-B0C1C365F5B5}" presName="horz1" presStyleCnt="0"/>
      <dgm:spPr/>
    </dgm:pt>
    <dgm:pt modelId="{EA908DAA-AB9B-44A3-94B0-99976C9056E2}" type="pres">
      <dgm:prSet presAssocID="{430D70C6-FC1D-4953-BCAE-B0C1C365F5B5}" presName="tx1" presStyleLbl="revTx" presStyleIdx="0" presStyleCnt="5"/>
      <dgm:spPr/>
    </dgm:pt>
    <dgm:pt modelId="{AB37999A-54CA-41F2-8F19-BE6C0F2DFE1F}" type="pres">
      <dgm:prSet presAssocID="{430D70C6-FC1D-4953-BCAE-B0C1C365F5B5}" presName="vert1" presStyleCnt="0"/>
      <dgm:spPr/>
    </dgm:pt>
    <dgm:pt modelId="{F53F8F3B-5429-4067-B9B1-2B63B63DFAFA}" type="pres">
      <dgm:prSet presAssocID="{D6979B66-533C-4EEE-8135-25B0963D8DAB}" presName="thickLine" presStyleLbl="alignNode1" presStyleIdx="1" presStyleCnt="5"/>
      <dgm:spPr/>
    </dgm:pt>
    <dgm:pt modelId="{BE227BD3-73AB-42A9-8CDC-CB82433AE4CE}" type="pres">
      <dgm:prSet presAssocID="{D6979B66-533C-4EEE-8135-25B0963D8DAB}" presName="horz1" presStyleCnt="0"/>
      <dgm:spPr/>
    </dgm:pt>
    <dgm:pt modelId="{FBCF61DA-24B2-4410-AB6C-5D0E2D8C6F87}" type="pres">
      <dgm:prSet presAssocID="{D6979B66-533C-4EEE-8135-25B0963D8DAB}" presName="tx1" presStyleLbl="revTx" presStyleIdx="1" presStyleCnt="5"/>
      <dgm:spPr/>
    </dgm:pt>
    <dgm:pt modelId="{303128BF-D92D-4DDD-9527-D966C632A68D}" type="pres">
      <dgm:prSet presAssocID="{D6979B66-533C-4EEE-8135-25B0963D8DAB}" presName="vert1" presStyleCnt="0"/>
      <dgm:spPr/>
    </dgm:pt>
    <dgm:pt modelId="{2F6D93B3-D29F-46C2-8D10-EEA65F3EF202}" type="pres">
      <dgm:prSet presAssocID="{4BFCB914-A3C4-4D8D-A694-E1DE0396327E}" presName="thickLine" presStyleLbl="alignNode1" presStyleIdx="2" presStyleCnt="5"/>
      <dgm:spPr/>
    </dgm:pt>
    <dgm:pt modelId="{573F1F61-D2F7-46BC-AF42-894D87F75EF6}" type="pres">
      <dgm:prSet presAssocID="{4BFCB914-A3C4-4D8D-A694-E1DE0396327E}" presName="horz1" presStyleCnt="0"/>
      <dgm:spPr/>
    </dgm:pt>
    <dgm:pt modelId="{2F9E3202-E52F-4EBA-B380-B931DA3C7CC8}" type="pres">
      <dgm:prSet presAssocID="{4BFCB914-A3C4-4D8D-A694-E1DE0396327E}" presName="tx1" presStyleLbl="revTx" presStyleIdx="2" presStyleCnt="5"/>
      <dgm:spPr/>
    </dgm:pt>
    <dgm:pt modelId="{267C0C10-5AF8-48B9-BCA7-464310E81A77}" type="pres">
      <dgm:prSet presAssocID="{4BFCB914-A3C4-4D8D-A694-E1DE0396327E}" presName="vert1" presStyleCnt="0"/>
      <dgm:spPr/>
    </dgm:pt>
    <dgm:pt modelId="{7B9BCBF2-8BB0-4F3C-9548-3A2F6AF2346A}" type="pres">
      <dgm:prSet presAssocID="{66B5F736-1645-4E81-98EF-3588DEB88882}" presName="thickLine" presStyleLbl="alignNode1" presStyleIdx="3" presStyleCnt="5"/>
      <dgm:spPr/>
    </dgm:pt>
    <dgm:pt modelId="{B9705BB8-3744-4B89-BE03-8B0CA85D3381}" type="pres">
      <dgm:prSet presAssocID="{66B5F736-1645-4E81-98EF-3588DEB88882}" presName="horz1" presStyleCnt="0"/>
      <dgm:spPr/>
    </dgm:pt>
    <dgm:pt modelId="{0A804B88-AA42-42DC-8EDA-28016ECC8D36}" type="pres">
      <dgm:prSet presAssocID="{66B5F736-1645-4E81-98EF-3588DEB88882}" presName="tx1" presStyleLbl="revTx" presStyleIdx="3" presStyleCnt="5"/>
      <dgm:spPr/>
    </dgm:pt>
    <dgm:pt modelId="{1531E038-858F-4721-95B1-C9216CB37E09}" type="pres">
      <dgm:prSet presAssocID="{66B5F736-1645-4E81-98EF-3588DEB88882}" presName="vert1" presStyleCnt="0"/>
      <dgm:spPr/>
    </dgm:pt>
    <dgm:pt modelId="{8D105BA1-13C2-4925-A59D-EA597A0AAF6B}" type="pres">
      <dgm:prSet presAssocID="{6F76E625-71B5-4FB5-8B5A-064F19706B9E}" presName="thickLine" presStyleLbl="alignNode1" presStyleIdx="4" presStyleCnt="5"/>
      <dgm:spPr/>
    </dgm:pt>
    <dgm:pt modelId="{0A030684-F61F-4E30-909F-987C7A1E6157}" type="pres">
      <dgm:prSet presAssocID="{6F76E625-71B5-4FB5-8B5A-064F19706B9E}" presName="horz1" presStyleCnt="0"/>
      <dgm:spPr/>
    </dgm:pt>
    <dgm:pt modelId="{40D90B62-2428-49EE-B3E7-7FE675099926}" type="pres">
      <dgm:prSet presAssocID="{6F76E625-71B5-4FB5-8B5A-064F19706B9E}" presName="tx1" presStyleLbl="revTx" presStyleIdx="4" presStyleCnt="5"/>
      <dgm:spPr/>
    </dgm:pt>
    <dgm:pt modelId="{1C6D8951-EF9D-49C7-BC02-75D8C3F2F1CE}" type="pres">
      <dgm:prSet presAssocID="{6F76E625-71B5-4FB5-8B5A-064F19706B9E}" presName="vert1" presStyleCnt="0"/>
      <dgm:spPr/>
    </dgm:pt>
  </dgm:ptLst>
  <dgm:cxnLst>
    <dgm:cxn modelId="{7E54B501-E6A8-4B72-9305-AFBE19903D3F}" type="presOf" srcId="{D6979B66-533C-4EEE-8135-25B0963D8DAB}" destId="{FBCF61DA-24B2-4410-AB6C-5D0E2D8C6F87}" srcOrd="0" destOrd="0" presId="urn:microsoft.com/office/officeart/2008/layout/LinedList"/>
    <dgm:cxn modelId="{18ED601B-2E83-4F48-8821-E839D381E109}" type="presOf" srcId="{4BFCB914-A3C4-4D8D-A694-E1DE0396327E}" destId="{2F9E3202-E52F-4EBA-B380-B931DA3C7CC8}" srcOrd="0" destOrd="0" presId="urn:microsoft.com/office/officeart/2008/layout/LinedList"/>
    <dgm:cxn modelId="{9FB70A1E-DC22-402B-B072-8B969DBF4CFE}" srcId="{A2FDD09D-F309-4FCF-92CD-BA5F59AE5A08}" destId="{66B5F736-1645-4E81-98EF-3588DEB88882}" srcOrd="3" destOrd="0" parTransId="{62D94831-8E58-4A11-ACC8-7F1C1362DA24}" sibTransId="{FE8893A2-3F74-477F-B940-FFBD3FD5EA72}"/>
    <dgm:cxn modelId="{509DD157-D70A-4FB3-83AE-DB8FEBADE174}" type="presOf" srcId="{6F76E625-71B5-4FB5-8B5A-064F19706B9E}" destId="{40D90B62-2428-49EE-B3E7-7FE675099926}" srcOrd="0" destOrd="0" presId="urn:microsoft.com/office/officeart/2008/layout/LinedList"/>
    <dgm:cxn modelId="{124A2358-C67E-41C5-BBCD-77D4DE6DAFFE}" srcId="{A2FDD09D-F309-4FCF-92CD-BA5F59AE5A08}" destId="{D6979B66-533C-4EEE-8135-25B0963D8DAB}" srcOrd="1" destOrd="0" parTransId="{6776C711-76EB-4E0F-9111-49CAC0AA4C6B}" sibTransId="{9C20922B-7835-4267-8CC4-AB49FEF5BADA}"/>
    <dgm:cxn modelId="{8FF52E9F-A443-4DF9-8968-D7246F3C6A2C}" srcId="{A2FDD09D-F309-4FCF-92CD-BA5F59AE5A08}" destId="{6F76E625-71B5-4FB5-8B5A-064F19706B9E}" srcOrd="4" destOrd="0" parTransId="{D3CBCB3E-C37E-40B5-A34E-091F397365FC}" sibTransId="{8FD6817F-B98F-4C92-AE14-92A78BBB0526}"/>
    <dgm:cxn modelId="{37720EAF-8A91-4EA1-ACEB-81095E8F6EE1}" type="presOf" srcId="{A2FDD09D-F309-4FCF-92CD-BA5F59AE5A08}" destId="{5016AECF-60CF-4F8E-ACD4-59B703197AE1}" srcOrd="0" destOrd="0" presId="urn:microsoft.com/office/officeart/2008/layout/LinedList"/>
    <dgm:cxn modelId="{76683DB8-99E8-47EE-8F03-94AE7B2F1892}" type="presOf" srcId="{66B5F736-1645-4E81-98EF-3588DEB88882}" destId="{0A804B88-AA42-42DC-8EDA-28016ECC8D36}" srcOrd="0" destOrd="0" presId="urn:microsoft.com/office/officeart/2008/layout/LinedList"/>
    <dgm:cxn modelId="{A975EBDA-C391-42E8-891C-53DEE24701CE}" srcId="{A2FDD09D-F309-4FCF-92CD-BA5F59AE5A08}" destId="{4BFCB914-A3C4-4D8D-A694-E1DE0396327E}" srcOrd="2" destOrd="0" parTransId="{A9BAD539-3B79-4E7E-9CC9-5086F21C62EA}" sibTransId="{3795D158-6118-4003-8150-0C7C575C2936}"/>
    <dgm:cxn modelId="{FA5A27E3-99F5-40DF-88D1-1190B573AD13}" type="presOf" srcId="{430D70C6-FC1D-4953-BCAE-B0C1C365F5B5}" destId="{EA908DAA-AB9B-44A3-94B0-99976C9056E2}" srcOrd="0" destOrd="0" presId="urn:microsoft.com/office/officeart/2008/layout/LinedList"/>
    <dgm:cxn modelId="{00BE8FEF-B8DB-4E98-A67D-D37C8775CC81}" srcId="{A2FDD09D-F309-4FCF-92CD-BA5F59AE5A08}" destId="{430D70C6-FC1D-4953-BCAE-B0C1C365F5B5}" srcOrd="0" destOrd="0" parTransId="{3BE23D8C-C1CD-4966-A346-67E2BB58725F}" sibTransId="{3839EF9D-7907-461D-AF8A-D4ABBCC6716D}"/>
    <dgm:cxn modelId="{C05C8B7B-9773-4C56-A831-7F5748869B88}" type="presParOf" srcId="{5016AECF-60CF-4F8E-ACD4-59B703197AE1}" destId="{C78847BF-47CB-409B-B11A-A45A34AE767A}" srcOrd="0" destOrd="0" presId="urn:microsoft.com/office/officeart/2008/layout/LinedList"/>
    <dgm:cxn modelId="{767D1C3C-DC59-449F-B917-9C9D580905E1}" type="presParOf" srcId="{5016AECF-60CF-4F8E-ACD4-59B703197AE1}" destId="{6D227C11-5B55-49C1-8621-1DA6A49B6C1E}" srcOrd="1" destOrd="0" presId="urn:microsoft.com/office/officeart/2008/layout/LinedList"/>
    <dgm:cxn modelId="{A8DA1E22-C89D-4CBE-BE76-710070BA18CA}" type="presParOf" srcId="{6D227C11-5B55-49C1-8621-1DA6A49B6C1E}" destId="{EA908DAA-AB9B-44A3-94B0-99976C9056E2}" srcOrd="0" destOrd="0" presId="urn:microsoft.com/office/officeart/2008/layout/LinedList"/>
    <dgm:cxn modelId="{325C6CF2-9BC9-441C-B01C-938805DA72AF}" type="presParOf" srcId="{6D227C11-5B55-49C1-8621-1DA6A49B6C1E}" destId="{AB37999A-54CA-41F2-8F19-BE6C0F2DFE1F}" srcOrd="1" destOrd="0" presId="urn:microsoft.com/office/officeart/2008/layout/LinedList"/>
    <dgm:cxn modelId="{B619ABA8-AFBD-4CE3-95A9-1B93670AA168}" type="presParOf" srcId="{5016AECF-60CF-4F8E-ACD4-59B703197AE1}" destId="{F53F8F3B-5429-4067-B9B1-2B63B63DFAFA}" srcOrd="2" destOrd="0" presId="urn:microsoft.com/office/officeart/2008/layout/LinedList"/>
    <dgm:cxn modelId="{D1C801BB-4186-411A-BDF3-52EABE5DF4FA}" type="presParOf" srcId="{5016AECF-60CF-4F8E-ACD4-59B703197AE1}" destId="{BE227BD3-73AB-42A9-8CDC-CB82433AE4CE}" srcOrd="3" destOrd="0" presId="urn:microsoft.com/office/officeart/2008/layout/LinedList"/>
    <dgm:cxn modelId="{FE111CB6-7772-4756-9CC0-DC0C9B16618B}" type="presParOf" srcId="{BE227BD3-73AB-42A9-8CDC-CB82433AE4CE}" destId="{FBCF61DA-24B2-4410-AB6C-5D0E2D8C6F87}" srcOrd="0" destOrd="0" presId="urn:microsoft.com/office/officeart/2008/layout/LinedList"/>
    <dgm:cxn modelId="{CFD99F3B-801F-4C2D-8BB7-22EBAF6F98EF}" type="presParOf" srcId="{BE227BD3-73AB-42A9-8CDC-CB82433AE4CE}" destId="{303128BF-D92D-4DDD-9527-D966C632A68D}" srcOrd="1" destOrd="0" presId="urn:microsoft.com/office/officeart/2008/layout/LinedList"/>
    <dgm:cxn modelId="{3DF8E055-8CF0-4CE6-BF72-5178AA94F2C1}" type="presParOf" srcId="{5016AECF-60CF-4F8E-ACD4-59B703197AE1}" destId="{2F6D93B3-D29F-46C2-8D10-EEA65F3EF202}" srcOrd="4" destOrd="0" presId="urn:microsoft.com/office/officeart/2008/layout/LinedList"/>
    <dgm:cxn modelId="{BE9C4107-0919-41A9-8394-727B6364407C}" type="presParOf" srcId="{5016AECF-60CF-4F8E-ACD4-59B703197AE1}" destId="{573F1F61-D2F7-46BC-AF42-894D87F75EF6}" srcOrd="5" destOrd="0" presId="urn:microsoft.com/office/officeart/2008/layout/LinedList"/>
    <dgm:cxn modelId="{AF553450-11B6-4848-AC81-194F1CECE16A}" type="presParOf" srcId="{573F1F61-D2F7-46BC-AF42-894D87F75EF6}" destId="{2F9E3202-E52F-4EBA-B380-B931DA3C7CC8}" srcOrd="0" destOrd="0" presId="urn:microsoft.com/office/officeart/2008/layout/LinedList"/>
    <dgm:cxn modelId="{6018D06E-E5F8-4E26-A684-F2D5F56DB073}" type="presParOf" srcId="{573F1F61-D2F7-46BC-AF42-894D87F75EF6}" destId="{267C0C10-5AF8-48B9-BCA7-464310E81A77}" srcOrd="1" destOrd="0" presId="urn:microsoft.com/office/officeart/2008/layout/LinedList"/>
    <dgm:cxn modelId="{4BF767B3-8B95-4D1D-AEE5-E9495D4BE996}" type="presParOf" srcId="{5016AECF-60CF-4F8E-ACD4-59B703197AE1}" destId="{7B9BCBF2-8BB0-4F3C-9548-3A2F6AF2346A}" srcOrd="6" destOrd="0" presId="urn:microsoft.com/office/officeart/2008/layout/LinedList"/>
    <dgm:cxn modelId="{E6331843-33B9-4733-B5A7-3703FAAF07A2}" type="presParOf" srcId="{5016AECF-60CF-4F8E-ACD4-59B703197AE1}" destId="{B9705BB8-3744-4B89-BE03-8B0CA85D3381}" srcOrd="7" destOrd="0" presId="urn:microsoft.com/office/officeart/2008/layout/LinedList"/>
    <dgm:cxn modelId="{A2A51DDD-0A45-4639-808F-5544771E96B5}" type="presParOf" srcId="{B9705BB8-3744-4B89-BE03-8B0CA85D3381}" destId="{0A804B88-AA42-42DC-8EDA-28016ECC8D36}" srcOrd="0" destOrd="0" presId="urn:microsoft.com/office/officeart/2008/layout/LinedList"/>
    <dgm:cxn modelId="{5B5FE7FD-8829-455A-B6BC-4D5CFD5AAEF6}" type="presParOf" srcId="{B9705BB8-3744-4B89-BE03-8B0CA85D3381}" destId="{1531E038-858F-4721-95B1-C9216CB37E09}" srcOrd="1" destOrd="0" presId="urn:microsoft.com/office/officeart/2008/layout/LinedList"/>
    <dgm:cxn modelId="{257242DD-AC2A-4AC3-B6AA-2AE665EF095C}" type="presParOf" srcId="{5016AECF-60CF-4F8E-ACD4-59B703197AE1}" destId="{8D105BA1-13C2-4925-A59D-EA597A0AAF6B}" srcOrd="8" destOrd="0" presId="urn:microsoft.com/office/officeart/2008/layout/LinedList"/>
    <dgm:cxn modelId="{3DA7509F-EB74-41DA-A592-967132EAF23B}" type="presParOf" srcId="{5016AECF-60CF-4F8E-ACD4-59B703197AE1}" destId="{0A030684-F61F-4E30-909F-987C7A1E6157}" srcOrd="9" destOrd="0" presId="urn:microsoft.com/office/officeart/2008/layout/LinedList"/>
    <dgm:cxn modelId="{67B13C63-75AF-4619-95F5-7BD539F29761}" type="presParOf" srcId="{0A030684-F61F-4E30-909F-987C7A1E6157}" destId="{40D90B62-2428-49EE-B3E7-7FE675099926}" srcOrd="0" destOrd="0" presId="urn:microsoft.com/office/officeart/2008/layout/LinedList"/>
    <dgm:cxn modelId="{E055B7E2-5EC1-4CA2-B2D9-096886C9F7ED}" type="presParOf" srcId="{0A030684-F61F-4E30-909F-987C7A1E6157}" destId="{1C6D8951-EF9D-49C7-BC02-75D8C3F2F1C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159EC33C-C214-40B0-B525-281C6B469AE6}"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9241845F-14E2-44C5-A5A6-C6C79E359E15}">
      <dgm:prSet/>
      <dgm:spPr/>
      <dgm:t>
        <a:bodyPr/>
        <a:lstStyle/>
        <a:p>
          <a:r>
            <a:rPr lang="en-GB"/>
            <a:t>A principal way of eliminating inventory and excess processing while increasing flexibility is through </a:t>
          </a:r>
          <a:r>
            <a:rPr lang="en-GB" b="1"/>
            <a:t>small-lot production</a:t>
          </a:r>
          <a:r>
            <a:rPr lang="en-GB"/>
            <a:t>, which means that the amount of products produced at any one time is small</a:t>
          </a:r>
          <a:endParaRPr lang="en-US"/>
        </a:p>
      </dgm:t>
    </dgm:pt>
    <dgm:pt modelId="{D714DD51-1A2B-495C-AF36-9928B4769902}" type="parTrans" cxnId="{A179D9DE-BEDF-4548-BB23-A9ACBC3C9BE1}">
      <dgm:prSet/>
      <dgm:spPr/>
      <dgm:t>
        <a:bodyPr/>
        <a:lstStyle/>
        <a:p>
          <a:endParaRPr lang="en-US"/>
        </a:p>
      </dgm:t>
    </dgm:pt>
    <dgm:pt modelId="{E328AA87-1B66-4B63-90D7-B350ED285B30}" type="sibTrans" cxnId="{A179D9DE-BEDF-4548-BB23-A9ACBC3C9BE1}">
      <dgm:prSet/>
      <dgm:spPr/>
      <dgm:t>
        <a:bodyPr/>
        <a:lstStyle/>
        <a:p>
          <a:endParaRPr lang="en-US"/>
        </a:p>
      </dgm:t>
    </dgm:pt>
    <dgm:pt modelId="{E15292BA-3819-4EED-B525-EB4ADB6B9594}">
      <dgm:prSet/>
      <dgm:spPr/>
      <dgm:t>
        <a:bodyPr/>
        <a:lstStyle/>
        <a:p>
          <a:r>
            <a:rPr lang="en-GB"/>
            <a:t>This allows the manufacturer to produce many lots of different types of products</a:t>
          </a:r>
          <a:endParaRPr lang="en-US"/>
        </a:p>
      </dgm:t>
    </dgm:pt>
    <dgm:pt modelId="{AA407FA4-29E1-4483-BA64-39740009FD12}" type="parTrans" cxnId="{00320D8C-9775-4AB5-ABEA-1EE8D33F685D}">
      <dgm:prSet/>
      <dgm:spPr/>
      <dgm:t>
        <a:bodyPr/>
        <a:lstStyle/>
        <a:p>
          <a:endParaRPr lang="en-US"/>
        </a:p>
      </dgm:t>
    </dgm:pt>
    <dgm:pt modelId="{C4AC1A21-7B54-4759-989C-CF27C4EAA913}" type="sibTrans" cxnId="{00320D8C-9775-4AB5-ABEA-1EE8D33F685D}">
      <dgm:prSet/>
      <dgm:spPr/>
      <dgm:t>
        <a:bodyPr/>
        <a:lstStyle/>
        <a:p>
          <a:endParaRPr lang="en-US"/>
        </a:p>
      </dgm:t>
    </dgm:pt>
    <dgm:pt modelId="{78B12A57-887B-4555-982A-E91F4D4A4D66}">
      <dgm:prSet/>
      <dgm:spPr/>
      <dgm:t>
        <a:bodyPr/>
        <a:lstStyle/>
        <a:p>
          <a:r>
            <a:rPr lang="en-GB"/>
            <a:t>It also shortens the </a:t>
          </a:r>
          <a:r>
            <a:rPr lang="en-GB" b="1"/>
            <a:t>manufacturing lead time</a:t>
          </a:r>
          <a:r>
            <a:rPr lang="en-GB"/>
            <a:t>, the actual time it takes to produce a product, since it takes less time to produce 10 units than to produce 1000 units</a:t>
          </a:r>
          <a:endParaRPr lang="en-US"/>
        </a:p>
      </dgm:t>
    </dgm:pt>
    <dgm:pt modelId="{0360C581-7F5A-44BC-8265-6E3848A80A65}" type="parTrans" cxnId="{504D08B5-CC9D-4066-A50D-1E7232A2E1DD}">
      <dgm:prSet/>
      <dgm:spPr/>
      <dgm:t>
        <a:bodyPr/>
        <a:lstStyle/>
        <a:p>
          <a:endParaRPr lang="en-US"/>
        </a:p>
      </dgm:t>
    </dgm:pt>
    <dgm:pt modelId="{3B22FF41-3765-48F0-8831-80A827A370D4}" type="sibTrans" cxnId="{504D08B5-CC9D-4066-A50D-1E7232A2E1DD}">
      <dgm:prSet/>
      <dgm:spPr/>
      <dgm:t>
        <a:bodyPr/>
        <a:lstStyle/>
        <a:p>
          <a:endParaRPr lang="en-US"/>
        </a:p>
      </dgm:t>
    </dgm:pt>
    <dgm:pt modelId="{A539A795-CB87-4FE1-BC38-75987D683213}" type="pres">
      <dgm:prSet presAssocID="{159EC33C-C214-40B0-B525-281C6B469AE6}" presName="vert0" presStyleCnt="0">
        <dgm:presLayoutVars>
          <dgm:dir/>
          <dgm:animOne val="branch"/>
          <dgm:animLvl val="lvl"/>
        </dgm:presLayoutVars>
      </dgm:prSet>
      <dgm:spPr/>
    </dgm:pt>
    <dgm:pt modelId="{3E6AC81E-A423-4161-BC77-A3C737F63B53}" type="pres">
      <dgm:prSet presAssocID="{9241845F-14E2-44C5-A5A6-C6C79E359E15}" presName="thickLine" presStyleLbl="alignNode1" presStyleIdx="0" presStyleCnt="3"/>
      <dgm:spPr/>
    </dgm:pt>
    <dgm:pt modelId="{30E5F1C1-22A4-49B7-85BF-2D46833FBAED}" type="pres">
      <dgm:prSet presAssocID="{9241845F-14E2-44C5-A5A6-C6C79E359E15}" presName="horz1" presStyleCnt="0"/>
      <dgm:spPr/>
    </dgm:pt>
    <dgm:pt modelId="{4CEE51A9-3610-4C3A-B1A5-747883059116}" type="pres">
      <dgm:prSet presAssocID="{9241845F-14E2-44C5-A5A6-C6C79E359E15}" presName="tx1" presStyleLbl="revTx" presStyleIdx="0" presStyleCnt="3"/>
      <dgm:spPr/>
    </dgm:pt>
    <dgm:pt modelId="{777311B8-D00D-43F3-AA2A-7DA667EC0FC2}" type="pres">
      <dgm:prSet presAssocID="{9241845F-14E2-44C5-A5A6-C6C79E359E15}" presName="vert1" presStyleCnt="0"/>
      <dgm:spPr/>
    </dgm:pt>
    <dgm:pt modelId="{2F8BE4EB-39E0-426E-B22B-913A45BABB9B}" type="pres">
      <dgm:prSet presAssocID="{E15292BA-3819-4EED-B525-EB4ADB6B9594}" presName="thickLine" presStyleLbl="alignNode1" presStyleIdx="1" presStyleCnt="3"/>
      <dgm:spPr/>
    </dgm:pt>
    <dgm:pt modelId="{3B837174-BF7A-4EEA-A2FB-59A27C03C1FD}" type="pres">
      <dgm:prSet presAssocID="{E15292BA-3819-4EED-B525-EB4ADB6B9594}" presName="horz1" presStyleCnt="0"/>
      <dgm:spPr/>
    </dgm:pt>
    <dgm:pt modelId="{F36511BF-7A2A-4597-A33C-18279D200D46}" type="pres">
      <dgm:prSet presAssocID="{E15292BA-3819-4EED-B525-EB4ADB6B9594}" presName="tx1" presStyleLbl="revTx" presStyleIdx="1" presStyleCnt="3"/>
      <dgm:spPr/>
    </dgm:pt>
    <dgm:pt modelId="{2991C967-198C-4105-9C66-2CA0C31ED909}" type="pres">
      <dgm:prSet presAssocID="{E15292BA-3819-4EED-B525-EB4ADB6B9594}" presName="vert1" presStyleCnt="0"/>
      <dgm:spPr/>
    </dgm:pt>
    <dgm:pt modelId="{76B41DC4-35F1-4D94-A748-5BE9A38D6D93}" type="pres">
      <dgm:prSet presAssocID="{78B12A57-887B-4555-982A-E91F4D4A4D66}" presName="thickLine" presStyleLbl="alignNode1" presStyleIdx="2" presStyleCnt="3"/>
      <dgm:spPr/>
    </dgm:pt>
    <dgm:pt modelId="{9E73A28D-CE1B-45C1-B9F9-D12E7A67DD02}" type="pres">
      <dgm:prSet presAssocID="{78B12A57-887B-4555-982A-E91F4D4A4D66}" presName="horz1" presStyleCnt="0"/>
      <dgm:spPr/>
    </dgm:pt>
    <dgm:pt modelId="{9E6A0505-AC4F-488A-80F8-E5F7C6858438}" type="pres">
      <dgm:prSet presAssocID="{78B12A57-887B-4555-982A-E91F4D4A4D66}" presName="tx1" presStyleLbl="revTx" presStyleIdx="2" presStyleCnt="3"/>
      <dgm:spPr/>
    </dgm:pt>
    <dgm:pt modelId="{4B3BB17E-818C-4597-8AEC-EE06018F918C}" type="pres">
      <dgm:prSet presAssocID="{78B12A57-887B-4555-982A-E91F4D4A4D66}" presName="vert1" presStyleCnt="0"/>
      <dgm:spPr/>
    </dgm:pt>
  </dgm:ptLst>
  <dgm:cxnLst>
    <dgm:cxn modelId="{BEFFFD16-F35E-4613-A16A-FDEB12137965}" type="presOf" srcId="{78B12A57-887B-4555-982A-E91F4D4A4D66}" destId="{9E6A0505-AC4F-488A-80F8-E5F7C6858438}" srcOrd="0" destOrd="0" presId="urn:microsoft.com/office/officeart/2008/layout/LinedList"/>
    <dgm:cxn modelId="{FBD0CC3C-D274-4271-8CC8-0216B014AA78}" type="presOf" srcId="{E15292BA-3819-4EED-B525-EB4ADB6B9594}" destId="{F36511BF-7A2A-4597-A33C-18279D200D46}" srcOrd="0" destOrd="0" presId="urn:microsoft.com/office/officeart/2008/layout/LinedList"/>
    <dgm:cxn modelId="{5934E684-1EAE-4186-BCC0-1D8EB43F4DBA}" type="presOf" srcId="{159EC33C-C214-40B0-B525-281C6B469AE6}" destId="{A539A795-CB87-4FE1-BC38-75987D683213}" srcOrd="0" destOrd="0" presId="urn:microsoft.com/office/officeart/2008/layout/LinedList"/>
    <dgm:cxn modelId="{00320D8C-9775-4AB5-ABEA-1EE8D33F685D}" srcId="{159EC33C-C214-40B0-B525-281C6B469AE6}" destId="{E15292BA-3819-4EED-B525-EB4ADB6B9594}" srcOrd="1" destOrd="0" parTransId="{AA407FA4-29E1-4483-BA64-39740009FD12}" sibTransId="{C4AC1A21-7B54-4759-989C-CF27C4EAA913}"/>
    <dgm:cxn modelId="{D9F0A695-57C5-4CB0-A26D-AAF4C174B216}" type="presOf" srcId="{9241845F-14E2-44C5-A5A6-C6C79E359E15}" destId="{4CEE51A9-3610-4C3A-B1A5-747883059116}" srcOrd="0" destOrd="0" presId="urn:microsoft.com/office/officeart/2008/layout/LinedList"/>
    <dgm:cxn modelId="{504D08B5-CC9D-4066-A50D-1E7232A2E1DD}" srcId="{159EC33C-C214-40B0-B525-281C6B469AE6}" destId="{78B12A57-887B-4555-982A-E91F4D4A4D66}" srcOrd="2" destOrd="0" parTransId="{0360C581-7F5A-44BC-8265-6E3848A80A65}" sibTransId="{3B22FF41-3765-48F0-8831-80A827A370D4}"/>
    <dgm:cxn modelId="{A179D9DE-BEDF-4548-BB23-A9ACBC3C9BE1}" srcId="{159EC33C-C214-40B0-B525-281C6B469AE6}" destId="{9241845F-14E2-44C5-A5A6-C6C79E359E15}" srcOrd="0" destOrd="0" parTransId="{D714DD51-1A2B-495C-AF36-9928B4769902}" sibTransId="{E328AA87-1B66-4B63-90D7-B350ED285B30}"/>
    <dgm:cxn modelId="{F616B308-30F3-424F-B715-09751E4C9336}" type="presParOf" srcId="{A539A795-CB87-4FE1-BC38-75987D683213}" destId="{3E6AC81E-A423-4161-BC77-A3C737F63B53}" srcOrd="0" destOrd="0" presId="urn:microsoft.com/office/officeart/2008/layout/LinedList"/>
    <dgm:cxn modelId="{F8168B5B-C193-4B25-99A4-DB518FE8BBE5}" type="presParOf" srcId="{A539A795-CB87-4FE1-BC38-75987D683213}" destId="{30E5F1C1-22A4-49B7-85BF-2D46833FBAED}" srcOrd="1" destOrd="0" presId="urn:microsoft.com/office/officeart/2008/layout/LinedList"/>
    <dgm:cxn modelId="{DA68E5F3-BA9B-4D79-BB06-F526B35DB05F}" type="presParOf" srcId="{30E5F1C1-22A4-49B7-85BF-2D46833FBAED}" destId="{4CEE51A9-3610-4C3A-B1A5-747883059116}" srcOrd="0" destOrd="0" presId="urn:microsoft.com/office/officeart/2008/layout/LinedList"/>
    <dgm:cxn modelId="{66B22B55-6DA9-4A44-AF33-A4FE4FE6C574}" type="presParOf" srcId="{30E5F1C1-22A4-49B7-85BF-2D46833FBAED}" destId="{777311B8-D00D-43F3-AA2A-7DA667EC0FC2}" srcOrd="1" destOrd="0" presId="urn:microsoft.com/office/officeart/2008/layout/LinedList"/>
    <dgm:cxn modelId="{216A8C90-DDD3-4665-85B8-A9634E304931}" type="presParOf" srcId="{A539A795-CB87-4FE1-BC38-75987D683213}" destId="{2F8BE4EB-39E0-426E-B22B-913A45BABB9B}" srcOrd="2" destOrd="0" presId="urn:microsoft.com/office/officeart/2008/layout/LinedList"/>
    <dgm:cxn modelId="{B97B688B-BEF7-438D-BBBE-2900C64BA649}" type="presParOf" srcId="{A539A795-CB87-4FE1-BC38-75987D683213}" destId="{3B837174-BF7A-4EEA-A2FB-59A27C03C1FD}" srcOrd="3" destOrd="0" presId="urn:microsoft.com/office/officeart/2008/layout/LinedList"/>
    <dgm:cxn modelId="{F9E53C9C-3A26-482A-9030-C6ED92D6D8A0}" type="presParOf" srcId="{3B837174-BF7A-4EEA-A2FB-59A27C03C1FD}" destId="{F36511BF-7A2A-4597-A33C-18279D200D46}" srcOrd="0" destOrd="0" presId="urn:microsoft.com/office/officeart/2008/layout/LinedList"/>
    <dgm:cxn modelId="{1CB451D1-CD11-4116-B2A1-0F710773B70F}" type="presParOf" srcId="{3B837174-BF7A-4EEA-A2FB-59A27C03C1FD}" destId="{2991C967-198C-4105-9C66-2CA0C31ED909}" srcOrd="1" destOrd="0" presId="urn:microsoft.com/office/officeart/2008/layout/LinedList"/>
    <dgm:cxn modelId="{C25854CA-DEC8-4E2D-BE99-7B8C929B72DD}" type="presParOf" srcId="{A539A795-CB87-4FE1-BC38-75987D683213}" destId="{76B41DC4-35F1-4D94-A748-5BE9A38D6D93}" srcOrd="4" destOrd="0" presId="urn:microsoft.com/office/officeart/2008/layout/LinedList"/>
    <dgm:cxn modelId="{C099E6F5-5EA6-406D-8176-D231645B2FB3}" type="presParOf" srcId="{A539A795-CB87-4FE1-BC38-75987D683213}" destId="{9E73A28D-CE1B-45C1-B9F9-D12E7A67DD02}" srcOrd="5" destOrd="0" presId="urn:microsoft.com/office/officeart/2008/layout/LinedList"/>
    <dgm:cxn modelId="{4CEC9CE1-69B0-436C-89B4-68A1B52B99E3}" type="presParOf" srcId="{9E73A28D-CE1B-45C1-B9F9-D12E7A67DD02}" destId="{9E6A0505-AC4F-488A-80F8-E5F7C6858438}" srcOrd="0" destOrd="0" presId="urn:microsoft.com/office/officeart/2008/layout/LinedList"/>
    <dgm:cxn modelId="{3446A189-C7F3-4413-B9F2-54DBA59AB029}" type="presParOf" srcId="{9E73A28D-CE1B-45C1-B9F9-D12E7A67DD02}" destId="{4B3BB17E-818C-4597-8AEC-EE06018F918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9B047ECF-480E-4B45-8140-9D0C6D09BDA8}"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D5234962-FE18-45EE-BAA3-4B798811BE2D}">
      <dgm:prSet/>
      <dgm:spPr/>
      <dgm:t>
        <a:bodyPr/>
        <a:lstStyle/>
        <a:p>
          <a:r>
            <a:rPr lang="en-GB"/>
            <a:t>The ultimate goal of JIT is to be able to economically produce one item at a time as the customer wants it</a:t>
          </a:r>
          <a:endParaRPr lang="en-US"/>
        </a:p>
      </dgm:t>
    </dgm:pt>
    <dgm:pt modelId="{0076D1BE-C48A-48C6-9DA0-66010C60D73C}" type="parTrans" cxnId="{687D11D1-DB3A-4AE0-84C0-AE1C6427A0CB}">
      <dgm:prSet/>
      <dgm:spPr/>
      <dgm:t>
        <a:bodyPr/>
        <a:lstStyle/>
        <a:p>
          <a:endParaRPr lang="en-US"/>
        </a:p>
      </dgm:t>
    </dgm:pt>
    <dgm:pt modelId="{DC67457F-3FED-4AE1-B4A3-217A12FE8E6D}" type="sibTrans" cxnId="{687D11D1-DB3A-4AE0-84C0-AE1C6427A0CB}">
      <dgm:prSet/>
      <dgm:spPr/>
      <dgm:t>
        <a:bodyPr/>
        <a:lstStyle/>
        <a:p>
          <a:endParaRPr lang="en-US"/>
        </a:p>
      </dgm:t>
    </dgm:pt>
    <dgm:pt modelId="{AA1E0AF2-7FE6-45A0-8EC0-F9753044EA1B}">
      <dgm:prSet/>
      <dgm:spPr/>
      <dgm:t>
        <a:bodyPr/>
        <a:lstStyle/>
        <a:p>
          <a:r>
            <a:rPr lang="en-GB"/>
            <a:t>However, to be able to achieve small-lot production, companies have to reduce set up time</a:t>
          </a:r>
          <a:endParaRPr lang="en-US"/>
        </a:p>
      </dgm:t>
    </dgm:pt>
    <dgm:pt modelId="{1DA5A6EA-4810-45D5-A645-E4CFE6CCCB34}" type="parTrans" cxnId="{ACB4828D-28CE-49DC-ACC7-8D69011FEB8B}">
      <dgm:prSet/>
      <dgm:spPr/>
      <dgm:t>
        <a:bodyPr/>
        <a:lstStyle/>
        <a:p>
          <a:endParaRPr lang="en-US"/>
        </a:p>
      </dgm:t>
    </dgm:pt>
    <dgm:pt modelId="{926B8658-9C1A-4ECE-9801-03C115A25F38}" type="sibTrans" cxnId="{ACB4828D-28CE-49DC-ACC7-8D69011FEB8B}">
      <dgm:prSet/>
      <dgm:spPr/>
      <dgm:t>
        <a:bodyPr/>
        <a:lstStyle/>
        <a:p>
          <a:endParaRPr lang="en-US"/>
        </a:p>
      </dgm:t>
    </dgm:pt>
    <dgm:pt modelId="{E8842DD0-270A-4A61-9A47-107D4E1F5AAC}">
      <dgm:prSet/>
      <dgm:spPr/>
      <dgm:t>
        <a:bodyPr/>
        <a:lstStyle/>
        <a:p>
          <a:r>
            <a:rPr lang="en-GB"/>
            <a:t>Set up time is the time it takes to set up equipment for a production run</a:t>
          </a:r>
          <a:endParaRPr lang="en-US"/>
        </a:p>
      </dgm:t>
    </dgm:pt>
    <dgm:pt modelId="{238DC845-843F-4F0A-9CD9-BD9CF28CD34F}" type="parTrans" cxnId="{7F65D3C5-F47D-46E3-846D-5AAC11D92F6A}">
      <dgm:prSet/>
      <dgm:spPr/>
      <dgm:t>
        <a:bodyPr/>
        <a:lstStyle/>
        <a:p>
          <a:endParaRPr lang="en-US"/>
        </a:p>
      </dgm:t>
    </dgm:pt>
    <dgm:pt modelId="{578D19B4-DFDF-4F63-BE0F-3B02DB2150A8}" type="sibTrans" cxnId="{7F65D3C5-F47D-46E3-846D-5AAC11D92F6A}">
      <dgm:prSet/>
      <dgm:spPr/>
      <dgm:t>
        <a:bodyPr/>
        <a:lstStyle/>
        <a:p>
          <a:endParaRPr lang="en-US"/>
        </a:p>
      </dgm:t>
    </dgm:pt>
    <dgm:pt modelId="{ABCB7F5C-3EED-4520-B01D-943AFDEA945C}" type="pres">
      <dgm:prSet presAssocID="{9B047ECF-480E-4B45-8140-9D0C6D09BDA8}" presName="vert0" presStyleCnt="0">
        <dgm:presLayoutVars>
          <dgm:dir/>
          <dgm:animOne val="branch"/>
          <dgm:animLvl val="lvl"/>
        </dgm:presLayoutVars>
      </dgm:prSet>
      <dgm:spPr/>
    </dgm:pt>
    <dgm:pt modelId="{4843F725-603C-4C1B-AD91-86162419ADCE}" type="pres">
      <dgm:prSet presAssocID="{D5234962-FE18-45EE-BAA3-4B798811BE2D}" presName="thickLine" presStyleLbl="alignNode1" presStyleIdx="0" presStyleCnt="3"/>
      <dgm:spPr/>
    </dgm:pt>
    <dgm:pt modelId="{5DBCC880-CB16-4D4E-BDF8-A62632F7D5A5}" type="pres">
      <dgm:prSet presAssocID="{D5234962-FE18-45EE-BAA3-4B798811BE2D}" presName="horz1" presStyleCnt="0"/>
      <dgm:spPr/>
    </dgm:pt>
    <dgm:pt modelId="{B1C07E33-7BE8-48A1-BEDF-63106676B1D2}" type="pres">
      <dgm:prSet presAssocID="{D5234962-FE18-45EE-BAA3-4B798811BE2D}" presName="tx1" presStyleLbl="revTx" presStyleIdx="0" presStyleCnt="3"/>
      <dgm:spPr/>
    </dgm:pt>
    <dgm:pt modelId="{AD825BB4-803B-4458-BB19-4FD75FB24B4A}" type="pres">
      <dgm:prSet presAssocID="{D5234962-FE18-45EE-BAA3-4B798811BE2D}" presName="vert1" presStyleCnt="0"/>
      <dgm:spPr/>
    </dgm:pt>
    <dgm:pt modelId="{DB6C0199-6E91-4E49-B457-E4E3BE6AE1D9}" type="pres">
      <dgm:prSet presAssocID="{AA1E0AF2-7FE6-45A0-8EC0-F9753044EA1B}" presName="thickLine" presStyleLbl="alignNode1" presStyleIdx="1" presStyleCnt="3"/>
      <dgm:spPr/>
    </dgm:pt>
    <dgm:pt modelId="{9A4BAB12-0C9B-46C4-BB78-90DB0229A9AE}" type="pres">
      <dgm:prSet presAssocID="{AA1E0AF2-7FE6-45A0-8EC0-F9753044EA1B}" presName="horz1" presStyleCnt="0"/>
      <dgm:spPr/>
    </dgm:pt>
    <dgm:pt modelId="{8BFB0976-FD97-40BA-92CF-8AD39B3FC53F}" type="pres">
      <dgm:prSet presAssocID="{AA1E0AF2-7FE6-45A0-8EC0-F9753044EA1B}" presName="tx1" presStyleLbl="revTx" presStyleIdx="1" presStyleCnt="3"/>
      <dgm:spPr/>
    </dgm:pt>
    <dgm:pt modelId="{A896C85A-C686-4649-8EB0-5CA6DBBDD4DA}" type="pres">
      <dgm:prSet presAssocID="{AA1E0AF2-7FE6-45A0-8EC0-F9753044EA1B}" presName="vert1" presStyleCnt="0"/>
      <dgm:spPr/>
    </dgm:pt>
    <dgm:pt modelId="{5C4CE3A5-9115-4AAB-BC23-7C8F25D6A61A}" type="pres">
      <dgm:prSet presAssocID="{E8842DD0-270A-4A61-9A47-107D4E1F5AAC}" presName="thickLine" presStyleLbl="alignNode1" presStyleIdx="2" presStyleCnt="3"/>
      <dgm:spPr/>
    </dgm:pt>
    <dgm:pt modelId="{FF9EBFB1-88D1-4263-9E7A-1E66997CFA3F}" type="pres">
      <dgm:prSet presAssocID="{E8842DD0-270A-4A61-9A47-107D4E1F5AAC}" presName="horz1" presStyleCnt="0"/>
      <dgm:spPr/>
    </dgm:pt>
    <dgm:pt modelId="{F75C5C5F-ABF3-4319-8078-EA40091B7765}" type="pres">
      <dgm:prSet presAssocID="{E8842DD0-270A-4A61-9A47-107D4E1F5AAC}" presName="tx1" presStyleLbl="revTx" presStyleIdx="2" presStyleCnt="3"/>
      <dgm:spPr/>
    </dgm:pt>
    <dgm:pt modelId="{4F7961AA-6FE7-47F7-9307-26B6B51D102F}" type="pres">
      <dgm:prSet presAssocID="{E8842DD0-270A-4A61-9A47-107D4E1F5AAC}" presName="vert1" presStyleCnt="0"/>
      <dgm:spPr/>
    </dgm:pt>
  </dgm:ptLst>
  <dgm:cxnLst>
    <dgm:cxn modelId="{07352D15-9EF3-4B9E-929C-0FB1CB571646}" type="presOf" srcId="{D5234962-FE18-45EE-BAA3-4B798811BE2D}" destId="{B1C07E33-7BE8-48A1-BEDF-63106676B1D2}" srcOrd="0" destOrd="0" presId="urn:microsoft.com/office/officeart/2008/layout/LinedList"/>
    <dgm:cxn modelId="{B6FC3D28-291F-4A7B-9B64-7DB3C1C335DD}" type="presOf" srcId="{AA1E0AF2-7FE6-45A0-8EC0-F9753044EA1B}" destId="{8BFB0976-FD97-40BA-92CF-8AD39B3FC53F}" srcOrd="0" destOrd="0" presId="urn:microsoft.com/office/officeart/2008/layout/LinedList"/>
    <dgm:cxn modelId="{D93A464F-DF03-451F-87B0-B232E811D4BA}" type="presOf" srcId="{9B047ECF-480E-4B45-8140-9D0C6D09BDA8}" destId="{ABCB7F5C-3EED-4520-B01D-943AFDEA945C}" srcOrd="0" destOrd="0" presId="urn:microsoft.com/office/officeart/2008/layout/LinedList"/>
    <dgm:cxn modelId="{4096A057-6C95-433B-B236-971C68A88CFB}" type="presOf" srcId="{E8842DD0-270A-4A61-9A47-107D4E1F5AAC}" destId="{F75C5C5F-ABF3-4319-8078-EA40091B7765}" srcOrd="0" destOrd="0" presId="urn:microsoft.com/office/officeart/2008/layout/LinedList"/>
    <dgm:cxn modelId="{ACB4828D-28CE-49DC-ACC7-8D69011FEB8B}" srcId="{9B047ECF-480E-4B45-8140-9D0C6D09BDA8}" destId="{AA1E0AF2-7FE6-45A0-8EC0-F9753044EA1B}" srcOrd="1" destOrd="0" parTransId="{1DA5A6EA-4810-45D5-A645-E4CFE6CCCB34}" sibTransId="{926B8658-9C1A-4ECE-9801-03C115A25F38}"/>
    <dgm:cxn modelId="{7F65D3C5-F47D-46E3-846D-5AAC11D92F6A}" srcId="{9B047ECF-480E-4B45-8140-9D0C6D09BDA8}" destId="{E8842DD0-270A-4A61-9A47-107D4E1F5AAC}" srcOrd="2" destOrd="0" parTransId="{238DC845-843F-4F0A-9CD9-BD9CF28CD34F}" sibTransId="{578D19B4-DFDF-4F63-BE0F-3B02DB2150A8}"/>
    <dgm:cxn modelId="{687D11D1-DB3A-4AE0-84C0-AE1C6427A0CB}" srcId="{9B047ECF-480E-4B45-8140-9D0C6D09BDA8}" destId="{D5234962-FE18-45EE-BAA3-4B798811BE2D}" srcOrd="0" destOrd="0" parTransId="{0076D1BE-C48A-48C6-9DA0-66010C60D73C}" sibTransId="{DC67457F-3FED-4AE1-B4A3-217A12FE8E6D}"/>
    <dgm:cxn modelId="{68F6CB14-4F88-47FF-B9C8-4A1C82713952}" type="presParOf" srcId="{ABCB7F5C-3EED-4520-B01D-943AFDEA945C}" destId="{4843F725-603C-4C1B-AD91-86162419ADCE}" srcOrd="0" destOrd="0" presId="urn:microsoft.com/office/officeart/2008/layout/LinedList"/>
    <dgm:cxn modelId="{425476F7-79D0-45E8-845D-4C3C04B84DA6}" type="presParOf" srcId="{ABCB7F5C-3EED-4520-B01D-943AFDEA945C}" destId="{5DBCC880-CB16-4D4E-BDF8-A62632F7D5A5}" srcOrd="1" destOrd="0" presId="urn:microsoft.com/office/officeart/2008/layout/LinedList"/>
    <dgm:cxn modelId="{36993D50-883B-4A74-9619-2DA3EC30550A}" type="presParOf" srcId="{5DBCC880-CB16-4D4E-BDF8-A62632F7D5A5}" destId="{B1C07E33-7BE8-48A1-BEDF-63106676B1D2}" srcOrd="0" destOrd="0" presId="urn:microsoft.com/office/officeart/2008/layout/LinedList"/>
    <dgm:cxn modelId="{BB06F6AD-989D-483B-95FD-D3C8D4D4661B}" type="presParOf" srcId="{5DBCC880-CB16-4D4E-BDF8-A62632F7D5A5}" destId="{AD825BB4-803B-4458-BB19-4FD75FB24B4A}" srcOrd="1" destOrd="0" presId="urn:microsoft.com/office/officeart/2008/layout/LinedList"/>
    <dgm:cxn modelId="{75973484-51B6-4FCD-BA73-5D96F3C21ED4}" type="presParOf" srcId="{ABCB7F5C-3EED-4520-B01D-943AFDEA945C}" destId="{DB6C0199-6E91-4E49-B457-E4E3BE6AE1D9}" srcOrd="2" destOrd="0" presId="urn:microsoft.com/office/officeart/2008/layout/LinedList"/>
    <dgm:cxn modelId="{F62B0396-8AD4-4A13-B64D-DADC071ED8F4}" type="presParOf" srcId="{ABCB7F5C-3EED-4520-B01D-943AFDEA945C}" destId="{9A4BAB12-0C9B-46C4-BB78-90DB0229A9AE}" srcOrd="3" destOrd="0" presId="urn:microsoft.com/office/officeart/2008/layout/LinedList"/>
    <dgm:cxn modelId="{A31F9438-6A63-400C-A184-FA953B7EF679}" type="presParOf" srcId="{9A4BAB12-0C9B-46C4-BB78-90DB0229A9AE}" destId="{8BFB0976-FD97-40BA-92CF-8AD39B3FC53F}" srcOrd="0" destOrd="0" presId="urn:microsoft.com/office/officeart/2008/layout/LinedList"/>
    <dgm:cxn modelId="{B6F8C8A0-F1AE-44FE-AB80-247D496C4350}" type="presParOf" srcId="{9A4BAB12-0C9B-46C4-BB78-90DB0229A9AE}" destId="{A896C85A-C686-4649-8EB0-5CA6DBBDD4DA}" srcOrd="1" destOrd="0" presId="urn:microsoft.com/office/officeart/2008/layout/LinedList"/>
    <dgm:cxn modelId="{8D9C9EB8-B8C0-440D-BB5E-7EB1D4B02754}" type="presParOf" srcId="{ABCB7F5C-3EED-4520-B01D-943AFDEA945C}" destId="{5C4CE3A5-9115-4AAB-BC23-7C8F25D6A61A}" srcOrd="4" destOrd="0" presId="urn:microsoft.com/office/officeart/2008/layout/LinedList"/>
    <dgm:cxn modelId="{7FFF34DB-D21E-40D3-8FB5-2B96D0D48E12}" type="presParOf" srcId="{ABCB7F5C-3EED-4520-B01D-943AFDEA945C}" destId="{FF9EBFB1-88D1-4263-9E7A-1E66997CFA3F}" srcOrd="5" destOrd="0" presId="urn:microsoft.com/office/officeart/2008/layout/LinedList"/>
    <dgm:cxn modelId="{722C26E2-C015-4E5E-99D5-BBE9D1B20E89}" type="presParOf" srcId="{FF9EBFB1-88D1-4263-9E7A-1E66997CFA3F}" destId="{F75C5C5F-ABF3-4319-8078-EA40091B7765}" srcOrd="0" destOrd="0" presId="urn:microsoft.com/office/officeart/2008/layout/LinedList"/>
    <dgm:cxn modelId="{B78FCA67-193E-4C92-AA0B-BFDFCEAD8D35}" type="presParOf" srcId="{FF9EBFB1-88D1-4263-9E7A-1E66997CFA3F}" destId="{4F7961AA-6FE7-47F7-9307-26B6B51D102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016CDEAC-150D-41D3-AFBC-50A6EC15D3CE}"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7535F309-7EBE-4682-A13C-B95DB806705C}">
      <dgm:prSet/>
      <dgm:spPr/>
      <dgm:t>
        <a:bodyPr/>
        <a:lstStyle/>
        <a:p>
          <a:r>
            <a:rPr lang="en-GB"/>
            <a:t>This includes cleaning and recalibrating equipment, changing blades and other tools</a:t>
          </a:r>
          <a:endParaRPr lang="en-US"/>
        </a:p>
      </dgm:t>
    </dgm:pt>
    <dgm:pt modelId="{039E6D2C-3282-44A3-B391-D2408BFA8FE3}" type="parTrans" cxnId="{D8E9BB5A-EBC4-45B2-A8BB-C1B2D11F3CBC}">
      <dgm:prSet/>
      <dgm:spPr/>
      <dgm:t>
        <a:bodyPr/>
        <a:lstStyle/>
        <a:p>
          <a:endParaRPr lang="en-US"/>
        </a:p>
      </dgm:t>
    </dgm:pt>
    <dgm:pt modelId="{FD3CD3F0-A257-4700-AB0E-A1C0EFDFA2A6}" type="sibTrans" cxnId="{D8E9BB5A-EBC4-45B2-A8BB-C1B2D11F3CBC}">
      <dgm:prSet/>
      <dgm:spPr/>
      <dgm:t>
        <a:bodyPr/>
        <a:lstStyle/>
        <a:p>
          <a:endParaRPr lang="en-US"/>
        </a:p>
      </dgm:t>
    </dgm:pt>
    <dgm:pt modelId="{4A3D0BED-89AE-407C-8344-6FECBE09EC86}">
      <dgm:prSet/>
      <dgm:spPr/>
      <dgm:t>
        <a:bodyPr/>
        <a:lstStyle/>
        <a:p>
          <a:r>
            <a:rPr lang="en-GB"/>
            <a:t>To produce economically in small-lot sizes, JIT has found ways t reduce set up times</a:t>
          </a:r>
          <a:endParaRPr lang="en-US"/>
        </a:p>
      </dgm:t>
    </dgm:pt>
    <dgm:pt modelId="{611F476B-B25F-4FB9-AB7C-CD9FDC2ED057}" type="parTrans" cxnId="{76840BA2-F99D-42DE-A675-1B2909726E60}">
      <dgm:prSet/>
      <dgm:spPr/>
      <dgm:t>
        <a:bodyPr/>
        <a:lstStyle/>
        <a:p>
          <a:endParaRPr lang="en-US"/>
        </a:p>
      </dgm:t>
    </dgm:pt>
    <dgm:pt modelId="{2536AEB3-27B4-4663-BC12-BFC3A495C2A0}" type="sibTrans" cxnId="{76840BA2-F99D-42DE-A675-1B2909726E60}">
      <dgm:prSet/>
      <dgm:spPr/>
      <dgm:t>
        <a:bodyPr/>
        <a:lstStyle/>
        <a:p>
          <a:endParaRPr lang="en-US"/>
        </a:p>
      </dgm:t>
    </dgm:pt>
    <dgm:pt modelId="{1D25BEBF-F928-4AEA-B7F7-F78CB393738A}">
      <dgm:prSet/>
      <dgm:spPr/>
      <dgm:t>
        <a:bodyPr/>
        <a:lstStyle/>
        <a:p>
          <a:r>
            <a:rPr lang="en-GB"/>
            <a:t>The goal is to achieve these low set up times or set up times in single digits of minutes</a:t>
          </a:r>
          <a:endParaRPr lang="en-US"/>
        </a:p>
      </dgm:t>
    </dgm:pt>
    <dgm:pt modelId="{A27F2E10-1BD9-4E46-ABFB-0C97A860BBB6}" type="parTrans" cxnId="{DD891789-0C39-4805-A762-BF5A3133ABEE}">
      <dgm:prSet/>
      <dgm:spPr/>
      <dgm:t>
        <a:bodyPr/>
        <a:lstStyle/>
        <a:p>
          <a:endParaRPr lang="en-US"/>
        </a:p>
      </dgm:t>
    </dgm:pt>
    <dgm:pt modelId="{2194ABDA-F54D-4121-AE16-28AE6FF2F95C}" type="sibTrans" cxnId="{DD891789-0C39-4805-A762-BF5A3133ABEE}">
      <dgm:prSet/>
      <dgm:spPr/>
      <dgm:t>
        <a:bodyPr/>
        <a:lstStyle/>
        <a:p>
          <a:endParaRPr lang="en-US"/>
        </a:p>
      </dgm:t>
    </dgm:pt>
    <dgm:pt modelId="{6FFCFFCF-B33F-4CC8-A0DE-58740755BAAC}" type="pres">
      <dgm:prSet presAssocID="{016CDEAC-150D-41D3-AFBC-50A6EC15D3CE}" presName="vert0" presStyleCnt="0">
        <dgm:presLayoutVars>
          <dgm:dir/>
          <dgm:animOne val="branch"/>
          <dgm:animLvl val="lvl"/>
        </dgm:presLayoutVars>
      </dgm:prSet>
      <dgm:spPr/>
    </dgm:pt>
    <dgm:pt modelId="{9D35E6B1-E2E1-4D5B-8822-DE9C78CA55AF}" type="pres">
      <dgm:prSet presAssocID="{7535F309-7EBE-4682-A13C-B95DB806705C}" presName="thickLine" presStyleLbl="alignNode1" presStyleIdx="0" presStyleCnt="3"/>
      <dgm:spPr/>
    </dgm:pt>
    <dgm:pt modelId="{B2C6C6CA-0E3F-4F43-A30E-51E6A2E7BBDF}" type="pres">
      <dgm:prSet presAssocID="{7535F309-7EBE-4682-A13C-B95DB806705C}" presName="horz1" presStyleCnt="0"/>
      <dgm:spPr/>
    </dgm:pt>
    <dgm:pt modelId="{6B73EF84-D372-4BF1-9B3C-9A05FDBF0D8F}" type="pres">
      <dgm:prSet presAssocID="{7535F309-7EBE-4682-A13C-B95DB806705C}" presName="tx1" presStyleLbl="revTx" presStyleIdx="0" presStyleCnt="3"/>
      <dgm:spPr/>
    </dgm:pt>
    <dgm:pt modelId="{7FC57A12-2F0D-4939-B2DB-5C70D9E67B2A}" type="pres">
      <dgm:prSet presAssocID="{7535F309-7EBE-4682-A13C-B95DB806705C}" presName="vert1" presStyleCnt="0"/>
      <dgm:spPr/>
    </dgm:pt>
    <dgm:pt modelId="{73591A68-411F-4A8B-94D9-3368BF907B25}" type="pres">
      <dgm:prSet presAssocID="{4A3D0BED-89AE-407C-8344-6FECBE09EC86}" presName="thickLine" presStyleLbl="alignNode1" presStyleIdx="1" presStyleCnt="3"/>
      <dgm:spPr/>
    </dgm:pt>
    <dgm:pt modelId="{396F7C7F-8FBC-4C5D-ADF9-CEDAD2EB8D18}" type="pres">
      <dgm:prSet presAssocID="{4A3D0BED-89AE-407C-8344-6FECBE09EC86}" presName="horz1" presStyleCnt="0"/>
      <dgm:spPr/>
    </dgm:pt>
    <dgm:pt modelId="{8BF39FE5-0F3C-480A-BFEF-B9D1837621DD}" type="pres">
      <dgm:prSet presAssocID="{4A3D0BED-89AE-407C-8344-6FECBE09EC86}" presName="tx1" presStyleLbl="revTx" presStyleIdx="1" presStyleCnt="3"/>
      <dgm:spPr/>
    </dgm:pt>
    <dgm:pt modelId="{E31CD86D-4829-488C-B3C1-6F73461355ED}" type="pres">
      <dgm:prSet presAssocID="{4A3D0BED-89AE-407C-8344-6FECBE09EC86}" presName="vert1" presStyleCnt="0"/>
      <dgm:spPr/>
    </dgm:pt>
    <dgm:pt modelId="{EA2D70DF-0EBD-445B-978C-0FA4050F86FD}" type="pres">
      <dgm:prSet presAssocID="{1D25BEBF-F928-4AEA-B7F7-F78CB393738A}" presName="thickLine" presStyleLbl="alignNode1" presStyleIdx="2" presStyleCnt="3"/>
      <dgm:spPr/>
    </dgm:pt>
    <dgm:pt modelId="{C2E6D04E-0A42-4052-A429-0940C3A427BC}" type="pres">
      <dgm:prSet presAssocID="{1D25BEBF-F928-4AEA-B7F7-F78CB393738A}" presName="horz1" presStyleCnt="0"/>
      <dgm:spPr/>
    </dgm:pt>
    <dgm:pt modelId="{D8555D79-8ED9-4E71-A65B-EA2DDDD61ABC}" type="pres">
      <dgm:prSet presAssocID="{1D25BEBF-F928-4AEA-B7F7-F78CB393738A}" presName="tx1" presStyleLbl="revTx" presStyleIdx="2" presStyleCnt="3"/>
      <dgm:spPr/>
    </dgm:pt>
    <dgm:pt modelId="{13027D9F-E533-46CD-971A-C2DC48532A7E}" type="pres">
      <dgm:prSet presAssocID="{1D25BEBF-F928-4AEA-B7F7-F78CB393738A}" presName="vert1" presStyleCnt="0"/>
      <dgm:spPr/>
    </dgm:pt>
  </dgm:ptLst>
  <dgm:cxnLst>
    <dgm:cxn modelId="{A9588008-286D-4559-9005-98AB22845707}" type="presOf" srcId="{1D25BEBF-F928-4AEA-B7F7-F78CB393738A}" destId="{D8555D79-8ED9-4E71-A65B-EA2DDDD61ABC}" srcOrd="0" destOrd="0" presId="urn:microsoft.com/office/officeart/2008/layout/LinedList"/>
    <dgm:cxn modelId="{B5AAE420-1C2E-4B57-A851-D4D7E128EE6C}" type="presOf" srcId="{016CDEAC-150D-41D3-AFBC-50A6EC15D3CE}" destId="{6FFCFFCF-B33F-4CC8-A0DE-58740755BAAC}" srcOrd="0" destOrd="0" presId="urn:microsoft.com/office/officeart/2008/layout/LinedList"/>
    <dgm:cxn modelId="{D8E9BB5A-EBC4-45B2-A8BB-C1B2D11F3CBC}" srcId="{016CDEAC-150D-41D3-AFBC-50A6EC15D3CE}" destId="{7535F309-7EBE-4682-A13C-B95DB806705C}" srcOrd="0" destOrd="0" parTransId="{039E6D2C-3282-44A3-B391-D2408BFA8FE3}" sibTransId="{FD3CD3F0-A257-4700-AB0E-A1C0EFDFA2A6}"/>
    <dgm:cxn modelId="{DD891789-0C39-4805-A762-BF5A3133ABEE}" srcId="{016CDEAC-150D-41D3-AFBC-50A6EC15D3CE}" destId="{1D25BEBF-F928-4AEA-B7F7-F78CB393738A}" srcOrd="2" destOrd="0" parTransId="{A27F2E10-1BD9-4E46-ABFB-0C97A860BBB6}" sibTransId="{2194ABDA-F54D-4121-AE16-28AE6FF2F95C}"/>
    <dgm:cxn modelId="{064B8192-A400-43F0-BFE1-FCCAF6528B44}" type="presOf" srcId="{7535F309-7EBE-4682-A13C-B95DB806705C}" destId="{6B73EF84-D372-4BF1-9B3C-9A05FDBF0D8F}" srcOrd="0" destOrd="0" presId="urn:microsoft.com/office/officeart/2008/layout/LinedList"/>
    <dgm:cxn modelId="{76840BA2-F99D-42DE-A675-1B2909726E60}" srcId="{016CDEAC-150D-41D3-AFBC-50A6EC15D3CE}" destId="{4A3D0BED-89AE-407C-8344-6FECBE09EC86}" srcOrd="1" destOrd="0" parTransId="{611F476B-B25F-4FB9-AB7C-CD9FDC2ED057}" sibTransId="{2536AEB3-27B4-4663-BC12-BFC3A495C2A0}"/>
    <dgm:cxn modelId="{BF488DF3-527B-464E-8490-DA5B642A9F0A}" type="presOf" srcId="{4A3D0BED-89AE-407C-8344-6FECBE09EC86}" destId="{8BF39FE5-0F3C-480A-BFEF-B9D1837621DD}" srcOrd="0" destOrd="0" presId="urn:microsoft.com/office/officeart/2008/layout/LinedList"/>
    <dgm:cxn modelId="{51197A64-B4B8-4F22-A966-81A922574B1F}" type="presParOf" srcId="{6FFCFFCF-B33F-4CC8-A0DE-58740755BAAC}" destId="{9D35E6B1-E2E1-4D5B-8822-DE9C78CA55AF}" srcOrd="0" destOrd="0" presId="urn:microsoft.com/office/officeart/2008/layout/LinedList"/>
    <dgm:cxn modelId="{5FEE4D8D-9423-4F9E-8399-9AED040CF215}" type="presParOf" srcId="{6FFCFFCF-B33F-4CC8-A0DE-58740755BAAC}" destId="{B2C6C6CA-0E3F-4F43-A30E-51E6A2E7BBDF}" srcOrd="1" destOrd="0" presId="urn:microsoft.com/office/officeart/2008/layout/LinedList"/>
    <dgm:cxn modelId="{2BF914E5-83BB-4238-B267-7B5ACF722598}" type="presParOf" srcId="{B2C6C6CA-0E3F-4F43-A30E-51E6A2E7BBDF}" destId="{6B73EF84-D372-4BF1-9B3C-9A05FDBF0D8F}" srcOrd="0" destOrd="0" presId="urn:microsoft.com/office/officeart/2008/layout/LinedList"/>
    <dgm:cxn modelId="{DFD700BF-3FB1-4180-BF19-C8AC8FB2D6E0}" type="presParOf" srcId="{B2C6C6CA-0E3F-4F43-A30E-51E6A2E7BBDF}" destId="{7FC57A12-2F0D-4939-B2DB-5C70D9E67B2A}" srcOrd="1" destOrd="0" presId="urn:microsoft.com/office/officeart/2008/layout/LinedList"/>
    <dgm:cxn modelId="{198C71CD-B279-45C0-8908-C61A2B9B60E2}" type="presParOf" srcId="{6FFCFFCF-B33F-4CC8-A0DE-58740755BAAC}" destId="{73591A68-411F-4A8B-94D9-3368BF907B25}" srcOrd="2" destOrd="0" presId="urn:microsoft.com/office/officeart/2008/layout/LinedList"/>
    <dgm:cxn modelId="{FDB891E6-0130-4841-8D17-A2734F202776}" type="presParOf" srcId="{6FFCFFCF-B33F-4CC8-A0DE-58740755BAAC}" destId="{396F7C7F-8FBC-4C5D-ADF9-CEDAD2EB8D18}" srcOrd="3" destOrd="0" presId="urn:microsoft.com/office/officeart/2008/layout/LinedList"/>
    <dgm:cxn modelId="{DE6A16D5-1F95-4A1F-AFE7-5DB4F3882046}" type="presParOf" srcId="{396F7C7F-8FBC-4C5D-ADF9-CEDAD2EB8D18}" destId="{8BF39FE5-0F3C-480A-BFEF-B9D1837621DD}" srcOrd="0" destOrd="0" presId="urn:microsoft.com/office/officeart/2008/layout/LinedList"/>
    <dgm:cxn modelId="{8E4A47E5-EE31-4B34-B80F-F6A47E993532}" type="presParOf" srcId="{396F7C7F-8FBC-4C5D-ADF9-CEDAD2EB8D18}" destId="{E31CD86D-4829-488C-B3C1-6F73461355ED}" srcOrd="1" destOrd="0" presId="urn:microsoft.com/office/officeart/2008/layout/LinedList"/>
    <dgm:cxn modelId="{CB29A29C-181B-4A21-91E7-8452C36A4BFF}" type="presParOf" srcId="{6FFCFFCF-B33F-4CC8-A0DE-58740755BAAC}" destId="{EA2D70DF-0EBD-445B-978C-0FA4050F86FD}" srcOrd="4" destOrd="0" presId="urn:microsoft.com/office/officeart/2008/layout/LinedList"/>
    <dgm:cxn modelId="{DD826A41-5852-4D0F-B249-3C41E744BD11}" type="presParOf" srcId="{6FFCFFCF-B33F-4CC8-A0DE-58740755BAAC}" destId="{C2E6D04E-0A42-4052-A429-0940C3A427BC}" srcOrd="5" destOrd="0" presId="urn:microsoft.com/office/officeart/2008/layout/LinedList"/>
    <dgm:cxn modelId="{0F4D4391-092B-4ACD-8FA0-A5EC98E1AFA4}" type="presParOf" srcId="{C2E6D04E-0A42-4052-A429-0940C3A427BC}" destId="{D8555D79-8ED9-4E71-A65B-EA2DDDD61ABC}" srcOrd="0" destOrd="0" presId="urn:microsoft.com/office/officeart/2008/layout/LinedList"/>
    <dgm:cxn modelId="{D381E6EF-03EE-4BC4-9BAE-17509F488C47}" type="presParOf" srcId="{C2E6D04E-0A42-4052-A429-0940C3A427BC}" destId="{13027D9F-E533-46CD-971A-C2DC48532A7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9C9525A4-63E7-4465-883F-C3135CBDB1B5}"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2521AE84-CF7F-47ED-8155-AB4677CECF3A}">
      <dgm:prSet/>
      <dgm:spPr/>
      <dgm:t>
        <a:bodyPr/>
        <a:lstStyle/>
        <a:p>
          <a:r>
            <a:rPr lang="en-GB"/>
            <a:t>One approach is to separate set up into two components: </a:t>
          </a:r>
          <a:r>
            <a:rPr lang="en-GB" b="1"/>
            <a:t>internal set ups</a:t>
          </a:r>
          <a:r>
            <a:rPr lang="en-GB"/>
            <a:t> and </a:t>
          </a:r>
          <a:r>
            <a:rPr lang="en-GB" b="1"/>
            <a:t>external set ups</a:t>
          </a:r>
          <a:endParaRPr lang="en-US"/>
        </a:p>
      </dgm:t>
    </dgm:pt>
    <dgm:pt modelId="{FCCE37D0-5D43-4918-8600-2033D62AAFEE}" type="parTrans" cxnId="{A9E40E1A-4D44-432B-9720-EB1076CFAACB}">
      <dgm:prSet/>
      <dgm:spPr/>
      <dgm:t>
        <a:bodyPr/>
        <a:lstStyle/>
        <a:p>
          <a:endParaRPr lang="en-US"/>
        </a:p>
      </dgm:t>
    </dgm:pt>
    <dgm:pt modelId="{10BB7059-71D2-4D80-9B47-638B3AA16EED}" type="sibTrans" cxnId="{A9E40E1A-4D44-432B-9720-EB1076CFAACB}">
      <dgm:prSet/>
      <dgm:spPr/>
      <dgm:t>
        <a:bodyPr/>
        <a:lstStyle/>
        <a:p>
          <a:endParaRPr lang="en-US"/>
        </a:p>
      </dgm:t>
    </dgm:pt>
    <dgm:pt modelId="{76B4CFA3-237D-4DCA-83F0-49E05F8DACA8}">
      <dgm:prSet/>
      <dgm:spPr/>
      <dgm:t>
        <a:bodyPr/>
        <a:lstStyle/>
        <a:p>
          <a:r>
            <a:rPr lang="en-GB" b="1"/>
            <a:t>Internal set ups</a:t>
          </a:r>
          <a:r>
            <a:rPr lang="en-GB"/>
            <a:t> require the machine to be stopped for the set up to be performed</a:t>
          </a:r>
          <a:endParaRPr lang="en-US"/>
        </a:p>
      </dgm:t>
    </dgm:pt>
    <dgm:pt modelId="{C73CB38B-64B3-4CA7-A626-58314814AE4F}" type="parTrans" cxnId="{393EBE6A-50FA-448C-ADC5-8B4D3C55704B}">
      <dgm:prSet/>
      <dgm:spPr/>
      <dgm:t>
        <a:bodyPr/>
        <a:lstStyle/>
        <a:p>
          <a:endParaRPr lang="en-US"/>
        </a:p>
      </dgm:t>
    </dgm:pt>
    <dgm:pt modelId="{BCE49350-D7E2-42CA-AA50-A7A5BFE9646E}" type="sibTrans" cxnId="{393EBE6A-50FA-448C-ADC5-8B4D3C55704B}">
      <dgm:prSet/>
      <dgm:spPr/>
      <dgm:t>
        <a:bodyPr/>
        <a:lstStyle/>
        <a:p>
          <a:endParaRPr lang="en-US"/>
        </a:p>
      </dgm:t>
    </dgm:pt>
    <dgm:pt modelId="{B5833317-6F1F-441E-9247-E0EDACE0A39F}">
      <dgm:prSet/>
      <dgm:spPr/>
      <dgm:t>
        <a:bodyPr/>
        <a:lstStyle/>
        <a:p>
          <a:r>
            <a:rPr lang="en-GB" b="1"/>
            <a:t>External set ups</a:t>
          </a:r>
          <a:r>
            <a:rPr lang="en-GB"/>
            <a:t> can be performed while the machine is still running</a:t>
          </a:r>
          <a:endParaRPr lang="en-US"/>
        </a:p>
      </dgm:t>
    </dgm:pt>
    <dgm:pt modelId="{17D23684-0BA9-4F0D-829D-A10210564B20}" type="parTrans" cxnId="{44A14C30-73D3-4B5A-9B94-BF1F8FF02685}">
      <dgm:prSet/>
      <dgm:spPr/>
      <dgm:t>
        <a:bodyPr/>
        <a:lstStyle/>
        <a:p>
          <a:endParaRPr lang="en-US"/>
        </a:p>
      </dgm:t>
    </dgm:pt>
    <dgm:pt modelId="{EE51DFFB-FF58-43F5-BE06-DB2BC6E21928}" type="sibTrans" cxnId="{44A14C30-73D3-4B5A-9B94-BF1F8FF02685}">
      <dgm:prSet/>
      <dgm:spPr/>
      <dgm:t>
        <a:bodyPr/>
        <a:lstStyle/>
        <a:p>
          <a:endParaRPr lang="en-US"/>
        </a:p>
      </dgm:t>
    </dgm:pt>
    <dgm:pt modelId="{36A5ECC5-06A8-41AE-BC61-09D5C7FBDB9A}">
      <dgm:prSet/>
      <dgm:spPr/>
      <dgm:t>
        <a:bodyPr/>
        <a:lstStyle/>
        <a:p>
          <a:r>
            <a:rPr lang="en-GB"/>
            <a:t>Almost all set ups in traditional manufacturing systems are internal, with JIT, much of set up process has been converted to external set ups</a:t>
          </a:r>
          <a:endParaRPr lang="en-US"/>
        </a:p>
      </dgm:t>
    </dgm:pt>
    <dgm:pt modelId="{E553830B-FE07-4CA2-8724-616F8621E2C1}" type="parTrans" cxnId="{64CFA722-FD90-4483-8B6E-BD936FA37A5F}">
      <dgm:prSet/>
      <dgm:spPr/>
      <dgm:t>
        <a:bodyPr/>
        <a:lstStyle/>
        <a:p>
          <a:endParaRPr lang="en-US"/>
        </a:p>
      </dgm:t>
    </dgm:pt>
    <dgm:pt modelId="{C573C37B-2B8A-4FD3-B4C8-F03D1197D205}" type="sibTrans" cxnId="{64CFA722-FD90-4483-8B6E-BD936FA37A5F}">
      <dgm:prSet/>
      <dgm:spPr/>
      <dgm:t>
        <a:bodyPr/>
        <a:lstStyle/>
        <a:p>
          <a:endParaRPr lang="en-US"/>
        </a:p>
      </dgm:t>
    </dgm:pt>
    <dgm:pt modelId="{CAFCAEF8-630B-4CE4-9A2C-09145E601E17}" type="pres">
      <dgm:prSet presAssocID="{9C9525A4-63E7-4465-883F-C3135CBDB1B5}" presName="vert0" presStyleCnt="0">
        <dgm:presLayoutVars>
          <dgm:dir/>
          <dgm:animOne val="branch"/>
          <dgm:animLvl val="lvl"/>
        </dgm:presLayoutVars>
      </dgm:prSet>
      <dgm:spPr/>
    </dgm:pt>
    <dgm:pt modelId="{F4C79A2E-4183-4ACC-9182-D322953E06A6}" type="pres">
      <dgm:prSet presAssocID="{2521AE84-CF7F-47ED-8155-AB4677CECF3A}" presName="thickLine" presStyleLbl="alignNode1" presStyleIdx="0" presStyleCnt="4"/>
      <dgm:spPr/>
    </dgm:pt>
    <dgm:pt modelId="{7EF5A138-E7A9-41CE-8CF9-90FA2E6990F4}" type="pres">
      <dgm:prSet presAssocID="{2521AE84-CF7F-47ED-8155-AB4677CECF3A}" presName="horz1" presStyleCnt="0"/>
      <dgm:spPr/>
    </dgm:pt>
    <dgm:pt modelId="{B3E6BE30-4942-412E-BE73-FA720626B2AE}" type="pres">
      <dgm:prSet presAssocID="{2521AE84-CF7F-47ED-8155-AB4677CECF3A}" presName="tx1" presStyleLbl="revTx" presStyleIdx="0" presStyleCnt="4"/>
      <dgm:spPr/>
    </dgm:pt>
    <dgm:pt modelId="{DAB2A305-C849-45D2-89E8-6F44D730A4CA}" type="pres">
      <dgm:prSet presAssocID="{2521AE84-CF7F-47ED-8155-AB4677CECF3A}" presName="vert1" presStyleCnt="0"/>
      <dgm:spPr/>
    </dgm:pt>
    <dgm:pt modelId="{771349FE-417E-4ECA-B436-5ACF393A2B53}" type="pres">
      <dgm:prSet presAssocID="{76B4CFA3-237D-4DCA-83F0-49E05F8DACA8}" presName="thickLine" presStyleLbl="alignNode1" presStyleIdx="1" presStyleCnt="4"/>
      <dgm:spPr/>
    </dgm:pt>
    <dgm:pt modelId="{74585DA9-E15C-4998-A31E-1346952F341D}" type="pres">
      <dgm:prSet presAssocID="{76B4CFA3-237D-4DCA-83F0-49E05F8DACA8}" presName="horz1" presStyleCnt="0"/>
      <dgm:spPr/>
    </dgm:pt>
    <dgm:pt modelId="{477B2CDE-B54E-4D49-91AA-AD974EAEAFCC}" type="pres">
      <dgm:prSet presAssocID="{76B4CFA3-237D-4DCA-83F0-49E05F8DACA8}" presName="tx1" presStyleLbl="revTx" presStyleIdx="1" presStyleCnt="4"/>
      <dgm:spPr/>
    </dgm:pt>
    <dgm:pt modelId="{D17FA528-C21E-4789-81A4-5E60F6EC069C}" type="pres">
      <dgm:prSet presAssocID="{76B4CFA3-237D-4DCA-83F0-49E05F8DACA8}" presName="vert1" presStyleCnt="0"/>
      <dgm:spPr/>
    </dgm:pt>
    <dgm:pt modelId="{A7D5D3C5-1DB4-4936-A75C-76F567A53ACD}" type="pres">
      <dgm:prSet presAssocID="{B5833317-6F1F-441E-9247-E0EDACE0A39F}" presName="thickLine" presStyleLbl="alignNode1" presStyleIdx="2" presStyleCnt="4"/>
      <dgm:spPr/>
    </dgm:pt>
    <dgm:pt modelId="{3F02199F-AF76-444A-A4E7-060DB3A2B786}" type="pres">
      <dgm:prSet presAssocID="{B5833317-6F1F-441E-9247-E0EDACE0A39F}" presName="horz1" presStyleCnt="0"/>
      <dgm:spPr/>
    </dgm:pt>
    <dgm:pt modelId="{6D8D45B0-4C3F-4A69-956E-F28A2C31C2CF}" type="pres">
      <dgm:prSet presAssocID="{B5833317-6F1F-441E-9247-E0EDACE0A39F}" presName="tx1" presStyleLbl="revTx" presStyleIdx="2" presStyleCnt="4"/>
      <dgm:spPr/>
    </dgm:pt>
    <dgm:pt modelId="{E2195C1D-9B0D-4996-BEAC-96C9DDE942AD}" type="pres">
      <dgm:prSet presAssocID="{B5833317-6F1F-441E-9247-E0EDACE0A39F}" presName="vert1" presStyleCnt="0"/>
      <dgm:spPr/>
    </dgm:pt>
    <dgm:pt modelId="{824FFCEA-B451-4EC3-856B-F594769597A5}" type="pres">
      <dgm:prSet presAssocID="{36A5ECC5-06A8-41AE-BC61-09D5C7FBDB9A}" presName="thickLine" presStyleLbl="alignNode1" presStyleIdx="3" presStyleCnt="4"/>
      <dgm:spPr/>
    </dgm:pt>
    <dgm:pt modelId="{D8ECA947-78C1-4C55-AE83-0D4744A388DE}" type="pres">
      <dgm:prSet presAssocID="{36A5ECC5-06A8-41AE-BC61-09D5C7FBDB9A}" presName="horz1" presStyleCnt="0"/>
      <dgm:spPr/>
    </dgm:pt>
    <dgm:pt modelId="{4D77CD3B-BED6-4441-BB7B-6B40C2FF61DB}" type="pres">
      <dgm:prSet presAssocID="{36A5ECC5-06A8-41AE-BC61-09D5C7FBDB9A}" presName="tx1" presStyleLbl="revTx" presStyleIdx="3" presStyleCnt="4"/>
      <dgm:spPr/>
    </dgm:pt>
    <dgm:pt modelId="{90F7E281-D7EE-462E-9E40-BCAC72F89E3E}" type="pres">
      <dgm:prSet presAssocID="{36A5ECC5-06A8-41AE-BC61-09D5C7FBDB9A}" presName="vert1" presStyleCnt="0"/>
      <dgm:spPr/>
    </dgm:pt>
  </dgm:ptLst>
  <dgm:cxnLst>
    <dgm:cxn modelId="{A9732103-5DBB-4CB3-873B-FF90ECA718A6}" type="presOf" srcId="{B5833317-6F1F-441E-9247-E0EDACE0A39F}" destId="{6D8D45B0-4C3F-4A69-956E-F28A2C31C2CF}" srcOrd="0" destOrd="0" presId="urn:microsoft.com/office/officeart/2008/layout/LinedList"/>
    <dgm:cxn modelId="{A9E40E1A-4D44-432B-9720-EB1076CFAACB}" srcId="{9C9525A4-63E7-4465-883F-C3135CBDB1B5}" destId="{2521AE84-CF7F-47ED-8155-AB4677CECF3A}" srcOrd="0" destOrd="0" parTransId="{FCCE37D0-5D43-4918-8600-2033D62AAFEE}" sibTransId="{10BB7059-71D2-4D80-9B47-638B3AA16EED}"/>
    <dgm:cxn modelId="{64CFA722-FD90-4483-8B6E-BD936FA37A5F}" srcId="{9C9525A4-63E7-4465-883F-C3135CBDB1B5}" destId="{36A5ECC5-06A8-41AE-BC61-09D5C7FBDB9A}" srcOrd="3" destOrd="0" parTransId="{E553830B-FE07-4CA2-8724-616F8621E2C1}" sibTransId="{C573C37B-2B8A-4FD3-B4C8-F03D1197D205}"/>
    <dgm:cxn modelId="{44A14C30-73D3-4B5A-9B94-BF1F8FF02685}" srcId="{9C9525A4-63E7-4465-883F-C3135CBDB1B5}" destId="{B5833317-6F1F-441E-9247-E0EDACE0A39F}" srcOrd="2" destOrd="0" parTransId="{17D23684-0BA9-4F0D-829D-A10210564B20}" sibTransId="{EE51DFFB-FF58-43F5-BE06-DB2BC6E21928}"/>
    <dgm:cxn modelId="{712A8E69-1E2F-4EF4-8771-784AA241FD32}" type="presOf" srcId="{36A5ECC5-06A8-41AE-BC61-09D5C7FBDB9A}" destId="{4D77CD3B-BED6-4441-BB7B-6B40C2FF61DB}" srcOrd="0" destOrd="0" presId="urn:microsoft.com/office/officeart/2008/layout/LinedList"/>
    <dgm:cxn modelId="{393EBE6A-50FA-448C-ADC5-8B4D3C55704B}" srcId="{9C9525A4-63E7-4465-883F-C3135CBDB1B5}" destId="{76B4CFA3-237D-4DCA-83F0-49E05F8DACA8}" srcOrd="1" destOrd="0" parTransId="{C73CB38B-64B3-4CA7-A626-58314814AE4F}" sibTransId="{BCE49350-D7E2-42CA-AA50-A7A5BFE9646E}"/>
    <dgm:cxn modelId="{4295257F-4413-4D08-A6F3-56E4A11DE68A}" type="presOf" srcId="{9C9525A4-63E7-4465-883F-C3135CBDB1B5}" destId="{CAFCAEF8-630B-4CE4-9A2C-09145E601E17}" srcOrd="0" destOrd="0" presId="urn:microsoft.com/office/officeart/2008/layout/LinedList"/>
    <dgm:cxn modelId="{EDE171B0-3817-4DED-B2AA-ECB73A97D5B4}" type="presOf" srcId="{2521AE84-CF7F-47ED-8155-AB4677CECF3A}" destId="{B3E6BE30-4942-412E-BE73-FA720626B2AE}" srcOrd="0" destOrd="0" presId="urn:microsoft.com/office/officeart/2008/layout/LinedList"/>
    <dgm:cxn modelId="{1073E0E7-D0C9-4999-97FF-A53370AC38E3}" type="presOf" srcId="{76B4CFA3-237D-4DCA-83F0-49E05F8DACA8}" destId="{477B2CDE-B54E-4D49-91AA-AD974EAEAFCC}" srcOrd="0" destOrd="0" presId="urn:microsoft.com/office/officeart/2008/layout/LinedList"/>
    <dgm:cxn modelId="{272F0295-E36D-47B0-8901-9E0862EEFA88}" type="presParOf" srcId="{CAFCAEF8-630B-4CE4-9A2C-09145E601E17}" destId="{F4C79A2E-4183-4ACC-9182-D322953E06A6}" srcOrd="0" destOrd="0" presId="urn:microsoft.com/office/officeart/2008/layout/LinedList"/>
    <dgm:cxn modelId="{32D12671-4A2B-4E2A-8048-B27DCE7A5084}" type="presParOf" srcId="{CAFCAEF8-630B-4CE4-9A2C-09145E601E17}" destId="{7EF5A138-E7A9-41CE-8CF9-90FA2E6990F4}" srcOrd="1" destOrd="0" presId="urn:microsoft.com/office/officeart/2008/layout/LinedList"/>
    <dgm:cxn modelId="{6A81E689-C75C-45C5-851B-56A1173DF46D}" type="presParOf" srcId="{7EF5A138-E7A9-41CE-8CF9-90FA2E6990F4}" destId="{B3E6BE30-4942-412E-BE73-FA720626B2AE}" srcOrd="0" destOrd="0" presId="urn:microsoft.com/office/officeart/2008/layout/LinedList"/>
    <dgm:cxn modelId="{01982090-59AA-40C8-B7B9-BF80271B592D}" type="presParOf" srcId="{7EF5A138-E7A9-41CE-8CF9-90FA2E6990F4}" destId="{DAB2A305-C849-45D2-89E8-6F44D730A4CA}" srcOrd="1" destOrd="0" presId="urn:microsoft.com/office/officeart/2008/layout/LinedList"/>
    <dgm:cxn modelId="{784C5012-6C29-493B-808A-460CEEE86716}" type="presParOf" srcId="{CAFCAEF8-630B-4CE4-9A2C-09145E601E17}" destId="{771349FE-417E-4ECA-B436-5ACF393A2B53}" srcOrd="2" destOrd="0" presId="urn:microsoft.com/office/officeart/2008/layout/LinedList"/>
    <dgm:cxn modelId="{34EA73B6-A415-4AEF-A532-E8E71D34FB57}" type="presParOf" srcId="{CAFCAEF8-630B-4CE4-9A2C-09145E601E17}" destId="{74585DA9-E15C-4998-A31E-1346952F341D}" srcOrd="3" destOrd="0" presId="urn:microsoft.com/office/officeart/2008/layout/LinedList"/>
    <dgm:cxn modelId="{BF16D08A-BB50-4BEF-94BC-E6919E21E4D3}" type="presParOf" srcId="{74585DA9-E15C-4998-A31E-1346952F341D}" destId="{477B2CDE-B54E-4D49-91AA-AD974EAEAFCC}" srcOrd="0" destOrd="0" presId="urn:microsoft.com/office/officeart/2008/layout/LinedList"/>
    <dgm:cxn modelId="{1D25F65B-916C-4AFD-B468-4D572D00EBA5}" type="presParOf" srcId="{74585DA9-E15C-4998-A31E-1346952F341D}" destId="{D17FA528-C21E-4789-81A4-5E60F6EC069C}" srcOrd="1" destOrd="0" presId="urn:microsoft.com/office/officeart/2008/layout/LinedList"/>
    <dgm:cxn modelId="{F002D4D7-A903-49E8-A8C7-D02BA9D7AEA2}" type="presParOf" srcId="{CAFCAEF8-630B-4CE4-9A2C-09145E601E17}" destId="{A7D5D3C5-1DB4-4936-A75C-76F567A53ACD}" srcOrd="4" destOrd="0" presId="urn:microsoft.com/office/officeart/2008/layout/LinedList"/>
    <dgm:cxn modelId="{498A17AC-68C7-47CE-B546-5E660787DD84}" type="presParOf" srcId="{CAFCAEF8-630B-4CE4-9A2C-09145E601E17}" destId="{3F02199F-AF76-444A-A4E7-060DB3A2B786}" srcOrd="5" destOrd="0" presId="urn:microsoft.com/office/officeart/2008/layout/LinedList"/>
    <dgm:cxn modelId="{9BFA61D4-5D35-44B3-91ED-2903E9E3923C}" type="presParOf" srcId="{3F02199F-AF76-444A-A4E7-060DB3A2B786}" destId="{6D8D45B0-4C3F-4A69-956E-F28A2C31C2CF}" srcOrd="0" destOrd="0" presId="urn:microsoft.com/office/officeart/2008/layout/LinedList"/>
    <dgm:cxn modelId="{BE7E9CAD-0396-421E-904F-7865E9457FA5}" type="presParOf" srcId="{3F02199F-AF76-444A-A4E7-060DB3A2B786}" destId="{E2195C1D-9B0D-4996-BEAC-96C9DDE942AD}" srcOrd="1" destOrd="0" presId="urn:microsoft.com/office/officeart/2008/layout/LinedList"/>
    <dgm:cxn modelId="{F7409DE5-AFBD-4A21-8235-DBE269A1305E}" type="presParOf" srcId="{CAFCAEF8-630B-4CE4-9A2C-09145E601E17}" destId="{824FFCEA-B451-4EC3-856B-F594769597A5}" srcOrd="6" destOrd="0" presId="urn:microsoft.com/office/officeart/2008/layout/LinedList"/>
    <dgm:cxn modelId="{7EF3A3AC-8A22-4AB8-9C97-036093759A5E}" type="presParOf" srcId="{CAFCAEF8-630B-4CE4-9A2C-09145E601E17}" destId="{D8ECA947-78C1-4C55-AE83-0D4744A388DE}" srcOrd="7" destOrd="0" presId="urn:microsoft.com/office/officeart/2008/layout/LinedList"/>
    <dgm:cxn modelId="{1AD2336E-6834-4A87-B14E-E5C689EB5A8E}" type="presParOf" srcId="{D8ECA947-78C1-4C55-AE83-0D4744A388DE}" destId="{4D77CD3B-BED6-4441-BB7B-6B40C2FF61DB}" srcOrd="0" destOrd="0" presId="urn:microsoft.com/office/officeart/2008/layout/LinedList"/>
    <dgm:cxn modelId="{7CF0A202-674E-4C28-9186-AE994D63BE19}" type="presParOf" srcId="{D8ECA947-78C1-4C55-AE83-0D4744A388DE}" destId="{90F7E281-D7EE-462E-9E40-BCAC72F89E3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3335740B-1EA3-4BAF-8227-20A47E983D9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633F9BD-DCB6-4AC7-BB16-8B678F684459}">
      <dgm:prSet/>
      <dgm:spPr/>
      <dgm:t>
        <a:bodyPr/>
        <a:lstStyle/>
        <a:p>
          <a:r>
            <a:rPr lang="en-GB"/>
            <a:t>Demand for a product can show sudden increases or decreases, which can mean disruptive changes in production schedules</a:t>
          </a:r>
          <a:endParaRPr lang="en-US"/>
        </a:p>
      </dgm:t>
    </dgm:pt>
    <dgm:pt modelId="{D294A245-496C-444B-8D98-01EB48DE0501}" type="parTrans" cxnId="{AB182B45-8154-40FA-91F6-AEE6294FC872}">
      <dgm:prSet/>
      <dgm:spPr/>
      <dgm:t>
        <a:bodyPr/>
        <a:lstStyle/>
        <a:p>
          <a:endParaRPr lang="en-US"/>
        </a:p>
      </dgm:t>
    </dgm:pt>
    <dgm:pt modelId="{0F29CB58-5E15-4715-880C-8251AA33F8AF}" type="sibTrans" cxnId="{AB182B45-8154-40FA-91F6-AEE6294FC872}">
      <dgm:prSet/>
      <dgm:spPr/>
      <dgm:t>
        <a:bodyPr/>
        <a:lstStyle/>
        <a:p>
          <a:endParaRPr lang="en-US"/>
        </a:p>
      </dgm:t>
    </dgm:pt>
    <dgm:pt modelId="{AB4AF501-EEA4-42D7-9690-63D6A4A7B15B}">
      <dgm:prSet/>
      <dgm:spPr/>
      <dgm:t>
        <a:bodyPr/>
        <a:lstStyle/>
        <a:p>
          <a:r>
            <a:rPr lang="en-GB"/>
            <a:t>These demand changes are typically magnified throughout the production line and the supply chain</a:t>
          </a:r>
          <a:endParaRPr lang="en-US"/>
        </a:p>
      </dgm:t>
    </dgm:pt>
    <dgm:pt modelId="{452099AB-BCBD-4C1C-91AA-2F71F4EC52FF}" type="parTrans" cxnId="{4C3C41C7-86DD-48E0-B0CD-73E1EC864082}">
      <dgm:prSet/>
      <dgm:spPr/>
      <dgm:t>
        <a:bodyPr/>
        <a:lstStyle/>
        <a:p>
          <a:endParaRPr lang="en-US"/>
        </a:p>
      </dgm:t>
    </dgm:pt>
    <dgm:pt modelId="{5814DBA1-ADDE-430F-A72B-2508D3E80D07}" type="sibTrans" cxnId="{4C3C41C7-86DD-48E0-B0CD-73E1EC864082}">
      <dgm:prSet/>
      <dgm:spPr/>
      <dgm:t>
        <a:bodyPr/>
        <a:lstStyle/>
        <a:p>
          <a:endParaRPr lang="en-US"/>
        </a:p>
      </dgm:t>
    </dgm:pt>
    <dgm:pt modelId="{5C9DE1A0-C74A-49FF-A1AF-E14EF5C5D90F}">
      <dgm:prSet/>
      <dgm:spPr/>
      <dgm:t>
        <a:bodyPr/>
        <a:lstStyle/>
        <a:p>
          <a:r>
            <a:rPr lang="en-GB"/>
            <a:t>They contribute to inefficiency and create waste</a:t>
          </a:r>
          <a:endParaRPr lang="en-US"/>
        </a:p>
      </dgm:t>
    </dgm:pt>
    <dgm:pt modelId="{DB65ABE0-5242-44E7-A4C1-410AEE8484FB}" type="parTrans" cxnId="{2DEFE7A1-9EB5-43B4-8A6E-7C8268A6EF94}">
      <dgm:prSet/>
      <dgm:spPr/>
      <dgm:t>
        <a:bodyPr/>
        <a:lstStyle/>
        <a:p>
          <a:endParaRPr lang="en-US"/>
        </a:p>
      </dgm:t>
    </dgm:pt>
    <dgm:pt modelId="{DDEACF50-D3D2-4B11-9F8C-E0600E895CDF}" type="sibTrans" cxnId="{2DEFE7A1-9EB5-43B4-8A6E-7C8268A6EF94}">
      <dgm:prSet/>
      <dgm:spPr/>
      <dgm:t>
        <a:bodyPr/>
        <a:lstStyle/>
        <a:p>
          <a:endParaRPr lang="en-US"/>
        </a:p>
      </dgm:t>
    </dgm:pt>
    <dgm:pt modelId="{8D525A77-0CC7-4BBC-B671-A889855B5FC3}" type="pres">
      <dgm:prSet presAssocID="{3335740B-1EA3-4BAF-8227-20A47E983D92}" presName="linear" presStyleCnt="0">
        <dgm:presLayoutVars>
          <dgm:animLvl val="lvl"/>
          <dgm:resizeHandles val="exact"/>
        </dgm:presLayoutVars>
      </dgm:prSet>
      <dgm:spPr/>
    </dgm:pt>
    <dgm:pt modelId="{9010C6C4-7467-4751-8B5A-8170BD841794}" type="pres">
      <dgm:prSet presAssocID="{5633F9BD-DCB6-4AC7-BB16-8B678F684459}" presName="parentText" presStyleLbl="node1" presStyleIdx="0" presStyleCnt="3">
        <dgm:presLayoutVars>
          <dgm:chMax val="0"/>
          <dgm:bulletEnabled val="1"/>
        </dgm:presLayoutVars>
      </dgm:prSet>
      <dgm:spPr/>
    </dgm:pt>
    <dgm:pt modelId="{1D138F40-E8A7-4DD0-A5A2-FF97EB7ACA99}" type="pres">
      <dgm:prSet presAssocID="{0F29CB58-5E15-4715-880C-8251AA33F8AF}" presName="spacer" presStyleCnt="0"/>
      <dgm:spPr/>
    </dgm:pt>
    <dgm:pt modelId="{C65AFCFF-B231-4593-9CEE-5C41D0F739AD}" type="pres">
      <dgm:prSet presAssocID="{AB4AF501-EEA4-42D7-9690-63D6A4A7B15B}" presName="parentText" presStyleLbl="node1" presStyleIdx="1" presStyleCnt="3">
        <dgm:presLayoutVars>
          <dgm:chMax val="0"/>
          <dgm:bulletEnabled val="1"/>
        </dgm:presLayoutVars>
      </dgm:prSet>
      <dgm:spPr/>
    </dgm:pt>
    <dgm:pt modelId="{CB7805A7-E39D-4D6B-9E15-A376817CAAAD}" type="pres">
      <dgm:prSet presAssocID="{5814DBA1-ADDE-430F-A72B-2508D3E80D07}" presName="spacer" presStyleCnt="0"/>
      <dgm:spPr/>
    </dgm:pt>
    <dgm:pt modelId="{862C3218-6C66-4369-98B6-E565FBF3D57A}" type="pres">
      <dgm:prSet presAssocID="{5C9DE1A0-C74A-49FF-A1AF-E14EF5C5D90F}" presName="parentText" presStyleLbl="node1" presStyleIdx="2" presStyleCnt="3">
        <dgm:presLayoutVars>
          <dgm:chMax val="0"/>
          <dgm:bulletEnabled val="1"/>
        </dgm:presLayoutVars>
      </dgm:prSet>
      <dgm:spPr/>
    </dgm:pt>
  </dgm:ptLst>
  <dgm:cxnLst>
    <dgm:cxn modelId="{687ACC05-6FE2-4A97-A703-12672DF703A9}" type="presOf" srcId="{5633F9BD-DCB6-4AC7-BB16-8B678F684459}" destId="{9010C6C4-7467-4751-8B5A-8170BD841794}" srcOrd="0" destOrd="0" presId="urn:microsoft.com/office/officeart/2005/8/layout/vList2"/>
    <dgm:cxn modelId="{AB182B45-8154-40FA-91F6-AEE6294FC872}" srcId="{3335740B-1EA3-4BAF-8227-20A47E983D92}" destId="{5633F9BD-DCB6-4AC7-BB16-8B678F684459}" srcOrd="0" destOrd="0" parTransId="{D294A245-496C-444B-8D98-01EB48DE0501}" sibTransId="{0F29CB58-5E15-4715-880C-8251AA33F8AF}"/>
    <dgm:cxn modelId="{941C574E-4BEF-49DE-B580-79152D4AD63D}" type="presOf" srcId="{3335740B-1EA3-4BAF-8227-20A47E983D92}" destId="{8D525A77-0CC7-4BBC-B671-A889855B5FC3}" srcOrd="0" destOrd="0" presId="urn:microsoft.com/office/officeart/2005/8/layout/vList2"/>
    <dgm:cxn modelId="{3D178357-B8A7-4BD9-896D-D306CCFACEED}" type="presOf" srcId="{5C9DE1A0-C74A-49FF-A1AF-E14EF5C5D90F}" destId="{862C3218-6C66-4369-98B6-E565FBF3D57A}" srcOrd="0" destOrd="0" presId="urn:microsoft.com/office/officeart/2005/8/layout/vList2"/>
    <dgm:cxn modelId="{D1BB3D92-A3D8-43EF-904A-49867071CF19}" type="presOf" srcId="{AB4AF501-EEA4-42D7-9690-63D6A4A7B15B}" destId="{C65AFCFF-B231-4593-9CEE-5C41D0F739AD}" srcOrd="0" destOrd="0" presId="urn:microsoft.com/office/officeart/2005/8/layout/vList2"/>
    <dgm:cxn modelId="{2DEFE7A1-9EB5-43B4-8A6E-7C8268A6EF94}" srcId="{3335740B-1EA3-4BAF-8227-20A47E983D92}" destId="{5C9DE1A0-C74A-49FF-A1AF-E14EF5C5D90F}" srcOrd="2" destOrd="0" parTransId="{DB65ABE0-5242-44E7-A4C1-410AEE8484FB}" sibTransId="{DDEACF50-D3D2-4B11-9F8C-E0600E895CDF}"/>
    <dgm:cxn modelId="{4C3C41C7-86DD-48E0-B0CD-73E1EC864082}" srcId="{3335740B-1EA3-4BAF-8227-20A47E983D92}" destId="{AB4AF501-EEA4-42D7-9690-63D6A4A7B15B}" srcOrd="1" destOrd="0" parTransId="{452099AB-BCBD-4C1C-91AA-2F71F4EC52FF}" sibTransId="{5814DBA1-ADDE-430F-A72B-2508D3E80D07}"/>
    <dgm:cxn modelId="{FA64FAC6-33D8-45BD-BF0A-553C57BE521B}" type="presParOf" srcId="{8D525A77-0CC7-4BBC-B671-A889855B5FC3}" destId="{9010C6C4-7467-4751-8B5A-8170BD841794}" srcOrd="0" destOrd="0" presId="urn:microsoft.com/office/officeart/2005/8/layout/vList2"/>
    <dgm:cxn modelId="{14BC7B30-0EED-47EA-B21C-8E63E38D38B3}" type="presParOf" srcId="{8D525A77-0CC7-4BBC-B671-A889855B5FC3}" destId="{1D138F40-E8A7-4DD0-A5A2-FF97EB7ACA99}" srcOrd="1" destOrd="0" presId="urn:microsoft.com/office/officeart/2005/8/layout/vList2"/>
    <dgm:cxn modelId="{0C84B2B2-94D8-4587-AD20-60EAC97F74FD}" type="presParOf" srcId="{8D525A77-0CC7-4BBC-B671-A889855B5FC3}" destId="{C65AFCFF-B231-4593-9CEE-5C41D0F739AD}" srcOrd="2" destOrd="0" presId="urn:microsoft.com/office/officeart/2005/8/layout/vList2"/>
    <dgm:cxn modelId="{5AA49CCB-05A9-49AC-A214-B584F3DF55BD}" type="presParOf" srcId="{8D525A77-0CC7-4BBC-B671-A889855B5FC3}" destId="{CB7805A7-E39D-4D6B-9E15-A376817CAAAD}" srcOrd="3" destOrd="0" presId="urn:microsoft.com/office/officeart/2005/8/layout/vList2"/>
    <dgm:cxn modelId="{E25F7E67-8C62-411E-A782-7A0A2E86FB57}" type="presParOf" srcId="{8D525A77-0CC7-4BBC-B671-A889855B5FC3}" destId="{862C3218-6C66-4369-98B6-E565FBF3D57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5672B4A9-39FA-4841-B01E-24A6D5E9E73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6CD05E9-28CC-4253-92F9-DD91DF87E9D0}">
      <dgm:prSet/>
      <dgm:spPr/>
      <dgm:t>
        <a:bodyPr/>
        <a:lstStyle/>
        <a:p>
          <a:r>
            <a:rPr lang="en-GB"/>
            <a:t>The JIT philosophy is to eliminate the problem by making adjustments as small as possible and setting a production plan that is frozen for the month</a:t>
          </a:r>
          <a:endParaRPr lang="en-US"/>
        </a:p>
      </dgm:t>
    </dgm:pt>
    <dgm:pt modelId="{92DE58F2-31A7-4495-AD1D-4A75AF4EC272}" type="parTrans" cxnId="{30EB9111-2E0D-43AE-8322-250ABD40740C}">
      <dgm:prSet/>
      <dgm:spPr/>
      <dgm:t>
        <a:bodyPr/>
        <a:lstStyle/>
        <a:p>
          <a:endParaRPr lang="en-US"/>
        </a:p>
      </dgm:t>
    </dgm:pt>
    <dgm:pt modelId="{0A948A6F-233B-45D4-9CAD-3AFC55136E1B}" type="sibTrans" cxnId="{30EB9111-2E0D-43AE-8322-250ABD40740C}">
      <dgm:prSet/>
      <dgm:spPr/>
      <dgm:t>
        <a:bodyPr/>
        <a:lstStyle/>
        <a:p>
          <a:endParaRPr lang="en-US"/>
        </a:p>
      </dgm:t>
    </dgm:pt>
    <dgm:pt modelId="{A3805419-6BC6-4157-94DE-FC3F145F59D0}">
      <dgm:prSet/>
      <dgm:spPr/>
      <dgm:t>
        <a:bodyPr/>
        <a:lstStyle/>
        <a:p>
          <a:r>
            <a:rPr lang="en-GB"/>
            <a:t>This is called </a:t>
          </a:r>
          <a:r>
            <a:rPr lang="en-GB" b="1"/>
            <a:t>uniform plant loading</a:t>
          </a:r>
          <a:r>
            <a:rPr lang="en-GB"/>
            <a:t> or “levelling” the production schedule</a:t>
          </a:r>
          <a:endParaRPr lang="en-US"/>
        </a:p>
      </dgm:t>
    </dgm:pt>
    <dgm:pt modelId="{B761F3B8-463B-4DA4-9870-F795D110565A}" type="parTrans" cxnId="{FD1D38E3-CF78-4546-A268-343F2DFFDF2B}">
      <dgm:prSet/>
      <dgm:spPr/>
      <dgm:t>
        <a:bodyPr/>
        <a:lstStyle/>
        <a:p>
          <a:endParaRPr lang="en-US"/>
        </a:p>
      </dgm:t>
    </dgm:pt>
    <dgm:pt modelId="{D0D7A175-66FE-493D-8D0B-15959A02CF67}" type="sibTrans" cxnId="{FD1D38E3-CF78-4546-A268-343F2DFFDF2B}">
      <dgm:prSet/>
      <dgm:spPr/>
      <dgm:t>
        <a:bodyPr/>
        <a:lstStyle/>
        <a:p>
          <a:endParaRPr lang="en-US"/>
        </a:p>
      </dgm:t>
    </dgm:pt>
    <dgm:pt modelId="{4DF2FEEB-B9F0-4216-9CDF-88FFD4620E6A}">
      <dgm:prSet/>
      <dgm:spPr/>
      <dgm:t>
        <a:bodyPr/>
        <a:lstStyle/>
        <a:p>
          <a:r>
            <a:rPr lang="en-GB"/>
            <a:t>To meet demand and keep inventories low, a “level” schedule is developed so that the same mix of products is made every day in small quantities</a:t>
          </a:r>
          <a:endParaRPr lang="en-US"/>
        </a:p>
      </dgm:t>
    </dgm:pt>
    <dgm:pt modelId="{64CBA078-293F-4379-BAFC-F3379345AFB0}" type="parTrans" cxnId="{F25CF072-F712-4D66-8BCC-3483431E9F38}">
      <dgm:prSet/>
      <dgm:spPr/>
      <dgm:t>
        <a:bodyPr/>
        <a:lstStyle/>
        <a:p>
          <a:endParaRPr lang="en-US"/>
        </a:p>
      </dgm:t>
    </dgm:pt>
    <dgm:pt modelId="{8F769695-F795-4DF8-A524-06B6CB6970E8}" type="sibTrans" cxnId="{F25CF072-F712-4D66-8BCC-3483431E9F38}">
      <dgm:prSet/>
      <dgm:spPr/>
      <dgm:t>
        <a:bodyPr/>
        <a:lstStyle/>
        <a:p>
          <a:endParaRPr lang="en-US"/>
        </a:p>
      </dgm:t>
    </dgm:pt>
    <dgm:pt modelId="{C5395F24-F7E0-4148-A6A3-E144D2E204E7}" type="pres">
      <dgm:prSet presAssocID="{5672B4A9-39FA-4841-B01E-24A6D5E9E739}" presName="linear" presStyleCnt="0">
        <dgm:presLayoutVars>
          <dgm:animLvl val="lvl"/>
          <dgm:resizeHandles val="exact"/>
        </dgm:presLayoutVars>
      </dgm:prSet>
      <dgm:spPr/>
    </dgm:pt>
    <dgm:pt modelId="{0DC1ADFA-629F-49C1-B69E-5A6D87BB618F}" type="pres">
      <dgm:prSet presAssocID="{46CD05E9-28CC-4253-92F9-DD91DF87E9D0}" presName="parentText" presStyleLbl="node1" presStyleIdx="0" presStyleCnt="3">
        <dgm:presLayoutVars>
          <dgm:chMax val="0"/>
          <dgm:bulletEnabled val="1"/>
        </dgm:presLayoutVars>
      </dgm:prSet>
      <dgm:spPr/>
    </dgm:pt>
    <dgm:pt modelId="{47F97B3F-FC63-4F2D-A984-8ED569AB35EB}" type="pres">
      <dgm:prSet presAssocID="{0A948A6F-233B-45D4-9CAD-3AFC55136E1B}" presName="spacer" presStyleCnt="0"/>
      <dgm:spPr/>
    </dgm:pt>
    <dgm:pt modelId="{EAFC721D-B704-4688-91F3-01E1B5ACDC13}" type="pres">
      <dgm:prSet presAssocID="{A3805419-6BC6-4157-94DE-FC3F145F59D0}" presName="parentText" presStyleLbl="node1" presStyleIdx="1" presStyleCnt="3">
        <dgm:presLayoutVars>
          <dgm:chMax val="0"/>
          <dgm:bulletEnabled val="1"/>
        </dgm:presLayoutVars>
      </dgm:prSet>
      <dgm:spPr/>
    </dgm:pt>
    <dgm:pt modelId="{074FE3EA-2480-42FC-BC22-3F2629804023}" type="pres">
      <dgm:prSet presAssocID="{D0D7A175-66FE-493D-8D0B-15959A02CF67}" presName="spacer" presStyleCnt="0"/>
      <dgm:spPr/>
    </dgm:pt>
    <dgm:pt modelId="{C2283FCB-9AFE-4627-99EC-6C6D562AB596}" type="pres">
      <dgm:prSet presAssocID="{4DF2FEEB-B9F0-4216-9CDF-88FFD4620E6A}" presName="parentText" presStyleLbl="node1" presStyleIdx="2" presStyleCnt="3">
        <dgm:presLayoutVars>
          <dgm:chMax val="0"/>
          <dgm:bulletEnabled val="1"/>
        </dgm:presLayoutVars>
      </dgm:prSet>
      <dgm:spPr/>
    </dgm:pt>
  </dgm:ptLst>
  <dgm:cxnLst>
    <dgm:cxn modelId="{30EB9111-2E0D-43AE-8322-250ABD40740C}" srcId="{5672B4A9-39FA-4841-B01E-24A6D5E9E739}" destId="{46CD05E9-28CC-4253-92F9-DD91DF87E9D0}" srcOrd="0" destOrd="0" parTransId="{92DE58F2-31A7-4495-AD1D-4A75AF4EC272}" sibTransId="{0A948A6F-233B-45D4-9CAD-3AFC55136E1B}"/>
    <dgm:cxn modelId="{54F9A826-AE18-49DE-BB34-47690B6C723D}" type="presOf" srcId="{A3805419-6BC6-4157-94DE-FC3F145F59D0}" destId="{EAFC721D-B704-4688-91F3-01E1B5ACDC13}" srcOrd="0" destOrd="0" presId="urn:microsoft.com/office/officeart/2005/8/layout/vList2"/>
    <dgm:cxn modelId="{5B518E3B-7B32-4CFD-9F8B-1BCE5CC1B1D9}" type="presOf" srcId="{4DF2FEEB-B9F0-4216-9CDF-88FFD4620E6A}" destId="{C2283FCB-9AFE-4627-99EC-6C6D562AB596}" srcOrd="0" destOrd="0" presId="urn:microsoft.com/office/officeart/2005/8/layout/vList2"/>
    <dgm:cxn modelId="{F25CF072-F712-4D66-8BCC-3483431E9F38}" srcId="{5672B4A9-39FA-4841-B01E-24A6D5E9E739}" destId="{4DF2FEEB-B9F0-4216-9CDF-88FFD4620E6A}" srcOrd="2" destOrd="0" parTransId="{64CBA078-293F-4379-BAFC-F3379345AFB0}" sibTransId="{8F769695-F795-4DF8-A524-06B6CB6970E8}"/>
    <dgm:cxn modelId="{4803B49B-849B-4F25-A03B-F0512560E8E3}" type="presOf" srcId="{46CD05E9-28CC-4253-92F9-DD91DF87E9D0}" destId="{0DC1ADFA-629F-49C1-B69E-5A6D87BB618F}" srcOrd="0" destOrd="0" presId="urn:microsoft.com/office/officeart/2005/8/layout/vList2"/>
    <dgm:cxn modelId="{326CCFD8-51AB-4AE3-BE2E-02EC32B444A3}" type="presOf" srcId="{5672B4A9-39FA-4841-B01E-24A6D5E9E739}" destId="{C5395F24-F7E0-4148-A6A3-E144D2E204E7}" srcOrd="0" destOrd="0" presId="urn:microsoft.com/office/officeart/2005/8/layout/vList2"/>
    <dgm:cxn modelId="{FD1D38E3-CF78-4546-A268-343F2DFFDF2B}" srcId="{5672B4A9-39FA-4841-B01E-24A6D5E9E739}" destId="{A3805419-6BC6-4157-94DE-FC3F145F59D0}" srcOrd="1" destOrd="0" parTransId="{B761F3B8-463B-4DA4-9870-F795D110565A}" sibTransId="{D0D7A175-66FE-493D-8D0B-15959A02CF67}"/>
    <dgm:cxn modelId="{9E84177D-0A62-459C-B47E-8D8392D02013}" type="presParOf" srcId="{C5395F24-F7E0-4148-A6A3-E144D2E204E7}" destId="{0DC1ADFA-629F-49C1-B69E-5A6D87BB618F}" srcOrd="0" destOrd="0" presId="urn:microsoft.com/office/officeart/2005/8/layout/vList2"/>
    <dgm:cxn modelId="{30BA1FAE-42C1-4AF0-8168-F96830FB9E8B}" type="presParOf" srcId="{C5395F24-F7E0-4148-A6A3-E144D2E204E7}" destId="{47F97B3F-FC63-4F2D-A984-8ED569AB35EB}" srcOrd="1" destOrd="0" presId="urn:microsoft.com/office/officeart/2005/8/layout/vList2"/>
    <dgm:cxn modelId="{1201D517-3535-4945-9B51-4D04F367F980}" type="presParOf" srcId="{C5395F24-F7E0-4148-A6A3-E144D2E204E7}" destId="{EAFC721D-B704-4688-91F3-01E1B5ACDC13}" srcOrd="2" destOrd="0" presId="urn:microsoft.com/office/officeart/2005/8/layout/vList2"/>
    <dgm:cxn modelId="{4B5934AE-5DD6-4DC6-BDAD-D619A15D3516}" type="presParOf" srcId="{C5395F24-F7E0-4148-A6A3-E144D2E204E7}" destId="{074FE3EA-2480-42FC-BC22-3F2629804023}" srcOrd="3" destOrd="0" presId="urn:microsoft.com/office/officeart/2005/8/layout/vList2"/>
    <dgm:cxn modelId="{BB72EAFD-64A0-4364-866E-5F8D7EC385F4}" type="presParOf" srcId="{C5395F24-F7E0-4148-A6A3-E144D2E204E7}" destId="{C2283FCB-9AFE-4627-99EC-6C6D562AB59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D20CD50E-41AD-4606-9671-742CDB5FC08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F5E9020-6551-44B5-A15F-E2A0DB5F1ED1}">
      <dgm:prSet/>
      <dgm:spPr/>
      <dgm:t>
        <a:bodyPr/>
        <a:lstStyle/>
        <a:p>
          <a:r>
            <a:rPr lang="en-GB"/>
            <a:t>This is in contrast to traditional systems, which produce large quantities of one product on one day and of another product on the next day</a:t>
          </a:r>
          <a:endParaRPr lang="en-US"/>
        </a:p>
      </dgm:t>
    </dgm:pt>
    <dgm:pt modelId="{F06B204D-E41C-4409-BAB9-4E28BC1A9F09}" type="parTrans" cxnId="{2300B916-86A5-4CB1-B7B6-C08388982EF4}">
      <dgm:prSet/>
      <dgm:spPr/>
      <dgm:t>
        <a:bodyPr/>
        <a:lstStyle/>
        <a:p>
          <a:endParaRPr lang="en-US"/>
        </a:p>
      </dgm:t>
    </dgm:pt>
    <dgm:pt modelId="{B88C6EB8-0A3A-4371-9926-4763DC765E98}" type="sibTrans" cxnId="{2300B916-86A5-4CB1-B7B6-C08388982EF4}">
      <dgm:prSet/>
      <dgm:spPr/>
      <dgm:t>
        <a:bodyPr/>
        <a:lstStyle/>
        <a:p>
          <a:endParaRPr lang="en-US"/>
        </a:p>
      </dgm:t>
    </dgm:pt>
    <dgm:pt modelId="{6090CBA4-91B9-4C3F-B270-08BC81BE0BBA}">
      <dgm:prSet/>
      <dgm:spPr/>
      <dgm:t>
        <a:bodyPr/>
        <a:lstStyle/>
        <a:p>
          <a:r>
            <a:rPr lang="en-GB"/>
            <a:t>However, with the JIT system there is day-to-day repetition in the schedule, which prevents the company from having to carry large amounts of inventory and places predictable demands on all work centres and suppliers</a:t>
          </a:r>
          <a:endParaRPr lang="en-US"/>
        </a:p>
      </dgm:t>
    </dgm:pt>
    <dgm:pt modelId="{376A2231-8B53-43BF-9856-207FEC11128C}" type="parTrans" cxnId="{C5EF743D-729E-4EC1-AD38-97A1364051D7}">
      <dgm:prSet/>
      <dgm:spPr/>
      <dgm:t>
        <a:bodyPr/>
        <a:lstStyle/>
        <a:p>
          <a:endParaRPr lang="en-US"/>
        </a:p>
      </dgm:t>
    </dgm:pt>
    <dgm:pt modelId="{B1B84163-F272-4BF8-A36C-498B7B1619EF}" type="sibTrans" cxnId="{C5EF743D-729E-4EC1-AD38-97A1364051D7}">
      <dgm:prSet/>
      <dgm:spPr/>
      <dgm:t>
        <a:bodyPr/>
        <a:lstStyle/>
        <a:p>
          <a:endParaRPr lang="en-US"/>
        </a:p>
      </dgm:t>
    </dgm:pt>
    <dgm:pt modelId="{4D21CCA0-B9FB-42E8-B4C7-39323E8E54E3}" type="pres">
      <dgm:prSet presAssocID="{D20CD50E-41AD-4606-9671-742CDB5FC08A}" presName="linear" presStyleCnt="0">
        <dgm:presLayoutVars>
          <dgm:animLvl val="lvl"/>
          <dgm:resizeHandles val="exact"/>
        </dgm:presLayoutVars>
      </dgm:prSet>
      <dgm:spPr/>
    </dgm:pt>
    <dgm:pt modelId="{531C6E48-FA53-475B-AEF6-3E3092F4A081}" type="pres">
      <dgm:prSet presAssocID="{CF5E9020-6551-44B5-A15F-E2A0DB5F1ED1}" presName="parentText" presStyleLbl="node1" presStyleIdx="0" presStyleCnt="2">
        <dgm:presLayoutVars>
          <dgm:chMax val="0"/>
          <dgm:bulletEnabled val="1"/>
        </dgm:presLayoutVars>
      </dgm:prSet>
      <dgm:spPr/>
    </dgm:pt>
    <dgm:pt modelId="{B8E4C1B8-ABFF-4910-927E-2543C90586EF}" type="pres">
      <dgm:prSet presAssocID="{B88C6EB8-0A3A-4371-9926-4763DC765E98}" presName="spacer" presStyleCnt="0"/>
      <dgm:spPr/>
    </dgm:pt>
    <dgm:pt modelId="{ABBC9E4E-2C1D-4E43-BBD0-55791012424F}" type="pres">
      <dgm:prSet presAssocID="{6090CBA4-91B9-4C3F-B270-08BC81BE0BBA}" presName="parentText" presStyleLbl="node1" presStyleIdx="1" presStyleCnt="2">
        <dgm:presLayoutVars>
          <dgm:chMax val="0"/>
          <dgm:bulletEnabled val="1"/>
        </dgm:presLayoutVars>
      </dgm:prSet>
      <dgm:spPr/>
    </dgm:pt>
  </dgm:ptLst>
  <dgm:cxnLst>
    <dgm:cxn modelId="{2300B916-86A5-4CB1-B7B6-C08388982EF4}" srcId="{D20CD50E-41AD-4606-9671-742CDB5FC08A}" destId="{CF5E9020-6551-44B5-A15F-E2A0DB5F1ED1}" srcOrd="0" destOrd="0" parTransId="{F06B204D-E41C-4409-BAB9-4E28BC1A9F09}" sibTransId="{B88C6EB8-0A3A-4371-9926-4763DC765E98}"/>
    <dgm:cxn modelId="{C5EF743D-729E-4EC1-AD38-97A1364051D7}" srcId="{D20CD50E-41AD-4606-9671-742CDB5FC08A}" destId="{6090CBA4-91B9-4C3F-B270-08BC81BE0BBA}" srcOrd="1" destOrd="0" parTransId="{376A2231-8B53-43BF-9856-207FEC11128C}" sibTransId="{B1B84163-F272-4BF8-A36C-498B7B1619EF}"/>
    <dgm:cxn modelId="{9924679D-5E59-400F-B259-3EFD053FA11E}" type="presOf" srcId="{D20CD50E-41AD-4606-9671-742CDB5FC08A}" destId="{4D21CCA0-B9FB-42E8-B4C7-39323E8E54E3}" srcOrd="0" destOrd="0" presId="urn:microsoft.com/office/officeart/2005/8/layout/vList2"/>
    <dgm:cxn modelId="{7F0B05AC-7082-4E13-94B2-2594EAAFC0D6}" type="presOf" srcId="{6090CBA4-91B9-4C3F-B270-08BC81BE0BBA}" destId="{ABBC9E4E-2C1D-4E43-BBD0-55791012424F}" srcOrd="0" destOrd="0" presId="urn:microsoft.com/office/officeart/2005/8/layout/vList2"/>
    <dgm:cxn modelId="{A9A055AF-932C-42D0-9D5B-FF165C906DD3}" type="presOf" srcId="{CF5E9020-6551-44B5-A15F-E2A0DB5F1ED1}" destId="{531C6E48-FA53-475B-AEF6-3E3092F4A081}" srcOrd="0" destOrd="0" presId="urn:microsoft.com/office/officeart/2005/8/layout/vList2"/>
    <dgm:cxn modelId="{C0934045-8CC3-4966-9C0E-DDCA593051AB}" type="presParOf" srcId="{4D21CCA0-B9FB-42E8-B4C7-39323E8E54E3}" destId="{531C6E48-FA53-475B-AEF6-3E3092F4A081}" srcOrd="0" destOrd="0" presId="urn:microsoft.com/office/officeart/2005/8/layout/vList2"/>
    <dgm:cxn modelId="{82A50194-EBDA-4754-A9D0-14B68911F679}" type="presParOf" srcId="{4D21CCA0-B9FB-42E8-B4C7-39323E8E54E3}" destId="{B8E4C1B8-ABFF-4910-927E-2543C90586EF}" srcOrd="1" destOrd="0" presId="urn:microsoft.com/office/officeart/2005/8/layout/vList2"/>
    <dgm:cxn modelId="{990A54C6-3869-452A-9E49-6821A5264149}" type="presParOf" srcId="{4D21CCA0-B9FB-42E8-B4C7-39323E8E54E3}" destId="{ABBC9E4E-2C1D-4E43-BBD0-55791012424F}"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2A4F1AB5-43E2-4B09-AD10-008B17F5572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3068CF4-408F-4C2A-8B0E-EB938C75AC80}">
      <dgm:prSet/>
      <dgm:spPr/>
      <dgm:t>
        <a:bodyPr/>
        <a:lstStyle/>
        <a:p>
          <a:r>
            <a:rPr lang="en-GB"/>
            <a:t>One aspect of flexibility is relying on general-purpose equipment capable of performing a number of different functions</a:t>
          </a:r>
          <a:endParaRPr lang="en-US"/>
        </a:p>
      </dgm:t>
    </dgm:pt>
    <dgm:pt modelId="{65C26CED-3474-4354-9F10-D046470509D8}" type="parTrans" cxnId="{EFF2B814-DA1D-4DB9-8438-41F281E426FD}">
      <dgm:prSet/>
      <dgm:spPr/>
      <dgm:t>
        <a:bodyPr/>
        <a:lstStyle/>
        <a:p>
          <a:endParaRPr lang="en-US"/>
        </a:p>
      </dgm:t>
    </dgm:pt>
    <dgm:pt modelId="{3F2BB3C5-1293-41C5-A1DB-E7E93606AAB8}" type="sibTrans" cxnId="{EFF2B814-DA1D-4DB9-8438-41F281E426FD}">
      <dgm:prSet/>
      <dgm:spPr/>
      <dgm:t>
        <a:bodyPr/>
        <a:lstStyle/>
        <a:p>
          <a:endParaRPr lang="en-US"/>
        </a:p>
      </dgm:t>
    </dgm:pt>
    <dgm:pt modelId="{B88D617E-CC8C-45C6-BB66-15A1709E387C}">
      <dgm:prSet/>
      <dgm:spPr/>
      <dgm:t>
        <a:bodyPr/>
        <a:lstStyle/>
        <a:p>
          <a:r>
            <a:rPr lang="en-GB"/>
            <a:t>For example, a general-purpose drilling machine may be able to drill holes in an engine block and also perform some milling and threading operations</a:t>
          </a:r>
          <a:endParaRPr lang="en-US"/>
        </a:p>
      </dgm:t>
    </dgm:pt>
    <dgm:pt modelId="{13B3EDDE-3A9E-4712-B195-7BAA88BBED23}" type="parTrans" cxnId="{1BF73FAB-BA18-4A9D-94EB-86EE76EEA93C}">
      <dgm:prSet/>
      <dgm:spPr/>
      <dgm:t>
        <a:bodyPr/>
        <a:lstStyle/>
        <a:p>
          <a:endParaRPr lang="en-US"/>
        </a:p>
      </dgm:t>
    </dgm:pt>
    <dgm:pt modelId="{1FFF51A2-2777-48D6-AC72-77A28A0A70C9}" type="sibTrans" cxnId="{1BF73FAB-BA18-4A9D-94EB-86EE76EEA93C}">
      <dgm:prSet/>
      <dgm:spPr/>
      <dgm:t>
        <a:bodyPr/>
        <a:lstStyle/>
        <a:p>
          <a:endParaRPr lang="en-US"/>
        </a:p>
      </dgm:t>
    </dgm:pt>
    <dgm:pt modelId="{D50A810C-5629-4A7D-A449-6D897B414F31}">
      <dgm:prSet/>
      <dgm:spPr/>
      <dgm:t>
        <a:bodyPr/>
        <a:lstStyle/>
        <a:p>
          <a:r>
            <a:rPr lang="en-GB"/>
            <a:t>General-purpose equipment provides flexibility of operations and eliminates waste of space, movement set up of other machines</a:t>
          </a:r>
          <a:endParaRPr lang="en-US"/>
        </a:p>
      </dgm:t>
    </dgm:pt>
    <dgm:pt modelId="{79CEC2D3-9B3F-405E-97C5-1236FD798745}" type="parTrans" cxnId="{9BF989A3-F841-4AFE-B310-F1A846447E7F}">
      <dgm:prSet/>
      <dgm:spPr/>
      <dgm:t>
        <a:bodyPr/>
        <a:lstStyle/>
        <a:p>
          <a:endParaRPr lang="en-US"/>
        </a:p>
      </dgm:t>
    </dgm:pt>
    <dgm:pt modelId="{F6FB418E-2453-41F7-9B9B-99B192722050}" type="sibTrans" cxnId="{9BF989A3-F841-4AFE-B310-F1A846447E7F}">
      <dgm:prSet/>
      <dgm:spPr/>
      <dgm:t>
        <a:bodyPr/>
        <a:lstStyle/>
        <a:p>
          <a:endParaRPr lang="en-US"/>
        </a:p>
      </dgm:t>
    </dgm:pt>
    <dgm:pt modelId="{261FA601-DBB9-4939-90B7-6FE51D84DD05}" type="pres">
      <dgm:prSet presAssocID="{2A4F1AB5-43E2-4B09-AD10-008B17F55729}" presName="linear" presStyleCnt="0">
        <dgm:presLayoutVars>
          <dgm:animLvl val="lvl"/>
          <dgm:resizeHandles val="exact"/>
        </dgm:presLayoutVars>
      </dgm:prSet>
      <dgm:spPr/>
    </dgm:pt>
    <dgm:pt modelId="{A83FED05-48E9-4C87-B810-36922C94928E}" type="pres">
      <dgm:prSet presAssocID="{13068CF4-408F-4C2A-8B0E-EB938C75AC80}" presName="parentText" presStyleLbl="node1" presStyleIdx="0" presStyleCnt="3">
        <dgm:presLayoutVars>
          <dgm:chMax val="0"/>
          <dgm:bulletEnabled val="1"/>
        </dgm:presLayoutVars>
      </dgm:prSet>
      <dgm:spPr/>
    </dgm:pt>
    <dgm:pt modelId="{0090C5D7-B208-4D6A-BDC2-985794DD3995}" type="pres">
      <dgm:prSet presAssocID="{3F2BB3C5-1293-41C5-A1DB-E7E93606AAB8}" presName="spacer" presStyleCnt="0"/>
      <dgm:spPr/>
    </dgm:pt>
    <dgm:pt modelId="{228B0FDF-2DF6-4A8C-BE46-314402D021D4}" type="pres">
      <dgm:prSet presAssocID="{B88D617E-CC8C-45C6-BB66-15A1709E387C}" presName="parentText" presStyleLbl="node1" presStyleIdx="1" presStyleCnt="3">
        <dgm:presLayoutVars>
          <dgm:chMax val="0"/>
          <dgm:bulletEnabled val="1"/>
        </dgm:presLayoutVars>
      </dgm:prSet>
      <dgm:spPr/>
    </dgm:pt>
    <dgm:pt modelId="{1288A516-08E4-4015-A529-50FA02E7C6FB}" type="pres">
      <dgm:prSet presAssocID="{1FFF51A2-2777-48D6-AC72-77A28A0A70C9}" presName="spacer" presStyleCnt="0"/>
      <dgm:spPr/>
    </dgm:pt>
    <dgm:pt modelId="{74B85730-294A-4951-8CAB-66FEC5EF43AF}" type="pres">
      <dgm:prSet presAssocID="{D50A810C-5629-4A7D-A449-6D897B414F31}" presName="parentText" presStyleLbl="node1" presStyleIdx="2" presStyleCnt="3">
        <dgm:presLayoutVars>
          <dgm:chMax val="0"/>
          <dgm:bulletEnabled val="1"/>
        </dgm:presLayoutVars>
      </dgm:prSet>
      <dgm:spPr/>
    </dgm:pt>
  </dgm:ptLst>
  <dgm:cxnLst>
    <dgm:cxn modelId="{EFF2B814-DA1D-4DB9-8438-41F281E426FD}" srcId="{2A4F1AB5-43E2-4B09-AD10-008B17F55729}" destId="{13068CF4-408F-4C2A-8B0E-EB938C75AC80}" srcOrd="0" destOrd="0" parTransId="{65C26CED-3474-4354-9F10-D046470509D8}" sibTransId="{3F2BB3C5-1293-41C5-A1DB-E7E93606AAB8}"/>
    <dgm:cxn modelId="{1FEC6352-E599-4BAD-92B3-A9FC4F7C99DA}" type="presOf" srcId="{13068CF4-408F-4C2A-8B0E-EB938C75AC80}" destId="{A83FED05-48E9-4C87-B810-36922C94928E}" srcOrd="0" destOrd="0" presId="urn:microsoft.com/office/officeart/2005/8/layout/vList2"/>
    <dgm:cxn modelId="{7E315C59-16AB-4071-A33B-AF04624F02F7}" type="presOf" srcId="{B88D617E-CC8C-45C6-BB66-15A1709E387C}" destId="{228B0FDF-2DF6-4A8C-BE46-314402D021D4}" srcOrd="0" destOrd="0" presId="urn:microsoft.com/office/officeart/2005/8/layout/vList2"/>
    <dgm:cxn modelId="{9BF989A3-F841-4AFE-B310-F1A846447E7F}" srcId="{2A4F1AB5-43E2-4B09-AD10-008B17F55729}" destId="{D50A810C-5629-4A7D-A449-6D897B414F31}" srcOrd="2" destOrd="0" parTransId="{79CEC2D3-9B3F-405E-97C5-1236FD798745}" sibTransId="{F6FB418E-2453-41F7-9B9B-99B192722050}"/>
    <dgm:cxn modelId="{1BF73FAB-BA18-4A9D-94EB-86EE76EEA93C}" srcId="{2A4F1AB5-43E2-4B09-AD10-008B17F55729}" destId="{B88D617E-CC8C-45C6-BB66-15A1709E387C}" srcOrd="1" destOrd="0" parTransId="{13B3EDDE-3A9E-4712-B195-7BAA88BBED23}" sibTransId="{1FFF51A2-2777-48D6-AC72-77A28A0A70C9}"/>
    <dgm:cxn modelId="{E77B37DA-12DD-42DC-9148-411D3C9D26BA}" type="presOf" srcId="{2A4F1AB5-43E2-4B09-AD10-008B17F55729}" destId="{261FA601-DBB9-4939-90B7-6FE51D84DD05}" srcOrd="0" destOrd="0" presId="urn:microsoft.com/office/officeart/2005/8/layout/vList2"/>
    <dgm:cxn modelId="{3111D3E0-D204-435A-9668-A05EE3AA1A9A}" type="presOf" srcId="{D50A810C-5629-4A7D-A449-6D897B414F31}" destId="{74B85730-294A-4951-8CAB-66FEC5EF43AF}" srcOrd="0" destOrd="0" presId="urn:microsoft.com/office/officeart/2005/8/layout/vList2"/>
    <dgm:cxn modelId="{94CF215D-4130-4BD0-AED2-38FADB89006B}" type="presParOf" srcId="{261FA601-DBB9-4939-90B7-6FE51D84DD05}" destId="{A83FED05-48E9-4C87-B810-36922C94928E}" srcOrd="0" destOrd="0" presId="urn:microsoft.com/office/officeart/2005/8/layout/vList2"/>
    <dgm:cxn modelId="{FA075440-2ADB-4230-820E-5307422CF023}" type="presParOf" srcId="{261FA601-DBB9-4939-90B7-6FE51D84DD05}" destId="{0090C5D7-B208-4D6A-BDC2-985794DD3995}" srcOrd="1" destOrd="0" presId="urn:microsoft.com/office/officeart/2005/8/layout/vList2"/>
    <dgm:cxn modelId="{BF8736AB-B0C9-4F84-8B99-BEA027A8454B}" type="presParOf" srcId="{261FA601-DBB9-4939-90B7-6FE51D84DD05}" destId="{228B0FDF-2DF6-4A8C-BE46-314402D021D4}" srcOrd="2" destOrd="0" presId="urn:microsoft.com/office/officeart/2005/8/layout/vList2"/>
    <dgm:cxn modelId="{2DFE8ABB-F8E2-4EE2-974D-A70D3C5FE8E9}" type="presParOf" srcId="{261FA601-DBB9-4939-90B7-6FE51D84DD05}" destId="{1288A516-08E4-4015-A529-50FA02E7C6FB}" srcOrd="3" destOrd="0" presId="urn:microsoft.com/office/officeart/2005/8/layout/vList2"/>
    <dgm:cxn modelId="{0976DAA8-F269-4CD1-81D1-63E6BFA1E8AD}" type="presParOf" srcId="{261FA601-DBB9-4939-90B7-6FE51D84DD05}" destId="{74B85730-294A-4951-8CAB-66FEC5EF43A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4BE24151-60E0-4B4D-A27C-5A8F4A7A4FD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BD03E7F-A7C2-4656-A75D-8B0D250B0F15}">
      <dgm:prSet/>
      <dgm:spPr/>
      <dgm:t>
        <a:bodyPr/>
        <a:lstStyle/>
        <a:p>
          <a:r>
            <a:rPr lang="en-GB"/>
            <a:t>Another element of flexibility is the use of multifunction workers who can perform more than one job- an essential aspect of JIT</a:t>
          </a:r>
          <a:endParaRPr lang="en-US"/>
        </a:p>
      </dgm:t>
    </dgm:pt>
    <dgm:pt modelId="{132EE54C-CC68-4658-9D51-AEC9133AE1FA}" type="parTrans" cxnId="{34700D9B-E420-4F26-B4BD-AB6BE11E7BA8}">
      <dgm:prSet/>
      <dgm:spPr/>
      <dgm:t>
        <a:bodyPr/>
        <a:lstStyle/>
        <a:p>
          <a:endParaRPr lang="en-US"/>
        </a:p>
      </dgm:t>
    </dgm:pt>
    <dgm:pt modelId="{915133E3-9759-4D6B-9A05-9D8F488426E3}" type="sibTrans" cxnId="{34700D9B-E420-4F26-B4BD-AB6BE11E7BA8}">
      <dgm:prSet/>
      <dgm:spPr/>
      <dgm:t>
        <a:bodyPr/>
        <a:lstStyle/>
        <a:p>
          <a:endParaRPr lang="en-US"/>
        </a:p>
      </dgm:t>
    </dgm:pt>
    <dgm:pt modelId="{C6ADD288-D19C-4203-9B97-F3942B11D88E}">
      <dgm:prSet/>
      <dgm:spPr/>
      <dgm:t>
        <a:bodyPr/>
        <a:lstStyle/>
        <a:p>
          <a:r>
            <a:rPr lang="en-GB"/>
            <a:t>To meet changing production requirements, workers in JIT are trained to operate and set up different machines</a:t>
          </a:r>
          <a:endParaRPr lang="en-US"/>
        </a:p>
      </dgm:t>
    </dgm:pt>
    <dgm:pt modelId="{F7D0EE98-18DB-4208-9AD1-909DD1A2C7F6}" type="parTrans" cxnId="{62E86B79-AA82-40C3-A40E-DE84A5307544}">
      <dgm:prSet/>
      <dgm:spPr/>
      <dgm:t>
        <a:bodyPr/>
        <a:lstStyle/>
        <a:p>
          <a:endParaRPr lang="en-US"/>
        </a:p>
      </dgm:t>
    </dgm:pt>
    <dgm:pt modelId="{9C8738E1-C4BD-4141-89CC-5BEE9536BBD0}" type="sibTrans" cxnId="{62E86B79-AA82-40C3-A40E-DE84A5307544}">
      <dgm:prSet/>
      <dgm:spPr/>
      <dgm:t>
        <a:bodyPr/>
        <a:lstStyle/>
        <a:p>
          <a:endParaRPr lang="en-US"/>
        </a:p>
      </dgm:t>
    </dgm:pt>
    <dgm:pt modelId="{F46EC366-301F-4E4A-9B47-067EDBB9DAB2}" type="pres">
      <dgm:prSet presAssocID="{4BE24151-60E0-4B4D-A27C-5A8F4A7A4FD1}" presName="linear" presStyleCnt="0">
        <dgm:presLayoutVars>
          <dgm:animLvl val="lvl"/>
          <dgm:resizeHandles val="exact"/>
        </dgm:presLayoutVars>
      </dgm:prSet>
      <dgm:spPr/>
    </dgm:pt>
    <dgm:pt modelId="{67094B2E-F901-4054-9942-C38D9C3D7CB5}" type="pres">
      <dgm:prSet presAssocID="{0BD03E7F-A7C2-4656-A75D-8B0D250B0F15}" presName="parentText" presStyleLbl="node1" presStyleIdx="0" presStyleCnt="2">
        <dgm:presLayoutVars>
          <dgm:chMax val="0"/>
          <dgm:bulletEnabled val="1"/>
        </dgm:presLayoutVars>
      </dgm:prSet>
      <dgm:spPr/>
    </dgm:pt>
    <dgm:pt modelId="{2E21C0F5-9EBC-4FDE-8B71-A31236BDC16A}" type="pres">
      <dgm:prSet presAssocID="{915133E3-9759-4D6B-9A05-9D8F488426E3}" presName="spacer" presStyleCnt="0"/>
      <dgm:spPr/>
    </dgm:pt>
    <dgm:pt modelId="{F43686EA-9CF5-4DC2-968C-E12D0BB036C0}" type="pres">
      <dgm:prSet presAssocID="{C6ADD288-D19C-4203-9B97-F3942B11D88E}" presName="parentText" presStyleLbl="node1" presStyleIdx="1" presStyleCnt="2">
        <dgm:presLayoutVars>
          <dgm:chMax val="0"/>
          <dgm:bulletEnabled val="1"/>
        </dgm:presLayoutVars>
      </dgm:prSet>
      <dgm:spPr/>
    </dgm:pt>
  </dgm:ptLst>
  <dgm:cxnLst>
    <dgm:cxn modelId="{81377256-2A55-45E2-BFA0-0ECF5A455DB5}" type="presOf" srcId="{0BD03E7F-A7C2-4656-A75D-8B0D250B0F15}" destId="{67094B2E-F901-4054-9942-C38D9C3D7CB5}" srcOrd="0" destOrd="0" presId="urn:microsoft.com/office/officeart/2005/8/layout/vList2"/>
    <dgm:cxn modelId="{62E86B79-AA82-40C3-A40E-DE84A5307544}" srcId="{4BE24151-60E0-4B4D-A27C-5A8F4A7A4FD1}" destId="{C6ADD288-D19C-4203-9B97-F3942B11D88E}" srcOrd="1" destOrd="0" parTransId="{F7D0EE98-18DB-4208-9AD1-909DD1A2C7F6}" sibTransId="{9C8738E1-C4BD-4141-89CC-5BEE9536BBD0}"/>
    <dgm:cxn modelId="{34700D9B-E420-4F26-B4BD-AB6BE11E7BA8}" srcId="{4BE24151-60E0-4B4D-A27C-5A8F4A7A4FD1}" destId="{0BD03E7F-A7C2-4656-A75D-8B0D250B0F15}" srcOrd="0" destOrd="0" parTransId="{132EE54C-CC68-4658-9D51-AEC9133AE1FA}" sibTransId="{915133E3-9759-4D6B-9A05-9D8F488426E3}"/>
    <dgm:cxn modelId="{4F3B0FAA-2FF0-412B-892F-34B209F49C73}" type="presOf" srcId="{C6ADD288-D19C-4203-9B97-F3942B11D88E}" destId="{F43686EA-9CF5-4DC2-968C-E12D0BB036C0}" srcOrd="0" destOrd="0" presId="urn:microsoft.com/office/officeart/2005/8/layout/vList2"/>
    <dgm:cxn modelId="{407A95C9-7DA0-44B3-BBEA-1989F7BFA8B4}" type="presOf" srcId="{4BE24151-60E0-4B4D-A27C-5A8F4A7A4FD1}" destId="{F46EC366-301F-4E4A-9B47-067EDBB9DAB2}" srcOrd="0" destOrd="0" presId="urn:microsoft.com/office/officeart/2005/8/layout/vList2"/>
    <dgm:cxn modelId="{5C6B2F35-D6D5-43A7-B1ED-ECC4D413EB6E}" type="presParOf" srcId="{F46EC366-301F-4E4A-9B47-067EDBB9DAB2}" destId="{67094B2E-F901-4054-9942-C38D9C3D7CB5}" srcOrd="0" destOrd="0" presId="urn:microsoft.com/office/officeart/2005/8/layout/vList2"/>
    <dgm:cxn modelId="{6D0794D8-5719-4310-BFD1-DB3097C3BA9D}" type="presParOf" srcId="{F46EC366-301F-4E4A-9B47-067EDBB9DAB2}" destId="{2E21C0F5-9EBC-4FDE-8B71-A31236BDC16A}" srcOrd="1" destOrd="0" presId="urn:microsoft.com/office/officeart/2005/8/layout/vList2"/>
    <dgm:cxn modelId="{06C7FD36-AA60-4D86-A125-38BA26C10BAB}" type="presParOf" srcId="{F46EC366-301F-4E4A-9B47-067EDBB9DAB2}" destId="{F43686EA-9CF5-4DC2-968C-E12D0BB036C0}"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B686CC69-2B73-4F65-989F-D82D0733303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D244F75-51AC-4B4A-9A61-F7760E931510}">
      <dgm:prSet/>
      <dgm:spPr/>
      <dgm:t>
        <a:bodyPr/>
        <a:lstStyle/>
        <a:p>
          <a:r>
            <a:rPr lang="en-GB"/>
            <a:t>This provides flexibility in the schedule because workers can be moved around as needed</a:t>
          </a:r>
          <a:endParaRPr lang="en-US"/>
        </a:p>
      </dgm:t>
    </dgm:pt>
    <dgm:pt modelId="{3DFAE64D-998C-466E-B0F2-891EEFAF7C65}" type="parTrans" cxnId="{25FAE9E4-A028-4CC2-B98D-56DA2087F624}">
      <dgm:prSet/>
      <dgm:spPr/>
      <dgm:t>
        <a:bodyPr/>
        <a:lstStyle/>
        <a:p>
          <a:endParaRPr lang="en-US"/>
        </a:p>
      </dgm:t>
    </dgm:pt>
    <dgm:pt modelId="{F4A3A2F5-40E0-4960-A468-373AB86C0F2C}" type="sibTrans" cxnId="{25FAE9E4-A028-4CC2-B98D-56DA2087F624}">
      <dgm:prSet/>
      <dgm:spPr/>
      <dgm:t>
        <a:bodyPr/>
        <a:lstStyle/>
        <a:p>
          <a:endParaRPr lang="en-US"/>
        </a:p>
      </dgm:t>
    </dgm:pt>
    <dgm:pt modelId="{3BB66068-974B-4C65-AEBD-9E4266F3B065}">
      <dgm:prSet/>
      <dgm:spPr/>
      <dgm:t>
        <a:bodyPr/>
        <a:lstStyle/>
        <a:p>
          <a:r>
            <a:rPr lang="en-GB"/>
            <a:t>Also, workers in JIT are responsible for performing simple maintenance on their machines and are trained to perform quality control procedures and equipment together in order to produce a family of products with similar processing requirements</a:t>
          </a:r>
          <a:endParaRPr lang="en-US"/>
        </a:p>
      </dgm:t>
    </dgm:pt>
    <dgm:pt modelId="{BFEFB5FB-ED47-4320-B82E-A08904163BA7}" type="parTrans" cxnId="{01A72F8F-AEE1-4B78-A78F-8D50060BA87A}">
      <dgm:prSet/>
      <dgm:spPr/>
      <dgm:t>
        <a:bodyPr/>
        <a:lstStyle/>
        <a:p>
          <a:endParaRPr lang="en-US"/>
        </a:p>
      </dgm:t>
    </dgm:pt>
    <dgm:pt modelId="{5DA9A1A3-B327-4E9A-AFD8-181B20323B14}" type="sibTrans" cxnId="{01A72F8F-AEE1-4B78-A78F-8D50060BA87A}">
      <dgm:prSet/>
      <dgm:spPr/>
      <dgm:t>
        <a:bodyPr/>
        <a:lstStyle/>
        <a:p>
          <a:endParaRPr lang="en-US"/>
        </a:p>
      </dgm:t>
    </dgm:pt>
    <dgm:pt modelId="{157A1B8C-5292-4252-A6C6-64C48FFF71E9}">
      <dgm:prSet/>
      <dgm:spPr/>
      <dgm:t>
        <a:bodyPr/>
        <a:lstStyle/>
        <a:p>
          <a:r>
            <a:rPr lang="en-GB"/>
            <a:t>These machines create a small assembly line, and their grouping is usually called a cell</a:t>
          </a:r>
          <a:endParaRPr lang="en-US"/>
        </a:p>
      </dgm:t>
    </dgm:pt>
    <dgm:pt modelId="{6314B3E1-B1D0-45EF-A78F-9E84F214EA4B}" type="parTrans" cxnId="{40500D21-02F4-465F-9F21-60108A115704}">
      <dgm:prSet/>
      <dgm:spPr/>
      <dgm:t>
        <a:bodyPr/>
        <a:lstStyle/>
        <a:p>
          <a:endParaRPr lang="en-US"/>
        </a:p>
      </dgm:t>
    </dgm:pt>
    <dgm:pt modelId="{D2F5EF99-8E65-4B2E-9D55-F4A7AE3E2070}" type="sibTrans" cxnId="{40500D21-02F4-465F-9F21-60108A115704}">
      <dgm:prSet/>
      <dgm:spPr/>
      <dgm:t>
        <a:bodyPr/>
        <a:lstStyle/>
        <a:p>
          <a:endParaRPr lang="en-US"/>
        </a:p>
      </dgm:t>
    </dgm:pt>
    <dgm:pt modelId="{33725593-BCEE-4696-B1EB-5CE09AA5E071}" type="pres">
      <dgm:prSet presAssocID="{B686CC69-2B73-4F65-989F-D82D07333034}" presName="linear" presStyleCnt="0">
        <dgm:presLayoutVars>
          <dgm:animLvl val="lvl"/>
          <dgm:resizeHandles val="exact"/>
        </dgm:presLayoutVars>
      </dgm:prSet>
      <dgm:spPr/>
    </dgm:pt>
    <dgm:pt modelId="{BC5A8B9F-E49D-4B6E-AFCF-B2D249EE9094}" type="pres">
      <dgm:prSet presAssocID="{0D244F75-51AC-4B4A-9A61-F7760E931510}" presName="parentText" presStyleLbl="node1" presStyleIdx="0" presStyleCnt="3">
        <dgm:presLayoutVars>
          <dgm:chMax val="0"/>
          <dgm:bulletEnabled val="1"/>
        </dgm:presLayoutVars>
      </dgm:prSet>
      <dgm:spPr/>
    </dgm:pt>
    <dgm:pt modelId="{1F16A9E7-DE00-46AE-921D-03359A2FF041}" type="pres">
      <dgm:prSet presAssocID="{F4A3A2F5-40E0-4960-A468-373AB86C0F2C}" presName="spacer" presStyleCnt="0"/>
      <dgm:spPr/>
    </dgm:pt>
    <dgm:pt modelId="{4B5042A9-1DA4-41EE-B4B0-51FBF342CA67}" type="pres">
      <dgm:prSet presAssocID="{3BB66068-974B-4C65-AEBD-9E4266F3B065}" presName="parentText" presStyleLbl="node1" presStyleIdx="1" presStyleCnt="3">
        <dgm:presLayoutVars>
          <dgm:chMax val="0"/>
          <dgm:bulletEnabled val="1"/>
        </dgm:presLayoutVars>
      </dgm:prSet>
      <dgm:spPr/>
    </dgm:pt>
    <dgm:pt modelId="{C0904FEA-D10E-44D2-9084-3ECF95432C0E}" type="pres">
      <dgm:prSet presAssocID="{5DA9A1A3-B327-4E9A-AFD8-181B20323B14}" presName="spacer" presStyleCnt="0"/>
      <dgm:spPr/>
    </dgm:pt>
    <dgm:pt modelId="{8AB9B48C-3CC5-4B2D-88AB-98D8BCA4E64B}" type="pres">
      <dgm:prSet presAssocID="{157A1B8C-5292-4252-A6C6-64C48FFF71E9}" presName="parentText" presStyleLbl="node1" presStyleIdx="2" presStyleCnt="3">
        <dgm:presLayoutVars>
          <dgm:chMax val="0"/>
          <dgm:bulletEnabled val="1"/>
        </dgm:presLayoutVars>
      </dgm:prSet>
      <dgm:spPr/>
    </dgm:pt>
  </dgm:ptLst>
  <dgm:cxnLst>
    <dgm:cxn modelId="{2278420B-0EC0-4565-ABC9-B2F9A744D44C}" type="presOf" srcId="{3BB66068-974B-4C65-AEBD-9E4266F3B065}" destId="{4B5042A9-1DA4-41EE-B4B0-51FBF342CA67}" srcOrd="0" destOrd="0" presId="urn:microsoft.com/office/officeart/2005/8/layout/vList2"/>
    <dgm:cxn modelId="{40500D21-02F4-465F-9F21-60108A115704}" srcId="{B686CC69-2B73-4F65-989F-D82D07333034}" destId="{157A1B8C-5292-4252-A6C6-64C48FFF71E9}" srcOrd="2" destOrd="0" parTransId="{6314B3E1-B1D0-45EF-A78F-9E84F214EA4B}" sibTransId="{D2F5EF99-8E65-4B2E-9D55-F4A7AE3E2070}"/>
    <dgm:cxn modelId="{5042628D-9798-4F64-A857-BD7DA1159013}" type="presOf" srcId="{157A1B8C-5292-4252-A6C6-64C48FFF71E9}" destId="{8AB9B48C-3CC5-4B2D-88AB-98D8BCA4E64B}" srcOrd="0" destOrd="0" presId="urn:microsoft.com/office/officeart/2005/8/layout/vList2"/>
    <dgm:cxn modelId="{01A72F8F-AEE1-4B78-A78F-8D50060BA87A}" srcId="{B686CC69-2B73-4F65-989F-D82D07333034}" destId="{3BB66068-974B-4C65-AEBD-9E4266F3B065}" srcOrd="1" destOrd="0" parTransId="{BFEFB5FB-ED47-4320-B82E-A08904163BA7}" sibTransId="{5DA9A1A3-B327-4E9A-AFD8-181B20323B14}"/>
    <dgm:cxn modelId="{028416CA-E272-4E71-9A8D-B6FD33AAAE15}" type="presOf" srcId="{B686CC69-2B73-4F65-989F-D82D07333034}" destId="{33725593-BCEE-4696-B1EB-5CE09AA5E071}" srcOrd="0" destOrd="0" presId="urn:microsoft.com/office/officeart/2005/8/layout/vList2"/>
    <dgm:cxn modelId="{25FAE9E4-A028-4CC2-B98D-56DA2087F624}" srcId="{B686CC69-2B73-4F65-989F-D82D07333034}" destId="{0D244F75-51AC-4B4A-9A61-F7760E931510}" srcOrd="0" destOrd="0" parTransId="{3DFAE64D-998C-466E-B0F2-891EEFAF7C65}" sibTransId="{F4A3A2F5-40E0-4960-A468-373AB86C0F2C}"/>
    <dgm:cxn modelId="{C164CBEA-C764-4A0C-90E5-FBE8FAFE1BD9}" type="presOf" srcId="{0D244F75-51AC-4B4A-9A61-F7760E931510}" destId="{BC5A8B9F-E49D-4B6E-AFCF-B2D249EE9094}" srcOrd="0" destOrd="0" presId="urn:microsoft.com/office/officeart/2005/8/layout/vList2"/>
    <dgm:cxn modelId="{70F7E950-D093-4169-BC9E-AE18CF29FC9D}" type="presParOf" srcId="{33725593-BCEE-4696-B1EB-5CE09AA5E071}" destId="{BC5A8B9F-E49D-4B6E-AFCF-B2D249EE9094}" srcOrd="0" destOrd="0" presId="urn:microsoft.com/office/officeart/2005/8/layout/vList2"/>
    <dgm:cxn modelId="{6BF62068-D3F4-4416-9C52-A633782EE442}" type="presParOf" srcId="{33725593-BCEE-4696-B1EB-5CE09AA5E071}" destId="{1F16A9E7-DE00-46AE-921D-03359A2FF041}" srcOrd="1" destOrd="0" presId="urn:microsoft.com/office/officeart/2005/8/layout/vList2"/>
    <dgm:cxn modelId="{1C2EE037-0958-424E-A05D-977957E69A6B}" type="presParOf" srcId="{33725593-BCEE-4696-B1EB-5CE09AA5E071}" destId="{4B5042A9-1DA4-41EE-B4B0-51FBF342CA67}" srcOrd="2" destOrd="0" presId="urn:microsoft.com/office/officeart/2005/8/layout/vList2"/>
    <dgm:cxn modelId="{5B3E14A2-A8F3-4038-9CB8-C65BD988B0C5}" type="presParOf" srcId="{33725593-BCEE-4696-B1EB-5CE09AA5E071}" destId="{C0904FEA-D10E-44D2-9084-3ECF95432C0E}" srcOrd="3" destOrd="0" presId="urn:microsoft.com/office/officeart/2005/8/layout/vList2"/>
    <dgm:cxn modelId="{6C70359D-9041-4D9C-AAA9-F5D2DDE92AA4}" type="presParOf" srcId="{33725593-BCEE-4696-B1EB-5CE09AA5E071}" destId="{8AB9B48C-3CC5-4B2D-88AB-98D8BCA4E64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FCADA551-AEEF-4199-BC9A-AE1D3B9941DC}"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0FAAF336-49EB-4562-8D25-A71C9F443867}">
      <dgm:prSet/>
      <dgm:spPr/>
      <dgm:t>
        <a:bodyPr/>
        <a:lstStyle/>
        <a:p>
          <a:r>
            <a:rPr lang="en-GB"/>
            <a:t>Streamlined production is an important part of JIT; it relies heavily on assembly lines, dedicated to the production of a family of products</a:t>
          </a:r>
          <a:endParaRPr lang="en-US"/>
        </a:p>
      </dgm:t>
    </dgm:pt>
    <dgm:pt modelId="{C593C01A-3D4F-4CF8-A065-45B39E5C59BB}" type="parTrans" cxnId="{B19B51B3-ABC4-4ED0-8FA0-935404E763FE}">
      <dgm:prSet/>
      <dgm:spPr/>
      <dgm:t>
        <a:bodyPr/>
        <a:lstStyle/>
        <a:p>
          <a:endParaRPr lang="en-US"/>
        </a:p>
      </dgm:t>
    </dgm:pt>
    <dgm:pt modelId="{15A33919-6204-477E-9911-3264E2A01941}" type="sibTrans" cxnId="{B19B51B3-ABC4-4ED0-8FA0-935404E763FE}">
      <dgm:prSet/>
      <dgm:spPr/>
      <dgm:t>
        <a:bodyPr/>
        <a:lstStyle/>
        <a:p>
          <a:endParaRPr lang="en-US"/>
        </a:p>
      </dgm:t>
    </dgm:pt>
    <dgm:pt modelId="{C07DF21A-4F9C-486F-9B1F-17FBC07334E8}">
      <dgm:prSet/>
      <dgm:spPr/>
      <dgm:t>
        <a:bodyPr/>
        <a:lstStyle/>
        <a:p>
          <a:r>
            <a:rPr lang="en-GB"/>
            <a:t>JIT also relies on </a:t>
          </a:r>
          <a:r>
            <a:rPr lang="en-GB" b="1"/>
            <a:t>cell manufacturing</a:t>
          </a:r>
          <a:r>
            <a:rPr lang="en-GB"/>
            <a:t> the placement of dissimilar machines</a:t>
          </a:r>
          <a:endParaRPr lang="en-US"/>
        </a:p>
      </dgm:t>
    </dgm:pt>
    <dgm:pt modelId="{22C8AF46-BA90-4C0D-856E-57619B4F7268}" type="parTrans" cxnId="{185A9009-9FEF-49EE-A7D0-EC0119170663}">
      <dgm:prSet/>
      <dgm:spPr/>
      <dgm:t>
        <a:bodyPr/>
        <a:lstStyle/>
        <a:p>
          <a:endParaRPr lang="en-US"/>
        </a:p>
      </dgm:t>
    </dgm:pt>
    <dgm:pt modelId="{01A7D326-E4B7-4C90-BEB3-2E187E0A583A}" type="sibTrans" cxnId="{185A9009-9FEF-49EE-A7D0-EC0119170663}">
      <dgm:prSet/>
      <dgm:spPr/>
      <dgm:t>
        <a:bodyPr/>
        <a:lstStyle/>
        <a:p>
          <a:endParaRPr lang="en-US"/>
        </a:p>
      </dgm:t>
    </dgm:pt>
    <dgm:pt modelId="{3F85DD02-AA2A-47AF-9291-4FCFFBCCAF43}" type="pres">
      <dgm:prSet presAssocID="{FCADA551-AEEF-4199-BC9A-AE1D3B9941DC}" presName="vert0" presStyleCnt="0">
        <dgm:presLayoutVars>
          <dgm:dir/>
          <dgm:animOne val="branch"/>
          <dgm:animLvl val="lvl"/>
        </dgm:presLayoutVars>
      </dgm:prSet>
      <dgm:spPr/>
    </dgm:pt>
    <dgm:pt modelId="{79EF0EA8-BFF7-4907-820C-8E2FCE06FEB2}" type="pres">
      <dgm:prSet presAssocID="{0FAAF336-49EB-4562-8D25-A71C9F443867}" presName="thickLine" presStyleLbl="alignNode1" presStyleIdx="0" presStyleCnt="2"/>
      <dgm:spPr/>
    </dgm:pt>
    <dgm:pt modelId="{34122E59-2EF1-460D-A963-C4A6570BBA9B}" type="pres">
      <dgm:prSet presAssocID="{0FAAF336-49EB-4562-8D25-A71C9F443867}" presName="horz1" presStyleCnt="0"/>
      <dgm:spPr/>
    </dgm:pt>
    <dgm:pt modelId="{8BDED2D9-A126-4703-9B6E-1007C7A87ABD}" type="pres">
      <dgm:prSet presAssocID="{0FAAF336-49EB-4562-8D25-A71C9F443867}" presName="tx1" presStyleLbl="revTx" presStyleIdx="0" presStyleCnt="2"/>
      <dgm:spPr/>
    </dgm:pt>
    <dgm:pt modelId="{7672F3DA-89C2-4FA1-AA71-FD35BE068189}" type="pres">
      <dgm:prSet presAssocID="{0FAAF336-49EB-4562-8D25-A71C9F443867}" presName="vert1" presStyleCnt="0"/>
      <dgm:spPr/>
    </dgm:pt>
    <dgm:pt modelId="{0B05A937-283A-483D-894A-20FAFF6D16FD}" type="pres">
      <dgm:prSet presAssocID="{C07DF21A-4F9C-486F-9B1F-17FBC07334E8}" presName="thickLine" presStyleLbl="alignNode1" presStyleIdx="1" presStyleCnt="2"/>
      <dgm:spPr/>
    </dgm:pt>
    <dgm:pt modelId="{666FAA08-2307-467A-9104-8E62B870BD94}" type="pres">
      <dgm:prSet presAssocID="{C07DF21A-4F9C-486F-9B1F-17FBC07334E8}" presName="horz1" presStyleCnt="0"/>
      <dgm:spPr/>
    </dgm:pt>
    <dgm:pt modelId="{AB0CDF80-BDFD-4A1E-9E37-F25874AB9B43}" type="pres">
      <dgm:prSet presAssocID="{C07DF21A-4F9C-486F-9B1F-17FBC07334E8}" presName="tx1" presStyleLbl="revTx" presStyleIdx="1" presStyleCnt="2"/>
      <dgm:spPr/>
    </dgm:pt>
    <dgm:pt modelId="{30168AFC-979A-4AFA-B594-143E1DDFB6D9}" type="pres">
      <dgm:prSet presAssocID="{C07DF21A-4F9C-486F-9B1F-17FBC07334E8}" presName="vert1" presStyleCnt="0"/>
      <dgm:spPr/>
    </dgm:pt>
  </dgm:ptLst>
  <dgm:cxnLst>
    <dgm:cxn modelId="{185A9009-9FEF-49EE-A7D0-EC0119170663}" srcId="{FCADA551-AEEF-4199-BC9A-AE1D3B9941DC}" destId="{C07DF21A-4F9C-486F-9B1F-17FBC07334E8}" srcOrd="1" destOrd="0" parTransId="{22C8AF46-BA90-4C0D-856E-57619B4F7268}" sibTransId="{01A7D326-E4B7-4C90-BEB3-2E187E0A583A}"/>
    <dgm:cxn modelId="{11C07390-3846-48C1-97A5-FD601E6CBB80}" type="presOf" srcId="{0FAAF336-49EB-4562-8D25-A71C9F443867}" destId="{8BDED2D9-A126-4703-9B6E-1007C7A87ABD}" srcOrd="0" destOrd="0" presId="urn:microsoft.com/office/officeart/2008/layout/LinedList"/>
    <dgm:cxn modelId="{F5499A93-6210-4760-A966-59C9209B69DA}" type="presOf" srcId="{FCADA551-AEEF-4199-BC9A-AE1D3B9941DC}" destId="{3F85DD02-AA2A-47AF-9291-4FCFFBCCAF43}" srcOrd="0" destOrd="0" presId="urn:microsoft.com/office/officeart/2008/layout/LinedList"/>
    <dgm:cxn modelId="{877FEF9A-217A-480B-BC9A-5ACA24FCAB53}" type="presOf" srcId="{C07DF21A-4F9C-486F-9B1F-17FBC07334E8}" destId="{AB0CDF80-BDFD-4A1E-9E37-F25874AB9B43}" srcOrd="0" destOrd="0" presId="urn:microsoft.com/office/officeart/2008/layout/LinedList"/>
    <dgm:cxn modelId="{B19B51B3-ABC4-4ED0-8FA0-935404E763FE}" srcId="{FCADA551-AEEF-4199-BC9A-AE1D3B9941DC}" destId="{0FAAF336-49EB-4562-8D25-A71C9F443867}" srcOrd="0" destOrd="0" parTransId="{C593C01A-3D4F-4CF8-A065-45B39E5C59BB}" sibTransId="{15A33919-6204-477E-9911-3264E2A01941}"/>
    <dgm:cxn modelId="{8CCBC91F-D884-4150-8729-8CF45B70D828}" type="presParOf" srcId="{3F85DD02-AA2A-47AF-9291-4FCFFBCCAF43}" destId="{79EF0EA8-BFF7-4907-820C-8E2FCE06FEB2}" srcOrd="0" destOrd="0" presId="urn:microsoft.com/office/officeart/2008/layout/LinedList"/>
    <dgm:cxn modelId="{760642EB-FA96-4CF3-AFEC-79EAB0DDA512}" type="presParOf" srcId="{3F85DD02-AA2A-47AF-9291-4FCFFBCCAF43}" destId="{34122E59-2EF1-460D-A963-C4A6570BBA9B}" srcOrd="1" destOrd="0" presId="urn:microsoft.com/office/officeart/2008/layout/LinedList"/>
    <dgm:cxn modelId="{D06A2F6C-82E3-4E32-9DA9-6B5558BC2CF5}" type="presParOf" srcId="{34122E59-2EF1-460D-A963-C4A6570BBA9B}" destId="{8BDED2D9-A126-4703-9B6E-1007C7A87ABD}" srcOrd="0" destOrd="0" presId="urn:microsoft.com/office/officeart/2008/layout/LinedList"/>
    <dgm:cxn modelId="{A0DE9B0D-ED07-4706-957E-3EF34C88081B}" type="presParOf" srcId="{34122E59-2EF1-460D-A963-C4A6570BBA9B}" destId="{7672F3DA-89C2-4FA1-AA71-FD35BE068189}" srcOrd="1" destOrd="0" presId="urn:microsoft.com/office/officeart/2008/layout/LinedList"/>
    <dgm:cxn modelId="{47C809A6-A383-44E6-BB9A-46335741FBFD}" type="presParOf" srcId="{3F85DD02-AA2A-47AF-9291-4FCFFBCCAF43}" destId="{0B05A937-283A-483D-894A-20FAFF6D16FD}" srcOrd="2" destOrd="0" presId="urn:microsoft.com/office/officeart/2008/layout/LinedList"/>
    <dgm:cxn modelId="{F299DD4F-40FA-4389-96D1-F9331412E24F}" type="presParOf" srcId="{3F85DD02-AA2A-47AF-9291-4FCFFBCCAF43}" destId="{666FAA08-2307-467A-9104-8E62B870BD94}" srcOrd="3" destOrd="0" presId="urn:microsoft.com/office/officeart/2008/layout/LinedList"/>
    <dgm:cxn modelId="{B2DD14EB-460D-43A8-A4CC-6E809E56F6F5}" type="presParOf" srcId="{666FAA08-2307-467A-9104-8E62B870BD94}" destId="{AB0CDF80-BDFD-4A1E-9E37-F25874AB9B43}" srcOrd="0" destOrd="0" presId="urn:microsoft.com/office/officeart/2008/layout/LinedList"/>
    <dgm:cxn modelId="{FAEA4EF0-FD10-4688-8C52-E647D9A5CA54}" type="presParOf" srcId="{666FAA08-2307-467A-9104-8E62B870BD94}" destId="{30168AFC-979A-4AFA-B594-143E1DDFB6D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4748D676-039E-489E-84E0-ABD14B30EE72}"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E8982C72-4159-4C81-8555-524504890C2C}">
      <dgm:prSet/>
      <dgm:spPr/>
      <dgm:t>
        <a:bodyPr/>
        <a:lstStyle/>
        <a:p>
          <a:r>
            <a:rPr lang="en-GB"/>
            <a:t>The machines in one grouping can be those needed to manufacture a set of parts belonging to the same family of products</a:t>
          </a:r>
          <a:endParaRPr lang="en-US"/>
        </a:p>
      </dgm:t>
    </dgm:pt>
    <dgm:pt modelId="{1FB4E72A-3F00-4D5E-A2F3-7606258C74CA}" type="parTrans" cxnId="{7A47046E-787F-4688-9183-9850DFD41869}">
      <dgm:prSet/>
      <dgm:spPr/>
      <dgm:t>
        <a:bodyPr/>
        <a:lstStyle/>
        <a:p>
          <a:endParaRPr lang="en-US"/>
        </a:p>
      </dgm:t>
    </dgm:pt>
    <dgm:pt modelId="{0D2248C6-4E83-48FB-90AB-FBCE5B79CA0F}" type="sibTrans" cxnId="{7A47046E-787F-4688-9183-9850DFD41869}">
      <dgm:prSet/>
      <dgm:spPr/>
      <dgm:t>
        <a:bodyPr/>
        <a:lstStyle/>
        <a:p>
          <a:endParaRPr lang="en-US"/>
        </a:p>
      </dgm:t>
    </dgm:pt>
    <dgm:pt modelId="{BD82888F-ED10-47D3-9ABD-EC42DFB3FC29}">
      <dgm:prSet/>
      <dgm:spPr/>
      <dgm:t>
        <a:bodyPr/>
        <a:lstStyle/>
        <a:p>
          <a:r>
            <a:rPr lang="en-GB"/>
            <a:t>The equipment in a work cell is usually arranged in a U shape, with the worker placed in the centre of the U</a:t>
          </a:r>
          <a:endParaRPr lang="en-US"/>
        </a:p>
      </dgm:t>
    </dgm:pt>
    <dgm:pt modelId="{DD3AA199-CBE6-4FA0-A236-4695DB9D4373}" type="parTrans" cxnId="{AC51936C-B53A-4329-8C74-519AF6454F97}">
      <dgm:prSet/>
      <dgm:spPr/>
      <dgm:t>
        <a:bodyPr/>
        <a:lstStyle/>
        <a:p>
          <a:endParaRPr lang="en-US"/>
        </a:p>
      </dgm:t>
    </dgm:pt>
    <dgm:pt modelId="{55779B26-9FA6-457C-A50C-B9471E68030F}" type="sibTrans" cxnId="{AC51936C-B53A-4329-8C74-519AF6454F97}">
      <dgm:prSet/>
      <dgm:spPr/>
      <dgm:t>
        <a:bodyPr/>
        <a:lstStyle/>
        <a:p>
          <a:endParaRPr lang="en-US"/>
        </a:p>
      </dgm:t>
    </dgm:pt>
    <dgm:pt modelId="{C89739E5-D708-410A-BCB6-A5F06CBF545C}" type="pres">
      <dgm:prSet presAssocID="{4748D676-039E-489E-84E0-ABD14B30EE72}" presName="vert0" presStyleCnt="0">
        <dgm:presLayoutVars>
          <dgm:dir/>
          <dgm:animOne val="branch"/>
          <dgm:animLvl val="lvl"/>
        </dgm:presLayoutVars>
      </dgm:prSet>
      <dgm:spPr/>
    </dgm:pt>
    <dgm:pt modelId="{09777575-B386-45D4-8803-E6AC0B601477}" type="pres">
      <dgm:prSet presAssocID="{E8982C72-4159-4C81-8555-524504890C2C}" presName="thickLine" presStyleLbl="alignNode1" presStyleIdx="0" presStyleCnt="2"/>
      <dgm:spPr/>
    </dgm:pt>
    <dgm:pt modelId="{B294E3DD-BAD9-4191-BA2B-9DB16EBD6D70}" type="pres">
      <dgm:prSet presAssocID="{E8982C72-4159-4C81-8555-524504890C2C}" presName="horz1" presStyleCnt="0"/>
      <dgm:spPr/>
    </dgm:pt>
    <dgm:pt modelId="{B57DF52B-A371-416D-AB20-8451C3FA2AD9}" type="pres">
      <dgm:prSet presAssocID="{E8982C72-4159-4C81-8555-524504890C2C}" presName="tx1" presStyleLbl="revTx" presStyleIdx="0" presStyleCnt="2"/>
      <dgm:spPr/>
    </dgm:pt>
    <dgm:pt modelId="{22551376-D5A4-444F-80E5-BC3E57AFC1DA}" type="pres">
      <dgm:prSet presAssocID="{E8982C72-4159-4C81-8555-524504890C2C}" presName="vert1" presStyleCnt="0"/>
      <dgm:spPr/>
    </dgm:pt>
    <dgm:pt modelId="{9E88694B-95F9-4F2B-9932-A815AA319E5F}" type="pres">
      <dgm:prSet presAssocID="{BD82888F-ED10-47D3-9ABD-EC42DFB3FC29}" presName="thickLine" presStyleLbl="alignNode1" presStyleIdx="1" presStyleCnt="2"/>
      <dgm:spPr/>
    </dgm:pt>
    <dgm:pt modelId="{AD358DE2-B5A6-4A9E-B364-3123AECC45C2}" type="pres">
      <dgm:prSet presAssocID="{BD82888F-ED10-47D3-9ABD-EC42DFB3FC29}" presName="horz1" presStyleCnt="0"/>
      <dgm:spPr/>
    </dgm:pt>
    <dgm:pt modelId="{4D170530-ACC1-4EE3-9720-8BE77E35F98C}" type="pres">
      <dgm:prSet presAssocID="{BD82888F-ED10-47D3-9ABD-EC42DFB3FC29}" presName="tx1" presStyleLbl="revTx" presStyleIdx="1" presStyleCnt="2"/>
      <dgm:spPr/>
    </dgm:pt>
    <dgm:pt modelId="{171A3A34-D6F6-44C2-91B3-C71994A99D30}" type="pres">
      <dgm:prSet presAssocID="{BD82888F-ED10-47D3-9ABD-EC42DFB3FC29}" presName="vert1" presStyleCnt="0"/>
      <dgm:spPr/>
    </dgm:pt>
  </dgm:ptLst>
  <dgm:cxnLst>
    <dgm:cxn modelId="{46B6EC69-DCD8-487F-B1A5-A81FD8CD0176}" type="presOf" srcId="{BD82888F-ED10-47D3-9ABD-EC42DFB3FC29}" destId="{4D170530-ACC1-4EE3-9720-8BE77E35F98C}" srcOrd="0" destOrd="0" presId="urn:microsoft.com/office/officeart/2008/layout/LinedList"/>
    <dgm:cxn modelId="{AC51936C-B53A-4329-8C74-519AF6454F97}" srcId="{4748D676-039E-489E-84E0-ABD14B30EE72}" destId="{BD82888F-ED10-47D3-9ABD-EC42DFB3FC29}" srcOrd="1" destOrd="0" parTransId="{DD3AA199-CBE6-4FA0-A236-4695DB9D4373}" sibTransId="{55779B26-9FA6-457C-A50C-B9471E68030F}"/>
    <dgm:cxn modelId="{7A47046E-787F-4688-9183-9850DFD41869}" srcId="{4748D676-039E-489E-84E0-ABD14B30EE72}" destId="{E8982C72-4159-4C81-8555-524504890C2C}" srcOrd="0" destOrd="0" parTransId="{1FB4E72A-3F00-4D5E-A2F3-7606258C74CA}" sibTransId="{0D2248C6-4E83-48FB-90AB-FBCE5B79CA0F}"/>
    <dgm:cxn modelId="{8F14CB70-E75B-4ACA-A8E3-3B513A84ED47}" type="presOf" srcId="{4748D676-039E-489E-84E0-ABD14B30EE72}" destId="{C89739E5-D708-410A-BCB6-A5F06CBF545C}" srcOrd="0" destOrd="0" presId="urn:microsoft.com/office/officeart/2008/layout/LinedList"/>
    <dgm:cxn modelId="{189D55A8-81E8-457E-81CA-D3EFCEF338E2}" type="presOf" srcId="{E8982C72-4159-4C81-8555-524504890C2C}" destId="{B57DF52B-A371-416D-AB20-8451C3FA2AD9}" srcOrd="0" destOrd="0" presId="urn:microsoft.com/office/officeart/2008/layout/LinedList"/>
    <dgm:cxn modelId="{AD2A4838-5FD7-4213-BC3A-2DBB34A5A862}" type="presParOf" srcId="{C89739E5-D708-410A-BCB6-A5F06CBF545C}" destId="{09777575-B386-45D4-8803-E6AC0B601477}" srcOrd="0" destOrd="0" presId="urn:microsoft.com/office/officeart/2008/layout/LinedList"/>
    <dgm:cxn modelId="{D897A5E1-3402-4B76-8A39-9C9E165DB305}" type="presParOf" srcId="{C89739E5-D708-410A-BCB6-A5F06CBF545C}" destId="{B294E3DD-BAD9-4191-BA2B-9DB16EBD6D70}" srcOrd="1" destOrd="0" presId="urn:microsoft.com/office/officeart/2008/layout/LinedList"/>
    <dgm:cxn modelId="{CDDBCA2C-75E0-4ED3-8480-5F496F3D571D}" type="presParOf" srcId="{B294E3DD-BAD9-4191-BA2B-9DB16EBD6D70}" destId="{B57DF52B-A371-416D-AB20-8451C3FA2AD9}" srcOrd="0" destOrd="0" presId="urn:microsoft.com/office/officeart/2008/layout/LinedList"/>
    <dgm:cxn modelId="{5081D25F-F802-4819-8562-36F5D49D3B96}" type="presParOf" srcId="{B294E3DD-BAD9-4191-BA2B-9DB16EBD6D70}" destId="{22551376-D5A4-444F-80E5-BC3E57AFC1DA}" srcOrd="1" destOrd="0" presId="urn:microsoft.com/office/officeart/2008/layout/LinedList"/>
    <dgm:cxn modelId="{D9825E9E-1AFC-4CC5-A8BD-468865831AF3}" type="presParOf" srcId="{C89739E5-D708-410A-BCB6-A5F06CBF545C}" destId="{9E88694B-95F9-4F2B-9932-A815AA319E5F}" srcOrd="2" destOrd="0" presId="urn:microsoft.com/office/officeart/2008/layout/LinedList"/>
    <dgm:cxn modelId="{9B31843C-AF58-4F18-94CA-3B6AB08585A3}" type="presParOf" srcId="{C89739E5-D708-410A-BCB6-A5F06CBF545C}" destId="{AD358DE2-B5A6-4A9E-B364-3123AECC45C2}" srcOrd="3" destOrd="0" presId="urn:microsoft.com/office/officeart/2008/layout/LinedList"/>
    <dgm:cxn modelId="{CA11E081-73DE-48BB-9D1A-E8CA0E2FF889}" type="presParOf" srcId="{AD358DE2-B5A6-4A9E-B364-3123AECC45C2}" destId="{4D170530-ACC1-4EE3-9720-8BE77E35F98C}" srcOrd="0" destOrd="0" presId="urn:microsoft.com/office/officeart/2008/layout/LinedList"/>
    <dgm:cxn modelId="{D6C3389A-71BC-4866-B0D3-86C1E07B3762}" type="presParOf" srcId="{AD358DE2-B5A6-4A9E-B364-3123AECC45C2}" destId="{171A3A34-D6F6-44C2-91B3-C71994A99D3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F4CFBE13-51D5-4F11-ACE6-7B9BEBF455C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66B0D5C-A818-44BD-95B7-9CFE41F15674}">
      <dgm:prSet/>
      <dgm:spPr/>
      <dgm:t>
        <a:bodyPr/>
        <a:lstStyle/>
        <a:p>
          <a:r>
            <a:rPr lang="en-GB"/>
            <a:t>U-Shaped advantages</a:t>
          </a:r>
          <a:endParaRPr lang="en-US"/>
        </a:p>
      </dgm:t>
    </dgm:pt>
    <dgm:pt modelId="{B1FBAE01-F87D-4ACF-B545-7570528124B6}" type="parTrans" cxnId="{96D36887-F008-44FA-81DF-374C213C6F71}">
      <dgm:prSet/>
      <dgm:spPr/>
      <dgm:t>
        <a:bodyPr/>
        <a:lstStyle/>
        <a:p>
          <a:endParaRPr lang="en-US"/>
        </a:p>
      </dgm:t>
    </dgm:pt>
    <dgm:pt modelId="{6D1492CD-4B7A-4C10-AE45-398597737FB7}" type="sibTrans" cxnId="{96D36887-F008-44FA-81DF-374C213C6F71}">
      <dgm:prSet/>
      <dgm:spPr/>
      <dgm:t>
        <a:bodyPr/>
        <a:lstStyle/>
        <a:p>
          <a:endParaRPr lang="en-US"/>
        </a:p>
      </dgm:t>
    </dgm:pt>
    <dgm:pt modelId="{7DD655A5-E90F-4B8E-A4A0-8B4ACF91DCB1}">
      <dgm:prSet/>
      <dgm:spPr/>
      <dgm:t>
        <a:bodyPr/>
        <a:lstStyle/>
        <a:p>
          <a:r>
            <a:rPr lang="en-GB"/>
            <a:t>The use of cells provides production efficiency with the flexibility to produce a variety of different products</a:t>
          </a:r>
          <a:endParaRPr lang="en-US"/>
        </a:p>
      </dgm:t>
    </dgm:pt>
    <dgm:pt modelId="{91BF96B5-921A-4080-BE39-A903B178FA6C}" type="parTrans" cxnId="{23EBDF22-8582-4A1A-9697-B4EB6459C00A}">
      <dgm:prSet/>
      <dgm:spPr/>
      <dgm:t>
        <a:bodyPr/>
        <a:lstStyle/>
        <a:p>
          <a:endParaRPr lang="en-US"/>
        </a:p>
      </dgm:t>
    </dgm:pt>
    <dgm:pt modelId="{24F30E2C-7D20-40CB-97AB-A681FD8D0237}" type="sibTrans" cxnId="{23EBDF22-8582-4A1A-9697-B4EB6459C00A}">
      <dgm:prSet/>
      <dgm:spPr/>
      <dgm:t>
        <a:bodyPr/>
        <a:lstStyle/>
        <a:p>
          <a:endParaRPr lang="en-US"/>
        </a:p>
      </dgm:t>
    </dgm:pt>
    <dgm:pt modelId="{68B96D18-48B8-4E21-B208-3E6ED76830A9}">
      <dgm:prSet/>
      <dgm:spPr/>
      <dgm:t>
        <a:bodyPr/>
        <a:lstStyle/>
        <a:p>
          <a:r>
            <a:rPr lang="en-GB"/>
            <a:t>The U-shape allows workers to have easy reach and flexibility</a:t>
          </a:r>
          <a:endParaRPr lang="en-US"/>
        </a:p>
      </dgm:t>
    </dgm:pt>
    <dgm:pt modelId="{64122407-5582-491C-A460-A150D4E0C868}" type="parTrans" cxnId="{2D041E4C-5F7B-40D2-8FFB-DF274428B837}">
      <dgm:prSet/>
      <dgm:spPr/>
      <dgm:t>
        <a:bodyPr/>
        <a:lstStyle/>
        <a:p>
          <a:endParaRPr lang="en-US"/>
        </a:p>
      </dgm:t>
    </dgm:pt>
    <dgm:pt modelId="{CE72620B-C207-4B4F-A148-3012B24701E1}" type="sibTrans" cxnId="{2D041E4C-5F7B-40D2-8FFB-DF274428B837}">
      <dgm:prSet/>
      <dgm:spPr/>
      <dgm:t>
        <a:bodyPr/>
        <a:lstStyle/>
        <a:p>
          <a:endParaRPr lang="en-US"/>
        </a:p>
      </dgm:t>
    </dgm:pt>
    <dgm:pt modelId="{C43113D7-785E-4B38-9490-44E0254078CE}">
      <dgm:prSet/>
      <dgm:spPr/>
      <dgm:t>
        <a:bodyPr/>
        <a:lstStyle/>
        <a:p>
          <a:r>
            <a:rPr lang="en-GB"/>
            <a:t>No special material handling is needed because everything is within reach</a:t>
          </a:r>
          <a:endParaRPr lang="en-US"/>
        </a:p>
      </dgm:t>
    </dgm:pt>
    <dgm:pt modelId="{E5C0C03C-CA52-49E0-8AFE-7519152AF87F}" type="parTrans" cxnId="{3BC65F66-BDA6-487B-8B69-CAADCEF836A3}">
      <dgm:prSet/>
      <dgm:spPr/>
      <dgm:t>
        <a:bodyPr/>
        <a:lstStyle/>
        <a:p>
          <a:endParaRPr lang="en-US"/>
        </a:p>
      </dgm:t>
    </dgm:pt>
    <dgm:pt modelId="{FB66C52D-ED97-4E64-B800-7675B40987CE}" type="sibTrans" cxnId="{3BC65F66-BDA6-487B-8B69-CAADCEF836A3}">
      <dgm:prSet/>
      <dgm:spPr/>
      <dgm:t>
        <a:bodyPr/>
        <a:lstStyle/>
        <a:p>
          <a:endParaRPr lang="en-US"/>
        </a:p>
      </dgm:t>
    </dgm:pt>
    <dgm:pt modelId="{40F4F15D-4DA2-44CC-A70B-386FE432CEF9}">
      <dgm:prSet/>
      <dgm:spPr/>
      <dgm:t>
        <a:bodyPr/>
        <a:lstStyle/>
        <a:p>
          <a:r>
            <a:rPr lang="en-GB"/>
            <a:t>Worker satisfaction is higher because of the ability to perform a variety of tasks</a:t>
          </a:r>
          <a:endParaRPr lang="en-US"/>
        </a:p>
      </dgm:t>
    </dgm:pt>
    <dgm:pt modelId="{E27F1309-76A4-4F1C-ADBA-C501AF8C1698}" type="parTrans" cxnId="{F5210FF9-D66B-41CA-94F2-0405BC31505B}">
      <dgm:prSet/>
      <dgm:spPr/>
      <dgm:t>
        <a:bodyPr/>
        <a:lstStyle/>
        <a:p>
          <a:endParaRPr lang="en-US"/>
        </a:p>
      </dgm:t>
    </dgm:pt>
    <dgm:pt modelId="{5A4DECBF-EDA4-47DF-9371-9E94D97610D2}" type="sibTrans" cxnId="{F5210FF9-D66B-41CA-94F2-0405BC31505B}">
      <dgm:prSet/>
      <dgm:spPr/>
      <dgm:t>
        <a:bodyPr/>
        <a:lstStyle/>
        <a:p>
          <a:endParaRPr lang="en-US"/>
        </a:p>
      </dgm:t>
    </dgm:pt>
    <dgm:pt modelId="{3A480CAF-C4CC-4A3F-89D0-6231767EC5F3}" type="pres">
      <dgm:prSet presAssocID="{F4CFBE13-51D5-4F11-ACE6-7B9BEBF455C7}" presName="linear" presStyleCnt="0">
        <dgm:presLayoutVars>
          <dgm:animLvl val="lvl"/>
          <dgm:resizeHandles val="exact"/>
        </dgm:presLayoutVars>
      </dgm:prSet>
      <dgm:spPr/>
    </dgm:pt>
    <dgm:pt modelId="{3D4B92C4-0075-4943-8D71-0CF52210EEA0}" type="pres">
      <dgm:prSet presAssocID="{766B0D5C-A818-44BD-95B7-9CFE41F15674}" presName="parentText" presStyleLbl="node1" presStyleIdx="0" presStyleCnt="1">
        <dgm:presLayoutVars>
          <dgm:chMax val="0"/>
          <dgm:bulletEnabled val="1"/>
        </dgm:presLayoutVars>
      </dgm:prSet>
      <dgm:spPr/>
    </dgm:pt>
    <dgm:pt modelId="{429599C3-52D6-4D43-8AC0-D91C65FA88DA}" type="pres">
      <dgm:prSet presAssocID="{766B0D5C-A818-44BD-95B7-9CFE41F15674}" presName="childText" presStyleLbl="revTx" presStyleIdx="0" presStyleCnt="1">
        <dgm:presLayoutVars>
          <dgm:bulletEnabled val="1"/>
        </dgm:presLayoutVars>
      </dgm:prSet>
      <dgm:spPr/>
    </dgm:pt>
  </dgm:ptLst>
  <dgm:cxnLst>
    <dgm:cxn modelId="{CD1D471B-EF96-4D8D-90F1-003BC186C590}" type="presOf" srcId="{C43113D7-785E-4B38-9490-44E0254078CE}" destId="{429599C3-52D6-4D43-8AC0-D91C65FA88DA}" srcOrd="0" destOrd="2" presId="urn:microsoft.com/office/officeart/2005/8/layout/vList2"/>
    <dgm:cxn modelId="{A4D86020-7672-4818-A6B2-52216A565755}" type="presOf" srcId="{68B96D18-48B8-4E21-B208-3E6ED76830A9}" destId="{429599C3-52D6-4D43-8AC0-D91C65FA88DA}" srcOrd="0" destOrd="1" presId="urn:microsoft.com/office/officeart/2005/8/layout/vList2"/>
    <dgm:cxn modelId="{23EBDF22-8582-4A1A-9697-B4EB6459C00A}" srcId="{766B0D5C-A818-44BD-95B7-9CFE41F15674}" destId="{7DD655A5-E90F-4B8E-A4A0-8B4ACF91DCB1}" srcOrd="0" destOrd="0" parTransId="{91BF96B5-921A-4080-BE39-A903B178FA6C}" sibTransId="{24F30E2C-7D20-40CB-97AB-A681FD8D0237}"/>
    <dgm:cxn modelId="{3BC65F66-BDA6-487B-8B69-CAADCEF836A3}" srcId="{766B0D5C-A818-44BD-95B7-9CFE41F15674}" destId="{C43113D7-785E-4B38-9490-44E0254078CE}" srcOrd="2" destOrd="0" parTransId="{E5C0C03C-CA52-49E0-8AFE-7519152AF87F}" sibTransId="{FB66C52D-ED97-4E64-B800-7675B40987CE}"/>
    <dgm:cxn modelId="{2D041E4C-5F7B-40D2-8FFB-DF274428B837}" srcId="{766B0D5C-A818-44BD-95B7-9CFE41F15674}" destId="{68B96D18-48B8-4E21-B208-3E6ED76830A9}" srcOrd="1" destOrd="0" parTransId="{64122407-5582-491C-A460-A150D4E0C868}" sibTransId="{CE72620B-C207-4B4F-A148-3012B24701E1}"/>
    <dgm:cxn modelId="{F4F2677F-82A7-4785-BF29-DC93A56A12AB}" type="presOf" srcId="{F4CFBE13-51D5-4F11-ACE6-7B9BEBF455C7}" destId="{3A480CAF-C4CC-4A3F-89D0-6231767EC5F3}" srcOrd="0" destOrd="0" presId="urn:microsoft.com/office/officeart/2005/8/layout/vList2"/>
    <dgm:cxn modelId="{96D36887-F008-44FA-81DF-374C213C6F71}" srcId="{F4CFBE13-51D5-4F11-ACE6-7B9BEBF455C7}" destId="{766B0D5C-A818-44BD-95B7-9CFE41F15674}" srcOrd="0" destOrd="0" parTransId="{B1FBAE01-F87D-4ACF-B545-7570528124B6}" sibTransId="{6D1492CD-4B7A-4C10-AE45-398597737FB7}"/>
    <dgm:cxn modelId="{8DFCF789-3B00-4D93-A2BB-DA63E75B867B}" type="presOf" srcId="{40F4F15D-4DA2-44CC-A70B-386FE432CEF9}" destId="{429599C3-52D6-4D43-8AC0-D91C65FA88DA}" srcOrd="0" destOrd="3" presId="urn:microsoft.com/office/officeart/2005/8/layout/vList2"/>
    <dgm:cxn modelId="{A9B1BCA7-3652-4523-8F2A-A1B41AAF0F04}" type="presOf" srcId="{7DD655A5-E90F-4B8E-A4A0-8B4ACF91DCB1}" destId="{429599C3-52D6-4D43-8AC0-D91C65FA88DA}" srcOrd="0" destOrd="0" presId="urn:microsoft.com/office/officeart/2005/8/layout/vList2"/>
    <dgm:cxn modelId="{8247FAAB-0B3E-48BF-BEE1-B80E1BD2363F}" type="presOf" srcId="{766B0D5C-A818-44BD-95B7-9CFE41F15674}" destId="{3D4B92C4-0075-4943-8D71-0CF52210EEA0}" srcOrd="0" destOrd="0" presId="urn:microsoft.com/office/officeart/2005/8/layout/vList2"/>
    <dgm:cxn modelId="{F5210FF9-D66B-41CA-94F2-0405BC31505B}" srcId="{766B0D5C-A818-44BD-95B7-9CFE41F15674}" destId="{40F4F15D-4DA2-44CC-A70B-386FE432CEF9}" srcOrd="3" destOrd="0" parTransId="{E27F1309-76A4-4F1C-ADBA-C501AF8C1698}" sibTransId="{5A4DECBF-EDA4-47DF-9371-9E94D97610D2}"/>
    <dgm:cxn modelId="{9E7618F6-46EE-499F-ACFC-71A4F6653331}" type="presParOf" srcId="{3A480CAF-C4CC-4A3F-89D0-6231767EC5F3}" destId="{3D4B92C4-0075-4943-8D71-0CF52210EEA0}" srcOrd="0" destOrd="0" presId="urn:microsoft.com/office/officeart/2005/8/layout/vList2"/>
    <dgm:cxn modelId="{06B3ACAE-D90E-4E3A-908F-5CCF968E8DD9}" type="presParOf" srcId="{3A480CAF-C4CC-4A3F-89D0-6231767EC5F3}" destId="{429599C3-52D6-4D43-8AC0-D91C65FA88DA}"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762D318E-DA9F-4AAC-92CE-B9B982DF286E}"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DF10853D-4691-49EE-B87A-442D4EEB4C47}">
      <dgm:prSet/>
      <dgm:spPr/>
      <dgm:t>
        <a:bodyPr/>
        <a:lstStyle/>
        <a:p>
          <a:r>
            <a:rPr lang="en-GB"/>
            <a:t>The notion of quality at the source means that the root cause of quality problems needs to be identified</a:t>
          </a:r>
          <a:endParaRPr lang="en-US"/>
        </a:p>
      </dgm:t>
    </dgm:pt>
    <dgm:pt modelId="{C424191B-4A35-4035-82E8-080D24440466}" type="parTrans" cxnId="{DFC3E2C4-24A0-40CB-87B0-BB091AC9C5F3}">
      <dgm:prSet/>
      <dgm:spPr/>
      <dgm:t>
        <a:bodyPr/>
        <a:lstStyle/>
        <a:p>
          <a:endParaRPr lang="en-US"/>
        </a:p>
      </dgm:t>
    </dgm:pt>
    <dgm:pt modelId="{391B91EA-C334-4F34-A88C-412C7775CA81}" type="sibTrans" cxnId="{DFC3E2C4-24A0-40CB-87B0-BB091AC9C5F3}">
      <dgm:prSet/>
      <dgm:spPr/>
      <dgm:t>
        <a:bodyPr/>
        <a:lstStyle/>
        <a:p>
          <a:endParaRPr lang="en-US"/>
        </a:p>
      </dgm:t>
    </dgm:pt>
    <dgm:pt modelId="{2AD58ECA-4DE0-4F45-B83A-B171AEEDF5CA}">
      <dgm:prSet/>
      <dgm:spPr/>
      <dgm:t>
        <a:bodyPr/>
        <a:lstStyle/>
        <a:p>
          <a:r>
            <a:rPr lang="en-GB"/>
            <a:t>This could be a problem with the design, suppliers, the process or any other area</a:t>
          </a:r>
          <a:endParaRPr lang="en-US"/>
        </a:p>
      </dgm:t>
    </dgm:pt>
    <dgm:pt modelId="{0DB78BD2-36AB-426A-ABF1-6168A798F84E}" type="parTrans" cxnId="{E132AB5A-07FD-47B7-B7F0-229E5718DC87}">
      <dgm:prSet/>
      <dgm:spPr/>
      <dgm:t>
        <a:bodyPr/>
        <a:lstStyle/>
        <a:p>
          <a:endParaRPr lang="en-US"/>
        </a:p>
      </dgm:t>
    </dgm:pt>
    <dgm:pt modelId="{46C116A2-F95D-406C-9A36-16F8354AA4C3}" type="sibTrans" cxnId="{E132AB5A-07FD-47B7-B7F0-229E5718DC87}">
      <dgm:prSet/>
      <dgm:spPr/>
      <dgm:t>
        <a:bodyPr/>
        <a:lstStyle/>
        <a:p>
          <a:endParaRPr lang="en-US"/>
        </a:p>
      </dgm:t>
    </dgm:pt>
    <dgm:pt modelId="{B3B0792A-6525-4677-BF47-EFC64229CBB7}">
      <dgm:prSet/>
      <dgm:spPr/>
      <dgm:t>
        <a:bodyPr/>
        <a:lstStyle/>
        <a:p>
          <a:r>
            <a:rPr lang="en-GB"/>
            <a:t>We know that it is much easier and less costly to build quality into a process than to try to correct problems after they occur</a:t>
          </a:r>
          <a:endParaRPr lang="en-US"/>
        </a:p>
      </dgm:t>
    </dgm:pt>
    <dgm:pt modelId="{3242F971-C70A-4AB0-B7BA-55060BC21758}" type="parTrans" cxnId="{42493A18-48DE-462C-9E45-4C097E3CD489}">
      <dgm:prSet/>
      <dgm:spPr/>
      <dgm:t>
        <a:bodyPr/>
        <a:lstStyle/>
        <a:p>
          <a:endParaRPr lang="en-US"/>
        </a:p>
      </dgm:t>
    </dgm:pt>
    <dgm:pt modelId="{1A8505BE-12AB-46A3-A5B5-95043A2767E0}" type="sibTrans" cxnId="{42493A18-48DE-462C-9E45-4C097E3CD489}">
      <dgm:prSet/>
      <dgm:spPr/>
      <dgm:t>
        <a:bodyPr/>
        <a:lstStyle/>
        <a:p>
          <a:endParaRPr lang="en-US"/>
        </a:p>
      </dgm:t>
    </dgm:pt>
    <dgm:pt modelId="{690CDD51-BF6F-4858-9F95-37EFB0345DF5}" type="pres">
      <dgm:prSet presAssocID="{762D318E-DA9F-4AAC-92CE-B9B982DF286E}" presName="diagram" presStyleCnt="0">
        <dgm:presLayoutVars>
          <dgm:dir/>
          <dgm:resizeHandles val="exact"/>
        </dgm:presLayoutVars>
      </dgm:prSet>
      <dgm:spPr/>
    </dgm:pt>
    <dgm:pt modelId="{780D054A-ADDB-4BFF-AA50-978C1A8E1C3A}" type="pres">
      <dgm:prSet presAssocID="{DF10853D-4691-49EE-B87A-442D4EEB4C47}" presName="node" presStyleLbl="node1" presStyleIdx="0" presStyleCnt="3">
        <dgm:presLayoutVars>
          <dgm:bulletEnabled val="1"/>
        </dgm:presLayoutVars>
      </dgm:prSet>
      <dgm:spPr/>
    </dgm:pt>
    <dgm:pt modelId="{71E206C4-F8CC-4177-BC16-C1CC1C2E1DAD}" type="pres">
      <dgm:prSet presAssocID="{391B91EA-C334-4F34-A88C-412C7775CA81}" presName="sibTrans" presStyleCnt="0"/>
      <dgm:spPr/>
    </dgm:pt>
    <dgm:pt modelId="{555D8AFB-1C22-4A90-AB9E-2106B081A8EB}" type="pres">
      <dgm:prSet presAssocID="{2AD58ECA-4DE0-4F45-B83A-B171AEEDF5CA}" presName="node" presStyleLbl="node1" presStyleIdx="1" presStyleCnt="3">
        <dgm:presLayoutVars>
          <dgm:bulletEnabled val="1"/>
        </dgm:presLayoutVars>
      </dgm:prSet>
      <dgm:spPr/>
    </dgm:pt>
    <dgm:pt modelId="{EBC63F6E-0748-451B-AF06-BAE94A0FF65A}" type="pres">
      <dgm:prSet presAssocID="{46C116A2-F95D-406C-9A36-16F8354AA4C3}" presName="sibTrans" presStyleCnt="0"/>
      <dgm:spPr/>
    </dgm:pt>
    <dgm:pt modelId="{E9F37C5A-4C20-4E04-8613-35FB1047E6CB}" type="pres">
      <dgm:prSet presAssocID="{B3B0792A-6525-4677-BF47-EFC64229CBB7}" presName="node" presStyleLbl="node1" presStyleIdx="2" presStyleCnt="3">
        <dgm:presLayoutVars>
          <dgm:bulletEnabled val="1"/>
        </dgm:presLayoutVars>
      </dgm:prSet>
      <dgm:spPr/>
    </dgm:pt>
  </dgm:ptLst>
  <dgm:cxnLst>
    <dgm:cxn modelId="{42493A18-48DE-462C-9E45-4C097E3CD489}" srcId="{762D318E-DA9F-4AAC-92CE-B9B982DF286E}" destId="{B3B0792A-6525-4677-BF47-EFC64229CBB7}" srcOrd="2" destOrd="0" parTransId="{3242F971-C70A-4AB0-B7BA-55060BC21758}" sibTransId="{1A8505BE-12AB-46A3-A5B5-95043A2767E0}"/>
    <dgm:cxn modelId="{B69EA75D-CF3E-4636-8601-4AD6A86C3B63}" type="presOf" srcId="{762D318E-DA9F-4AAC-92CE-B9B982DF286E}" destId="{690CDD51-BF6F-4858-9F95-37EFB0345DF5}" srcOrd="0" destOrd="0" presId="urn:microsoft.com/office/officeart/2005/8/layout/default"/>
    <dgm:cxn modelId="{E132AB5A-07FD-47B7-B7F0-229E5718DC87}" srcId="{762D318E-DA9F-4AAC-92CE-B9B982DF286E}" destId="{2AD58ECA-4DE0-4F45-B83A-B171AEEDF5CA}" srcOrd="1" destOrd="0" parTransId="{0DB78BD2-36AB-426A-ABF1-6168A798F84E}" sibTransId="{46C116A2-F95D-406C-9A36-16F8354AA4C3}"/>
    <dgm:cxn modelId="{D8F7AF88-1917-412F-BCBD-95BA4F4A6E7B}" type="presOf" srcId="{DF10853D-4691-49EE-B87A-442D4EEB4C47}" destId="{780D054A-ADDB-4BFF-AA50-978C1A8E1C3A}" srcOrd="0" destOrd="0" presId="urn:microsoft.com/office/officeart/2005/8/layout/default"/>
    <dgm:cxn modelId="{2BDC4F8F-D7E1-46D0-9E7F-0B395089A939}" type="presOf" srcId="{2AD58ECA-4DE0-4F45-B83A-B171AEEDF5CA}" destId="{555D8AFB-1C22-4A90-AB9E-2106B081A8EB}" srcOrd="0" destOrd="0" presId="urn:microsoft.com/office/officeart/2005/8/layout/default"/>
    <dgm:cxn modelId="{DFC3E2C4-24A0-40CB-87B0-BB091AC9C5F3}" srcId="{762D318E-DA9F-4AAC-92CE-B9B982DF286E}" destId="{DF10853D-4691-49EE-B87A-442D4EEB4C47}" srcOrd="0" destOrd="0" parTransId="{C424191B-4A35-4035-82E8-080D24440466}" sibTransId="{391B91EA-C334-4F34-A88C-412C7775CA81}"/>
    <dgm:cxn modelId="{0DD2BBCA-35A5-42AF-A5A6-82E0C0B73EA9}" type="presOf" srcId="{B3B0792A-6525-4677-BF47-EFC64229CBB7}" destId="{E9F37C5A-4C20-4E04-8613-35FB1047E6CB}" srcOrd="0" destOrd="0" presId="urn:microsoft.com/office/officeart/2005/8/layout/default"/>
    <dgm:cxn modelId="{FEB890E0-B3FC-490D-8BB8-CA2F3A542DA4}" type="presParOf" srcId="{690CDD51-BF6F-4858-9F95-37EFB0345DF5}" destId="{780D054A-ADDB-4BFF-AA50-978C1A8E1C3A}" srcOrd="0" destOrd="0" presId="urn:microsoft.com/office/officeart/2005/8/layout/default"/>
    <dgm:cxn modelId="{69BF6E63-D9F4-484A-9B8C-5453E133E89F}" type="presParOf" srcId="{690CDD51-BF6F-4858-9F95-37EFB0345DF5}" destId="{71E206C4-F8CC-4177-BC16-C1CC1C2E1DAD}" srcOrd="1" destOrd="0" presId="urn:microsoft.com/office/officeart/2005/8/layout/default"/>
    <dgm:cxn modelId="{07CF860B-5365-40B6-987F-E13BA3FED270}" type="presParOf" srcId="{690CDD51-BF6F-4858-9F95-37EFB0345DF5}" destId="{555D8AFB-1C22-4A90-AB9E-2106B081A8EB}" srcOrd="2" destOrd="0" presId="urn:microsoft.com/office/officeart/2005/8/layout/default"/>
    <dgm:cxn modelId="{26A8587D-F726-4331-B959-3CC58094C161}" type="presParOf" srcId="{690CDD51-BF6F-4858-9F95-37EFB0345DF5}" destId="{EBC63F6E-0748-451B-AF06-BAE94A0FF65A}" srcOrd="3" destOrd="0" presId="urn:microsoft.com/office/officeart/2005/8/layout/default"/>
    <dgm:cxn modelId="{35119F06-25D1-4A47-A8A2-6F39BC550F62}" type="presParOf" srcId="{690CDD51-BF6F-4858-9F95-37EFB0345DF5}" destId="{E9F37C5A-4C20-4E04-8613-35FB1047E6CB}"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AE85F86B-864B-47FA-ABE6-CB768AF30CB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761CF56-2CB2-488A-AA48-D47554E6E8D4}">
      <dgm:prSet/>
      <dgm:spPr/>
      <dgm:t>
        <a:bodyPr/>
        <a:lstStyle/>
        <a:p>
          <a:r>
            <a:rPr lang="en-GB" b="1" u="sng"/>
            <a:t>Product design</a:t>
          </a:r>
          <a:r>
            <a:rPr lang="en-GB"/>
            <a:t>.  In the design process customer needs may be misunderstood and not incorporated into the product design</a:t>
          </a:r>
          <a:endParaRPr lang="en-US"/>
        </a:p>
      </dgm:t>
    </dgm:pt>
    <dgm:pt modelId="{4965A280-68D5-4173-8380-846FED8195F8}" type="parTrans" cxnId="{AFCC1BA7-BA61-4D09-9175-BED29730AE7C}">
      <dgm:prSet/>
      <dgm:spPr/>
      <dgm:t>
        <a:bodyPr/>
        <a:lstStyle/>
        <a:p>
          <a:endParaRPr lang="en-US"/>
        </a:p>
      </dgm:t>
    </dgm:pt>
    <dgm:pt modelId="{4FA475CF-84BA-4599-82B1-D3AFCDBE4AED}" type="sibTrans" cxnId="{AFCC1BA7-BA61-4D09-9175-BED29730AE7C}">
      <dgm:prSet/>
      <dgm:spPr/>
      <dgm:t>
        <a:bodyPr/>
        <a:lstStyle/>
        <a:p>
          <a:endParaRPr lang="en-US"/>
        </a:p>
      </dgm:t>
    </dgm:pt>
    <dgm:pt modelId="{7B6CF43D-5E50-4BA6-9420-74322CFFECC1}">
      <dgm:prSet/>
      <dgm:spPr/>
      <dgm:t>
        <a:bodyPr/>
        <a:lstStyle/>
        <a:p>
          <a:r>
            <a:rPr lang="en-GB" b="1" u="sng"/>
            <a:t>Process design</a:t>
          </a:r>
          <a:r>
            <a:rPr lang="en-GB"/>
            <a:t>.  Management and equipment problems may stem from the design of the production process operator error actually contributes to only about 15 percent of quality problems</a:t>
          </a:r>
          <a:endParaRPr lang="en-US"/>
        </a:p>
      </dgm:t>
    </dgm:pt>
    <dgm:pt modelId="{9F81E3F6-5CAD-476C-90AA-19529FECAE3A}" type="parTrans" cxnId="{72806C25-E064-46CA-BC02-27F8CC415F55}">
      <dgm:prSet/>
      <dgm:spPr/>
      <dgm:t>
        <a:bodyPr/>
        <a:lstStyle/>
        <a:p>
          <a:endParaRPr lang="en-US"/>
        </a:p>
      </dgm:t>
    </dgm:pt>
    <dgm:pt modelId="{D82163C0-4CC2-4203-8CD0-9CB0EDB6434A}" type="sibTrans" cxnId="{72806C25-E064-46CA-BC02-27F8CC415F55}">
      <dgm:prSet/>
      <dgm:spPr/>
      <dgm:t>
        <a:bodyPr/>
        <a:lstStyle/>
        <a:p>
          <a:endParaRPr lang="en-US"/>
        </a:p>
      </dgm:t>
    </dgm:pt>
    <dgm:pt modelId="{D1CD114E-5979-409F-998D-9B92F33F3CED}">
      <dgm:prSet/>
      <dgm:spPr/>
      <dgm:t>
        <a:bodyPr/>
        <a:lstStyle/>
        <a:p>
          <a:r>
            <a:rPr lang="en-GB" b="1" u="sng"/>
            <a:t>Suppliers</a:t>
          </a:r>
          <a:r>
            <a:rPr lang="en-GB"/>
            <a:t>.  Quality problems caused by suppliers include low-quality materials and are often due to misunderstandings between manufacturer and supplier</a:t>
          </a:r>
          <a:r>
            <a:rPr lang="en-GB" b="1" u="sng"/>
            <a:t> </a:t>
          </a:r>
          <a:endParaRPr lang="en-US"/>
        </a:p>
      </dgm:t>
    </dgm:pt>
    <dgm:pt modelId="{CA2AEC60-AB8F-49FA-9E6E-876821418E81}" type="parTrans" cxnId="{E5BDBA37-BBC2-4E5E-B28F-4B719EA1B6A2}">
      <dgm:prSet/>
      <dgm:spPr/>
      <dgm:t>
        <a:bodyPr/>
        <a:lstStyle/>
        <a:p>
          <a:endParaRPr lang="en-US"/>
        </a:p>
      </dgm:t>
    </dgm:pt>
    <dgm:pt modelId="{E84A4D3E-02C7-4620-A724-9AD4AE411AB8}" type="sibTrans" cxnId="{E5BDBA37-BBC2-4E5E-B28F-4B719EA1B6A2}">
      <dgm:prSet/>
      <dgm:spPr/>
      <dgm:t>
        <a:bodyPr/>
        <a:lstStyle/>
        <a:p>
          <a:endParaRPr lang="en-US"/>
        </a:p>
      </dgm:t>
    </dgm:pt>
    <dgm:pt modelId="{221AEEB5-6C0F-4DD7-AD83-7E0D118EF3CD}" type="pres">
      <dgm:prSet presAssocID="{AE85F86B-864B-47FA-ABE6-CB768AF30CBD}" presName="linear" presStyleCnt="0">
        <dgm:presLayoutVars>
          <dgm:animLvl val="lvl"/>
          <dgm:resizeHandles val="exact"/>
        </dgm:presLayoutVars>
      </dgm:prSet>
      <dgm:spPr/>
    </dgm:pt>
    <dgm:pt modelId="{F3F1DBFD-C58D-4D40-920B-F953F989B2B5}" type="pres">
      <dgm:prSet presAssocID="{0761CF56-2CB2-488A-AA48-D47554E6E8D4}" presName="parentText" presStyleLbl="node1" presStyleIdx="0" presStyleCnt="3">
        <dgm:presLayoutVars>
          <dgm:chMax val="0"/>
          <dgm:bulletEnabled val="1"/>
        </dgm:presLayoutVars>
      </dgm:prSet>
      <dgm:spPr/>
    </dgm:pt>
    <dgm:pt modelId="{B4CFEC66-DAB5-48B4-819D-8516D7287C7C}" type="pres">
      <dgm:prSet presAssocID="{4FA475CF-84BA-4599-82B1-D3AFCDBE4AED}" presName="spacer" presStyleCnt="0"/>
      <dgm:spPr/>
    </dgm:pt>
    <dgm:pt modelId="{B77C973B-C71F-4737-BDE4-AA96EC7C3DD3}" type="pres">
      <dgm:prSet presAssocID="{7B6CF43D-5E50-4BA6-9420-74322CFFECC1}" presName="parentText" presStyleLbl="node1" presStyleIdx="1" presStyleCnt="3">
        <dgm:presLayoutVars>
          <dgm:chMax val="0"/>
          <dgm:bulletEnabled val="1"/>
        </dgm:presLayoutVars>
      </dgm:prSet>
      <dgm:spPr/>
    </dgm:pt>
    <dgm:pt modelId="{3EBB7FB2-54C3-408E-A21A-D39EDE01BBBB}" type="pres">
      <dgm:prSet presAssocID="{D82163C0-4CC2-4203-8CD0-9CB0EDB6434A}" presName="spacer" presStyleCnt="0"/>
      <dgm:spPr/>
    </dgm:pt>
    <dgm:pt modelId="{5256D753-5636-4B2E-BCE8-4FD6EF6C66AF}" type="pres">
      <dgm:prSet presAssocID="{D1CD114E-5979-409F-998D-9B92F33F3CED}" presName="parentText" presStyleLbl="node1" presStyleIdx="2" presStyleCnt="3">
        <dgm:presLayoutVars>
          <dgm:chMax val="0"/>
          <dgm:bulletEnabled val="1"/>
        </dgm:presLayoutVars>
      </dgm:prSet>
      <dgm:spPr/>
    </dgm:pt>
  </dgm:ptLst>
  <dgm:cxnLst>
    <dgm:cxn modelId="{A9FAA61A-97C9-46F3-8AA1-190C82608792}" type="presOf" srcId="{AE85F86B-864B-47FA-ABE6-CB768AF30CBD}" destId="{221AEEB5-6C0F-4DD7-AD83-7E0D118EF3CD}" srcOrd="0" destOrd="0" presId="urn:microsoft.com/office/officeart/2005/8/layout/vList2"/>
    <dgm:cxn modelId="{72806C25-E064-46CA-BC02-27F8CC415F55}" srcId="{AE85F86B-864B-47FA-ABE6-CB768AF30CBD}" destId="{7B6CF43D-5E50-4BA6-9420-74322CFFECC1}" srcOrd="1" destOrd="0" parTransId="{9F81E3F6-5CAD-476C-90AA-19529FECAE3A}" sibTransId="{D82163C0-4CC2-4203-8CD0-9CB0EDB6434A}"/>
    <dgm:cxn modelId="{E5BDBA37-BBC2-4E5E-B28F-4B719EA1B6A2}" srcId="{AE85F86B-864B-47FA-ABE6-CB768AF30CBD}" destId="{D1CD114E-5979-409F-998D-9B92F33F3CED}" srcOrd="2" destOrd="0" parTransId="{CA2AEC60-AB8F-49FA-9E6E-876821418E81}" sibTransId="{E84A4D3E-02C7-4620-A724-9AD4AE411AB8}"/>
    <dgm:cxn modelId="{CB835C40-FA9A-443E-A42F-80201406C449}" type="presOf" srcId="{D1CD114E-5979-409F-998D-9B92F33F3CED}" destId="{5256D753-5636-4B2E-BCE8-4FD6EF6C66AF}" srcOrd="0" destOrd="0" presId="urn:microsoft.com/office/officeart/2005/8/layout/vList2"/>
    <dgm:cxn modelId="{AFCC1BA7-BA61-4D09-9175-BED29730AE7C}" srcId="{AE85F86B-864B-47FA-ABE6-CB768AF30CBD}" destId="{0761CF56-2CB2-488A-AA48-D47554E6E8D4}" srcOrd="0" destOrd="0" parTransId="{4965A280-68D5-4173-8380-846FED8195F8}" sibTransId="{4FA475CF-84BA-4599-82B1-D3AFCDBE4AED}"/>
    <dgm:cxn modelId="{7E5379D6-D5F0-4F61-B219-35610BA76786}" type="presOf" srcId="{0761CF56-2CB2-488A-AA48-D47554E6E8D4}" destId="{F3F1DBFD-C58D-4D40-920B-F953F989B2B5}" srcOrd="0" destOrd="0" presId="urn:microsoft.com/office/officeart/2005/8/layout/vList2"/>
    <dgm:cxn modelId="{7080B3EB-6FE7-4228-B5D1-E7B396A0B8F1}" type="presOf" srcId="{7B6CF43D-5E50-4BA6-9420-74322CFFECC1}" destId="{B77C973B-C71F-4737-BDE4-AA96EC7C3DD3}" srcOrd="0" destOrd="0" presId="urn:microsoft.com/office/officeart/2005/8/layout/vList2"/>
    <dgm:cxn modelId="{1C81F092-B45C-46A7-BFA6-47103740B3F3}" type="presParOf" srcId="{221AEEB5-6C0F-4DD7-AD83-7E0D118EF3CD}" destId="{F3F1DBFD-C58D-4D40-920B-F953F989B2B5}" srcOrd="0" destOrd="0" presId="urn:microsoft.com/office/officeart/2005/8/layout/vList2"/>
    <dgm:cxn modelId="{B538DBF7-C29F-4C61-B6D6-09973439AAC1}" type="presParOf" srcId="{221AEEB5-6C0F-4DD7-AD83-7E0D118EF3CD}" destId="{B4CFEC66-DAB5-48B4-819D-8516D7287C7C}" srcOrd="1" destOrd="0" presId="urn:microsoft.com/office/officeart/2005/8/layout/vList2"/>
    <dgm:cxn modelId="{AF7B0D94-60DD-4C54-8C85-4C88D2EB248A}" type="presParOf" srcId="{221AEEB5-6C0F-4DD7-AD83-7E0D118EF3CD}" destId="{B77C973B-C71F-4737-BDE4-AA96EC7C3DD3}" srcOrd="2" destOrd="0" presId="urn:microsoft.com/office/officeart/2005/8/layout/vList2"/>
    <dgm:cxn modelId="{4AA56762-B488-4241-8510-F2860CDDC77D}" type="presParOf" srcId="{221AEEB5-6C0F-4DD7-AD83-7E0D118EF3CD}" destId="{3EBB7FB2-54C3-408E-A21A-D39EDE01BBBB}" srcOrd="3" destOrd="0" presId="urn:microsoft.com/office/officeart/2005/8/layout/vList2"/>
    <dgm:cxn modelId="{5978F659-02D0-4391-B558-AD168A9BFBF8}" type="presParOf" srcId="{221AEEB5-6C0F-4DD7-AD83-7E0D118EF3CD}" destId="{5256D753-5636-4B2E-BCE8-4FD6EF6C66A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96FA23DC-70DC-4E56-9C35-48DC3B85034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0FE2AB6-C69E-4143-B698-06666A88CE5B}">
      <dgm:prSet/>
      <dgm:spPr/>
      <dgm:t>
        <a:bodyPr/>
        <a:lstStyle/>
        <a:p>
          <a:r>
            <a:rPr lang="en-GB"/>
            <a:t>Monitoring quality is the responsibility of everyone in the organisation</a:t>
          </a:r>
          <a:endParaRPr lang="en-US"/>
        </a:p>
      </dgm:t>
    </dgm:pt>
    <dgm:pt modelId="{756031EE-EAF0-49D9-9E7B-E027984B5420}" type="parTrans" cxnId="{0103F341-9BEC-4EA7-836B-337E377A8500}">
      <dgm:prSet/>
      <dgm:spPr/>
      <dgm:t>
        <a:bodyPr/>
        <a:lstStyle/>
        <a:p>
          <a:endParaRPr lang="en-US"/>
        </a:p>
      </dgm:t>
    </dgm:pt>
    <dgm:pt modelId="{CAB7B647-A157-40FB-9677-761FC8440EAE}" type="sibTrans" cxnId="{0103F341-9BEC-4EA7-836B-337E377A8500}">
      <dgm:prSet/>
      <dgm:spPr/>
      <dgm:t>
        <a:bodyPr/>
        <a:lstStyle/>
        <a:p>
          <a:endParaRPr lang="en-US"/>
        </a:p>
      </dgm:t>
    </dgm:pt>
    <dgm:pt modelId="{86C1203A-0EE9-41D6-9B3D-057A2F6EFFCA}">
      <dgm:prSet/>
      <dgm:spPr/>
      <dgm:t>
        <a:bodyPr/>
        <a:lstStyle/>
        <a:p>
          <a:r>
            <a:rPr lang="en-GB"/>
            <a:t>Workers are given the authority to stop the production line if quality problems are encountered; this is called </a:t>
          </a:r>
          <a:r>
            <a:rPr lang="en-GB" b="1"/>
            <a:t>Jidoka</a:t>
          </a:r>
          <a:endParaRPr lang="en-US"/>
        </a:p>
      </dgm:t>
    </dgm:pt>
    <dgm:pt modelId="{48E27E74-6CA2-4ADE-82E6-7AF378C61D21}" type="parTrans" cxnId="{738D2352-7CC2-4C43-A9CC-3BE5EFB86F60}">
      <dgm:prSet/>
      <dgm:spPr/>
      <dgm:t>
        <a:bodyPr/>
        <a:lstStyle/>
        <a:p>
          <a:endParaRPr lang="en-US"/>
        </a:p>
      </dgm:t>
    </dgm:pt>
    <dgm:pt modelId="{C979E63A-7243-4FE4-ABE9-2FF7B443EE1B}" type="sibTrans" cxnId="{738D2352-7CC2-4C43-A9CC-3BE5EFB86F60}">
      <dgm:prSet/>
      <dgm:spPr/>
      <dgm:t>
        <a:bodyPr/>
        <a:lstStyle/>
        <a:p>
          <a:endParaRPr lang="en-US"/>
        </a:p>
      </dgm:t>
    </dgm:pt>
    <dgm:pt modelId="{A09A9216-FE91-480B-ACC0-352FE06BC9F0}">
      <dgm:prSet/>
      <dgm:spPr/>
      <dgm:t>
        <a:bodyPr/>
        <a:lstStyle/>
        <a:p>
          <a:r>
            <a:rPr lang="en-GB"/>
            <a:t>To perform jidoka, each worker can use a switch above his or her workstation to turn on a call light or stop production</a:t>
          </a:r>
          <a:endParaRPr lang="en-US"/>
        </a:p>
      </dgm:t>
    </dgm:pt>
    <dgm:pt modelId="{2BA0BD61-DF5E-4959-B2F9-5C4B8BC22BF7}" type="parTrans" cxnId="{60C1DABE-BAF2-41F5-AD8E-D4C507C1DF53}">
      <dgm:prSet/>
      <dgm:spPr/>
      <dgm:t>
        <a:bodyPr/>
        <a:lstStyle/>
        <a:p>
          <a:endParaRPr lang="en-US"/>
        </a:p>
      </dgm:t>
    </dgm:pt>
    <dgm:pt modelId="{B1AA62FA-13F7-4F2B-8E74-57CF451AC761}" type="sibTrans" cxnId="{60C1DABE-BAF2-41F5-AD8E-D4C507C1DF53}">
      <dgm:prSet/>
      <dgm:spPr/>
      <dgm:t>
        <a:bodyPr/>
        <a:lstStyle/>
        <a:p>
          <a:endParaRPr lang="en-US"/>
        </a:p>
      </dgm:t>
    </dgm:pt>
    <dgm:pt modelId="{9390D63B-7FB9-419F-B811-08590895FD83}" type="pres">
      <dgm:prSet presAssocID="{96FA23DC-70DC-4E56-9C35-48DC3B850344}" presName="linear" presStyleCnt="0">
        <dgm:presLayoutVars>
          <dgm:animLvl val="lvl"/>
          <dgm:resizeHandles val="exact"/>
        </dgm:presLayoutVars>
      </dgm:prSet>
      <dgm:spPr/>
    </dgm:pt>
    <dgm:pt modelId="{196FD3C4-F08D-486B-9FB5-D5538A0FDFEE}" type="pres">
      <dgm:prSet presAssocID="{30FE2AB6-C69E-4143-B698-06666A88CE5B}" presName="parentText" presStyleLbl="node1" presStyleIdx="0" presStyleCnt="3">
        <dgm:presLayoutVars>
          <dgm:chMax val="0"/>
          <dgm:bulletEnabled val="1"/>
        </dgm:presLayoutVars>
      </dgm:prSet>
      <dgm:spPr/>
    </dgm:pt>
    <dgm:pt modelId="{79CD2CE6-81E7-472C-A2D1-7015D723405A}" type="pres">
      <dgm:prSet presAssocID="{CAB7B647-A157-40FB-9677-761FC8440EAE}" presName="spacer" presStyleCnt="0"/>
      <dgm:spPr/>
    </dgm:pt>
    <dgm:pt modelId="{5BA6B5BF-7F86-4394-A26D-D1126C137C64}" type="pres">
      <dgm:prSet presAssocID="{86C1203A-0EE9-41D6-9B3D-057A2F6EFFCA}" presName="parentText" presStyleLbl="node1" presStyleIdx="1" presStyleCnt="3">
        <dgm:presLayoutVars>
          <dgm:chMax val="0"/>
          <dgm:bulletEnabled val="1"/>
        </dgm:presLayoutVars>
      </dgm:prSet>
      <dgm:spPr/>
    </dgm:pt>
    <dgm:pt modelId="{8F3FD3A7-1168-4D1F-B45B-3AB9FAC49621}" type="pres">
      <dgm:prSet presAssocID="{C979E63A-7243-4FE4-ABE9-2FF7B443EE1B}" presName="spacer" presStyleCnt="0"/>
      <dgm:spPr/>
    </dgm:pt>
    <dgm:pt modelId="{215E4CF6-275B-45E0-B98D-8E5EDBCBC982}" type="pres">
      <dgm:prSet presAssocID="{A09A9216-FE91-480B-ACC0-352FE06BC9F0}" presName="parentText" presStyleLbl="node1" presStyleIdx="2" presStyleCnt="3">
        <dgm:presLayoutVars>
          <dgm:chMax val="0"/>
          <dgm:bulletEnabled val="1"/>
        </dgm:presLayoutVars>
      </dgm:prSet>
      <dgm:spPr/>
    </dgm:pt>
  </dgm:ptLst>
  <dgm:cxnLst>
    <dgm:cxn modelId="{488E7B09-5CC1-4683-AED7-B58535B0945B}" type="presOf" srcId="{96FA23DC-70DC-4E56-9C35-48DC3B850344}" destId="{9390D63B-7FB9-419F-B811-08590895FD83}" srcOrd="0" destOrd="0" presId="urn:microsoft.com/office/officeart/2005/8/layout/vList2"/>
    <dgm:cxn modelId="{0103F341-9BEC-4EA7-836B-337E377A8500}" srcId="{96FA23DC-70DC-4E56-9C35-48DC3B850344}" destId="{30FE2AB6-C69E-4143-B698-06666A88CE5B}" srcOrd="0" destOrd="0" parTransId="{756031EE-EAF0-49D9-9E7B-E027984B5420}" sibTransId="{CAB7B647-A157-40FB-9677-761FC8440EAE}"/>
    <dgm:cxn modelId="{738D2352-7CC2-4C43-A9CC-3BE5EFB86F60}" srcId="{96FA23DC-70DC-4E56-9C35-48DC3B850344}" destId="{86C1203A-0EE9-41D6-9B3D-057A2F6EFFCA}" srcOrd="1" destOrd="0" parTransId="{48E27E74-6CA2-4ADE-82E6-7AF378C61D21}" sibTransId="{C979E63A-7243-4FE4-ABE9-2FF7B443EE1B}"/>
    <dgm:cxn modelId="{3F72C9A1-2A48-4C2F-95FF-A290B1D36EE1}" type="presOf" srcId="{A09A9216-FE91-480B-ACC0-352FE06BC9F0}" destId="{215E4CF6-275B-45E0-B98D-8E5EDBCBC982}" srcOrd="0" destOrd="0" presId="urn:microsoft.com/office/officeart/2005/8/layout/vList2"/>
    <dgm:cxn modelId="{915CC9A7-2381-4EDC-A830-60643A6050BD}" type="presOf" srcId="{30FE2AB6-C69E-4143-B698-06666A88CE5B}" destId="{196FD3C4-F08D-486B-9FB5-D5538A0FDFEE}" srcOrd="0" destOrd="0" presId="urn:microsoft.com/office/officeart/2005/8/layout/vList2"/>
    <dgm:cxn modelId="{60C1DABE-BAF2-41F5-AD8E-D4C507C1DF53}" srcId="{96FA23DC-70DC-4E56-9C35-48DC3B850344}" destId="{A09A9216-FE91-480B-ACC0-352FE06BC9F0}" srcOrd="2" destOrd="0" parTransId="{2BA0BD61-DF5E-4959-B2F9-5C4B8BC22BF7}" sibTransId="{B1AA62FA-13F7-4F2B-8E74-57CF451AC761}"/>
    <dgm:cxn modelId="{7B06E0E3-CAF6-4535-AEE8-A398C475E9AC}" type="presOf" srcId="{86C1203A-0EE9-41D6-9B3D-057A2F6EFFCA}" destId="{5BA6B5BF-7F86-4394-A26D-D1126C137C64}" srcOrd="0" destOrd="0" presId="urn:microsoft.com/office/officeart/2005/8/layout/vList2"/>
    <dgm:cxn modelId="{7016A03D-FF96-4101-A2CC-3C101D290BCB}" type="presParOf" srcId="{9390D63B-7FB9-419F-B811-08590895FD83}" destId="{196FD3C4-F08D-486B-9FB5-D5538A0FDFEE}" srcOrd="0" destOrd="0" presId="urn:microsoft.com/office/officeart/2005/8/layout/vList2"/>
    <dgm:cxn modelId="{817818B3-485E-42E5-A75E-22B9310DBD72}" type="presParOf" srcId="{9390D63B-7FB9-419F-B811-08590895FD83}" destId="{79CD2CE6-81E7-472C-A2D1-7015D723405A}" srcOrd="1" destOrd="0" presId="urn:microsoft.com/office/officeart/2005/8/layout/vList2"/>
    <dgm:cxn modelId="{4BB725B2-2AC3-4203-8619-A50DA6948E80}" type="presParOf" srcId="{9390D63B-7FB9-419F-B811-08590895FD83}" destId="{5BA6B5BF-7F86-4394-A26D-D1126C137C64}" srcOrd="2" destOrd="0" presId="urn:microsoft.com/office/officeart/2005/8/layout/vList2"/>
    <dgm:cxn modelId="{5A5FC662-74CB-4E97-9905-F0EC820E20FC}" type="presParOf" srcId="{9390D63B-7FB9-419F-B811-08590895FD83}" destId="{8F3FD3A7-1168-4D1F-B45B-3AB9FAC49621}" srcOrd="3" destOrd="0" presId="urn:microsoft.com/office/officeart/2005/8/layout/vList2"/>
    <dgm:cxn modelId="{F21F3821-9E1C-4EDC-9A2A-02FBE2CB3DC2}" type="presParOf" srcId="{9390D63B-7FB9-419F-B811-08590895FD83}" destId="{215E4CF6-275B-45E0-B98D-8E5EDBCBC98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9D3B35BE-2FA9-4310-9220-25E8B771DD3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5680644-9C10-464A-ADB3-8D3CE4DE9EA5}">
      <dgm:prSet/>
      <dgm:spPr/>
      <dgm:t>
        <a:bodyPr/>
        <a:lstStyle/>
        <a:p>
          <a:r>
            <a:rPr lang="en-GB"/>
            <a:t>A green light means that production is flowing normally; a yellow light is a signal for help; and a red light means that the line is stopped</a:t>
          </a:r>
          <a:endParaRPr lang="en-US"/>
        </a:p>
      </dgm:t>
    </dgm:pt>
    <dgm:pt modelId="{D54A2459-6EDA-4665-98CE-2582A89BFEA7}" type="parTrans" cxnId="{65939CEF-95CB-4D33-8FD6-90247AE3BF36}">
      <dgm:prSet/>
      <dgm:spPr/>
      <dgm:t>
        <a:bodyPr/>
        <a:lstStyle/>
        <a:p>
          <a:endParaRPr lang="en-US"/>
        </a:p>
      </dgm:t>
    </dgm:pt>
    <dgm:pt modelId="{72967B67-CE6E-45BC-A80B-8BB0D83CA755}" type="sibTrans" cxnId="{65939CEF-95CB-4D33-8FD6-90247AE3BF36}">
      <dgm:prSet/>
      <dgm:spPr/>
      <dgm:t>
        <a:bodyPr/>
        <a:lstStyle/>
        <a:p>
          <a:endParaRPr lang="en-US"/>
        </a:p>
      </dgm:t>
    </dgm:pt>
    <dgm:pt modelId="{8B2FC87D-5FBD-493A-9A6A-331EA3F05AB7}">
      <dgm:prSet/>
      <dgm:spPr/>
      <dgm:t>
        <a:bodyPr/>
        <a:lstStyle/>
        <a:p>
          <a:r>
            <a:rPr lang="en-GB"/>
            <a:t>In JIT environments, stopping the line is not only allowed but expected</a:t>
          </a:r>
          <a:endParaRPr lang="en-US"/>
        </a:p>
      </dgm:t>
    </dgm:pt>
    <dgm:pt modelId="{72DBEE34-17CA-4122-BA41-A37DB17C297E}" type="parTrans" cxnId="{042962CE-1C48-4AF7-92CC-1B9711098CF1}">
      <dgm:prSet/>
      <dgm:spPr/>
      <dgm:t>
        <a:bodyPr/>
        <a:lstStyle/>
        <a:p>
          <a:endParaRPr lang="en-US"/>
        </a:p>
      </dgm:t>
    </dgm:pt>
    <dgm:pt modelId="{DBFCF748-AF87-4BBF-82ED-1AD15CAA0D99}" type="sibTrans" cxnId="{042962CE-1C48-4AF7-92CC-1B9711098CF1}">
      <dgm:prSet/>
      <dgm:spPr/>
      <dgm:t>
        <a:bodyPr/>
        <a:lstStyle/>
        <a:p>
          <a:endParaRPr lang="en-US"/>
        </a:p>
      </dgm:t>
    </dgm:pt>
    <dgm:pt modelId="{4C6848FB-CA52-464B-934A-0F9320C91CAA}">
      <dgm:prSet/>
      <dgm:spPr/>
      <dgm:t>
        <a:bodyPr/>
        <a:lstStyle/>
        <a:p>
          <a:r>
            <a:rPr lang="en-GB"/>
            <a:t>To help workers identify quality problems JIT relies on visual signals</a:t>
          </a:r>
          <a:endParaRPr lang="en-US"/>
        </a:p>
      </dgm:t>
    </dgm:pt>
    <dgm:pt modelId="{A9E8E9AD-3D45-42E9-A5B6-FB0ED1E1C45C}" type="parTrans" cxnId="{3A8D5587-BB87-429B-855B-E6F9C711E8B6}">
      <dgm:prSet/>
      <dgm:spPr/>
      <dgm:t>
        <a:bodyPr/>
        <a:lstStyle/>
        <a:p>
          <a:endParaRPr lang="en-US"/>
        </a:p>
      </dgm:t>
    </dgm:pt>
    <dgm:pt modelId="{F37CA08E-2B5F-48FA-A43D-E00CF8A3F943}" type="sibTrans" cxnId="{3A8D5587-BB87-429B-855B-E6F9C711E8B6}">
      <dgm:prSet/>
      <dgm:spPr/>
      <dgm:t>
        <a:bodyPr/>
        <a:lstStyle/>
        <a:p>
          <a:endParaRPr lang="en-US"/>
        </a:p>
      </dgm:t>
    </dgm:pt>
    <dgm:pt modelId="{B2A809D8-E139-46BA-B276-C69D01784C09}" type="pres">
      <dgm:prSet presAssocID="{9D3B35BE-2FA9-4310-9220-25E8B771DD3D}" presName="linear" presStyleCnt="0">
        <dgm:presLayoutVars>
          <dgm:animLvl val="lvl"/>
          <dgm:resizeHandles val="exact"/>
        </dgm:presLayoutVars>
      </dgm:prSet>
      <dgm:spPr/>
    </dgm:pt>
    <dgm:pt modelId="{20700222-06AD-493F-876A-1CE105108606}" type="pres">
      <dgm:prSet presAssocID="{15680644-9C10-464A-ADB3-8D3CE4DE9EA5}" presName="parentText" presStyleLbl="node1" presStyleIdx="0" presStyleCnt="3">
        <dgm:presLayoutVars>
          <dgm:chMax val="0"/>
          <dgm:bulletEnabled val="1"/>
        </dgm:presLayoutVars>
      </dgm:prSet>
      <dgm:spPr/>
    </dgm:pt>
    <dgm:pt modelId="{988C8044-C9C1-42DC-9D59-61E6FB911BF4}" type="pres">
      <dgm:prSet presAssocID="{72967B67-CE6E-45BC-A80B-8BB0D83CA755}" presName="spacer" presStyleCnt="0"/>
      <dgm:spPr/>
    </dgm:pt>
    <dgm:pt modelId="{BD9A8C79-7C91-4989-9527-C43AF7720E54}" type="pres">
      <dgm:prSet presAssocID="{8B2FC87D-5FBD-493A-9A6A-331EA3F05AB7}" presName="parentText" presStyleLbl="node1" presStyleIdx="1" presStyleCnt="3">
        <dgm:presLayoutVars>
          <dgm:chMax val="0"/>
          <dgm:bulletEnabled val="1"/>
        </dgm:presLayoutVars>
      </dgm:prSet>
      <dgm:spPr/>
    </dgm:pt>
    <dgm:pt modelId="{99FAA0DC-5273-409A-8F58-0928B5B8983C}" type="pres">
      <dgm:prSet presAssocID="{DBFCF748-AF87-4BBF-82ED-1AD15CAA0D99}" presName="spacer" presStyleCnt="0"/>
      <dgm:spPr/>
    </dgm:pt>
    <dgm:pt modelId="{E3734F41-FEEC-4898-A03F-163E58A49C05}" type="pres">
      <dgm:prSet presAssocID="{4C6848FB-CA52-464B-934A-0F9320C91CAA}" presName="parentText" presStyleLbl="node1" presStyleIdx="2" presStyleCnt="3">
        <dgm:presLayoutVars>
          <dgm:chMax val="0"/>
          <dgm:bulletEnabled val="1"/>
        </dgm:presLayoutVars>
      </dgm:prSet>
      <dgm:spPr/>
    </dgm:pt>
  </dgm:ptLst>
  <dgm:cxnLst>
    <dgm:cxn modelId="{9855EF1B-C5F6-4EF8-B317-AA8E3F3B82EA}" type="presOf" srcId="{4C6848FB-CA52-464B-934A-0F9320C91CAA}" destId="{E3734F41-FEEC-4898-A03F-163E58A49C05}" srcOrd="0" destOrd="0" presId="urn:microsoft.com/office/officeart/2005/8/layout/vList2"/>
    <dgm:cxn modelId="{FA66C470-CD69-44ED-8002-7F4F1812010D}" type="presOf" srcId="{9D3B35BE-2FA9-4310-9220-25E8B771DD3D}" destId="{B2A809D8-E139-46BA-B276-C69D01784C09}" srcOrd="0" destOrd="0" presId="urn:microsoft.com/office/officeart/2005/8/layout/vList2"/>
    <dgm:cxn modelId="{C9C7527E-5208-41C2-B340-D7E39435E16D}" type="presOf" srcId="{15680644-9C10-464A-ADB3-8D3CE4DE9EA5}" destId="{20700222-06AD-493F-876A-1CE105108606}" srcOrd="0" destOrd="0" presId="urn:microsoft.com/office/officeart/2005/8/layout/vList2"/>
    <dgm:cxn modelId="{3A8D5587-BB87-429B-855B-E6F9C711E8B6}" srcId="{9D3B35BE-2FA9-4310-9220-25E8B771DD3D}" destId="{4C6848FB-CA52-464B-934A-0F9320C91CAA}" srcOrd="2" destOrd="0" parTransId="{A9E8E9AD-3D45-42E9-A5B6-FB0ED1E1C45C}" sibTransId="{F37CA08E-2B5F-48FA-A43D-E00CF8A3F943}"/>
    <dgm:cxn modelId="{185C358A-37D1-44C7-84D3-666D702984DF}" type="presOf" srcId="{8B2FC87D-5FBD-493A-9A6A-331EA3F05AB7}" destId="{BD9A8C79-7C91-4989-9527-C43AF7720E54}" srcOrd="0" destOrd="0" presId="urn:microsoft.com/office/officeart/2005/8/layout/vList2"/>
    <dgm:cxn modelId="{042962CE-1C48-4AF7-92CC-1B9711098CF1}" srcId="{9D3B35BE-2FA9-4310-9220-25E8B771DD3D}" destId="{8B2FC87D-5FBD-493A-9A6A-331EA3F05AB7}" srcOrd="1" destOrd="0" parTransId="{72DBEE34-17CA-4122-BA41-A37DB17C297E}" sibTransId="{DBFCF748-AF87-4BBF-82ED-1AD15CAA0D99}"/>
    <dgm:cxn modelId="{65939CEF-95CB-4D33-8FD6-90247AE3BF36}" srcId="{9D3B35BE-2FA9-4310-9220-25E8B771DD3D}" destId="{15680644-9C10-464A-ADB3-8D3CE4DE9EA5}" srcOrd="0" destOrd="0" parTransId="{D54A2459-6EDA-4665-98CE-2582A89BFEA7}" sibTransId="{72967B67-CE6E-45BC-A80B-8BB0D83CA755}"/>
    <dgm:cxn modelId="{6561C299-4790-4091-9989-4FC142B9DAC6}" type="presParOf" srcId="{B2A809D8-E139-46BA-B276-C69D01784C09}" destId="{20700222-06AD-493F-876A-1CE105108606}" srcOrd="0" destOrd="0" presId="urn:microsoft.com/office/officeart/2005/8/layout/vList2"/>
    <dgm:cxn modelId="{5A76ECA1-E404-4386-8943-E549FA15F0DA}" type="presParOf" srcId="{B2A809D8-E139-46BA-B276-C69D01784C09}" destId="{988C8044-C9C1-42DC-9D59-61E6FB911BF4}" srcOrd="1" destOrd="0" presId="urn:microsoft.com/office/officeart/2005/8/layout/vList2"/>
    <dgm:cxn modelId="{835607C7-4638-4DE6-AB61-363E6BECBE51}" type="presParOf" srcId="{B2A809D8-E139-46BA-B276-C69D01784C09}" destId="{BD9A8C79-7C91-4989-9527-C43AF7720E54}" srcOrd="2" destOrd="0" presId="urn:microsoft.com/office/officeart/2005/8/layout/vList2"/>
    <dgm:cxn modelId="{7AE5B930-0230-4379-BCEB-A66173059C52}" type="presParOf" srcId="{B2A809D8-E139-46BA-B276-C69D01784C09}" destId="{99FAA0DC-5273-409A-8F58-0928B5B8983C}" srcOrd="3" destOrd="0" presId="urn:microsoft.com/office/officeart/2005/8/layout/vList2"/>
    <dgm:cxn modelId="{2C04DFAD-58E5-4592-A0EE-AF1D2C55F902}" type="presParOf" srcId="{B2A809D8-E139-46BA-B276-C69D01784C09}" destId="{E3734F41-FEEC-4898-A03F-163E58A49C0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BC842231-447D-426C-BF21-E0E35D422EA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F95898C-C61C-4681-A054-7E77582F364C}">
      <dgm:prSet/>
      <dgm:spPr/>
      <dgm:t>
        <a:bodyPr/>
        <a:lstStyle/>
        <a:p>
          <a:r>
            <a:rPr lang="en-GB"/>
            <a:t>Signals include; colour coding, bulleting boards lights, process control charts</a:t>
          </a:r>
          <a:endParaRPr lang="en-US"/>
        </a:p>
      </dgm:t>
    </dgm:pt>
    <dgm:pt modelId="{EB7E22FE-9098-407A-AA0F-D44CFD9A6DFE}" type="parTrans" cxnId="{B44B81B2-4098-43D9-860A-8FA3F75B3780}">
      <dgm:prSet/>
      <dgm:spPr/>
      <dgm:t>
        <a:bodyPr/>
        <a:lstStyle/>
        <a:p>
          <a:endParaRPr lang="en-US"/>
        </a:p>
      </dgm:t>
    </dgm:pt>
    <dgm:pt modelId="{49984325-0C8F-4BE0-AAC5-4E0CBB4DF055}" type="sibTrans" cxnId="{B44B81B2-4098-43D9-860A-8FA3F75B3780}">
      <dgm:prSet/>
      <dgm:spPr/>
      <dgm:t>
        <a:bodyPr/>
        <a:lstStyle/>
        <a:p>
          <a:endParaRPr lang="en-US"/>
        </a:p>
      </dgm:t>
    </dgm:pt>
    <dgm:pt modelId="{68AF2B12-1801-46B8-9F63-78208111E8C6}">
      <dgm:prSet/>
      <dgm:spPr/>
      <dgm:t>
        <a:bodyPr/>
        <a:lstStyle/>
        <a:p>
          <a:r>
            <a:rPr lang="en-GB"/>
            <a:t>Colour coding different sections of the work area helps workers identify stocking points and different processing sections</a:t>
          </a:r>
          <a:endParaRPr lang="en-US"/>
        </a:p>
      </dgm:t>
    </dgm:pt>
    <dgm:pt modelId="{4F155E56-17ED-4910-BED9-95A352962F4C}" type="parTrans" cxnId="{9050BD23-3AEE-405D-A80B-838CF57ACC59}">
      <dgm:prSet/>
      <dgm:spPr/>
      <dgm:t>
        <a:bodyPr/>
        <a:lstStyle/>
        <a:p>
          <a:endParaRPr lang="en-US"/>
        </a:p>
      </dgm:t>
    </dgm:pt>
    <dgm:pt modelId="{A01F4691-31DE-4140-B36B-3B26E24A2056}" type="sibTrans" cxnId="{9050BD23-3AEE-405D-A80B-838CF57ACC59}">
      <dgm:prSet/>
      <dgm:spPr/>
      <dgm:t>
        <a:bodyPr/>
        <a:lstStyle/>
        <a:p>
          <a:endParaRPr lang="en-US"/>
        </a:p>
      </dgm:t>
    </dgm:pt>
    <dgm:pt modelId="{D7BCF6CE-2542-40E0-AB05-47543BAAB26C}">
      <dgm:prSet/>
      <dgm:spPr/>
      <dgm:t>
        <a:bodyPr/>
        <a:lstStyle/>
        <a:p>
          <a:r>
            <a:rPr lang="en-GB"/>
            <a:t>Another type of visual signal is </a:t>
          </a:r>
          <a:r>
            <a:rPr lang="en-GB" b="1"/>
            <a:t>poka-yoke</a:t>
          </a:r>
          <a:r>
            <a:rPr lang="en-GB"/>
            <a:t> which means “foolproof” and refers to a device or mechanism that prevents defects from occurring</a:t>
          </a:r>
          <a:endParaRPr lang="en-US"/>
        </a:p>
      </dgm:t>
    </dgm:pt>
    <dgm:pt modelId="{3296BE48-9849-4E6A-BFF7-E5936E1370B6}" type="parTrans" cxnId="{2D239F33-79A3-43F1-9A4B-2AF94436EDFB}">
      <dgm:prSet/>
      <dgm:spPr/>
      <dgm:t>
        <a:bodyPr/>
        <a:lstStyle/>
        <a:p>
          <a:endParaRPr lang="en-US"/>
        </a:p>
      </dgm:t>
    </dgm:pt>
    <dgm:pt modelId="{85077740-4A3A-47FB-BE11-AD9DBE023A50}" type="sibTrans" cxnId="{2D239F33-79A3-43F1-9A4B-2AF94436EDFB}">
      <dgm:prSet/>
      <dgm:spPr/>
      <dgm:t>
        <a:bodyPr/>
        <a:lstStyle/>
        <a:p>
          <a:endParaRPr lang="en-US"/>
        </a:p>
      </dgm:t>
    </dgm:pt>
    <dgm:pt modelId="{6648BEF6-E9F2-487C-827E-7E00980B179F}" type="pres">
      <dgm:prSet presAssocID="{BC842231-447D-426C-BF21-E0E35D422EA7}" presName="linear" presStyleCnt="0">
        <dgm:presLayoutVars>
          <dgm:animLvl val="lvl"/>
          <dgm:resizeHandles val="exact"/>
        </dgm:presLayoutVars>
      </dgm:prSet>
      <dgm:spPr/>
    </dgm:pt>
    <dgm:pt modelId="{7AD20519-AE60-4113-A88A-97BD7DA62346}" type="pres">
      <dgm:prSet presAssocID="{5F95898C-C61C-4681-A054-7E77582F364C}" presName="parentText" presStyleLbl="node1" presStyleIdx="0" presStyleCnt="3">
        <dgm:presLayoutVars>
          <dgm:chMax val="0"/>
          <dgm:bulletEnabled val="1"/>
        </dgm:presLayoutVars>
      </dgm:prSet>
      <dgm:spPr/>
    </dgm:pt>
    <dgm:pt modelId="{814D06BD-69C6-49C0-B034-482AB0FD7DCE}" type="pres">
      <dgm:prSet presAssocID="{49984325-0C8F-4BE0-AAC5-4E0CBB4DF055}" presName="spacer" presStyleCnt="0"/>
      <dgm:spPr/>
    </dgm:pt>
    <dgm:pt modelId="{102808C8-3101-43F9-AEEA-C4EB257E50A6}" type="pres">
      <dgm:prSet presAssocID="{68AF2B12-1801-46B8-9F63-78208111E8C6}" presName="parentText" presStyleLbl="node1" presStyleIdx="1" presStyleCnt="3">
        <dgm:presLayoutVars>
          <dgm:chMax val="0"/>
          <dgm:bulletEnabled val="1"/>
        </dgm:presLayoutVars>
      </dgm:prSet>
      <dgm:spPr/>
    </dgm:pt>
    <dgm:pt modelId="{33FA3521-6824-4DC1-9F55-CCE0C2D78921}" type="pres">
      <dgm:prSet presAssocID="{A01F4691-31DE-4140-B36B-3B26E24A2056}" presName="spacer" presStyleCnt="0"/>
      <dgm:spPr/>
    </dgm:pt>
    <dgm:pt modelId="{E5727AA8-8BA3-4D32-9DF9-0A2D11265264}" type="pres">
      <dgm:prSet presAssocID="{D7BCF6CE-2542-40E0-AB05-47543BAAB26C}" presName="parentText" presStyleLbl="node1" presStyleIdx="2" presStyleCnt="3">
        <dgm:presLayoutVars>
          <dgm:chMax val="0"/>
          <dgm:bulletEnabled val="1"/>
        </dgm:presLayoutVars>
      </dgm:prSet>
      <dgm:spPr/>
    </dgm:pt>
  </dgm:ptLst>
  <dgm:cxnLst>
    <dgm:cxn modelId="{1B545618-0089-4C70-AF45-48483F4C54D5}" type="presOf" srcId="{D7BCF6CE-2542-40E0-AB05-47543BAAB26C}" destId="{E5727AA8-8BA3-4D32-9DF9-0A2D11265264}" srcOrd="0" destOrd="0" presId="urn:microsoft.com/office/officeart/2005/8/layout/vList2"/>
    <dgm:cxn modelId="{9050BD23-3AEE-405D-A80B-838CF57ACC59}" srcId="{BC842231-447D-426C-BF21-E0E35D422EA7}" destId="{68AF2B12-1801-46B8-9F63-78208111E8C6}" srcOrd="1" destOrd="0" parTransId="{4F155E56-17ED-4910-BED9-95A352962F4C}" sibTransId="{A01F4691-31DE-4140-B36B-3B26E24A2056}"/>
    <dgm:cxn modelId="{2D239F33-79A3-43F1-9A4B-2AF94436EDFB}" srcId="{BC842231-447D-426C-BF21-E0E35D422EA7}" destId="{D7BCF6CE-2542-40E0-AB05-47543BAAB26C}" srcOrd="2" destOrd="0" parTransId="{3296BE48-9849-4E6A-BFF7-E5936E1370B6}" sibTransId="{85077740-4A3A-47FB-BE11-AD9DBE023A50}"/>
    <dgm:cxn modelId="{7094BA67-6D72-41C0-8C2F-E947DCB3D2D2}" type="presOf" srcId="{BC842231-447D-426C-BF21-E0E35D422EA7}" destId="{6648BEF6-E9F2-487C-827E-7E00980B179F}" srcOrd="0" destOrd="0" presId="urn:microsoft.com/office/officeart/2005/8/layout/vList2"/>
    <dgm:cxn modelId="{C4F1525A-2775-422E-8A81-F772FCB2A493}" type="presOf" srcId="{68AF2B12-1801-46B8-9F63-78208111E8C6}" destId="{102808C8-3101-43F9-AEEA-C4EB257E50A6}" srcOrd="0" destOrd="0" presId="urn:microsoft.com/office/officeart/2005/8/layout/vList2"/>
    <dgm:cxn modelId="{C0E3808B-9694-40C7-973A-7FB0B038E678}" type="presOf" srcId="{5F95898C-C61C-4681-A054-7E77582F364C}" destId="{7AD20519-AE60-4113-A88A-97BD7DA62346}" srcOrd="0" destOrd="0" presId="urn:microsoft.com/office/officeart/2005/8/layout/vList2"/>
    <dgm:cxn modelId="{B44B81B2-4098-43D9-860A-8FA3F75B3780}" srcId="{BC842231-447D-426C-BF21-E0E35D422EA7}" destId="{5F95898C-C61C-4681-A054-7E77582F364C}" srcOrd="0" destOrd="0" parTransId="{EB7E22FE-9098-407A-AA0F-D44CFD9A6DFE}" sibTransId="{49984325-0C8F-4BE0-AAC5-4E0CBB4DF055}"/>
    <dgm:cxn modelId="{1319412E-B7C9-4779-BD43-D58629CFB310}" type="presParOf" srcId="{6648BEF6-E9F2-487C-827E-7E00980B179F}" destId="{7AD20519-AE60-4113-A88A-97BD7DA62346}" srcOrd="0" destOrd="0" presId="urn:microsoft.com/office/officeart/2005/8/layout/vList2"/>
    <dgm:cxn modelId="{B433B0D1-863F-4388-A936-182D220249BC}" type="presParOf" srcId="{6648BEF6-E9F2-487C-827E-7E00980B179F}" destId="{814D06BD-69C6-49C0-B034-482AB0FD7DCE}" srcOrd="1" destOrd="0" presId="urn:microsoft.com/office/officeart/2005/8/layout/vList2"/>
    <dgm:cxn modelId="{30350A85-A41D-43F2-8DA4-756C5A52B676}" type="presParOf" srcId="{6648BEF6-E9F2-487C-827E-7E00980B179F}" destId="{102808C8-3101-43F9-AEEA-C4EB257E50A6}" srcOrd="2" destOrd="0" presId="urn:microsoft.com/office/officeart/2005/8/layout/vList2"/>
    <dgm:cxn modelId="{1D01ED38-2F1F-46D9-87A2-FD388C4EB2FD}" type="presParOf" srcId="{6648BEF6-E9F2-487C-827E-7E00980B179F}" destId="{33FA3521-6824-4DC1-9F55-CCE0C2D78921}" srcOrd="3" destOrd="0" presId="urn:microsoft.com/office/officeart/2005/8/layout/vList2"/>
    <dgm:cxn modelId="{F6BCDC70-922D-4610-97B5-782B17ECD3E9}" type="presParOf" srcId="{6648BEF6-E9F2-487C-827E-7E00980B179F}" destId="{E5727AA8-8BA3-4D32-9DF9-0A2D1126526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DE6BB75B-3C13-456E-9EAA-D0A49F4C397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659CC15-194B-4FA9-9853-98C18B999288}">
      <dgm:prSet/>
      <dgm:spPr/>
      <dgm:t>
        <a:bodyPr/>
        <a:lstStyle/>
        <a:p>
          <a:r>
            <a:rPr lang="en-GB"/>
            <a:t>Is considered central to the JIT philosophy</a:t>
          </a:r>
          <a:endParaRPr lang="en-US"/>
        </a:p>
      </dgm:t>
    </dgm:pt>
    <dgm:pt modelId="{490A0FBC-AB5F-42E3-BAA7-FBCEFE17675F}" type="parTrans" cxnId="{73F3DB61-ECED-454A-93E8-16F1BC62FD61}">
      <dgm:prSet/>
      <dgm:spPr/>
      <dgm:t>
        <a:bodyPr/>
        <a:lstStyle/>
        <a:p>
          <a:endParaRPr lang="en-US"/>
        </a:p>
      </dgm:t>
    </dgm:pt>
    <dgm:pt modelId="{109BF0B8-4334-4116-BA47-AA8FE54D73B9}" type="sibTrans" cxnId="{73F3DB61-ECED-454A-93E8-16F1BC62FD61}">
      <dgm:prSet/>
      <dgm:spPr/>
      <dgm:t>
        <a:bodyPr/>
        <a:lstStyle/>
        <a:p>
          <a:endParaRPr lang="en-US"/>
        </a:p>
      </dgm:t>
    </dgm:pt>
    <dgm:pt modelId="{A1B9E95D-FA5F-43ED-A03C-91CD3600F6E2}">
      <dgm:prSet/>
      <dgm:spPr/>
      <dgm:t>
        <a:bodyPr/>
        <a:lstStyle/>
        <a:p>
          <a:r>
            <a:rPr lang="en-GB"/>
            <a:t>Of all the issues discussed, none departs more from traditional systems than the role of employees in a firm</a:t>
          </a:r>
          <a:endParaRPr lang="en-US"/>
        </a:p>
      </dgm:t>
    </dgm:pt>
    <dgm:pt modelId="{18194787-D980-4502-A995-5442AA0EE078}" type="parTrans" cxnId="{B16487CC-2121-4F6F-9ABB-564E9D129465}">
      <dgm:prSet/>
      <dgm:spPr/>
      <dgm:t>
        <a:bodyPr/>
        <a:lstStyle/>
        <a:p>
          <a:endParaRPr lang="en-US"/>
        </a:p>
      </dgm:t>
    </dgm:pt>
    <dgm:pt modelId="{DA824F93-20DF-48D8-AA9B-FBD336B3B32F}" type="sibTrans" cxnId="{B16487CC-2121-4F6F-9ABB-564E9D129465}">
      <dgm:prSet/>
      <dgm:spPr/>
      <dgm:t>
        <a:bodyPr/>
        <a:lstStyle/>
        <a:p>
          <a:endParaRPr lang="en-US"/>
        </a:p>
      </dgm:t>
    </dgm:pt>
    <dgm:pt modelId="{8E2DC755-25FE-426D-A18C-D119C049C224}">
      <dgm:prSet/>
      <dgm:spPr/>
      <dgm:t>
        <a:bodyPr/>
        <a:lstStyle/>
        <a:p>
          <a:r>
            <a:rPr lang="en-GB"/>
            <a:t>According to JIT </a:t>
          </a:r>
          <a:r>
            <a:rPr lang="en-GB" b="1"/>
            <a:t>genuine</a:t>
          </a:r>
          <a:r>
            <a:rPr lang="en-GB"/>
            <a:t> and </a:t>
          </a:r>
          <a:r>
            <a:rPr lang="en-GB" b="1"/>
            <a:t>meaningful respect for employees</a:t>
          </a:r>
          <a:r>
            <a:rPr lang="en-GB"/>
            <a:t> must exist for a company to get the best from its workers</a:t>
          </a:r>
          <a:endParaRPr lang="en-US"/>
        </a:p>
      </dgm:t>
    </dgm:pt>
    <dgm:pt modelId="{8982FAC5-30B3-427C-A051-C545A3F663B2}" type="parTrans" cxnId="{403B8D0B-AE73-4457-8043-A961C37E7C60}">
      <dgm:prSet/>
      <dgm:spPr/>
      <dgm:t>
        <a:bodyPr/>
        <a:lstStyle/>
        <a:p>
          <a:endParaRPr lang="en-US"/>
        </a:p>
      </dgm:t>
    </dgm:pt>
    <dgm:pt modelId="{13EF0DCE-C36C-4DC2-A593-1B86CC49D314}" type="sibTrans" cxnId="{403B8D0B-AE73-4457-8043-A961C37E7C60}">
      <dgm:prSet/>
      <dgm:spPr/>
      <dgm:t>
        <a:bodyPr/>
        <a:lstStyle/>
        <a:p>
          <a:endParaRPr lang="en-US"/>
        </a:p>
      </dgm:t>
    </dgm:pt>
    <dgm:pt modelId="{B0EAE68C-43F7-4BD3-84EB-B245D826B093}" type="pres">
      <dgm:prSet presAssocID="{DE6BB75B-3C13-456E-9EAA-D0A49F4C3973}" presName="linear" presStyleCnt="0">
        <dgm:presLayoutVars>
          <dgm:animLvl val="lvl"/>
          <dgm:resizeHandles val="exact"/>
        </dgm:presLayoutVars>
      </dgm:prSet>
      <dgm:spPr/>
    </dgm:pt>
    <dgm:pt modelId="{090CC2E6-F7C9-4374-930C-AF126FF8516F}" type="pres">
      <dgm:prSet presAssocID="{1659CC15-194B-4FA9-9853-98C18B999288}" presName="parentText" presStyleLbl="node1" presStyleIdx="0" presStyleCnt="3">
        <dgm:presLayoutVars>
          <dgm:chMax val="0"/>
          <dgm:bulletEnabled val="1"/>
        </dgm:presLayoutVars>
      </dgm:prSet>
      <dgm:spPr/>
    </dgm:pt>
    <dgm:pt modelId="{ABE1BCA7-332C-4150-A123-B2F9DCD7CA5A}" type="pres">
      <dgm:prSet presAssocID="{109BF0B8-4334-4116-BA47-AA8FE54D73B9}" presName="spacer" presStyleCnt="0"/>
      <dgm:spPr/>
    </dgm:pt>
    <dgm:pt modelId="{DDC196DE-3ED1-4E1B-BE89-DA0C6F106E25}" type="pres">
      <dgm:prSet presAssocID="{A1B9E95D-FA5F-43ED-A03C-91CD3600F6E2}" presName="parentText" presStyleLbl="node1" presStyleIdx="1" presStyleCnt="3">
        <dgm:presLayoutVars>
          <dgm:chMax val="0"/>
          <dgm:bulletEnabled val="1"/>
        </dgm:presLayoutVars>
      </dgm:prSet>
      <dgm:spPr/>
    </dgm:pt>
    <dgm:pt modelId="{649458AA-DBF2-4AD2-BE5E-558A0D8AF386}" type="pres">
      <dgm:prSet presAssocID="{DA824F93-20DF-48D8-AA9B-FBD336B3B32F}" presName="spacer" presStyleCnt="0"/>
      <dgm:spPr/>
    </dgm:pt>
    <dgm:pt modelId="{7EBC86E6-31DB-40F4-B736-0F2485C0B834}" type="pres">
      <dgm:prSet presAssocID="{8E2DC755-25FE-426D-A18C-D119C049C224}" presName="parentText" presStyleLbl="node1" presStyleIdx="2" presStyleCnt="3">
        <dgm:presLayoutVars>
          <dgm:chMax val="0"/>
          <dgm:bulletEnabled val="1"/>
        </dgm:presLayoutVars>
      </dgm:prSet>
      <dgm:spPr/>
    </dgm:pt>
  </dgm:ptLst>
  <dgm:cxnLst>
    <dgm:cxn modelId="{403B8D0B-AE73-4457-8043-A961C37E7C60}" srcId="{DE6BB75B-3C13-456E-9EAA-D0A49F4C3973}" destId="{8E2DC755-25FE-426D-A18C-D119C049C224}" srcOrd="2" destOrd="0" parTransId="{8982FAC5-30B3-427C-A051-C545A3F663B2}" sibTransId="{13EF0DCE-C36C-4DC2-A593-1B86CC49D314}"/>
    <dgm:cxn modelId="{67888641-743B-4E1F-875E-67AE5F11811A}" type="presOf" srcId="{8E2DC755-25FE-426D-A18C-D119C049C224}" destId="{7EBC86E6-31DB-40F4-B736-0F2485C0B834}" srcOrd="0" destOrd="0" presId="urn:microsoft.com/office/officeart/2005/8/layout/vList2"/>
    <dgm:cxn modelId="{73F3DB61-ECED-454A-93E8-16F1BC62FD61}" srcId="{DE6BB75B-3C13-456E-9EAA-D0A49F4C3973}" destId="{1659CC15-194B-4FA9-9853-98C18B999288}" srcOrd="0" destOrd="0" parTransId="{490A0FBC-AB5F-42E3-BAA7-FBCEFE17675F}" sibTransId="{109BF0B8-4334-4116-BA47-AA8FE54D73B9}"/>
    <dgm:cxn modelId="{25C5E47C-996E-49FD-B246-6726F0446A46}" type="presOf" srcId="{1659CC15-194B-4FA9-9853-98C18B999288}" destId="{090CC2E6-F7C9-4374-930C-AF126FF8516F}" srcOrd="0" destOrd="0" presId="urn:microsoft.com/office/officeart/2005/8/layout/vList2"/>
    <dgm:cxn modelId="{B16487CC-2121-4F6F-9ABB-564E9D129465}" srcId="{DE6BB75B-3C13-456E-9EAA-D0A49F4C3973}" destId="{A1B9E95D-FA5F-43ED-A03C-91CD3600F6E2}" srcOrd="1" destOrd="0" parTransId="{18194787-D980-4502-A995-5442AA0EE078}" sibTransId="{DA824F93-20DF-48D8-AA9B-FBD336B3B32F}"/>
    <dgm:cxn modelId="{DA3A20D6-5CD0-4CED-BA25-67D03E8C5ECC}" type="presOf" srcId="{DE6BB75B-3C13-456E-9EAA-D0A49F4C3973}" destId="{B0EAE68C-43F7-4BD3-84EB-B245D826B093}" srcOrd="0" destOrd="0" presId="urn:microsoft.com/office/officeart/2005/8/layout/vList2"/>
    <dgm:cxn modelId="{56F8E0D6-773E-4477-B26C-7058529ED4F0}" type="presOf" srcId="{A1B9E95D-FA5F-43ED-A03C-91CD3600F6E2}" destId="{DDC196DE-3ED1-4E1B-BE89-DA0C6F106E25}" srcOrd="0" destOrd="0" presId="urn:microsoft.com/office/officeart/2005/8/layout/vList2"/>
    <dgm:cxn modelId="{4F4962D0-ED66-4895-8620-FFCD63AFDB3B}" type="presParOf" srcId="{B0EAE68C-43F7-4BD3-84EB-B245D826B093}" destId="{090CC2E6-F7C9-4374-930C-AF126FF8516F}" srcOrd="0" destOrd="0" presId="urn:microsoft.com/office/officeart/2005/8/layout/vList2"/>
    <dgm:cxn modelId="{90DC1520-36F5-44CE-92F9-7B1E49F58557}" type="presParOf" srcId="{B0EAE68C-43F7-4BD3-84EB-B245D826B093}" destId="{ABE1BCA7-332C-4150-A123-B2F9DCD7CA5A}" srcOrd="1" destOrd="0" presId="urn:microsoft.com/office/officeart/2005/8/layout/vList2"/>
    <dgm:cxn modelId="{A4DB87F3-7538-41B5-A82B-8F35BD8EE346}" type="presParOf" srcId="{B0EAE68C-43F7-4BD3-84EB-B245D826B093}" destId="{DDC196DE-3ED1-4E1B-BE89-DA0C6F106E25}" srcOrd="2" destOrd="0" presId="urn:microsoft.com/office/officeart/2005/8/layout/vList2"/>
    <dgm:cxn modelId="{65D67A65-0CDA-47F5-A0CE-1EF5DB7487ED}" type="presParOf" srcId="{B0EAE68C-43F7-4BD3-84EB-B245D826B093}" destId="{649458AA-DBF2-4AD2-BE5E-558A0D8AF386}" srcOrd="3" destOrd="0" presId="urn:microsoft.com/office/officeart/2005/8/layout/vList2"/>
    <dgm:cxn modelId="{4C1ADB30-0F2D-4508-8C73-0DB77DF87C17}" type="presParOf" srcId="{B0EAE68C-43F7-4BD3-84EB-B245D826B093}" destId="{7EBC86E6-31DB-40F4-B736-0F2485C0B83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F97C5666-9217-4A7C-85C7-4D3643CB5D6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8D540FA-634C-4457-9483-B05B62D3B57F}">
      <dgm:prSet/>
      <dgm:spPr/>
      <dgm:t>
        <a:bodyPr/>
        <a:lstStyle/>
        <a:p>
          <a:r>
            <a:rPr lang="en-GB"/>
            <a:t>JIT organisations rely on all employees to work together, including management</a:t>
          </a:r>
          <a:endParaRPr lang="en-US"/>
        </a:p>
      </dgm:t>
    </dgm:pt>
    <dgm:pt modelId="{52706449-84EC-4E10-A11E-6A9FEB9A3CF6}" type="parTrans" cxnId="{1B68717D-C6BC-4976-B740-C33D906302F1}">
      <dgm:prSet/>
      <dgm:spPr/>
      <dgm:t>
        <a:bodyPr/>
        <a:lstStyle/>
        <a:p>
          <a:endParaRPr lang="en-US"/>
        </a:p>
      </dgm:t>
    </dgm:pt>
    <dgm:pt modelId="{AA4338F5-F9D1-43BD-8462-7C263A570365}" type="sibTrans" cxnId="{1B68717D-C6BC-4976-B740-C33D906302F1}">
      <dgm:prSet/>
      <dgm:spPr/>
      <dgm:t>
        <a:bodyPr/>
        <a:lstStyle/>
        <a:p>
          <a:endParaRPr lang="en-US"/>
        </a:p>
      </dgm:t>
    </dgm:pt>
    <dgm:pt modelId="{FD42604F-AC53-47B1-945A-D13D84834215}">
      <dgm:prSet/>
      <dgm:spPr/>
      <dgm:t>
        <a:bodyPr/>
        <a:lstStyle/>
        <a:p>
          <a:r>
            <a:rPr lang="en-GB"/>
            <a:t>The organisational hierarchy is generally flatter in JIT than in traditional organisations, and organisational layers are not strictly defined</a:t>
          </a:r>
          <a:endParaRPr lang="en-US"/>
        </a:p>
      </dgm:t>
    </dgm:pt>
    <dgm:pt modelId="{B482CDC5-61F7-455E-8956-D3AABD691685}" type="parTrans" cxnId="{D79C87BC-3DAC-4EF2-BF9E-8DCD5CD9D395}">
      <dgm:prSet/>
      <dgm:spPr/>
      <dgm:t>
        <a:bodyPr/>
        <a:lstStyle/>
        <a:p>
          <a:endParaRPr lang="en-US"/>
        </a:p>
      </dgm:t>
    </dgm:pt>
    <dgm:pt modelId="{41ADBE28-D42B-4B3D-994A-1D4812AB8097}" type="sibTrans" cxnId="{D79C87BC-3DAC-4EF2-BF9E-8DCD5CD9D395}">
      <dgm:prSet/>
      <dgm:spPr/>
      <dgm:t>
        <a:bodyPr/>
        <a:lstStyle/>
        <a:p>
          <a:endParaRPr lang="en-US"/>
        </a:p>
      </dgm:t>
    </dgm:pt>
    <dgm:pt modelId="{C8B25EAC-85EA-411C-BB4D-FF992214C35A}">
      <dgm:prSet/>
      <dgm:spPr/>
      <dgm:t>
        <a:bodyPr/>
        <a:lstStyle/>
        <a:p>
          <a:r>
            <a:rPr lang="en-GB"/>
            <a:t>Greater responsibility and autonomy is given to ordinary workers</a:t>
          </a:r>
          <a:endParaRPr lang="en-US"/>
        </a:p>
      </dgm:t>
    </dgm:pt>
    <dgm:pt modelId="{F07C5EEC-E5B1-47A2-A9F0-84BA9EF6842A}" type="parTrans" cxnId="{1EB263CF-0B90-49F8-B2FC-25A0BD3BAEC1}">
      <dgm:prSet/>
      <dgm:spPr/>
      <dgm:t>
        <a:bodyPr/>
        <a:lstStyle/>
        <a:p>
          <a:endParaRPr lang="en-US"/>
        </a:p>
      </dgm:t>
    </dgm:pt>
    <dgm:pt modelId="{8C82E88E-A816-483C-91CC-A9E9688675C4}" type="sibTrans" cxnId="{1EB263CF-0B90-49F8-B2FC-25A0BD3BAEC1}">
      <dgm:prSet/>
      <dgm:spPr/>
      <dgm:t>
        <a:bodyPr/>
        <a:lstStyle/>
        <a:p>
          <a:endParaRPr lang="en-US"/>
        </a:p>
      </dgm:t>
    </dgm:pt>
    <dgm:pt modelId="{1EA2DF47-8F96-4850-A27A-7906CAF4E025}">
      <dgm:prSet/>
      <dgm:spPr/>
      <dgm:t>
        <a:bodyPr/>
        <a:lstStyle/>
        <a:p>
          <a:r>
            <a:rPr lang="en-GB"/>
            <a:t>All levels of employees often work in teams, and in many JIT organisations all dress the same way regardless of level, which helps breakdown traditional barriers and makes it easier for people to work together</a:t>
          </a:r>
          <a:endParaRPr lang="en-US"/>
        </a:p>
      </dgm:t>
    </dgm:pt>
    <dgm:pt modelId="{B68F5D64-00A0-4C98-8F89-64C072FE0F84}" type="parTrans" cxnId="{C89430E3-3B5B-4B10-8C67-CB0C24406634}">
      <dgm:prSet/>
      <dgm:spPr/>
      <dgm:t>
        <a:bodyPr/>
        <a:lstStyle/>
        <a:p>
          <a:endParaRPr lang="en-US"/>
        </a:p>
      </dgm:t>
    </dgm:pt>
    <dgm:pt modelId="{C8C6D444-DDB4-4BFD-B553-183BC56EAECC}" type="sibTrans" cxnId="{C89430E3-3B5B-4B10-8C67-CB0C24406634}">
      <dgm:prSet/>
      <dgm:spPr/>
      <dgm:t>
        <a:bodyPr/>
        <a:lstStyle/>
        <a:p>
          <a:endParaRPr lang="en-US"/>
        </a:p>
      </dgm:t>
    </dgm:pt>
    <dgm:pt modelId="{E8C304BB-6445-45DD-83E3-FB60D3AA7EC1}" type="pres">
      <dgm:prSet presAssocID="{F97C5666-9217-4A7C-85C7-4D3643CB5D6C}" presName="linear" presStyleCnt="0">
        <dgm:presLayoutVars>
          <dgm:animLvl val="lvl"/>
          <dgm:resizeHandles val="exact"/>
        </dgm:presLayoutVars>
      </dgm:prSet>
      <dgm:spPr/>
    </dgm:pt>
    <dgm:pt modelId="{875A58B2-3B15-4820-B4D2-BE7C70C77001}" type="pres">
      <dgm:prSet presAssocID="{B8D540FA-634C-4457-9483-B05B62D3B57F}" presName="parentText" presStyleLbl="node1" presStyleIdx="0" presStyleCnt="4">
        <dgm:presLayoutVars>
          <dgm:chMax val="0"/>
          <dgm:bulletEnabled val="1"/>
        </dgm:presLayoutVars>
      </dgm:prSet>
      <dgm:spPr/>
    </dgm:pt>
    <dgm:pt modelId="{BEFDCFF7-BD77-449F-9DE5-840FC9460B0A}" type="pres">
      <dgm:prSet presAssocID="{AA4338F5-F9D1-43BD-8462-7C263A570365}" presName="spacer" presStyleCnt="0"/>
      <dgm:spPr/>
    </dgm:pt>
    <dgm:pt modelId="{37FD27AB-B973-43CC-8496-19D533A96268}" type="pres">
      <dgm:prSet presAssocID="{FD42604F-AC53-47B1-945A-D13D84834215}" presName="parentText" presStyleLbl="node1" presStyleIdx="1" presStyleCnt="4">
        <dgm:presLayoutVars>
          <dgm:chMax val="0"/>
          <dgm:bulletEnabled val="1"/>
        </dgm:presLayoutVars>
      </dgm:prSet>
      <dgm:spPr/>
    </dgm:pt>
    <dgm:pt modelId="{132F8FE1-1BB4-41F6-830C-1D5DB666BAFC}" type="pres">
      <dgm:prSet presAssocID="{41ADBE28-D42B-4B3D-994A-1D4812AB8097}" presName="spacer" presStyleCnt="0"/>
      <dgm:spPr/>
    </dgm:pt>
    <dgm:pt modelId="{1DF7D51B-072D-48FA-A90C-89145892E04C}" type="pres">
      <dgm:prSet presAssocID="{C8B25EAC-85EA-411C-BB4D-FF992214C35A}" presName="parentText" presStyleLbl="node1" presStyleIdx="2" presStyleCnt="4">
        <dgm:presLayoutVars>
          <dgm:chMax val="0"/>
          <dgm:bulletEnabled val="1"/>
        </dgm:presLayoutVars>
      </dgm:prSet>
      <dgm:spPr/>
    </dgm:pt>
    <dgm:pt modelId="{4BFABE0D-A035-4CFA-B853-6662AB6526E9}" type="pres">
      <dgm:prSet presAssocID="{8C82E88E-A816-483C-91CC-A9E9688675C4}" presName="spacer" presStyleCnt="0"/>
      <dgm:spPr/>
    </dgm:pt>
    <dgm:pt modelId="{E0204997-01DF-4DAA-8357-802777820339}" type="pres">
      <dgm:prSet presAssocID="{1EA2DF47-8F96-4850-A27A-7906CAF4E025}" presName="parentText" presStyleLbl="node1" presStyleIdx="3" presStyleCnt="4">
        <dgm:presLayoutVars>
          <dgm:chMax val="0"/>
          <dgm:bulletEnabled val="1"/>
        </dgm:presLayoutVars>
      </dgm:prSet>
      <dgm:spPr/>
    </dgm:pt>
  </dgm:ptLst>
  <dgm:cxnLst>
    <dgm:cxn modelId="{7833151A-DDD5-4BE9-897B-165D1F020EA9}" type="presOf" srcId="{FD42604F-AC53-47B1-945A-D13D84834215}" destId="{37FD27AB-B973-43CC-8496-19D533A96268}" srcOrd="0" destOrd="0" presId="urn:microsoft.com/office/officeart/2005/8/layout/vList2"/>
    <dgm:cxn modelId="{382C8066-2592-4B68-A3DF-5A4987CF9E9B}" type="presOf" srcId="{B8D540FA-634C-4457-9483-B05B62D3B57F}" destId="{875A58B2-3B15-4820-B4D2-BE7C70C77001}" srcOrd="0" destOrd="0" presId="urn:microsoft.com/office/officeart/2005/8/layout/vList2"/>
    <dgm:cxn modelId="{1B68717D-C6BC-4976-B740-C33D906302F1}" srcId="{F97C5666-9217-4A7C-85C7-4D3643CB5D6C}" destId="{B8D540FA-634C-4457-9483-B05B62D3B57F}" srcOrd="0" destOrd="0" parTransId="{52706449-84EC-4E10-A11E-6A9FEB9A3CF6}" sibTransId="{AA4338F5-F9D1-43BD-8462-7C263A570365}"/>
    <dgm:cxn modelId="{D79C87BC-3DAC-4EF2-BF9E-8DCD5CD9D395}" srcId="{F97C5666-9217-4A7C-85C7-4D3643CB5D6C}" destId="{FD42604F-AC53-47B1-945A-D13D84834215}" srcOrd="1" destOrd="0" parTransId="{B482CDC5-61F7-455E-8956-D3AABD691685}" sibTransId="{41ADBE28-D42B-4B3D-994A-1D4812AB8097}"/>
    <dgm:cxn modelId="{D3A2EDC6-9D52-46DC-9B23-9BA7009D8778}" type="presOf" srcId="{F97C5666-9217-4A7C-85C7-4D3643CB5D6C}" destId="{E8C304BB-6445-45DD-83E3-FB60D3AA7EC1}" srcOrd="0" destOrd="0" presId="urn:microsoft.com/office/officeart/2005/8/layout/vList2"/>
    <dgm:cxn modelId="{1EB263CF-0B90-49F8-B2FC-25A0BD3BAEC1}" srcId="{F97C5666-9217-4A7C-85C7-4D3643CB5D6C}" destId="{C8B25EAC-85EA-411C-BB4D-FF992214C35A}" srcOrd="2" destOrd="0" parTransId="{F07C5EEC-E5B1-47A2-A9F0-84BA9EF6842A}" sibTransId="{8C82E88E-A816-483C-91CC-A9E9688675C4}"/>
    <dgm:cxn modelId="{544632D7-8B21-4BB8-B200-185A3E9C71DF}" type="presOf" srcId="{C8B25EAC-85EA-411C-BB4D-FF992214C35A}" destId="{1DF7D51B-072D-48FA-A90C-89145892E04C}" srcOrd="0" destOrd="0" presId="urn:microsoft.com/office/officeart/2005/8/layout/vList2"/>
    <dgm:cxn modelId="{7A2D58DF-3D78-4725-9939-D2AE3CEB4C4E}" type="presOf" srcId="{1EA2DF47-8F96-4850-A27A-7906CAF4E025}" destId="{E0204997-01DF-4DAA-8357-802777820339}" srcOrd="0" destOrd="0" presId="urn:microsoft.com/office/officeart/2005/8/layout/vList2"/>
    <dgm:cxn modelId="{C89430E3-3B5B-4B10-8C67-CB0C24406634}" srcId="{F97C5666-9217-4A7C-85C7-4D3643CB5D6C}" destId="{1EA2DF47-8F96-4850-A27A-7906CAF4E025}" srcOrd="3" destOrd="0" parTransId="{B68F5D64-00A0-4C98-8F89-64C072FE0F84}" sibTransId="{C8C6D444-DDB4-4BFD-B553-183BC56EAECC}"/>
    <dgm:cxn modelId="{2704B8F5-F54C-427A-9BCD-1F96550942C5}" type="presParOf" srcId="{E8C304BB-6445-45DD-83E3-FB60D3AA7EC1}" destId="{875A58B2-3B15-4820-B4D2-BE7C70C77001}" srcOrd="0" destOrd="0" presId="urn:microsoft.com/office/officeart/2005/8/layout/vList2"/>
    <dgm:cxn modelId="{BC9E4062-8BC5-4817-89AC-ED4F88C03613}" type="presParOf" srcId="{E8C304BB-6445-45DD-83E3-FB60D3AA7EC1}" destId="{BEFDCFF7-BD77-449F-9DE5-840FC9460B0A}" srcOrd="1" destOrd="0" presId="urn:microsoft.com/office/officeart/2005/8/layout/vList2"/>
    <dgm:cxn modelId="{3E2B6086-36A6-4C25-8106-9161A8CE0E4A}" type="presParOf" srcId="{E8C304BB-6445-45DD-83E3-FB60D3AA7EC1}" destId="{37FD27AB-B973-43CC-8496-19D533A96268}" srcOrd="2" destOrd="0" presId="urn:microsoft.com/office/officeart/2005/8/layout/vList2"/>
    <dgm:cxn modelId="{573348BF-361E-48D1-8CD6-6C41CF62F8F8}" type="presParOf" srcId="{E8C304BB-6445-45DD-83E3-FB60D3AA7EC1}" destId="{132F8FE1-1BB4-41F6-830C-1D5DB666BAFC}" srcOrd="3" destOrd="0" presId="urn:microsoft.com/office/officeart/2005/8/layout/vList2"/>
    <dgm:cxn modelId="{11D5BDFE-1465-4206-B7F7-B80492FD5DE9}" type="presParOf" srcId="{E8C304BB-6445-45DD-83E3-FB60D3AA7EC1}" destId="{1DF7D51B-072D-48FA-A90C-89145892E04C}" srcOrd="4" destOrd="0" presId="urn:microsoft.com/office/officeart/2005/8/layout/vList2"/>
    <dgm:cxn modelId="{62F457D4-D6FF-49A1-955E-0A77A1ACE20B}" type="presParOf" srcId="{E8C304BB-6445-45DD-83E3-FB60D3AA7EC1}" destId="{4BFABE0D-A035-4CFA-B853-6662AB6526E9}" srcOrd="5" destOrd="0" presId="urn:microsoft.com/office/officeart/2005/8/layout/vList2"/>
    <dgm:cxn modelId="{A5BA52A1-D6A8-4DDA-B258-F61AE5C2D817}" type="presParOf" srcId="{E8C304BB-6445-45DD-83E3-FB60D3AA7EC1}" destId="{E0204997-01DF-4DAA-8357-80277782033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41577729-7034-4722-B018-03767F4228C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8749144-5D70-47C3-951F-9C7694C94819}">
      <dgm:prSet/>
      <dgm:spPr/>
      <dgm:t>
        <a:bodyPr/>
        <a:lstStyle/>
        <a:p>
          <a:r>
            <a:rPr lang="en-GB"/>
            <a:t>In JIT workers are actively engaged in pursuing the goals of the company</a:t>
          </a:r>
          <a:endParaRPr lang="en-US"/>
        </a:p>
      </dgm:t>
    </dgm:pt>
    <dgm:pt modelId="{7AAE2C43-4A25-4288-9C0D-8E167D124452}" type="parTrans" cxnId="{23C3F06F-F83D-46C6-A415-2DFABB7A0D64}">
      <dgm:prSet/>
      <dgm:spPr/>
      <dgm:t>
        <a:bodyPr/>
        <a:lstStyle/>
        <a:p>
          <a:endParaRPr lang="en-US"/>
        </a:p>
      </dgm:t>
    </dgm:pt>
    <dgm:pt modelId="{3A1A79E2-8983-489A-ADA8-FA010D5811DB}" type="sibTrans" cxnId="{23C3F06F-F83D-46C6-A415-2DFABB7A0D64}">
      <dgm:prSet/>
      <dgm:spPr/>
      <dgm:t>
        <a:bodyPr/>
        <a:lstStyle/>
        <a:p>
          <a:endParaRPr lang="en-US"/>
        </a:p>
      </dgm:t>
    </dgm:pt>
    <dgm:pt modelId="{68F3A97B-E588-45E9-8CA5-888C7CC492E1}">
      <dgm:prSet/>
      <dgm:spPr/>
      <dgm:t>
        <a:bodyPr/>
        <a:lstStyle/>
        <a:p>
          <a:r>
            <a:rPr lang="en-GB"/>
            <a:t>JIT relies on cross-functional worker skills, meaning the ability of workers to perform many different tasks on many different machines</a:t>
          </a:r>
          <a:endParaRPr lang="en-US"/>
        </a:p>
      </dgm:t>
    </dgm:pt>
    <dgm:pt modelId="{C7E5BA08-A62C-433F-AB6F-A14E320170EA}" type="parTrans" cxnId="{08B4DC8B-EAC5-42CA-8A48-872175BC4FB8}">
      <dgm:prSet/>
      <dgm:spPr/>
      <dgm:t>
        <a:bodyPr/>
        <a:lstStyle/>
        <a:p>
          <a:endParaRPr lang="en-US"/>
        </a:p>
      </dgm:t>
    </dgm:pt>
    <dgm:pt modelId="{0F6F09C8-6C4F-4C99-95E9-56AF2702F164}" type="sibTrans" cxnId="{08B4DC8B-EAC5-42CA-8A48-872175BC4FB8}">
      <dgm:prSet/>
      <dgm:spPr/>
      <dgm:t>
        <a:bodyPr/>
        <a:lstStyle/>
        <a:p>
          <a:endParaRPr lang="en-US"/>
        </a:p>
      </dgm:t>
    </dgm:pt>
    <dgm:pt modelId="{89AD603D-8111-4AC6-9EA5-B34D17CE8B96}" type="pres">
      <dgm:prSet presAssocID="{41577729-7034-4722-B018-03767F4228CC}" presName="linear" presStyleCnt="0">
        <dgm:presLayoutVars>
          <dgm:animLvl val="lvl"/>
          <dgm:resizeHandles val="exact"/>
        </dgm:presLayoutVars>
      </dgm:prSet>
      <dgm:spPr/>
    </dgm:pt>
    <dgm:pt modelId="{01722218-8661-45A0-A8ED-38BF52689915}" type="pres">
      <dgm:prSet presAssocID="{08749144-5D70-47C3-951F-9C7694C94819}" presName="parentText" presStyleLbl="node1" presStyleIdx="0" presStyleCnt="2">
        <dgm:presLayoutVars>
          <dgm:chMax val="0"/>
          <dgm:bulletEnabled val="1"/>
        </dgm:presLayoutVars>
      </dgm:prSet>
      <dgm:spPr/>
    </dgm:pt>
    <dgm:pt modelId="{9C352F98-416C-429B-9AB4-9938912E3787}" type="pres">
      <dgm:prSet presAssocID="{3A1A79E2-8983-489A-ADA8-FA010D5811DB}" presName="spacer" presStyleCnt="0"/>
      <dgm:spPr/>
    </dgm:pt>
    <dgm:pt modelId="{4FEAAEC6-59E0-4864-86ED-19AC8A216F7D}" type="pres">
      <dgm:prSet presAssocID="{68F3A97B-E588-45E9-8CA5-888C7CC492E1}" presName="parentText" presStyleLbl="node1" presStyleIdx="1" presStyleCnt="2">
        <dgm:presLayoutVars>
          <dgm:chMax val="0"/>
          <dgm:bulletEnabled val="1"/>
        </dgm:presLayoutVars>
      </dgm:prSet>
      <dgm:spPr/>
    </dgm:pt>
  </dgm:ptLst>
  <dgm:cxnLst>
    <dgm:cxn modelId="{10FFCE1E-511C-460B-86D3-2CD4161C72B5}" type="presOf" srcId="{08749144-5D70-47C3-951F-9C7694C94819}" destId="{01722218-8661-45A0-A8ED-38BF52689915}" srcOrd="0" destOrd="0" presId="urn:microsoft.com/office/officeart/2005/8/layout/vList2"/>
    <dgm:cxn modelId="{7398FF4A-6CA2-45E7-9C18-4BC276630FB0}" type="presOf" srcId="{41577729-7034-4722-B018-03767F4228CC}" destId="{89AD603D-8111-4AC6-9EA5-B34D17CE8B96}" srcOrd="0" destOrd="0" presId="urn:microsoft.com/office/officeart/2005/8/layout/vList2"/>
    <dgm:cxn modelId="{23C3F06F-F83D-46C6-A415-2DFABB7A0D64}" srcId="{41577729-7034-4722-B018-03767F4228CC}" destId="{08749144-5D70-47C3-951F-9C7694C94819}" srcOrd="0" destOrd="0" parTransId="{7AAE2C43-4A25-4288-9C0D-8E167D124452}" sibTransId="{3A1A79E2-8983-489A-ADA8-FA010D5811DB}"/>
    <dgm:cxn modelId="{08B4DC8B-EAC5-42CA-8A48-872175BC4FB8}" srcId="{41577729-7034-4722-B018-03767F4228CC}" destId="{68F3A97B-E588-45E9-8CA5-888C7CC492E1}" srcOrd="1" destOrd="0" parTransId="{C7E5BA08-A62C-433F-AB6F-A14E320170EA}" sibTransId="{0F6F09C8-6C4F-4C99-95E9-56AF2702F164}"/>
    <dgm:cxn modelId="{05C33699-450E-4C5E-887C-CC4DA50972AD}" type="presOf" srcId="{68F3A97B-E588-45E9-8CA5-888C7CC492E1}" destId="{4FEAAEC6-59E0-4864-86ED-19AC8A216F7D}" srcOrd="0" destOrd="0" presId="urn:microsoft.com/office/officeart/2005/8/layout/vList2"/>
    <dgm:cxn modelId="{C8B4446B-76DB-4620-B7AD-18F2C5AA9093}" type="presParOf" srcId="{89AD603D-8111-4AC6-9EA5-B34D17CE8B96}" destId="{01722218-8661-45A0-A8ED-38BF52689915}" srcOrd="0" destOrd="0" presId="urn:microsoft.com/office/officeart/2005/8/layout/vList2"/>
    <dgm:cxn modelId="{B6AE97A2-CF76-429D-84B6-99C9A881823B}" type="presParOf" srcId="{89AD603D-8111-4AC6-9EA5-B34D17CE8B96}" destId="{9C352F98-416C-429B-9AB4-9938912E3787}" srcOrd="1" destOrd="0" presId="urn:microsoft.com/office/officeart/2005/8/layout/vList2"/>
    <dgm:cxn modelId="{CE3D6B69-D96D-49A2-95B8-3E73E982EFA1}" type="presParOf" srcId="{89AD603D-8111-4AC6-9EA5-B34D17CE8B96}" destId="{4FEAAEC6-59E0-4864-86ED-19AC8A216F7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278F8F61-7EF5-4A8A-BA13-FDF86E762E6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526B361-F9A2-471B-854D-394175E9BBAE}">
      <dgm:prSet/>
      <dgm:spPr/>
      <dgm:t>
        <a:bodyPr/>
        <a:lstStyle/>
        <a:p>
          <a:r>
            <a:rPr lang="en-GB"/>
            <a:t>Part of workers’ duties is to be actively engage in improving the production process, monitoring quality, and correcting quality problems</a:t>
          </a:r>
          <a:endParaRPr lang="en-US"/>
        </a:p>
      </dgm:t>
    </dgm:pt>
    <dgm:pt modelId="{AF5E8058-B668-4C5E-A1B8-81D89ACCD7C9}" type="parTrans" cxnId="{69E91D41-046D-4A5B-B0BF-E5812A403DC2}">
      <dgm:prSet/>
      <dgm:spPr/>
      <dgm:t>
        <a:bodyPr/>
        <a:lstStyle/>
        <a:p>
          <a:endParaRPr lang="en-US"/>
        </a:p>
      </dgm:t>
    </dgm:pt>
    <dgm:pt modelId="{452017CB-BF1E-4F81-AA1E-F09373951949}" type="sibTrans" cxnId="{69E91D41-046D-4A5B-B0BF-E5812A403DC2}">
      <dgm:prSet/>
      <dgm:spPr/>
      <dgm:t>
        <a:bodyPr/>
        <a:lstStyle/>
        <a:p>
          <a:endParaRPr lang="en-US"/>
        </a:p>
      </dgm:t>
    </dgm:pt>
    <dgm:pt modelId="{BF442479-712B-4625-82F2-97368D89ED3A}">
      <dgm:prSet/>
      <dgm:spPr/>
      <dgm:t>
        <a:bodyPr/>
        <a:lstStyle/>
        <a:p>
          <a:r>
            <a:rPr lang="en-GB"/>
            <a:t>Continuous improvement relies heavily on the knowledge and skills of the workers closest to the operation</a:t>
          </a:r>
          <a:endParaRPr lang="en-US"/>
        </a:p>
      </dgm:t>
    </dgm:pt>
    <dgm:pt modelId="{B02D17CE-98F7-4B48-B853-6A101D542029}" type="parTrans" cxnId="{52D0E48C-D592-4F61-9C7A-FFD29E4C8B7D}">
      <dgm:prSet/>
      <dgm:spPr/>
      <dgm:t>
        <a:bodyPr/>
        <a:lstStyle/>
        <a:p>
          <a:endParaRPr lang="en-US"/>
        </a:p>
      </dgm:t>
    </dgm:pt>
    <dgm:pt modelId="{35FCCCBD-2668-4551-A511-B9637BB2D436}" type="sibTrans" cxnId="{52D0E48C-D592-4F61-9C7A-FFD29E4C8B7D}">
      <dgm:prSet/>
      <dgm:spPr/>
      <dgm:t>
        <a:bodyPr/>
        <a:lstStyle/>
        <a:p>
          <a:endParaRPr lang="en-US"/>
        </a:p>
      </dgm:t>
    </dgm:pt>
    <dgm:pt modelId="{F206A74C-2B10-421C-A48B-D6E05EB70D98}" type="pres">
      <dgm:prSet presAssocID="{278F8F61-7EF5-4A8A-BA13-FDF86E762E65}" presName="linear" presStyleCnt="0">
        <dgm:presLayoutVars>
          <dgm:animLvl val="lvl"/>
          <dgm:resizeHandles val="exact"/>
        </dgm:presLayoutVars>
      </dgm:prSet>
      <dgm:spPr/>
    </dgm:pt>
    <dgm:pt modelId="{79C54F9C-9F07-4D48-A140-092D1D948850}" type="pres">
      <dgm:prSet presAssocID="{A526B361-F9A2-471B-854D-394175E9BBAE}" presName="parentText" presStyleLbl="node1" presStyleIdx="0" presStyleCnt="2">
        <dgm:presLayoutVars>
          <dgm:chMax val="0"/>
          <dgm:bulletEnabled val="1"/>
        </dgm:presLayoutVars>
      </dgm:prSet>
      <dgm:spPr/>
    </dgm:pt>
    <dgm:pt modelId="{53C1F404-C437-4975-BC87-6E072DD84742}" type="pres">
      <dgm:prSet presAssocID="{452017CB-BF1E-4F81-AA1E-F09373951949}" presName="spacer" presStyleCnt="0"/>
      <dgm:spPr/>
    </dgm:pt>
    <dgm:pt modelId="{839CFA91-18B6-4F50-B038-3D26DB614F89}" type="pres">
      <dgm:prSet presAssocID="{BF442479-712B-4625-82F2-97368D89ED3A}" presName="parentText" presStyleLbl="node1" presStyleIdx="1" presStyleCnt="2">
        <dgm:presLayoutVars>
          <dgm:chMax val="0"/>
          <dgm:bulletEnabled val="1"/>
        </dgm:presLayoutVars>
      </dgm:prSet>
      <dgm:spPr/>
    </dgm:pt>
  </dgm:ptLst>
  <dgm:cxnLst>
    <dgm:cxn modelId="{0CCBA522-2E6F-4A9C-9BB1-B35D7B3EDB7E}" type="presOf" srcId="{A526B361-F9A2-471B-854D-394175E9BBAE}" destId="{79C54F9C-9F07-4D48-A140-092D1D948850}" srcOrd="0" destOrd="0" presId="urn:microsoft.com/office/officeart/2005/8/layout/vList2"/>
    <dgm:cxn modelId="{69E91D41-046D-4A5B-B0BF-E5812A403DC2}" srcId="{278F8F61-7EF5-4A8A-BA13-FDF86E762E65}" destId="{A526B361-F9A2-471B-854D-394175E9BBAE}" srcOrd="0" destOrd="0" parTransId="{AF5E8058-B668-4C5E-A1B8-81D89ACCD7C9}" sibTransId="{452017CB-BF1E-4F81-AA1E-F09373951949}"/>
    <dgm:cxn modelId="{52D0E48C-D592-4F61-9C7A-FFD29E4C8B7D}" srcId="{278F8F61-7EF5-4A8A-BA13-FDF86E762E65}" destId="{BF442479-712B-4625-82F2-97368D89ED3A}" srcOrd="1" destOrd="0" parTransId="{B02D17CE-98F7-4B48-B853-6A101D542029}" sibTransId="{35FCCCBD-2668-4551-A511-B9637BB2D436}"/>
    <dgm:cxn modelId="{071421AD-9B51-43C6-91F4-BE63630C15C6}" type="presOf" srcId="{BF442479-712B-4625-82F2-97368D89ED3A}" destId="{839CFA91-18B6-4F50-B038-3D26DB614F89}" srcOrd="0" destOrd="0" presId="urn:microsoft.com/office/officeart/2005/8/layout/vList2"/>
    <dgm:cxn modelId="{4CB977FC-74CC-4A9F-8D3B-E70D0E7B7DD8}" type="presOf" srcId="{278F8F61-7EF5-4A8A-BA13-FDF86E762E65}" destId="{F206A74C-2B10-421C-A48B-D6E05EB70D98}" srcOrd="0" destOrd="0" presId="urn:microsoft.com/office/officeart/2005/8/layout/vList2"/>
    <dgm:cxn modelId="{864DF824-078F-42B3-9641-341AF71BAC91}" type="presParOf" srcId="{F206A74C-2B10-421C-A48B-D6E05EB70D98}" destId="{79C54F9C-9F07-4D48-A140-092D1D948850}" srcOrd="0" destOrd="0" presId="urn:microsoft.com/office/officeart/2005/8/layout/vList2"/>
    <dgm:cxn modelId="{EEE7DB55-D164-4173-8371-476B9DC33F77}" type="presParOf" srcId="{F206A74C-2B10-421C-A48B-D6E05EB70D98}" destId="{53C1F404-C437-4975-BC87-6E072DD84742}" srcOrd="1" destOrd="0" presId="urn:microsoft.com/office/officeart/2005/8/layout/vList2"/>
    <dgm:cxn modelId="{D7026A5B-72B2-4279-8D6D-C699C8E4C7A8}" type="presParOf" srcId="{F206A74C-2B10-421C-A48B-D6E05EB70D98}" destId="{839CFA91-18B6-4F50-B038-3D26DB614F8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6.xml><?xml version="1.0" encoding="utf-8"?>
<dgm:dataModel xmlns:dgm="http://schemas.openxmlformats.org/drawingml/2006/diagram" xmlns:a="http://schemas.openxmlformats.org/drawingml/2006/main">
  <dgm:ptLst>
    <dgm:pt modelId="{60277F61-B7DA-4FFD-BCAC-0DA76BDE438C}"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D79CC41B-E943-4CE2-8A1A-DF2F17C003D4}">
      <dgm:prSet/>
      <dgm:spPr/>
      <dgm:t>
        <a:bodyPr/>
        <a:lstStyle/>
        <a:p>
          <a:r>
            <a:rPr lang="en-GB"/>
            <a:t>Production workers are required to continually check and monitor the quality of the production process</a:t>
          </a:r>
          <a:endParaRPr lang="en-US"/>
        </a:p>
      </dgm:t>
    </dgm:pt>
    <dgm:pt modelId="{05FB84C0-2D50-4D33-AE9F-E7FD1259FF78}" type="parTrans" cxnId="{D9DC25D7-3DF5-48BB-B4E0-C52C631366D0}">
      <dgm:prSet/>
      <dgm:spPr/>
      <dgm:t>
        <a:bodyPr/>
        <a:lstStyle/>
        <a:p>
          <a:endParaRPr lang="en-US"/>
        </a:p>
      </dgm:t>
    </dgm:pt>
    <dgm:pt modelId="{E5B31755-5BB9-409E-8A7D-87A447169D70}" type="sibTrans" cxnId="{D9DC25D7-3DF5-48BB-B4E0-C52C631366D0}">
      <dgm:prSet/>
      <dgm:spPr/>
      <dgm:t>
        <a:bodyPr/>
        <a:lstStyle/>
        <a:p>
          <a:endParaRPr lang="en-US"/>
        </a:p>
      </dgm:t>
    </dgm:pt>
    <dgm:pt modelId="{337C11A2-8494-4926-9DE4-BA1E9B1AC937}">
      <dgm:prSet/>
      <dgm:spPr/>
      <dgm:t>
        <a:bodyPr/>
        <a:lstStyle/>
        <a:p>
          <a:r>
            <a:rPr lang="en-GB"/>
            <a:t>This includes inspecting their own work as well as the materials received from previous operations</a:t>
          </a:r>
          <a:endParaRPr lang="en-US"/>
        </a:p>
      </dgm:t>
    </dgm:pt>
    <dgm:pt modelId="{7B5147EF-CFD5-4160-A28A-063B7BB3260C}" type="parTrans" cxnId="{39304635-2B00-4FB5-B612-6FD5F6BC3DE4}">
      <dgm:prSet/>
      <dgm:spPr/>
      <dgm:t>
        <a:bodyPr/>
        <a:lstStyle/>
        <a:p>
          <a:endParaRPr lang="en-US"/>
        </a:p>
      </dgm:t>
    </dgm:pt>
    <dgm:pt modelId="{1A6D2003-EA9C-42FE-994A-6F57E852A346}" type="sibTrans" cxnId="{39304635-2B00-4FB5-B612-6FD5F6BC3DE4}">
      <dgm:prSet/>
      <dgm:spPr/>
      <dgm:t>
        <a:bodyPr/>
        <a:lstStyle/>
        <a:p>
          <a:endParaRPr lang="en-US"/>
        </a:p>
      </dgm:t>
    </dgm:pt>
    <dgm:pt modelId="{1886EDB4-BD25-4252-8AC2-095E37BD1D24}">
      <dgm:prSet/>
      <dgm:spPr/>
      <dgm:t>
        <a:bodyPr/>
        <a:lstStyle/>
        <a:p>
          <a:r>
            <a:rPr lang="en-GB"/>
            <a:t>This is necessary in order to detect quality problems before a defective part can proceed for additional processing</a:t>
          </a:r>
          <a:endParaRPr lang="en-US"/>
        </a:p>
      </dgm:t>
    </dgm:pt>
    <dgm:pt modelId="{2BAD9226-1D03-4C3E-9911-BC7FDB750AF5}" type="parTrans" cxnId="{77D73182-03C2-4BDE-AD6D-7DC71FD14D7D}">
      <dgm:prSet/>
      <dgm:spPr/>
      <dgm:t>
        <a:bodyPr/>
        <a:lstStyle/>
        <a:p>
          <a:endParaRPr lang="en-US"/>
        </a:p>
      </dgm:t>
    </dgm:pt>
    <dgm:pt modelId="{E203B2A9-C99F-4CCE-9067-D1F3B0E9448A}" type="sibTrans" cxnId="{77D73182-03C2-4BDE-AD6D-7DC71FD14D7D}">
      <dgm:prSet/>
      <dgm:spPr/>
      <dgm:t>
        <a:bodyPr/>
        <a:lstStyle/>
        <a:p>
          <a:endParaRPr lang="en-US"/>
        </a:p>
      </dgm:t>
    </dgm:pt>
    <dgm:pt modelId="{13C8065A-1943-4879-BFC7-242F37A621D8}" type="pres">
      <dgm:prSet presAssocID="{60277F61-B7DA-4FFD-BCAC-0DA76BDE438C}" presName="diagram" presStyleCnt="0">
        <dgm:presLayoutVars>
          <dgm:dir/>
          <dgm:resizeHandles val="exact"/>
        </dgm:presLayoutVars>
      </dgm:prSet>
      <dgm:spPr/>
    </dgm:pt>
    <dgm:pt modelId="{621C3060-903B-44CE-9503-F5C8CCA3A297}" type="pres">
      <dgm:prSet presAssocID="{D79CC41B-E943-4CE2-8A1A-DF2F17C003D4}" presName="node" presStyleLbl="node1" presStyleIdx="0" presStyleCnt="3">
        <dgm:presLayoutVars>
          <dgm:bulletEnabled val="1"/>
        </dgm:presLayoutVars>
      </dgm:prSet>
      <dgm:spPr/>
    </dgm:pt>
    <dgm:pt modelId="{1E8A28D0-D734-49C9-808B-21A7E77AD948}" type="pres">
      <dgm:prSet presAssocID="{E5B31755-5BB9-409E-8A7D-87A447169D70}" presName="sibTrans" presStyleCnt="0"/>
      <dgm:spPr/>
    </dgm:pt>
    <dgm:pt modelId="{81CE12FC-014D-4D98-9C8F-B92B5E40D172}" type="pres">
      <dgm:prSet presAssocID="{337C11A2-8494-4926-9DE4-BA1E9B1AC937}" presName="node" presStyleLbl="node1" presStyleIdx="1" presStyleCnt="3">
        <dgm:presLayoutVars>
          <dgm:bulletEnabled val="1"/>
        </dgm:presLayoutVars>
      </dgm:prSet>
      <dgm:spPr/>
    </dgm:pt>
    <dgm:pt modelId="{FE618D8B-C3C7-4B2F-85EC-2C2F5A3EE6FF}" type="pres">
      <dgm:prSet presAssocID="{1A6D2003-EA9C-42FE-994A-6F57E852A346}" presName="sibTrans" presStyleCnt="0"/>
      <dgm:spPr/>
    </dgm:pt>
    <dgm:pt modelId="{84AD6C6F-7B12-4D11-A57B-090F538D283D}" type="pres">
      <dgm:prSet presAssocID="{1886EDB4-BD25-4252-8AC2-095E37BD1D24}" presName="node" presStyleLbl="node1" presStyleIdx="2" presStyleCnt="3">
        <dgm:presLayoutVars>
          <dgm:bulletEnabled val="1"/>
        </dgm:presLayoutVars>
      </dgm:prSet>
      <dgm:spPr/>
    </dgm:pt>
  </dgm:ptLst>
  <dgm:cxnLst>
    <dgm:cxn modelId="{39304635-2B00-4FB5-B612-6FD5F6BC3DE4}" srcId="{60277F61-B7DA-4FFD-BCAC-0DA76BDE438C}" destId="{337C11A2-8494-4926-9DE4-BA1E9B1AC937}" srcOrd="1" destOrd="0" parTransId="{7B5147EF-CFD5-4160-A28A-063B7BB3260C}" sibTransId="{1A6D2003-EA9C-42FE-994A-6F57E852A346}"/>
    <dgm:cxn modelId="{989C405B-D7DA-4651-893F-17B406D787FD}" type="presOf" srcId="{337C11A2-8494-4926-9DE4-BA1E9B1AC937}" destId="{81CE12FC-014D-4D98-9C8F-B92B5E40D172}" srcOrd="0" destOrd="0" presId="urn:microsoft.com/office/officeart/2005/8/layout/default"/>
    <dgm:cxn modelId="{5C62695B-8946-4E4D-BFCA-FF86955E787A}" type="presOf" srcId="{1886EDB4-BD25-4252-8AC2-095E37BD1D24}" destId="{84AD6C6F-7B12-4D11-A57B-090F538D283D}" srcOrd="0" destOrd="0" presId="urn:microsoft.com/office/officeart/2005/8/layout/default"/>
    <dgm:cxn modelId="{3143C874-9939-462D-8658-86EC93380A40}" type="presOf" srcId="{60277F61-B7DA-4FFD-BCAC-0DA76BDE438C}" destId="{13C8065A-1943-4879-BFC7-242F37A621D8}" srcOrd="0" destOrd="0" presId="urn:microsoft.com/office/officeart/2005/8/layout/default"/>
    <dgm:cxn modelId="{77D73182-03C2-4BDE-AD6D-7DC71FD14D7D}" srcId="{60277F61-B7DA-4FFD-BCAC-0DA76BDE438C}" destId="{1886EDB4-BD25-4252-8AC2-095E37BD1D24}" srcOrd="2" destOrd="0" parTransId="{2BAD9226-1D03-4C3E-9911-BC7FDB750AF5}" sibTransId="{E203B2A9-C99F-4CCE-9067-D1F3B0E9448A}"/>
    <dgm:cxn modelId="{D9DC25D7-3DF5-48BB-B4E0-C52C631366D0}" srcId="{60277F61-B7DA-4FFD-BCAC-0DA76BDE438C}" destId="{D79CC41B-E943-4CE2-8A1A-DF2F17C003D4}" srcOrd="0" destOrd="0" parTransId="{05FB84C0-2D50-4D33-AE9F-E7FD1259FF78}" sibTransId="{E5B31755-5BB9-409E-8A7D-87A447169D70}"/>
    <dgm:cxn modelId="{FC0C37FE-9B41-4825-B86F-C0002F52FD8A}" type="presOf" srcId="{D79CC41B-E943-4CE2-8A1A-DF2F17C003D4}" destId="{621C3060-903B-44CE-9503-F5C8CCA3A297}" srcOrd="0" destOrd="0" presId="urn:microsoft.com/office/officeart/2005/8/layout/default"/>
    <dgm:cxn modelId="{C02D3861-A5F6-43ED-AC27-28BCC8244EFE}" type="presParOf" srcId="{13C8065A-1943-4879-BFC7-242F37A621D8}" destId="{621C3060-903B-44CE-9503-F5C8CCA3A297}" srcOrd="0" destOrd="0" presId="urn:microsoft.com/office/officeart/2005/8/layout/default"/>
    <dgm:cxn modelId="{A774EBED-27B7-462C-BD21-812C0F099A19}" type="presParOf" srcId="{13C8065A-1943-4879-BFC7-242F37A621D8}" destId="{1E8A28D0-D734-49C9-808B-21A7E77AD948}" srcOrd="1" destOrd="0" presId="urn:microsoft.com/office/officeart/2005/8/layout/default"/>
    <dgm:cxn modelId="{640A77F6-2662-475F-B850-55AE4D2C7304}" type="presParOf" srcId="{13C8065A-1943-4879-BFC7-242F37A621D8}" destId="{81CE12FC-014D-4D98-9C8F-B92B5E40D172}" srcOrd="2" destOrd="0" presId="urn:microsoft.com/office/officeart/2005/8/layout/default"/>
    <dgm:cxn modelId="{3B340B9B-C591-4650-BC8D-A2CADC9D1713}" type="presParOf" srcId="{13C8065A-1943-4879-BFC7-242F37A621D8}" destId="{FE618D8B-C3C7-4B2F-85EC-2C2F5A3EE6FF}" srcOrd="3" destOrd="0" presId="urn:microsoft.com/office/officeart/2005/8/layout/default"/>
    <dgm:cxn modelId="{DCEF2551-6DEB-461F-B57F-44344D427042}" type="presParOf" srcId="{13C8065A-1943-4879-BFC7-242F37A621D8}" destId="{84AD6C6F-7B12-4D11-A57B-090F538D283D}"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7.xml><?xml version="1.0" encoding="utf-8"?>
<dgm:dataModel xmlns:dgm="http://schemas.openxmlformats.org/drawingml/2006/diagram" xmlns:a="http://schemas.openxmlformats.org/drawingml/2006/main">
  <dgm:ptLst>
    <dgm:pt modelId="{1F2F2934-5D3F-4C9D-A3D7-259503E8EB1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A010212-EA14-4DDB-B038-DF10CE6E320A}">
      <dgm:prSet/>
      <dgm:spPr/>
      <dgm:t>
        <a:bodyPr/>
        <a:lstStyle/>
        <a:p>
          <a:r>
            <a:rPr lang="en-GB"/>
            <a:t>Another part of a worker’s responsibility is recording data, such as the number of setups completed, the number of units produced, the number of defects and scrap, quality process control data, equipment malfunctions and hours worked</a:t>
          </a:r>
          <a:endParaRPr lang="en-US"/>
        </a:p>
      </dgm:t>
    </dgm:pt>
    <dgm:pt modelId="{3EB2309C-93CB-40B1-984F-A8E6FAB78892}" type="parTrans" cxnId="{00E5ECB6-0BFC-4356-848D-98125A6FF0DD}">
      <dgm:prSet/>
      <dgm:spPr/>
      <dgm:t>
        <a:bodyPr/>
        <a:lstStyle/>
        <a:p>
          <a:endParaRPr lang="en-US"/>
        </a:p>
      </dgm:t>
    </dgm:pt>
    <dgm:pt modelId="{82EB8B98-2537-4691-A1F5-521DED800618}" type="sibTrans" cxnId="{00E5ECB6-0BFC-4356-848D-98125A6FF0DD}">
      <dgm:prSet/>
      <dgm:spPr/>
      <dgm:t>
        <a:bodyPr/>
        <a:lstStyle/>
        <a:p>
          <a:endParaRPr lang="en-US"/>
        </a:p>
      </dgm:t>
    </dgm:pt>
    <dgm:pt modelId="{505AD26A-D702-4A96-85EE-C32ECA221197}">
      <dgm:prSet/>
      <dgm:spPr/>
      <dgm:t>
        <a:bodyPr/>
        <a:lstStyle/>
        <a:p>
          <a:r>
            <a:rPr lang="en-GB"/>
            <a:t>It is up to the worker to understand how to use data</a:t>
          </a:r>
          <a:endParaRPr lang="en-US"/>
        </a:p>
      </dgm:t>
    </dgm:pt>
    <dgm:pt modelId="{9012F0C5-A8DC-45A2-901D-5F962ECAE05F}" type="parTrans" cxnId="{70D09882-F1F3-4AF3-B803-22C590C47410}">
      <dgm:prSet/>
      <dgm:spPr/>
      <dgm:t>
        <a:bodyPr/>
        <a:lstStyle/>
        <a:p>
          <a:endParaRPr lang="en-US"/>
        </a:p>
      </dgm:t>
    </dgm:pt>
    <dgm:pt modelId="{98BB214E-8AFD-43A2-B49C-6B6C948CF06A}" type="sibTrans" cxnId="{70D09882-F1F3-4AF3-B803-22C590C47410}">
      <dgm:prSet/>
      <dgm:spPr/>
      <dgm:t>
        <a:bodyPr/>
        <a:lstStyle/>
        <a:p>
          <a:endParaRPr lang="en-US"/>
        </a:p>
      </dgm:t>
    </dgm:pt>
    <dgm:pt modelId="{5E5E9B18-DE98-48E1-AE2D-B16DFFD7875B}" type="pres">
      <dgm:prSet presAssocID="{1F2F2934-5D3F-4C9D-A3D7-259503E8EB1D}" presName="linear" presStyleCnt="0">
        <dgm:presLayoutVars>
          <dgm:animLvl val="lvl"/>
          <dgm:resizeHandles val="exact"/>
        </dgm:presLayoutVars>
      </dgm:prSet>
      <dgm:spPr/>
    </dgm:pt>
    <dgm:pt modelId="{090987C7-B481-43E3-9400-8CA2BF3038C0}" type="pres">
      <dgm:prSet presAssocID="{FA010212-EA14-4DDB-B038-DF10CE6E320A}" presName="parentText" presStyleLbl="node1" presStyleIdx="0" presStyleCnt="2">
        <dgm:presLayoutVars>
          <dgm:chMax val="0"/>
          <dgm:bulletEnabled val="1"/>
        </dgm:presLayoutVars>
      </dgm:prSet>
      <dgm:spPr/>
    </dgm:pt>
    <dgm:pt modelId="{8D340809-2E4E-4DD2-AA8E-B354537F9B9B}" type="pres">
      <dgm:prSet presAssocID="{82EB8B98-2537-4691-A1F5-521DED800618}" presName="spacer" presStyleCnt="0"/>
      <dgm:spPr/>
    </dgm:pt>
    <dgm:pt modelId="{1DC8718B-F1BA-4CA9-A642-8F3E5D4E0645}" type="pres">
      <dgm:prSet presAssocID="{505AD26A-D702-4A96-85EE-C32ECA221197}" presName="parentText" presStyleLbl="node1" presStyleIdx="1" presStyleCnt="2">
        <dgm:presLayoutVars>
          <dgm:chMax val="0"/>
          <dgm:bulletEnabled val="1"/>
        </dgm:presLayoutVars>
      </dgm:prSet>
      <dgm:spPr/>
    </dgm:pt>
  </dgm:ptLst>
  <dgm:cxnLst>
    <dgm:cxn modelId="{70D09882-F1F3-4AF3-B803-22C590C47410}" srcId="{1F2F2934-5D3F-4C9D-A3D7-259503E8EB1D}" destId="{505AD26A-D702-4A96-85EE-C32ECA221197}" srcOrd="1" destOrd="0" parTransId="{9012F0C5-A8DC-45A2-901D-5F962ECAE05F}" sibTransId="{98BB214E-8AFD-43A2-B49C-6B6C948CF06A}"/>
    <dgm:cxn modelId="{15F60992-BD40-422D-9A01-85388A37929E}" type="presOf" srcId="{FA010212-EA14-4DDB-B038-DF10CE6E320A}" destId="{090987C7-B481-43E3-9400-8CA2BF3038C0}" srcOrd="0" destOrd="0" presId="urn:microsoft.com/office/officeart/2005/8/layout/vList2"/>
    <dgm:cxn modelId="{E83216A1-B42A-4212-AD98-DBA94760840E}" type="presOf" srcId="{505AD26A-D702-4A96-85EE-C32ECA221197}" destId="{1DC8718B-F1BA-4CA9-A642-8F3E5D4E0645}" srcOrd="0" destOrd="0" presId="urn:microsoft.com/office/officeart/2005/8/layout/vList2"/>
    <dgm:cxn modelId="{00E5ECB6-0BFC-4356-848D-98125A6FF0DD}" srcId="{1F2F2934-5D3F-4C9D-A3D7-259503E8EB1D}" destId="{FA010212-EA14-4DDB-B038-DF10CE6E320A}" srcOrd="0" destOrd="0" parTransId="{3EB2309C-93CB-40B1-984F-A8E6FAB78892}" sibTransId="{82EB8B98-2537-4691-A1F5-521DED800618}"/>
    <dgm:cxn modelId="{296DEAF2-753E-48C6-A3CA-5537B2B97E25}" type="presOf" srcId="{1F2F2934-5D3F-4C9D-A3D7-259503E8EB1D}" destId="{5E5E9B18-DE98-48E1-AE2D-B16DFFD7875B}" srcOrd="0" destOrd="0" presId="urn:microsoft.com/office/officeart/2005/8/layout/vList2"/>
    <dgm:cxn modelId="{B6E26420-8CCD-430C-88A9-59ECCA41B6C0}" type="presParOf" srcId="{5E5E9B18-DE98-48E1-AE2D-B16DFFD7875B}" destId="{090987C7-B481-43E3-9400-8CA2BF3038C0}" srcOrd="0" destOrd="0" presId="urn:microsoft.com/office/officeart/2005/8/layout/vList2"/>
    <dgm:cxn modelId="{DEE67D34-7735-46C5-9DA0-A6193D2EBBB6}" type="presParOf" srcId="{5E5E9B18-DE98-48E1-AE2D-B16DFFD7875B}" destId="{8D340809-2E4E-4DD2-AA8E-B354537F9B9B}" srcOrd="1" destOrd="0" presId="urn:microsoft.com/office/officeart/2005/8/layout/vList2"/>
    <dgm:cxn modelId="{538F8591-26F5-4400-B54D-A5A7E66A76CF}" type="presParOf" srcId="{5E5E9B18-DE98-48E1-AE2D-B16DFFD7875B}" destId="{1DC8718B-F1BA-4CA9-A642-8F3E5D4E064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8.xml><?xml version="1.0" encoding="utf-8"?>
<dgm:dataModel xmlns:dgm="http://schemas.openxmlformats.org/drawingml/2006/diagram" xmlns:a="http://schemas.openxmlformats.org/drawingml/2006/main">
  <dgm:ptLst>
    <dgm:pt modelId="{797A4BE6-1B7F-4A0B-BDF5-73431F5951FB}"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17CD71A2-1552-4A13-A632-47FD37E1043F}">
      <dgm:prSet/>
      <dgm:spPr/>
      <dgm:t>
        <a:bodyPr/>
        <a:lstStyle/>
        <a:p>
          <a:r>
            <a:rPr lang="en-GB"/>
            <a:t>Participation by all employees is vital to the success of JIT</a:t>
          </a:r>
          <a:endParaRPr lang="en-US"/>
        </a:p>
      </dgm:t>
    </dgm:pt>
    <dgm:pt modelId="{FCAA7B1A-8D77-4EEF-B438-1E76027203A7}" type="parTrans" cxnId="{6D623039-255D-419E-BBFB-7A7AC744606F}">
      <dgm:prSet/>
      <dgm:spPr/>
      <dgm:t>
        <a:bodyPr/>
        <a:lstStyle/>
        <a:p>
          <a:endParaRPr lang="en-US"/>
        </a:p>
      </dgm:t>
    </dgm:pt>
    <dgm:pt modelId="{F9A998EC-4B8C-4B43-9744-B260D0952E08}" type="sibTrans" cxnId="{6D623039-255D-419E-BBFB-7A7AC744606F}">
      <dgm:prSet/>
      <dgm:spPr/>
      <dgm:t>
        <a:bodyPr/>
        <a:lstStyle/>
        <a:p>
          <a:endParaRPr lang="en-US"/>
        </a:p>
      </dgm:t>
    </dgm:pt>
    <dgm:pt modelId="{B5B8F461-826E-4181-9960-7532DE617561}">
      <dgm:prSet/>
      <dgm:spPr/>
      <dgm:t>
        <a:bodyPr/>
        <a:lstStyle/>
        <a:p>
          <a:r>
            <a:rPr lang="en-GB"/>
            <a:t>For this reason, JIT uses a style of management called </a:t>
          </a:r>
          <a:r>
            <a:rPr lang="en-GB" b="1"/>
            <a:t>bottom round management</a:t>
          </a:r>
          <a:r>
            <a:rPr lang="en-GB"/>
            <a:t>, which means consensus management by committee or teams</a:t>
          </a:r>
          <a:endParaRPr lang="en-US"/>
        </a:p>
      </dgm:t>
    </dgm:pt>
    <dgm:pt modelId="{28581029-77D6-4842-8CDF-9961B04C338D}" type="parTrans" cxnId="{458D5958-33A4-4B40-98CE-DD558CFCFD38}">
      <dgm:prSet/>
      <dgm:spPr/>
      <dgm:t>
        <a:bodyPr/>
        <a:lstStyle/>
        <a:p>
          <a:endParaRPr lang="en-US"/>
        </a:p>
      </dgm:t>
    </dgm:pt>
    <dgm:pt modelId="{E9AB348C-068C-4FA5-BDCC-199739870AD3}" type="sibTrans" cxnId="{458D5958-33A4-4B40-98CE-DD558CFCFD38}">
      <dgm:prSet/>
      <dgm:spPr/>
      <dgm:t>
        <a:bodyPr/>
        <a:lstStyle/>
        <a:p>
          <a:endParaRPr lang="en-US"/>
        </a:p>
      </dgm:t>
    </dgm:pt>
    <dgm:pt modelId="{07C04EDB-965A-41B6-BCE2-85C2E29E0913}">
      <dgm:prSet/>
      <dgm:spPr/>
      <dgm:t>
        <a:bodyPr/>
        <a:lstStyle/>
        <a:p>
          <a:r>
            <a:rPr lang="en-GB"/>
            <a:t>When a decision needs to be made, it is discussed at all levels, starting at the bottom, so that everyone in the company contributes to the decision</a:t>
          </a:r>
          <a:endParaRPr lang="en-US"/>
        </a:p>
      </dgm:t>
    </dgm:pt>
    <dgm:pt modelId="{8062FCE7-178D-4EE2-BD2F-76E7E929CDEA}" type="parTrans" cxnId="{7873ADD5-748D-4FD1-B4A5-2744F18AFCD9}">
      <dgm:prSet/>
      <dgm:spPr/>
      <dgm:t>
        <a:bodyPr/>
        <a:lstStyle/>
        <a:p>
          <a:endParaRPr lang="en-US"/>
        </a:p>
      </dgm:t>
    </dgm:pt>
    <dgm:pt modelId="{26B3393D-161B-4A82-AB7B-8C75F8F29DEE}" type="sibTrans" cxnId="{7873ADD5-748D-4FD1-B4A5-2744F18AFCD9}">
      <dgm:prSet/>
      <dgm:spPr/>
      <dgm:t>
        <a:bodyPr/>
        <a:lstStyle/>
        <a:p>
          <a:endParaRPr lang="en-US"/>
        </a:p>
      </dgm:t>
    </dgm:pt>
    <dgm:pt modelId="{22C0BF9C-672E-4C8B-98E9-5C196478AB8C}" type="pres">
      <dgm:prSet presAssocID="{797A4BE6-1B7F-4A0B-BDF5-73431F5951FB}" presName="diagram" presStyleCnt="0">
        <dgm:presLayoutVars>
          <dgm:dir/>
          <dgm:resizeHandles val="exact"/>
        </dgm:presLayoutVars>
      </dgm:prSet>
      <dgm:spPr/>
    </dgm:pt>
    <dgm:pt modelId="{0C787140-7510-4862-AAB3-7424357F04CF}" type="pres">
      <dgm:prSet presAssocID="{17CD71A2-1552-4A13-A632-47FD37E1043F}" presName="node" presStyleLbl="node1" presStyleIdx="0" presStyleCnt="3">
        <dgm:presLayoutVars>
          <dgm:bulletEnabled val="1"/>
        </dgm:presLayoutVars>
      </dgm:prSet>
      <dgm:spPr/>
    </dgm:pt>
    <dgm:pt modelId="{4A292E5D-B96B-4CE6-B479-E41CD7BC84F5}" type="pres">
      <dgm:prSet presAssocID="{F9A998EC-4B8C-4B43-9744-B260D0952E08}" presName="sibTrans" presStyleCnt="0"/>
      <dgm:spPr/>
    </dgm:pt>
    <dgm:pt modelId="{E1EF7AC1-4881-4042-832A-69A0396B3025}" type="pres">
      <dgm:prSet presAssocID="{B5B8F461-826E-4181-9960-7532DE617561}" presName="node" presStyleLbl="node1" presStyleIdx="1" presStyleCnt="3">
        <dgm:presLayoutVars>
          <dgm:bulletEnabled val="1"/>
        </dgm:presLayoutVars>
      </dgm:prSet>
      <dgm:spPr/>
    </dgm:pt>
    <dgm:pt modelId="{0E6D6094-41EB-4AD1-87C4-7706541A3092}" type="pres">
      <dgm:prSet presAssocID="{E9AB348C-068C-4FA5-BDCC-199739870AD3}" presName="sibTrans" presStyleCnt="0"/>
      <dgm:spPr/>
    </dgm:pt>
    <dgm:pt modelId="{5E91E3FD-A0C5-47B3-909E-AC9E164726DD}" type="pres">
      <dgm:prSet presAssocID="{07C04EDB-965A-41B6-BCE2-85C2E29E0913}" presName="node" presStyleLbl="node1" presStyleIdx="2" presStyleCnt="3">
        <dgm:presLayoutVars>
          <dgm:bulletEnabled val="1"/>
        </dgm:presLayoutVars>
      </dgm:prSet>
      <dgm:spPr/>
    </dgm:pt>
  </dgm:ptLst>
  <dgm:cxnLst>
    <dgm:cxn modelId="{3CCE172F-F3D9-4E7C-B041-4E92D0BF7983}" type="presOf" srcId="{797A4BE6-1B7F-4A0B-BDF5-73431F5951FB}" destId="{22C0BF9C-672E-4C8B-98E9-5C196478AB8C}" srcOrd="0" destOrd="0" presId="urn:microsoft.com/office/officeart/2005/8/layout/default"/>
    <dgm:cxn modelId="{7BDA1930-630E-4C72-B90F-8B4ACDD2CCB9}" type="presOf" srcId="{17CD71A2-1552-4A13-A632-47FD37E1043F}" destId="{0C787140-7510-4862-AAB3-7424357F04CF}" srcOrd="0" destOrd="0" presId="urn:microsoft.com/office/officeart/2005/8/layout/default"/>
    <dgm:cxn modelId="{6D623039-255D-419E-BBFB-7A7AC744606F}" srcId="{797A4BE6-1B7F-4A0B-BDF5-73431F5951FB}" destId="{17CD71A2-1552-4A13-A632-47FD37E1043F}" srcOrd="0" destOrd="0" parTransId="{FCAA7B1A-8D77-4EEF-B438-1E76027203A7}" sibTransId="{F9A998EC-4B8C-4B43-9744-B260D0952E08}"/>
    <dgm:cxn modelId="{458D5958-33A4-4B40-98CE-DD558CFCFD38}" srcId="{797A4BE6-1B7F-4A0B-BDF5-73431F5951FB}" destId="{B5B8F461-826E-4181-9960-7532DE617561}" srcOrd="1" destOrd="0" parTransId="{28581029-77D6-4842-8CDF-9961B04C338D}" sibTransId="{E9AB348C-068C-4FA5-BDCC-199739870AD3}"/>
    <dgm:cxn modelId="{E457E0BB-113B-4B99-9070-53B88BA9FFB8}" type="presOf" srcId="{B5B8F461-826E-4181-9960-7532DE617561}" destId="{E1EF7AC1-4881-4042-832A-69A0396B3025}" srcOrd="0" destOrd="0" presId="urn:microsoft.com/office/officeart/2005/8/layout/default"/>
    <dgm:cxn modelId="{7873ADD5-748D-4FD1-B4A5-2744F18AFCD9}" srcId="{797A4BE6-1B7F-4A0B-BDF5-73431F5951FB}" destId="{07C04EDB-965A-41B6-BCE2-85C2E29E0913}" srcOrd="2" destOrd="0" parTransId="{8062FCE7-178D-4EE2-BD2F-76E7E929CDEA}" sibTransId="{26B3393D-161B-4A82-AB7B-8C75F8F29DEE}"/>
    <dgm:cxn modelId="{875214EA-3F62-4F08-B318-7B306D3D616D}" type="presOf" srcId="{07C04EDB-965A-41B6-BCE2-85C2E29E0913}" destId="{5E91E3FD-A0C5-47B3-909E-AC9E164726DD}" srcOrd="0" destOrd="0" presId="urn:microsoft.com/office/officeart/2005/8/layout/default"/>
    <dgm:cxn modelId="{F8D290A3-C23A-48B4-96F9-06F642DEF757}" type="presParOf" srcId="{22C0BF9C-672E-4C8B-98E9-5C196478AB8C}" destId="{0C787140-7510-4862-AAB3-7424357F04CF}" srcOrd="0" destOrd="0" presId="urn:microsoft.com/office/officeart/2005/8/layout/default"/>
    <dgm:cxn modelId="{269C5BF1-7F2A-46B8-B4B2-C5CC8B1EDA9A}" type="presParOf" srcId="{22C0BF9C-672E-4C8B-98E9-5C196478AB8C}" destId="{4A292E5D-B96B-4CE6-B479-E41CD7BC84F5}" srcOrd="1" destOrd="0" presId="urn:microsoft.com/office/officeart/2005/8/layout/default"/>
    <dgm:cxn modelId="{D1F1F908-E4A5-404D-A6F6-E27292D8C1F4}" type="presParOf" srcId="{22C0BF9C-672E-4C8B-98E9-5C196478AB8C}" destId="{E1EF7AC1-4881-4042-832A-69A0396B3025}" srcOrd="2" destOrd="0" presId="urn:microsoft.com/office/officeart/2005/8/layout/default"/>
    <dgm:cxn modelId="{91E6216D-D20A-4648-9F96-63C940EE7EFB}" type="presParOf" srcId="{22C0BF9C-672E-4C8B-98E9-5C196478AB8C}" destId="{0E6D6094-41EB-4AD1-87C4-7706541A3092}" srcOrd="3" destOrd="0" presId="urn:microsoft.com/office/officeart/2005/8/layout/default"/>
    <dgm:cxn modelId="{18C9BF5F-4219-4C1B-9041-3A0472514F66}" type="presParOf" srcId="{22C0BF9C-672E-4C8B-98E9-5C196478AB8C}" destId="{5E91E3FD-A0C5-47B3-909E-AC9E164726DD}"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9.xml><?xml version="1.0" encoding="utf-8"?>
<dgm:dataModel xmlns:dgm="http://schemas.openxmlformats.org/drawingml/2006/diagram" xmlns:a="http://schemas.openxmlformats.org/drawingml/2006/main">
  <dgm:ptLst>
    <dgm:pt modelId="{B5E14163-5D38-43C7-8790-18238BCBC45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DDB21A1-80F4-4CBC-9436-8043123A2BA9}">
      <dgm:prSet/>
      <dgm:spPr/>
      <dgm:t>
        <a:bodyPr/>
        <a:lstStyle/>
        <a:p>
          <a:r>
            <a:rPr lang="en-GB"/>
            <a:t>Workers have cross-functional skills</a:t>
          </a:r>
          <a:endParaRPr lang="en-US"/>
        </a:p>
      </dgm:t>
    </dgm:pt>
    <dgm:pt modelId="{ACB4E061-ADF5-4E0A-B993-74B65A8FD716}" type="parTrans" cxnId="{0C8C81CD-A273-49CF-9117-A26E52F165BF}">
      <dgm:prSet/>
      <dgm:spPr/>
      <dgm:t>
        <a:bodyPr/>
        <a:lstStyle/>
        <a:p>
          <a:endParaRPr lang="en-US"/>
        </a:p>
      </dgm:t>
    </dgm:pt>
    <dgm:pt modelId="{5E3B06B4-8B97-47AD-9499-62ED9473BDC8}" type="sibTrans" cxnId="{0C8C81CD-A273-49CF-9117-A26E52F165BF}">
      <dgm:prSet/>
      <dgm:spPr/>
      <dgm:t>
        <a:bodyPr/>
        <a:lstStyle/>
        <a:p>
          <a:endParaRPr lang="en-US"/>
        </a:p>
      </dgm:t>
    </dgm:pt>
    <dgm:pt modelId="{A0768A0D-C108-46A9-A5F9-CF343CDEF65A}">
      <dgm:prSet/>
      <dgm:spPr/>
      <dgm:t>
        <a:bodyPr/>
        <a:lstStyle/>
        <a:p>
          <a:r>
            <a:rPr lang="en-GB"/>
            <a:t>Workers are actively engaged in solving production and quality problems</a:t>
          </a:r>
          <a:endParaRPr lang="en-US"/>
        </a:p>
      </dgm:t>
    </dgm:pt>
    <dgm:pt modelId="{382E5919-41A3-472D-AFE4-BB9B2D03D07F}" type="parTrans" cxnId="{99F2283F-B017-4C53-A917-685737547F14}">
      <dgm:prSet/>
      <dgm:spPr/>
      <dgm:t>
        <a:bodyPr/>
        <a:lstStyle/>
        <a:p>
          <a:endParaRPr lang="en-US"/>
        </a:p>
      </dgm:t>
    </dgm:pt>
    <dgm:pt modelId="{4A0EC034-38B6-4F94-8136-3C2E6DECB885}" type="sibTrans" cxnId="{99F2283F-B017-4C53-A917-685737547F14}">
      <dgm:prSet/>
      <dgm:spPr/>
      <dgm:t>
        <a:bodyPr/>
        <a:lstStyle/>
        <a:p>
          <a:endParaRPr lang="en-US"/>
        </a:p>
      </dgm:t>
    </dgm:pt>
    <dgm:pt modelId="{CCCFB9B6-3ECF-4547-AB98-FA7998FA4527}">
      <dgm:prSet/>
      <dgm:spPr/>
      <dgm:t>
        <a:bodyPr/>
        <a:lstStyle/>
        <a:p>
          <a:r>
            <a:rPr lang="en-GB"/>
            <a:t>Workers are empowered to make production and quality decisions</a:t>
          </a:r>
          <a:endParaRPr lang="en-US"/>
        </a:p>
      </dgm:t>
    </dgm:pt>
    <dgm:pt modelId="{18A3DFB0-A37B-440C-A4E2-37D5EFF6E689}" type="parTrans" cxnId="{4FF09EE9-2A50-441C-817A-A94F4F027397}">
      <dgm:prSet/>
      <dgm:spPr/>
      <dgm:t>
        <a:bodyPr/>
        <a:lstStyle/>
        <a:p>
          <a:endParaRPr lang="en-US"/>
        </a:p>
      </dgm:t>
    </dgm:pt>
    <dgm:pt modelId="{96EA60CA-6109-49AA-B276-DEF50094BF99}" type="sibTrans" cxnId="{4FF09EE9-2A50-441C-817A-A94F4F027397}">
      <dgm:prSet/>
      <dgm:spPr/>
      <dgm:t>
        <a:bodyPr/>
        <a:lstStyle/>
        <a:p>
          <a:endParaRPr lang="en-US"/>
        </a:p>
      </dgm:t>
    </dgm:pt>
    <dgm:pt modelId="{25CE9768-435E-4DFB-A427-BE1F36F9F9F4}">
      <dgm:prSet/>
      <dgm:spPr/>
      <dgm:t>
        <a:bodyPr/>
        <a:lstStyle/>
        <a:p>
          <a:r>
            <a:rPr lang="en-GB"/>
            <a:t>Quality is everyone’s responsibility</a:t>
          </a:r>
          <a:endParaRPr lang="en-US"/>
        </a:p>
      </dgm:t>
    </dgm:pt>
    <dgm:pt modelId="{96085A7B-73B9-4646-8627-DE7C8E815D73}" type="parTrans" cxnId="{92F94157-B2ED-4544-A172-494DEB863A64}">
      <dgm:prSet/>
      <dgm:spPr/>
      <dgm:t>
        <a:bodyPr/>
        <a:lstStyle/>
        <a:p>
          <a:endParaRPr lang="en-US"/>
        </a:p>
      </dgm:t>
    </dgm:pt>
    <dgm:pt modelId="{7B81B4CF-DF79-4271-B6A7-41704ED9E024}" type="sibTrans" cxnId="{92F94157-B2ED-4544-A172-494DEB863A64}">
      <dgm:prSet/>
      <dgm:spPr/>
      <dgm:t>
        <a:bodyPr/>
        <a:lstStyle/>
        <a:p>
          <a:endParaRPr lang="en-US"/>
        </a:p>
      </dgm:t>
    </dgm:pt>
    <dgm:pt modelId="{F87846AD-BEF3-4A7B-A880-9E532B9A19CD}" type="pres">
      <dgm:prSet presAssocID="{B5E14163-5D38-43C7-8790-18238BCBC45E}" presName="linear" presStyleCnt="0">
        <dgm:presLayoutVars>
          <dgm:animLvl val="lvl"/>
          <dgm:resizeHandles val="exact"/>
        </dgm:presLayoutVars>
      </dgm:prSet>
      <dgm:spPr/>
    </dgm:pt>
    <dgm:pt modelId="{85E504F8-C17F-413F-A1CF-D2E811960A9F}" type="pres">
      <dgm:prSet presAssocID="{4DDB21A1-80F4-4CBC-9436-8043123A2BA9}" presName="parentText" presStyleLbl="node1" presStyleIdx="0" presStyleCnt="4">
        <dgm:presLayoutVars>
          <dgm:chMax val="0"/>
          <dgm:bulletEnabled val="1"/>
        </dgm:presLayoutVars>
      </dgm:prSet>
      <dgm:spPr/>
    </dgm:pt>
    <dgm:pt modelId="{FCED744A-EA1A-49A5-B3DE-B17DBCA2CE0A}" type="pres">
      <dgm:prSet presAssocID="{5E3B06B4-8B97-47AD-9499-62ED9473BDC8}" presName="spacer" presStyleCnt="0"/>
      <dgm:spPr/>
    </dgm:pt>
    <dgm:pt modelId="{0FE43B9A-1331-4218-A753-1B5DBCC8F37E}" type="pres">
      <dgm:prSet presAssocID="{A0768A0D-C108-46A9-A5F9-CF343CDEF65A}" presName="parentText" presStyleLbl="node1" presStyleIdx="1" presStyleCnt="4">
        <dgm:presLayoutVars>
          <dgm:chMax val="0"/>
          <dgm:bulletEnabled val="1"/>
        </dgm:presLayoutVars>
      </dgm:prSet>
      <dgm:spPr/>
    </dgm:pt>
    <dgm:pt modelId="{8E1FF1CF-30ED-41BD-B399-1ED2AAF3C80C}" type="pres">
      <dgm:prSet presAssocID="{4A0EC034-38B6-4F94-8136-3C2E6DECB885}" presName="spacer" presStyleCnt="0"/>
      <dgm:spPr/>
    </dgm:pt>
    <dgm:pt modelId="{5F392E8A-2450-492E-A691-88162FB83DB0}" type="pres">
      <dgm:prSet presAssocID="{CCCFB9B6-3ECF-4547-AB98-FA7998FA4527}" presName="parentText" presStyleLbl="node1" presStyleIdx="2" presStyleCnt="4">
        <dgm:presLayoutVars>
          <dgm:chMax val="0"/>
          <dgm:bulletEnabled val="1"/>
        </dgm:presLayoutVars>
      </dgm:prSet>
      <dgm:spPr/>
    </dgm:pt>
    <dgm:pt modelId="{F3B7FB76-D05F-4CA6-B5BF-AF1B40544796}" type="pres">
      <dgm:prSet presAssocID="{96EA60CA-6109-49AA-B276-DEF50094BF99}" presName="spacer" presStyleCnt="0"/>
      <dgm:spPr/>
    </dgm:pt>
    <dgm:pt modelId="{4EDF916E-44ED-46E9-9072-4A2300872C4A}" type="pres">
      <dgm:prSet presAssocID="{25CE9768-435E-4DFB-A427-BE1F36F9F9F4}" presName="parentText" presStyleLbl="node1" presStyleIdx="3" presStyleCnt="4">
        <dgm:presLayoutVars>
          <dgm:chMax val="0"/>
          <dgm:bulletEnabled val="1"/>
        </dgm:presLayoutVars>
      </dgm:prSet>
      <dgm:spPr/>
    </dgm:pt>
  </dgm:ptLst>
  <dgm:cxnLst>
    <dgm:cxn modelId="{691BF71B-0CE2-4A8A-9BE3-3BF7F750FFD5}" type="presOf" srcId="{A0768A0D-C108-46A9-A5F9-CF343CDEF65A}" destId="{0FE43B9A-1331-4218-A753-1B5DBCC8F37E}" srcOrd="0" destOrd="0" presId="urn:microsoft.com/office/officeart/2005/8/layout/vList2"/>
    <dgm:cxn modelId="{99F2283F-B017-4C53-A917-685737547F14}" srcId="{B5E14163-5D38-43C7-8790-18238BCBC45E}" destId="{A0768A0D-C108-46A9-A5F9-CF343CDEF65A}" srcOrd="1" destOrd="0" parTransId="{382E5919-41A3-472D-AFE4-BB9B2D03D07F}" sibTransId="{4A0EC034-38B6-4F94-8136-3C2E6DECB885}"/>
    <dgm:cxn modelId="{92F94157-B2ED-4544-A172-494DEB863A64}" srcId="{B5E14163-5D38-43C7-8790-18238BCBC45E}" destId="{25CE9768-435E-4DFB-A427-BE1F36F9F9F4}" srcOrd="3" destOrd="0" parTransId="{96085A7B-73B9-4646-8627-DE7C8E815D73}" sibTransId="{7B81B4CF-DF79-4271-B6A7-41704ED9E024}"/>
    <dgm:cxn modelId="{9D439C86-F781-479C-9085-ABEFE2E0044F}" type="presOf" srcId="{CCCFB9B6-3ECF-4547-AB98-FA7998FA4527}" destId="{5F392E8A-2450-492E-A691-88162FB83DB0}" srcOrd="0" destOrd="0" presId="urn:microsoft.com/office/officeart/2005/8/layout/vList2"/>
    <dgm:cxn modelId="{A2760592-A68D-4AB8-8BA4-CA35A13EC890}" type="presOf" srcId="{B5E14163-5D38-43C7-8790-18238BCBC45E}" destId="{F87846AD-BEF3-4A7B-A880-9E532B9A19CD}" srcOrd="0" destOrd="0" presId="urn:microsoft.com/office/officeart/2005/8/layout/vList2"/>
    <dgm:cxn modelId="{0C8C81CD-A273-49CF-9117-A26E52F165BF}" srcId="{B5E14163-5D38-43C7-8790-18238BCBC45E}" destId="{4DDB21A1-80F4-4CBC-9436-8043123A2BA9}" srcOrd="0" destOrd="0" parTransId="{ACB4E061-ADF5-4E0A-B993-74B65A8FD716}" sibTransId="{5E3B06B4-8B97-47AD-9499-62ED9473BDC8}"/>
    <dgm:cxn modelId="{13BA12D3-3AE9-4955-A476-AD0915562F42}" type="presOf" srcId="{25CE9768-435E-4DFB-A427-BE1F36F9F9F4}" destId="{4EDF916E-44ED-46E9-9072-4A2300872C4A}" srcOrd="0" destOrd="0" presId="urn:microsoft.com/office/officeart/2005/8/layout/vList2"/>
    <dgm:cxn modelId="{4FF09EE9-2A50-441C-817A-A94F4F027397}" srcId="{B5E14163-5D38-43C7-8790-18238BCBC45E}" destId="{CCCFB9B6-3ECF-4547-AB98-FA7998FA4527}" srcOrd="2" destOrd="0" parTransId="{18A3DFB0-A37B-440C-A4E2-37D5EFF6E689}" sibTransId="{96EA60CA-6109-49AA-B276-DEF50094BF99}"/>
    <dgm:cxn modelId="{CE87EAE9-E889-4A77-B750-95D048C5331B}" type="presOf" srcId="{4DDB21A1-80F4-4CBC-9436-8043123A2BA9}" destId="{85E504F8-C17F-413F-A1CF-D2E811960A9F}" srcOrd="0" destOrd="0" presId="urn:microsoft.com/office/officeart/2005/8/layout/vList2"/>
    <dgm:cxn modelId="{18832E6C-9554-42ED-A4B8-7A74DE43D9F2}" type="presParOf" srcId="{F87846AD-BEF3-4A7B-A880-9E532B9A19CD}" destId="{85E504F8-C17F-413F-A1CF-D2E811960A9F}" srcOrd="0" destOrd="0" presId="urn:microsoft.com/office/officeart/2005/8/layout/vList2"/>
    <dgm:cxn modelId="{C5204796-B3C3-4512-A15D-2359CA2E4306}" type="presParOf" srcId="{F87846AD-BEF3-4A7B-A880-9E532B9A19CD}" destId="{FCED744A-EA1A-49A5-B3DE-B17DBCA2CE0A}" srcOrd="1" destOrd="0" presId="urn:microsoft.com/office/officeart/2005/8/layout/vList2"/>
    <dgm:cxn modelId="{99EF64FA-4CD0-42AD-A9DA-A4E352D5991C}" type="presParOf" srcId="{F87846AD-BEF3-4A7B-A880-9E532B9A19CD}" destId="{0FE43B9A-1331-4218-A753-1B5DBCC8F37E}" srcOrd="2" destOrd="0" presId="urn:microsoft.com/office/officeart/2005/8/layout/vList2"/>
    <dgm:cxn modelId="{0ADB6C35-0324-407B-AA26-1C1485ED47D3}" type="presParOf" srcId="{F87846AD-BEF3-4A7B-A880-9E532B9A19CD}" destId="{8E1FF1CF-30ED-41BD-B399-1ED2AAF3C80C}" srcOrd="3" destOrd="0" presId="urn:microsoft.com/office/officeart/2005/8/layout/vList2"/>
    <dgm:cxn modelId="{461CDA94-BBC4-4C52-8FBD-C2FD856D0A07}" type="presParOf" srcId="{F87846AD-BEF3-4A7B-A880-9E532B9A19CD}" destId="{5F392E8A-2450-492E-A691-88162FB83DB0}" srcOrd="4" destOrd="0" presId="urn:microsoft.com/office/officeart/2005/8/layout/vList2"/>
    <dgm:cxn modelId="{6C735D56-5C7A-405E-8A69-05628C3DB15F}" type="presParOf" srcId="{F87846AD-BEF3-4A7B-A880-9E532B9A19CD}" destId="{F3B7FB76-D05F-4CA6-B5BF-AF1B40544796}" srcOrd="5" destOrd="0" presId="urn:microsoft.com/office/officeart/2005/8/layout/vList2"/>
    <dgm:cxn modelId="{DCF12BA6-C7B7-44C9-B42A-5504F691ECA3}" type="presParOf" srcId="{F87846AD-BEF3-4A7B-A880-9E532B9A19CD}" destId="{4EDF916E-44ED-46E9-9072-4A2300872C4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0.xml><?xml version="1.0" encoding="utf-8"?>
<dgm:dataModel xmlns:dgm="http://schemas.openxmlformats.org/drawingml/2006/diagram" xmlns:a="http://schemas.openxmlformats.org/drawingml/2006/main">
  <dgm:ptLst>
    <dgm:pt modelId="{4F3B0ECE-86BC-4D88-8744-0BEA6B6EAFB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50E5304-C55D-4CB2-A741-F0B95EC80020}">
      <dgm:prSet/>
      <dgm:spPr/>
      <dgm:t>
        <a:bodyPr/>
        <a:lstStyle/>
        <a:p>
          <a:r>
            <a:rPr lang="en-GB"/>
            <a:t>Workers are responsible for recording and visually displaying performance data</a:t>
          </a:r>
          <a:endParaRPr lang="en-US"/>
        </a:p>
      </dgm:t>
    </dgm:pt>
    <dgm:pt modelId="{FE7F7676-0ADD-4DAA-B59E-1A32FFFD0987}" type="parTrans" cxnId="{9B1AA572-922F-4939-A3D5-7164F7EEE5A1}">
      <dgm:prSet/>
      <dgm:spPr/>
      <dgm:t>
        <a:bodyPr/>
        <a:lstStyle/>
        <a:p>
          <a:endParaRPr lang="en-US"/>
        </a:p>
      </dgm:t>
    </dgm:pt>
    <dgm:pt modelId="{125AEFE5-F2C3-470F-8A46-E8742FB88484}" type="sibTrans" cxnId="{9B1AA572-922F-4939-A3D5-7164F7EEE5A1}">
      <dgm:prSet/>
      <dgm:spPr/>
      <dgm:t>
        <a:bodyPr/>
        <a:lstStyle/>
        <a:p>
          <a:endParaRPr lang="en-US"/>
        </a:p>
      </dgm:t>
    </dgm:pt>
    <dgm:pt modelId="{53B86DCE-CA4A-472C-8C99-5F0C49236F3C}">
      <dgm:prSet/>
      <dgm:spPr/>
      <dgm:t>
        <a:bodyPr/>
        <a:lstStyle/>
        <a:p>
          <a:r>
            <a:rPr lang="en-GB"/>
            <a:t>Workers work in teams to solve problems</a:t>
          </a:r>
          <a:endParaRPr lang="en-US"/>
        </a:p>
      </dgm:t>
    </dgm:pt>
    <dgm:pt modelId="{ADD2CE3F-CC36-436A-B63E-503ED3027B62}" type="parTrans" cxnId="{F8EEA99B-2F0A-4B50-A603-F902A394051B}">
      <dgm:prSet/>
      <dgm:spPr/>
      <dgm:t>
        <a:bodyPr/>
        <a:lstStyle/>
        <a:p>
          <a:endParaRPr lang="en-US"/>
        </a:p>
      </dgm:t>
    </dgm:pt>
    <dgm:pt modelId="{4D89213E-2B75-478E-80AE-EBF25B28E5E1}" type="sibTrans" cxnId="{F8EEA99B-2F0A-4B50-A603-F902A394051B}">
      <dgm:prSet/>
      <dgm:spPr/>
      <dgm:t>
        <a:bodyPr/>
        <a:lstStyle/>
        <a:p>
          <a:endParaRPr lang="en-US"/>
        </a:p>
      </dgm:t>
    </dgm:pt>
    <dgm:pt modelId="{0C3A8F40-234F-4B71-97BE-1847F9FAF95E}">
      <dgm:prSet/>
      <dgm:spPr/>
      <dgm:t>
        <a:bodyPr/>
        <a:lstStyle/>
        <a:p>
          <a:r>
            <a:rPr lang="en-GB"/>
            <a:t>Decisions are made through bottom-round management</a:t>
          </a:r>
          <a:endParaRPr lang="en-US"/>
        </a:p>
      </dgm:t>
    </dgm:pt>
    <dgm:pt modelId="{0023F2ED-C407-4977-8C6A-163DAC493F4F}" type="parTrans" cxnId="{358C1715-6CA0-46A2-9EAA-074FFB210919}">
      <dgm:prSet/>
      <dgm:spPr/>
      <dgm:t>
        <a:bodyPr/>
        <a:lstStyle/>
        <a:p>
          <a:endParaRPr lang="en-US"/>
        </a:p>
      </dgm:t>
    </dgm:pt>
    <dgm:pt modelId="{B03E4F9A-D7BC-478B-BCD7-F8C095951DD7}" type="sibTrans" cxnId="{358C1715-6CA0-46A2-9EAA-074FFB210919}">
      <dgm:prSet/>
      <dgm:spPr/>
      <dgm:t>
        <a:bodyPr/>
        <a:lstStyle/>
        <a:p>
          <a:endParaRPr lang="en-US"/>
        </a:p>
      </dgm:t>
    </dgm:pt>
    <dgm:pt modelId="{AF4DFB68-BB43-4EF9-8F28-5FF6FFE29369}">
      <dgm:prSet/>
      <dgm:spPr/>
      <dgm:t>
        <a:bodyPr/>
        <a:lstStyle/>
        <a:p>
          <a:r>
            <a:rPr lang="en-GB"/>
            <a:t>Workers are responsible for preventive maintenance</a:t>
          </a:r>
          <a:endParaRPr lang="en-US"/>
        </a:p>
      </dgm:t>
    </dgm:pt>
    <dgm:pt modelId="{B3AF3E87-5E50-41B4-B206-DE2227CE9815}" type="parTrans" cxnId="{93AAFC6A-900C-4943-8E60-FA43F1EA8846}">
      <dgm:prSet/>
      <dgm:spPr/>
      <dgm:t>
        <a:bodyPr/>
        <a:lstStyle/>
        <a:p>
          <a:endParaRPr lang="en-US"/>
        </a:p>
      </dgm:t>
    </dgm:pt>
    <dgm:pt modelId="{69B9745C-75EB-402D-851C-7A67C3AB56D8}" type="sibTrans" cxnId="{93AAFC6A-900C-4943-8E60-FA43F1EA8846}">
      <dgm:prSet/>
      <dgm:spPr/>
      <dgm:t>
        <a:bodyPr/>
        <a:lstStyle/>
        <a:p>
          <a:endParaRPr lang="en-US"/>
        </a:p>
      </dgm:t>
    </dgm:pt>
    <dgm:pt modelId="{BBBCF67C-71E5-48AE-A9BB-98CC25726131}" type="pres">
      <dgm:prSet presAssocID="{4F3B0ECE-86BC-4D88-8744-0BEA6B6EAFBA}" presName="linear" presStyleCnt="0">
        <dgm:presLayoutVars>
          <dgm:animLvl val="lvl"/>
          <dgm:resizeHandles val="exact"/>
        </dgm:presLayoutVars>
      </dgm:prSet>
      <dgm:spPr/>
    </dgm:pt>
    <dgm:pt modelId="{EAD104B3-33AE-4EE3-B138-61836D4B4CAC}" type="pres">
      <dgm:prSet presAssocID="{A50E5304-C55D-4CB2-A741-F0B95EC80020}" presName="parentText" presStyleLbl="node1" presStyleIdx="0" presStyleCnt="4">
        <dgm:presLayoutVars>
          <dgm:chMax val="0"/>
          <dgm:bulletEnabled val="1"/>
        </dgm:presLayoutVars>
      </dgm:prSet>
      <dgm:spPr/>
    </dgm:pt>
    <dgm:pt modelId="{B5BB1FE1-693B-4B47-805C-EA08F017E844}" type="pres">
      <dgm:prSet presAssocID="{125AEFE5-F2C3-470F-8A46-E8742FB88484}" presName="spacer" presStyleCnt="0"/>
      <dgm:spPr/>
    </dgm:pt>
    <dgm:pt modelId="{1075CD20-D978-4079-AF58-8A3B1B05B43B}" type="pres">
      <dgm:prSet presAssocID="{53B86DCE-CA4A-472C-8C99-5F0C49236F3C}" presName="parentText" presStyleLbl="node1" presStyleIdx="1" presStyleCnt="4">
        <dgm:presLayoutVars>
          <dgm:chMax val="0"/>
          <dgm:bulletEnabled val="1"/>
        </dgm:presLayoutVars>
      </dgm:prSet>
      <dgm:spPr/>
    </dgm:pt>
    <dgm:pt modelId="{94D84300-BF46-4ED3-8969-B7AF2317E08A}" type="pres">
      <dgm:prSet presAssocID="{4D89213E-2B75-478E-80AE-EBF25B28E5E1}" presName="spacer" presStyleCnt="0"/>
      <dgm:spPr/>
    </dgm:pt>
    <dgm:pt modelId="{CB8EE6F5-EA67-40B3-8760-EAF23C5A6B8B}" type="pres">
      <dgm:prSet presAssocID="{0C3A8F40-234F-4B71-97BE-1847F9FAF95E}" presName="parentText" presStyleLbl="node1" presStyleIdx="2" presStyleCnt="4">
        <dgm:presLayoutVars>
          <dgm:chMax val="0"/>
          <dgm:bulletEnabled val="1"/>
        </dgm:presLayoutVars>
      </dgm:prSet>
      <dgm:spPr/>
    </dgm:pt>
    <dgm:pt modelId="{BEA904B8-49F6-4FD2-A282-F9BB764761E2}" type="pres">
      <dgm:prSet presAssocID="{B03E4F9A-D7BC-478B-BCD7-F8C095951DD7}" presName="spacer" presStyleCnt="0"/>
      <dgm:spPr/>
    </dgm:pt>
    <dgm:pt modelId="{B3F0A7AA-1C91-4E3A-9AFD-CFF57ECEE67F}" type="pres">
      <dgm:prSet presAssocID="{AF4DFB68-BB43-4EF9-8F28-5FF6FFE29369}" presName="parentText" presStyleLbl="node1" presStyleIdx="3" presStyleCnt="4">
        <dgm:presLayoutVars>
          <dgm:chMax val="0"/>
          <dgm:bulletEnabled val="1"/>
        </dgm:presLayoutVars>
      </dgm:prSet>
      <dgm:spPr/>
    </dgm:pt>
  </dgm:ptLst>
  <dgm:cxnLst>
    <dgm:cxn modelId="{40009712-6E74-47F5-841D-60F9ABA67B8A}" type="presOf" srcId="{0C3A8F40-234F-4B71-97BE-1847F9FAF95E}" destId="{CB8EE6F5-EA67-40B3-8760-EAF23C5A6B8B}" srcOrd="0" destOrd="0" presId="urn:microsoft.com/office/officeart/2005/8/layout/vList2"/>
    <dgm:cxn modelId="{358C1715-6CA0-46A2-9EAA-074FFB210919}" srcId="{4F3B0ECE-86BC-4D88-8744-0BEA6B6EAFBA}" destId="{0C3A8F40-234F-4B71-97BE-1847F9FAF95E}" srcOrd="2" destOrd="0" parTransId="{0023F2ED-C407-4977-8C6A-163DAC493F4F}" sibTransId="{B03E4F9A-D7BC-478B-BCD7-F8C095951DD7}"/>
    <dgm:cxn modelId="{53A7233B-32EA-4025-AE1D-4F6B9964CB02}" type="presOf" srcId="{A50E5304-C55D-4CB2-A741-F0B95EC80020}" destId="{EAD104B3-33AE-4EE3-B138-61836D4B4CAC}" srcOrd="0" destOrd="0" presId="urn:microsoft.com/office/officeart/2005/8/layout/vList2"/>
    <dgm:cxn modelId="{93AAFC6A-900C-4943-8E60-FA43F1EA8846}" srcId="{4F3B0ECE-86BC-4D88-8744-0BEA6B6EAFBA}" destId="{AF4DFB68-BB43-4EF9-8F28-5FF6FFE29369}" srcOrd="3" destOrd="0" parTransId="{B3AF3E87-5E50-41B4-B206-DE2227CE9815}" sibTransId="{69B9745C-75EB-402D-851C-7A67C3AB56D8}"/>
    <dgm:cxn modelId="{9B1AA572-922F-4939-A3D5-7164F7EEE5A1}" srcId="{4F3B0ECE-86BC-4D88-8744-0BEA6B6EAFBA}" destId="{A50E5304-C55D-4CB2-A741-F0B95EC80020}" srcOrd="0" destOrd="0" parTransId="{FE7F7676-0ADD-4DAA-B59E-1A32FFFD0987}" sibTransId="{125AEFE5-F2C3-470F-8A46-E8742FB88484}"/>
    <dgm:cxn modelId="{F8EEA99B-2F0A-4B50-A603-F902A394051B}" srcId="{4F3B0ECE-86BC-4D88-8744-0BEA6B6EAFBA}" destId="{53B86DCE-CA4A-472C-8C99-5F0C49236F3C}" srcOrd="1" destOrd="0" parTransId="{ADD2CE3F-CC36-436A-B63E-503ED3027B62}" sibTransId="{4D89213E-2B75-478E-80AE-EBF25B28E5E1}"/>
    <dgm:cxn modelId="{20CBB2CE-E09F-47B6-87D9-3E82C48BBB70}" type="presOf" srcId="{53B86DCE-CA4A-472C-8C99-5F0C49236F3C}" destId="{1075CD20-D978-4079-AF58-8A3B1B05B43B}" srcOrd="0" destOrd="0" presId="urn:microsoft.com/office/officeart/2005/8/layout/vList2"/>
    <dgm:cxn modelId="{1641BCDD-4CA6-4BEF-901D-98C9F50F40AB}" type="presOf" srcId="{AF4DFB68-BB43-4EF9-8F28-5FF6FFE29369}" destId="{B3F0A7AA-1C91-4E3A-9AFD-CFF57ECEE67F}" srcOrd="0" destOrd="0" presId="urn:microsoft.com/office/officeart/2005/8/layout/vList2"/>
    <dgm:cxn modelId="{EA8A58DF-6FE2-44CD-A538-F3CC2DE667BC}" type="presOf" srcId="{4F3B0ECE-86BC-4D88-8744-0BEA6B6EAFBA}" destId="{BBBCF67C-71E5-48AE-A9BB-98CC25726131}" srcOrd="0" destOrd="0" presId="urn:microsoft.com/office/officeart/2005/8/layout/vList2"/>
    <dgm:cxn modelId="{A0E1F03E-CA37-4095-9E54-C2918E688219}" type="presParOf" srcId="{BBBCF67C-71E5-48AE-A9BB-98CC25726131}" destId="{EAD104B3-33AE-4EE3-B138-61836D4B4CAC}" srcOrd="0" destOrd="0" presId="urn:microsoft.com/office/officeart/2005/8/layout/vList2"/>
    <dgm:cxn modelId="{5D26D2B6-71DF-4ABF-BA48-FB2560A50653}" type="presParOf" srcId="{BBBCF67C-71E5-48AE-A9BB-98CC25726131}" destId="{B5BB1FE1-693B-4B47-805C-EA08F017E844}" srcOrd="1" destOrd="0" presId="urn:microsoft.com/office/officeart/2005/8/layout/vList2"/>
    <dgm:cxn modelId="{96166C97-9567-4A82-92AB-7714FA80737F}" type="presParOf" srcId="{BBBCF67C-71E5-48AE-A9BB-98CC25726131}" destId="{1075CD20-D978-4079-AF58-8A3B1B05B43B}" srcOrd="2" destOrd="0" presId="urn:microsoft.com/office/officeart/2005/8/layout/vList2"/>
    <dgm:cxn modelId="{56131196-9946-4842-B91C-48F1767C591D}" type="presParOf" srcId="{BBBCF67C-71E5-48AE-A9BB-98CC25726131}" destId="{94D84300-BF46-4ED3-8969-B7AF2317E08A}" srcOrd="3" destOrd="0" presId="urn:microsoft.com/office/officeart/2005/8/layout/vList2"/>
    <dgm:cxn modelId="{9C87AC35-825A-4CA3-93CB-E6978F02288D}" type="presParOf" srcId="{BBBCF67C-71E5-48AE-A9BB-98CC25726131}" destId="{CB8EE6F5-EA67-40B3-8760-EAF23C5A6B8B}" srcOrd="4" destOrd="0" presId="urn:microsoft.com/office/officeart/2005/8/layout/vList2"/>
    <dgm:cxn modelId="{8C81671E-A4C1-4645-987D-FF1FC1E6F996}" type="presParOf" srcId="{BBBCF67C-71E5-48AE-A9BB-98CC25726131}" destId="{BEA904B8-49F6-4FD2-A282-F9BB764761E2}" srcOrd="5" destOrd="0" presId="urn:microsoft.com/office/officeart/2005/8/layout/vList2"/>
    <dgm:cxn modelId="{183A493B-6768-4E09-A991-EEE3A40FFA4B}" type="presParOf" srcId="{BBBCF67C-71E5-48AE-A9BB-98CC25726131}" destId="{B3F0A7AA-1C91-4E3A-9AFD-CFF57ECEE67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1.xml><?xml version="1.0" encoding="utf-8"?>
<dgm:dataModel xmlns:dgm="http://schemas.openxmlformats.org/drawingml/2006/diagram" xmlns:a="http://schemas.openxmlformats.org/drawingml/2006/main">
  <dgm:ptLst>
    <dgm:pt modelId="{FB265E6C-FB6D-48AE-8DBA-20BBFCF9F2A1}"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8142D01D-A124-410D-8E7C-02FE9B50DA7B}">
      <dgm:prSet/>
      <dgm:spPr/>
      <dgm:t>
        <a:bodyPr/>
        <a:lstStyle/>
        <a:p>
          <a:r>
            <a:rPr lang="en-GB"/>
            <a:t>Is to create the cultural change necessary for JIT to succeed</a:t>
          </a:r>
          <a:endParaRPr lang="en-US"/>
        </a:p>
      </dgm:t>
    </dgm:pt>
    <dgm:pt modelId="{4C77687F-414E-4D71-807A-6B8BB224D3EF}" type="parTrans" cxnId="{DACE850C-B609-4DA0-A135-6420E71F0B67}">
      <dgm:prSet/>
      <dgm:spPr/>
      <dgm:t>
        <a:bodyPr/>
        <a:lstStyle/>
        <a:p>
          <a:endParaRPr lang="en-US"/>
        </a:p>
      </dgm:t>
    </dgm:pt>
    <dgm:pt modelId="{81049311-B98A-43D2-B7CB-3C419DFE9929}" type="sibTrans" cxnId="{DACE850C-B609-4DA0-A135-6420E71F0B67}">
      <dgm:prSet/>
      <dgm:spPr/>
      <dgm:t>
        <a:bodyPr/>
        <a:lstStyle/>
        <a:p>
          <a:endParaRPr lang="en-US"/>
        </a:p>
      </dgm:t>
    </dgm:pt>
    <dgm:pt modelId="{492CA594-FA13-485E-BE23-09634EFE07B3}">
      <dgm:prSet/>
      <dgm:spPr/>
      <dgm:t>
        <a:bodyPr/>
        <a:lstStyle/>
        <a:p>
          <a:r>
            <a:rPr lang="en-GB"/>
            <a:t>This is one of the most difficult tasks of JIT</a:t>
          </a:r>
          <a:endParaRPr lang="en-US"/>
        </a:p>
      </dgm:t>
    </dgm:pt>
    <dgm:pt modelId="{9A53C09E-92A3-4D56-A25B-5C89C313B2D5}" type="parTrans" cxnId="{22835C3F-9C65-4486-960D-015F4A22DB53}">
      <dgm:prSet/>
      <dgm:spPr/>
      <dgm:t>
        <a:bodyPr/>
        <a:lstStyle/>
        <a:p>
          <a:endParaRPr lang="en-US"/>
        </a:p>
      </dgm:t>
    </dgm:pt>
    <dgm:pt modelId="{EDE2FBF7-D766-45C0-B0F0-71BB723A0C92}" type="sibTrans" cxnId="{22835C3F-9C65-4486-960D-015F4A22DB53}">
      <dgm:prSet/>
      <dgm:spPr/>
      <dgm:t>
        <a:bodyPr/>
        <a:lstStyle/>
        <a:p>
          <a:endParaRPr lang="en-US"/>
        </a:p>
      </dgm:t>
    </dgm:pt>
    <dgm:pt modelId="{D036BB37-1073-4D90-9E6E-D12ADC225944}">
      <dgm:prSet/>
      <dgm:spPr/>
      <dgm:t>
        <a:bodyPr/>
        <a:lstStyle/>
        <a:p>
          <a:r>
            <a:rPr lang="en-GB"/>
            <a:t>It involves creating an organisational culture that provides an atmosphere of close cooperation and mutual trust</a:t>
          </a:r>
          <a:endParaRPr lang="en-US"/>
        </a:p>
      </dgm:t>
    </dgm:pt>
    <dgm:pt modelId="{AC3DC521-9681-4C21-A8A4-5E6567D0425C}" type="parTrans" cxnId="{8A9039E8-FF87-4B0C-B8F4-ABC5941C38D0}">
      <dgm:prSet/>
      <dgm:spPr/>
      <dgm:t>
        <a:bodyPr/>
        <a:lstStyle/>
        <a:p>
          <a:endParaRPr lang="en-US"/>
        </a:p>
      </dgm:t>
    </dgm:pt>
    <dgm:pt modelId="{CF0CF4DE-4838-4623-8D34-0BBDA28C36F3}" type="sibTrans" cxnId="{8A9039E8-FF87-4B0C-B8F4-ABC5941C38D0}">
      <dgm:prSet/>
      <dgm:spPr/>
      <dgm:t>
        <a:bodyPr/>
        <a:lstStyle/>
        <a:p>
          <a:endParaRPr lang="en-US"/>
        </a:p>
      </dgm:t>
    </dgm:pt>
    <dgm:pt modelId="{266CD43B-B3D1-4923-AFAD-A71C71DE6699}">
      <dgm:prSet/>
      <dgm:spPr/>
      <dgm:t>
        <a:bodyPr/>
        <a:lstStyle/>
        <a:p>
          <a:r>
            <a:rPr lang="en-GB"/>
            <a:t>Remember that JIT relies on ordinary workers to independently solve production problems and take on many tasks</a:t>
          </a:r>
          <a:endParaRPr lang="en-US"/>
        </a:p>
      </dgm:t>
    </dgm:pt>
    <dgm:pt modelId="{2ABA8742-EC53-410B-8530-8A763338EA70}" type="parTrans" cxnId="{86D771B6-D1FC-4837-833B-D34C334A8F68}">
      <dgm:prSet/>
      <dgm:spPr/>
      <dgm:t>
        <a:bodyPr/>
        <a:lstStyle/>
        <a:p>
          <a:endParaRPr lang="en-US"/>
        </a:p>
      </dgm:t>
    </dgm:pt>
    <dgm:pt modelId="{86C56612-45E6-450F-B3DF-D9216ED3F914}" type="sibTrans" cxnId="{86D771B6-D1FC-4837-833B-D34C334A8F68}">
      <dgm:prSet/>
      <dgm:spPr/>
      <dgm:t>
        <a:bodyPr/>
        <a:lstStyle/>
        <a:p>
          <a:endParaRPr lang="en-US"/>
        </a:p>
      </dgm:t>
    </dgm:pt>
    <dgm:pt modelId="{FA85AC00-D5A1-411F-B6BA-C73C803E7939}" type="pres">
      <dgm:prSet presAssocID="{FB265E6C-FB6D-48AE-8DBA-20BBFCF9F2A1}" presName="diagram" presStyleCnt="0">
        <dgm:presLayoutVars>
          <dgm:dir/>
          <dgm:resizeHandles val="exact"/>
        </dgm:presLayoutVars>
      </dgm:prSet>
      <dgm:spPr/>
    </dgm:pt>
    <dgm:pt modelId="{2732BA63-F90B-4A73-AF70-DF9865EA12D4}" type="pres">
      <dgm:prSet presAssocID="{8142D01D-A124-410D-8E7C-02FE9B50DA7B}" presName="node" presStyleLbl="node1" presStyleIdx="0" presStyleCnt="4">
        <dgm:presLayoutVars>
          <dgm:bulletEnabled val="1"/>
        </dgm:presLayoutVars>
      </dgm:prSet>
      <dgm:spPr/>
    </dgm:pt>
    <dgm:pt modelId="{74DC6B39-B094-422A-8009-C4A55C48EAFD}" type="pres">
      <dgm:prSet presAssocID="{81049311-B98A-43D2-B7CB-3C419DFE9929}" presName="sibTrans" presStyleCnt="0"/>
      <dgm:spPr/>
    </dgm:pt>
    <dgm:pt modelId="{069C68DB-81D5-47A6-AAC9-3F9D48A7068D}" type="pres">
      <dgm:prSet presAssocID="{492CA594-FA13-485E-BE23-09634EFE07B3}" presName="node" presStyleLbl="node1" presStyleIdx="1" presStyleCnt="4">
        <dgm:presLayoutVars>
          <dgm:bulletEnabled val="1"/>
        </dgm:presLayoutVars>
      </dgm:prSet>
      <dgm:spPr/>
    </dgm:pt>
    <dgm:pt modelId="{422B562C-0CA3-4CAB-9068-2BAB82AECCA9}" type="pres">
      <dgm:prSet presAssocID="{EDE2FBF7-D766-45C0-B0F0-71BB723A0C92}" presName="sibTrans" presStyleCnt="0"/>
      <dgm:spPr/>
    </dgm:pt>
    <dgm:pt modelId="{EAE6BB10-19AF-4A4A-B172-A178FDFD1C9E}" type="pres">
      <dgm:prSet presAssocID="{D036BB37-1073-4D90-9E6E-D12ADC225944}" presName="node" presStyleLbl="node1" presStyleIdx="2" presStyleCnt="4">
        <dgm:presLayoutVars>
          <dgm:bulletEnabled val="1"/>
        </dgm:presLayoutVars>
      </dgm:prSet>
      <dgm:spPr/>
    </dgm:pt>
    <dgm:pt modelId="{4FC7ADFC-F36A-478A-B68A-0EF262F0FBFA}" type="pres">
      <dgm:prSet presAssocID="{CF0CF4DE-4838-4623-8D34-0BBDA28C36F3}" presName="sibTrans" presStyleCnt="0"/>
      <dgm:spPr/>
    </dgm:pt>
    <dgm:pt modelId="{CC6C035B-11D9-4B6A-A4E1-DF77DF510638}" type="pres">
      <dgm:prSet presAssocID="{266CD43B-B3D1-4923-AFAD-A71C71DE6699}" presName="node" presStyleLbl="node1" presStyleIdx="3" presStyleCnt="4">
        <dgm:presLayoutVars>
          <dgm:bulletEnabled val="1"/>
        </dgm:presLayoutVars>
      </dgm:prSet>
      <dgm:spPr/>
    </dgm:pt>
  </dgm:ptLst>
  <dgm:cxnLst>
    <dgm:cxn modelId="{DACE850C-B609-4DA0-A135-6420E71F0B67}" srcId="{FB265E6C-FB6D-48AE-8DBA-20BBFCF9F2A1}" destId="{8142D01D-A124-410D-8E7C-02FE9B50DA7B}" srcOrd="0" destOrd="0" parTransId="{4C77687F-414E-4D71-807A-6B8BB224D3EF}" sibTransId="{81049311-B98A-43D2-B7CB-3C419DFE9929}"/>
    <dgm:cxn modelId="{C0A01F0E-D7E4-4C8E-BFA3-F97CB4A596EB}" type="presOf" srcId="{D036BB37-1073-4D90-9E6E-D12ADC225944}" destId="{EAE6BB10-19AF-4A4A-B172-A178FDFD1C9E}" srcOrd="0" destOrd="0" presId="urn:microsoft.com/office/officeart/2005/8/layout/default"/>
    <dgm:cxn modelId="{68F2831F-60A8-4065-ABE2-8B5CF69C69A8}" type="presOf" srcId="{266CD43B-B3D1-4923-AFAD-A71C71DE6699}" destId="{CC6C035B-11D9-4B6A-A4E1-DF77DF510638}" srcOrd="0" destOrd="0" presId="urn:microsoft.com/office/officeart/2005/8/layout/default"/>
    <dgm:cxn modelId="{22835C3F-9C65-4486-960D-015F4A22DB53}" srcId="{FB265E6C-FB6D-48AE-8DBA-20BBFCF9F2A1}" destId="{492CA594-FA13-485E-BE23-09634EFE07B3}" srcOrd="1" destOrd="0" parTransId="{9A53C09E-92A3-4D56-A25B-5C89C313B2D5}" sibTransId="{EDE2FBF7-D766-45C0-B0F0-71BB723A0C92}"/>
    <dgm:cxn modelId="{E7A1BC43-EA18-4DEC-AF81-410C79C71594}" type="presOf" srcId="{FB265E6C-FB6D-48AE-8DBA-20BBFCF9F2A1}" destId="{FA85AC00-D5A1-411F-B6BA-C73C803E7939}" srcOrd="0" destOrd="0" presId="urn:microsoft.com/office/officeart/2005/8/layout/default"/>
    <dgm:cxn modelId="{86D771B6-D1FC-4837-833B-D34C334A8F68}" srcId="{FB265E6C-FB6D-48AE-8DBA-20BBFCF9F2A1}" destId="{266CD43B-B3D1-4923-AFAD-A71C71DE6699}" srcOrd="3" destOrd="0" parTransId="{2ABA8742-EC53-410B-8530-8A763338EA70}" sibTransId="{86C56612-45E6-450F-B3DF-D9216ED3F914}"/>
    <dgm:cxn modelId="{FD01F5E6-7125-46E0-9FE4-61081B90AA43}" type="presOf" srcId="{8142D01D-A124-410D-8E7C-02FE9B50DA7B}" destId="{2732BA63-F90B-4A73-AF70-DF9865EA12D4}" srcOrd="0" destOrd="0" presId="urn:microsoft.com/office/officeart/2005/8/layout/default"/>
    <dgm:cxn modelId="{8A9039E8-FF87-4B0C-B8F4-ABC5941C38D0}" srcId="{FB265E6C-FB6D-48AE-8DBA-20BBFCF9F2A1}" destId="{D036BB37-1073-4D90-9E6E-D12ADC225944}" srcOrd="2" destOrd="0" parTransId="{AC3DC521-9681-4C21-A8A4-5E6567D0425C}" sibTransId="{CF0CF4DE-4838-4623-8D34-0BBDA28C36F3}"/>
    <dgm:cxn modelId="{A35282F3-3D56-4702-A3AF-C5A598372614}" type="presOf" srcId="{492CA594-FA13-485E-BE23-09634EFE07B3}" destId="{069C68DB-81D5-47A6-AAC9-3F9D48A7068D}" srcOrd="0" destOrd="0" presId="urn:microsoft.com/office/officeart/2005/8/layout/default"/>
    <dgm:cxn modelId="{50F22A62-3ED2-4F35-A502-491182459FD7}" type="presParOf" srcId="{FA85AC00-D5A1-411F-B6BA-C73C803E7939}" destId="{2732BA63-F90B-4A73-AF70-DF9865EA12D4}" srcOrd="0" destOrd="0" presId="urn:microsoft.com/office/officeart/2005/8/layout/default"/>
    <dgm:cxn modelId="{5FEFDB3C-314B-4A95-92AC-A1BCBF567C11}" type="presParOf" srcId="{FA85AC00-D5A1-411F-B6BA-C73C803E7939}" destId="{74DC6B39-B094-422A-8009-C4A55C48EAFD}" srcOrd="1" destOrd="0" presId="urn:microsoft.com/office/officeart/2005/8/layout/default"/>
    <dgm:cxn modelId="{6FB0C7D8-2A0B-4D82-8D35-EB9EF5751E95}" type="presParOf" srcId="{FA85AC00-D5A1-411F-B6BA-C73C803E7939}" destId="{069C68DB-81D5-47A6-AAC9-3F9D48A7068D}" srcOrd="2" destOrd="0" presId="urn:microsoft.com/office/officeart/2005/8/layout/default"/>
    <dgm:cxn modelId="{BF0DFFE4-4134-4C50-A429-049DFE8BBCC4}" type="presParOf" srcId="{FA85AC00-D5A1-411F-B6BA-C73C803E7939}" destId="{422B562C-0CA3-4CAB-9068-2BAB82AECCA9}" srcOrd="3" destOrd="0" presId="urn:microsoft.com/office/officeart/2005/8/layout/default"/>
    <dgm:cxn modelId="{BAF13566-B75F-4EFE-90AD-B3F82FE482C4}" type="presParOf" srcId="{FA85AC00-D5A1-411F-B6BA-C73C803E7939}" destId="{EAE6BB10-19AF-4A4A-B172-A178FDFD1C9E}" srcOrd="4" destOrd="0" presId="urn:microsoft.com/office/officeart/2005/8/layout/default"/>
    <dgm:cxn modelId="{0489E641-98DC-4EB8-9EA2-E2487EE223D6}" type="presParOf" srcId="{FA85AC00-D5A1-411F-B6BA-C73C803E7939}" destId="{4FC7ADFC-F36A-478A-B68A-0EF262F0FBFA}" srcOrd="5" destOrd="0" presId="urn:microsoft.com/office/officeart/2005/8/layout/default"/>
    <dgm:cxn modelId="{EE5A1E78-4BDD-4C44-B008-26CB855767C6}" type="presParOf" srcId="{FA85AC00-D5A1-411F-B6BA-C73C803E7939}" destId="{CC6C035B-11D9-4B6A-A4E1-DF77DF510638}"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2.xml><?xml version="1.0" encoding="utf-8"?>
<dgm:dataModel xmlns:dgm="http://schemas.openxmlformats.org/drawingml/2006/diagram" xmlns:a="http://schemas.openxmlformats.org/drawingml/2006/main">
  <dgm:ptLst>
    <dgm:pt modelId="{ED11617B-A3B3-4105-9997-0235647ED214}"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479C9AE-AA0F-463F-BA67-D512652D1218}">
      <dgm:prSet/>
      <dgm:spPr/>
      <dgm:t>
        <a:bodyPr/>
        <a:lstStyle/>
        <a:p>
          <a:r>
            <a:rPr lang="en-GB"/>
            <a:t>To be able to do this employees must be problem solvers and be empowered to take action based on their ideas</a:t>
          </a:r>
          <a:endParaRPr lang="en-US"/>
        </a:p>
      </dgm:t>
    </dgm:pt>
    <dgm:pt modelId="{126C833F-37BD-494A-8B40-BA65152E36D3}" type="parTrans" cxnId="{0DA5C802-9C02-4283-A0B9-FAACA5C87DBB}">
      <dgm:prSet/>
      <dgm:spPr/>
      <dgm:t>
        <a:bodyPr/>
        <a:lstStyle/>
        <a:p>
          <a:endParaRPr lang="en-US"/>
        </a:p>
      </dgm:t>
    </dgm:pt>
    <dgm:pt modelId="{61BE4197-DC17-4B1F-854F-92BFD07428FD}" type="sibTrans" cxnId="{0DA5C802-9C02-4283-A0B9-FAACA5C87DBB}">
      <dgm:prSet/>
      <dgm:spPr/>
      <dgm:t>
        <a:bodyPr/>
        <a:lstStyle/>
        <a:p>
          <a:endParaRPr lang="en-US"/>
        </a:p>
      </dgm:t>
    </dgm:pt>
    <dgm:pt modelId="{BEC2473C-9D62-40F2-BA39-8BFA73FB15EF}">
      <dgm:prSet/>
      <dgm:spPr/>
      <dgm:t>
        <a:bodyPr/>
        <a:lstStyle/>
        <a:p>
          <a:r>
            <a:rPr lang="en-GB"/>
            <a:t>Workers must feel secure in their jobs and know that they will not be reprimanded or lose their jobs for being proactive</a:t>
          </a:r>
          <a:endParaRPr lang="en-US"/>
        </a:p>
      </dgm:t>
    </dgm:pt>
    <dgm:pt modelId="{652F9A29-C041-4FB5-9FB3-39F88F08CA11}" type="parTrans" cxnId="{23990151-1142-496B-909C-C74725BCA19F}">
      <dgm:prSet/>
      <dgm:spPr/>
      <dgm:t>
        <a:bodyPr/>
        <a:lstStyle/>
        <a:p>
          <a:endParaRPr lang="en-US"/>
        </a:p>
      </dgm:t>
    </dgm:pt>
    <dgm:pt modelId="{CB844DDB-8E0D-4DD2-AD65-E1FA11CB4648}" type="sibTrans" cxnId="{23990151-1142-496B-909C-C74725BCA19F}">
      <dgm:prSet/>
      <dgm:spPr/>
      <dgm:t>
        <a:bodyPr/>
        <a:lstStyle/>
        <a:p>
          <a:endParaRPr lang="en-US"/>
        </a:p>
      </dgm:t>
    </dgm:pt>
    <dgm:pt modelId="{9038FB61-C446-4C09-AFA2-D5C723020A0B}" type="pres">
      <dgm:prSet presAssocID="{ED11617B-A3B3-4105-9997-0235647ED214}" presName="hierChild1" presStyleCnt="0">
        <dgm:presLayoutVars>
          <dgm:chPref val="1"/>
          <dgm:dir/>
          <dgm:animOne val="branch"/>
          <dgm:animLvl val="lvl"/>
          <dgm:resizeHandles/>
        </dgm:presLayoutVars>
      </dgm:prSet>
      <dgm:spPr/>
    </dgm:pt>
    <dgm:pt modelId="{E8B44993-52D8-4052-B75C-C498F3B5AC27}" type="pres">
      <dgm:prSet presAssocID="{3479C9AE-AA0F-463F-BA67-D512652D1218}" presName="hierRoot1" presStyleCnt="0"/>
      <dgm:spPr/>
    </dgm:pt>
    <dgm:pt modelId="{D16C8736-B3C7-47B6-AA7C-DB199ED5270E}" type="pres">
      <dgm:prSet presAssocID="{3479C9AE-AA0F-463F-BA67-D512652D1218}" presName="composite" presStyleCnt="0"/>
      <dgm:spPr/>
    </dgm:pt>
    <dgm:pt modelId="{7D2B88C6-FB2D-4B86-9B08-53A8EB860EC3}" type="pres">
      <dgm:prSet presAssocID="{3479C9AE-AA0F-463F-BA67-D512652D1218}" presName="background" presStyleLbl="node0" presStyleIdx="0" presStyleCnt="2"/>
      <dgm:spPr/>
    </dgm:pt>
    <dgm:pt modelId="{54764271-8955-45A2-B4CA-D310518C7F92}" type="pres">
      <dgm:prSet presAssocID="{3479C9AE-AA0F-463F-BA67-D512652D1218}" presName="text" presStyleLbl="fgAcc0" presStyleIdx="0" presStyleCnt="2">
        <dgm:presLayoutVars>
          <dgm:chPref val="3"/>
        </dgm:presLayoutVars>
      </dgm:prSet>
      <dgm:spPr/>
    </dgm:pt>
    <dgm:pt modelId="{FA421FBE-71A4-44DC-B42E-29335FC55431}" type="pres">
      <dgm:prSet presAssocID="{3479C9AE-AA0F-463F-BA67-D512652D1218}" presName="hierChild2" presStyleCnt="0"/>
      <dgm:spPr/>
    </dgm:pt>
    <dgm:pt modelId="{97317A51-9252-4751-A8BC-CCED899488F8}" type="pres">
      <dgm:prSet presAssocID="{BEC2473C-9D62-40F2-BA39-8BFA73FB15EF}" presName="hierRoot1" presStyleCnt="0"/>
      <dgm:spPr/>
    </dgm:pt>
    <dgm:pt modelId="{8025CE23-2025-41F6-9BCD-1607CB0B8223}" type="pres">
      <dgm:prSet presAssocID="{BEC2473C-9D62-40F2-BA39-8BFA73FB15EF}" presName="composite" presStyleCnt="0"/>
      <dgm:spPr/>
    </dgm:pt>
    <dgm:pt modelId="{6326CEDF-6D01-417F-A197-7081A082E2DD}" type="pres">
      <dgm:prSet presAssocID="{BEC2473C-9D62-40F2-BA39-8BFA73FB15EF}" presName="background" presStyleLbl="node0" presStyleIdx="1" presStyleCnt="2"/>
      <dgm:spPr/>
    </dgm:pt>
    <dgm:pt modelId="{10C5E52B-AEF5-459C-8250-E4E3F4E7411E}" type="pres">
      <dgm:prSet presAssocID="{BEC2473C-9D62-40F2-BA39-8BFA73FB15EF}" presName="text" presStyleLbl="fgAcc0" presStyleIdx="1" presStyleCnt="2">
        <dgm:presLayoutVars>
          <dgm:chPref val="3"/>
        </dgm:presLayoutVars>
      </dgm:prSet>
      <dgm:spPr/>
    </dgm:pt>
    <dgm:pt modelId="{FF46F409-49D5-4B46-8FB1-C7882044DA5A}" type="pres">
      <dgm:prSet presAssocID="{BEC2473C-9D62-40F2-BA39-8BFA73FB15EF}" presName="hierChild2" presStyleCnt="0"/>
      <dgm:spPr/>
    </dgm:pt>
  </dgm:ptLst>
  <dgm:cxnLst>
    <dgm:cxn modelId="{0DA5C802-9C02-4283-A0B9-FAACA5C87DBB}" srcId="{ED11617B-A3B3-4105-9997-0235647ED214}" destId="{3479C9AE-AA0F-463F-BA67-D512652D1218}" srcOrd="0" destOrd="0" parTransId="{126C833F-37BD-494A-8B40-BA65152E36D3}" sibTransId="{61BE4197-DC17-4B1F-854F-92BFD07428FD}"/>
    <dgm:cxn modelId="{DE861122-7064-4FD1-9EC5-97E218F14A7F}" type="presOf" srcId="{3479C9AE-AA0F-463F-BA67-D512652D1218}" destId="{54764271-8955-45A2-B4CA-D310518C7F92}" srcOrd="0" destOrd="0" presId="urn:microsoft.com/office/officeart/2005/8/layout/hierarchy1"/>
    <dgm:cxn modelId="{6E99A248-9D0A-4604-9C8B-48DA35AEB169}" type="presOf" srcId="{BEC2473C-9D62-40F2-BA39-8BFA73FB15EF}" destId="{10C5E52B-AEF5-459C-8250-E4E3F4E7411E}" srcOrd="0" destOrd="0" presId="urn:microsoft.com/office/officeart/2005/8/layout/hierarchy1"/>
    <dgm:cxn modelId="{23990151-1142-496B-909C-C74725BCA19F}" srcId="{ED11617B-A3B3-4105-9997-0235647ED214}" destId="{BEC2473C-9D62-40F2-BA39-8BFA73FB15EF}" srcOrd="1" destOrd="0" parTransId="{652F9A29-C041-4FB5-9FB3-39F88F08CA11}" sibTransId="{CB844DDB-8E0D-4DD2-AD65-E1FA11CB4648}"/>
    <dgm:cxn modelId="{AF0CC0B4-F3B4-454A-AD2D-8BF74550BDCF}" type="presOf" srcId="{ED11617B-A3B3-4105-9997-0235647ED214}" destId="{9038FB61-C446-4C09-AFA2-D5C723020A0B}" srcOrd="0" destOrd="0" presId="urn:microsoft.com/office/officeart/2005/8/layout/hierarchy1"/>
    <dgm:cxn modelId="{B6DD6713-E146-4586-B400-2A5C79F64D76}" type="presParOf" srcId="{9038FB61-C446-4C09-AFA2-D5C723020A0B}" destId="{E8B44993-52D8-4052-B75C-C498F3B5AC27}" srcOrd="0" destOrd="0" presId="urn:microsoft.com/office/officeart/2005/8/layout/hierarchy1"/>
    <dgm:cxn modelId="{24E68BB7-00C9-47AC-8BA7-5A70F90A981D}" type="presParOf" srcId="{E8B44993-52D8-4052-B75C-C498F3B5AC27}" destId="{D16C8736-B3C7-47B6-AA7C-DB199ED5270E}" srcOrd="0" destOrd="0" presId="urn:microsoft.com/office/officeart/2005/8/layout/hierarchy1"/>
    <dgm:cxn modelId="{E45A846F-6FC1-4BCE-A99A-0EC32248E466}" type="presParOf" srcId="{D16C8736-B3C7-47B6-AA7C-DB199ED5270E}" destId="{7D2B88C6-FB2D-4B86-9B08-53A8EB860EC3}" srcOrd="0" destOrd="0" presId="urn:microsoft.com/office/officeart/2005/8/layout/hierarchy1"/>
    <dgm:cxn modelId="{1A05E8F7-E500-4C54-A6A0-C2025A0A8F30}" type="presParOf" srcId="{D16C8736-B3C7-47B6-AA7C-DB199ED5270E}" destId="{54764271-8955-45A2-B4CA-D310518C7F92}" srcOrd="1" destOrd="0" presId="urn:microsoft.com/office/officeart/2005/8/layout/hierarchy1"/>
    <dgm:cxn modelId="{F55BAA77-2317-4496-BE67-9C51294AA397}" type="presParOf" srcId="{E8B44993-52D8-4052-B75C-C498F3B5AC27}" destId="{FA421FBE-71A4-44DC-B42E-29335FC55431}" srcOrd="1" destOrd="0" presId="urn:microsoft.com/office/officeart/2005/8/layout/hierarchy1"/>
    <dgm:cxn modelId="{2D2A364C-ADB9-47A7-BFA8-8B1985E56BE6}" type="presParOf" srcId="{9038FB61-C446-4C09-AFA2-D5C723020A0B}" destId="{97317A51-9252-4751-A8BC-CCED899488F8}" srcOrd="1" destOrd="0" presId="urn:microsoft.com/office/officeart/2005/8/layout/hierarchy1"/>
    <dgm:cxn modelId="{81E4E78A-59EF-4408-9157-4F58B1571342}" type="presParOf" srcId="{97317A51-9252-4751-A8BC-CCED899488F8}" destId="{8025CE23-2025-41F6-9BCD-1607CB0B8223}" srcOrd="0" destOrd="0" presId="urn:microsoft.com/office/officeart/2005/8/layout/hierarchy1"/>
    <dgm:cxn modelId="{2F8885CC-3B71-4446-93F5-8E54CE22408B}" type="presParOf" srcId="{8025CE23-2025-41F6-9BCD-1607CB0B8223}" destId="{6326CEDF-6D01-417F-A197-7081A082E2DD}" srcOrd="0" destOrd="0" presId="urn:microsoft.com/office/officeart/2005/8/layout/hierarchy1"/>
    <dgm:cxn modelId="{E92DA1CC-3FF8-4788-BEC2-85974DF20FD4}" type="presParOf" srcId="{8025CE23-2025-41F6-9BCD-1607CB0B8223}" destId="{10C5E52B-AEF5-459C-8250-E4E3F4E7411E}" srcOrd="1" destOrd="0" presId="urn:microsoft.com/office/officeart/2005/8/layout/hierarchy1"/>
    <dgm:cxn modelId="{5A271017-EEAF-4CAE-B13D-C75577CFF0F2}" type="presParOf" srcId="{97317A51-9252-4751-A8BC-CCED899488F8}" destId="{FF46F409-49D5-4B46-8FB1-C7882044DA5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3.xml><?xml version="1.0" encoding="utf-8"?>
<dgm:dataModel xmlns:dgm="http://schemas.openxmlformats.org/drawingml/2006/diagram" xmlns:a="http://schemas.openxmlformats.org/drawingml/2006/main">
  <dgm:ptLst>
    <dgm:pt modelId="{917254C6-83BA-42F2-816B-524F69007E1D}"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E572A08A-9843-4513-9BAE-3014A02D229C}">
      <dgm:prSet/>
      <dgm:spPr/>
      <dgm:t>
        <a:bodyPr/>
        <a:lstStyle/>
        <a:p>
          <a:r>
            <a:rPr lang="en-GB"/>
            <a:t>In the JIT environment, the role of managers becomes more of a supporting function</a:t>
          </a:r>
          <a:endParaRPr lang="en-US"/>
        </a:p>
      </dgm:t>
    </dgm:pt>
    <dgm:pt modelId="{39241FD0-FABB-4E51-8333-FAE8E86EFE0A}" type="parTrans" cxnId="{CDEA57FF-89CC-47EC-B609-B4D18398B015}">
      <dgm:prSet/>
      <dgm:spPr/>
      <dgm:t>
        <a:bodyPr/>
        <a:lstStyle/>
        <a:p>
          <a:endParaRPr lang="en-US"/>
        </a:p>
      </dgm:t>
    </dgm:pt>
    <dgm:pt modelId="{7E37DF67-8A53-458C-975F-CEF23862C251}" type="sibTrans" cxnId="{CDEA57FF-89CC-47EC-B609-B4D18398B015}">
      <dgm:prSet/>
      <dgm:spPr/>
      <dgm:t>
        <a:bodyPr/>
        <a:lstStyle/>
        <a:p>
          <a:endParaRPr lang="en-US"/>
        </a:p>
      </dgm:t>
    </dgm:pt>
    <dgm:pt modelId="{D85108FD-0CCA-4BBD-A76A-25E72A519C87}">
      <dgm:prSet/>
      <dgm:spPr/>
      <dgm:t>
        <a:bodyPr/>
        <a:lstStyle/>
        <a:p>
          <a:r>
            <a:rPr lang="en-GB"/>
            <a:t>Managers are seen as facilitators and coaches rather than “bosses”</a:t>
          </a:r>
          <a:endParaRPr lang="en-US"/>
        </a:p>
      </dgm:t>
    </dgm:pt>
    <dgm:pt modelId="{F3E0DFA8-8D59-4A11-8D1E-34FB650001CC}" type="parTrans" cxnId="{ED30FE8B-D760-45AE-BB5A-7ED52EE05FAA}">
      <dgm:prSet/>
      <dgm:spPr/>
      <dgm:t>
        <a:bodyPr/>
        <a:lstStyle/>
        <a:p>
          <a:endParaRPr lang="en-US"/>
        </a:p>
      </dgm:t>
    </dgm:pt>
    <dgm:pt modelId="{91CDEF37-5C37-4206-87B0-567BD5F6D20C}" type="sibTrans" cxnId="{ED30FE8B-D760-45AE-BB5A-7ED52EE05FAA}">
      <dgm:prSet/>
      <dgm:spPr/>
      <dgm:t>
        <a:bodyPr/>
        <a:lstStyle/>
        <a:p>
          <a:endParaRPr lang="en-US"/>
        </a:p>
      </dgm:t>
    </dgm:pt>
    <dgm:pt modelId="{2F3E9000-8EBC-4C73-BFEF-421EB1F9B1EC}">
      <dgm:prSet/>
      <dgm:spPr/>
      <dgm:t>
        <a:bodyPr/>
        <a:lstStyle/>
        <a:p>
          <a:r>
            <a:rPr lang="en-GB"/>
            <a:t>Their job is to help develop the capabilities of employees, to teach, make corrections, help individuals develop their skills and serve as motivators</a:t>
          </a:r>
          <a:endParaRPr lang="en-US"/>
        </a:p>
      </dgm:t>
    </dgm:pt>
    <dgm:pt modelId="{BCC08952-1382-4F77-914F-A3A0767B529F}" type="parTrans" cxnId="{488AD87F-54DC-4A32-B633-47FC4981E2D6}">
      <dgm:prSet/>
      <dgm:spPr/>
      <dgm:t>
        <a:bodyPr/>
        <a:lstStyle/>
        <a:p>
          <a:endParaRPr lang="en-US"/>
        </a:p>
      </dgm:t>
    </dgm:pt>
    <dgm:pt modelId="{AB3B5ADA-DB01-4977-9EA6-7E27383FC535}" type="sibTrans" cxnId="{488AD87F-54DC-4A32-B633-47FC4981E2D6}">
      <dgm:prSet/>
      <dgm:spPr/>
      <dgm:t>
        <a:bodyPr/>
        <a:lstStyle/>
        <a:p>
          <a:endParaRPr lang="en-US"/>
        </a:p>
      </dgm:t>
    </dgm:pt>
    <dgm:pt modelId="{F98948C3-C058-4E28-9138-71A11774C46F}" type="pres">
      <dgm:prSet presAssocID="{917254C6-83BA-42F2-816B-524F69007E1D}" presName="vert0" presStyleCnt="0">
        <dgm:presLayoutVars>
          <dgm:dir/>
          <dgm:animOne val="branch"/>
          <dgm:animLvl val="lvl"/>
        </dgm:presLayoutVars>
      </dgm:prSet>
      <dgm:spPr/>
    </dgm:pt>
    <dgm:pt modelId="{5849EFCB-5690-4EF1-BBDD-20BD4478D857}" type="pres">
      <dgm:prSet presAssocID="{E572A08A-9843-4513-9BAE-3014A02D229C}" presName="thickLine" presStyleLbl="alignNode1" presStyleIdx="0" presStyleCnt="3"/>
      <dgm:spPr/>
    </dgm:pt>
    <dgm:pt modelId="{CDF374AD-E393-444B-B936-85B7860F817A}" type="pres">
      <dgm:prSet presAssocID="{E572A08A-9843-4513-9BAE-3014A02D229C}" presName="horz1" presStyleCnt="0"/>
      <dgm:spPr/>
    </dgm:pt>
    <dgm:pt modelId="{003AEB8F-AF89-422E-BE31-9056D5AA3313}" type="pres">
      <dgm:prSet presAssocID="{E572A08A-9843-4513-9BAE-3014A02D229C}" presName="tx1" presStyleLbl="revTx" presStyleIdx="0" presStyleCnt="3"/>
      <dgm:spPr/>
    </dgm:pt>
    <dgm:pt modelId="{1D779DA9-FBCF-490F-8CD8-9C4F0BB1E9AF}" type="pres">
      <dgm:prSet presAssocID="{E572A08A-9843-4513-9BAE-3014A02D229C}" presName="vert1" presStyleCnt="0"/>
      <dgm:spPr/>
    </dgm:pt>
    <dgm:pt modelId="{9FB80E2C-1376-485B-8410-F71950FEC8FB}" type="pres">
      <dgm:prSet presAssocID="{D85108FD-0CCA-4BBD-A76A-25E72A519C87}" presName="thickLine" presStyleLbl="alignNode1" presStyleIdx="1" presStyleCnt="3"/>
      <dgm:spPr/>
    </dgm:pt>
    <dgm:pt modelId="{1BFBFEB0-32EA-48AB-BBDD-7F96C2F1BCB3}" type="pres">
      <dgm:prSet presAssocID="{D85108FD-0CCA-4BBD-A76A-25E72A519C87}" presName="horz1" presStyleCnt="0"/>
      <dgm:spPr/>
    </dgm:pt>
    <dgm:pt modelId="{1FC985B9-3FCE-48F7-877F-962F6D3FE81C}" type="pres">
      <dgm:prSet presAssocID="{D85108FD-0CCA-4BBD-A76A-25E72A519C87}" presName="tx1" presStyleLbl="revTx" presStyleIdx="1" presStyleCnt="3"/>
      <dgm:spPr/>
    </dgm:pt>
    <dgm:pt modelId="{F971D164-8753-4F31-BD0C-F980842ABFAB}" type="pres">
      <dgm:prSet presAssocID="{D85108FD-0CCA-4BBD-A76A-25E72A519C87}" presName="vert1" presStyleCnt="0"/>
      <dgm:spPr/>
    </dgm:pt>
    <dgm:pt modelId="{501B7B55-71F2-4F3C-8498-DE76F2AE334C}" type="pres">
      <dgm:prSet presAssocID="{2F3E9000-8EBC-4C73-BFEF-421EB1F9B1EC}" presName="thickLine" presStyleLbl="alignNode1" presStyleIdx="2" presStyleCnt="3"/>
      <dgm:spPr/>
    </dgm:pt>
    <dgm:pt modelId="{DDB74809-7E52-4D26-BBB0-971FA58E6918}" type="pres">
      <dgm:prSet presAssocID="{2F3E9000-8EBC-4C73-BFEF-421EB1F9B1EC}" presName="horz1" presStyleCnt="0"/>
      <dgm:spPr/>
    </dgm:pt>
    <dgm:pt modelId="{223DD8BE-3D74-485B-8F15-C26F6BB922F0}" type="pres">
      <dgm:prSet presAssocID="{2F3E9000-8EBC-4C73-BFEF-421EB1F9B1EC}" presName="tx1" presStyleLbl="revTx" presStyleIdx="2" presStyleCnt="3"/>
      <dgm:spPr/>
    </dgm:pt>
    <dgm:pt modelId="{7262F8C7-A8CC-4F02-830B-3EE21E99EB93}" type="pres">
      <dgm:prSet presAssocID="{2F3E9000-8EBC-4C73-BFEF-421EB1F9B1EC}" presName="vert1" presStyleCnt="0"/>
      <dgm:spPr/>
    </dgm:pt>
  </dgm:ptLst>
  <dgm:cxnLst>
    <dgm:cxn modelId="{6B8FAE15-D985-4FDC-A209-C09D371D3E0E}" type="presOf" srcId="{917254C6-83BA-42F2-816B-524F69007E1D}" destId="{F98948C3-C058-4E28-9138-71A11774C46F}" srcOrd="0" destOrd="0" presId="urn:microsoft.com/office/officeart/2008/layout/LinedList"/>
    <dgm:cxn modelId="{488AD87F-54DC-4A32-B633-47FC4981E2D6}" srcId="{917254C6-83BA-42F2-816B-524F69007E1D}" destId="{2F3E9000-8EBC-4C73-BFEF-421EB1F9B1EC}" srcOrd="2" destOrd="0" parTransId="{BCC08952-1382-4F77-914F-A3A0767B529F}" sibTransId="{AB3B5ADA-DB01-4977-9EA6-7E27383FC535}"/>
    <dgm:cxn modelId="{ED30FE8B-D760-45AE-BB5A-7ED52EE05FAA}" srcId="{917254C6-83BA-42F2-816B-524F69007E1D}" destId="{D85108FD-0CCA-4BBD-A76A-25E72A519C87}" srcOrd="1" destOrd="0" parTransId="{F3E0DFA8-8D59-4A11-8D1E-34FB650001CC}" sibTransId="{91CDEF37-5C37-4206-87B0-567BD5F6D20C}"/>
    <dgm:cxn modelId="{B6A2888F-134B-4E44-8B04-FB8D4E7BE037}" type="presOf" srcId="{E572A08A-9843-4513-9BAE-3014A02D229C}" destId="{003AEB8F-AF89-422E-BE31-9056D5AA3313}" srcOrd="0" destOrd="0" presId="urn:microsoft.com/office/officeart/2008/layout/LinedList"/>
    <dgm:cxn modelId="{DB3BD3E0-4B9F-46F8-B440-413BB14F86BC}" type="presOf" srcId="{2F3E9000-8EBC-4C73-BFEF-421EB1F9B1EC}" destId="{223DD8BE-3D74-485B-8F15-C26F6BB922F0}" srcOrd="0" destOrd="0" presId="urn:microsoft.com/office/officeart/2008/layout/LinedList"/>
    <dgm:cxn modelId="{2334D8FE-62DB-489D-BEF7-A86FD0F28D39}" type="presOf" srcId="{D85108FD-0CCA-4BBD-A76A-25E72A519C87}" destId="{1FC985B9-3FCE-48F7-877F-962F6D3FE81C}" srcOrd="0" destOrd="0" presId="urn:microsoft.com/office/officeart/2008/layout/LinedList"/>
    <dgm:cxn modelId="{CDEA57FF-89CC-47EC-B609-B4D18398B015}" srcId="{917254C6-83BA-42F2-816B-524F69007E1D}" destId="{E572A08A-9843-4513-9BAE-3014A02D229C}" srcOrd="0" destOrd="0" parTransId="{39241FD0-FABB-4E51-8333-FAE8E86EFE0A}" sibTransId="{7E37DF67-8A53-458C-975F-CEF23862C251}"/>
    <dgm:cxn modelId="{F1376245-FDAC-40AA-923F-98A1A957C85B}" type="presParOf" srcId="{F98948C3-C058-4E28-9138-71A11774C46F}" destId="{5849EFCB-5690-4EF1-BBDD-20BD4478D857}" srcOrd="0" destOrd="0" presId="urn:microsoft.com/office/officeart/2008/layout/LinedList"/>
    <dgm:cxn modelId="{83694BA6-3540-4514-9ADC-B35C59438CCD}" type="presParOf" srcId="{F98948C3-C058-4E28-9138-71A11774C46F}" destId="{CDF374AD-E393-444B-B936-85B7860F817A}" srcOrd="1" destOrd="0" presId="urn:microsoft.com/office/officeart/2008/layout/LinedList"/>
    <dgm:cxn modelId="{493A5E70-84C8-457B-AA20-F12B3D86CE4F}" type="presParOf" srcId="{CDF374AD-E393-444B-B936-85B7860F817A}" destId="{003AEB8F-AF89-422E-BE31-9056D5AA3313}" srcOrd="0" destOrd="0" presId="urn:microsoft.com/office/officeart/2008/layout/LinedList"/>
    <dgm:cxn modelId="{318D31CB-112C-4193-A99F-851471C60114}" type="presParOf" srcId="{CDF374AD-E393-444B-B936-85B7860F817A}" destId="{1D779DA9-FBCF-490F-8CD8-9C4F0BB1E9AF}" srcOrd="1" destOrd="0" presId="urn:microsoft.com/office/officeart/2008/layout/LinedList"/>
    <dgm:cxn modelId="{C5F05DB3-DA40-4F72-B27E-9B76ABF98410}" type="presParOf" srcId="{F98948C3-C058-4E28-9138-71A11774C46F}" destId="{9FB80E2C-1376-485B-8410-F71950FEC8FB}" srcOrd="2" destOrd="0" presId="urn:microsoft.com/office/officeart/2008/layout/LinedList"/>
    <dgm:cxn modelId="{6010328F-DCD7-42FE-ABFA-F86F06F1A2D4}" type="presParOf" srcId="{F98948C3-C058-4E28-9138-71A11774C46F}" destId="{1BFBFEB0-32EA-48AB-BBDD-7F96C2F1BCB3}" srcOrd="3" destOrd="0" presId="urn:microsoft.com/office/officeart/2008/layout/LinedList"/>
    <dgm:cxn modelId="{444205D6-45A2-4A31-99E4-BC9BB23D106C}" type="presParOf" srcId="{1BFBFEB0-32EA-48AB-BBDD-7F96C2F1BCB3}" destId="{1FC985B9-3FCE-48F7-877F-962F6D3FE81C}" srcOrd="0" destOrd="0" presId="urn:microsoft.com/office/officeart/2008/layout/LinedList"/>
    <dgm:cxn modelId="{DC4C232E-8B24-4642-BCF7-5CC0AE4F41C1}" type="presParOf" srcId="{1BFBFEB0-32EA-48AB-BBDD-7F96C2F1BCB3}" destId="{F971D164-8753-4F31-BD0C-F980842ABFAB}" srcOrd="1" destOrd="0" presId="urn:microsoft.com/office/officeart/2008/layout/LinedList"/>
    <dgm:cxn modelId="{7F2C83A7-64DE-4ABD-8C68-67B15C49FF78}" type="presParOf" srcId="{F98948C3-C058-4E28-9138-71A11774C46F}" destId="{501B7B55-71F2-4F3C-8498-DE76F2AE334C}" srcOrd="4" destOrd="0" presId="urn:microsoft.com/office/officeart/2008/layout/LinedList"/>
    <dgm:cxn modelId="{82953723-A5FB-4A42-A12F-49559894C6E3}" type="presParOf" srcId="{F98948C3-C058-4E28-9138-71A11774C46F}" destId="{DDB74809-7E52-4D26-BBB0-971FA58E6918}" srcOrd="5" destOrd="0" presId="urn:microsoft.com/office/officeart/2008/layout/LinedList"/>
    <dgm:cxn modelId="{B986359A-57FD-4C77-A3C2-F2ABADF4BD3F}" type="presParOf" srcId="{DDB74809-7E52-4D26-BBB0-971FA58E6918}" destId="{223DD8BE-3D74-485B-8F15-C26F6BB922F0}" srcOrd="0" destOrd="0" presId="urn:microsoft.com/office/officeart/2008/layout/LinedList"/>
    <dgm:cxn modelId="{7FF6641F-86A9-48C7-B50F-6BB65A926C91}" type="presParOf" srcId="{DDB74809-7E52-4D26-BBB0-971FA58E6918}" destId="{7262F8C7-A8CC-4F02-830B-3EE21E99EB9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4.xml><?xml version="1.0" encoding="utf-8"?>
<dgm:dataModel xmlns:dgm="http://schemas.openxmlformats.org/drawingml/2006/diagram" xmlns:a="http://schemas.openxmlformats.org/drawingml/2006/main">
  <dgm:ptLst>
    <dgm:pt modelId="{AEC5B13C-1115-4A16-8807-09A5EEAC603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5AF816A-289A-4A6B-AB7C-8D1739F18D9E}">
      <dgm:prSet/>
      <dgm:spPr/>
      <dgm:t>
        <a:bodyPr/>
        <a:lstStyle/>
        <a:p>
          <a:r>
            <a:rPr lang="en-GB"/>
            <a:t>With JIT, a company respects suppliers and focuses on building long-term supplier relationships</a:t>
          </a:r>
          <a:endParaRPr lang="en-US"/>
        </a:p>
      </dgm:t>
    </dgm:pt>
    <dgm:pt modelId="{7FC00CB3-AF49-424E-AD88-63DBE4B7E489}" type="parTrans" cxnId="{CB103220-7B39-4621-ABF6-89657D6405BF}">
      <dgm:prSet/>
      <dgm:spPr/>
      <dgm:t>
        <a:bodyPr/>
        <a:lstStyle/>
        <a:p>
          <a:endParaRPr lang="en-US"/>
        </a:p>
      </dgm:t>
    </dgm:pt>
    <dgm:pt modelId="{E70B07CB-A1C1-4290-B965-0A2ABF19F746}" type="sibTrans" cxnId="{CB103220-7B39-4621-ABF6-89657D6405BF}">
      <dgm:prSet/>
      <dgm:spPr/>
      <dgm:t>
        <a:bodyPr/>
        <a:lstStyle/>
        <a:p>
          <a:endParaRPr lang="en-US"/>
        </a:p>
      </dgm:t>
    </dgm:pt>
    <dgm:pt modelId="{F5744EF7-735A-428D-AF1C-834C9BD6C2BD}">
      <dgm:prSet/>
      <dgm:spPr/>
      <dgm:t>
        <a:bodyPr/>
        <a:lstStyle/>
        <a:p>
          <a:r>
            <a:rPr lang="en-GB"/>
            <a:t>The traditional approach of competitive bidding and buying parts from the cheapest supplier runs counter to the JIT philosophy</a:t>
          </a:r>
          <a:endParaRPr lang="en-US"/>
        </a:p>
      </dgm:t>
    </dgm:pt>
    <dgm:pt modelId="{3C5CB895-8CF4-47C9-8E81-6C7C10429802}" type="parTrans" cxnId="{1FE7157E-F18E-4977-B5D4-F72A2759AA8E}">
      <dgm:prSet/>
      <dgm:spPr/>
      <dgm:t>
        <a:bodyPr/>
        <a:lstStyle/>
        <a:p>
          <a:endParaRPr lang="en-US"/>
        </a:p>
      </dgm:t>
    </dgm:pt>
    <dgm:pt modelId="{6CD9B136-5845-4970-8BC4-A0694A4DC59D}" type="sibTrans" cxnId="{1FE7157E-F18E-4977-B5D4-F72A2759AA8E}">
      <dgm:prSet/>
      <dgm:spPr/>
      <dgm:t>
        <a:bodyPr/>
        <a:lstStyle/>
        <a:p>
          <a:endParaRPr lang="en-US"/>
        </a:p>
      </dgm:t>
    </dgm:pt>
    <dgm:pt modelId="{1BC8BCF9-83CA-421F-BFC1-0ADB82E22345}">
      <dgm:prSet/>
      <dgm:spPr/>
      <dgm:t>
        <a:bodyPr/>
        <a:lstStyle/>
        <a:p>
          <a:r>
            <a:rPr lang="en-GB"/>
            <a:t>JIT companies understand that they are in a partnership with their suppliers who are viewed as the </a:t>
          </a:r>
          <a:r>
            <a:rPr lang="en-GB" b="1"/>
            <a:t>external factory</a:t>
          </a:r>
          <a:endParaRPr lang="en-US"/>
        </a:p>
      </dgm:t>
    </dgm:pt>
    <dgm:pt modelId="{C0600CF1-FFB2-402F-8F0C-11FE6D7237EF}" type="parTrans" cxnId="{2C10120B-42EA-4487-A42D-457BBE9D0377}">
      <dgm:prSet/>
      <dgm:spPr/>
      <dgm:t>
        <a:bodyPr/>
        <a:lstStyle/>
        <a:p>
          <a:endParaRPr lang="en-US"/>
        </a:p>
      </dgm:t>
    </dgm:pt>
    <dgm:pt modelId="{76F93222-B932-4658-BB56-7F901F00F3A5}" type="sibTrans" cxnId="{2C10120B-42EA-4487-A42D-457BBE9D0377}">
      <dgm:prSet/>
      <dgm:spPr/>
      <dgm:t>
        <a:bodyPr/>
        <a:lstStyle/>
        <a:p>
          <a:endParaRPr lang="en-US"/>
        </a:p>
      </dgm:t>
    </dgm:pt>
    <dgm:pt modelId="{45EAA447-5F7B-4E8F-9613-9E18D66961C7}" type="pres">
      <dgm:prSet presAssocID="{AEC5B13C-1115-4A16-8807-09A5EEAC603B}" presName="linear" presStyleCnt="0">
        <dgm:presLayoutVars>
          <dgm:animLvl val="lvl"/>
          <dgm:resizeHandles val="exact"/>
        </dgm:presLayoutVars>
      </dgm:prSet>
      <dgm:spPr/>
    </dgm:pt>
    <dgm:pt modelId="{1AD6A8C3-8E30-4BE5-A09C-6F0BCCE3D8E8}" type="pres">
      <dgm:prSet presAssocID="{A5AF816A-289A-4A6B-AB7C-8D1739F18D9E}" presName="parentText" presStyleLbl="node1" presStyleIdx="0" presStyleCnt="3">
        <dgm:presLayoutVars>
          <dgm:chMax val="0"/>
          <dgm:bulletEnabled val="1"/>
        </dgm:presLayoutVars>
      </dgm:prSet>
      <dgm:spPr/>
    </dgm:pt>
    <dgm:pt modelId="{9E963016-3DAA-44DC-84B3-CD2D0F6E730B}" type="pres">
      <dgm:prSet presAssocID="{E70B07CB-A1C1-4290-B965-0A2ABF19F746}" presName="spacer" presStyleCnt="0"/>
      <dgm:spPr/>
    </dgm:pt>
    <dgm:pt modelId="{8FF92EEC-22FB-4EF2-BDE9-D77F12646631}" type="pres">
      <dgm:prSet presAssocID="{F5744EF7-735A-428D-AF1C-834C9BD6C2BD}" presName="parentText" presStyleLbl="node1" presStyleIdx="1" presStyleCnt="3">
        <dgm:presLayoutVars>
          <dgm:chMax val="0"/>
          <dgm:bulletEnabled val="1"/>
        </dgm:presLayoutVars>
      </dgm:prSet>
      <dgm:spPr/>
    </dgm:pt>
    <dgm:pt modelId="{F04F442F-C63C-4186-A933-CE58B9F9E152}" type="pres">
      <dgm:prSet presAssocID="{6CD9B136-5845-4970-8BC4-A0694A4DC59D}" presName="spacer" presStyleCnt="0"/>
      <dgm:spPr/>
    </dgm:pt>
    <dgm:pt modelId="{65F8B42C-343B-436E-B635-A3EF74048C2F}" type="pres">
      <dgm:prSet presAssocID="{1BC8BCF9-83CA-421F-BFC1-0ADB82E22345}" presName="parentText" presStyleLbl="node1" presStyleIdx="2" presStyleCnt="3">
        <dgm:presLayoutVars>
          <dgm:chMax val="0"/>
          <dgm:bulletEnabled val="1"/>
        </dgm:presLayoutVars>
      </dgm:prSet>
      <dgm:spPr/>
    </dgm:pt>
  </dgm:ptLst>
  <dgm:cxnLst>
    <dgm:cxn modelId="{2C10120B-42EA-4487-A42D-457BBE9D0377}" srcId="{AEC5B13C-1115-4A16-8807-09A5EEAC603B}" destId="{1BC8BCF9-83CA-421F-BFC1-0ADB82E22345}" srcOrd="2" destOrd="0" parTransId="{C0600CF1-FFB2-402F-8F0C-11FE6D7237EF}" sibTransId="{76F93222-B932-4658-BB56-7F901F00F3A5}"/>
    <dgm:cxn modelId="{42F2191B-E0F1-4822-B6D9-7EDEC1ED8B2B}" type="presOf" srcId="{A5AF816A-289A-4A6B-AB7C-8D1739F18D9E}" destId="{1AD6A8C3-8E30-4BE5-A09C-6F0BCCE3D8E8}" srcOrd="0" destOrd="0" presId="urn:microsoft.com/office/officeart/2005/8/layout/vList2"/>
    <dgm:cxn modelId="{CB103220-7B39-4621-ABF6-89657D6405BF}" srcId="{AEC5B13C-1115-4A16-8807-09A5EEAC603B}" destId="{A5AF816A-289A-4A6B-AB7C-8D1739F18D9E}" srcOrd="0" destOrd="0" parTransId="{7FC00CB3-AF49-424E-AD88-63DBE4B7E489}" sibTransId="{E70B07CB-A1C1-4290-B965-0A2ABF19F746}"/>
    <dgm:cxn modelId="{7312C740-2C0D-47DA-AE2B-6CBE46A648FB}" type="presOf" srcId="{1BC8BCF9-83CA-421F-BFC1-0ADB82E22345}" destId="{65F8B42C-343B-436E-B635-A3EF74048C2F}" srcOrd="0" destOrd="0" presId="urn:microsoft.com/office/officeart/2005/8/layout/vList2"/>
    <dgm:cxn modelId="{1FE7157E-F18E-4977-B5D4-F72A2759AA8E}" srcId="{AEC5B13C-1115-4A16-8807-09A5EEAC603B}" destId="{F5744EF7-735A-428D-AF1C-834C9BD6C2BD}" srcOrd="1" destOrd="0" parTransId="{3C5CB895-8CF4-47C9-8E81-6C7C10429802}" sibTransId="{6CD9B136-5845-4970-8BC4-A0694A4DC59D}"/>
    <dgm:cxn modelId="{F14325D7-6A5E-4A54-B013-1BCAE0960462}" type="presOf" srcId="{AEC5B13C-1115-4A16-8807-09A5EEAC603B}" destId="{45EAA447-5F7B-4E8F-9613-9E18D66961C7}" srcOrd="0" destOrd="0" presId="urn:microsoft.com/office/officeart/2005/8/layout/vList2"/>
    <dgm:cxn modelId="{E1CFCFE1-E86E-49E4-959A-090782B5B3B4}" type="presOf" srcId="{F5744EF7-735A-428D-AF1C-834C9BD6C2BD}" destId="{8FF92EEC-22FB-4EF2-BDE9-D77F12646631}" srcOrd="0" destOrd="0" presId="urn:microsoft.com/office/officeart/2005/8/layout/vList2"/>
    <dgm:cxn modelId="{756B774F-0D2B-4AAC-833C-D06D22505A27}" type="presParOf" srcId="{45EAA447-5F7B-4E8F-9613-9E18D66961C7}" destId="{1AD6A8C3-8E30-4BE5-A09C-6F0BCCE3D8E8}" srcOrd="0" destOrd="0" presId="urn:microsoft.com/office/officeart/2005/8/layout/vList2"/>
    <dgm:cxn modelId="{B048A62A-671B-4A42-97A2-65D92561FCDA}" type="presParOf" srcId="{45EAA447-5F7B-4E8F-9613-9E18D66961C7}" destId="{9E963016-3DAA-44DC-84B3-CD2D0F6E730B}" srcOrd="1" destOrd="0" presId="urn:microsoft.com/office/officeart/2005/8/layout/vList2"/>
    <dgm:cxn modelId="{27D53A42-E8C1-46CC-95B7-1D366B513565}" type="presParOf" srcId="{45EAA447-5F7B-4E8F-9613-9E18D66961C7}" destId="{8FF92EEC-22FB-4EF2-BDE9-D77F12646631}" srcOrd="2" destOrd="0" presId="urn:microsoft.com/office/officeart/2005/8/layout/vList2"/>
    <dgm:cxn modelId="{1BBDD632-C7B7-4AFC-96F7-F197EDEBC8F1}" type="presParOf" srcId="{45EAA447-5F7B-4E8F-9613-9E18D66961C7}" destId="{F04F442F-C63C-4186-A933-CE58B9F9E152}" srcOrd="3" destOrd="0" presId="urn:microsoft.com/office/officeart/2005/8/layout/vList2"/>
    <dgm:cxn modelId="{E8337BE5-26BF-4BAC-8F81-2EEDB9C9A1A7}" type="presParOf" srcId="{45EAA447-5F7B-4E8F-9613-9E18D66961C7}" destId="{65F8B42C-343B-436E-B635-A3EF74048C2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5.xml><?xml version="1.0" encoding="utf-8"?>
<dgm:dataModel xmlns:dgm="http://schemas.openxmlformats.org/drawingml/2006/diagram" xmlns:a="http://schemas.openxmlformats.org/drawingml/2006/main">
  <dgm:ptLst>
    <dgm:pt modelId="{FF49672F-8230-4193-ADD3-FDD8FD9A785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4165B9A-D2CC-4FB6-B9E8-1FDB3C044334}">
      <dgm:prSet/>
      <dgm:spPr/>
      <dgm:t>
        <a:bodyPr/>
        <a:lstStyle/>
        <a:p>
          <a:r>
            <a:rPr lang="en-GB"/>
            <a:t>Supplier and manufacturer focus on improving process quality controls</a:t>
          </a:r>
          <a:endParaRPr lang="en-US"/>
        </a:p>
      </dgm:t>
    </dgm:pt>
    <dgm:pt modelId="{284E8679-5E76-4179-B728-A314FC96E36C}" type="parTrans" cxnId="{6DF0D795-019D-4B6C-A8F1-67268A4F48B3}">
      <dgm:prSet/>
      <dgm:spPr/>
      <dgm:t>
        <a:bodyPr/>
        <a:lstStyle/>
        <a:p>
          <a:endParaRPr lang="en-US"/>
        </a:p>
      </dgm:t>
    </dgm:pt>
    <dgm:pt modelId="{8B81F987-0D40-408F-BACA-BA7F2E0890EB}" type="sibTrans" cxnId="{6DF0D795-019D-4B6C-A8F1-67268A4F48B3}">
      <dgm:prSet/>
      <dgm:spPr/>
      <dgm:t>
        <a:bodyPr/>
        <a:lstStyle/>
        <a:p>
          <a:endParaRPr lang="en-US"/>
        </a:p>
      </dgm:t>
    </dgm:pt>
    <dgm:pt modelId="{80FDA80F-0AD5-4538-97B5-129FE90CC9BD}">
      <dgm:prSet/>
      <dgm:spPr/>
      <dgm:t>
        <a:bodyPr/>
        <a:lstStyle/>
        <a:p>
          <a:r>
            <a:rPr lang="en-GB"/>
            <a:t>Fewer contacts by buyers</a:t>
          </a:r>
          <a:endParaRPr lang="en-US"/>
        </a:p>
      </dgm:t>
    </dgm:pt>
    <dgm:pt modelId="{0930BF65-BC0B-40F3-8991-7265FB8E28D0}" type="parTrans" cxnId="{435033CF-3183-4CD6-80F2-94ED96B85E76}">
      <dgm:prSet/>
      <dgm:spPr/>
      <dgm:t>
        <a:bodyPr/>
        <a:lstStyle/>
        <a:p>
          <a:endParaRPr lang="en-US"/>
        </a:p>
      </dgm:t>
    </dgm:pt>
    <dgm:pt modelId="{9C9E44F8-8D5C-4026-ADF3-E2DE5F7EC5CE}" type="sibTrans" cxnId="{435033CF-3183-4CD6-80F2-94ED96B85E76}">
      <dgm:prSet/>
      <dgm:spPr/>
      <dgm:t>
        <a:bodyPr/>
        <a:lstStyle/>
        <a:p>
          <a:endParaRPr lang="en-US"/>
        </a:p>
      </dgm:t>
    </dgm:pt>
    <dgm:pt modelId="{5D05340E-FF8D-4212-9C6A-152BA7BA7946}">
      <dgm:prSet/>
      <dgm:spPr/>
      <dgm:t>
        <a:bodyPr/>
        <a:lstStyle/>
        <a:p>
          <a:r>
            <a:rPr lang="en-GB"/>
            <a:t>Focused effort on developing a personal relationship</a:t>
          </a:r>
          <a:endParaRPr lang="en-US"/>
        </a:p>
      </dgm:t>
    </dgm:pt>
    <dgm:pt modelId="{A8680C26-CF63-40FC-9202-74CE65F580E0}" type="parTrans" cxnId="{7488ED88-1000-4F45-A1BA-F8092C5E7777}">
      <dgm:prSet/>
      <dgm:spPr/>
      <dgm:t>
        <a:bodyPr/>
        <a:lstStyle/>
        <a:p>
          <a:endParaRPr lang="en-US"/>
        </a:p>
      </dgm:t>
    </dgm:pt>
    <dgm:pt modelId="{578E2EEE-76CF-4DB6-8C1E-89F2B332CC6A}" type="sibTrans" cxnId="{7488ED88-1000-4F45-A1BA-F8092C5E7777}">
      <dgm:prSet/>
      <dgm:spPr/>
      <dgm:t>
        <a:bodyPr/>
        <a:lstStyle/>
        <a:p>
          <a:endParaRPr lang="en-US"/>
        </a:p>
      </dgm:t>
    </dgm:pt>
    <dgm:pt modelId="{BD08EC82-DAE6-4C96-B465-2E6678A7FF1E}">
      <dgm:prSet/>
      <dgm:spPr/>
      <dgm:t>
        <a:bodyPr/>
        <a:lstStyle/>
        <a:p>
          <a:r>
            <a:rPr lang="en-GB"/>
            <a:t>Greater accountability for quality, delivery, or service problems</a:t>
          </a:r>
          <a:endParaRPr lang="en-US"/>
        </a:p>
      </dgm:t>
    </dgm:pt>
    <dgm:pt modelId="{E10A9C73-D410-4BCD-8A0C-C8DC8FBEC4E6}" type="parTrans" cxnId="{9D0CF122-9131-43A9-8961-79688FB6C3A5}">
      <dgm:prSet/>
      <dgm:spPr/>
      <dgm:t>
        <a:bodyPr/>
        <a:lstStyle/>
        <a:p>
          <a:endParaRPr lang="en-US"/>
        </a:p>
      </dgm:t>
    </dgm:pt>
    <dgm:pt modelId="{C323378F-2497-4801-A430-083BAD38A6CA}" type="sibTrans" cxnId="{9D0CF122-9131-43A9-8961-79688FB6C3A5}">
      <dgm:prSet/>
      <dgm:spPr/>
      <dgm:t>
        <a:bodyPr/>
        <a:lstStyle/>
        <a:p>
          <a:endParaRPr lang="en-US"/>
        </a:p>
      </dgm:t>
    </dgm:pt>
    <dgm:pt modelId="{689C0BB6-0696-4101-9B5B-A513E86F32FC}">
      <dgm:prSet/>
      <dgm:spPr/>
      <dgm:t>
        <a:bodyPr/>
        <a:lstStyle/>
        <a:p>
          <a:r>
            <a:rPr lang="en-GB"/>
            <a:t>Few suppliers makes it easier to develop stable and repetitive delivery schedules and eliminate paperwork</a:t>
          </a:r>
          <a:endParaRPr lang="en-US"/>
        </a:p>
      </dgm:t>
    </dgm:pt>
    <dgm:pt modelId="{32E31CB8-A69A-46DF-8C57-B0B4056FF26D}" type="parTrans" cxnId="{831A1813-28B8-4134-ACDC-31F2053ABD87}">
      <dgm:prSet/>
      <dgm:spPr/>
      <dgm:t>
        <a:bodyPr/>
        <a:lstStyle/>
        <a:p>
          <a:endParaRPr lang="en-US"/>
        </a:p>
      </dgm:t>
    </dgm:pt>
    <dgm:pt modelId="{948AFC16-526E-4199-9C06-B813F900FCA7}" type="sibTrans" cxnId="{831A1813-28B8-4134-ACDC-31F2053ABD87}">
      <dgm:prSet/>
      <dgm:spPr/>
      <dgm:t>
        <a:bodyPr/>
        <a:lstStyle/>
        <a:p>
          <a:endParaRPr lang="en-US"/>
        </a:p>
      </dgm:t>
    </dgm:pt>
    <dgm:pt modelId="{B995E860-2D72-4354-95BC-151E231CC714}" type="pres">
      <dgm:prSet presAssocID="{FF49672F-8230-4193-ADD3-FDD8FD9A7854}" presName="linear" presStyleCnt="0">
        <dgm:presLayoutVars>
          <dgm:animLvl val="lvl"/>
          <dgm:resizeHandles val="exact"/>
        </dgm:presLayoutVars>
      </dgm:prSet>
      <dgm:spPr/>
    </dgm:pt>
    <dgm:pt modelId="{157C33ED-6CF4-4156-AF02-4CE21B2AB135}" type="pres">
      <dgm:prSet presAssocID="{64165B9A-D2CC-4FB6-B9E8-1FDB3C044334}" presName="parentText" presStyleLbl="node1" presStyleIdx="0" presStyleCnt="5">
        <dgm:presLayoutVars>
          <dgm:chMax val="0"/>
          <dgm:bulletEnabled val="1"/>
        </dgm:presLayoutVars>
      </dgm:prSet>
      <dgm:spPr/>
    </dgm:pt>
    <dgm:pt modelId="{44B0CBD9-04B1-4DE4-B741-7D90228A6D05}" type="pres">
      <dgm:prSet presAssocID="{8B81F987-0D40-408F-BACA-BA7F2E0890EB}" presName="spacer" presStyleCnt="0"/>
      <dgm:spPr/>
    </dgm:pt>
    <dgm:pt modelId="{E5634BEC-983E-4547-B1EB-A75F060EFF6F}" type="pres">
      <dgm:prSet presAssocID="{80FDA80F-0AD5-4538-97B5-129FE90CC9BD}" presName="parentText" presStyleLbl="node1" presStyleIdx="1" presStyleCnt="5">
        <dgm:presLayoutVars>
          <dgm:chMax val="0"/>
          <dgm:bulletEnabled val="1"/>
        </dgm:presLayoutVars>
      </dgm:prSet>
      <dgm:spPr/>
    </dgm:pt>
    <dgm:pt modelId="{B5D8D31B-F1EC-4AE1-823E-B51CF05F12D8}" type="pres">
      <dgm:prSet presAssocID="{9C9E44F8-8D5C-4026-ADF3-E2DE5F7EC5CE}" presName="spacer" presStyleCnt="0"/>
      <dgm:spPr/>
    </dgm:pt>
    <dgm:pt modelId="{B38CEB65-C96F-4552-B3FE-33D95547CD28}" type="pres">
      <dgm:prSet presAssocID="{5D05340E-FF8D-4212-9C6A-152BA7BA7946}" presName="parentText" presStyleLbl="node1" presStyleIdx="2" presStyleCnt="5">
        <dgm:presLayoutVars>
          <dgm:chMax val="0"/>
          <dgm:bulletEnabled val="1"/>
        </dgm:presLayoutVars>
      </dgm:prSet>
      <dgm:spPr/>
    </dgm:pt>
    <dgm:pt modelId="{8D02D38B-2A53-4347-887E-82D2C7D07BA3}" type="pres">
      <dgm:prSet presAssocID="{578E2EEE-76CF-4DB6-8C1E-89F2B332CC6A}" presName="spacer" presStyleCnt="0"/>
      <dgm:spPr/>
    </dgm:pt>
    <dgm:pt modelId="{03E401A5-3B81-43E7-83AD-ED17A8551960}" type="pres">
      <dgm:prSet presAssocID="{BD08EC82-DAE6-4C96-B465-2E6678A7FF1E}" presName="parentText" presStyleLbl="node1" presStyleIdx="3" presStyleCnt="5">
        <dgm:presLayoutVars>
          <dgm:chMax val="0"/>
          <dgm:bulletEnabled val="1"/>
        </dgm:presLayoutVars>
      </dgm:prSet>
      <dgm:spPr/>
    </dgm:pt>
    <dgm:pt modelId="{EFA73E2D-5DD8-4331-83F9-7FC522EE4557}" type="pres">
      <dgm:prSet presAssocID="{C323378F-2497-4801-A430-083BAD38A6CA}" presName="spacer" presStyleCnt="0"/>
      <dgm:spPr/>
    </dgm:pt>
    <dgm:pt modelId="{9295B5D5-CB09-4761-A4F6-3FC5ACE01582}" type="pres">
      <dgm:prSet presAssocID="{689C0BB6-0696-4101-9B5B-A513E86F32FC}" presName="parentText" presStyleLbl="node1" presStyleIdx="4" presStyleCnt="5">
        <dgm:presLayoutVars>
          <dgm:chMax val="0"/>
          <dgm:bulletEnabled val="1"/>
        </dgm:presLayoutVars>
      </dgm:prSet>
      <dgm:spPr/>
    </dgm:pt>
  </dgm:ptLst>
  <dgm:cxnLst>
    <dgm:cxn modelId="{831A1813-28B8-4134-ACDC-31F2053ABD87}" srcId="{FF49672F-8230-4193-ADD3-FDD8FD9A7854}" destId="{689C0BB6-0696-4101-9B5B-A513E86F32FC}" srcOrd="4" destOrd="0" parTransId="{32E31CB8-A69A-46DF-8C57-B0B4056FF26D}" sibTransId="{948AFC16-526E-4199-9C06-B813F900FCA7}"/>
    <dgm:cxn modelId="{9D0CF122-9131-43A9-8961-79688FB6C3A5}" srcId="{FF49672F-8230-4193-ADD3-FDD8FD9A7854}" destId="{BD08EC82-DAE6-4C96-B465-2E6678A7FF1E}" srcOrd="3" destOrd="0" parTransId="{E10A9C73-D410-4BCD-8A0C-C8DC8FBEC4E6}" sibTransId="{C323378F-2497-4801-A430-083BAD38A6CA}"/>
    <dgm:cxn modelId="{69B6B83F-C64A-4DFC-9460-B2E9D964E344}" type="presOf" srcId="{80FDA80F-0AD5-4538-97B5-129FE90CC9BD}" destId="{E5634BEC-983E-4547-B1EB-A75F060EFF6F}" srcOrd="0" destOrd="0" presId="urn:microsoft.com/office/officeart/2005/8/layout/vList2"/>
    <dgm:cxn modelId="{922D5C43-FD53-427B-A8BF-B968270BE2D4}" type="presOf" srcId="{BD08EC82-DAE6-4C96-B465-2E6678A7FF1E}" destId="{03E401A5-3B81-43E7-83AD-ED17A8551960}" srcOrd="0" destOrd="0" presId="urn:microsoft.com/office/officeart/2005/8/layout/vList2"/>
    <dgm:cxn modelId="{34AB1568-CF10-4FE0-A119-1DA4BF360A07}" type="presOf" srcId="{689C0BB6-0696-4101-9B5B-A513E86F32FC}" destId="{9295B5D5-CB09-4761-A4F6-3FC5ACE01582}" srcOrd="0" destOrd="0" presId="urn:microsoft.com/office/officeart/2005/8/layout/vList2"/>
    <dgm:cxn modelId="{BE708E6A-0C6D-40B7-B52B-E3E804BF45C1}" type="presOf" srcId="{5D05340E-FF8D-4212-9C6A-152BA7BA7946}" destId="{B38CEB65-C96F-4552-B3FE-33D95547CD28}" srcOrd="0" destOrd="0" presId="urn:microsoft.com/office/officeart/2005/8/layout/vList2"/>
    <dgm:cxn modelId="{7488ED88-1000-4F45-A1BA-F8092C5E7777}" srcId="{FF49672F-8230-4193-ADD3-FDD8FD9A7854}" destId="{5D05340E-FF8D-4212-9C6A-152BA7BA7946}" srcOrd="2" destOrd="0" parTransId="{A8680C26-CF63-40FC-9202-74CE65F580E0}" sibTransId="{578E2EEE-76CF-4DB6-8C1E-89F2B332CC6A}"/>
    <dgm:cxn modelId="{82F8598F-A7CA-4ADD-BC44-75E2C68A7EC5}" type="presOf" srcId="{FF49672F-8230-4193-ADD3-FDD8FD9A7854}" destId="{B995E860-2D72-4354-95BC-151E231CC714}" srcOrd="0" destOrd="0" presId="urn:microsoft.com/office/officeart/2005/8/layout/vList2"/>
    <dgm:cxn modelId="{6DF0D795-019D-4B6C-A8F1-67268A4F48B3}" srcId="{FF49672F-8230-4193-ADD3-FDD8FD9A7854}" destId="{64165B9A-D2CC-4FB6-B9E8-1FDB3C044334}" srcOrd="0" destOrd="0" parTransId="{284E8679-5E76-4179-B728-A314FC96E36C}" sibTransId="{8B81F987-0D40-408F-BACA-BA7F2E0890EB}"/>
    <dgm:cxn modelId="{5675B6C2-5991-43E8-A133-9D0DBC9F7F28}" type="presOf" srcId="{64165B9A-D2CC-4FB6-B9E8-1FDB3C044334}" destId="{157C33ED-6CF4-4156-AF02-4CE21B2AB135}" srcOrd="0" destOrd="0" presId="urn:microsoft.com/office/officeart/2005/8/layout/vList2"/>
    <dgm:cxn modelId="{435033CF-3183-4CD6-80F2-94ED96B85E76}" srcId="{FF49672F-8230-4193-ADD3-FDD8FD9A7854}" destId="{80FDA80F-0AD5-4538-97B5-129FE90CC9BD}" srcOrd="1" destOrd="0" parTransId="{0930BF65-BC0B-40F3-8991-7265FB8E28D0}" sibTransId="{9C9E44F8-8D5C-4026-ADF3-E2DE5F7EC5CE}"/>
    <dgm:cxn modelId="{6E5E0FBC-DE9A-44DB-B0A9-A88330CC76B0}" type="presParOf" srcId="{B995E860-2D72-4354-95BC-151E231CC714}" destId="{157C33ED-6CF4-4156-AF02-4CE21B2AB135}" srcOrd="0" destOrd="0" presId="urn:microsoft.com/office/officeart/2005/8/layout/vList2"/>
    <dgm:cxn modelId="{7C1B4F6A-2626-4C0B-AAF1-E5AB2E9CA98E}" type="presParOf" srcId="{B995E860-2D72-4354-95BC-151E231CC714}" destId="{44B0CBD9-04B1-4DE4-B741-7D90228A6D05}" srcOrd="1" destOrd="0" presId="urn:microsoft.com/office/officeart/2005/8/layout/vList2"/>
    <dgm:cxn modelId="{4E1C5024-2911-406B-8027-D4C5D4B7617E}" type="presParOf" srcId="{B995E860-2D72-4354-95BC-151E231CC714}" destId="{E5634BEC-983E-4547-B1EB-A75F060EFF6F}" srcOrd="2" destOrd="0" presId="urn:microsoft.com/office/officeart/2005/8/layout/vList2"/>
    <dgm:cxn modelId="{BAE3B1EB-2B00-400D-AA3D-8FA329997EDC}" type="presParOf" srcId="{B995E860-2D72-4354-95BC-151E231CC714}" destId="{B5D8D31B-F1EC-4AE1-823E-B51CF05F12D8}" srcOrd="3" destOrd="0" presId="urn:microsoft.com/office/officeart/2005/8/layout/vList2"/>
    <dgm:cxn modelId="{CED800FF-F3AD-4304-96FC-99C0285A6F1C}" type="presParOf" srcId="{B995E860-2D72-4354-95BC-151E231CC714}" destId="{B38CEB65-C96F-4552-B3FE-33D95547CD28}" srcOrd="4" destOrd="0" presId="urn:microsoft.com/office/officeart/2005/8/layout/vList2"/>
    <dgm:cxn modelId="{4D933DE2-056B-47CE-9C91-21F7D458A9DB}" type="presParOf" srcId="{B995E860-2D72-4354-95BC-151E231CC714}" destId="{8D02D38B-2A53-4347-887E-82D2C7D07BA3}" srcOrd="5" destOrd="0" presId="urn:microsoft.com/office/officeart/2005/8/layout/vList2"/>
    <dgm:cxn modelId="{7D33C4F5-6263-4A94-A8B2-D67E3EF8EA97}" type="presParOf" srcId="{B995E860-2D72-4354-95BC-151E231CC714}" destId="{03E401A5-3B81-43E7-83AD-ED17A8551960}" srcOrd="6" destOrd="0" presId="urn:microsoft.com/office/officeart/2005/8/layout/vList2"/>
    <dgm:cxn modelId="{0AF662FB-B7EB-4A99-829E-2CEFF873896B}" type="presParOf" srcId="{B995E860-2D72-4354-95BC-151E231CC714}" destId="{EFA73E2D-5DD8-4331-83F9-7FC522EE4557}" srcOrd="7" destOrd="0" presId="urn:microsoft.com/office/officeart/2005/8/layout/vList2"/>
    <dgm:cxn modelId="{0CAA8C1C-DCDD-496B-998F-E17DD81A417E}" type="presParOf" srcId="{B995E860-2D72-4354-95BC-151E231CC714}" destId="{9295B5D5-CB09-4761-A4F6-3FC5ACE0158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6.xml><?xml version="1.0" encoding="utf-8"?>
<dgm:dataModel xmlns:dgm="http://schemas.openxmlformats.org/drawingml/2006/diagram" xmlns:a="http://schemas.openxmlformats.org/drawingml/2006/main">
  <dgm:ptLst>
    <dgm:pt modelId="{2044DE06-20FF-4EAC-A3A3-34220BCC624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E37D1B0-F877-49D8-93D2-99C2A2681E87}">
      <dgm:prSet/>
      <dgm:spPr/>
      <dgm:t>
        <a:bodyPr/>
        <a:lstStyle/>
        <a:p>
          <a:r>
            <a:rPr lang="en-GB"/>
            <a:t>With a long-term relationship, a supplier can act as a service provider rather than a one-time seller</a:t>
          </a:r>
          <a:endParaRPr lang="en-US"/>
        </a:p>
      </dgm:t>
    </dgm:pt>
    <dgm:pt modelId="{E0F9EA8B-E70A-443E-9FD3-CD9BE98F65F1}" type="parTrans" cxnId="{88C2CAE9-FA8F-41FC-9FE5-790BA09383B7}">
      <dgm:prSet/>
      <dgm:spPr/>
      <dgm:t>
        <a:bodyPr/>
        <a:lstStyle/>
        <a:p>
          <a:endParaRPr lang="en-US"/>
        </a:p>
      </dgm:t>
    </dgm:pt>
    <dgm:pt modelId="{B89CBA12-5566-4FC9-9302-0115DB140754}" type="sibTrans" cxnId="{88C2CAE9-FA8F-41FC-9FE5-790BA09383B7}">
      <dgm:prSet/>
      <dgm:spPr/>
      <dgm:t>
        <a:bodyPr/>
        <a:lstStyle/>
        <a:p>
          <a:endParaRPr lang="en-US"/>
        </a:p>
      </dgm:t>
    </dgm:pt>
    <dgm:pt modelId="{75D0F573-7D92-4555-8313-398F61CFF65C}">
      <dgm:prSet/>
      <dgm:spPr/>
      <dgm:t>
        <a:bodyPr/>
        <a:lstStyle/>
        <a:p>
          <a:r>
            <a:rPr lang="en-GB"/>
            <a:t>Part of such a relationship is cost and information sharing</a:t>
          </a:r>
          <a:endParaRPr lang="en-US"/>
        </a:p>
      </dgm:t>
    </dgm:pt>
    <dgm:pt modelId="{9777C3D3-B78D-44C3-8B7D-E8940E97FAD2}" type="parTrans" cxnId="{80E27FAA-DD79-4481-82B8-8B0C734B2563}">
      <dgm:prSet/>
      <dgm:spPr/>
      <dgm:t>
        <a:bodyPr/>
        <a:lstStyle/>
        <a:p>
          <a:endParaRPr lang="en-US"/>
        </a:p>
      </dgm:t>
    </dgm:pt>
    <dgm:pt modelId="{BCCE840B-0EF5-4426-81C1-C28E479F0714}" type="sibTrans" cxnId="{80E27FAA-DD79-4481-82B8-8B0C734B2563}">
      <dgm:prSet/>
      <dgm:spPr/>
      <dgm:t>
        <a:bodyPr/>
        <a:lstStyle/>
        <a:p>
          <a:endParaRPr lang="en-US"/>
        </a:p>
      </dgm:t>
    </dgm:pt>
    <dgm:pt modelId="{29ED53A5-74F7-4B78-A573-1E23EC5216CD}">
      <dgm:prSet/>
      <dgm:spPr/>
      <dgm:t>
        <a:bodyPr/>
        <a:lstStyle/>
        <a:p>
          <a:r>
            <a:rPr lang="en-GB"/>
            <a:t>The manufacturer shares information about forecasts and production schedules, allowing the supplier to ‘’see’’ what is going to be ordered</a:t>
          </a:r>
          <a:endParaRPr lang="en-US"/>
        </a:p>
      </dgm:t>
    </dgm:pt>
    <dgm:pt modelId="{E739DD1E-F559-47D9-B3BE-0E95116D8827}" type="parTrans" cxnId="{F0FC1FBC-DBE4-41E4-9872-F1DBCDC231D2}">
      <dgm:prSet/>
      <dgm:spPr/>
      <dgm:t>
        <a:bodyPr/>
        <a:lstStyle/>
        <a:p>
          <a:endParaRPr lang="en-US"/>
        </a:p>
      </dgm:t>
    </dgm:pt>
    <dgm:pt modelId="{12BB147F-F055-4E69-B4BF-416B221ECFAE}" type="sibTrans" cxnId="{F0FC1FBC-DBE4-41E4-9872-F1DBCDC231D2}">
      <dgm:prSet/>
      <dgm:spPr/>
      <dgm:t>
        <a:bodyPr/>
        <a:lstStyle/>
        <a:p>
          <a:endParaRPr lang="en-US"/>
        </a:p>
      </dgm:t>
    </dgm:pt>
    <dgm:pt modelId="{52845AE1-692A-4417-B606-250798033BF7}" type="pres">
      <dgm:prSet presAssocID="{2044DE06-20FF-4EAC-A3A3-34220BCC6244}" presName="linear" presStyleCnt="0">
        <dgm:presLayoutVars>
          <dgm:animLvl val="lvl"/>
          <dgm:resizeHandles val="exact"/>
        </dgm:presLayoutVars>
      </dgm:prSet>
      <dgm:spPr/>
    </dgm:pt>
    <dgm:pt modelId="{7792EB2C-A8C5-4824-A0C1-789FBEF4C958}" type="pres">
      <dgm:prSet presAssocID="{BE37D1B0-F877-49D8-93D2-99C2A2681E87}" presName="parentText" presStyleLbl="node1" presStyleIdx="0" presStyleCnt="3">
        <dgm:presLayoutVars>
          <dgm:chMax val="0"/>
          <dgm:bulletEnabled val="1"/>
        </dgm:presLayoutVars>
      </dgm:prSet>
      <dgm:spPr/>
    </dgm:pt>
    <dgm:pt modelId="{B395CEAF-C661-42A6-9BE4-40C803B9599B}" type="pres">
      <dgm:prSet presAssocID="{B89CBA12-5566-4FC9-9302-0115DB140754}" presName="spacer" presStyleCnt="0"/>
      <dgm:spPr/>
    </dgm:pt>
    <dgm:pt modelId="{D8A19635-2DB6-463C-B253-0BA583929CE6}" type="pres">
      <dgm:prSet presAssocID="{75D0F573-7D92-4555-8313-398F61CFF65C}" presName="parentText" presStyleLbl="node1" presStyleIdx="1" presStyleCnt="3">
        <dgm:presLayoutVars>
          <dgm:chMax val="0"/>
          <dgm:bulletEnabled val="1"/>
        </dgm:presLayoutVars>
      </dgm:prSet>
      <dgm:spPr/>
    </dgm:pt>
    <dgm:pt modelId="{C32992BB-A8B8-44F6-8269-DC476F77A778}" type="pres">
      <dgm:prSet presAssocID="{BCCE840B-0EF5-4426-81C1-C28E479F0714}" presName="spacer" presStyleCnt="0"/>
      <dgm:spPr/>
    </dgm:pt>
    <dgm:pt modelId="{D24DFD2C-2F37-43C7-B3B3-38C3695613E5}" type="pres">
      <dgm:prSet presAssocID="{29ED53A5-74F7-4B78-A573-1E23EC5216CD}" presName="parentText" presStyleLbl="node1" presStyleIdx="2" presStyleCnt="3">
        <dgm:presLayoutVars>
          <dgm:chMax val="0"/>
          <dgm:bulletEnabled val="1"/>
        </dgm:presLayoutVars>
      </dgm:prSet>
      <dgm:spPr/>
    </dgm:pt>
  </dgm:ptLst>
  <dgm:cxnLst>
    <dgm:cxn modelId="{3284BE45-3604-4A92-A546-D65EC09BDC0D}" type="presOf" srcId="{75D0F573-7D92-4555-8313-398F61CFF65C}" destId="{D8A19635-2DB6-463C-B253-0BA583929CE6}" srcOrd="0" destOrd="0" presId="urn:microsoft.com/office/officeart/2005/8/layout/vList2"/>
    <dgm:cxn modelId="{C4630149-F4A7-4ABE-98EC-BDFFAF3FEDAD}" type="presOf" srcId="{2044DE06-20FF-4EAC-A3A3-34220BCC6244}" destId="{52845AE1-692A-4417-B606-250798033BF7}" srcOrd="0" destOrd="0" presId="urn:microsoft.com/office/officeart/2005/8/layout/vList2"/>
    <dgm:cxn modelId="{9887BC4C-7875-400F-874D-0B612910682A}" type="presOf" srcId="{29ED53A5-74F7-4B78-A573-1E23EC5216CD}" destId="{D24DFD2C-2F37-43C7-B3B3-38C3695613E5}" srcOrd="0" destOrd="0" presId="urn:microsoft.com/office/officeart/2005/8/layout/vList2"/>
    <dgm:cxn modelId="{CC7DB071-E6BE-45BE-9826-5FAE6E6A4B0A}" type="presOf" srcId="{BE37D1B0-F877-49D8-93D2-99C2A2681E87}" destId="{7792EB2C-A8C5-4824-A0C1-789FBEF4C958}" srcOrd="0" destOrd="0" presId="urn:microsoft.com/office/officeart/2005/8/layout/vList2"/>
    <dgm:cxn modelId="{80E27FAA-DD79-4481-82B8-8B0C734B2563}" srcId="{2044DE06-20FF-4EAC-A3A3-34220BCC6244}" destId="{75D0F573-7D92-4555-8313-398F61CFF65C}" srcOrd="1" destOrd="0" parTransId="{9777C3D3-B78D-44C3-8B7D-E8940E97FAD2}" sibTransId="{BCCE840B-0EF5-4426-81C1-C28E479F0714}"/>
    <dgm:cxn modelId="{F0FC1FBC-DBE4-41E4-9872-F1DBCDC231D2}" srcId="{2044DE06-20FF-4EAC-A3A3-34220BCC6244}" destId="{29ED53A5-74F7-4B78-A573-1E23EC5216CD}" srcOrd="2" destOrd="0" parTransId="{E739DD1E-F559-47D9-B3BE-0E95116D8827}" sibTransId="{12BB147F-F055-4E69-B4BF-416B221ECFAE}"/>
    <dgm:cxn modelId="{88C2CAE9-FA8F-41FC-9FE5-790BA09383B7}" srcId="{2044DE06-20FF-4EAC-A3A3-34220BCC6244}" destId="{BE37D1B0-F877-49D8-93D2-99C2A2681E87}" srcOrd="0" destOrd="0" parTransId="{E0F9EA8B-E70A-443E-9FD3-CD9BE98F65F1}" sibTransId="{B89CBA12-5566-4FC9-9302-0115DB140754}"/>
    <dgm:cxn modelId="{803BCB86-886C-4ADA-831A-417D58184BD4}" type="presParOf" srcId="{52845AE1-692A-4417-B606-250798033BF7}" destId="{7792EB2C-A8C5-4824-A0C1-789FBEF4C958}" srcOrd="0" destOrd="0" presId="urn:microsoft.com/office/officeart/2005/8/layout/vList2"/>
    <dgm:cxn modelId="{0656B777-A6F7-4531-8F03-DAEAD3256CB5}" type="presParOf" srcId="{52845AE1-692A-4417-B606-250798033BF7}" destId="{B395CEAF-C661-42A6-9BE4-40C803B9599B}" srcOrd="1" destOrd="0" presId="urn:microsoft.com/office/officeart/2005/8/layout/vList2"/>
    <dgm:cxn modelId="{13A3B276-18F7-40FE-939D-EFC34E07F312}" type="presParOf" srcId="{52845AE1-692A-4417-B606-250798033BF7}" destId="{D8A19635-2DB6-463C-B253-0BA583929CE6}" srcOrd="2" destOrd="0" presId="urn:microsoft.com/office/officeart/2005/8/layout/vList2"/>
    <dgm:cxn modelId="{32F18DE2-29F2-4960-BD93-0257F08AF344}" type="presParOf" srcId="{52845AE1-692A-4417-B606-250798033BF7}" destId="{C32992BB-A8B8-44F6-8269-DC476F77A778}" srcOrd="3" destOrd="0" presId="urn:microsoft.com/office/officeart/2005/8/layout/vList2"/>
    <dgm:cxn modelId="{7D0D9B8E-2BDE-411F-A8EB-A1BDE3B2D998}" type="presParOf" srcId="{52845AE1-692A-4417-B606-250798033BF7}" destId="{D24DFD2C-2F37-43C7-B3B3-38C3695613E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7.xml><?xml version="1.0" encoding="utf-8"?>
<dgm:dataModel xmlns:dgm="http://schemas.openxmlformats.org/drawingml/2006/diagram" xmlns:a="http://schemas.openxmlformats.org/drawingml/2006/main">
  <dgm:ptLst>
    <dgm:pt modelId="{1F6A1CED-DE68-4C4B-BC5D-919C2589446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B904E4A-D3C7-42ED-9A26-576A55EEBFE7}">
      <dgm:prSet/>
      <dgm:spPr/>
      <dgm:t>
        <a:bodyPr/>
        <a:lstStyle/>
        <a:p>
          <a:r>
            <a:rPr lang="en-GB"/>
            <a:t>The supplier, in turn, shares cost information and cost-cutting efforts with the manufacturer</a:t>
          </a:r>
          <a:endParaRPr lang="en-US"/>
        </a:p>
      </dgm:t>
    </dgm:pt>
    <dgm:pt modelId="{8D1E98F9-F43F-490B-8AA8-969B542EA858}" type="parTrans" cxnId="{4148577F-D1D5-4DDF-A02A-1DA78A60F8FF}">
      <dgm:prSet/>
      <dgm:spPr/>
      <dgm:t>
        <a:bodyPr/>
        <a:lstStyle/>
        <a:p>
          <a:endParaRPr lang="en-US"/>
        </a:p>
      </dgm:t>
    </dgm:pt>
    <dgm:pt modelId="{E0685B98-81EB-4A4A-A03D-22B04E568A3F}" type="sibTrans" cxnId="{4148577F-D1D5-4DDF-A02A-1DA78A60F8FF}">
      <dgm:prSet/>
      <dgm:spPr/>
      <dgm:t>
        <a:bodyPr/>
        <a:lstStyle/>
        <a:p>
          <a:endParaRPr lang="en-US"/>
        </a:p>
      </dgm:t>
    </dgm:pt>
    <dgm:pt modelId="{A39BA4CF-76EA-4786-896B-99E7402EFC90}">
      <dgm:prSet/>
      <dgm:spPr/>
      <dgm:t>
        <a:bodyPr/>
        <a:lstStyle/>
        <a:p>
          <a:r>
            <a:rPr lang="en-GB"/>
            <a:t>Both parties help each other and together reap the benefits</a:t>
          </a:r>
          <a:endParaRPr lang="en-US"/>
        </a:p>
      </dgm:t>
    </dgm:pt>
    <dgm:pt modelId="{0B1C0DC6-B865-4A21-B4ED-85814074E3F6}" type="parTrans" cxnId="{948B573E-0C1A-49BE-88EE-32373522C31C}">
      <dgm:prSet/>
      <dgm:spPr/>
      <dgm:t>
        <a:bodyPr/>
        <a:lstStyle/>
        <a:p>
          <a:endParaRPr lang="en-US"/>
        </a:p>
      </dgm:t>
    </dgm:pt>
    <dgm:pt modelId="{845866D2-FC60-4D4D-907B-9CC06FA2244C}" type="sibTrans" cxnId="{948B573E-0C1A-49BE-88EE-32373522C31C}">
      <dgm:prSet/>
      <dgm:spPr/>
      <dgm:t>
        <a:bodyPr/>
        <a:lstStyle/>
        <a:p>
          <a:endParaRPr lang="en-US"/>
        </a:p>
      </dgm:t>
    </dgm:pt>
    <dgm:pt modelId="{2943D944-35AB-43A9-A729-5F681DFFD08C}">
      <dgm:prSet/>
      <dgm:spPr/>
      <dgm:t>
        <a:bodyPr/>
        <a:lstStyle/>
        <a:p>
          <a:r>
            <a:rPr lang="en-GB"/>
            <a:t>Also, long-term relationships provide greater incentive for continuous quality improvement</a:t>
          </a:r>
          <a:endParaRPr lang="en-US"/>
        </a:p>
      </dgm:t>
    </dgm:pt>
    <dgm:pt modelId="{772718A9-E90A-4984-9558-E420972B09D8}" type="parTrans" cxnId="{9662E916-BA3D-461B-AEBE-305CEEAA546A}">
      <dgm:prSet/>
      <dgm:spPr/>
      <dgm:t>
        <a:bodyPr/>
        <a:lstStyle/>
        <a:p>
          <a:endParaRPr lang="en-US"/>
        </a:p>
      </dgm:t>
    </dgm:pt>
    <dgm:pt modelId="{51CB4F71-F569-47DE-BB8D-5003D2DE946A}" type="sibTrans" cxnId="{9662E916-BA3D-461B-AEBE-305CEEAA546A}">
      <dgm:prSet/>
      <dgm:spPr/>
      <dgm:t>
        <a:bodyPr/>
        <a:lstStyle/>
        <a:p>
          <a:endParaRPr lang="en-US"/>
        </a:p>
      </dgm:t>
    </dgm:pt>
    <dgm:pt modelId="{516DC30C-EA84-4256-990F-A9643699689B}">
      <dgm:prSet/>
      <dgm:spPr/>
      <dgm:t>
        <a:bodyPr/>
        <a:lstStyle/>
        <a:p>
          <a:r>
            <a:rPr lang="en-GB"/>
            <a:t>With a long-term relationship suppliers are better able to plan capacity and production mix requirements, resulting in lower costs</a:t>
          </a:r>
          <a:endParaRPr lang="en-US"/>
        </a:p>
      </dgm:t>
    </dgm:pt>
    <dgm:pt modelId="{F6BD688C-A17C-417C-A860-48D440CDEAE3}" type="parTrans" cxnId="{3709FF69-AA0C-4CC8-9A96-C30795FAF43E}">
      <dgm:prSet/>
      <dgm:spPr/>
      <dgm:t>
        <a:bodyPr/>
        <a:lstStyle/>
        <a:p>
          <a:endParaRPr lang="en-US"/>
        </a:p>
      </dgm:t>
    </dgm:pt>
    <dgm:pt modelId="{D55CCABA-1A35-4018-A53D-1595B0DD29ED}" type="sibTrans" cxnId="{3709FF69-AA0C-4CC8-9A96-C30795FAF43E}">
      <dgm:prSet/>
      <dgm:spPr/>
      <dgm:t>
        <a:bodyPr/>
        <a:lstStyle/>
        <a:p>
          <a:endParaRPr lang="en-US"/>
        </a:p>
      </dgm:t>
    </dgm:pt>
    <dgm:pt modelId="{982DF4F9-406A-4035-9379-CB188ED22B0A}" type="pres">
      <dgm:prSet presAssocID="{1F6A1CED-DE68-4C4B-BC5D-919C25894469}" presName="linear" presStyleCnt="0">
        <dgm:presLayoutVars>
          <dgm:animLvl val="lvl"/>
          <dgm:resizeHandles val="exact"/>
        </dgm:presLayoutVars>
      </dgm:prSet>
      <dgm:spPr/>
    </dgm:pt>
    <dgm:pt modelId="{C23A44AE-C548-49BC-A48F-6D4FEE62CCF4}" type="pres">
      <dgm:prSet presAssocID="{7B904E4A-D3C7-42ED-9A26-576A55EEBFE7}" presName="parentText" presStyleLbl="node1" presStyleIdx="0" presStyleCnt="4">
        <dgm:presLayoutVars>
          <dgm:chMax val="0"/>
          <dgm:bulletEnabled val="1"/>
        </dgm:presLayoutVars>
      </dgm:prSet>
      <dgm:spPr/>
    </dgm:pt>
    <dgm:pt modelId="{409CE394-4D15-4673-B466-07B4C870FF8A}" type="pres">
      <dgm:prSet presAssocID="{E0685B98-81EB-4A4A-A03D-22B04E568A3F}" presName="spacer" presStyleCnt="0"/>
      <dgm:spPr/>
    </dgm:pt>
    <dgm:pt modelId="{98ADFBA5-7629-4313-A452-0F7A57C0DB25}" type="pres">
      <dgm:prSet presAssocID="{A39BA4CF-76EA-4786-896B-99E7402EFC90}" presName="parentText" presStyleLbl="node1" presStyleIdx="1" presStyleCnt="4">
        <dgm:presLayoutVars>
          <dgm:chMax val="0"/>
          <dgm:bulletEnabled val="1"/>
        </dgm:presLayoutVars>
      </dgm:prSet>
      <dgm:spPr/>
    </dgm:pt>
    <dgm:pt modelId="{FAF213A2-F402-4C4A-9DCA-A9A3C20FB118}" type="pres">
      <dgm:prSet presAssocID="{845866D2-FC60-4D4D-907B-9CC06FA2244C}" presName="spacer" presStyleCnt="0"/>
      <dgm:spPr/>
    </dgm:pt>
    <dgm:pt modelId="{BD33571A-4975-4EF0-9BE4-EC24951C626E}" type="pres">
      <dgm:prSet presAssocID="{2943D944-35AB-43A9-A729-5F681DFFD08C}" presName="parentText" presStyleLbl="node1" presStyleIdx="2" presStyleCnt="4">
        <dgm:presLayoutVars>
          <dgm:chMax val="0"/>
          <dgm:bulletEnabled val="1"/>
        </dgm:presLayoutVars>
      </dgm:prSet>
      <dgm:spPr/>
    </dgm:pt>
    <dgm:pt modelId="{D42BA3FF-DE3A-422A-9DDB-F0D3E630F6AB}" type="pres">
      <dgm:prSet presAssocID="{51CB4F71-F569-47DE-BB8D-5003D2DE946A}" presName="spacer" presStyleCnt="0"/>
      <dgm:spPr/>
    </dgm:pt>
    <dgm:pt modelId="{CA9EDC4B-F106-4814-82A0-28C8FBA0C74B}" type="pres">
      <dgm:prSet presAssocID="{516DC30C-EA84-4256-990F-A9643699689B}" presName="parentText" presStyleLbl="node1" presStyleIdx="3" presStyleCnt="4">
        <dgm:presLayoutVars>
          <dgm:chMax val="0"/>
          <dgm:bulletEnabled val="1"/>
        </dgm:presLayoutVars>
      </dgm:prSet>
      <dgm:spPr/>
    </dgm:pt>
  </dgm:ptLst>
  <dgm:cxnLst>
    <dgm:cxn modelId="{6CDCBF06-0DAD-45FD-A142-B69A1D4855A1}" type="presOf" srcId="{7B904E4A-D3C7-42ED-9A26-576A55EEBFE7}" destId="{C23A44AE-C548-49BC-A48F-6D4FEE62CCF4}" srcOrd="0" destOrd="0" presId="urn:microsoft.com/office/officeart/2005/8/layout/vList2"/>
    <dgm:cxn modelId="{9662E916-BA3D-461B-AEBE-305CEEAA546A}" srcId="{1F6A1CED-DE68-4C4B-BC5D-919C25894469}" destId="{2943D944-35AB-43A9-A729-5F681DFFD08C}" srcOrd="2" destOrd="0" parTransId="{772718A9-E90A-4984-9558-E420972B09D8}" sibTransId="{51CB4F71-F569-47DE-BB8D-5003D2DE946A}"/>
    <dgm:cxn modelId="{8B6A3D30-4D5D-4A27-AC61-32D0BAB9D1A3}" type="presOf" srcId="{516DC30C-EA84-4256-990F-A9643699689B}" destId="{CA9EDC4B-F106-4814-82A0-28C8FBA0C74B}" srcOrd="0" destOrd="0" presId="urn:microsoft.com/office/officeart/2005/8/layout/vList2"/>
    <dgm:cxn modelId="{948B573E-0C1A-49BE-88EE-32373522C31C}" srcId="{1F6A1CED-DE68-4C4B-BC5D-919C25894469}" destId="{A39BA4CF-76EA-4786-896B-99E7402EFC90}" srcOrd="1" destOrd="0" parTransId="{0B1C0DC6-B865-4A21-B4ED-85814074E3F6}" sibTransId="{845866D2-FC60-4D4D-907B-9CC06FA2244C}"/>
    <dgm:cxn modelId="{A9E59067-A2C1-4530-9B99-3783D9882C8C}" type="presOf" srcId="{A39BA4CF-76EA-4786-896B-99E7402EFC90}" destId="{98ADFBA5-7629-4313-A452-0F7A57C0DB25}" srcOrd="0" destOrd="0" presId="urn:microsoft.com/office/officeart/2005/8/layout/vList2"/>
    <dgm:cxn modelId="{3709FF69-AA0C-4CC8-9A96-C30795FAF43E}" srcId="{1F6A1CED-DE68-4C4B-BC5D-919C25894469}" destId="{516DC30C-EA84-4256-990F-A9643699689B}" srcOrd="3" destOrd="0" parTransId="{F6BD688C-A17C-417C-A860-48D440CDEAE3}" sibTransId="{D55CCABA-1A35-4018-A53D-1595B0DD29ED}"/>
    <dgm:cxn modelId="{4148577F-D1D5-4DDF-A02A-1DA78A60F8FF}" srcId="{1F6A1CED-DE68-4C4B-BC5D-919C25894469}" destId="{7B904E4A-D3C7-42ED-9A26-576A55EEBFE7}" srcOrd="0" destOrd="0" parTransId="{8D1E98F9-F43F-490B-8AA8-969B542EA858}" sibTransId="{E0685B98-81EB-4A4A-A03D-22B04E568A3F}"/>
    <dgm:cxn modelId="{E20507C7-A3D6-4A9E-A362-F64FE6C19287}" type="presOf" srcId="{2943D944-35AB-43A9-A729-5F681DFFD08C}" destId="{BD33571A-4975-4EF0-9BE4-EC24951C626E}" srcOrd="0" destOrd="0" presId="urn:microsoft.com/office/officeart/2005/8/layout/vList2"/>
    <dgm:cxn modelId="{324D52EA-B762-4AFB-8C00-4844FA89E9E0}" type="presOf" srcId="{1F6A1CED-DE68-4C4B-BC5D-919C25894469}" destId="{982DF4F9-406A-4035-9379-CB188ED22B0A}" srcOrd="0" destOrd="0" presId="urn:microsoft.com/office/officeart/2005/8/layout/vList2"/>
    <dgm:cxn modelId="{1CDDDC10-C714-45FB-835D-BB6803FCF630}" type="presParOf" srcId="{982DF4F9-406A-4035-9379-CB188ED22B0A}" destId="{C23A44AE-C548-49BC-A48F-6D4FEE62CCF4}" srcOrd="0" destOrd="0" presId="urn:microsoft.com/office/officeart/2005/8/layout/vList2"/>
    <dgm:cxn modelId="{00147BF8-E45D-4DA0-B01A-048D90842F02}" type="presParOf" srcId="{982DF4F9-406A-4035-9379-CB188ED22B0A}" destId="{409CE394-4D15-4673-B466-07B4C870FF8A}" srcOrd="1" destOrd="0" presId="urn:microsoft.com/office/officeart/2005/8/layout/vList2"/>
    <dgm:cxn modelId="{32FA15EF-58A9-4856-9C07-68CAEEEE6DB9}" type="presParOf" srcId="{982DF4F9-406A-4035-9379-CB188ED22B0A}" destId="{98ADFBA5-7629-4313-A452-0F7A57C0DB25}" srcOrd="2" destOrd="0" presId="urn:microsoft.com/office/officeart/2005/8/layout/vList2"/>
    <dgm:cxn modelId="{325898F6-7062-48BE-87C0-3B8763F8D23A}" type="presParOf" srcId="{982DF4F9-406A-4035-9379-CB188ED22B0A}" destId="{FAF213A2-F402-4C4A-9DCA-A9A3C20FB118}" srcOrd="3" destOrd="0" presId="urn:microsoft.com/office/officeart/2005/8/layout/vList2"/>
    <dgm:cxn modelId="{0A5A3650-0A1F-4BDF-9AAA-45F4754FE2FF}" type="presParOf" srcId="{982DF4F9-406A-4035-9379-CB188ED22B0A}" destId="{BD33571A-4975-4EF0-9BE4-EC24951C626E}" srcOrd="4" destOrd="0" presId="urn:microsoft.com/office/officeart/2005/8/layout/vList2"/>
    <dgm:cxn modelId="{791970DB-F295-46C8-8709-7A15FB3497FF}" type="presParOf" srcId="{982DF4F9-406A-4035-9379-CB188ED22B0A}" destId="{D42BA3FF-DE3A-422A-9DDB-F0D3E630F6AB}" srcOrd="5" destOrd="0" presId="urn:microsoft.com/office/officeart/2005/8/layout/vList2"/>
    <dgm:cxn modelId="{83487453-ADAD-4380-BCD7-DD4A5BF5F03E}" type="presParOf" srcId="{982DF4F9-406A-4035-9379-CB188ED22B0A}" destId="{CA9EDC4B-F106-4814-82A0-28C8FBA0C74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8.xml><?xml version="1.0" encoding="utf-8"?>
<dgm:dataModel xmlns:dgm="http://schemas.openxmlformats.org/drawingml/2006/diagram" xmlns:a="http://schemas.openxmlformats.org/drawingml/2006/main">
  <dgm:ptLst>
    <dgm:pt modelId="{ABFE05F6-F54B-4A0B-8434-100C77CF4857}"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0956190A-A548-4780-9E28-A113B3EDAE05}">
      <dgm:prSet/>
      <dgm:spPr/>
      <dgm:t>
        <a:bodyPr/>
        <a:lstStyle/>
        <a:p>
          <a:r>
            <a:rPr lang="en-GB"/>
            <a:t>Suppliers viewed as external factory</a:t>
          </a:r>
          <a:endParaRPr lang="en-US"/>
        </a:p>
      </dgm:t>
    </dgm:pt>
    <dgm:pt modelId="{B7219AFD-7552-40E0-87A1-59DDF5B4CD77}" type="parTrans" cxnId="{A6B9BA73-C369-460D-BB11-64AE918AB562}">
      <dgm:prSet/>
      <dgm:spPr/>
      <dgm:t>
        <a:bodyPr/>
        <a:lstStyle/>
        <a:p>
          <a:endParaRPr lang="en-US"/>
        </a:p>
      </dgm:t>
    </dgm:pt>
    <dgm:pt modelId="{6EE6F828-753C-4191-B024-4E75A6B0B678}" type="sibTrans" cxnId="{A6B9BA73-C369-460D-BB11-64AE918AB562}">
      <dgm:prSet/>
      <dgm:spPr/>
      <dgm:t>
        <a:bodyPr/>
        <a:lstStyle/>
        <a:p>
          <a:endParaRPr lang="en-US"/>
        </a:p>
      </dgm:t>
    </dgm:pt>
    <dgm:pt modelId="{7C88AD08-0759-46EA-A310-79B2142CE956}">
      <dgm:prSet/>
      <dgm:spPr/>
      <dgm:t>
        <a:bodyPr/>
        <a:lstStyle/>
        <a:p>
          <a:r>
            <a:rPr lang="en-GB"/>
            <a:t>Use of single-source suppliers</a:t>
          </a:r>
          <a:endParaRPr lang="en-US"/>
        </a:p>
      </dgm:t>
    </dgm:pt>
    <dgm:pt modelId="{F2B1210C-0323-4A16-8302-55D62AF4BCC4}" type="parTrans" cxnId="{F51C7D82-D0A0-4B53-A5D5-3D4315A501A8}">
      <dgm:prSet/>
      <dgm:spPr/>
      <dgm:t>
        <a:bodyPr/>
        <a:lstStyle/>
        <a:p>
          <a:endParaRPr lang="en-US"/>
        </a:p>
      </dgm:t>
    </dgm:pt>
    <dgm:pt modelId="{A6B8EB18-CEE3-4773-B245-B5EA23675E7E}" type="sibTrans" cxnId="{F51C7D82-D0A0-4B53-A5D5-3D4315A501A8}">
      <dgm:prSet/>
      <dgm:spPr/>
      <dgm:t>
        <a:bodyPr/>
        <a:lstStyle/>
        <a:p>
          <a:endParaRPr lang="en-US"/>
        </a:p>
      </dgm:t>
    </dgm:pt>
    <dgm:pt modelId="{CD3A2AD1-3781-43F8-84E6-8F92ACA4758D}">
      <dgm:prSet/>
      <dgm:spPr/>
      <dgm:t>
        <a:bodyPr/>
        <a:lstStyle/>
        <a:p>
          <a:r>
            <a:rPr lang="en-GB"/>
            <a:t>Long-term supplier relationships developed</a:t>
          </a:r>
          <a:endParaRPr lang="en-US"/>
        </a:p>
      </dgm:t>
    </dgm:pt>
    <dgm:pt modelId="{DCC5F3C4-47A6-4D64-8101-6E965634A5D5}" type="parTrans" cxnId="{9D646749-EBE2-4900-ABE0-A040D63A5D3D}">
      <dgm:prSet/>
      <dgm:spPr/>
      <dgm:t>
        <a:bodyPr/>
        <a:lstStyle/>
        <a:p>
          <a:endParaRPr lang="en-US"/>
        </a:p>
      </dgm:t>
    </dgm:pt>
    <dgm:pt modelId="{0EC9D44A-1F9F-481C-9A98-58742EB8E9CC}" type="sibTrans" cxnId="{9D646749-EBE2-4900-ABE0-A040D63A5D3D}">
      <dgm:prSet/>
      <dgm:spPr/>
      <dgm:t>
        <a:bodyPr/>
        <a:lstStyle/>
        <a:p>
          <a:endParaRPr lang="en-US"/>
        </a:p>
      </dgm:t>
    </dgm:pt>
    <dgm:pt modelId="{CFF0A59D-3065-4853-BA36-56DFD356B627}">
      <dgm:prSet/>
      <dgm:spPr/>
      <dgm:t>
        <a:bodyPr/>
        <a:lstStyle/>
        <a:p>
          <a:r>
            <a:rPr lang="en-GB"/>
            <a:t>Suppliers locate near customers</a:t>
          </a:r>
          <a:endParaRPr lang="en-US"/>
        </a:p>
      </dgm:t>
    </dgm:pt>
    <dgm:pt modelId="{2508CBE6-28D7-4BE9-9E25-B28ECC17BD6D}" type="parTrans" cxnId="{91850ECA-B3AC-474E-B9EF-180C9C752192}">
      <dgm:prSet/>
      <dgm:spPr/>
      <dgm:t>
        <a:bodyPr/>
        <a:lstStyle/>
        <a:p>
          <a:endParaRPr lang="en-US"/>
        </a:p>
      </dgm:t>
    </dgm:pt>
    <dgm:pt modelId="{1D6EC66A-A85E-47CE-A15C-563035116B26}" type="sibTrans" cxnId="{91850ECA-B3AC-474E-B9EF-180C9C752192}">
      <dgm:prSet/>
      <dgm:spPr/>
      <dgm:t>
        <a:bodyPr/>
        <a:lstStyle/>
        <a:p>
          <a:endParaRPr lang="en-US"/>
        </a:p>
      </dgm:t>
    </dgm:pt>
    <dgm:pt modelId="{61CD9D84-0189-4AFD-A4AC-60650B21E95F}">
      <dgm:prSet/>
      <dgm:spPr/>
      <dgm:t>
        <a:bodyPr/>
        <a:lstStyle/>
        <a:p>
          <a:r>
            <a:rPr lang="en-GB"/>
            <a:t>Stable delivery schedules</a:t>
          </a:r>
          <a:endParaRPr lang="en-US"/>
        </a:p>
      </dgm:t>
    </dgm:pt>
    <dgm:pt modelId="{2A7DA8C5-1494-4098-9A4F-C247166365B8}" type="parTrans" cxnId="{E263DE18-2CF1-48B5-9B16-329E336D8354}">
      <dgm:prSet/>
      <dgm:spPr/>
      <dgm:t>
        <a:bodyPr/>
        <a:lstStyle/>
        <a:p>
          <a:endParaRPr lang="en-US"/>
        </a:p>
      </dgm:t>
    </dgm:pt>
    <dgm:pt modelId="{331ABA5A-2964-4FA9-9226-A138F6292E91}" type="sibTrans" cxnId="{E263DE18-2CF1-48B5-9B16-329E336D8354}">
      <dgm:prSet/>
      <dgm:spPr/>
      <dgm:t>
        <a:bodyPr/>
        <a:lstStyle/>
        <a:p>
          <a:endParaRPr lang="en-US"/>
        </a:p>
      </dgm:t>
    </dgm:pt>
    <dgm:pt modelId="{24D722FC-5037-4995-AC3E-5725DA57D315}">
      <dgm:prSet/>
      <dgm:spPr/>
      <dgm:t>
        <a:bodyPr/>
        <a:lstStyle/>
        <a:p>
          <a:r>
            <a:rPr lang="en-GB"/>
            <a:t>Cost and information sharing</a:t>
          </a:r>
          <a:endParaRPr lang="en-US"/>
        </a:p>
      </dgm:t>
    </dgm:pt>
    <dgm:pt modelId="{F1895B9C-F998-4F6E-8854-892E3EAC0220}" type="parTrans" cxnId="{AE5310F2-3CF4-42F4-8C19-9F4DEC42900C}">
      <dgm:prSet/>
      <dgm:spPr/>
      <dgm:t>
        <a:bodyPr/>
        <a:lstStyle/>
        <a:p>
          <a:endParaRPr lang="en-US"/>
        </a:p>
      </dgm:t>
    </dgm:pt>
    <dgm:pt modelId="{6F1B183E-3B77-43A6-9A22-B494AC238CBC}" type="sibTrans" cxnId="{AE5310F2-3CF4-42F4-8C19-9F4DEC42900C}">
      <dgm:prSet/>
      <dgm:spPr/>
      <dgm:t>
        <a:bodyPr/>
        <a:lstStyle/>
        <a:p>
          <a:endParaRPr lang="en-US"/>
        </a:p>
      </dgm:t>
    </dgm:pt>
    <dgm:pt modelId="{D831FEA1-8EDD-49CA-A62B-2EFD757F7EE3}" type="pres">
      <dgm:prSet presAssocID="{ABFE05F6-F54B-4A0B-8434-100C77CF4857}" presName="vert0" presStyleCnt="0">
        <dgm:presLayoutVars>
          <dgm:dir/>
          <dgm:animOne val="branch"/>
          <dgm:animLvl val="lvl"/>
        </dgm:presLayoutVars>
      </dgm:prSet>
      <dgm:spPr/>
    </dgm:pt>
    <dgm:pt modelId="{1B47956C-E2B0-456B-9E03-63F1BFAE19DC}" type="pres">
      <dgm:prSet presAssocID="{0956190A-A548-4780-9E28-A113B3EDAE05}" presName="thickLine" presStyleLbl="alignNode1" presStyleIdx="0" presStyleCnt="6"/>
      <dgm:spPr/>
    </dgm:pt>
    <dgm:pt modelId="{DC8A1E8A-361F-4E83-8D6B-EC6697391ED3}" type="pres">
      <dgm:prSet presAssocID="{0956190A-A548-4780-9E28-A113B3EDAE05}" presName="horz1" presStyleCnt="0"/>
      <dgm:spPr/>
    </dgm:pt>
    <dgm:pt modelId="{83B29296-1574-40F7-9BDB-1FC71595F741}" type="pres">
      <dgm:prSet presAssocID="{0956190A-A548-4780-9E28-A113B3EDAE05}" presName="tx1" presStyleLbl="revTx" presStyleIdx="0" presStyleCnt="6"/>
      <dgm:spPr/>
    </dgm:pt>
    <dgm:pt modelId="{9ED142AE-05F9-4DB2-8DC5-9F5693175E93}" type="pres">
      <dgm:prSet presAssocID="{0956190A-A548-4780-9E28-A113B3EDAE05}" presName="vert1" presStyleCnt="0"/>
      <dgm:spPr/>
    </dgm:pt>
    <dgm:pt modelId="{4012088B-BC71-4AAF-8DE0-021E4B779F79}" type="pres">
      <dgm:prSet presAssocID="{7C88AD08-0759-46EA-A310-79B2142CE956}" presName="thickLine" presStyleLbl="alignNode1" presStyleIdx="1" presStyleCnt="6"/>
      <dgm:spPr/>
    </dgm:pt>
    <dgm:pt modelId="{70EBECBB-29E8-49BC-B351-99294E5FE633}" type="pres">
      <dgm:prSet presAssocID="{7C88AD08-0759-46EA-A310-79B2142CE956}" presName="horz1" presStyleCnt="0"/>
      <dgm:spPr/>
    </dgm:pt>
    <dgm:pt modelId="{442E4D1E-EB72-4B0E-B0AD-BD66AA1AF09C}" type="pres">
      <dgm:prSet presAssocID="{7C88AD08-0759-46EA-A310-79B2142CE956}" presName="tx1" presStyleLbl="revTx" presStyleIdx="1" presStyleCnt="6"/>
      <dgm:spPr/>
    </dgm:pt>
    <dgm:pt modelId="{BE823876-D6E4-4974-9B61-0EE2E40F97CF}" type="pres">
      <dgm:prSet presAssocID="{7C88AD08-0759-46EA-A310-79B2142CE956}" presName="vert1" presStyleCnt="0"/>
      <dgm:spPr/>
    </dgm:pt>
    <dgm:pt modelId="{FFB6E6F3-4E19-4CE1-B3D4-C81D9964773F}" type="pres">
      <dgm:prSet presAssocID="{CD3A2AD1-3781-43F8-84E6-8F92ACA4758D}" presName="thickLine" presStyleLbl="alignNode1" presStyleIdx="2" presStyleCnt="6"/>
      <dgm:spPr/>
    </dgm:pt>
    <dgm:pt modelId="{C9BA58F4-5476-4366-B121-78FBE9056B57}" type="pres">
      <dgm:prSet presAssocID="{CD3A2AD1-3781-43F8-84E6-8F92ACA4758D}" presName="horz1" presStyleCnt="0"/>
      <dgm:spPr/>
    </dgm:pt>
    <dgm:pt modelId="{10676B8C-9570-45F1-A565-FA5D05CF32ED}" type="pres">
      <dgm:prSet presAssocID="{CD3A2AD1-3781-43F8-84E6-8F92ACA4758D}" presName="tx1" presStyleLbl="revTx" presStyleIdx="2" presStyleCnt="6"/>
      <dgm:spPr/>
    </dgm:pt>
    <dgm:pt modelId="{3257E0CF-913B-4EEC-9D42-52B053511AD6}" type="pres">
      <dgm:prSet presAssocID="{CD3A2AD1-3781-43F8-84E6-8F92ACA4758D}" presName="vert1" presStyleCnt="0"/>
      <dgm:spPr/>
    </dgm:pt>
    <dgm:pt modelId="{5BDE8D46-1EC1-41BD-919A-0C84FDDCD153}" type="pres">
      <dgm:prSet presAssocID="{CFF0A59D-3065-4853-BA36-56DFD356B627}" presName="thickLine" presStyleLbl="alignNode1" presStyleIdx="3" presStyleCnt="6"/>
      <dgm:spPr/>
    </dgm:pt>
    <dgm:pt modelId="{20C095A6-51D4-4957-BF5B-90CEE7A3AB4F}" type="pres">
      <dgm:prSet presAssocID="{CFF0A59D-3065-4853-BA36-56DFD356B627}" presName="horz1" presStyleCnt="0"/>
      <dgm:spPr/>
    </dgm:pt>
    <dgm:pt modelId="{2E6260CD-4503-4BFD-8B10-A463861A5572}" type="pres">
      <dgm:prSet presAssocID="{CFF0A59D-3065-4853-BA36-56DFD356B627}" presName="tx1" presStyleLbl="revTx" presStyleIdx="3" presStyleCnt="6"/>
      <dgm:spPr/>
    </dgm:pt>
    <dgm:pt modelId="{24E24B9E-3860-4DB2-B31B-91A9EEC3FD6C}" type="pres">
      <dgm:prSet presAssocID="{CFF0A59D-3065-4853-BA36-56DFD356B627}" presName="vert1" presStyleCnt="0"/>
      <dgm:spPr/>
    </dgm:pt>
    <dgm:pt modelId="{5A98A43F-826F-4D05-B7D8-E8327850F1FB}" type="pres">
      <dgm:prSet presAssocID="{61CD9D84-0189-4AFD-A4AC-60650B21E95F}" presName="thickLine" presStyleLbl="alignNode1" presStyleIdx="4" presStyleCnt="6"/>
      <dgm:spPr/>
    </dgm:pt>
    <dgm:pt modelId="{618B2C09-48C4-4A99-BBB1-D716D7B36F25}" type="pres">
      <dgm:prSet presAssocID="{61CD9D84-0189-4AFD-A4AC-60650B21E95F}" presName="horz1" presStyleCnt="0"/>
      <dgm:spPr/>
    </dgm:pt>
    <dgm:pt modelId="{2AD5A881-DA66-4A13-9073-360004232E8A}" type="pres">
      <dgm:prSet presAssocID="{61CD9D84-0189-4AFD-A4AC-60650B21E95F}" presName="tx1" presStyleLbl="revTx" presStyleIdx="4" presStyleCnt="6"/>
      <dgm:spPr/>
    </dgm:pt>
    <dgm:pt modelId="{840F9F86-1DBB-4675-950A-1AC2ED990C24}" type="pres">
      <dgm:prSet presAssocID="{61CD9D84-0189-4AFD-A4AC-60650B21E95F}" presName="vert1" presStyleCnt="0"/>
      <dgm:spPr/>
    </dgm:pt>
    <dgm:pt modelId="{3E359981-33AB-4D4D-9837-B49134979319}" type="pres">
      <dgm:prSet presAssocID="{24D722FC-5037-4995-AC3E-5725DA57D315}" presName="thickLine" presStyleLbl="alignNode1" presStyleIdx="5" presStyleCnt="6"/>
      <dgm:spPr/>
    </dgm:pt>
    <dgm:pt modelId="{81F0436D-27B1-468E-AA16-DB9A5222C67A}" type="pres">
      <dgm:prSet presAssocID="{24D722FC-5037-4995-AC3E-5725DA57D315}" presName="horz1" presStyleCnt="0"/>
      <dgm:spPr/>
    </dgm:pt>
    <dgm:pt modelId="{E7559201-360D-4163-9696-B78EF45C2D36}" type="pres">
      <dgm:prSet presAssocID="{24D722FC-5037-4995-AC3E-5725DA57D315}" presName="tx1" presStyleLbl="revTx" presStyleIdx="5" presStyleCnt="6"/>
      <dgm:spPr/>
    </dgm:pt>
    <dgm:pt modelId="{5CA04DEC-2681-43C6-B47E-36BC8E2CE7D1}" type="pres">
      <dgm:prSet presAssocID="{24D722FC-5037-4995-AC3E-5725DA57D315}" presName="vert1" presStyleCnt="0"/>
      <dgm:spPr/>
    </dgm:pt>
  </dgm:ptLst>
  <dgm:cxnLst>
    <dgm:cxn modelId="{E263DE18-2CF1-48B5-9B16-329E336D8354}" srcId="{ABFE05F6-F54B-4A0B-8434-100C77CF4857}" destId="{61CD9D84-0189-4AFD-A4AC-60650B21E95F}" srcOrd="4" destOrd="0" parTransId="{2A7DA8C5-1494-4098-9A4F-C247166365B8}" sibTransId="{331ABA5A-2964-4FA9-9226-A138F6292E91}"/>
    <dgm:cxn modelId="{A1833C23-DBEA-462E-816C-FC1A3B6DCE14}" type="presOf" srcId="{7C88AD08-0759-46EA-A310-79B2142CE956}" destId="{442E4D1E-EB72-4B0E-B0AD-BD66AA1AF09C}" srcOrd="0" destOrd="0" presId="urn:microsoft.com/office/officeart/2008/layout/LinedList"/>
    <dgm:cxn modelId="{9D646749-EBE2-4900-ABE0-A040D63A5D3D}" srcId="{ABFE05F6-F54B-4A0B-8434-100C77CF4857}" destId="{CD3A2AD1-3781-43F8-84E6-8F92ACA4758D}" srcOrd="2" destOrd="0" parTransId="{DCC5F3C4-47A6-4D64-8101-6E965634A5D5}" sibTransId="{0EC9D44A-1F9F-481C-9A98-58742EB8E9CC}"/>
    <dgm:cxn modelId="{A6B9BA73-C369-460D-BB11-64AE918AB562}" srcId="{ABFE05F6-F54B-4A0B-8434-100C77CF4857}" destId="{0956190A-A548-4780-9E28-A113B3EDAE05}" srcOrd="0" destOrd="0" parTransId="{B7219AFD-7552-40E0-87A1-59DDF5B4CD77}" sibTransId="{6EE6F828-753C-4191-B024-4E75A6B0B678}"/>
    <dgm:cxn modelId="{B8F86077-7C78-4F66-B986-77C7ADE0256F}" type="presOf" srcId="{24D722FC-5037-4995-AC3E-5725DA57D315}" destId="{E7559201-360D-4163-9696-B78EF45C2D36}" srcOrd="0" destOrd="0" presId="urn:microsoft.com/office/officeart/2008/layout/LinedList"/>
    <dgm:cxn modelId="{E1C0BC57-DC81-45FF-AAAC-966F8C803213}" type="presOf" srcId="{CD3A2AD1-3781-43F8-84E6-8F92ACA4758D}" destId="{10676B8C-9570-45F1-A565-FA5D05CF32ED}" srcOrd="0" destOrd="0" presId="urn:microsoft.com/office/officeart/2008/layout/LinedList"/>
    <dgm:cxn modelId="{F51C7D82-D0A0-4B53-A5D5-3D4315A501A8}" srcId="{ABFE05F6-F54B-4A0B-8434-100C77CF4857}" destId="{7C88AD08-0759-46EA-A310-79B2142CE956}" srcOrd="1" destOrd="0" parTransId="{F2B1210C-0323-4A16-8302-55D62AF4BCC4}" sibTransId="{A6B8EB18-CEE3-4773-B245-B5EA23675E7E}"/>
    <dgm:cxn modelId="{6514D597-7DCD-47BA-B1DF-703746496B6D}" type="presOf" srcId="{0956190A-A548-4780-9E28-A113B3EDAE05}" destId="{83B29296-1574-40F7-9BDB-1FC71595F741}" srcOrd="0" destOrd="0" presId="urn:microsoft.com/office/officeart/2008/layout/LinedList"/>
    <dgm:cxn modelId="{2917D6A0-DE50-4A84-973F-ED1BAA560C85}" type="presOf" srcId="{61CD9D84-0189-4AFD-A4AC-60650B21E95F}" destId="{2AD5A881-DA66-4A13-9073-360004232E8A}" srcOrd="0" destOrd="0" presId="urn:microsoft.com/office/officeart/2008/layout/LinedList"/>
    <dgm:cxn modelId="{7139B0AD-9544-4720-8C34-BE9760718A7C}" type="presOf" srcId="{CFF0A59D-3065-4853-BA36-56DFD356B627}" destId="{2E6260CD-4503-4BFD-8B10-A463861A5572}" srcOrd="0" destOrd="0" presId="urn:microsoft.com/office/officeart/2008/layout/LinedList"/>
    <dgm:cxn modelId="{91850ECA-B3AC-474E-B9EF-180C9C752192}" srcId="{ABFE05F6-F54B-4A0B-8434-100C77CF4857}" destId="{CFF0A59D-3065-4853-BA36-56DFD356B627}" srcOrd="3" destOrd="0" parTransId="{2508CBE6-28D7-4BE9-9E25-B28ECC17BD6D}" sibTransId="{1D6EC66A-A85E-47CE-A15C-563035116B26}"/>
    <dgm:cxn modelId="{AE5310F2-3CF4-42F4-8C19-9F4DEC42900C}" srcId="{ABFE05F6-F54B-4A0B-8434-100C77CF4857}" destId="{24D722FC-5037-4995-AC3E-5725DA57D315}" srcOrd="5" destOrd="0" parTransId="{F1895B9C-F998-4F6E-8854-892E3EAC0220}" sibTransId="{6F1B183E-3B77-43A6-9A22-B494AC238CBC}"/>
    <dgm:cxn modelId="{B7C178FF-7AC2-4C83-87AF-6A3E1DE07603}" type="presOf" srcId="{ABFE05F6-F54B-4A0B-8434-100C77CF4857}" destId="{D831FEA1-8EDD-49CA-A62B-2EFD757F7EE3}" srcOrd="0" destOrd="0" presId="urn:microsoft.com/office/officeart/2008/layout/LinedList"/>
    <dgm:cxn modelId="{2BB8D5FD-1EAB-42A8-AE2A-7C2D758FD600}" type="presParOf" srcId="{D831FEA1-8EDD-49CA-A62B-2EFD757F7EE3}" destId="{1B47956C-E2B0-456B-9E03-63F1BFAE19DC}" srcOrd="0" destOrd="0" presId="urn:microsoft.com/office/officeart/2008/layout/LinedList"/>
    <dgm:cxn modelId="{8739DFC4-4B11-49D1-9EA3-40B5FE391DB9}" type="presParOf" srcId="{D831FEA1-8EDD-49CA-A62B-2EFD757F7EE3}" destId="{DC8A1E8A-361F-4E83-8D6B-EC6697391ED3}" srcOrd="1" destOrd="0" presId="urn:microsoft.com/office/officeart/2008/layout/LinedList"/>
    <dgm:cxn modelId="{558123BA-AAE5-4932-BB20-EF9D629C66DB}" type="presParOf" srcId="{DC8A1E8A-361F-4E83-8D6B-EC6697391ED3}" destId="{83B29296-1574-40F7-9BDB-1FC71595F741}" srcOrd="0" destOrd="0" presId="urn:microsoft.com/office/officeart/2008/layout/LinedList"/>
    <dgm:cxn modelId="{3B3B7C2C-51F3-432E-AE0B-312B23F8E492}" type="presParOf" srcId="{DC8A1E8A-361F-4E83-8D6B-EC6697391ED3}" destId="{9ED142AE-05F9-4DB2-8DC5-9F5693175E93}" srcOrd="1" destOrd="0" presId="urn:microsoft.com/office/officeart/2008/layout/LinedList"/>
    <dgm:cxn modelId="{886D3AC7-FDE4-4379-A298-1B0777FE26EC}" type="presParOf" srcId="{D831FEA1-8EDD-49CA-A62B-2EFD757F7EE3}" destId="{4012088B-BC71-4AAF-8DE0-021E4B779F79}" srcOrd="2" destOrd="0" presId="urn:microsoft.com/office/officeart/2008/layout/LinedList"/>
    <dgm:cxn modelId="{5B199A14-B127-4189-BB8A-D0537416BB2A}" type="presParOf" srcId="{D831FEA1-8EDD-49CA-A62B-2EFD757F7EE3}" destId="{70EBECBB-29E8-49BC-B351-99294E5FE633}" srcOrd="3" destOrd="0" presId="urn:microsoft.com/office/officeart/2008/layout/LinedList"/>
    <dgm:cxn modelId="{EB153037-805D-4E11-9BCB-DB04E2C5EFCE}" type="presParOf" srcId="{70EBECBB-29E8-49BC-B351-99294E5FE633}" destId="{442E4D1E-EB72-4B0E-B0AD-BD66AA1AF09C}" srcOrd="0" destOrd="0" presId="urn:microsoft.com/office/officeart/2008/layout/LinedList"/>
    <dgm:cxn modelId="{EF05879F-84D9-4807-86FC-2E5CCFBF9892}" type="presParOf" srcId="{70EBECBB-29E8-49BC-B351-99294E5FE633}" destId="{BE823876-D6E4-4974-9B61-0EE2E40F97CF}" srcOrd="1" destOrd="0" presId="urn:microsoft.com/office/officeart/2008/layout/LinedList"/>
    <dgm:cxn modelId="{21BC189C-E4C0-4F80-8D9B-FAB6F5606A44}" type="presParOf" srcId="{D831FEA1-8EDD-49CA-A62B-2EFD757F7EE3}" destId="{FFB6E6F3-4E19-4CE1-B3D4-C81D9964773F}" srcOrd="4" destOrd="0" presId="urn:microsoft.com/office/officeart/2008/layout/LinedList"/>
    <dgm:cxn modelId="{3B116E0F-E9F8-4783-9054-4857670099FA}" type="presParOf" srcId="{D831FEA1-8EDD-49CA-A62B-2EFD757F7EE3}" destId="{C9BA58F4-5476-4366-B121-78FBE9056B57}" srcOrd="5" destOrd="0" presId="urn:microsoft.com/office/officeart/2008/layout/LinedList"/>
    <dgm:cxn modelId="{275A1D58-4238-4228-9653-FDF561BB8096}" type="presParOf" srcId="{C9BA58F4-5476-4366-B121-78FBE9056B57}" destId="{10676B8C-9570-45F1-A565-FA5D05CF32ED}" srcOrd="0" destOrd="0" presId="urn:microsoft.com/office/officeart/2008/layout/LinedList"/>
    <dgm:cxn modelId="{6038D703-723D-4298-A485-08F6452913E9}" type="presParOf" srcId="{C9BA58F4-5476-4366-B121-78FBE9056B57}" destId="{3257E0CF-913B-4EEC-9D42-52B053511AD6}" srcOrd="1" destOrd="0" presId="urn:microsoft.com/office/officeart/2008/layout/LinedList"/>
    <dgm:cxn modelId="{3207C1FC-BF5F-4E66-8AB9-1845EAB1740C}" type="presParOf" srcId="{D831FEA1-8EDD-49CA-A62B-2EFD757F7EE3}" destId="{5BDE8D46-1EC1-41BD-919A-0C84FDDCD153}" srcOrd="6" destOrd="0" presId="urn:microsoft.com/office/officeart/2008/layout/LinedList"/>
    <dgm:cxn modelId="{69AF541A-C91C-4315-BC02-A7BB8C660B39}" type="presParOf" srcId="{D831FEA1-8EDD-49CA-A62B-2EFD757F7EE3}" destId="{20C095A6-51D4-4957-BF5B-90CEE7A3AB4F}" srcOrd="7" destOrd="0" presId="urn:microsoft.com/office/officeart/2008/layout/LinedList"/>
    <dgm:cxn modelId="{1559A762-62B8-4CC2-8554-FE79A1A7AB11}" type="presParOf" srcId="{20C095A6-51D4-4957-BF5B-90CEE7A3AB4F}" destId="{2E6260CD-4503-4BFD-8B10-A463861A5572}" srcOrd="0" destOrd="0" presId="urn:microsoft.com/office/officeart/2008/layout/LinedList"/>
    <dgm:cxn modelId="{E82F15BB-67C1-47FF-8FBB-78786EE9B299}" type="presParOf" srcId="{20C095A6-51D4-4957-BF5B-90CEE7A3AB4F}" destId="{24E24B9E-3860-4DB2-B31B-91A9EEC3FD6C}" srcOrd="1" destOrd="0" presId="urn:microsoft.com/office/officeart/2008/layout/LinedList"/>
    <dgm:cxn modelId="{DCB8C1EE-A84A-4ED1-8E1A-8B6B3F77ABC1}" type="presParOf" srcId="{D831FEA1-8EDD-49CA-A62B-2EFD757F7EE3}" destId="{5A98A43F-826F-4D05-B7D8-E8327850F1FB}" srcOrd="8" destOrd="0" presId="urn:microsoft.com/office/officeart/2008/layout/LinedList"/>
    <dgm:cxn modelId="{AB001EF8-9109-4B96-AE82-6C70FD575442}" type="presParOf" srcId="{D831FEA1-8EDD-49CA-A62B-2EFD757F7EE3}" destId="{618B2C09-48C4-4A99-BBB1-D716D7B36F25}" srcOrd="9" destOrd="0" presId="urn:microsoft.com/office/officeart/2008/layout/LinedList"/>
    <dgm:cxn modelId="{5F741402-AF86-4E45-BD08-4B89AD5BAD8E}" type="presParOf" srcId="{618B2C09-48C4-4A99-BBB1-D716D7B36F25}" destId="{2AD5A881-DA66-4A13-9073-360004232E8A}" srcOrd="0" destOrd="0" presId="urn:microsoft.com/office/officeart/2008/layout/LinedList"/>
    <dgm:cxn modelId="{FCBA2B8E-9F54-496C-AE62-3F438780B875}" type="presParOf" srcId="{618B2C09-48C4-4A99-BBB1-D716D7B36F25}" destId="{840F9F86-1DBB-4675-950A-1AC2ED990C24}" srcOrd="1" destOrd="0" presId="urn:microsoft.com/office/officeart/2008/layout/LinedList"/>
    <dgm:cxn modelId="{4C4D5FFB-BB42-4F16-A3DA-C6C603727524}" type="presParOf" srcId="{D831FEA1-8EDD-49CA-A62B-2EFD757F7EE3}" destId="{3E359981-33AB-4D4D-9837-B49134979319}" srcOrd="10" destOrd="0" presId="urn:microsoft.com/office/officeart/2008/layout/LinedList"/>
    <dgm:cxn modelId="{6B5846CA-ACFA-4C58-968B-00BC9E7F3E9F}" type="presParOf" srcId="{D831FEA1-8EDD-49CA-A62B-2EFD757F7EE3}" destId="{81F0436D-27B1-468E-AA16-DB9A5222C67A}" srcOrd="11" destOrd="0" presId="urn:microsoft.com/office/officeart/2008/layout/LinedList"/>
    <dgm:cxn modelId="{CE959641-18E1-4269-8E72-736299A11D7E}" type="presParOf" srcId="{81F0436D-27B1-468E-AA16-DB9A5222C67A}" destId="{E7559201-360D-4163-9696-B78EF45C2D36}" srcOrd="0" destOrd="0" presId="urn:microsoft.com/office/officeart/2008/layout/LinedList"/>
    <dgm:cxn modelId="{34C6A8D3-89A2-4CC4-AEFA-D638FE353814}" type="presParOf" srcId="{81F0436D-27B1-468E-AA16-DB9A5222C67A}" destId="{5CA04DEC-2681-43C6-B47E-36BC8E2CE7D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9.xml><?xml version="1.0" encoding="utf-8"?>
<dgm:dataModel xmlns:dgm="http://schemas.openxmlformats.org/drawingml/2006/diagram" xmlns:a="http://schemas.openxmlformats.org/drawingml/2006/main">
  <dgm:ptLst>
    <dgm:pt modelId="{3A2A5505-998B-4A91-952E-E3F139219CD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E35CE98-CA92-4B18-B582-AEEB0ABF14B3}">
      <dgm:prSet/>
      <dgm:spPr/>
      <dgm:t>
        <a:bodyPr/>
        <a:lstStyle/>
        <a:p>
          <a:r>
            <a:rPr lang="en-GB"/>
            <a:t>Reduction in inventory</a:t>
          </a:r>
          <a:endParaRPr lang="en-US"/>
        </a:p>
      </dgm:t>
    </dgm:pt>
    <dgm:pt modelId="{BEFCD89A-D87F-4C52-8601-D1F47AB96B93}" type="parTrans" cxnId="{32458414-48F4-452F-A44B-C97914714FE6}">
      <dgm:prSet/>
      <dgm:spPr/>
      <dgm:t>
        <a:bodyPr/>
        <a:lstStyle/>
        <a:p>
          <a:endParaRPr lang="en-US"/>
        </a:p>
      </dgm:t>
    </dgm:pt>
    <dgm:pt modelId="{0E7CDC65-5F20-4F54-9E79-194992BF1A7D}" type="sibTrans" cxnId="{32458414-48F4-452F-A44B-C97914714FE6}">
      <dgm:prSet/>
      <dgm:spPr/>
      <dgm:t>
        <a:bodyPr/>
        <a:lstStyle/>
        <a:p>
          <a:endParaRPr lang="en-US"/>
        </a:p>
      </dgm:t>
    </dgm:pt>
    <dgm:pt modelId="{A73633DC-63B4-4ECB-9D73-415285F8C48F}">
      <dgm:prSet/>
      <dgm:spPr/>
      <dgm:t>
        <a:bodyPr/>
        <a:lstStyle/>
        <a:p>
          <a:r>
            <a:rPr lang="en-GB"/>
            <a:t>Improved quality</a:t>
          </a:r>
          <a:endParaRPr lang="en-US"/>
        </a:p>
      </dgm:t>
    </dgm:pt>
    <dgm:pt modelId="{90F152CC-6AF4-4EA7-94B6-919D95C63463}" type="parTrans" cxnId="{A3B1DC5F-3CD8-4B9A-91AF-EB48C1E40F9E}">
      <dgm:prSet/>
      <dgm:spPr/>
      <dgm:t>
        <a:bodyPr/>
        <a:lstStyle/>
        <a:p>
          <a:endParaRPr lang="en-US"/>
        </a:p>
      </dgm:t>
    </dgm:pt>
    <dgm:pt modelId="{C8EFBF7A-AC29-48BE-9B7B-5360686A5987}" type="sibTrans" cxnId="{A3B1DC5F-3CD8-4B9A-91AF-EB48C1E40F9E}">
      <dgm:prSet/>
      <dgm:spPr/>
      <dgm:t>
        <a:bodyPr/>
        <a:lstStyle/>
        <a:p>
          <a:endParaRPr lang="en-US"/>
        </a:p>
      </dgm:t>
    </dgm:pt>
    <dgm:pt modelId="{B2480F13-C401-4721-A99B-7D6A1A1BFAE7}">
      <dgm:prSet/>
      <dgm:spPr/>
      <dgm:t>
        <a:bodyPr/>
        <a:lstStyle/>
        <a:p>
          <a:r>
            <a:rPr lang="en-GB"/>
            <a:t>Reduced space requirements</a:t>
          </a:r>
          <a:endParaRPr lang="en-US"/>
        </a:p>
      </dgm:t>
    </dgm:pt>
    <dgm:pt modelId="{4DD9E32D-2E36-44DA-828C-7D2D772C5F61}" type="parTrans" cxnId="{02FE9C6E-79CF-4808-879A-397C5A4331AE}">
      <dgm:prSet/>
      <dgm:spPr/>
      <dgm:t>
        <a:bodyPr/>
        <a:lstStyle/>
        <a:p>
          <a:endParaRPr lang="en-US"/>
        </a:p>
      </dgm:t>
    </dgm:pt>
    <dgm:pt modelId="{EBBE95B1-6ECA-441E-95BB-3DE988474CB1}" type="sibTrans" cxnId="{02FE9C6E-79CF-4808-879A-397C5A4331AE}">
      <dgm:prSet/>
      <dgm:spPr/>
      <dgm:t>
        <a:bodyPr/>
        <a:lstStyle/>
        <a:p>
          <a:endParaRPr lang="en-US"/>
        </a:p>
      </dgm:t>
    </dgm:pt>
    <dgm:pt modelId="{8795A4B7-885D-45A0-95F5-74D9A0F7B08B}">
      <dgm:prSet/>
      <dgm:spPr/>
      <dgm:t>
        <a:bodyPr/>
        <a:lstStyle/>
        <a:p>
          <a:r>
            <a:rPr lang="en-GB"/>
            <a:t>Shorter lead times</a:t>
          </a:r>
          <a:endParaRPr lang="en-US"/>
        </a:p>
      </dgm:t>
    </dgm:pt>
    <dgm:pt modelId="{82EE47C2-87D0-475A-BBA8-10E163E0705F}" type="parTrans" cxnId="{C1980121-474A-4696-887A-46B6F87EBEDD}">
      <dgm:prSet/>
      <dgm:spPr/>
      <dgm:t>
        <a:bodyPr/>
        <a:lstStyle/>
        <a:p>
          <a:endParaRPr lang="en-US"/>
        </a:p>
      </dgm:t>
    </dgm:pt>
    <dgm:pt modelId="{CCACC7CA-6BE0-42A8-A59E-F03889B09BB4}" type="sibTrans" cxnId="{C1980121-474A-4696-887A-46B6F87EBEDD}">
      <dgm:prSet/>
      <dgm:spPr/>
      <dgm:t>
        <a:bodyPr/>
        <a:lstStyle/>
        <a:p>
          <a:endParaRPr lang="en-US"/>
        </a:p>
      </dgm:t>
    </dgm:pt>
    <dgm:pt modelId="{D8306070-8DFF-4D0F-AF48-244C8A167DA2}">
      <dgm:prSet/>
      <dgm:spPr/>
      <dgm:t>
        <a:bodyPr/>
        <a:lstStyle/>
        <a:p>
          <a:r>
            <a:rPr lang="en-GB"/>
            <a:t>Lower production costs</a:t>
          </a:r>
          <a:endParaRPr lang="en-US"/>
        </a:p>
      </dgm:t>
    </dgm:pt>
    <dgm:pt modelId="{9B89D946-7528-4248-A82E-E82BD56AF49C}" type="parTrans" cxnId="{6E273F88-25EA-4CCA-8B2D-B3A7C21F66A8}">
      <dgm:prSet/>
      <dgm:spPr/>
      <dgm:t>
        <a:bodyPr/>
        <a:lstStyle/>
        <a:p>
          <a:endParaRPr lang="en-US"/>
        </a:p>
      </dgm:t>
    </dgm:pt>
    <dgm:pt modelId="{9B71A41D-1AE0-48A8-8507-4CD4B50C3A91}" type="sibTrans" cxnId="{6E273F88-25EA-4CCA-8B2D-B3A7C21F66A8}">
      <dgm:prSet/>
      <dgm:spPr/>
      <dgm:t>
        <a:bodyPr/>
        <a:lstStyle/>
        <a:p>
          <a:endParaRPr lang="en-US"/>
        </a:p>
      </dgm:t>
    </dgm:pt>
    <dgm:pt modelId="{8EF3AC7C-11B4-48DE-8B4C-EAD54E3F6D42}">
      <dgm:prSet/>
      <dgm:spPr/>
      <dgm:t>
        <a:bodyPr/>
        <a:lstStyle/>
        <a:p>
          <a:r>
            <a:rPr lang="en-GB"/>
            <a:t>Increased productivity</a:t>
          </a:r>
          <a:endParaRPr lang="en-US"/>
        </a:p>
      </dgm:t>
    </dgm:pt>
    <dgm:pt modelId="{A3043B58-B773-4580-916A-B0DE563E2070}" type="parTrans" cxnId="{16827A30-2CF6-43B8-A964-C560C94EB2CF}">
      <dgm:prSet/>
      <dgm:spPr/>
      <dgm:t>
        <a:bodyPr/>
        <a:lstStyle/>
        <a:p>
          <a:endParaRPr lang="en-US"/>
        </a:p>
      </dgm:t>
    </dgm:pt>
    <dgm:pt modelId="{74E95159-E422-40B7-9BB1-AE943F54671C}" type="sibTrans" cxnId="{16827A30-2CF6-43B8-A964-C560C94EB2CF}">
      <dgm:prSet/>
      <dgm:spPr/>
      <dgm:t>
        <a:bodyPr/>
        <a:lstStyle/>
        <a:p>
          <a:endParaRPr lang="en-US"/>
        </a:p>
      </dgm:t>
    </dgm:pt>
    <dgm:pt modelId="{3249FA4A-C8CC-4BFB-BA81-1F9D53F612B5}">
      <dgm:prSet/>
      <dgm:spPr/>
      <dgm:t>
        <a:bodyPr/>
        <a:lstStyle/>
        <a:p>
          <a:r>
            <a:rPr lang="en-GB"/>
            <a:t>Increased machine utilisation</a:t>
          </a:r>
          <a:endParaRPr lang="en-US"/>
        </a:p>
      </dgm:t>
    </dgm:pt>
    <dgm:pt modelId="{5F0B5C19-AB65-40E2-9271-0C0CB086CE9F}" type="parTrans" cxnId="{2991F23A-2711-49E3-BF59-60B4CB8EF9E5}">
      <dgm:prSet/>
      <dgm:spPr/>
      <dgm:t>
        <a:bodyPr/>
        <a:lstStyle/>
        <a:p>
          <a:endParaRPr lang="en-US"/>
        </a:p>
      </dgm:t>
    </dgm:pt>
    <dgm:pt modelId="{838455A2-A811-4344-8DE5-56ED12CADF49}" type="sibTrans" cxnId="{2991F23A-2711-49E3-BF59-60B4CB8EF9E5}">
      <dgm:prSet/>
      <dgm:spPr/>
      <dgm:t>
        <a:bodyPr/>
        <a:lstStyle/>
        <a:p>
          <a:endParaRPr lang="en-US"/>
        </a:p>
      </dgm:t>
    </dgm:pt>
    <dgm:pt modelId="{B0C3CD24-D87E-496C-AA44-1184B56338E5}">
      <dgm:prSet/>
      <dgm:spPr/>
      <dgm:t>
        <a:bodyPr/>
        <a:lstStyle/>
        <a:p>
          <a:r>
            <a:rPr lang="en-GB"/>
            <a:t>Greater flexibility</a:t>
          </a:r>
          <a:endParaRPr lang="en-US"/>
        </a:p>
      </dgm:t>
    </dgm:pt>
    <dgm:pt modelId="{2141627A-14C3-4334-8F15-F84F6546FABE}" type="parTrans" cxnId="{3E70030A-4753-4C66-993A-695C32E2EC25}">
      <dgm:prSet/>
      <dgm:spPr/>
      <dgm:t>
        <a:bodyPr/>
        <a:lstStyle/>
        <a:p>
          <a:endParaRPr lang="en-US"/>
        </a:p>
      </dgm:t>
    </dgm:pt>
    <dgm:pt modelId="{EE7CEFAD-6275-4E58-83C1-803B4EC3CF66}" type="sibTrans" cxnId="{3E70030A-4753-4C66-993A-695C32E2EC25}">
      <dgm:prSet/>
      <dgm:spPr/>
      <dgm:t>
        <a:bodyPr/>
        <a:lstStyle/>
        <a:p>
          <a:endParaRPr lang="en-US"/>
        </a:p>
      </dgm:t>
    </dgm:pt>
    <dgm:pt modelId="{F27D4626-9A36-481E-A297-CF5B5D9756AC}" type="pres">
      <dgm:prSet presAssocID="{3A2A5505-998B-4A91-952E-E3F139219CDF}" presName="vert0" presStyleCnt="0">
        <dgm:presLayoutVars>
          <dgm:dir/>
          <dgm:animOne val="branch"/>
          <dgm:animLvl val="lvl"/>
        </dgm:presLayoutVars>
      </dgm:prSet>
      <dgm:spPr/>
    </dgm:pt>
    <dgm:pt modelId="{2977393A-D824-47B6-BF46-1F4673C55726}" type="pres">
      <dgm:prSet presAssocID="{8E35CE98-CA92-4B18-B582-AEEB0ABF14B3}" presName="thickLine" presStyleLbl="alignNode1" presStyleIdx="0" presStyleCnt="8"/>
      <dgm:spPr/>
    </dgm:pt>
    <dgm:pt modelId="{189E5806-6192-4E50-8263-F0B9F288F241}" type="pres">
      <dgm:prSet presAssocID="{8E35CE98-CA92-4B18-B582-AEEB0ABF14B3}" presName="horz1" presStyleCnt="0"/>
      <dgm:spPr/>
    </dgm:pt>
    <dgm:pt modelId="{D1752B35-A3DA-4DF5-83FE-B7474725E55E}" type="pres">
      <dgm:prSet presAssocID="{8E35CE98-CA92-4B18-B582-AEEB0ABF14B3}" presName="tx1" presStyleLbl="revTx" presStyleIdx="0" presStyleCnt="8"/>
      <dgm:spPr/>
    </dgm:pt>
    <dgm:pt modelId="{30556E38-850F-4BF5-AE87-EDA32EB25804}" type="pres">
      <dgm:prSet presAssocID="{8E35CE98-CA92-4B18-B582-AEEB0ABF14B3}" presName="vert1" presStyleCnt="0"/>
      <dgm:spPr/>
    </dgm:pt>
    <dgm:pt modelId="{E8489842-A87E-42E1-9DE0-C96190985C3D}" type="pres">
      <dgm:prSet presAssocID="{A73633DC-63B4-4ECB-9D73-415285F8C48F}" presName="thickLine" presStyleLbl="alignNode1" presStyleIdx="1" presStyleCnt="8"/>
      <dgm:spPr/>
    </dgm:pt>
    <dgm:pt modelId="{A0EFC3AE-30E0-451C-9F8C-47F74B20A23B}" type="pres">
      <dgm:prSet presAssocID="{A73633DC-63B4-4ECB-9D73-415285F8C48F}" presName="horz1" presStyleCnt="0"/>
      <dgm:spPr/>
    </dgm:pt>
    <dgm:pt modelId="{F440F9DA-C596-40B1-8115-A578A6780ACA}" type="pres">
      <dgm:prSet presAssocID="{A73633DC-63B4-4ECB-9D73-415285F8C48F}" presName="tx1" presStyleLbl="revTx" presStyleIdx="1" presStyleCnt="8"/>
      <dgm:spPr/>
    </dgm:pt>
    <dgm:pt modelId="{6C20F7E2-F57A-470D-84E1-1D67A948BC4C}" type="pres">
      <dgm:prSet presAssocID="{A73633DC-63B4-4ECB-9D73-415285F8C48F}" presName="vert1" presStyleCnt="0"/>
      <dgm:spPr/>
    </dgm:pt>
    <dgm:pt modelId="{2853DBD1-E1E8-407F-93A4-1FB1D5B4E559}" type="pres">
      <dgm:prSet presAssocID="{B2480F13-C401-4721-A99B-7D6A1A1BFAE7}" presName="thickLine" presStyleLbl="alignNode1" presStyleIdx="2" presStyleCnt="8"/>
      <dgm:spPr/>
    </dgm:pt>
    <dgm:pt modelId="{7552BD74-5EA0-445B-965D-E97C18002A6A}" type="pres">
      <dgm:prSet presAssocID="{B2480F13-C401-4721-A99B-7D6A1A1BFAE7}" presName="horz1" presStyleCnt="0"/>
      <dgm:spPr/>
    </dgm:pt>
    <dgm:pt modelId="{3025F624-C2B1-4003-8103-C47890DE2BB4}" type="pres">
      <dgm:prSet presAssocID="{B2480F13-C401-4721-A99B-7D6A1A1BFAE7}" presName="tx1" presStyleLbl="revTx" presStyleIdx="2" presStyleCnt="8"/>
      <dgm:spPr/>
    </dgm:pt>
    <dgm:pt modelId="{E9DE26CC-6AE7-4471-A354-F447859E53A3}" type="pres">
      <dgm:prSet presAssocID="{B2480F13-C401-4721-A99B-7D6A1A1BFAE7}" presName="vert1" presStyleCnt="0"/>
      <dgm:spPr/>
    </dgm:pt>
    <dgm:pt modelId="{F3A15775-C156-4F60-A7FA-3763AD527BA3}" type="pres">
      <dgm:prSet presAssocID="{8795A4B7-885D-45A0-95F5-74D9A0F7B08B}" presName="thickLine" presStyleLbl="alignNode1" presStyleIdx="3" presStyleCnt="8"/>
      <dgm:spPr/>
    </dgm:pt>
    <dgm:pt modelId="{C1BA596E-D395-4343-A013-C604954AC0AF}" type="pres">
      <dgm:prSet presAssocID="{8795A4B7-885D-45A0-95F5-74D9A0F7B08B}" presName="horz1" presStyleCnt="0"/>
      <dgm:spPr/>
    </dgm:pt>
    <dgm:pt modelId="{BBA09224-92D6-4866-95B3-21259C7FDB7D}" type="pres">
      <dgm:prSet presAssocID="{8795A4B7-885D-45A0-95F5-74D9A0F7B08B}" presName="tx1" presStyleLbl="revTx" presStyleIdx="3" presStyleCnt="8"/>
      <dgm:spPr/>
    </dgm:pt>
    <dgm:pt modelId="{E8B9B81F-9C1A-4694-A822-3E019F828C79}" type="pres">
      <dgm:prSet presAssocID="{8795A4B7-885D-45A0-95F5-74D9A0F7B08B}" presName="vert1" presStyleCnt="0"/>
      <dgm:spPr/>
    </dgm:pt>
    <dgm:pt modelId="{8FFB5019-94BB-4209-AE59-56734387F16D}" type="pres">
      <dgm:prSet presAssocID="{D8306070-8DFF-4D0F-AF48-244C8A167DA2}" presName="thickLine" presStyleLbl="alignNode1" presStyleIdx="4" presStyleCnt="8"/>
      <dgm:spPr/>
    </dgm:pt>
    <dgm:pt modelId="{7EDC30E2-E2BB-4F31-B957-9EFE28C0A526}" type="pres">
      <dgm:prSet presAssocID="{D8306070-8DFF-4D0F-AF48-244C8A167DA2}" presName="horz1" presStyleCnt="0"/>
      <dgm:spPr/>
    </dgm:pt>
    <dgm:pt modelId="{BB62E796-E650-464C-9319-95B2F1CACB88}" type="pres">
      <dgm:prSet presAssocID="{D8306070-8DFF-4D0F-AF48-244C8A167DA2}" presName="tx1" presStyleLbl="revTx" presStyleIdx="4" presStyleCnt="8"/>
      <dgm:spPr/>
    </dgm:pt>
    <dgm:pt modelId="{C15658FA-42D1-48F4-B536-11810F9D0D77}" type="pres">
      <dgm:prSet presAssocID="{D8306070-8DFF-4D0F-AF48-244C8A167DA2}" presName="vert1" presStyleCnt="0"/>
      <dgm:spPr/>
    </dgm:pt>
    <dgm:pt modelId="{07F85A08-16FA-4E81-91E4-2D128E474078}" type="pres">
      <dgm:prSet presAssocID="{8EF3AC7C-11B4-48DE-8B4C-EAD54E3F6D42}" presName="thickLine" presStyleLbl="alignNode1" presStyleIdx="5" presStyleCnt="8"/>
      <dgm:spPr/>
    </dgm:pt>
    <dgm:pt modelId="{1719E956-5CA2-44CE-A6AA-2C1A66B508A7}" type="pres">
      <dgm:prSet presAssocID="{8EF3AC7C-11B4-48DE-8B4C-EAD54E3F6D42}" presName="horz1" presStyleCnt="0"/>
      <dgm:spPr/>
    </dgm:pt>
    <dgm:pt modelId="{5444CC41-B10B-4CAC-99F7-F249F229209D}" type="pres">
      <dgm:prSet presAssocID="{8EF3AC7C-11B4-48DE-8B4C-EAD54E3F6D42}" presName="tx1" presStyleLbl="revTx" presStyleIdx="5" presStyleCnt="8"/>
      <dgm:spPr/>
    </dgm:pt>
    <dgm:pt modelId="{F3BFFFDA-40D1-4D85-A3B5-80B40F8C5F7A}" type="pres">
      <dgm:prSet presAssocID="{8EF3AC7C-11B4-48DE-8B4C-EAD54E3F6D42}" presName="vert1" presStyleCnt="0"/>
      <dgm:spPr/>
    </dgm:pt>
    <dgm:pt modelId="{BA3510F0-27A9-4182-A376-330C0560E63C}" type="pres">
      <dgm:prSet presAssocID="{3249FA4A-C8CC-4BFB-BA81-1F9D53F612B5}" presName="thickLine" presStyleLbl="alignNode1" presStyleIdx="6" presStyleCnt="8"/>
      <dgm:spPr/>
    </dgm:pt>
    <dgm:pt modelId="{E78F74B8-8B9B-419B-AE26-49CB78D0BBE8}" type="pres">
      <dgm:prSet presAssocID="{3249FA4A-C8CC-4BFB-BA81-1F9D53F612B5}" presName="horz1" presStyleCnt="0"/>
      <dgm:spPr/>
    </dgm:pt>
    <dgm:pt modelId="{B25207ED-E343-4CB7-8239-118BD0572A5D}" type="pres">
      <dgm:prSet presAssocID="{3249FA4A-C8CC-4BFB-BA81-1F9D53F612B5}" presName="tx1" presStyleLbl="revTx" presStyleIdx="6" presStyleCnt="8"/>
      <dgm:spPr/>
    </dgm:pt>
    <dgm:pt modelId="{25920D66-357E-496E-9250-4C1F60528D38}" type="pres">
      <dgm:prSet presAssocID="{3249FA4A-C8CC-4BFB-BA81-1F9D53F612B5}" presName="vert1" presStyleCnt="0"/>
      <dgm:spPr/>
    </dgm:pt>
    <dgm:pt modelId="{3B6A75D5-4336-453C-8D59-A4D10B1AC1EC}" type="pres">
      <dgm:prSet presAssocID="{B0C3CD24-D87E-496C-AA44-1184B56338E5}" presName="thickLine" presStyleLbl="alignNode1" presStyleIdx="7" presStyleCnt="8"/>
      <dgm:spPr/>
    </dgm:pt>
    <dgm:pt modelId="{9B44A377-AA57-456E-90FE-96FA54A15CD9}" type="pres">
      <dgm:prSet presAssocID="{B0C3CD24-D87E-496C-AA44-1184B56338E5}" presName="horz1" presStyleCnt="0"/>
      <dgm:spPr/>
    </dgm:pt>
    <dgm:pt modelId="{197BC662-FB3A-4E15-968B-26393051FD92}" type="pres">
      <dgm:prSet presAssocID="{B0C3CD24-D87E-496C-AA44-1184B56338E5}" presName="tx1" presStyleLbl="revTx" presStyleIdx="7" presStyleCnt="8"/>
      <dgm:spPr/>
    </dgm:pt>
    <dgm:pt modelId="{5DD040A4-FDE6-4727-9A28-02B2332144D5}" type="pres">
      <dgm:prSet presAssocID="{B0C3CD24-D87E-496C-AA44-1184B56338E5}" presName="vert1" presStyleCnt="0"/>
      <dgm:spPr/>
    </dgm:pt>
  </dgm:ptLst>
  <dgm:cxnLst>
    <dgm:cxn modelId="{3E70030A-4753-4C66-993A-695C32E2EC25}" srcId="{3A2A5505-998B-4A91-952E-E3F139219CDF}" destId="{B0C3CD24-D87E-496C-AA44-1184B56338E5}" srcOrd="7" destOrd="0" parTransId="{2141627A-14C3-4334-8F15-F84F6546FABE}" sibTransId="{EE7CEFAD-6275-4E58-83C1-803B4EC3CF66}"/>
    <dgm:cxn modelId="{32458414-48F4-452F-A44B-C97914714FE6}" srcId="{3A2A5505-998B-4A91-952E-E3F139219CDF}" destId="{8E35CE98-CA92-4B18-B582-AEEB0ABF14B3}" srcOrd="0" destOrd="0" parTransId="{BEFCD89A-D87F-4C52-8601-D1F47AB96B93}" sibTransId="{0E7CDC65-5F20-4F54-9E79-194992BF1A7D}"/>
    <dgm:cxn modelId="{75B8171F-784A-4BF7-AC86-C1E09AB76C8C}" type="presOf" srcId="{B2480F13-C401-4721-A99B-7D6A1A1BFAE7}" destId="{3025F624-C2B1-4003-8103-C47890DE2BB4}" srcOrd="0" destOrd="0" presId="urn:microsoft.com/office/officeart/2008/layout/LinedList"/>
    <dgm:cxn modelId="{C1980121-474A-4696-887A-46B6F87EBEDD}" srcId="{3A2A5505-998B-4A91-952E-E3F139219CDF}" destId="{8795A4B7-885D-45A0-95F5-74D9A0F7B08B}" srcOrd="3" destOrd="0" parTransId="{82EE47C2-87D0-475A-BBA8-10E163E0705F}" sibTransId="{CCACC7CA-6BE0-42A8-A59E-F03889B09BB4}"/>
    <dgm:cxn modelId="{16827A30-2CF6-43B8-A964-C560C94EB2CF}" srcId="{3A2A5505-998B-4A91-952E-E3F139219CDF}" destId="{8EF3AC7C-11B4-48DE-8B4C-EAD54E3F6D42}" srcOrd="5" destOrd="0" parTransId="{A3043B58-B773-4580-916A-B0DE563E2070}" sibTransId="{74E95159-E422-40B7-9BB1-AE943F54671C}"/>
    <dgm:cxn modelId="{26B15F35-46EE-4945-B537-C627B91562DB}" type="presOf" srcId="{D8306070-8DFF-4D0F-AF48-244C8A167DA2}" destId="{BB62E796-E650-464C-9319-95B2F1CACB88}" srcOrd="0" destOrd="0" presId="urn:microsoft.com/office/officeart/2008/layout/LinedList"/>
    <dgm:cxn modelId="{2991F23A-2711-49E3-BF59-60B4CB8EF9E5}" srcId="{3A2A5505-998B-4A91-952E-E3F139219CDF}" destId="{3249FA4A-C8CC-4BFB-BA81-1F9D53F612B5}" srcOrd="6" destOrd="0" parTransId="{5F0B5C19-AB65-40E2-9271-0C0CB086CE9F}" sibTransId="{838455A2-A811-4344-8DE5-56ED12CADF49}"/>
    <dgm:cxn modelId="{A3B1DC5F-3CD8-4B9A-91AF-EB48C1E40F9E}" srcId="{3A2A5505-998B-4A91-952E-E3F139219CDF}" destId="{A73633DC-63B4-4ECB-9D73-415285F8C48F}" srcOrd="1" destOrd="0" parTransId="{90F152CC-6AF4-4EA7-94B6-919D95C63463}" sibTransId="{C8EFBF7A-AC29-48BE-9B7B-5360686A5987}"/>
    <dgm:cxn modelId="{02FE9C6E-79CF-4808-879A-397C5A4331AE}" srcId="{3A2A5505-998B-4A91-952E-E3F139219CDF}" destId="{B2480F13-C401-4721-A99B-7D6A1A1BFAE7}" srcOrd="2" destOrd="0" parTransId="{4DD9E32D-2E36-44DA-828C-7D2D772C5F61}" sibTransId="{EBBE95B1-6ECA-441E-95BB-3DE988474CB1}"/>
    <dgm:cxn modelId="{395E856F-A791-4448-93CB-C9DEE026D885}" type="presOf" srcId="{3249FA4A-C8CC-4BFB-BA81-1F9D53F612B5}" destId="{B25207ED-E343-4CB7-8239-118BD0572A5D}" srcOrd="0" destOrd="0" presId="urn:microsoft.com/office/officeart/2008/layout/LinedList"/>
    <dgm:cxn modelId="{EA573755-E512-4204-9E06-DB1D4792F02B}" type="presOf" srcId="{B0C3CD24-D87E-496C-AA44-1184B56338E5}" destId="{197BC662-FB3A-4E15-968B-26393051FD92}" srcOrd="0" destOrd="0" presId="urn:microsoft.com/office/officeart/2008/layout/LinedList"/>
    <dgm:cxn modelId="{C488087C-0C1C-49A3-8DF1-6D57D20BC9D0}" type="presOf" srcId="{8E35CE98-CA92-4B18-B582-AEEB0ABF14B3}" destId="{D1752B35-A3DA-4DF5-83FE-B7474725E55E}" srcOrd="0" destOrd="0" presId="urn:microsoft.com/office/officeart/2008/layout/LinedList"/>
    <dgm:cxn modelId="{6E273F88-25EA-4CCA-8B2D-B3A7C21F66A8}" srcId="{3A2A5505-998B-4A91-952E-E3F139219CDF}" destId="{D8306070-8DFF-4D0F-AF48-244C8A167DA2}" srcOrd="4" destOrd="0" parTransId="{9B89D946-7528-4248-A82E-E82BD56AF49C}" sibTransId="{9B71A41D-1AE0-48A8-8507-4CD4B50C3A91}"/>
    <dgm:cxn modelId="{61C4DBA7-B5B1-454E-9BDF-78BF8BA4C0A9}" type="presOf" srcId="{8795A4B7-885D-45A0-95F5-74D9A0F7B08B}" destId="{BBA09224-92D6-4866-95B3-21259C7FDB7D}" srcOrd="0" destOrd="0" presId="urn:microsoft.com/office/officeart/2008/layout/LinedList"/>
    <dgm:cxn modelId="{F409A7D5-B5C2-4948-B14A-5910C35E0706}" type="presOf" srcId="{8EF3AC7C-11B4-48DE-8B4C-EAD54E3F6D42}" destId="{5444CC41-B10B-4CAC-99F7-F249F229209D}" srcOrd="0" destOrd="0" presId="urn:microsoft.com/office/officeart/2008/layout/LinedList"/>
    <dgm:cxn modelId="{B6F196E1-E281-4225-8432-D94D23D28AF4}" type="presOf" srcId="{A73633DC-63B4-4ECB-9D73-415285F8C48F}" destId="{F440F9DA-C596-40B1-8115-A578A6780ACA}" srcOrd="0" destOrd="0" presId="urn:microsoft.com/office/officeart/2008/layout/LinedList"/>
    <dgm:cxn modelId="{1A917CED-8419-4DFF-9588-6FBAC4E5DFBA}" type="presOf" srcId="{3A2A5505-998B-4A91-952E-E3F139219CDF}" destId="{F27D4626-9A36-481E-A297-CF5B5D9756AC}" srcOrd="0" destOrd="0" presId="urn:microsoft.com/office/officeart/2008/layout/LinedList"/>
    <dgm:cxn modelId="{3743A19F-1D9C-416D-A702-50BC42FEBD97}" type="presParOf" srcId="{F27D4626-9A36-481E-A297-CF5B5D9756AC}" destId="{2977393A-D824-47B6-BF46-1F4673C55726}" srcOrd="0" destOrd="0" presId="urn:microsoft.com/office/officeart/2008/layout/LinedList"/>
    <dgm:cxn modelId="{053B7B5C-38B3-46FF-ACE9-FD00847733C5}" type="presParOf" srcId="{F27D4626-9A36-481E-A297-CF5B5D9756AC}" destId="{189E5806-6192-4E50-8263-F0B9F288F241}" srcOrd="1" destOrd="0" presId="urn:microsoft.com/office/officeart/2008/layout/LinedList"/>
    <dgm:cxn modelId="{DB1F6084-8B37-4973-9B2D-C7731C45C6BB}" type="presParOf" srcId="{189E5806-6192-4E50-8263-F0B9F288F241}" destId="{D1752B35-A3DA-4DF5-83FE-B7474725E55E}" srcOrd="0" destOrd="0" presId="urn:microsoft.com/office/officeart/2008/layout/LinedList"/>
    <dgm:cxn modelId="{A41F2DA4-C04B-4891-BEA8-C063E5D09B11}" type="presParOf" srcId="{189E5806-6192-4E50-8263-F0B9F288F241}" destId="{30556E38-850F-4BF5-AE87-EDA32EB25804}" srcOrd="1" destOrd="0" presId="urn:microsoft.com/office/officeart/2008/layout/LinedList"/>
    <dgm:cxn modelId="{6B774C95-8AFC-40F2-9EEA-878944D84AD1}" type="presParOf" srcId="{F27D4626-9A36-481E-A297-CF5B5D9756AC}" destId="{E8489842-A87E-42E1-9DE0-C96190985C3D}" srcOrd="2" destOrd="0" presId="urn:microsoft.com/office/officeart/2008/layout/LinedList"/>
    <dgm:cxn modelId="{4FFBDC58-D054-4FDB-AB93-BD46AA46E39F}" type="presParOf" srcId="{F27D4626-9A36-481E-A297-CF5B5D9756AC}" destId="{A0EFC3AE-30E0-451C-9F8C-47F74B20A23B}" srcOrd="3" destOrd="0" presId="urn:microsoft.com/office/officeart/2008/layout/LinedList"/>
    <dgm:cxn modelId="{E3FEC21D-35CA-4088-A5F7-5602C20FE00F}" type="presParOf" srcId="{A0EFC3AE-30E0-451C-9F8C-47F74B20A23B}" destId="{F440F9DA-C596-40B1-8115-A578A6780ACA}" srcOrd="0" destOrd="0" presId="urn:microsoft.com/office/officeart/2008/layout/LinedList"/>
    <dgm:cxn modelId="{21F3D5A4-4B7B-41B7-8BF4-6917D28041D6}" type="presParOf" srcId="{A0EFC3AE-30E0-451C-9F8C-47F74B20A23B}" destId="{6C20F7E2-F57A-470D-84E1-1D67A948BC4C}" srcOrd="1" destOrd="0" presId="urn:microsoft.com/office/officeart/2008/layout/LinedList"/>
    <dgm:cxn modelId="{62E29178-D928-4212-B021-E28CFA6A87C2}" type="presParOf" srcId="{F27D4626-9A36-481E-A297-CF5B5D9756AC}" destId="{2853DBD1-E1E8-407F-93A4-1FB1D5B4E559}" srcOrd="4" destOrd="0" presId="urn:microsoft.com/office/officeart/2008/layout/LinedList"/>
    <dgm:cxn modelId="{0D4718EF-447A-4A8E-85F3-BC771E695D0B}" type="presParOf" srcId="{F27D4626-9A36-481E-A297-CF5B5D9756AC}" destId="{7552BD74-5EA0-445B-965D-E97C18002A6A}" srcOrd="5" destOrd="0" presId="urn:microsoft.com/office/officeart/2008/layout/LinedList"/>
    <dgm:cxn modelId="{58D3EEEC-10E5-48F0-B285-AEB9053E4E26}" type="presParOf" srcId="{7552BD74-5EA0-445B-965D-E97C18002A6A}" destId="{3025F624-C2B1-4003-8103-C47890DE2BB4}" srcOrd="0" destOrd="0" presId="urn:microsoft.com/office/officeart/2008/layout/LinedList"/>
    <dgm:cxn modelId="{937A13A5-72D9-46CF-924E-85AACC423264}" type="presParOf" srcId="{7552BD74-5EA0-445B-965D-E97C18002A6A}" destId="{E9DE26CC-6AE7-4471-A354-F447859E53A3}" srcOrd="1" destOrd="0" presId="urn:microsoft.com/office/officeart/2008/layout/LinedList"/>
    <dgm:cxn modelId="{F1199FF5-A601-4B41-ADBA-5DBFE01DA5E7}" type="presParOf" srcId="{F27D4626-9A36-481E-A297-CF5B5D9756AC}" destId="{F3A15775-C156-4F60-A7FA-3763AD527BA3}" srcOrd="6" destOrd="0" presId="urn:microsoft.com/office/officeart/2008/layout/LinedList"/>
    <dgm:cxn modelId="{087902C5-08D4-4F48-AE6C-F3C933BA79D8}" type="presParOf" srcId="{F27D4626-9A36-481E-A297-CF5B5D9756AC}" destId="{C1BA596E-D395-4343-A013-C604954AC0AF}" srcOrd="7" destOrd="0" presId="urn:microsoft.com/office/officeart/2008/layout/LinedList"/>
    <dgm:cxn modelId="{6E6FDB5D-BE9B-491E-86F9-5CEF83BA9288}" type="presParOf" srcId="{C1BA596E-D395-4343-A013-C604954AC0AF}" destId="{BBA09224-92D6-4866-95B3-21259C7FDB7D}" srcOrd="0" destOrd="0" presId="urn:microsoft.com/office/officeart/2008/layout/LinedList"/>
    <dgm:cxn modelId="{5AE27014-2CDE-4D63-B4EE-569B7715786B}" type="presParOf" srcId="{C1BA596E-D395-4343-A013-C604954AC0AF}" destId="{E8B9B81F-9C1A-4694-A822-3E019F828C79}" srcOrd="1" destOrd="0" presId="urn:microsoft.com/office/officeart/2008/layout/LinedList"/>
    <dgm:cxn modelId="{F4093349-4662-4AA6-A254-3DA6EC8742F5}" type="presParOf" srcId="{F27D4626-9A36-481E-A297-CF5B5D9756AC}" destId="{8FFB5019-94BB-4209-AE59-56734387F16D}" srcOrd="8" destOrd="0" presId="urn:microsoft.com/office/officeart/2008/layout/LinedList"/>
    <dgm:cxn modelId="{89923422-A50B-4E74-AA51-422AAA53F3BC}" type="presParOf" srcId="{F27D4626-9A36-481E-A297-CF5B5D9756AC}" destId="{7EDC30E2-E2BB-4F31-B957-9EFE28C0A526}" srcOrd="9" destOrd="0" presId="urn:microsoft.com/office/officeart/2008/layout/LinedList"/>
    <dgm:cxn modelId="{DFD38F64-5A1E-4B6C-8AA4-A3B73D07B90C}" type="presParOf" srcId="{7EDC30E2-E2BB-4F31-B957-9EFE28C0A526}" destId="{BB62E796-E650-464C-9319-95B2F1CACB88}" srcOrd="0" destOrd="0" presId="urn:microsoft.com/office/officeart/2008/layout/LinedList"/>
    <dgm:cxn modelId="{65C18D54-42ED-41B9-80A4-551821915E3E}" type="presParOf" srcId="{7EDC30E2-E2BB-4F31-B957-9EFE28C0A526}" destId="{C15658FA-42D1-48F4-B536-11810F9D0D77}" srcOrd="1" destOrd="0" presId="urn:microsoft.com/office/officeart/2008/layout/LinedList"/>
    <dgm:cxn modelId="{7260FCAA-394F-434D-A3E9-4EDCEDF3C21B}" type="presParOf" srcId="{F27D4626-9A36-481E-A297-CF5B5D9756AC}" destId="{07F85A08-16FA-4E81-91E4-2D128E474078}" srcOrd="10" destOrd="0" presId="urn:microsoft.com/office/officeart/2008/layout/LinedList"/>
    <dgm:cxn modelId="{B6BC6853-A7E4-4144-863A-2138648B7D15}" type="presParOf" srcId="{F27D4626-9A36-481E-A297-CF5B5D9756AC}" destId="{1719E956-5CA2-44CE-A6AA-2C1A66B508A7}" srcOrd="11" destOrd="0" presId="urn:microsoft.com/office/officeart/2008/layout/LinedList"/>
    <dgm:cxn modelId="{36676D1D-AC9C-47C6-8560-72468A4988BA}" type="presParOf" srcId="{1719E956-5CA2-44CE-A6AA-2C1A66B508A7}" destId="{5444CC41-B10B-4CAC-99F7-F249F229209D}" srcOrd="0" destOrd="0" presId="urn:microsoft.com/office/officeart/2008/layout/LinedList"/>
    <dgm:cxn modelId="{4324E4B4-54C3-45F2-BA00-D168CEFB11BE}" type="presParOf" srcId="{1719E956-5CA2-44CE-A6AA-2C1A66B508A7}" destId="{F3BFFFDA-40D1-4D85-A3B5-80B40F8C5F7A}" srcOrd="1" destOrd="0" presId="urn:microsoft.com/office/officeart/2008/layout/LinedList"/>
    <dgm:cxn modelId="{5406BFAD-727D-4D71-91E6-6295B3128F9A}" type="presParOf" srcId="{F27D4626-9A36-481E-A297-CF5B5D9756AC}" destId="{BA3510F0-27A9-4182-A376-330C0560E63C}" srcOrd="12" destOrd="0" presId="urn:microsoft.com/office/officeart/2008/layout/LinedList"/>
    <dgm:cxn modelId="{ED47A16D-24A1-4591-9DA1-9CFF972FCF08}" type="presParOf" srcId="{F27D4626-9A36-481E-A297-CF5B5D9756AC}" destId="{E78F74B8-8B9B-419B-AE26-49CB78D0BBE8}" srcOrd="13" destOrd="0" presId="urn:microsoft.com/office/officeart/2008/layout/LinedList"/>
    <dgm:cxn modelId="{1405C1B9-AEC7-4172-9AFC-04CF607DE84C}" type="presParOf" srcId="{E78F74B8-8B9B-419B-AE26-49CB78D0BBE8}" destId="{B25207ED-E343-4CB7-8239-118BD0572A5D}" srcOrd="0" destOrd="0" presId="urn:microsoft.com/office/officeart/2008/layout/LinedList"/>
    <dgm:cxn modelId="{FB1E4184-8FEA-4DD7-B20F-13A1CD243D1C}" type="presParOf" srcId="{E78F74B8-8B9B-419B-AE26-49CB78D0BBE8}" destId="{25920D66-357E-496E-9250-4C1F60528D38}" srcOrd="1" destOrd="0" presId="urn:microsoft.com/office/officeart/2008/layout/LinedList"/>
    <dgm:cxn modelId="{B8BC0BE3-BF5C-4FFD-AAA3-DEDF86BAB949}" type="presParOf" srcId="{F27D4626-9A36-481E-A297-CF5B5D9756AC}" destId="{3B6A75D5-4336-453C-8D59-A4D10B1AC1EC}" srcOrd="14" destOrd="0" presId="urn:microsoft.com/office/officeart/2008/layout/LinedList"/>
    <dgm:cxn modelId="{D2CD65BA-A800-47F9-8B55-9D84A388A62D}" type="presParOf" srcId="{F27D4626-9A36-481E-A297-CF5B5D9756AC}" destId="{9B44A377-AA57-456E-90FE-96FA54A15CD9}" srcOrd="15" destOrd="0" presId="urn:microsoft.com/office/officeart/2008/layout/LinedList"/>
    <dgm:cxn modelId="{8FDF8AB4-EB13-4560-AB02-562C73C016DB}" type="presParOf" srcId="{9B44A377-AA57-456E-90FE-96FA54A15CD9}" destId="{197BC662-FB3A-4E15-968B-26393051FD92}" srcOrd="0" destOrd="0" presId="urn:microsoft.com/office/officeart/2008/layout/LinedList"/>
    <dgm:cxn modelId="{CF155920-5B23-4C0E-B425-4CE84BDB66D7}" type="presParOf" srcId="{9B44A377-AA57-456E-90FE-96FA54A15CD9}" destId="{5DD040A4-FDE6-4727-9A28-02B2332144D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0.xml><?xml version="1.0" encoding="utf-8"?>
<dgm:dataModel xmlns:dgm="http://schemas.openxmlformats.org/drawingml/2006/diagram" xmlns:a="http://schemas.openxmlformats.org/drawingml/2006/main">
  <dgm:ptLst>
    <dgm:pt modelId="{033BF552-18BF-4F43-82CF-B9DC797EBA6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05D8189-CAC4-4E19-BD98-46A4B9EE34A1}">
      <dgm:prSet/>
      <dgm:spPr/>
      <dgm:t>
        <a:bodyPr/>
        <a:lstStyle/>
        <a:p>
          <a:r>
            <a:rPr lang="en-GB"/>
            <a:t>Needs to start with a shared vision of where the company is and where it wants to go</a:t>
          </a:r>
          <a:endParaRPr lang="en-US"/>
        </a:p>
      </dgm:t>
    </dgm:pt>
    <dgm:pt modelId="{CEEEB742-BF11-41E7-932F-D5A35A35252A}" type="parTrans" cxnId="{5F7609C7-CD09-4D8B-8882-16EFA2DFE32E}">
      <dgm:prSet/>
      <dgm:spPr/>
      <dgm:t>
        <a:bodyPr/>
        <a:lstStyle/>
        <a:p>
          <a:endParaRPr lang="en-US"/>
        </a:p>
      </dgm:t>
    </dgm:pt>
    <dgm:pt modelId="{5DF29FF8-7A7A-484A-9C82-ABE99D574FD5}" type="sibTrans" cxnId="{5F7609C7-CD09-4D8B-8882-16EFA2DFE32E}">
      <dgm:prSet/>
      <dgm:spPr/>
      <dgm:t>
        <a:bodyPr/>
        <a:lstStyle/>
        <a:p>
          <a:endParaRPr lang="en-US"/>
        </a:p>
      </dgm:t>
    </dgm:pt>
    <dgm:pt modelId="{63B9042B-8D49-45C3-9437-FB9A15040909}">
      <dgm:prSet/>
      <dgm:spPr/>
      <dgm:t>
        <a:bodyPr/>
        <a:lstStyle/>
        <a:p>
          <a:r>
            <a:rPr lang="en-GB"/>
            <a:t>This vision needs to consider everyone who has a stake in the company, including customers, employees, suppliers, stockholders, and even the community in which the company is located</a:t>
          </a:r>
          <a:endParaRPr lang="en-US"/>
        </a:p>
      </dgm:t>
    </dgm:pt>
    <dgm:pt modelId="{B1C8F5C8-C06A-4CC7-B8C6-3EF7A8598BED}" type="parTrans" cxnId="{D659B9BE-0DB7-41BE-9213-05CB6F1CC491}">
      <dgm:prSet/>
      <dgm:spPr/>
      <dgm:t>
        <a:bodyPr/>
        <a:lstStyle/>
        <a:p>
          <a:endParaRPr lang="en-US"/>
        </a:p>
      </dgm:t>
    </dgm:pt>
    <dgm:pt modelId="{E0907307-4CA4-4256-AE14-9474BB187F16}" type="sibTrans" cxnId="{D659B9BE-0DB7-41BE-9213-05CB6F1CC491}">
      <dgm:prSet/>
      <dgm:spPr/>
      <dgm:t>
        <a:bodyPr/>
        <a:lstStyle/>
        <a:p>
          <a:endParaRPr lang="en-US"/>
        </a:p>
      </dgm:t>
    </dgm:pt>
    <dgm:pt modelId="{611FC0B2-6E52-480F-AEE8-5A68DCCAC293}">
      <dgm:prSet/>
      <dgm:spPr/>
      <dgm:t>
        <a:bodyPr/>
        <a:lstStyle/>
        <a:p>
          <a:r>
            <a:rPr lang="en-GB"/>
            <a:t>Once the vision has been developed, it is up to top management to create the right atmosphere</a:t>
          </a:r>
          <a:endParaRPr lang="en-US"/>
        </a:p>
      </dgm:t>
    </dgm:pt>
    <dgm:pt modelId="{8279159A-5443-4658-A991-DB375BE12019}" type="parTrans" cxnId="{32F8E198-3871-4C27-A6F2-DCFADCA5C47E}">
      <dgm:prSet/>
      <dgm:spPr/>
      <dgm:t>
        <a:bodyPr/>
        <a:lstStyle/>
        <a:p>
          <a:endParaRPr lang="en-US"/>
        </a:p>
      </dgm:t>
    </dgm:pt>
    <dgm:pt modelId="{F3FEEB85-D43E-4CB0-8FD1-44A39F3C714B}" type="sibTrans" cxnId="{32F8E198-3871-4C27-A6F2-DCFADCA5C47E}">
      <dgm:prSet/>
      <dgm:spPr/>
      <dgm:t>
        <a:bodyPr/>
        <a:lstStyle/>
        <a:p>
          <a:endParaRPr lang="en-US"/>
        </a:p>
      </dgm:t>
    </dgm:pt>
    <dgm:pt modelId="{4687C44F-CD16-4096-9BFA-73D45ED2B9C7}" type="pres">
      <dgm:prSet presAssocID="{033BF552-18BF-4F43-82CF-B9DC797EBA63}" presName="linear" presStyleCnt="0">
        <dgm:presLayoutVars>
          <dgm:animLvl val="lvl"/>
          <dgm:resizeHandles val="exact"/>
        </dgm:presLayoutVars>
      </dgm:prSet>
      <dgm:spPr/>
    </dgm:pt>
    <dgm:pt modelId="{FB7C7000-2159-4508-8E96-3BD4BFD1B363}" type="pres">
      <dgm:prSet presAssocID="{F05D8189-CAC4-4E19-BD98-46A4B9EE34A1}" presName="parentText" presStyleLbl="node1" presStyleIdx="0" presStyleCnt="3">
        <dgm:presLayoutVars>
          <dgm:chMax val="0"/>
          <dgm:bulletEnabled val="1"/>
        </dgm:presLayoutVars>
      </dgm:prSet>
      <dgm:spPr/>
    </dgm:pt>
    <dgm:pt modelId="{7D625D48-9D61-404D-9A8A-C16CE132ED84}" type="pres">
      <dgm:prSet presAssocID="{5DF29FF8-7A7A-484A-9C82-ABE99D574FD5}" presName="spacer" presStyleCnt="0"/>
      <dgm:spPr/>
    </dgm:pt>
    <dgm:pt modelId="{EC5D7F02-67CF-4035-862F-A577F7FE9EFB}" type="pres">
      <dgm:prSet presAssocID="{63B9042B-8D49-45C3-9437-FB9A15040909}" presName="parentText" presStyleLbl="node1" presStyleIdx="1" presStyleCnt="3">
        <dgm:presLayoutVars>
          <dgm:chMax val="0"/>
          <dgm:bulletEnabled val="1"/>
        </dgm:presLayoutVars>
      </dgm:prSet>
      <dgm:spPr/>
    </dgm:pt>
    <dgm:pt modelId="{CCB4A42E-CBCF-4D25-9F4C-90CA9D51DF96}" type="pres">
      <dgm:prSet presAssocID="{E0907307-4CA4-4256-AE14-9474BB187F16}" presName="spacer" presStyleCnt="0"/>
      <dgm:spPr/>
    </dgm:pt>
    <dgm:pt modelId="{8C78C76E-13B2-4737-BA24-E39254A9083B}" type="pres">
      <dgm:prSet presAssocID="{611FC0B2-6E52-480F-AEE8-5A68DCCAC293}" presName="parentText" presStyleLbl="node1" presStyleIdx="2" presStyleCnt="3">
        <dgm:presLayoutVars>
          <dgm:chMax val="0"/>
          <dgm:bulletEnabled val="1"/>
        </dgm:presLayoutVars>
      </dgm:prSet>
      <dgm:spPr/>
    </dgm:pt>
  </dgm:ptLst>
  <dgm:cxnLst>
    <dgm:cxn modelId="{40BA184B-015A-49D1-A825-FF8CADAF2956}" type="presOf" srcId="{611FC0B2-6E52-480F-AEE8-5A68DCCAC293}" destId="{8C78C76E-13B2-4737-BA24-E39254A9083B}" srcOrd="0" destOrd="0" presId="urn:microsoft.com/office/officeart/2005/8/layout/vList2"/>
    <dgm:cxn modelId="{32F8E198-3871-4C27-A6F2-DCFADCA5C47E}" srcId="{033BF552-18BF-4F43-82CF-B9DC797EBA63}" destId="{611FC0B2-6E52-480F-AEE8-5A68DCCAC293}" srcOrd="2" destOrd="0" parTransId="{8279159A-5443-4658-A991-DB375BE12019}" sibTransId="{F3FEEB85-D43E-4CB0-8FD1-44A39F3C714B}"/>
    <dgm:cxn modelId="{E1A041A4-8377-40D5-9C3F-EA9617961E1C}" type="presOf" srcId="{F05D8189-CAC4-4E19-BD98-46A4B9EE34A1}" destId="{FB7C7000-2159-4508-8E96-3BD4BFD1B363}" srcOrd="0" destOrd="0" presId="urn:microsoft.com/office/officeart/2005/8/layout/vList2"/>
    <dgm:cxn modelId="{2388ECAB-C8B3-4948-85E9-48B35E7F276A}" type="presOf" srcId="{033BF552-18BF-4F43-82CF-B9DC797EBA63}" destId="{4687C44F-CD16-4096-9BFA-73D45ED2B9C7}" srcOrd="0" destOrd="0" presId="urn:microsoft.com/office/officeart/2005/8/layout/vList2"/>
    <dgm:cxn modelId="{D659B9BE-0DB7-41BE-9213-05CB6F1CC491}" srcId="{033BF552-18BF-4F43-82CF-B9DC797EBA63}" destId="{63B9042B-8D49-45C3-9437-FB9A15040909}" srcOrd="1" destOrd="0" parTransId="{B1C8F5C8-C06A-4CC7-B8C6-3EF7A8598BED}" sibTransId="{E0907307-4CA4-4256-AE14-9474BB187F16}"/>
    <dgm:cxn modelId="{5F7609C7-CD09-4D8B-8882-16EFA2DFE32E}" srcId="{033BF552-18BF-4F43-82CF-B9DC797EBA63}" destId="{F05D8189-CAC4-4E19-BD98-46A4B9EE34A1}" srcOrd="0" destOrd="0" parTransId="{CEEEB742-BF11-41E7-932F-D5A35A35252A}" sibTransId="{5DF29FF8-7A7A-484A-9C82-ABE99D574FD5}"/>
    <dgm:cxn modelId="{3CB26CF6-74F6-4776-A3EC-52FBE6C053A5}" type="presOf" srcId="{63B9042B-8D49-45C3-9437-FB9A15040909}" destId="{EC5D7F02-67CF-4035-862F-A577F7FE9EFB}" srcOrd="0" destOrd="0" presId="urn:microsoft.com/office/officeart/2005/8/layout/vList2"/>
    <dgm:cxn modelId="{EEC9FC93-703F-49F2-AC86-AE32E6EE62C4}" type="presParOf" srcId="{4687C44F-CD16-4096-9BFA-73D45ED2B9C7}" destId="{FB7C7000-2159-4508-8E96-3BD4BFD1B363}" srcOrd="0" destOrd="0" presId="urn:microsoft.com/office/officeart/2005/8/layout/vList2"/>
    <dgm:cxn modelId="{FFCE7D72-2A57-4D9E-AFFA-14F993C7AF05}" type="presParOf" srcId="{4687C44F-CD16-4096-9BFA-73D45ED2B9C7}" destId="{7D625D48-9D61-404D-9A8A-C16CE132ED84}" srcOrd="1" destOrd="0" presId="urn:microsoft.com/office/officeart/2005/8/layout/vList2"/>
    <dgm:cxn modelId="{D0BEC474-6BC4-4041-B28F-A78A6C6C7C4B}" type="presParOf" srcId="{4687C44F-CD16-4096-9BFA-73D45ED2B9C7}" destId="{EC5D7F02-67CF-4035-862F-A577F7FE9EFB}" srcOrd="2" destOrd="0" presId="urn:microsoft.com/office/officeart/2005/8/layout/vList2"/>
    <dgm:cxn modelId="{0A4CAF2B-0968-413F-B234-A73FBAF25A42}" type="presParOf" srcId="{4687C44F-CD16-4096-9BFA-73D45ED2B9C7}" destId="{CCB4A42E-CBCF-4D25-9F4C-90CA9D51DF96}" srcOrd="3" destOrd="0" presId="urn:microsoft.com/office/officeart/2005/8/layout/vList2"/>
    <dgm:cxn modelId="{C2DDBD10-C319-4835-8672-523E877F5032}" type="presParOf" srcId="{4687C44F-CD16-4096-9BFA-73D45ED2B9C7}" destId="{8C78C76E-13B2-4737-BA24-E39254A9083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1.xml><?xml version="1.0" encoding="utf-8"?>
<dgm:dataModel xmlns:dgm="http://schemas.openxmlformats.org/drawingml/2006/diagram" xmlns:a="http://schemas.openxmlformats.org/drawingml/2006/main">
  <dgm:ptLst>
    <dgm:pt modelId="{2728E1AC-820B-4036-84D1-00F664E37A1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61F728D-7115-44D6-9540-9D660304841E}">
      <dgm:prSet/>
      <dgm:spPr/>
      <dgm:t>
        <a:bodyPr/>
        <a:lstStyle/>
        <a:p>
          <a:r>
            <a:rPr lang="en-GB"/>
            <a:t>Managers need to involve workers in a meaningful way and not merely give lip service to the concept</a:t>
          </a:r>
          <a:endParaRPr lang="en-US"/>
        </a:p>
      </dgm:t>
    </dgm:pt>
    <dgm:pt modelId="{D494620E-BBE6-4E25-B3E8-F25F047636D1}" type="parTrans" cxnId="{F1CC1E5B-23DA-4DB0-BB12-D479DE10ED63}">
      <dgm:prSet/>
      <dgm:spPr/>
      <dgm:t>
        <a:bodyPr/>
        <a:lstStyle/>
        <a:p>
          <a:endParaRPr lang="en-US"/>
        </a:p>
      </dgm:t>
    </dgm:pt>
    <dgm:pt modelId="{42045AD7-92CD-4CD3-B7D2-10178069559E}" type="sibTrans" cxnId="{F1CC1E5B-23DA-4DB0-BB12-D479DE10ED63}">
      <dgm:prSet/>
      <dgm:spPr/>
      <dgm:t>
        <a:bodyPr/>
        <a:lstStyle/>
        <a:p>
          <a:endParaRPr lang="en-US"/>
        </a:p>
      </dgm:t>
    </dgm:pt>
    <dgm:pt modelId="{F80A90DA-1241-4D5F-89F0-8F6D27A71FDD}">
      <dgm:prSet/>
      <dgm:spPr/>
      <dgm:t>
        <a:bodyPr/>
        <a:lstStyle/>
        <a:p>
          <a:r>
            <a:rPr lang="en-GB"/>
            <a:t>Part of the change in atmosphere should consist of breaking down barriers between departments and instilling ‘’we’’ thinking in place of ‘’us versus them’’ attitude</a:t>
          </a:r>
          <a:endParaRPr lang="en-US"/>
        </a:p>
      </dgm:t>
    </dgm:pt>
    <dgm:pt modelId="{35589748-37CD-48DE-B883-8C72AD985F5A}" type="parTrans" cxnId="{FD36F229-FE00-4E9F-8D14-7CC8855F5D6C}">
      <dgm:prSet/>
      <dgm:spPr/>
      <dgm:t>
        <a:bodyPr/>
        <a:lstStyle/>
        <a:p>
          <a:endParaRPr lang="en-US"/>
        </a:p>
      </dgm:t>
    </dgm:pt>
    <dgm:pt modelId="{14A1C643-41C9-40E9-B3F2-D39004CD7858}" type="sibTrans" cxnId="{FD36F229-FE00-4E9F-8D14-7CC8855F5D6C}">
      <dgm:prSet/>
      <dgm:spPr/>
      <dgm:t>
        <a:bodyPr/>
        <a:lstStyle/>
        <a:p>
          <a:endParaRPr lang="en-US"/>
        </a:p>
      </dgm:t>
    </dgm:pt>
    <dgm:pt modelId="{8A867F53-B285-4837-92BD-48BB39F9D58A}">
      <dgm:prSet/>
      <dgm:spPr/>
      <dgm:t>
        <a:bodyPr/>
        <a:lstStyle/>
        <a:p>
          <a:r>
            <a:rPr lang="en-GB"/>
            <a:t>Reward systems should be put in place to reward ideas and team cooperation</a:t>
          </a:r>
          <a:endParaRPr lang="en-US"/>
        </a:p>
      </dgm:t>
    </dgm:pt>
    <dgm:pt modelId="{E3DBEADA-9542-463B-AA19-C2B28E2A857B}" type="parTrans" cxnId="{8DB0ADBB-D153-424F-A1B4-FC5C2FFAEC74}">
      <dgm:prSet/>
      <dgm:spPr/>
      <dgm:t>
        <a:bodyPr/>
        <a:lstStyle/>
        <a:p>
          <a:endParaRPr lang="en-US"/>
        </a:p>
      </dgm:t>
    </dgm:pt>
    <dgm:pt modelId="{0F5F0F6E-4F5E-4398-BDE5-B52563389343}" type="sibTrans" cxnId="{8DB0ADBB-D153-424F-A1B4-FC5C2FFAEC74}">
      <dgm:prSet/>
      <dgm:spPr/>
      <dgm:t>
        <a:bodyPr/>
        <a:lstStyle/>
        <a:p>
          <a:endParaRPr lang="en-US"/>
        </a:p>
      </dgm:t>
    </dgm:pt>
    <dgm:pt modelId="{FC277130-11CF-4754-B6F7-617B2371570B}" type="pres">
      <dgm:prSet presAssocID="{2728E1AC-820B-4036-84D1-00F664E37A10}" presName="linear" presStyleCnt="0">
        <dgm:presLayoutVars>
          <dgm:animLvl val="lvl"/>
          <dgm:resizeHandles val="exact"/>
        </dgm:presLayoutVars>
      </dgm:prSet>
      <dgm:spPr/>
    </dgm:pt>
    <dgm:pt modelId="{0FE2CF11-1DED-47D4-806C-72163E06B576}" type="pres">
      <dgm:prSet presAssocID="{761F728D-7115-44D6-9540-9D660304841E}" presName="parentText" presStyleLbl="node1" presStyleIdx="0" presStyleCnt="3">
        <dgm:presLayoutVars>
          <dgm:chMax val="0"/>
          <dgm:bulletEnabled val="1"/>
        </dgm:presLayoutVars>
      </dgm:prSet>
      <dgm:spPr/>
    </dgm:pt>
    <dgm:pt modelId="{7D47A743-5F0A-4BB9-8022-7C0D5590E790}" type="pres">
      <dgm:prSet presAssocID="{42045AD7-92CD-4CD3-B7D2-10178069559E}" presName="spacer" presStyleCnt="0"/>
      <dgm:spPr/>
    </dgm:pt>
    <dgm:pt modelId="{B88CB44B-7B33-4024-8835-74BC21A56A0E}" type="pres">
      <dgm:prSet presAssocID="{F80A90DA-1241-4D5F-89F0-8F6D27A71FDD}" presName="parentText" presStyleLbl="node1" presStyleIdx="1" presStyleCnt="3">
        <dgm:presLayoutVars>
          <dgm:chMax val="0"/>
          <dgm:bulletEnabled val="1"/>
        </dgm:presLayoutVars>
      </dgm:prSet>
      <dgm:spPr/>
    </dgm:pt>
    <dgm:pt modelId="{BAD48E08-7EFF-4B34-BECD-58E53DCE112E}" type="pres">
      <dgm:prSet presAssocID="{14A1C643-41C9-40E9-B3F2-D39004CD7858}" presName="spacer" presStyleCnt="0"/>
      <dgm:spPr/>
    </dgm:pt>
    <dgm:pt modelId="{07982E2B-4C29-4387-AB74-F89256C82B61}" type="pres">
      <dgm:prSet presAssocID="{8A867F53-B285-4837-92BD-48BB39F9D58A}" presName="parentText" presStyleLbl="node1" presStyleIdx="2" presStyleCnt="3">
        <dgm:presLayoutVars>
          <dgm:chMax val="0"/>
          <dgm:bulletEnabled val="1"/>
        </dgm:presLayoutVars>
      </dgm:prSet>
      <dgm:spPr/>
    </dgm:pt>
  </dgm:ptLst>
  <dgm:cxnLst>
    <dgm:cxn modelId="{7BC06903-221B-483C-A6A9-1B543188D100}" type="presOf" srcId="{8A867F53-B285-4837-92BD-48BB39F9D58A}" destId="{07982E2B-4C29-4387-AB74-F89256C82B61}" srcOrd="0" destOrd="0" presId="urn:microsoft.com/office/officeart/2005/8/layout/vList2"/>
    <dgm:cxn modelId="{FD36F229-FE00-4E9F-8D14-7CC8855F5D6C}" srcId="{2728E1AC-820B-4036-84D1-00F664E37A10}" destId="{F80A90DA-1241-4D5F-89F0-8F6D27A71FDD}" srcOrd="1" destOrd="0" parTransId="{35589748-37CD-48DE-B883-8C72AD985F5A}" sibTransId="{14A1C643-41C9-40E9-B3F2-D39004CD7858}"/>
    <dgm:cxn modelId="{F1CC1E5B-23DA-4DB0-BB12-D479DE10ED63}" srcId="{2728E1AC-820B-4036-84D1-00F664E37A10}" destId="{761F728D-7115-44D6-9540-9D660304841E}" srcOrd="0" destOrd="0" parTransId="{D494620E-BBE6-4E25-B3E8-F25F047636D1}" sibTransId="{42045AD7-92CD-4CD3-B7D2-10178069559E}"/>
    <dgm:cxn modelId="{3BC8E345-3156-4A60-9133-A7526AE2283D}" type="presOf" srcId="{2728E1AC-820B-4036-84D1-00F664E37A10}" destId="{FC277130-11CF-4754-B6F7-617B2371570B}" srcOrd="0" destOrd="0" presId="urn:microsoft.com/office/officeart/2005/8/layout/vList2"/>
    <dgm:cxn modelId="{22FCCDAD-7511-400B-8768-FC9B0F4F543A}" type="presOf" srcId="{F80A90DA-1241-4D5F-89F0-8F6D27A71FDD}" destId="{B88CB44B-7B33-4024-8835-74BC21A56A0E}" srcOrd="0" destOrd="0" presId="urn:microsoft.com/office/officeart/2005/8/layout/vList2"/>
    <dgm:cxn modelId="{8DB0ADBB-D153-424F-A1B4-FC5C2FFAEC74}" srcId="{2728E1AC-820B-4036-84D1-00F664E37A10}" destId="{8A867F53-B285-4837-92BD-48BB39F9D58A}" srcOrd="2" destOrd="0" parTransId="{E3DBEADA-9542-463B-AA19-C2B28E2A857B}" sibTransId="{0F5F0F6E-4F5E-4398-BDE5-B52563389343}"/>
    <dgm:cxn modelId="{678190DC-F34F-4369-A8D2-0C734005DE7D}" type="presOf" srcId="{761F728D-7115-44D6-9540-9D660304841E}" destId="{0FE2CF11-1DED-47D4-806C-72163E06B576}" srcOrd="0" destOrd="0" presId="urn:microsoft.com/office/officeart/2005/8/layout/vList2"/>
    <dgm:cxn modelId="{82CD5084-8276-49A9-BEB7-AFBC5F9D43EB}" type="presParOf" srcId="{FC277130-11CF-4754-B6F7-617B2371570B}" destId="{0FE2CF11-1DED-47D4-806C-72163E06B576}" srcOrd="0" destOrd="0" presId="urn:microsoft.com/office/officeart/2005/8/layout/vList2"/>
    <dgm:cxn modelId="{5A0194D2-7997-4EA7-A866-C3C8799A175A}" type="presParOf" srcId="{FC277130-11CF-4754-B6F7-617B2371570B}" destId="{7D47A743-5F0A-4BB9-8022-7C0D5590E790}" srcOrd="1" destOrd="0" presId="urn:microsoft.com/office/officeart/2005/8/layout/vList2"/>
    <dgm:cxn modelId="{D63B6D3D-CCCD-4BB5-8B2D-521764160490}" type="presParOf" srcId="{FC277130-11CF-4754-B6F7-617B2371570B}" destId="{B88CB44B-7B33-4024-8835-74BC21A56A0E}" srcOrd="2" destOrd="0" presId="urn:microsoft.com/office/officeart/2005/8/layout/vList2"/>
    <dgm:cxn modelId="{E7842A1D-5D42-423D-A516-5A209AC50E84}" type="presParOf" srcId="{FC277130-11CF-4754-B6F7-617B2371570B}" destId="{BAD48E08-7EFF-4B34-BECD-58E53DCE112E}" srcOrd="3" destOrd="0" presId="urn:microsoft.com/office/officeart/2005/8/layout/vList2"/>
    <dgm:cxn modelId="{3C966CC8-935B-4474-8693-A076C1A89349}" type="presParOf" srcId="{FC277130-11CF-4754-B6F7-617B2371570B}" destId="{07982E2B-4C29-4387-AB74-F89256C82B6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2.xml><?xml version="1.0" encoding="utf-8"?>
<dgm:dataModel xmlns:dgm="http://schemas.openxmlformats.org/drawingml/2006/diagram" xmlns:a="http://schemas.openxmlformats.org/drawingml/2006/main">
  <dgm:ptLst>
    <dgm:pt modelId="{6CFC3E0C-8740-469F-8604-653B139CF765}" type="doc">
      <dgm:prSet loTypeId="urn:microsoft.com/office/officeart/2016/7/layout/VerticalDownArrowProcess" loCatId="process" qsTypeId="urn:microsoft.com/office/officeart/2005/8/quickstyle/simple1" qsCatId="simple" csTypeId="urn:microsoft.com/office/officeart/2005/8/colors/colorful2" csCatId="colorful"/>
      <dgm:spPr/>
      <dgm:t>
        <a:bodyPr/>
        <a:lstStyle/>
        <a:p>
          <a:endParaRPr lang="en-US"/>
        </a:p>
      </dgm:t>
    </dgm:pt>
    <dgm:pt modelId="{2ABE2915-2B96-4E19-AC68-32EB750B5429}">
      <dgm:prSet/>
      <dgm:spPr/>
      <dgm:t>
        <a:bodyPr/>
        <a:lstStyle/>
        <a:p>
          <a:r>
            <a:rPr lang="en-US"/>
            <a:t>Make</a:t>
          </a:r>
        </a:p>
      </dgm:t>
    </dgm:pt>
    <dgm:pt modelId="{C8E9ADBB-2DDC-46EA-83EE-635CAED0AD4B}" type="parTrans" cxnId="{1BA074BE-827C-4E36-861F-92BA1F4D9139}">
      <dgm:prSet/>
      <dgm:spPr/>
      <dgm:t>
        <a:bodyPr/>
        <a:lstStyle/>
        <a:p>
          <a:endParaRPr lang="en-US"/>
        </a:p>
      </dgm:t>
    </dgm:pt>
    <dgm:pt modelId="{284E79AB-2768-4F56-A6C5-2178BC3CF5DE}" type="sibTrans" cxnId="{1BA074BE-827C-4E36-861F-92BA1F4D9139}">
      <dgm:prSet/>
      <dgm:spPr/>
      <dgm:t>
        <a:bodyPr/>
        <a:lstStyle/>
        <a:p>
          <a:endParaRPr lang="en-US"/>
        </a:p>
      </dgm:t>
    </dgm:pt>
    <dgm:pt modelId="{7942229A-14DF-469F-8D02-61E0672D4E88}">
      <dgm:prSet/>
      <dgm:spPr/>
      <dgm:t>
        <a:bodyPr/>
        <a:lstStyle/>
        <a:p>
          <a:r>
            <a:rPr lang="en-US"/>
            <a:t>Make quality improvements: - at the start of the implementation process but JIT objectives are dependent on quality improvements</a:t>
          </a:r>
        </a:p>
      </dgm:t>
    </dgm:pt>
    <dgm:pt modelId="{31AFCF9F-E518-4BB3-9421-D829ED50B212}" type="parTrans" cxnId="{1AC13D4D-07F0-479A-8862-EEB0F9339512}">
      <dgm:prSet/>
      <dgm:spPr/>
      <dgm:t>
        <a:bodyPr/>
        <a:lstStyle/>
        <a:p>
          <a:endParaRPr lang="en-US"/>
        </a:p>
      </dgm:t>
    </dgm:pt>
    <dgm:pt modelId="{DC7ACB91-8C43-4FAA-9C1E-0ACACCB9DEB3}" type="sibTrans" cxnId="{1AC13D4D-07F0-479A-8862-EEB0F9339512}">
      <dgm:prSet/>
      <dgm:spPr/>
      <dgm:t>
        <a:bodyPr/>
        <a:lstStyle/>
        <a:p>
          <a:endParaRPr lang="en-US"/>
        </a:p>
      </dgm:t>
    </dgm:pt>
    <dgm:pt modelId="{F2D1A970-519D-4F73-A5D3-DAAD4043CFF4}">
      <dgm:prSet/>
      <dgm:spPr/>
      <dgm:t>
        <a:bodyPr/>
        <a:lstStyle/>
        <a:p>
          <a:r>
            <a:rPr lang="en-US"/>
            <a:t>Reorganise</a:t>
          </a:r>
        </a:p>
      </dgm:t>
    </dgm:pt>
    <dgm:pt modelId="{41A32D38-E9AB-4660-9F04-5F93AF66E927}" type="parTrans" cxnId="{4E36287E-28ED-4A94-ADF8-B298270698C2}">
      <dgm:prSet/>
      <dgm:spPr/>
      <dgm:t>
        <a:bodyPr/>
        <a:lstStyle/>
        <a:p>
          <a:endParaRPr lang="en-US"/>
        </a:p>
      </dgm:t>
    </dgm:pt>
    <dgm:pt modelId="{09B5E8DF-018B-4548-8379-4418D2392FEC}" type="sibTrans" cxnId="{4E36287E-28ED-4A94-ADF8-B298270698C2}">
      <dgm:prSet/>
      <dgm:spPr/>
      <dgm:t>
        <a:bodyPr/>
        <a:lstStyle/>
        <a:p>
          <a:endParaRPr lang="en-US"/>
        </a:p>
      </dgm:t>
    </dgm:pt>
    <dgm:pt modelId="{BF70E2C3-91F5-4D7A-91D1-D9698F9835AD}">
      <dgm:prSet/>
      <dgm:spPr/>
      <dgm:t>
        <a:bodyPr/>
        <a:lstStyle/>
        <a:p>
          <a:r>
            <a:rPr lang="en-US"/>
            <a:t>Reorganise workplace: - means proper facility layout, cleaning and organising the work environment, designating storage spaces for everything, and removing clutter</a:t>
          </a:r>
        </a:p>
      </dgm:t>
    </dgm:pt>
    <dgm:pt modelId="{F530439E-8BE9-43E7-A7EE-11C6B2B32E47}" type="parTrans" cxnId="{3A7BA654-DBC5-4525-8415-01EE03A4D31D}">
      <dgm:prSet/>
      <dgm:spPr/>
      <dgm:t>
        <a:bodyPr/>
        <a:lstStyle/>
        <a:p>
          <a:endParaRPr lang="en-US"/>
        </a:p>
      </dgm:t>
    </dgm:pt>
    <dgm:pt modelId="{6052C096-E176-4BDB-9DF0-E426A9FC0963}" type="sibTrans" cxnId="{3A7BA654-DBC5-4525-8415-01EE03A4D31D}">
      <dgm:prSet/>
      <dgm:spPr/>
      <dgm:t>
        <a:bodyPr/>
        <a:lstStyle/>
        <a:p>
          <a:endParaRPr lang="en-US"/>
        </a:p>
      </dgm:t>
    </dgm:pt>
    <dgm:pt modelId="{DF2C7AA2-5B8B-4CC9-969B-82B71AEDF268}" type="pres">
      <dgm:prSet presAssocID="{6CFC3E0C-8740-469F-8604-653B139CF765}" presName="Name0" presStyleCnt="0">
        <dgm:presLayoutVars>
          <dgm:dir/>
          <dgm:animLvl val="lvl"/>
          <dgm:resizeHandles val="exact"/>
        </dgm:presLayoutVars>
      </dgm:prSet>
      <dgm:spPr/>
    </dgm:pt>
    <dgm:pt modelId="{64167B27-182E-4875-821F-02B8C699F678}" type="pres">
      <dgm:prSet presAssocID="{F2D1A970-519D-4F73-A5D3-DAAD4043CFF4}" presName="boxAndChildren" presStyleCnt="0"/>
      <dgm:spPr/>
    </dgm:pt>
    <dgm:pt modelId="{B348190F-DCB6-4A2F-9E0D-CE570445BDB8}" type="pres">
      <dgm:prSet presAssocID="{F2D1A970-519D-4F73-A5D3-DAAD4043CFF4}" presName="parentTextBox" presStyleLbl="alignNode1" presStyleIdx="0" presStyleCnt="2"/>
      <dgm:spPr/>
    </dgm:pt>
    <dgm:pt modelId="{FE75E2B1-C944-48E2-B131-DDDCE2E4CCC8}" type="pres">
      <dgm:prSet presAssocID="{F2D1A970-519D-4F73-A5D3-DAAD4043CFF4}" presName="descendantBox" presStyleLbl="bgAccFollowNode1" presStyleIdx="0" presStyleCnt="2"/>
      <dgm:spPr/>
    </dgm:pt>
    <dgm:pt modelId="{88C8075D-9D75-49DB-B0F8-E67BA6BD08B4}" type="pres">
      <dgm:prSet presAssocID="{284E79AB-2768-4F56-A6C5-2178BC3CF5DE}" presName="sp" presStyleCnt="0"/>
      <dgm:spPr/>
    </dgm:pt>
    <dgm:pt modelId="{A7924C17-6518-469C-85B5-03DA60872D70}" type="pres">
      <dgm:prSet presAssocID="{2ABE2915-2B96-4E19-AC68-32EB750B5429}" presName="arrowAndChildren" presStyleCnt="0"/>
      <dgm:spPr/>
    </dgm:pt>
    <dgm:pt modelId="{2EF24754-0961-4E25-8A06-6B169E5BE379}" type="pres">
      <dgm:prSet presAssocID="{2ABE2915-2B96-4E19-AC68-32EB750B5429}" presName="parentTextArrow" presStyleLbl="node1" presStyleIdx="0" presStyleCnt="0"/>
      <dgm:spPr/>
    </dgm:pt>
    <dgm:pt modelId="{76A1BF1A-2230-4087-A9F1-28E5A42D9003}" type="pres">
      <dgm:prSet presAssocID="{2ABE2915-2B96-4E19-AC68-32EB750B5429}" presName="arrow" presStyleLbl="alignNode1" presStyleIdx="1" presStyleCnt="2"/>
      <dgm:spPr/>
    </dgm:pt>
    <dgm:pt modelId="{B528E436-3AB2-4E0B-A150-A0BFE90E629C}" type="pres">
      <dgm:prSet presAssocID="{2ABE2915-2B96-4E19-AC68-32EB750B5429}" presName="descendantArrow" presStyleLbl="bgAccFollowNode1" presStyleIdx="1" presStyleCnt="2"/>
      <dgm:spPr/>
    </dgm:pt>
  </dgm:ptLst>
  <dgm:cxnLst>
    <dgm:cxn modelId="{08322E17-B159-4F3B-85F0-D90BC42D72CD}" type="presOf" srcId="{6CFC3E0C-8740-469F-8604-653B139CF765}" destId="{DF2C7AA2-5B8B-4CC9-969B-82B71AEDF268}" srcOrd="0" destOrd="0" presId="urn:microsoft.com/office/officeart/2016/7/layout/VerticalDownArrowProcess"/>
    <dgm:cxn modelId="{D356F218-A196-4C69-AF95-D4FDAE53D121}" type="presOf" srcId="{2ABE2915-2B96-4E19-AC68-32EB750B5429}" destId="{2EF24754-0961-4E25-8A06-6B169E5BE379}" srcOrd="0" destOrd="0" presId="urn:microsoft.com/office/officeart/2016/7/layout/VerticalDownArrowProcess"/>
    <dgm:cxn modelId="{4BDACD23-21DF-4020-A45D-5401F7E4298B}" type="presOf" srcId="{F2D1A970-519D-4F73-A5D3-DAAD4043CFF4}" destId="{B348190F-DCB6-4A2F-9E0D-CE570445BDB8}" srcOrd="0" destOrd="0" presId="urn:microsoft.com/office/officeart/2016/7/layout/VerticalDownArrowProcess"/>
    <dgm:cxn modelId="{29F5E93C-5C32-4E18-B442-EA34702E2B60}" type="presOf" srcId="{2ABE2915-2B96-4E19-AC68-32EB750B5429}" destId="{76A1BF1A-2230-4087-A9F1-28E5A42D9003}" srcOrd="1" destOrd="0" presId="urn:microsoft.com/office/officeart/2016/7/layout/VerticalDownArrowProcess"/>
    <dgm:cxn modelId="{1AC13D4D-07F0-479A-8862-EEB0F9339512}" srcId="{2ABE2915-2B96-4E19-AC68-32EB750B5429}" destId="{7942229A-14DF-469F-8D02-61E0672D4E88}" srcOrd="0" destOrd="0" parTransId="{31AFCF9F-E518-4BB3-9421-D829ED50B212}" sibTransId="{DC7ACB91-8C43-4FAA-9C1E-0ACACCB9DEB3}"/>
    <dgm:cxn modelId="{3A7BA654-DBC5-4525-8415-01EE03A4D31D}" srcId="{F2D1A970-519D-4F73-A5D3-DAAD4043CFF4}" destId="{BF70E2C3-91F5-4D7A-91D1-D9698F9835AD}" srcOrd="0" destOrd="0" parTransId="{F530439E-8BE9-43E7-A7EE-11C6B2B32E47}" sibTransId="{6052C096-E176-4BDB-9DF0-E426A9FC0963}"/>
    <dgm:cxn modelId="{4E36287E-28ED-4A94-ADF8-B298270698C2}" srcId="{6CFC3E0C-8740-469F-8604-653B139CF765}" destId="{F2D1A970-519D-4F73-A5D3-DAAD4043CFF4}" srcOrd="1" destOrd="0" parTransId="{41A32D38-E9AB-4660-9F04-5F93AF66E927}" sibTransId="{09B5E8DF-018B-4548-8379-4418D2392FEC}"/>
    <dgm:cxn modelId="{AAEA23A4-D9FB-4BF0-8CD8-29079BDC2869}" type="presOf" srcId="{BF70E2C3-91F5-4D7A-91D1-D9698F9835AD}" destId="{FE75E2B1-C944-48E2-B131-DDDCE2E4CCC8}" srcOrd="0" destOrd="0" presId="urn:microsoft.com/office/officeart/2016/7/layout/VerticalDownArrowProcess"/>
    <dgm:cxn modelId="{1BA074BE-827C-4E36-861F-92BA1F4D9139}" srcId="{6CFC3E0C-8740-469F-8604-653B139CF765}" destId="{2ABE2915-2B96-4E19-AC68-32EB750B5429}" srcOrd="0" destOrd="0" parTransId="{C8E9ADBB-2DDC-46EA-83EE-635CAED0AD4B}" sibTransId="{284E79AB-2768-4F56-A6C5-2178BC3CF5DE}"/>
    <dgm:cxn modelId="{C0D2F3D9-5DBB-463E-A4D7-E9AC82932319}" type="presOf" srcId="{7942229A-14DF-469F-8D02-61E0672D4E88}" destId="{B528E436-3AB2-4E0B-A150-A0BFE90E629C}" srcOrd="0" destOrd="0" presId="urn:microsoft.com/office/officeart/2016/7/layout/VerticalDownArrowProcess"/>
    <dgm:cxn modelId="{B712B15A-F2F1-45C6-A1DF-A9526517890F}" type="presParOf" srcId="{DF2C7AA2-5B8B-4CC9-969B-82B71AEDF268}" destId="{64167B27-182E-4875-821F-02B8C699F678}" srcOrd="0" destOrd="0" presId="urn:microsoft.com/office/officeart/2016/7/layout/VerticalDownArrowProcess"/>
    <dgm:cxn modelId="{C9BC24F8-39B7-4619-931C-AAFE1F8A5208}" type="presParOf" srcId="{64167B27-182E-4875-821F-02B8C699F678}" destId="{B348190F-DCB6-4A2F-9E0D-CE570445BDB8}" srcOrd="0" destOrd="0" presId="urn:microsoft.com/office/officeart/2016/7/layout/VerticalDownArrowProcess"/>
    <dgm:cxn modelId="{CF62707E-E426-437D-AEFC-EE49F90C037D}" type="presParOf" srcId="{64167B27-182E-4875-821F-02B8C699F678}" destId="{FE75E2B1-C944-48E2-B131-DDDCE2E4CCC8}" srcOrd="1" destOrd="0" presId="urn:microsoft.com/office/officeart/2016/7/layout/VerticalDownArrowProcess"/>
    <dgm:cxn modelId="{9B4CA34E-7660-4054-AC89-E7E969AA292C}" type="presParOf" srcId="{DF2C7AA2-5B8B-4CC9-969B-82B71AEDF268}" destId="{88C8075D-9D75-49DB-B0F8-E67BA6BD08B4}" srcOrd="1" destOrd="0" presId="urn:microsoft.com/office/officeart/2016/7/layout/VerticalDownArrowProcess"/>
    <dgm:cxn modelId="{7CF00D99-0C8C-404D-843F-78AE804C863B}" type="presParOf" srcId="{DF2C7AA2-5B8B-4CC9-969B-82B71AEDF268}" destId="{A7924C17-6518-469C-85B5-03DA60872D70}" srcOrd="2" destOrd="0" presId="urn:microsoft.com/office/officeart/2016/7/layout/VerticalDownArrowProcess"/>
    <dgm:cxn modelId="{36DFD2CA-AAD7-4C61-A12C-4F39B2CD60BC}" type="presParOf" srcId="{A7924C17-6518-469C-85B5-03DA60872D70}" destId="{2EF24754-0961-4E25-8A06-6B169E5BE379}" srcOrd="0" destOrd="0" presId="urn:microsoft.com/office/officeart/2016/7/layout/VerticalDownArrowProcess"/>
    <dgm:cxn modelId="{213AF95F-B0EA-44BD-8539-C0AD305EB522}" type="presParOf" srcId="{A7924C17-6518-469C-85B5-03DA60872D70}" destId="{76A1BF1A-2230-4087-A9F1-28E5A42D9003}" srcOrd="1" destOrd="0" presId="urn:microsoft.com/office/officeart/2016/7/layout/VerticalDownArrowProcess"/>
    <dgm:cxn modelId="{C7C82F3E-A6B2-40FE-AC63-0B016E9C8D20}" type="presParOf" srcId="{A7924C17-6518-469C-85B5-03DA60872D70}" destId="{B528E436-3AB2-4E0B-A150-A0BFE90E629C}"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3.xml><?xml version="1.0" encoding="utf-8"?>
<dgm:dataModel xmlns:dgm="http://schemas.openxmlformats.org/drawingml/2006/diagram" xmlns:a="http://schemas.openxmlformats.org/drawingml/2006/main">
  <dgm:ptLst>
    <dgm:pt modelId="{270658FB-8B5F-4AC2-8A11-0158FF0FF7B2}"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CFFB3D3C-B0C4-4CFA-823E-A9D15435B543}">
      <dgm:prSet/>
      <dgm:spPr/>
      <dgm:t>
        <a:bodyPr/>
        <a:lstStyle/>
        <a:p>
          <a:r>
            <a:rPr lang="en-GB" b="1" u="sng"/>
            <a:t>Reduce set up times</a:t>
          </a:r>
          <a:r>
            <a:rPr lang="en-GB"/>
            <a:t>: - involves an analysis of current set up procedures, elimination of unneeded steps, and streamlining of motions.  Workers will need to be trained in the proper set up procedures</a:t>
          </a:r>
          <a:endParaRPr lang="en-US"/>
        </a:p>
      </dgm:t>
    </dgm:pt>
    <dgm:pt modelId="{AEC8972F-0F0A-4D7C-841C-769807EE0E3F}" type="parTrans" cxnId="{EC22E876-541A-4319-B7FB-E4E6441908C2}">
      <dgm:prSet/>
      <dgm:spPr/>
      <dgm:t>
        <a:bodyPr/>
        <a:lstStyle/>
        <a:p>
          <a:endParaRPr lang="en-US"/>
        </a:p>
      </dgm:t>
    </dgm:pt>
    <dgm:pt modelId="{CD6FE859-3A3E-49AC-8621-E40F0754DD82}" type="sibTrans" cxnId="{EC22E876-541A-4319-B7FB-E4E6441908C2}">
      <dgm:prSet/>
      <dgm:spPr/>
      <dgm:t>
        <a:bodyPr/>
        <a:lstStyle/>
        <a:p>
          <a:endParaRPr lang="en-US"/>
        </a:p>
      </dgm:t>
    </dgm:pt>
    <dgm:pt modelId="{39F9C3C1-E0A5-48F8-A021-D79AF4C3B6DB}">
      <dgm:prSet/>
      <dgm:spPr/>
      <dgm:t>
        <a:bodyPr/>
        <a:lstStyle/>
        <a:p>
          <a:r>
            <a:rPr lang="en-GB" b="1" u="sng"/>
            <a:t>Reduce lot sizes and lead times</a:t>
          </a:r>
          <a:r>
            <a:rPr lang="en-GB"/>
            <a:t>: - will reduce the inventory between workstations and free up space.  The empty space will contribute to visibility</a:t>
          </a:r>
          <a:endParaRPr lang="en-US"/>
        </a:p>
      </dgm:t>
    </dgm:pt>
    <dgm:pt modelId="{4C1BBBF3-87DE-4367-8D8F-F791546DD6BB}" type="parTrans" cxnId="{6C2D8095-3DA8-41E7-9F30-C4C5339E64BB}">
      <dgm:prSet/>
      <dgm:spPr/>
      <dgm:t>
        <a:bodyPr/>
        <a:lstStyle/>
        <a:p>
          <a:endParaRPr lang="en-US"/>
        </a:p>
      </dgm:t>
    </dgm:pt>
    <dgm:pt modelId="{8BE6377D-514C-47E8-AE15-D04C3990FEE8}" type="sibTrans" cxnId="{6C2D8095-3DA8-41E7-9F30-C4C5339E64BB}">
      <dgm:prSet/>
      <dgm:spPr/>
      <dgm:t>
        <a:bodyPr/>
        <a:lstStyle/>
        <a:p>
          <a:endParaRPr lang="en-US"/>
        </a:p>
      </dgm:t>
    </dgm:pt>
    <dgm:pt modelId="{7D2EFA0D-B302-4279-A2CA-F608F1F9113E}" type="pres">
      <dgm:prSet presAssocID="{270658FB-8B5F-4AC2-8A11-0158FF0FF7B2}" presName="Name0" presStyleCnt="0">
        <dgm:presLayoutVars>
          <dgm:dir/>
          <dgm:animLvl val="lvl"/>
          <dgm:resizeHandles val="exact"/>
        </dgm:presLayoutVars>
      </dgm:prSet>
      <dgm:spPr/>
    </dgm:pt>
    <dgm:pt modelId="{D893B302-F7C8-4F42-9371-B0F444AE6D66}" type="pres">
      <dgm:prSet presAssocID="{39F9C3C1-E0A5-48F8-A021-D79AF4C3B6DB}" presName="boxAndChildren" presStyleCnt="0"/>
      <dgm:spPr/>
    </dgm:pt>
    <dgm:pt modelId="{5045645E-AE23-4E73-AAE3-2AE7236DF9B4}" type="pres">
      <dgm:prSet presAssocID="{39F9C3C1-E0A5-48F8-A021-D79AF4C3B6DB}" presName="parentTextBox" presStyleLbl="node1" presStyleIdx="0" presStyleCnt="2"/>
      <dgm:spPr/>
    </dgm:pt>
    <dgm:pt modelId="{8F18D059-12A8-42E3-A5F2-95DEA10F7192}" type="pres">
      <dgm:prSet presAssocID="{CD6FE859-3A3E-49AC-8621-E40F0754DD82}" presName="sp" presStyleCnt="0"/>
      <dgm:spPr/>
    </dgm:pt>
    <dgm:pt modelId="{1960CED5-4E4E-478D-B883-B61247BACAAA}" type="pres">
      <dgm:prSet presAssocID="{CFFB3D3C-B0C4-4CFA-823E-A9D15435B543}" presName="arrowAndChildren" presStyleCnt="0"/>
      <dgm:spPr/>
    </dgm:pt>
    <dgm:pt modelId="{AC2DA24D-B54A-4ECD-BB1E-865DA50AD76C}" type="pres">
      <dgm:prSet presAssocID="{CFFB3D3C-B0C4-4CFA-823E-A9D15435B543}" presName="parentTextArrow" presStyleLbl="node1" presStyleIdx="1" presStyleCnt="2"/>
      <dgm:spPr/>
    </dgm:pt>
  </dgm:ptLst>
  <dgm:cxnLst>
    <dgm:cxn modelId="{C4D5A056-7AA8-4FB0-8B06-8918EF9ED13F}" type="presOf" srcId="{39F9C3C1-E0A5-48F8-A021-D79AF4C3B6DB}" destId="{5045645E-AE23-4E73-AAE3-2AE7236DF9B4}" srcOrd="0" destOrd="0" presId="urn:microsoft.com/office/officeart/2005/8/layout/process4"/>
    <dgm:cxn modelId="{EC22E876-541A-4319-B7FB-E4E6441908C2}" srcId="{270658FB-8B5F-4AC2-8A11-0158FF0FF7B2}" destId="{CFFB3D3C-B0C4-4CFA-823E-A9D15435B543}" srcOrd="0" destOrd="0" parTransId="{AEC8972F-0F0A-4D7C-841C-769807EE0E3F}" sibTransId="{CD6FE859-3A3E-49AC-8621-E40F0754DD82}"/>
    <dgm:cxn modelId="{6C2D8095-3DA8-41E7-9F30-C4C5339E64BB}" srcId="{270658FB-8B5F-4AC2-8A11-0158FF0FF7B2}" destId="{39F9C3C1-E0A5-48F8-A021-D79AF4C3B6DB}" srcOrd="1" destOrd="0" parTransId="{4C1BBBF3-87DE-4367-8D8F-F791546DD6BB}" sibTransId="{8BE6377D-514C-47E8-AE15-D04C3990FEE8}"/>
    <dgm:cxn modelId="{438E9EDE-584E-4409-A726-3A3FE4577268}" type="presOf" srcId="{CFFB3D3C-B0C4-4CFA-823E-A9D15435B543}" destId="{AC2DA24D-B54A-4ECD-BB1E-865DA50AD76C}" srcOrd="0" destOrd="0" presId="urn:microsoft.com/office/officeart/2005/8/layout/process4"/>
    <dgm:cxn modelId="{235EBFF4-075E-4E49-9B7B-C4E69C6C7F7D}" type="presOf" srcId="{270658FB-8B5F-4AC2-8A11-0158FF0FF7B2}" destId="{7D2EFA0D-B302-4279-A2CA-F608F1F9113E}" srcOrd="0" destOrd="0" presId="urn:microsoft.com/office/officeart/2005/8/layout/process4"/>
    <dgm:cxn modelId="{35D22941-2903-4B2E-865D-D66EFF187BE2}" type="presParOf" srcId="{7D2EFA0D-B302-4279-A2CA-F608F1F9113E}" destId="{D893B302-F7C8-4F42-9371-B0F444AE6D66}" srcOrd="0" destOrd="0" presId="urn:microsoft.com/office/officeart/2005/8/layout/process4"/>
    <dgm:cxn modelId="{46423415-F25C-43B6-A718-1DB723111CB2}" type="presParOf" srcId="{D893B302-F7C8-4F42-9371-B0F444AE6D66}" destId="{5045645E-AE23-4E73-AAE3-2AE7236DF9B4}" srcOrd="0" destOrd="0" presId="urn:microsoft.com/office/officeart/2005/8/layout/process4"/>
    <dgm:cxn modelId="{6CDD855F-2A8A-42DA-9888-152B63205AA8}" type="presParOf" srcId="{7D2EFA0D-B302-4279-A2CA-F608F1F9113E}" destId="{8F18D059-12A8-42E3-A5F2-95DEA10F7192}" srcOrd="1" destOrd="0" presId="urn:microsoft.com/office/officeart/2005/8/layout/process4"/>
    <dgm:cxn modelId="{22FB6D7E-31FA-4367-94BB-4B3F5D8E3B8C}" type="presParOf" srcId="{7D2EFA0D-B302-4279-A2CA-F608F1F9113E}" destId="{1960CED5-4E4E-478D-B883-B61247BACAAA}" srcOrd="2" destOrd="0" presId="urn:microsoft.com/office/officeart/2005/8/layout/process4"/>
    <dgm:cxn modelId="{312DA10A-084D-40D4-A947-E90590BB101F}" type="presParOf" srcId="{1960CED5-4E4E-478D-B883-B61247BACAAA}" destId="{AC2DA24D-B54A-4ECD-BB1E-865DA50AD76C}"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4.xml><?xml version="1.0" encoding="utf-8"?>
<dgm:dataModel xmlns:dgm="http://schemas.openxmlformats.org/drawingml/2006/diagram" xmlns:a="http://schemas.openxmlformats.org/drawingml/2006/main">
  <dgm:ptLst>
    <dgm:pt modelId="{A776F40B-D5A3-4B9E-8CD7-FB84C95A1E62}"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9399B29B-F9B0-45D8-9AEE-CB2C26095DC6}">
      <dgm:prSet/>
      <dgm:spPr/>
      <dgm:t>
        <a:bodyPr/>
        <a:lstStyle/>
        <a:p>
          <a:r>
            <a:rPr lang="en-GB" b="1" u="sng"/>
            <a:t>Implement layout changes</a:t>
          </a:r>
          <a:r>
            <a:rPr lang="en-GB"/>
            <a:t>: - is about arranging equipment and workstations in close proximity to one another and to form work cells</a:t>
          </a:r>
          <a:endParaRPr lang="en-US"/>
        </a:p>
      </dgm:t>
    </dgm:pt>
    <dgm:pt modelId="{16CF948A-6E72-4553-8AC5-9122B0A5C83F}" type="parTrans" cxnId="{FBBA3E30-5E55-4E81-B5FE-A6E9D8615D53}">
      <dgm:prSet/>
      <dgm:spPr/>
      <dgm:t>
        <a:bodyPr/>
        <a:lstStyle/>
        <a:p>
          <a:endParaRPr lang="en-US"/>
        </a:p>
      </dgm:t>
    </dgm:pt>
    <dgm:pt modelId="{82CD89B8-CA89-4AAA-97F1-5AA582CDBCB6}" type="sibTrans" cxnId="{FBBA3E30-5E55-4E81-B5FE-A6E9D8615D53}">
      <dgm:prSet/>
      <dgm:spPr/>
      <dgm:t>
        <a:bodyPr/>
        <a:lstStyle/>
        <a:p>
          <a:endParaRPr lang="en-US"/>
        </a:p>
      </dgm:t>
    </dgm:pt>
    <dgm:pt modelId="{1E402DC0-7DFB-4793-8693-97BB18709E07}">
      <dgm:prSet/>
      <dgm:spPr/>
      <dgm:t>
        <a:bodyPr/>
        <a:lstStyle/>
        <a:p>
          <a:r>
            <a:rPr lang="en-GB" b="1" u="sng"/>
            <a:t>Switch to pull production</a:t>
          </a:r>
          <a:r>
            <a:rPr lang="en-GB"/>
            <a:t>: - Changing from a push system to a pull system, including worker training needs to be planned very carefully.  However, the change needs to be made at once because a production facility cannot use a push and a pull system at the same time</a:t>
          </a:r>
          <a:endParaRPr lang="en-US"/>
        </a:p>
      </dgm:t>
    </dgm:pt>
    <dgm:pt modelId="{67B7A84A-0291-47F9-A880-08E4FB69A248}" type="parTrans" cxnId="{4EBD0D1C-9A2D-4503-A1C1-B04140B4E9BF}">
      <dgm:prSet/>
      <dgm:spPr/>
      <dgm:t>
        <a:bodyPr/>
        <a:lstStyle/>
        <a:p>
          <a:endParaRPr lang="en-US"/>
        </a:p>
      </dgm:t>
    </dgm:pt>
    <dgm:pt modelId="{475C614D-BCA9-4F41-92A5-C528DCB13F1A}" type="sibTrans" cxnId="{4EBD0D1C-9A2D-4503-A1C1-B04140B4E9BF}">
      <dgm:prSet/>
      <dgm:spPr/>
      <dgm:t>
        <a:bodyPr/>
        <a:lstStyle/>
        <a:p>
          <a:endParaRPr lang="en-US"/>
        </a:p>
      </dgm:t>
    </dgm:pt>
    <dgm:pt modelId="{0F74849A-25A9-4A83-8042-F9409C8E15FF}" type="pres">
      <dgm:prSet presAssocID="{A776F40B-D5A3-4B9E-8CD7-FB84C95A1E62}" presName="Name0" presStyleCnt="0">
        <dgm:presLayoutVars>
          <dgm:dir/>
          <dgm:animLvl val="lvl"/>
          <dgm:resizeHandles val="exact"/>
        </dgm:presLayoutVars>
      </dgm:prSet>
      <dgm:spPr/>
    </dgm:pt>
    <dgm:pt modelId="{3F573102-CDC4-495F-876A-45D19FA1C896}" type="pres">
      <dgm:prSet presAssocID="{1E402DC0-7DFB-4793-8693-97BB18709E07}" presName="boxAndChildren" presStyleCnt="0"/>
      <dgm:spPr/>
    </dgm:pt>
    <dgm:pt modelId="{F3765492-C9C5-4D33-94EA-BC1B04EC9A55}" type="pres">
      <dgm:prSet presAssocID="{1E402DC0-7DFB-4793-8693-97BB18709E07}" presName="parentTextBox" presStyleLbl="node1" presStyleIdx="0" presStyleCnt="2"/>
      <dgm:spPr/>
    </dgm:pt>
    <dgm:pt modelId="{4B8870B0-9EB6-49FB-A2C9-C293AB3CD482}" type="pres">
      <dgm:prSet presAssocID="{82CD89B8-CA89-4AAA-97F1-5AA582CDBCB6}" presName="sp" presStyleCnt="0"/>
      <dgm:spPr/>
    </dgm:pt>
    <dgm:pt modelId="{C561FEBE-1CD9-45F2-91B1-3A273D038687}" type="pres">
      <dgm:prSet presAssocID="{9399B29B-F9B0-45D8-9AEE-CB2C26095DC6}" presName="arrowAndChildren" presStyleCnt="0"/>
      <dgm:spPr/>
    </dgm:pt>
    <dgm:pt modelId="{8BBAC97A-1962-4395-9F20-62A6B9A3F93A}" type="pres">
      <dgm:prSet presAssocID="{9399B29B-F9B0-45D8-9AEE-CB2C26095DC6}" presName="parentTextArrow" presStyleLbl="node1" presStyleIdx="1" presStyleCnt="2"/>
      <dgm:spPr/>
    </dgm:pt>
  </dgm:ptLst>
  <dgm:cxnLst>
    <dgm:cxn modelId="{4EBD0D1C-9A2D-4503-A1C1-B04140B4E9BF}" srcId="{A776F40B-D5A3-4B9E-8CD7-FB84C95A1E62}" destId="{1E402DC0-7DFB-4793-8693-97BB18709E07}" srcOrd="1" destOrd="0" parTransId="{67B7A84A-0291-47F9-A880-08E4FB69A248}" sibTransId="{475C614D-BCA9-4F41-92A5-C528DCB13F1A}"/>
    <dgm:cxn modelId="{CFAD911C-EE42-4327-80E6-07E4D61633C9}" type="presOf" srcId="{9399B29B-F9B0-45D8-9AEE-CB2C26095DC6}" destId="{8BBAC97A-1962-4395-9F20-62A6B9A3F93A}" srcOrd="0" destOrd="0" presId="urn:microsoft.com/office/officeart/2005/8/layout/process4"/>
    <dgm:cxn modelId="{FBBA3E30-5E55-4E81-B5FE-A6E9D8615D53}" srcId="{A776F40B-D5A3-4B9E-8CD7-FB84C95A1E62}" destId="{9399B29B-F9B0-45D8-9AEE-CB2C26095DC6}" srcOrd="0" destOrd="0" parTransId="{16CF948A-6E72-4553-8AC5-9122B0A5C83F}" sibTransId="{82CD89B8-CA89-4AAA-97F1-5AA582CDBCB6}"/>
    <dgm:cxn modelId="{9C159E5D-530F-40DF-A2EA-6C49A752EDAC}" type="presOf" srcId="{1E402DC0-7DFB-4793-8693-97BB18709E07}" destId="{F3765492-C9C5-4D33-94EA-BC1B04EC9A55}" srcOrd="0" destOrd="0" presId="urn:microsoft.com/office/officeart/2005/8/layout/process4"/>
    <dgm:cxn modelId="{234EF041-CC28-4DBE-848F-6C8FF1B0D15D}" type="presOf" srcId="{A776F40B-D5A3-4B9E-8CD7-FB84C95A1E62}" destId="{0F74849A-25A9-4A83-8042-F9409C8E15FF}" srcOrd="0" destOrd="0" presId="urn:microsoft.com/office/officeart/2005/8/layout/process4"/>
    <dgm:cxn modelId="{B1955C56-AA58-4DC1-8B76-181FF3C8D160}" type="presParOf" srcId="{0F74849A-25A9-4A83-8042-F9409C8E15FF}" destId="{3F573102-CDC4-495F-876A-45D19FA1C896}" srcOrd="0" destOrd="0" presId="urn:microsoft.com/office/officeart/2005/8/layout/process4"/>
    <dgm:cxn modelId="{81A3A2DA-2138-407C-B407-7D38824BD70F}" type="presParOf" srcId="{3F573102-CDC4-495F-876A-45D19FA1C896}" destId="{F3765492-C9C5-4D33-94EA-BC1B04EC9A55}" srcOrd="0" destOrd="0" presId="urn:microsoft.com/office/officeart/2005/8/layout/process4"/>
    <dgm:cxn modelId="{BC0392CC-EFC6-4A7B-9E73-CBA40A3CCE9D}" type="presParOf" srcId="{0F74849A-25A9-4A83-8042-F9409C8E15FF}" destId="{4B8870B0-9EB6-49FB-A2C9-C293AB3CD482}" srcOrd="1" destOrd="0" presId="urn:microsoft.com/office/officeart/2005/8/layout/process4"/>
    <dgm:cxn modelId="{01647F71-9DE2-40E6-9679-0BFA250DDE79}" type="presParOf" srcId="{0F74849A-25A9-4A83-8042-F9409C8E15FF}" destId="{C561FEBE-1CD9-45F2-91B1-3A273D038687}" srcOrd="2" destOrd="0" presId="urn:microsoft.com/office/officeart/2005/8/layout/process4"/>
    <dgm:cxn modelId="{573A6DD2-6976-4EFA-A02B-2830F53C6841}" type="presParOf" srcId="{C561FEBE-1CD9-45F2-91B1-3A273D038687}" destId="{8BBAC97A-1962-4395-9F20-62A6B9A3F93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1F507A-4E2F-41FF-BD58-3E5283C77083}">
      <dsp:nvSpPr>
        <dsp:cNvPr id="0" name=""/>
        <dsp:cNvSpPr/>
      </dsp:nvSpPr>
      <dsp:spPr>
        <a:xfrm>
          <a:off x="0" y="356139"/>
          <a:ext cx="4939867" cy="9898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 its simplest form means getting the right quantity of goods at the right place and at the right time</a:t>
          </a:r>
          <a:endParaRPr lang="en-US" sz="1800" kern="1200"/>
        </a:p>
      </dsp:txBody>
      <dsp:txXfrm>
        <a:off x="48319" y="404458"/>
        <a:ext cx="4843229" cy="893182"/>
      </dsp:txXfrm>
    </dsp:sp>
    <dsp:sp modelId="{3E1552DE-EEB9-4AB5-B516-A60D6893385B}">
      <dsp:nvSpPr>
        <dsp:cNvPr id="0" name=""/>
        <dsp:cNvSpPr/>
      </dsp:nvSpPr>
      <dsp:spPr>
        <a:xfrm>
          <a:off x="0" y="1397799"/>
          <a:ext cx="4939867" cy="98982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Although many people think that JIT is an inventory reduction programme or another type of manufacturing process, it is far more than that</a:t>
          </a:r>
          <a:endParaRPr lang="en-US" sz="1800" kern="1200"/>
        </a:p>
      </dsp:txBody>
      <dsp:txXfrm>
        <a:off x="48319" y="1446118"/>
        <a:ext cx="4843229" cy="893182"/>
      </dsp:txXfrm>
    </dsp:sp>
    <dsp:sp modelId="{04E9FDD0-D97B-4717-AA0A-A62525AEAA66}">
      <dsp:nvSpPr>
        <dsp:cNvPr id="0" name=""/>
        <dsp:cNvSpPr/>
      </dsp:nvSpPr>
      <dsp:spPr>
        <a:xfrm>
          <a:off x="0" y="2439459"/>
          <a:ext cx="4939867" cy="98982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JIT is a philosophy founded on the concept of eliminating waste</a:t>
          </a:r>
          <a:endParaRPr lang="en-US" sz="1800" kern="1200"/>
        </a:p>
      </dsp:txBody>
      <dsp:txXfrm>
        <a:off x="48319" y="2487778"/>
        <a:ext cx="4843229" cy="8931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3A33C3-C926-494C-BF73-2D9345DBC1C8}">
      <dsp:nvSpPr>
        <dsp:cNvPr id="0" name=""/>
        <dsp:cNvSpPr/>
      </dsp:nvSpPr>
      <dsp:spPr>
        <a:xfrm>
          <a:off x="0" y="39358"/>
          <a:ext cx="4939867" cy="120292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JIT considers waste anything that does not add value</a:t>
          </a:r>
          <a:endParaRPr lang="en-US" sz="1700" kern="1200"/>
        </a:p>
      </dsp:txBody>
      <dsp:txXfrm>
        <a:off x="58722" y="98080"/>
        <a:ext cx="4822423" cy="1085483"/>
      </dsp:txXfrm>
    </dsp:sp>
    <dsp:sp modelId="{97F7CDA7-AEAE-4B84-AAFB-A287E0A7741B}">
      <dsp:nvSpPr>
        <dsp:cNvPr id="0" name=""/>
        <dsp:cNvSpPr/>
      </dsp:nvSpPr>
      <dsp:spPr>
        <a:xfrm>
          <a:off x="0" y="1291245"/>
          <a:ext cx="4939867" cy="1202927"/>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broad view of JIT is now often termed </a:t>
          </a:r>
          <a:r>
            <a:rPr lang="en-GB" sz="1700" b="1" kern="1200"/>
            <a:t>lean production</a:t>
          </a:r>
          <a:r>
            <a:rPr lang="en-GB" sz="1700" kern="1200"/>
            <a:t> or </a:t>
          </a:r>
          <a:r>
            <a:rPr lang="en-GB" sz="1700" b="1" kern="1200"/>
            <a:t>lean systems</a:t>
          </a:r>
          <a:endParaRPr lang="en-US" sz="1700" kern="1200"/>
        </a:p>
      </dsp:txBody>
      <dsp:txXfrm>
        <a:off x="58722" y="1349967"/>
        <a:ext cx="4822423" cy="1085483"/>
      </dsp:txXfrm>
    </dsp:sp>
    <dsp:sp modelId="{3E51B000-450E-4F64-8038-89E03B7F5889}">
      <dsp:nvSpPr>
        <dsp:cNvPr id="0" name=""/>
        <dsp:cNvSpPr/>
      </dsp:nvSpPr>
      <dsp:spPr>
        <a:xfrm>
          <a:off x="0" y="2543133"/>
          <a:ext cx="4939867" cy="1202927"/>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JIT is a philosophy that overrides all aspects of the organisation, from admin issues to manufacturing, worker management, supplier management, and even housekeeping</a:t>
          </a:r>
          <a:endParaRPr lang="en-US" sz="1700" kern="1200"/>
        </a:p>
      </dsp:txBody>
      <dsp:txXfrm>
        <a:off x="58722" y="2601855"/>
        <a:ext cx="4822423" cy="10854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150DA1-3636-47A0-91AA-D1972422C4EC}">
      <dsp:nvSpPr>
        <dsp:cNvPr id="0" name=""/>
        <dsp:cNvSpPr/>
      </dsp:nvSpPr>
      <dsp:spPr>
        <a:xfrm>
          <a:off x="0" y="329696"/>
          <a:ext cx="4941945" cy="17901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The three elements of JIT are</a:t>
          </a:r>
          <a:endParaRPr lang="en-US" sz="4500" kern="1200"/>
        </a:p>
      </dsp:txBody>
      <dsp:txXfrm>
        <a:off x="87385" y="417081"/>
        <a:ext cx="4767175" cy="1615330"/>
      </dsp:txXfrm>
    </dsp:sp>
    <dsp:sp modelId="{66CBAEEC-9FCA-45C2-AAE3-2A2B1EF27864}">
      <dsp:nvSpPr>
        <dsp:cNvPr id="0" name=""/>
        <dsp:cNvSpPr/>
      </dsp:nvSpPr>
      <dsp:spPr>
        <a:xfrm>
          <a:off x="0" y="2119796"/>
          <a:ext cx="4941945" cy="2794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907" tIns="57150" rIns="320040" bIns="57150" numCol="1" spcCol="1270" anchor="t" anchorCtr="0">
          <a:noAutofit/>
        </a:bodyPr>
        <a:lstStyle/>
        <a:p>
          <a:pPr marL="285750" lvl="1" indent="-285750" algn="l" defTabSz="1555750">
            <a:lnSpc>
              <a:spcPct val="90000"/>
            </a:lnSpc>
            <a:spcBef>
              <a:spcPct val="0"/>
            </a:spcBef>
            <a:spcAft>
              <a:spcPct val="20000"/>
            </a:spcAft>
            <a:buChar char="•"/>
          </a:pPr>
          <a:r>
            <a:rPr lang="en-GB" sz="3500" kern="1200"/>
            <a:t>Just-in-Time Manufacturing</a:t>
          </a:r>
          <a:endParaRPr lang="en-US" sz="3500" kern="1200"/>
        </a:p>
        <a:p>
          <a:pPr marL="285750" lvl="1" indent="-285750" algn="l" defTabSz="1555750">
            <a:lnSpc>
              <a:spcPct val="90000"/>
            </a:lnSpc>
            <a:spcBef>
              <a:spcPct val="0"/>
            </a:spcBef>
            <a:spcAft>
              <a:spcPct val="20000"/>
            </a:spcAft>
            <a:buChar char="•"/>
          </a:pPr>
          <a:r>
            <a:rPr lang="en-GB" sz="3500" kern="1200"/>
            <a:t>Total Quality Management</a:t>
          </a:r>
          <a:endParaRPr lang="en-US" sz="3500" kern="1200"/>
        </a:p>
        <a:p>
          <a:pPr marL="285750" lvl="1" indent="-285750" algn="l" defTabSz="1555750">
            <a:lnSpc>
              <a:spcPct val="90000"/>
            </a:lnSpc>
            <a:spcBef>
              <a:spcPct val="0"/>
            </a:spcBef>
            <a:spcAft>
              <a:spcPct val="20000"/>
            </a:spcAft>
            <a:buChar char="•"/>
          </a:pPr>
          <a:r>
            <a:rPr lang="en-GB" sz="3500" kern="1200"/>
            <a:t>Respect for People</a:t>
          </a:r>
          <a:endParaRPr lang="en-US" sz="3500" kern="1200"/>
        </a:p>
      </dsp:txBody>
      <dsp:txXfrm>
        <a:off x="0" y="2119796"/>
        <a:ext cx="4941945" cy="27944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2A6464-A6E8-414C-8A8F-CDE9E534B6E5}">
      <dsp:nvSpPr>
        <dsp:cNvPr id="0" name=""/>
        <dsp:cNvSpPr/>
      </dsp:nvSpPr>
      <dsp:spPr>
        <a:xfrm>
          <a:off x="0" y="366870"/>
          <a:ext cx="5175384" cy="236808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manufacturing process in JIT starts with the final assembly schedule, often called the </a:t>
          </a:r>
          <a:r>
            <a:rPr lang="en-GB" sz="2300" b="1" kern="1200"/>
            <a:t>master production schedule</a:t>
          </a:r>
          <a:r>
            <a:rPr lang="en-GB" sz="2300" kern="1200"/>
            <a:t> which is a statement of which products and quantities will be made in specific time periods</a:t>
          </a:r>
          <a:endParaRPr lang="en-US" sz="2300" kern="1200"/>
        </a:p>
      </dsp:txBody>
      <dsp:txXfrm>
        <a:off x="115600" y="482470"/>
        <a:ext cx="4944184" cy="2136880"/>
      </dsp:txXfrm>
    </dsp:sp>
    <dsp:sp modelId="{76627981-B3E0-45F7-B8A6-A5EE01F8F896}">
      <dsp:nvSpPr>
        <dsp:cNvPr id="0" name=""/>
        <dsp:cNvSpPr/>
      </dsp:nvSpPr>
      <dsp:spPr>
        <a:xfrm>
          <a:off x="0" y="2801190"/>
          <a:ext cx="5175384" cy="236808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master production schedule is usually fixed for a few months into the future to allow all work centres and suppliers to plan their schedules</a:t>
          </a:r>
          <a:endParaRPr lang="en-US" sz="2300" kern="1200"/>
        </a:p>
      </dsp:txBody>
      <dsp:txXfrm>
        <a:off x="115600" y="2916790"/>
        <a:ext cx="4944184" cy="21368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93AF1F-E158-4171-A621-C749D1C44E0B}">
      <dsp:nvSpPr>
        <dsp:cNvPr id="0" name=""/>
        <dsp:cNvSpPr/>
      </dsp:nvSpPr>
      <dsp:spPr>
        <a:xfrm>
          <a:off x="0" y="0"/>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641AAF-3E36-4A9F-B5CC-2306908ECEAE}">
      <dsp:nvSpPr>
        <dsp:cNvPr id="0" name=""/>
        <dsp:cNvSpPr/>
      </dsp:nvSpPr>
      <dsp:spPr>
        <a:xfrm>
          <a:off x="0" y="0"/>
          <a:ext cx="5175384"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For the current month, the schedule is “levelled” or developed so that the same amount of each product is produced in the same order everyday</a:t>
          </a:r>
          <a:endParaRPr lang="en-US" sz="3000" kern="1200"/>
        </a:p>
      </dsp:txBody>
      <dsp:txXfrm>
        <a:off x="0" y="0"/>
        <a:ext cx="5175384" cy="2768070"/>
      </dsp:txXfrm>
    </dsp:sp>
    <dsp:sp modelId="{6E46E31D-1D66-4F90-B4FD-79D64E5AAE90}">
      <dsp:nvSpPr>
        <dsp:cNvPr id="0" name=""/>
        <dsp:cNvSpPr/>
      </dsp:nvSpPr>
      <dsp:spPr>
        <a:xfrm>
          <a:off x="0" y="2768070"/>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2F2CDD-A184-4C35-9E83-E034FDB3E2AE}">
      <dsp:nvSpPr>
        <dsp:cNvPr id="0" name=""/>
        <dsp:cNvSpPr/>
      </dsp:nvSpPr>
      <dsp:spPr>
        <a:xfrm>
          <a:off x="0" y="2768070"/>
          <a:ext cx="5175384"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JIT relies on a coordination system that withdraws parts from a previous work centre and moves them to the next</a:t>
          </a:r>
          <a:endParaRPr lang="en-US" sz="3000" kern="1200"/>
        </a:p>
      </dsp:txBody>
      <dsp:txXfrm>
        <a:off x="0" y="2768070"/>
        <a:ext cx="5175384" cy="27680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EB1670-1A2E-4D96-99F6-DB7C3F7C5C4A}">
      <dsp:nvSpPr>
        <dsp:cNvPr id="0" name=""/>
        <dsp:cNvSpPr/>
      </dsp:nvSpPr>
      <dsp:spPr>
        <a:xfrm>
          <a:off x="0" y="2703"/>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D5EC94-10D3-4910-8C7E-EA7C14B25375}">
      <dsp:nvSpPr>
        <dsp:cNvPr id="0" name=""/>
        <dsp:cNvSpPr/>
      </dsp:nvSpPr>
      <dsp:spPr>
        <a:xfrm>
          <a:off x="0" y="2703"/>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The system typically relies on cards, called </a:t>
          </a:r>
          <a:r>
            <a:rPr lang="en-GB" sz="2900" b="1" kern="1200"/>
            <a:t>kanban</a:t>
          </a:r>
          <a:r>
            <a:rPr lang="en-GB" sz="2900" kern="1200"/>
            <a:t>, to </a:t>
          </a:r>
          <a:r>
            <a:rPr lang="en-GB" sz="2900" b="1" kern="1200"/>
            <a:t>pull</a:t>
          </a:r>
          <a:r>
            <a:rPr lang="en-GB" sz="2900" kern="1200"/>
            <a:t> the needed products through the production system</a:t>
          </a:r>
          <a:endParaRPr lang="en-US" sz="2900" kern="1200"/>
        </a:p>
      </dsp:txBody>
      <dsp:txXfrm>
        <a:off x="0" y="2703"/>
        <a:ext cx="5175384" cy="1843578"/>
      </dsp:txXfrm>
    </dsp:sp>
    <dsp:sp modelId="{1A1C2B99-735B-4F41-8AC8-C7571E62F3EC}">
      <dsp:nvSpPr>
        <dsp:cNvPr id="0" name=""/>
        <dsp:cNvSpPr/>
      </dsp:nvSpPr>
      <dsp:spPr>
        <a:xfrm>
          <a:off x="0" y="1846281"/>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EE52B4-CF6C-47D9-BE59-FEAFEE1BCE13}">
      <dsp:nvSpPr>
        <dsp:cNvPr id="0" name=""/>
        <dsp:cNvSpPr/>
      </dsp:nvSpPr>
      <dsp:spPr>
        <a:xfrm>
          <a:off x="0" y="1846281"/>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The kanban specifies what is needed</a:t>
          </a:r>
          <a:endParaRPr lang="en-US" sz="2900" kern="1200"/>
        </a:p>
      </dsp:txBody>
      <dsp:txXfrm>
        <a:off x="0" y="1846281"/>
        <a:ext cx="5175384" cy="1843578"/>
      </dsp:txXfrm>
    </dsp:sp>
    <dsp:sp modelId="{E95D1C99-D613-4171-97A6-E8DE1A2199C9}">
      <dsp:nvSpPr>
        <dsp:cNvPr id="0" name=""/>
        <dsp:cNvSpPr/>
      </dsp:nvSpPr>
      <dsp:spPr>
        <a:xfrm>
          <a:off x="0" y="3689859"/>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1C3A49-2BC2-4CEC-BC2C-E6D60318F50D}">
      <dsp:nvSpPr>
        <dsp:cNvPr id="0" name=""/>
        <dsp:cNvSpPr/>
      </dsp:nvSpPr>
      <dsp:spPr>
        <a:xfrm>
          <a:off x="0" y="3689859"/>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There is no excess production because the only products and quantities produced are these specified by the kanban</a:t>
          </a:r>
          <a:endParaRPr lang="en-US" sz="2900" kern="1200"/>
        </a:p>
      </dsp:txBody>
      <dsp:txXfrm>
        <a:off x="0" y="3689859"/>
        <a:ext cx="5175384" cy="18435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F78D36-5929-4F91-A872-A152CC1A78C7}">
      <dsp:nvSpPr>
        <dsp:cNvPr id="0" name=""/>
        <dsp:cNvSpPr/>
      </dsp:nvSpPr>
      <dsp:spPr>
        <a:xfrm>
          <a:off x="0" y="2703"/>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F1A2B8-398A-45D5-955D-0D7470FBACBA}">
      <dsp:nvSpPr>
        <dsp:cNvPr id="0" name=""/>
        <dsp:cNvSpPr/>
      </dsp:nvSpPr>
      <dsp:spPr>
        <a:xfrm>
          <a:off x="0" y="2703"/>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JIT systems have been very efficient at reducing setup costs, which is a key to the success of JIT manufacturing</a:t>
          </a:r>
          <a:endParaRPr lang="en-US" sz="2600" kern="1200"/>
        </a:p>
      </dsp:txBody>
      <dsp:txXfrm>
        <a:off x="0" y="2703"/>
        <a:ext cx="5175384" cy="1843578"/>
      </dsp:txXfrm>
    </dsp:sp>
    <dsp:sp modelId="{200AE19A-B404-4184-A96E-3F04779B6D2A}">
      <dsp:nvSpPr>
        <dsp:cNvPr id="0" name=""/>
        <dsp:cNvSpPr/>
      </dsp:nvSpPr>
      <dsp:spPr>
        <a:xfrm>
          <a:off x="0" y="1846281"/>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320F55-7005-4E49-8057-A639022C9FC8}">
      <dsp:nvSpPr>
        <dsp:cNvPr id="0" name=""/>
        <dsp:cNvSpPr/>
      </dsp:nvSpPr>
      <dsp:spPr>
        <a:xfrm>
          <a:off x="0" y="1846281"/>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Set up times have been reduced from hours to mere seconds, and the goal is to reduce them to zero</a:t>
          </a:r>
          <a:endParaRPr lang="en-US" sz="2600" kern="1200"/>
        </a:p>
      </dsp:txBody>
      <dsp:txXfrm>
        <a:off x="0" y="1846281"/>
        <a:ext cx="5175384" cy="1843578"/>
      </dsp:txXfrm>
    </dsp:sp>
    <dsp:sp modelId="{343EC126-B3A2-4440-B278-75A0CBF70F83}">
      <dsp:nvSpPr>
        <dsp:cNvPr id="0" name=""/>
        <dsp:cNvSpPr/>
      </dsp:nvSpPr>
      <dsp:spPr>
        <a:xfrm>
          <a:off x="0" y="3689859"/>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0B19C4-440A-44C3-A1A1-87798EE7240C}">
      <dsp:nvSpPr>
        <dsp:cNvPr id="0" name=""/>
        <dsp:cNvSpPr/>
      </dsp:nvSpPr>
      <dsp:spPr>
        <a:xfrm>
          <a:off x="0" y="3689859"/>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Low set-up times mean that small lot sizes of products can be produced as needed and that production lead times will be shorter</a:t>
          </a:r>
          <a:endParaRPr lang="en-US" sz="2600" kern="1200"/>
        </a:p>
      </dsp:txBody>
      <dsp:txXfrm>
        <a:off x="0" y="3689859"/>
        <a:ext cx="5175384" cy="184357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6072C-CCC5-45EE-8670-930B94BC10D3}">
      <dsp:nvSpPr>
        <dsp:cNvPr id="0" name=""/>
        <dsp:cNvSpPr/>
      </dsp:nvSpPr>
      <dsp:spPr>
        <a:xfrm>
          <a:off x="0" y="0"/>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80A263-3FB2-49E8-9A17-BCD8C717DC38}">
      <dsp:nvSpPr>
        <dsp:cNvPr id="0" name=""/>
        <dsp:cNvSpPr/>
      </dsp:nvSpPr>
      <dsp:spPr>
        <a:xfrm>
          <a:off x="0" y="0"/>
          <a:ext cx="5175384"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Views inventory as a waste that needs to be eliminated</a:t>
          </a:r>
          <a:endParaRPr lang="en-US" sz="2900" kern="1200"/>
        </a:p>
      </dsp:txBody>
      <dsp:txXfrm>
        <a:off x="0" y="0"/>
        <a:ext cx="5175384" cy="2768070"/>
      </dsp:txXfrm>
    </dsp:sp>
    <dsp:sp modelId="{7C7B7E8F-F5FA-4AF4-871E-2951542FD766}">
      <dsp:nvSpPr>
        <dsp:cNvPr id="0" name=""/>
        <dsp:cNvSpPr/>
      </dsp:nvSpPr>
      <dsp:spPr>
        <a:xfrm>
          <a:off x="0" y="2768070"/>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C2D73B-1BB7-4437-9865-184BA83B515E}">
      <dsp:nvSpPr>
        <dsp:cNvPr id="0" name=""/>
        <dsp:cNvSpPr/>
      </dsp:nvSpPr>
      <dsp:spPr>
        <a:xfrm>
          <a:off x="0" y="2768070"/>
          <a:ext cx="5175384"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According to JIT, inventory is carried to cover up a wide variety of problems, such as poor quality, slow delivery, inefficiency, lack of coordination, and demand uncertainty</a:t>
          </a:r>
          <a:endParaRPr lang="en-US" sz="2900" kern="1200"/>
        </a:p>
      </dsp:txBody>
      <dsp:txXfrm>
        <a:off x="0" y="2768070"/>
        <a:ext cx="5175384" cy="276807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AE4551-92BB-470D-9377-60BA4E7E0884}">
      <dsp:nvSpPr>
        <dsp:cNvPr id="0" name=""/>
        <dsp:cNvSpPr/>
      </dsp:nvSpPr>
      <dsp:spPr>
        <a:xfrm>
          <a:off x="0" y="53972"/>
          <a:ext cx="5175384" cy="1761398"/>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foundation of JIT is produce the exact product that the customer wants</a:t>
          </a:r>
          <a:endParaRPr lang="en-US" sz="2500" kern="1200"/>
        </a:p>
      </dsp:txBody>
      <dsp:txXfrm>
        <a:off x="85984" y="139956"/>
        <a:ext cx="5003416" cy="1589430"/>
      </dsp:txXfrm>
    </dsp:sp>
    <dsp:sp modelId="{64644C6E-4651-4A5F-8107-D36504734846}">
      <dsp:nvSpPr>
        <dsp:cNvPr id="0" name=""/>
        <dsp:cNvSpPr/>
      </dsp:nvSpPr>
      <dsp:spPr>
        <a:xfrm>
          <a:off x="0" y="1887371"/>
          <a:ext cx="5175384" cy="1761398"/>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Quality is defined by the customer, and an effort is made by the whole company to meet the customer’s expectations</a:t>
          </a:r>
          <a:endParaRPr lang="en-US" sz="2500" kern="1200"/>
        </a:p>
      </dsp:txBody>
      <dsp:txXfrm>
        <a:off x="85984" y="1973355"/>
        <a:ext cx="5003416" cy="1589430"/>
      </dsp:txXfrm>
    </dsp:sp>
    <dsp:sp modelId="{F01A5C5A-E028-44C9-B75D-947000D4F23D}">
      <dsp:nvSpPr>
        <dsp:cNvPr id="0" name=""/>
        <dsp:cNvSpPr/>
      </dsp:nvSpPr>
      <dsp:spPr>
        <a:xfrm>
          <a:off x="0" y="3720769"/>
          <a:ext cx="5175384" cy="1761398"/>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benefits of JIT cannot occur if the company is not working toward eliminating scrap and rework</a:t>
          </a:r>
          <a:endParaRPr lang="en-US" sz="2500" kern="1200"/>
        </a:p>
      </dsp:txBody>
      <dsp:txXfrm>
        <a:off x="85984" y="3806753"/>
        <a:ext cx="5003416" cy="158943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E85E8-7451-4297-BB52-F003A6AE289D}">
      <dsp:nvSpPr>
        <dsp:cNvPr id="0" name=""/>
        <dsp:cNvSpPr/>
      </dsp:nvSpPr>
      <dsp:spPr>
        <a:xfrm>
          <a:off x="0" y="2703"/>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D9454E-A8AE-4BAE-9610-41C8FBFA2F3F}">
      <dsp:nvSpPr>
        <dsp:cNvPr id="0" name=""/>
        <dsp:cNvSpPr/>
      </dsp:nvSpPr>
      <dsp:spPr>
        <a:xfrm>
          <a:off x="0" y="2703"/>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Traditional quality control systems use the concept of </a:t>
          </a:r>
          <a:r>
            <a:rPr lang="en-GB" sz="2500" b="1" kern="1200"/>
            <a:t>acceptable quality level</a:t>
          </a:r>
          <a:r>
            <a:rPr lang="en-GB" sz="2500" kern="1200"/>
            <a:t> (AQL) to indicate the acceptable number of defective parts</a:t>
          </a:r>
          <a:endParaRPr lang="en-US" sz="2500" kern="1200"/>
        </a:p>
      </dsp:txBody>
      <dsp:txXfrm>
        <a:off x="0" y="2703"/>
        <a:ext cx="5175384" cy="1843578"/>
      </dsp:txXfrm>
    </dsp:sp>
    <dsp:sp modelId="{7944FA2C-8FC1-4644-B6A3-9C6A04F92D6C}">
      <dsp:nvSpPr>
        <dsp:cNvPr id="0" name=""/>
        <dsp:cNvSpPr/>
      </dsp:nvSpPr>
      <dsp:spPr>
        <a:xfrm>
          <a:off x="0" y="1846281"/>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166053-7444-4A30-922D-689634E471D1}">
      <dsp:nvSpPr>
        <dsp:cNvPr id="0" name=""/>
        <dsp:cNvSpPr/>
      </dsp:nvSpPr>
      <dsp:spPr>
        <a:xfrm>
          <a:off x="0" y="1846281"/>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 JIT there is no such measure- no level of defects other than zero is acceptable</a:t>
          </a:r>
          <a:endParaRPr lang="en-US" sz="2500" kern="1200"/>
        </a:p>
      </dsp:txBody>
      <dsp:txXfrm>
        <a:off x="0" y="1846281"/>
        <a:ext cx="5175384" cy="1843578"/>
      </dsp:txXfrm>
    </dsp:sp>
    <dsp:sp modelId="{6E8E6C2B-26BB-4F7B-AFAA-3F620D922B1F}">
      <dsp:nvSpPr>
        <dsp:cNvPr id="0" name=""/>
        <dsp:cNvSpPr/>
      </dsp:nvSpPr>
      <dsp:spPr>
        <a:xfrm>
          <a:off x="0" y="3689859"/>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58E26B-38CD-444B-AE47-DBDAA6E93786}">
      <dsp:nvSpPr>
        <dsp:cNvPr id="0" name=""/>
        <dsp:cNvSpPr/>
      </dsp:nvSpPr>
      <dsp:spPr>
        <a:xfrm>
          <a:off x="0" y="3689859"/>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 JIT the entire organisation is responsible for quality</a:t>
          </a:r>
          <a:endParaRPr lang="en-US" sz="2500" kern="1200"/>
        </a:p>
      </dsp:txBody>
      <dsp:txXfrm>
        <a:off x="0" y="3689859"/>
        <a:ext cx="5175384" cy="184357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BDE937-9EFF-400A-B36F-D874213A0CC8}">
      <dsp:nvSpPr>
        <dsp:cNvPr id="0" name=""/>
        <dsp:cNvSpPr/>
      </dsp:nvSpPr>
      <dsp:spPr>
        <a:xfrm>
          <a:off x="0" y="2703"/>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B684F6-BD06-4545-B3F4-89544FDE3BEF}">
      <dsp:nvSpPr>
        <dsp:cNvPr id="0" name=""/>
        <dsp:cNvSpPr/>
      </dsp:nvSpPr>
      <dsp:spPr>
        <a:xfrm>
          <a:off x="0" y="2703"/>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The concept of </a:t>
          </a:r>
          <a:r>
            <a:rPr lang="en-GB" sz="3200" b="1" kern="1200"/>
            <a:t>quality at source</a:t>
          </a:r>
          <a:r>
            <a:rPr lang="en-GB" sz="3200" kern="1200"/>
            <a:t> is part of JIT</a:t>
          </a:r>
          <a:endParaRPr lang="en-US" sz="3200" kern="1200"/>
        </a:p>
      </dsp:txBody>
      <dsp:txXfrm>
        <a:off x="0" y="2703"/>
        <a:ext cx="5175384" cy="1843578"/>
      </dsp:txXfrm>
    </dsp:sp>
    <dsp:sp modelId="{BF73EC85-FCF9-407F-9DBF-93D403414C99}">
      <dsp:nvSpPr>
        <dsp:cNvPr id="0" name=""/>
        <dsp:cNvSpPr/>
      </dsp:nvSpPr>
      <dsp:spPr>
        <a:xfrm>
          <a:off x="0" y="1846281"/>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B9ADF7-3066-462D-98AC-FB144A457C5B}">
      <dsp:nvSpPr>
        <dsp:cNvPr id="0" name=""/>
        <dsp:cNvSpPr/>
      </dsp:nvSpPr>
      <dsp:spPr>
        <a:xfrm>
          <a:off x="0" y="1846281"/>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The objective is not only to identify a quality problem but to uncover its root cause</a:t>
          </a:r>
          <a:endParaRPr lang="en-US" sz="3200" kern="1200"/>
        </a:p>
      </dsp:txBody>
      <dsp:txXfrm>
        <a:off x="0" y="1846281"/>
        <a:ext cx="5175384" cy="1843578"/>
      </dsp:txXfrm>
    </dsp:sp>
    <dsp:sp modelId="{685D8670-7725-4DBF-AC71-6E70D0B1472E}">
      <dsp:nvSpPr>
        <dsp:cNvPr id="0" name=""/>
        <dsp:cNvSpPr/>
      </dsp:nvSpPr>
      <dsp:spPr>
        <a:xfrm>
          <a:off x="0" y="3689859"/>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CCCF8C-837B-4435-B746-0DF396F96147}">
      <dsp:nvSpPr>
        <dsp:cNvPr id="0" name=""/>
        <dsp:cNvSpPr/>
      </dsp:nvSpPr>
      <dsp:spPr>
        <a:xfrm>
          <a:off x="0" y="3689859"/>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If the cause of the problem is not identified, the problem will keep repeating itself</a:t>
          </a:r>
          <a:endParaRPr lang="en-US" sz="3200" kern="1200"/>
        </a:p>
      </dsp:txBody>
      <dsp:txXfrm>
        <a:off x="0" y="3689859"/>
        <a:ext cx="5175384" cy="184357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E8F442-44CF-4345-8827-518C12F1CFBA}">
      <dsp:nvSpPr>
        <dsp:cNvPr id="0" name=""/>
        <dsp:cNvSpPr/>
      </dsp:nvSpPr>
      <dsp:spPr>
        <a:xfrm>
          <a:off x="0" y="3222226"/>
          <a:ext cx="4988440" cy="2114129"/>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In JIT continuous improvement governs everything, from reducing the number of defects to lowering setup costs and lot sizes</a:t>
          </a:r>
          <a:endParaRPr lang="en-US" sz="2500" kern="1200"/>
        </a:p>
      </dsp:txBody>
      <dsp:txXfrm>
        <a:off x="0" y="3222226"/>
        <a:ext cx="4988440" cy="2114129"/>
      </dsp:txXfrm>
    </dsp:sp>
    <dsp:sp modelId="{D4F3C947-D5A7-44D8-AFC0-81F985DA7681}">
      <dsp:nvSpPr>
        <dsp:cNvPr id="0" name=""/>
        <dsp:cNvSpPr/>
      </dsp:nvSpPr>
      <dsp:spPr>
        <a:xfrm rot="10800000">
          <a:off x="0" y="2407"/>
          <a:ext cx="4988440" cy="3251531"/>
        </a:xfrm>
        <a:prstGeom prst="upArrowCallou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The concept of continuous improvement is embedded in quality, means that the company must continuously and actively work to improve</a:t>
          </a:r>
          <a:endParaRPr lang="en-US" sz="2500" kern="1200"/>
        </a:p>
      </dsp:txBody>
      <dsp:txXfrm rot="10800000">
        <a:off x="0" y="2407"/>
        <a:ext cx="4988440" cy="211274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D9CDFD-6FA0-45AB-9EC0-52561B1FE6A8}">
      <dsp:nvSpPr>
        <dsp:cNvPr id="0" name=""/>
        <dsp:cNvSpPr/>
      </dsp:nvSpPr>
      <dsp:spPr>
        <a:xfrm>
          <a:off x="0" y="48525"/>
          <a:ext cx="4988440" cy="2577656"/>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However, continuous improvement goes beyond JIT manufacturing</a:t>
          </a:r>
          <a:endParaRPr lang="en-US" sz="3000" kern="1200"/>
        </a:p>
      </dsp:txBody>
      <dsp:txXfrm>
        <a:off x="125831" y="174356"/>
        <a:ext cx="4736778" cy="2325994"/>
      </dsp:txXfrm>
    </dsp:sp>
    <dsp:sp modelId="{2ACD86E1-F465-4F6E-A7B9-285B4B95AE43}">
      <dsp:nvSpPr>
        <dsp:cNvPr id="0" name=""/>
        <dsp:cNvSpPr/>
      </dsp:nvSpPr>
      <dsp:spPr>
        <a:xfrm>
          <a:off x="0" y="2712582"/>
          <a:ext cx="4988440" cy="2577656"/>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It includes improvement of worker skills, supplier quality and relationships, and even the performance of management</a:t>
          </a:r>
          <a:endParaRPr lang="en-US" sz="3000" kern="1200"/>
        </a:p>
      </dsp:txBody>
      <dsp:txXfrm>
        <a:off x="125831" y="2838413"/>
        <a:ext cx="4736778" cy="232599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3C0198-CC6C-4ED8-A442-399055551B5D}">
      <dsp:nvSpPr>
        <dsp:cNvPr id="0" name=""/>
        <dsp:cNvSpPr/>
      </dsp:nvSpPr>
      <dsp:spPr>
        <a:xfrm>
          <a:off x="0" y="112954"/>
          <a:ext cx="4988440" cy="1230693"/>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However, the involvement of workers is central to the JIT philosophy</a:t>
          </a:r>
          <a:endParaRPr lang="en-US" sz="2200" kern="1200"/>
        </a:p>
      </dsp:txBody>
      <dsp:txXfrm>
        <a:off x="60077" y="173031"/>
        <a:ext cx="4868286" cy="1110539"/>
      </dsp:txXfrm>
    </dsp:sp>
    <dsp:sp modelId="{825AB7E0-0419-4A8B-9669-E34B42121B5C}">
      <dsp:nvSpPr>
        <dsp:cNvPr id="0" name=""/>
        <dsp:cNvSpPr/>
      </dsp:nvSpPr>
      <dsp:spPr>
        <a:xfrm>
          <a:off x="0" y="1407008"/>
          <a:ext cx="4988440" cy="1230693"/>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None of the improvements developed by JIT could be possible without respect for people</a:t>
          </a:r>
          <a:endParaRPr lang="en-US" sz="2200" kern="1200"/>
        </a:p>
      </dsp:txBody>
      <dsp:txXfrm>
        <a:off x="60077" y="1467085"/>
        <a:ext cx="4868286" cy="1110539"/>
      </dsp:txXfrm>
    </dsp:sp>
    <dsp:sp modelId="{2DEB687A-3529-49A9-9BF1-7AB828E0CF79}">
      <dsp:nvSpPr>
        <dsp:cNvPr id="0" name=""/>
        <dsp:cNvSpPr/>
      </dsp:nvSpPr>
      <dsp:spPr>
        <a:xfrm>
          <a:off x="0" y="2701062"/>
          <a:ext cx="4988440" cy="1230693"/>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JIT requires total organisational reform and participation by everyone in the company</a:t>
          </a:r>
          <a:endParaRPr lang="en-US" sz="2200" kern="1200"/>
        </a:p>
      </dsp:txBody>
      <dsp:txXfrm>
        <a:off x="60077" y="2761139"/>
        <a:ext cx="4868286" cy="1110539"/>
      </dsp:txXfrm>
    </dsp:sp>
    <dsp:sp modelId="{E5CA2B52-732A-4E3B-996D-CDB32E7F31D7}">
      <dsp:nvSpPr>
        <dsp:cNvPr id="0" name=""/>
        <dsp:cNvSpPr/>
      </dsp:nvSpPr>
      <dsp:spPr>
        <a:xfrm>
          <a:off x="0" y="3995115"/>
          <a:ext cx="4988440" cy="1230693"/>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Everyone is equally important and equally involved</a:t>
          </a:r>
          <a:endParaRPr lang="en-US" sz="2200" kern="1200"/>
        </a:p>
      </dsp:txBody>
      <dsp:txXfrm>
        <a:off x="60077" y="4055192"/>
        <a:ext cx="4868286" cy="111053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E0D913-C1BA-4C5A-BD5C-1FD352DEB567}">
      <dsp:nvSpPr>
        <dsp:cNvPr id="0" name=""/>
        <dsp:cNvSpPr/>
      </dsp:nvSpPr>
      <dsp:spPr>
        <a:xfrm>
          <a:off x="0" y="0"/>
          <a:ext cx="517538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00B4FF-8BD4-4441-BB50-F697D6A6E54D}">
      <dsp:nvSpPr>
        <dsp:cNvPr id="0" name=""/>
        <dsp:cNvSpPr/>
      </dsp:nvSpPr>
      <dsp:spPr>
        <a:xfrm>
          <a:off x="0" y="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JIT considers people to be a company’s most precious resources</a:t>
          </a:r>
          <a:endParaRPr lang="en-US" sz="2100" kern="1200"/>
        </a:p>
      </dsp:txBody>
      <dsp:txXfrm>
        <a:off x="0" y="0"/>
        <a:ext cx="5175384" cy="1384035"/>
      </dsp:txXfrm>
    </dsp:sp>
    <dsp:sp modelId="{21CAA3D5-CDA9-413A-8D69-68E0D0FBE5F4}">
      <dsp:nvSpPr>
        <dsp:cNvPr id="0" name=""/>
        <dsp:cNvSpPr/>
      </dsp:nvSpPr>
      <dsp:spPr>
        <a:xfrm>
          <a:off x="0" y="1384035"/>
          <a:ext cx="517538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F1C611-90A2-4DAC-9B6C-42C1D40F17CA}">
      <dsp:nvSpPr>
        <dsp:cNvPr id="0" name=""/>
        <dsp:cNvSpPr/>
      </dsp:nvSpPr>
      <dsp:spPr>
        <a:xfrm>
          <a:off x="0" y="138403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 JIT philosophy believes in treating all employees with respect, providing job security, and offering significant rewards for well-performed tasks</a:t>
          </a:r>
          <a:endParaRPr lang="en-US" sz="2100" kern="1200"/>
        </a:p>
      </dsp:txBody>
      <dsp:txXfrm>
        <a:off x="0" y="1384035"/>
        <a:ext cx="5175384" cy="1384035"/>
      </dsp:txXfrm>
    </dsp:sp>
    <dsp:sp modelId="{D2A95C6C-640A-4E32-BF0C-BC9DA14A38B4}">
      <dsp:nvSpPr>
        <dsp:cNvPr id="0" name=""/>
        <dsp:cNvSpPr/>
      </dsp:nvSpPr>
      <dsp:spPr>
        <a:xfrm>
          <a:off x="0" y="2768070"/>
          <a:ext cx="517538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807E6A-6226-498C-9E6C-07C60D2E3D3E}">
      <dsp:nvSpPr>
        <dsp:cNvPr id="0" name=""/>
        <dsp:cNvSpPr/>
      </dsp:nvSpPr>
      <dsp:spPr>
        <a:xfrm>
          <a:off x="0" y="276807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Respect for people extends to suppliers</a:t>
          </a:r>
          <a:endParaRPr lang="en-US" sz="2100" kern="1200"/>
        </a:p>
      </dsp:txBody>
      <dsp:txXfrm>
        <a:off x="0" y="2768070"/>
        <a:ext cx="5175384" cy="1384035"/>
      </dsp:txXfrm>
    </dsp:sp>
    <dsp:sp modelId="{A50B8BB5-EB3B-48CD-8229-DD3F6E362224}">
      <dsp:nvSpPr>
        <dsp:cNvPr id="0" name=""/>
        <dsp:cNvSpPr/>
      </dsp:nvSpPr>
      <dsp:spPr>
        <a:xfrm>
          <a:off x="0" y="4152105"/>
          <a:ext cx="517538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23FB6B-FEDA-4D01-A507-E76546A420F7}">
      <dsp:nvSpPr>
        <dsp:cNvPr id="0" name=""/>
        <dsp:cNvSpPr/>
      </dsp:nvSpPr>
      <dsp:spPr>
        <a:xfrm>
          <a:off x="0" y="415210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JIT believes in developing long-term relationships with suppliers in a partnership format</a:t>
          </a:r>
          <a:endParaRPr lang="en-US" sz="2100" kern="1200"/>
        </a:p>
      </dsp:txBody>
      <dsp:txXfrm>
        <a:off x="0" y="4152105"/>
        <a:ext cx="5175384" cy="138403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02B01C-8739-43F8-8A68-04CC90A55208}">
      <dsp:nvSpPr>
        <dsp:cNvPr id="0" name=""/>
        <dsp:cNvSpPr/>
      </dsp:nvSpPr>
      <dsp:spPr>
        <a:xfrm>
          <a:off x="0" y="2703"/>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606971-AAE6-4B5D-9761-8DBD092404E8}">
      <dsp:nvSpPr>
        <dsp:cNvPr id="0" name=""/>
        <dsp:cNvSpPr/>
      </dsp:nvSpPr>
      <dsp:spPr>
        <a:xfrm>
          <a:off x="0" y="2703"/>
          <a:ext cx="5175384"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Elimination of waste</a:t>
          </a:r>
          <a:endParaRPr lang="en-US" sz="3500" kern="1200"/>
        </a:p>
      </dsp:txBody>
      <dsp:txXfrm>
        <a:off x="0" y="2703"/>
        <a:ext cx="5175384" cy="921789"/>
      </dsp:txXfrm>
    </dsp:sp>
    <dsp:sp modelId="{0895295C-6ECE-40E7-9AC7-D48B374C4B0E}">
      <dsp:nvSpPr>
        <dsp:cNvPr id="0" name=""/>
        <dsp:cNvSpPr/>
      </dsp:nvSpPr>
      <dsp:spPr>
        <a:xfrm>
          <a:off x="0" y="924492"/>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A8C9D8-6028-4EE1-BCF4-1D000B53B99D}">
      <dsp:nvSpPr>
        <dsp:cNvPr id="0" name=""/>
        <dsp:cNvSpPr/>
      </dsp:nvSpPr>
      <dsp:spPr>
        <a:xfrm>
          <a:off x="0" y="924492"/>
          <a:ext cx="5175384"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A broad view of operations</a:t>
          </a:r>
          <a:endParaRPr lang="en-US" sz="3500" kern="1200"/>
        </a:p>
      </dsp:txBody>
      <dsp:txXfrm>
        <a:off x="0" y="924492"/>
        <a:ext cx="5175384" cy="921789"/>
      </dsp:txXfrm>
    </dsp:sp>
    <dsp:sp modelId="{119B6798-4A4C-4CB0-8523-DB3A76E2ED08}">
      <dsp:nvSpPr>
        <dsp:cNvPr id="0" name=""/>
        <dsp:cNvSpPr/>
      </dsp:nvSpPr>
      <dsp:spPr>
        <a:xfrm>
          <a:off x="0" y="1846281"/>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F70A85-662A-41D9-8BF4-AB4BFCE36923}">
      <dsp:nvSpPr>
        <dsp:cNvPr id="0" name=""/>
        <dsp:cNvSpPr/>
      </dsp:nvSpPr>
      <dsp:spPr>
        <a:xfrm>
          <a:off x="0" y="1846281"/>
          <a:ext cx="5175384"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Simplicity</a:t>
          </a:r>
          <a:endParaRPr lang="en-US" sz="3500" kern="1200"/>
        </a:p>
      </dsp:txBody>
      <dsp:txXfrm>
        <a:off x="0" y="1846281"/>
        <a:ext cx="5175384" cy="921789"/>
      </dsp:txXfrm>
    </dsp:sp>
    <dsp:sp modelId="{0D901DD3-93C4-487B-8EA2-A153723D2F21}">
      <dsp:nvSpPr>
        <dsp:cNvPr id="0" name=""/>
        <dsp:cNvSpPr/>
      </dsp:nvSpPr>
      <dsp:spPr>
        <a:xfrm>
          <a:off x="0" y="2768070"/>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9F7820-218C-4413-9DE9-F260BF814E0D}">
      <dsp:nvSpPr>
        <dsp:cNvPr id="0" name=""/>
        <dsp:cNvSpPr/>
      </dsp:nvSpPr>
      <dsp:spPr>
        <a:xfrm>
          <a:off x="0" y="2768070"/>
          <a:ext cx="5175384"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Continuous improvement</a:t>
          </a:r>
          <a:endParaRPr lang="en-US" sz="3500" kern="1200"/>
        </a:p>
      </dsp:txBody>
      <dsp:txXfrm>
        <a:off x="0" y="2768070"/>
        <a:ext cx="5175384" cy="921789"/>
      </dsp:txXfrm>
    </dsp:sp>
    <dsp:sp modelId="{7026834D-20CE-40FF-887A-D3469A0AD5CD}">
      <dsp:nvSpPr>
        <dsp:cNvPr id="0" name=""/>
        <dsp:cNvSpPr/>
      </dsp:nvSpPr>
      <dsp:spPr>
        <a:xfrm>
          <a:off x="0" y="3689859"/>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531FAB-E134-492D-82A0-179FF4360D92}">
      <dsp:nvSpPr>
        <dsp:cNvPr id="0" name=""/>
        <dsp:cNvSpPr/>
      </dsp:nvSpPr>
      <dsp:spPr>
        <a:xfrm>
          <a:off x="0" y="3689859"/>
          <a:ext cx="5175384"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Visibility</a:t>
          </a:r>
          <a:endParaRPr lang="en-US" sz="3500" kern="1200"/>
        </a:p>
      </dsp:txBody>
      <dsp:txXfrm>
        <a:off x="0" y="3689859"/>
        <a:ext cx="5175384" cy="921789"/>
      </dsp:txXfrm>
    </dsp:sp>
    <dsp:sp modelId="{F4C2C791-5CEE-44AE-BE45-C189EA0B5844}">
      <dsp:nvSpPr>
        <dsp:cNvPr id="0" name=""/>
        <dsp:cNvSpPr/>
      </dsp:nvSpPr>
      <dsp:spPr>
        <a:xfrm>
          <a:off x="0" y="4611648"/>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8407B8-46B9-43C1-B01E-B7719176666B}">
      <dsp:nvSpPr>
        <dsp:cNvPr id="0" name=""/>
        <dsp:cNvSpPr/>
      </dsp:nvSpPr>
      <dsp:spPr>
        <a:xfrm>
          <a:off x="0" y="4611648"/>
          <a:ext cx="5175384"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Flexibility </a:t>
          </a:r>
          <a:endParaRPr lang="en-US" sz="3500" kern="1200"/>
        </a:p>
      </dsp:txBody>
      <dsp:txXfrm>
        <a:off x="0" y="4611648"/>
        <a:ext cx="5175384" cy="92178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96F4B8-8A85-4721-987B-3CA6437EBAC9}">
      <dsp:nvSpPr>
        <dsp:cNvPr id="0" name=""/>
        <dsp:cNvSpPr/>
      </dsp:nvSpPr>
      <dsp:spPr>
        <a:xfrm>
          <a:off x="950" y="370032"/>
          <a:ext cx="3335112" cy="211779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A9952B-270B-4D03-AB3E-080C0C84FCA9}">
      <dsp:nvSpPr>
        <dsp:cNvPr id="0" name=""/>
        <dsp:cNvSpPr/>
      </dsp:nvSpPr>
      <dsp:spPr>
        <a:xfrm>
          <a:off x="371518" y="722072"/>
          <a:ext cx="3335112" cy="211779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JIT uses a </a:t>
          </a:r>
          <a:r>
            <a:rPr lang="en-GB" sz="2000" b="1" kern="1200"/>
            <a:t>pull system</a:t>
          </a:r>
          <a:r>
            <a:rPr lang="en-GB" sz="2000" kern="1200"/>
            <a:t> rather than a push system to move products through the facility</a:t>
          </a:r>
          <a:endParaRPr lang="en-US" sz="2000" kern="1200"/>
        </a:p>
      </dsp:txBody>
      <dsp:txXfrm>
        <a:off x="433546" y="784100"/>
        <a:ext cx="3211056" cy="1993740"/>
      </dsp:txXfrm>
    </dsp:sp>
    <dsp:sp modelId="{679E872F-BD3F-4320-8C80-4C7602E8BD43}">
      <dsp:nvSpPr>
        <dsp:cNvPr id="0" name=""/>
        <dsp:cNvSpPr/>
      </dsp:nvSpPr>
      <dsp:spPr>
        <a:xfrm>
          <a:off x="4077199" y="370032"/>
          <a:ext cx="3335112" cy="211779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5232C1-BD76-4E89-AF3F-97314418E9BA}">
      <dsp:nvSpPr>
        <dsp:cNvPr id="0" name=""/>
        <dsp:cNvSpPr/>
      </dsp:nvSpPr>
      <dsp:spPr>
        <a:xfrm>
          <a:off x="4447767" y="722072"/>
          <a:ext cx="3335112" cy="211779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Communication in JIT starts either with the last workstation in the production line or with the customer and works backward through the system</a:t>
          </a:r>
          <a:endParaRPr lang="en-US" sz="2000" kern="1200"/>
        </a:p>
      </dsp:txBody>
      <dsp:txXfrm>
        <a:off x="4509795" y="784100"/>
        <a:ext cx="3211056" cy="199374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956DF6-7624-4378-9916-C5415074BC34}">
      <dsp:nvSpPr>
        <dsp:cNvPr id="0" name=""/>
        <dsp:cNvSpPr/>
      </dsp:nvSpPr>
      <dsp:spPr>
        <a:xfrm>
          <a:off x="950" y="370032"/>
          <a:ext cx="3335112" cy="211779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00458B-F052-435A-BF14-EAC840D3F191}">
      <dsp:nvSpPr>
        <dsp:cNvPr id="0" name=""/>
        <dsp:cNvSpPr/>
      </dsp:nvSpPr>
      <dsp:spPr>
        <a:xfrm>
          <a:off x="371518" y="722072"/>
          <a:ext cx="3335112" cy="211779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Each station requests the precise amount of products that is needed from the previous workstation</a:t>
          </a:r>
          <a:endParaRPr lang="en-US" sz="2500" kern="1200"/>
        </a:p>
      </dsp:txBody>
      <dsp:txXfrm>
        <a:off x="433546" y="784100"/>
        <a:ext cx="3211056" cy="1993740"/>
      </dsp:txXfrm>
    </dsp:sp>
    <dsp:sp modelId="{3DA1A2FD-0F2C-4981-96C5-174D57292E58}">
      <dsp:nvSpPr>
        <dsp:cNvPr id="0" name=""/>
        <dsp:cNvSpPr/>
      </dsp:nvSpPr>
      <dsp:spPr>
        <a:xfrm>
          <a:off x="4077199" y="370032"/>
          <a:ext cx="3335112" cy="211779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71F80E-5DAB-4DEF-8331-7A0B68BCD900}">
      <dsp:nvSpPr>
        <dsp:cNvPr id="0" name=""/>
        <dsp:cNvSpPr/>
      </dsp:nvSpPr>
      <dsp:spPr>
        <a:xfrm>
          <a:off x="4447767" y="722072"/>
          <a:ext cx="3335112" cy="211779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If products are not requested, they are not produced.  In this manner, no excess inventory is generated</a:t>
          </a:r>
          <a:endParaRPr lang="en-US" sz="2500" kern="1200"/>
        </a:p>
      </dsp:txBody>
      <dsp:txXfrm>
        <a:off x="4509795" y="784100"/>
        <a:ext cx="3211056" cy="199374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26B716-B8C9-4828-80F2-C4A4DA05F3A2}">
      <dsp:nvSpPr>
        <dsp:cNvPr id="0" name=""/>
        <dsp:cNvSpPr/>
      </dsp:nvSpPr>
      <dsp:spPr>
        <a:xfrm>
          <a:off x="1301929" y="1626"/>
          <a:ext cx="2466653" cy="1479991"/>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For the pull system to work there must be good communication between the work centres</a:t>
          </a:r>
          <a:endParaRPr lang="en-US" sz="1900" kern="1200"/>
        </a:p>
      </dsp:txBody>
      <dsp:txXfrm>
        <a:off x="1301929" y="1626"/>
        <a:ext cx="2466653" cy="1479991"/>
      </dsp:txXfrm>
    </dsp:sp>
    <dsp:sp modelId="{674B5DB0-8FD8-481E-BA46-01E5F9A4D408}">
      <dsp:nvSpPr>
        <dsp:cNvPr id="0" name=""/>
        <dsp:cNvSpPr/>
      </dsp:nvSpPr>
      <dsp:spPr>
        <a:xfrm>
          <a:off x="4015247" y="1626"/>
          <a:ext cx="2466653" cy="1479991"/>
        </a:xfrm>
        <a:prstGeom prst="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This communication is made possible by the use of a device called a </a:t>
          </a:r>
          <a:r>
            <a:rPr lang="en-GB" sz="1900" b="1" kern="1200"/>
            <a:t>kanban card</a:t>
          </a:r>
          <a:r>
            <a:rPr lang="en-GB" sz="1900" kern="1200"/>
            <a:t> means “signal”</a:t>
          </a:r>
          <a:endParaRPr lang="en-US" sz="1900" kern="1200"/>
        </a:p>
      </dsp:txBody>
      <dsp:txXfrm>
        <a:off x="4015247" y="1626"/>
        <a:ext cx="2466653" cy="1479991"/>
      </dsp:txXfrm>
    </dsp:sp>
    <dsp:sp modelId="{6E199820-EDE3-447E-AEBB-61B5D279052D}">
      <dsp:nvSpPr>
        <dsp:cNvPr id="0" name=""/>
        <dsp:cNvSpPr/>
      </dsp:nvSpPr>
      <dsp:spPr>
        <a:xfrm>
          <a:off x="2658588" y="1728283"/>
          <a:ext cx="2466653" cy="1479991"/>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 kanban card has information on it such as; product name, part number, and quantity required</a:t>
          </a:r>
          <a:endParaRPr lang="en-US" sz="1900" kern="1200"/>
        </a:p>
      </dsp:txBody>
      <dsp:txXfrm>
        <a:off x="2658588" y="1728283"/>
        <a:ext cx="2466653" cy="1479991"/>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1E2EC7-9D79-4592-A7FE-E370459D9ECC}">
      <dsp:nvSpPr>
        <dsp:cNvPr id="0" name=""/>
        <dsp:cNvSpPr/>
      </dsp:nvSpPr>
      <dsp:spPr>
        <a:xfrm>
          <a:off x="0" y="30942"/>
          <a:ext cx="4988440" cy="171288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When workers need products from a preceding workstation, they pass the kanban and the empty container to that station</a:t>
          </a:r>
          <a:endParaRPr lang="en-US" sz="2400" kern="1200"/>
        </a:p>
      </dsp:txBody>
      <dsp:txXfrm>
        <a:off x="83616" y="114558"/>
        <a:ext cx="4821208" cy="1545648"/>
      </dsp:txXfrm>
    </dsp:sp>
    <dsp:sp modelId="{A6803063-340F-4499-BC93-2D55357FC510}">
      <dsp:nvSpPr>
        <dsp:cNvPr id="0" name=""/>
        <dsp:cNvSpPr/>
      </dsp:nvSpPr>
      <dsp:spPr>
        <a:xfrm>
          <a:off x="0" y="1812942"/>
          <a:ext cx="4988440" cy="171288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kanban authorises the worker at the preceding station to produce the amount of goods specified on the kanban</a:t>
          </a:r>
          <a:endParaRPr lang="en-US" sz="2400" kern="1200"/>
        </a:p>
      </dsp:txBody>
      <dsp:txXfrm>
        <a:off x="83616" y="1896558"/>
        <a:ext cx="4821208" cy="1545648"/>
      </dsp:txXfrm>
    </dsp:sp>
    <dsp:sp modelId="{14DDCDE7-8FD2-4495-A919-5F1B38F65F39}">
      <dsp:nvSpPr>
        <dsp:cNvPr id="0" name=""/>
        <dsp:cNvSpPr/>
      </dsp:nvSpPr>
      <dsp:spPr>
        <a:xfrm>
          <a:off x="0" y="3594942"/>
          <a:ext cx="4988440" cy="171288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In effect, the kanban is a production authorisation record</a:t>
          </a:r>
          <a:endParaRPr lang="en-US" sz="2400" kern="1200"/>
        </a:p>
      </dsp:txBody>
      <dsp:txXfrm>
        <a:off x="83616" y="3678558"/>
        <a:ext cx="4821208" cy="1545648"/>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1C47D4-9A86-4EA0-AC27-DF3DA4F787CA}">
      <dsp:nvSpPr>
        <dsp:cNvPr id="0" name=""/>
        <dsp:cNvSpPr/>
      </dsp:nvSpPr>
      <dsp:spPr>
        <a:xfrm>
          <a:off x="0" y="620622"/>
          <a:ext cx="4988440" cy="131975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When this process is used, the amount produced at any one time is the amount in one container</a:t>
          </a:r>
          <a:endParaRPr lang="en-US" sz="2400" kern="1200"/>
        </a:p>
      </dsp:txBody>
      <dsp:txXfrm>
        <a:off x="64425" y="685047"/>
        <a:ext cx="4859590" cy="1190909"/>
      </dsp:txXfrm>
    </dsp:sp>
    <dsp:sp modelId="{05D2DD5E-70C7-4D90-AA7F-42E9C73DDD16}">
      <dsp:nvSpPr>
        <dsp:cNvPr id="0" name=""/>
        <dsp:cNvSpPr/>
      </dsp:nvSpPr>
      <dsp:spPr>
        <a:xfrm>
          <a:off x="0" y="2009502"/>
          <a:ext cx="4988440" cy="1319759"/>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Production cannot take place unless a container is empty and a production card has authorised production</a:t>
          </a:r>
          <a:endParaRPr lang="en-US" sz="2400" kern="1200"/>
        </a:p>
      </dsp:txBody>
      <dsp:txXfrm>
        <a:off x="64425" y="2073927"/>
        <a:ext cx="4859590" cy="1190909"/>
      </dsp:txXfrm>
    </dsp:sp>
    <dsp:sp modelId="{262A7BF5-C309-4743-B0BC-C159A4D68A29}">
      <dsp:nvSpPr>
        <dsp:cNvPr id="0" name=""/>
        <dsp:cNvSpPr/>
      </dsp:nvSpPr>
      <dsp:spPr>
        <a:xfrm>
          <a:off x="0" y="3398382"/>
          <a:ext cx="4988440" cy="1319759"/>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 full container cannot be withdrawn unless a withdrawal kanban authorises it</a:t>
          </a:r>
          <a:endParaRPr lang="en-US" sz="2400" kern="1200"/>
        </a:p>
      </dsp:txBody>
      <dsp:txXfrm>
        <a:off x="64425" y="3462807"/>
        <a:ext cx="4859590" cy="119090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87FC3B-DC20-42E5-9969-7120B3021136}">
      <dsp:nvSpPr>
        <dsp:cNvPr id="0" name=""/>
        <dsp:cNvSpPr/>
      </dsp:nvSpPr>
      <dsp:spPr>
        <a:xfrm>
          <a:off x="0" y="195778"/>
          <a:ext cx="4697730" cy="1629736"/>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It is the kanban cards that coordinate the pull production system</a:t>
          </a:r>
          <a:endParaRPr lang="en-US" sz="2300" kern="1200"/>
        </a:p>
      </dsp:txBody>
      <dsp:txXfrm>
        <a:off x="79557" y="275335"/>
        <a:ext cx="4538616" cy="1470622"/>
      </dsp:txXfrm>
    </dsp:sp>
    <dsp:sp modelId="{D045641D-8700-44CD-80B8-85685820C597}">
      <dsp:nvSpPr>
        <dsp:cNvPr id="0" name=""/>
        <dsp:cNvSpPr/>
      </dsp:nvSpPr>
      <dsp:spPr>
        <a:xfrm>
          <a:off x="0" y="1891755"/>
          <a:ext cx="4697730" cy="1629736"/>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Another advantage of the kanban is that it is visual.  Kanban cards and containers are all placed in clearly visible areas for everyone to see</a:t>
          </a:r>
          <a:endParaRPr lang="en-US" sz="2300" kern="1200"/>
        </a:p>
      </dsp:txBody>
      <dsp:txXfrm>
        <a:off x="79557" y="1971312"/>
        <a:ext cx="4538616" cy="1470622"/>
      </dsp:txXfrm>
    </dsp:sp>
    <dsp:sp modelId="{C7656333-FBF9-4365-8FBA-7D9540E6AE45}">
      <dsp:nvSpPr>
        <dsp:cNvPr id="0" name=""/>
        <dsp:cNvSpPr/>
      </dsp:nvSpPr>
      <dsp:spPr>
        <a:xfrm>
          <a:off x="0" y="3587732"/>
          <a:ext cx="4697730" cy="1629736"/>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number of kanbans and the number of containers in the system is a very important decision</a:t>
          </a:r>
          <a:endParaRPr lang="en-US" sz="2300" kern="1200"/>
        </a:p>
      </dsp:txBody>
      <dsp:txXfrm>
        <a:off x="79557" y="3667289"/>
        <a:ext cx="4538616" cy="1470622"/>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8847BF-47CB-409B-B11A-A45A34AE767A}">
      <dsp:nvSpPr>
        <dsp:cNvPr id="0" name=""/>
        <dsp:cNvSpPr/>
      </dsp:nvSpPr>
      <dsp:spPr>
        <a:xfrm>
          <a:off x="0" y="675"/>
          <a:ext cx="517538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908DAA-AB9B-44A3-94B0-99976C9056E2}">
      <dsp:nvSpPr>
        <dsp:cNvPr id="0" name=""/>
        <dsp:cNvSpPr/>
      </dsp:nvSpPr>
      <dsp:spPr>
        <a:xfrm>
          <a:off x="0" y="675"/>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N = Total number of Kanbans or containers</a:t>
          </a:r>
          <a:endParaRPr lang="en-US" sz="3100" kern="1200"/>
        </a:p>
      </dsp:txBody>
      <dsp:txXfrm>
        <a:off x="0" y="675"/>
        <a:ext cx="5175384" cy="1106957"/>
      </dsp:txXfrm>
    </dsp:sp>
    <dsp:sp modelId="{F53F8F3B-5429-4067-B9B1-2B63B63DFAFA}">
      <dsp:nvSpPr>
        <dsp:cNvPr id="0" name=""/>
        <dsp:cNvSpPr/>
      </dsp:nvSpPr>
      <dsp:spPr>
        <a:xfrm>
          <a:off x="0" y="1107633"/>
          <a:ext cx="517538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CF61DA-24B2-4410-AB6C-5D0E2D8C6F87}">
      <dsp:nvSpPr>
        <dsp:cNvPr id="0" name=""/>
        <dsp:cNvSpPr/>
      </dsp:nvSpPr>
      <dsp:spPr>
        <a:xfrm>
          <a:off x="0" y="1107633"/>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D = demand rate</a:t>
          </a:r>
          <a:endParaRPr lang="en-US" sz="3100" kern="1200"/>
        </a:p>
      </dsp:txBody>
      <dsp:txXfrm>
        <a:off x="0" y="1107633"/>
        <a:ext cx="5175384" cy="1106957"/>
      </dsp:txXfrm>
    </dsp:sp>
    <dsp:sp modelId="{2F6D93B3-D29F-46C2-8D10-EEA65F3EF202}">
      <dsp:nvSpPr>
        <dsp:cNvPr id="0" name=""/>
        <dsp:cNvSpPr/>
      </dsp:nvSpPr>
      <dsp:spPr>
        <a:xfrm>
          <a:off x="0" y="2214591"/>
          <a:ext cx="517538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9E3202-E52F-4EBA-B380-B931DA3C7CC8}">
      <dsp:nvSpPr>
        <dsp:cNvPr id="0" name=""/>
        <dsp:cNvSpPr/>
      </dsp:nvSpPr>
      <dsp:spPr>
        <a:xfrm>
          <a:off x="0" y="2214591"/>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 = Lead time</a:t>
          </a:r>
          <a:endParaRPr lang="en-US" sz="3100" kern="1200"/>
        </a:p>
      </dsp:txBody>
      <dsp:txXfrm>
        <a:off x="0" y="2214591"/>
        <a:ext cx="5175384" cy="1106957"/>
      </dsp:txXfrm>
    </dsp:sp>
    <dsp:sp modelId="{7B9BCBF2-8BB0-4F3C-9548-3A2F6AF2346A}">
      <dsp:nvSpPr>
        <dsp:cNvPr id="0" name=""/>
        <dsp:cNvSpPr/>
      </dsp:nvSpPr>
      <dsp:spPr>
        <a:xfrm>
          <a:off x="0" y="3321549"/>
          <a:ext cx="517538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804B88-AA42-42DC-8EDA-28016ECC8D36}">
      <dsp:nvSpPr>
        <dsp:cNvPr id="0" name=""/>
        <dsp:cNvSpPr/>
      </dsp:nvSpPr>
      <dsp:spPr>
        <a:xfrm>
          <a:off x="0" y="3321549"/>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 = size of container</a:t>
          </a:r>
          <a:endParaRPr lang="en-US" sz="3100" kern="1200"/>
        </a:p>
      </dsp:txBody>
      <dsp:txXfrm>
        <a:off x="0" y="3321549"/>
        <a:ext cx="5175384" cy="1106957"/>
      </dsp:txXfrm>
    </dsp:sp>
    <dsp:sp modelId="{8D105BA1-13C2-4925-A59D-EA597A0AAF6B}">
      <dsp:nvSpPr>
        <dsp:cNvPr id="0" name=""/>
        <dsp:cNvSpPr/>
      </dsp:nvSpPr>
      <dsp:spPr>
        <a:xfrm>
          <a:off x="0" y="4428507"/>
          <a:ext cx="517538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D90B62-2428-49EE-B3E7-7FE675099926}">
      <dsp:nvSpPr>
        <dsp:cNvPr id="0" name=""/>
        <dsp:cNvSpPr/>
      </dsp:nvSpPr>
      <dsp:spPr>
        <a:xfrm>
          <a:off x="0" y="4428507"/>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 = safety stock</a:t>
          </a:r>
          <a:endParaRPr lang="en-US" sz="3100" kern="1200"/>
        </a:p>
      </dsp:txBody>
      <dsp:txXfrm>
        <a:off x="0" y="4428507"/>
        <a:ext cx="5175384" cy="1106957"/>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6AC81E-A423-4161-BC77-A3C737F63B53}">
      <dsp:nvSpPr>
        <dsp:cNvPr id="0" name=""/>
        <dsp:cNvSpPr/>
      </dsp:nvSpPr>
      <dsp:spPr>
        <a:xfrm>
          <a:off x="0" y="2703"/>
          <a:ext cx="517538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EE51A9-3610-4C3A-B1A5-747883059116}">
      <dsp:nvSpPr>
        <dsp:cNvPr id="0" name=""/>
        <dsp:cNvSpPr/>
      </dsp:nvSpPr>
      <dsp:spPr>
        <a:xfrm>
          <a:off x="0" y="2703"/>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 principal way of eliminating inventory and excess processing while increasing flexibility is through </a:t>
          </a:r>
          <a:r>
            <a:rPr lang="en-GB" sz="2300" b="1" kern="1200"/>
            <a:t>small-lot production</a:t>
          </a:r>
          <a:r>
            <a:rPr lang="en-GB" sz="2300" kern="1200"/>
            <a:t>, which means that the amount of products produced at any one time is small</a:t>
          </a:r>
          <a:endParaRPr lang="en-US" sz="2300" kern="1200"/>
        </a:p>
      </dsp:txBody>
      <dsp:txXfrm>
        <a:off x="0" y="2703"/>
        <a:ext cx="5175384" cy="1843578"/>
      </dsp:txXfrm>
    </dsp:sp>
    <dsp:sp modelId="{2F8BE4EB-39E0-426E-B22B-913A45BABB9B}">
      <dsp:nvSpPr>
        <dsp:cNvPr id="0" name=""/>
        <dsp:cNvSpPr/>
      </dsp:nvSpPr>
      <dsp:spPr>
        <a:xfrm>
          <a:off x="0" y="1846281"/>
          <a:ext cx="517538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6511BF-7A2A-4597-A33C-18279D200D46}">
      <dsp:nvSpPr>
        <dsp:cNvPr id="0" name=""/>
        <dsp:cNvSpPr/>
      </dsp:nvSpPr>
      <dsp:spPr>
        <a:xfrm>
          <a:off x="0" y="1846281"/>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This allows the manufacturer to produce many lots of different types of products</a:t>
          </a:r>
          <a:endParaRPr lang="en-US" sz="2300" kern="1200"/>
        </a:p>
      </dsp:txBody>
      <dsp:txXfrm>
        <a:off x="0" y="1846281"/>
        <a:ext cx="5175384" cy="1843578"/>
      </dsp:txXfrm>
    </dsp:sp>
    <dsp:sp modelId="{76B41DC4-35F1-4D94-A748-5BE9A38D6D93}">
      <dsp:nvSpPr>
        <dsp:cNvPr id="0" name=""/>
        <dsp:cNvSpPr/>
      </dsp:nvSpPr>
      <dsp:spPr>
        <a:xfrm>
          <a:off x="0" y="3689859"/>
          <a:ext cx="517538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6A0505-AC4F-488A-80F8-E5F7C6858438}">
      <dsp:nvSpPr>
        <dsp:cNvPr id="0" name=""/>
        <dsp:cNvSpPr/>
      </dsp:nvSpPr>
      <dsp:spPr>
        <a:xfrm>
          <a:off x="0" y="3689859"/>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It also shortens the </a:t>
          </a:r>
          <a:r>
            <a:rPr lang="en-GB" sz="2300" b="1" kern="1200"/>
            <a:t>manufacturing lead time</a:t>
          </a:r>
          <a:r>
            <a:rPr lang="en-GB" sz="2300" kern="1200"/>
            <a:t>, the actual time it takes to produce a product, since it takes less time to produce 10 units than to produce 1000 units</a:t>
          </a:r>
          <a:endParaRPr lang="en-US" sz="2300" kern="1200"/>
        </a:p>
      </dsp:txBody>
      <dsp:txXfrm>
        <a:off x="0" y="3689859"/>
        <a:ext cx="5175384" cy="1843578"/>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43F725-603C-4C1B-AD91-86162419ADCE}">
      <dsp:nvSpPr>
        <dsp:cNvPr id="0" name=""/>
        <dsp:cNvSpPr/>
      </dsp:nvSpPr>
      <dsp:spPr>
        <a:xfrm>
          <a:off x="0" y="2703"/>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C07E33-7BE8-48A1-BEDF-63106676B1D2}">
      <dsp:nvSpPr>
        <dsp:cNvPr id="0" name=""/>
        <dsp:cNvSpPr/>
      </dsp:nvSpPr>
      <dsp:spPr>
        <a:xfrm>
          <a:off x="0" y="2703"/>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The ultimate goal of JIT is to be able to economically produce one item at a time as the customer wants it</a:t>
          </a:r>
          <a:endParaRPr lang="en-US" sz="2900" kern="1200"/>
        </a:p>
      </dsp:txBody>
      <dsp:txXfrm>
        <a:off x="0" y="2703"/>
        <a:ext cx="5175384" cy="1843578"/>
      </dsp:txXfrm>
    </dsp:sp>
    <dsp:sp modelId="{DB6C0199-6E91-4E49-B457-E4E3BE6AE1D9}">
      <dsp:nvSpPr>
        <dsp:cNvPr id="0" name=""/>
        <dsp:cNvSpPr/>
      </dsp:nvSpPr>
      <dsp:spPr>
        <a:xfrm>
          <a:off x="0" y="1846281"/>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FB0976-FD97-40BA-92CF-8AD39B3FC53F}">
      <dsp:nvSpPr>
        <dsp:cNvPr id="0" name=""/>
        <dsp:cNvSpPr/>
      </dsp:nvSpPr>
      <dsp:spPr>
        <a:xfrm>
          <a:off x="0" y="1846281"/>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However, to be able to achieve small-lot production, companies have to reduce set up time</a:t>
          </a:r>
          <a:endParaRPr lang="en-US" sz="2900" kern="1200"/>
        </a:p>
      </dsp:txBody>
      <dsp:txXfrm>
        <a:off x="0" y="1846281"/>
        <a:ext cx="5175384" cy="1843578"/>
      </dsp:txXfrm>
    </dsp:sp>
    <dsp:sp modelId="{5C4CE3A5-9115-4AAB-BC23-7C8F25D6A61A}">
      <dsp:nvSpPr>
        <dsp:cNvPr id="0" name=""/>
        <dsp:cNvSpPr/>
      </dsp:nvSpPr>
      <dsp:spPr>
        <a:xfrm>
          <a:off x="0" y="3689859"/>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5C5C5F-ABF3-4319-8078-EA40091B7765}">
      <dsp:nvSpPr>
        <dsp:cNvPr id="0" name=""/>
        <dsp:cNvSpPr/>
      </dsp:nvSpPr>
      <dsp:spPr>
        <a:xfrm>
          <a:off x="0" y="3689859"/>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Set up time is the time it takes to set up equipment for a production run</a:t>
          </a:r>
          <a:endParaRPr lang="en-US" sz="2900" kern="1200"/>
        </a:p>
      </dsp:txBody>
      <dsp:txXfrm>
        <a:off x="0" y="3689859"/>
        <a:ext cx="5175384" cy="1843578"/>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35E6B1-E2E1-4D5B-8822-DE9C78CA55AF}">
      <dsp:nvSpPr>
        <dsp:cNvPr id="0" name=""/>
        <dsp:cNvSpPr/>
      </dsp:nvSpPr>
      <dsp:spPr>
        <a:xfrm>
          <a:off x="0" y="2703"/>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73EF84-D372-4BF1-9B3C-9A05FDBF0D8F}">
      <dsp:nvSpPr>
        <dsp:cNvPr id="0" name=""/>
        <dsp:cNvSpPr/>
      </dsp:nvSpPr>
      <dsp:spPr>
        <a:xfrm>
          <a:off x="0" y="2703"/>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This includes cleaning and recalibrating equipment, changing blades and other tools</a:t>
          </a:r>
          <a:endParaRPr lang="en-US" sz="3000" kern="1200"/>
        </a:p>
      </dsp:txBody>
      <dsp:txXfrm>
        <a:off x="0" y="2703"/>
        <a:ext cx="5175384" cy="1843578"/>
      </dsp:txXfrm>
    </dsp:sp>
    <dsp:sp modelId="{73591A68-411F-4A8B-94D9-3368BF907B25}">
      <dsp:nvSpPr>
        <dsp:cNvPr id="0" name=""/>
        <dsp:cNvSpPr/>
      </dsp:nvSpPr>
      <dsp:spPr>
        <a:xfrm>
          <a:off x="0" y="1846281"/>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F39FE5-0F3C-480A-BFEF-B9D1837621DD}">
      <dsp:nvSpPr>
        <dsp:cNvPr id="0" name=""/>
        <dsp:cNvSpPr/>
      </dsp:nvSpPr>
      <dsp:spPr>
        <a:xfrm>
          <a:off x="0" y="1846281"/>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To produce economically in small-lot sizes, JIT has found ways t reduce set up times</a:t>
          </a:r>
          <a:endParaRPr lang="en-US" sz="3000" kern="1200"/>
        </a:p>
      </dsp:txBody>
      <dsp:txXfrm>
        <a:off x="0" y="1846281"/>
        <a:ext cx="5175384" cy="1843578"/>
      </dsp:txXfrm>
    </dsp:sp>
    <dsp:sp modelId="{EA2D70DF-0EBD-445B-978C-0FA4050F86FD}">
      <dsp:nvSpPr>
        <dsp:cNvPr id="0" name=""/>
        <dsp:cNvSpPr/>
      </dsp:nvSpPr>
      <dsp:spPr>
        <a:xfrm>
          <a:off x="0" y="3689859"/>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555D79-8ED9-4E71-A65B-EA2DDDD61ABC}">
      <dsp:nvSpPr>
        <dsp:cNvPr id="0" name=""/>
        <dsp:cNvSpPr/>
      </dsp:nvSpPr>
      <dsp:spPr>
        <a:xfrm>
          <a:off x="0" y="3689859"/>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The goal is to achieve these low set up times or set up times in single digits of minutes</a:t>
          </a:r>
          <a:endParaRPr lang="en-US" sz="3000" kern="1200"/>
        </a:p>
      </dsp:txBody>
      <dsp:txXfrm>
        <a:off x="0" y="3689859"/>
        <a:ext cx="5175384" cy="1843578"/>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C79A2E-4183-4ACC-9182-D322953E06A6}">
      <dsp:nvSpPr>
        <dsp:cNvPr id="0" name=""/>
        <dsp:cNvSpPr/>
      </dsp:nvSpPr>
      <dsp:spPr>
        <a:xfrm>
          <a:off x="0" y="0"/>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E6BE30-4942-412E-BE73-FA720626B2AE}">
      <dsp:nvSpPr>
        <dsp:cNvPr id="0" name=""/>
        <dsp:cNvSpPr/>
      </dsp:nvSpPr>
      <dsp:spPr>
        <a:xfrm>
          <a:off x="0" y="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One approach is to separate set up into two components: </a:t>
          </a:r>
          <a:r>
            <a:rPr lang="en-GB" sz="2100" b="1" kern="1200"/>
            <a:t>internal set ups</a:t>
          </a:r>
          <a:r>
            <a:rPr lang="en-GB" sz="2100" kern="1200"/>
            <a:t> and </a:t>
          </a:r>
          <a:r>
            <a:rPr lang="en-GB" sz="2100" b="1" kern="1200"/>
            <a:t>external set ups</a:t>
          </a:r>
          <a:endParaRPr lang="en-US" sz="2100" kern="1200"/>
        </a:p>
      </dsp:txBody>
      <dsp:txXfrm>
        <a:off x="0" y="0"/>
        <a:ext cx="5175384" cy="1384035"/>
      </dsp:txXfrm>
    </dsp:sp>
    <dsp:sp modelId="{771349FE-417E-4ECA-B436-5ACF393A2B53}">
      <dsp:nvSpPr>
        <dsp:cNvPr id="0" name=""/>
        <dsp:cNvSpPr/>
      </dsp:nvSpPr>
      <dsp:spPr>
        <a:xfrm>
          <a:off x="0" y="1384035"/>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7B2CDE-B54E-4D49-91AA-AD974EAEAFCC}">
      <dsp:nvSpPr>
        <dsp:cNvPr id="0" name=""/>
        <dsp:cNvSpPr/>
      </dsp:nvSpPr>
      <dsp:spPr>
        <a:xfrm>
          <a:off x="0" y="138403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Internal set ups</a:t>
          </a:r>
          <a:r>
            <a:rPr lang="en-GB" sz="2100" kern="1200"/>
            <a:t> require the machine to be stopped for the set up to be performed</a:t>
          </a:r>
          <a:endParaRPr lang="en-US" sz="2100" kern="1200"/>
        </a:p>
      </dsp:txBody>
      <dsp:txXfrm>
        <a:off x="0" y="1384035"/>
        <a:ext cx="5175384" cy="1384035"/>
      </dsp:txXfrm>
    </dsp:sp>
    <dsp:sp modelId="{A7D5D3C5-1DB4-4936-A75C-76F567A53ACD}">
      <dsp:nvSpPr>
        <dsp:cNvPr id="0" name=""/>
        <dsp:cNvSpPr/>
      </dsp:nvSpPr>
      <dsp:spPr>
        <a:xfrm>
          <a:off x="0" y="2768070"/>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8D45B0-4C3F-4A69-956E-F28A2C31C2CF}">
      <dsp:nvSpPr>
        <dsp:cNvPr id="0" name=""/>
        <dsp:cNvSpPr/>
      </dsp:nvSpPr>
      <dsp:spPr>
        <a:xfrm>
          <a:off x="0" y="276807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External set ups</a:t>
          </a:r>
          <a:r>
            <a:rPr lang="en-GB" sz="2100" kern="1200"/>
            <a:t> can be performed while the machine is still running</a:t>
          </a:r>
          <a:endParaRPr lang="en-US" sz="2100" kern="1200"/>
        </a:p>
      </dsp:txBody>
      <dsp:txXfrm>
        <a:off x="0" y="2768070"/>
        <a:ext cx="5175384" cy="1384035"/>
      </dsp:txXfrm>
    </dsp:sp>
    <dsp:sp modelId="{824FFCEA-B451-4EC3-856B-F594769597A5}">
      <dsp:nvSpPr>
        <dsp:cNvPr id="0" name=""/>
        <dsp:cNvSpPr/>
      </dsp:nvSpPr>
      <dsp:spPr>
        <a:xfrm>
          <a:off x="0" y="4152105"/>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77CD3B-BED6-4441-BB7B-6B40C2FF61DB}">
      <dsp:nvSpPr>
        <dsp:cNvPr id="0" name=""/>
        <dsp:cNvSpPr/>
      </dsp:nvSpPr>
      <dsp:spPr>
        <a:xfrm>
          <a:off x="0" y="415210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Almost all set ups in traditional manufacturing systems are internal, with JIT, much of set up process has been converted to external set ups</a:t>
          </a:r>
          <a:endParaRPr lang="en-US" sz="2100" kern="1200"/>
        </a:p>
      </dsp:txBody>
      <dsp:txXfrm>
        <a:off x="0" y="4152105"/>
        <a:ext cx="5175384" cy="1384035"/>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10C6C4-7467-4751-8B5A-8170BD841794}">
      <dsp:nvSpPr>
        <dsp:cNvPr id="0" name=""/>
        <dsp:cNvSpPr/>
      </dsp:nvSpPr>
      <dsp:spPr>
        <a:xfrm>
          <a:off x="0" y="3968"/>
          <a:ext cx="4697730" cy="178425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Demand for a product can show sudden increases or decreases, which can mean disruptive changes in production schedules</a:t>
          </a:r>
          <a:endParaRPr lang="en-US" sz="2500" kern="1200"/>
        </a:p>
      </dsp:txBody>
      <dsp:txXfrm>
        <a:off x="87100" y="91068"/>
        <a:ext cx="4523530" cy="1610050"/>
      </dsp:txXfrm>
    </dsp:sp>
    <dsp:sp modelId="{C65AFCFF-B231-4593-9CEE-5C41D0F739AD}">
      <dsp:nvSpPr>
        <dsp:cNvPr id="0" name=""/>
        <dsp:cNvSpPr/>
      </dsp:nvSpPr>
      <dsp:spPr>
        <a:xfrm>
          <a:off x="0" y="1860218"/>
          <a:ext cx="4697730" cy="178425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These demand changes are typically magnified throughout the production line and the supply chain</a:t>
          </a:r>
          <a:endParaRPr lang="en-US" sz="2500" kern="1200"/>
        </a:p>
      </dsp:txBody>
      <dsp:txXfrm>
        <a:off x="87100" y="1947318"/>
        <a:ext cx="4523530" cy="1610050"/>
      </dsp:txXfrm>
    </dsp:sp>
    <dsp:sp modelId="{862C3218-6C66-4369-98B6-E565FBF3D57A}">
      <dsp:nvSpPr>
        <dsp:cNvPr id="0" name=""/>
        <dsp:cNvSpPr/>
      </dsp:nvSpPr>
      <dsp:spPr>
        <a:xfrm>
          <a:off x="0" y="3716469"/>
          <a:ext cx="4697730" cy="178425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They contribute to inefficiency and create waste</a:t>
          </a:r>
          <a:endParaRPr lang="en-US" sz="2500" kern="1200"/>
        </a:p>
      </dsp:txBody>
      <dsp:txXfrm>
        <a:off x="87100" y="3803569"/>
        <a:ext cx="4523530" cy="1610050"/>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C1ADFA-629F-49C1-B69E-5A6D87BB618F}">
      <dsp:nvSpPr>
        <dsp:cNvPr id="0" name=""/>
        <dsp:cNvSpPr/>
      </dsp:nvSpPr>
      <dsp:spPr>
        <a:xfrm>
          <a:off x="0" y="553643"/>
          <a:ext cx="4697730" cy="14274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JIT philosophy is to eliminate the problem by making adjustments as small as possible and setting a production plan that is frozen for the month</a:t>
          </a:r>
          <a:endParaRPr lang="en-US" sz="2000" kern="1200"/>
        </a:p>
      </dsp:txBody>
      <dsp:txXfrm>
        <a:off x="69680" y="623323"/>
        <a:ext cx="4558370" cy="1288040"/>
      </dsp:txXfrm>
    </dsp:sp>
    <dsp:sp modelId="{EAFC721D-B704-4688-91F3-01E1B5ACDC13}">
      <dsp:nvSpPr>
        <dsp:cNvPr id="0" name=""/>
        <dsp:cNvSpPr/>
      </dsp:nvSpPr>
      <dsp:spPr>
        <a:xfrm>
          <a:off x="0" y="2038644"/>
          <a:ext cx="4697730" cy="142740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This is called </a:t>
          </a:r>
          <a:r>
            <a:rPr lang="en-GB" sz="2000" b="1" kern="1200"/>
            <a:t>uniform plant loading</a:t>
          </a:r>
          <a:r>
            <a:rPr lang="en-GB" sz="2000" kern="1200"/>
            <a:t> or “levelling” the production schedule</a:t>
          </a:r>
          <a:endParaRPr lang="en-US" sz="2000" kern="1200"/>
        </a:p>
      </dsp:txBody>
      <dsp:txXfrm>
        <a:off x="69680" y="2108324"/>
        <a:ext cx="4558370" cy="1288040"/>
      </dsp:txXfrm>
    </dsp:sp>
    <dsp:sp modelId="{C2283FCB-9AFE-4627-99EC-6C6D562AB596}">
      <dsp:nvSpPr>
        <dsp:cNvPr id="0" name=""/>
        <dsp:cNvSpPr/>
      </dsp:nvSpPr>
      <dsp:spPr>
        <a:xfrm>
          <a:off x="0" y="3523644"/>
          <a:ext cx="4697730" cy="142740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To meet demand and keep inventories low, a “level” schedule is developed so that the same mix of products is made every day in small quantities</a:t>
          </a:r>
          <a:endParaRPr lang="en-US" sz="2000" kern="1200"/>
        </a:p>
      </dsp:txBody>
      <dsp:txXfrm>
        <a:off x="69680" y="3593324"/>
        <a:ext cx="4558370" cy="1288040"/>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1C6E48-FA53-475B-AEF6-3E3092F4A081}">
      <dsp:nvSpPr>
        <dsp:cNvPr id="0" name=""/>
        <dsp:cNvSpPr/>
      </dsp:nvSpPr>
      <dsp:spPr>
        <a:xfrm>
          <a:off x="0" y="101618"/>
          <a:ext cx="4697730" cy="2619045"/>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This is in contrast to traditional systems, which produce large quantities of one product on one day and of another product on the next day</a:t>
          </a:r>
          <a:endParaRPr lang="en-US" sz="2200" kern="1200"/>
        </a:p>
      </dsp:txBody>
      <dsp:txXfrm>
        <a:off x="127851" y="229469"/>
        <a:ext cx="4442028" cy="2363343"/>
      </dsp:txXfrm>
    </dsp:sp>
    <dsp:sp modelId="{ABBC9E4E-2C1D-4E43-BBD0-55791012424F}">
      <dsp:nvSpPr>
        <dsp:cNvPr id="0" name=""/>
        <dsp:cNvSpPr/>
      </dsp:nvSpPr>
      <dsp:spPr>
        <a:xfrm>
          <a:off x="0" y="2784023"/>
          <a:ext cx="4697730" cy="2619045"/>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However, with the JIT system there is day-to-day repetition in the schedule, which prevents the company from having to carry large amounts of inventory and places predictable demands on all work centres and suppliers</a:t>
          </a:r>
          <a:endParaRPr lang="en-US" sz="2200" kern="1200"/>
        </a:p>
      </dsp:txBody>
      <dsp:txXfrm>
        <a:off x="127851" y="2911874"/>
        <a:ext cx="4442028" cy="2363343"/>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3FED05-48E9-4C87-B810-36922C94928E}">
      <dsp:nvSpPr>
        <dsp:cNvPr id="0" name=""/>
        <dsp:cNvSpPr/>
      </dsp:nvSpPr>
      <dsp:spPr>
        <a:xfrm>
          <a:off x="0" y="443708"/>
          <a:ext cx="4697730" cy="149877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One aspect of flexibility is relying on general-purpose equipment capable of performing a number of different functions</a:t>
          </a:r>
          <a:endParaRPr lang="en-US" sz="2100" kern="1200"/>
        </a:p>
      </dsp:txBody>
      <dsp:txXfrm>
        <a:off x="73164" y="516872"/>
        <a:ext cx="4551402" cy="1352442"/>
      </dsp:txXfrm>
    </dsp:sp>
    <dsp:sp modelId="{228B0FDF-2DF6-4A8C-BE46-314402D021D4}">
      <dsp:nvSpPr>
        <dsp:cNvPr id="0" name=""/>
        <dsp:cNvSpPr/>
      </dsp:nvSpPr>
      <dsp:spPr>
        <a:xfrm>
          <a:off x="0" y="2002959"/>
          <a:ext cx="4697730" cy="149877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For example, a general-purpose drilling machine may be able to drill holes in an engine block and also perform some milling and threading operations</a:t>
          </a:r>
          <a:endParaRPr lang="en-US" sz="2100" kern="1200"/>
        </a:p>
      </dsp:txBody>
      <dsp:txXfrm>
        <a:off x="73164" y="2076123"/>
        <a:ext cx="4551402" cy="1352442"/>
      </dsp:txXfrm>
    </dsp:sp>
    <dsp:sp modelId="{74B85730-294A-4951-8CAB-66FEC5EF43AF}">
      <dsp:nvSpPr>
        <dsp:cNvPr id="0" name=""/>
        <dsp:cNvSpPr/>
      </dsp:nvSpPr>
      <dsp:spPr>
        <a:xfrm>
          <a:off x="0" y="3562209"/>
          <a:ext cx="4697730" cy="149877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General-purpose equipment provides flexibility of operations and eliminates waste of space, movement set up of other machines</a:t>
          </a:r>
          <a:endParaRPr lang="en-US" sz="2100" kern="1200"/>
        </a:p>
      </dsp:txBody>
      <dsp:txXfrm>
        <a:off x="73164" y="3635373"/>
        <a:ext cx="4551402" cy="1352442"/>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94B2E-F901-4054-9942-C38D9C3D7CB5}">
      <dsp:nvSpPr>
        <dsp:cNvPr id="0" name=""/>
        <dsp:cNvSpPr/>
      </dsp:nvSpPr>
      <dsp:spPr>
        <a:xfrm>
          <a:off x="0" y="287783"/>
          <a:ext cx="4697730" cy="242424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Another element of flexibility is the use of multifunction workers who can perform more than one job- an essential aspect of JIT</a:t>
          </a:r>
          <a:endParaRPr lang="en-US" sz="2800" kern="1200"/>
        </a:p>
      </dsp:txBody>
      <dsp:txXfrm>
        <a:off x="118342" y="406125"/>
        <a:ext cx="4461046" cy="2187556"/>
      </dsp:txXfrm>
    </dsp:sp>
    <dsp:sp modelId="{F43686EA-9CF5-4DC2-968C-E12D0BB036C0}">
      <dsp:nvSpPr>
        <dsp:cNvPr id="0" name=""/>
        <dsp:cNvSpPr/>
      </dsp:nvSpPr>
      <dsp:spPr>
        <a:xfrm>
          <a:off x="0" y="2792663"/>
          <a:ext cx="4697730" cy="242424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To meet changing production requirements, workers in JIT are trained to operate and set up different machines</a:t>
          </a:r>
          <a:endParaRPr lang="en-US" sz="2800" kern="1200"/>
        </a:p>
      </dsp:txBody>
      <dsp:txXfrm>
        <a:off x="118342" y="2911005"/>
        <a:ext cx="4461046" cy="2187556"/>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5A8B9F-E49D-4B6E-AFCF-B2D249EE9094}">
      <dsp:nvSpPr>
        <dsp:cNvPr id="0" name=""/>
        <dsp:cNvSpPr/>
      </dsp:nvSpPr>
      <dsp:spPr>
        <a:xfrm>
          <a:off x="0" y="484405"/>
          <a:ext cx="4697730" cy="1479318"/>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This provides flexibility in the schedule because workers can be moved around as needed</a:t>
          </a:r>
          <a:endParaRPr lang="en-US" sz="1700" kern="1200"/>
        </a:p>
      </dsp:txBody>
      <dsp:txXfrm>
        <a:off x="72214" y="556619"/>
        <a:ext cx="4553302" cy="1334890"/>
      </dsp:txXfrm>
    </dsp:sp>
    <dsp:sp modelId="{4B5042A9-1DA4-41EE-B4B0-51FBF342CA67}">
      <dsp:nvSpPr>
        <dsp:cNvPr id="0" name=""/>
        <dsp:cNvSpPr/>
      </dsp:nvSpPr>
      <dsp:spPr>
        <a:xfrm>
          <a:off x="0" y="2012684"/>
          <a:ext cx="4697730" cy="1479318"/>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Also, workers in JIT are responsible for performing simple maintenance on their machines and are trained to perform quality control procedures and equipment together in order to produce a family of products with similar processing requirements</a:t>
          </a:r>
          <a:endParaRPr lang="en-US" sz="1700" kern="1200"/>
        </a:p>
      </dsp:txBody>
      <dsp:txXfrm>
        <a:off x="72214" y="2084898"/>
        <a:ext cx="4553302" cy="1334890"/>
      </dsp:txXfrm>
    </dsp:sp>
    <dsp:sp modelId="{8AB9B48C-3CC5-4B2D-88AB-98D8BCA4E64B}">
      <dsp:nvSpPr>
        <dsp:cNvPr id="0" name=""/>
        <dsp:cNvSpPr/>
      </dsp:nvSpPr>
      <dsp:spPr>
        <a:xfrm>
          <a:off x="0" y="3540963"/>
          <a:ext cx="4697730" cy="1479318"/>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These machines create a small assembly line, and their grouping is usually called a cell</a:t>
          </a:r>
          <a:endParaRPr lang="en-US" sz="1700" kern="1200"/>
        </a:p>
      </dsp:txBody>
      <dsp:txXfrm>
        <a:off x="72214" y="3613177"/>
        <a:ext cx="4553302" cy="1334890"/>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EF0EA8-BFF7-4907-820C-8E2FCE06FEB2}">
      <dsp:nvSpPr>
        <dsp:cNvPr id="0" name=""/>
        <dsp:cNvSpPr/>
      </dsp:nvSpPr>
      <dsp:spPr>
        <a:xfrm>
          <a:off x="0" y="0"/>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DED2D9-A126-4703-9B6E-1007C7A87ABD}">
      <dsp:nvSpPr>
        <dsp:cNvPr id="0" name=""/>
        <dsp:cNvSpPr/>
      </dsp:nvSpPr>
      <dsp:spPr>
        <a:xfrm>
          <a:off x="0" y="0"/>
          <a:ext cx="5175384"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Streamlined production is an important part of JIT; it relies heavily on assembly lines, dedicated to the production of a family of products</a:t>
          </a:r>
          <a:endParaRPr lang="en-US" sz="3300" kern="1200"/>
        </a:p>
      </dsp:txBody>
      <dsp:txXfrm>
        <a:off x="0" y="0"/>
        <a:ext cx="5175384" cy="2768070"/>
      </dsp:txXfrm>
    </dsp:sp>
    <dsp:sp modelId="{0B05A937-283A-483D-894A-20FAFF6D16FD}">
      <dsp:nvSpPr>
        <dsp:cNvPr id="0" name=""/>
        <dsp:cNvSpPr/>
      </dsp:nvSpPr>
      <dsp:spPr>
        <a:xfrm>
          <a:off x="0" y="2768070"/>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0CDF80-BDFD-4A1E-9E37-F25874AB9B43}">
      <dsp:nvSpPr>
        <dsp:cNvPr id="0" name=""/>
        <dsp:cNvSpPr/>
      </dsp:nvSpPr>
      <dsp:spPr>
        <a:xfrm>
          <a:off x="0" y="2768070"/>
          <a:ext cx="5175384"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JIT also relies on </a:t>
          </a:r>
          <a:r>
            <a:rPr lang="en-GB" sz="3300" b="1" kern="1200"/>
            <a:t>cell manufacturing</a:t>
          </a:r>
          <a:r>
            <a:rPr lang="en-GB" sz="3300" kern="1200"/>
            <a:t> the placement of dissimilar machines</a:t>
          </a:r>
          <a:endParaRPr lang="en-US" sz="3300" kern="1200"/>
        </a:p>
      </dsp:txBody>
      <dsp:txXfrm>
        <a:off x="0" y="2768070"/>
        <a:ext cx="5175384" cy="2768070"/>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777575-B386-45D4-8803-E6AC0B601477}">
      <dsp:nvSpPr>
        <dsp:cNvPr id="0" name=""/>
        <dsp:cNvSpPr/>
      </dsp:nvSpPr>
      <dsp:spPr>
        <a:xfrm>
          <a:off x="0" y="0"/>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7DF52B-A371-416D-AB20-8451C3FA2AD9}">
      <dsp:nvSpPr>
        <dsp:cNvPr id="0" name=""/>
        <dsp:cNvSpPr/>
      </dsp:nvSpPr>
      <dsp:spPr>
        <a:xfrm>
          <a:off x="0" y="0"/>
          <a:ext cx="5175384"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The machines in one grouping can be those needed to manufacture a set of parts belonging to the same family of products</a:t>
          </a:r>
          <a:endParaRPr lang="en-US" sz="3400" kern="1200"/>
        </a:p>
      </dsp:txBody>
      <dsp:txXfrm>
        <a:off x="0" y="0"/>
        <a:ext cx="5175384" cy="2768070"/>
      </dsp:txXfrm>
    </dsp:sp>
    <dsp:sp modelId="{9E88694B-95F9-4F2B-9932-A815AA319E5F}">
      <dsp:nvSpPr>
        <dsp:cNvPr id="0" name=""/>
        <dsp:cNvSpPr/>
      </dsp:nvSpPr>
      <dsp:spPr>
        <a:xfrm>
          <a:off x="0" y="2768070"/>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170530-ACC1-4EE3-9720-8BE77E35F98C}">
      <dsp:nvSpPr>
        <dsp:cNvPr id="0" name=""/>
        <dsp:cNvSpPr/>
      </dsp:nvSpPr>
      <dsp:spPr>
        <a:xfrm>
          <a:off x="0" y="2768070"/>
          <a:ext cx="5175384"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The equipment in a work cell is usually arranged in a U shape, with the worker placed in the centre of the U</a:t>
          </a:r>
          <a:endParaRPr lang="en-US" sz="3400" kern="1200"/>
        </a:p>
      </dsp:txBody>
      <dsp:txXfrm>
        <a:off x="0" y="2768070"/>
        <a:ext cx="5175384" cy="2768070"/>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4B92C4-0075-4943-8D71-0CF52210EEA0}">
      <dsp:nvSpPr>
        <dsp:cNvPr id="0" name=""/>
        <dsp:cNvSpPr/>
      </dsp:nvSpPr>
      <dsp:spPr>
        <a:xfrm>
          <a:off x="0" y="116423"/>
          <a:ext cx="4697730" cy="7675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U-Shaped advantages</a:t>
          </a:r>
          <a:endParaRPr lang="en-US" sz="3200" kern="1200"/>
        </a:p>
      </dsp:txBody>
      <dsp:txXfrm>
        <a:off x="37467" y="153890"/>
        <a:ext cx="4622796" cy="692586"/>
      </dsp:txXfrm>
    </dsp:sp>
    <dsp:sp modelId="{429599C3-52D6-4D43-8AC0-D91C65FA88DA}">
      <dsp:nvSpPr>
        <dsp:cNvPr id="0" name=""/>
        <dsp:cNvSpPr/>
      </dsp:nvSpPr>
      <dsp:spPr>
        <a:xfrm>
          <a:off x="0" y="883943"/>
          <a:ext cx="4697730" cy="4504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153"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kern="1200"/>
            <a:t>The use of cells provides production efficiency with the flexibility to produce a variety of different products</a:t>
          </a:r>
          <a:endParaRPr lang="en-US" sz="2500" kern="1200"/>
        </a:p>
        <a:p>
          <a:pPr marL="228600" lvl="1" indent="-228600" algn="l" defTabSz="1111250">
            <a:lnSpc>
              <a:spcPct val="90000"/>
            </a:lnSpc>
            <a:spcBef>
              <a:spcPct val="0"/>
            </a:spcBef>
            <a:spcAft>
              <a:spcPct val="20000"/>
            </a:spcAft>
            <a:buChar char="•"/>
          </a:pPr>
          <a:r>
            <a:rPr lang="en-GB" sz="2500" kern="1200"/>
            <a:t>The U-shape allows workers to have easy reach and flexibility</a:t>
          </a:r>
          <a:endParaRPr lang="en-US" sz="2500" kern="1200"/>
        </a:p>
        <a:p>
          <a:pPr marL="228600" lvl="1" indent="-228600" algn="l" defTabSz="1111250">
            <a:lnSpc>
              <a:spcPct val="90000"/>
            </a:lnSpc>
            <a:spcBef>
              <a:spcPct val="0"/>
            </a:spcBef>
            <a:spcAft>
              <a:spcPct val="20000"/>
            </a:spcAft>
            <a:buChar char="•"/>
          </a:pPr>
          <a:r>
            <a:rPr lang="en-GB" sz="2500" kern="1200"/>
            <a:t>No special material handling is needed because everything is within reach</a:t>
          </a:r>
          <a:endParaRPr lang="en-US" sz="2500" kern="1200"/>
        </a:p>
        <a:p>
          <a:pPr marL="228600" lvl="1" indent="-228600" algn="l" defTabSz="1111250">
            <a:lnSpc>
              <a:spcPct val="90000"/>
            </a:lnSpc>
            <a:spcBef>
              <a:spcPct val="0"/>
            </a:spcBef>
            <a:spcAft>
              <a:spcPct val="20000"/>
            </a:spcAft>
            <a:buChar char="•"/>
          </a:pPr>
          <a:r>
            <a:rPr lang="en-GB" sz="2500" kern="1200"/>
            <a:t>Worker satisfaction is higher because of the ability to perform a variety of tasks</a:t>
          </a:r>
          <a:endParaRPr lang="en-US" sz="2500" kern="1200"/>
        </a:p>
      </dsp:txBody>
      <dsp:txXfrm>
        <a:off x="0" y="883943"/>
        <a:ext cx="4697730" cy="4504320"/>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0D054A-ADDB-4BFF-AA50-978C1A8E1C3A}">
      <dsp:nvSpPr>
        <dsp:cNvPr id="0" name=""/>
        <dsp:cNvSpPr/>
      </dsp:nvSpPr>
      <dsp:spPr>
        <a:xfrm>
          <a:off x="974870" y="4355"/>
          <a:ext cx="2747988" cy="164879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notion of quality at the source means that the root cause of quality problems needs to be identified</a:t>
          </a:r>
          <a:endParaRPr lang="en-US" sz="1800" kern="1200"/>
        </a:p>
      </dsp:txBody>
      <dsp:txXfrm>
        <a:off x="974870" y="4355"/>
        <a:ext cx="2747988" cy="1648793"/>
      </dsp:txXfrm>
    </dsp:sp>
    <dsp:sp modelId="{555D8AFB-1C22-4A90-AB9E-2106B081A8EB}">
      <dsp:nvSpPr>
        <dsp:cNvPr id="0" name=""/>
        <dsp:cNvSpPr/>
      </dsp:nvSpPr>
      <dsp:spPr>
        <a:xfrm>
          <a:off x="974870" y="1927947"/>
          <a:ext cx="2747988" cy="1648793"/>
        </a:xfrm>
        <a:prstGeom prst="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This could be a problem with the design, suppliers, the process or any other area</a:t>
          </a:r>
          <a:endParaRPr lang="en-US" sz="1800" kern="1200"/>
        </a:p>
      </dsp:txBody>
      <dsp:txXfrm>
        <a:off x="974870" y="1927947"/>
        <a:ext cx="2747988" cy="1648793"/>
      </dsp:txXfrm>
    </dsp:sp>
    <dsp:sp modelId="{E9F37C5A-4C20-4E04-8613-35FB1047E6CB}">
      <dsp:nvSpPr>
        <dsp:cNvPr id="0" name=""/>
        <dsp:cNvSpPr/>
      </dsp:nvSpPr>
      <dsp:spPr>
        <a:xfrm>
          <a:off x="974870" y="3851539"/>
          <a:ext cx="2747988" cy="1648793"/>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We know that it is much easier and less costly to build quality into a process than to try to correct problems after they occur</a:t>
          </a:r>
          <a:endParaRPr lang="en-US" sz="1800" kern="1200"/>
        </a:p>
      </dsp:txBody>
      <dsp:txXfrm>
        <a:off x="974870" y="3851539"/>
        <a:ext cx="2747988" cy="1648793"/>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1DBFD-C58D-4D40-920B-F953F989B2B5}">
      <dsp:nvSpPr>
        <dsp:cNvPr id="0" name=""/>
        <dsp:cNvSpPr/>
      </dsp:nvSpPr>
      <dsp:spPr>
        <a:xfrm>
          <a:off x="0" y="85278"/>
          <a:ext cx="4697730" cy="1739643"/>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u="sng" kern="1200"/>
            <a:t>Product design</a:t>
          </a:r>
          <a:r>
            <a:rPr lang="en-GB" sz="2000" kern="1200"/>
            <a:t>.  In the design process customer needs may be misunderstood and not incorporated into the product design</a:t>
          </a:r>
          <a:endParaRPr lang="en-US" sz="2000" kern="1200"/>
        </a:p>
      </dsp:txBody>
      <dsp:txXfrm>
        <a:off x="84922" y="170200"/>
        <a:ext cx="4527886" cy="1569799"/>
      </dsp:txXfrm>
    </dsp:sp>
    <dsp:sp modelId="{B77C973B-C71F-4737-BDE4-AA96EC7C3DD3}">
      <dsp:nvSpPr>
        <dsp:cNvPr id="0" name=""/>
        <dsp:cNvSpPr/>
      </dsp:nvSpPr>
      <dsp:spPr>
        <a:xfrm>
          <a:off x="0" y="1882522"/>
          <a:ext cx="4697730" cy="1739643"/>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u="sng" kern="1200"/>
            <a:t>Process design</a:t>
          </a:r>
          <a:r>
            <a:rPr lang="en-GB" sz="2000" kern="1200"/>
            <a:t>.  Management and equipment problems may stem from the design of the production process operator error actually contributes to only about 15 percent of quality problems</a:t>
          </a:r>
          <a:endParaRPr lang="en-US" sz="2000" kern="1200"/>
        </a:p>
      </dsp:txBody>
      <dsp:txXfrm>
        <a:off x="84922" y="1967444"/>
        <a:ext cx="4527886" cy="1569799"/>
      </dsp:txXfrm>
    </dsp:sp>
    <dsp:sp modelId="{5256D753-5636-4B2E-BCE8-4FD6EF6C66AF}">
      <dsp:nvSpPr>
        <dsp:cNvPr id="0" name=""/>
        <dsp:cNvSpPr/>
      </dsp:nvSpPr>
      <dsp:spPr>
        <a:xfrm>
          <a:off x="0" y="3679765"/>
          <a:ext cx="4697730" cy="1739643"/>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u="sng" kern="1200"/>
            <a:t>Suppliers</a:t>
          </a:r>
          <a:r>
            <a:rPr lang="en-GB" sz="2000" kern="1200"/>
            <a:t>.  Quality problems caused by suppliers include low-quality materials and are often due to misunderstandings between manufacturer and supplier</a:t>
          </a:r>
          <a:r>
            <a:rPr lang="en-GB" sz="2000" b="1" u="sng" kern="1200"/>
            <a:t> </a:t>
          </a:r>
          <a:endParaRPr lang="en-US" sz="2000" kern="1200"/>
        </a:p>
      </dsp:txBody>
      <dsp:txXfrm>
        <a:off x="84922" y="3764687"/>
        <a:ext cx="4527886" cy="1569799"/>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6FD3C4-F08D-486B-9FB5-D5538A0FDFEE}">
      <dsp:nvSpPr>
        <dsp:cNvPr id="0" name=""/>
        <dsp:cNvSpPr/>
      </dsp:nvSpPr>
      <dsp:spPr>
        <a:xfrm>
          <a:off x="0" y="38246"/>
          <a:ext cx="4697730" cy="1761398"/>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Monitoring quality is the responsibility of everyone in the organisation</a:t>
          </a:r>
          <a:endParaRPr lang="en-US" sz="2500" kern="1200"/>
        </a:p>
      </dsp:txBody>
      <dsp:txXfrm>
        <a:off x="85984" y="124230"/>
        <a:ext cx="4525762" cy="1589430"/>
      </dsp:txXfrm>
    </dsp:sp>
    <dsp:sp modelId="{5BA6B5BF-7F86-4394-A26D-D1126C137C64}">
      <dsp:nvSpPr>
        <dsp:cNvPr id="0" name=""/>
        <dsp:cNvSpPr/>
      </dsp:nvSpPr>
      <dsp:spPr>
        <a:xfrm>
          <a:off x="0" y="1871644"/>
          <a:ext cx="4697730" cy="1761398"/>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Workers are given the authority to stop the production line if quality problems are encountered; this is called </a:t>
          </a:r>
          <a:r>
            <a:rPr lang="en-GB" sz="2500" b="1" kern="1200"/>
            <a:t>Jidoka</a:t>
          </a:r>
          <a:endParaRPr lang="en-US" sz="2500" kern="1200"/>
        </a:p>
      </dsp:txBody>
      <dsp:txXfrm>
        <a:off x="85984" y="1957628"/>
        <a:ext cx="4525762" cy="1589430"/>
      </dsp:txXfrm>
    </dsp:sp>
    <dsp:sp modelId="{215E4CF6-275B-45E0-B98D-8E5EDBCBC982}">
      <dsp:nvSpPr>
        <dsp:cNvPr id="0" name=""/>
        <dsp:cNvSpPr/>
      </dsp:nvSpPr>
      <dsp:spPr>
        <a:xfrm>
          <a:off x="0" y="3705043"/>
          <a:ext cx="4697730" cy="1761398"/>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To perform jidoka, each worker can use a switch above his or her workstation to turn on a call light or stop production</a:t>
          </a:r>
          <a:endParaRPr lang="en-US" sz="2500" kern="1200"/>
        </a:p>
      </dsp:txBody>
      <dsp:txXfrm>
        <a:off x="85984" y="3791027"/>
        <a:ext cx="4525762" cy="1589430"/>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00222-06AD-493F-876A-1CE105108606}">
      <dsp:nvSpPr>
        <dsp:cNvPr id="0" name=""/>
        <dsp:cNvSpPr/>
      </dsp:nvSpPr>
      <dsp:spPr>
        <a:xfrm>
          <a:off x="0" y="223838"/>
          <a:ext cx="4697730" cy="164150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 green light means that production is flowing normally; a yellow light is a signal for help; and a red light means that the line is stopped</a:t>
          </a:r>
          <a:endParaRPr lang="en-US" sz="2300" kern="1200"/>
        </a:p>
      </dsp:txBody>
      <dsp:txXfrm>
        <a:off x="80132" y="303970"/>
        <a:ext cx="4537466" cy="1481245"/>
      </dsp:txXfrm>
    </dsp:sp>
    <dsp:sp modelId="{BD9A8C79-7C91-4989-9527-C43AF7720E54}">
      <dsp:nvSpPr>
        <dsp:cNvPr id="0" name=""/>
        <dsp:cNvSpPr/>
      </dsp:nvSpPr>
      <dsp:spPr>
        <a:xfrm>
          <a:off x="0" y="1931589"/>
          <a:ext cx="4697730" cy="1641509"/>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 JIT environments, stopping the line is not only allowed but expected</a:t>
          </a:r>
          <a:endParaRPr lang="en-US" sz="2300" kern="1200"/>
        </a:p>
      </dsp:txBody>
      <dsp:txXfrm>
        <a:off x="80132" y="2011721"/>
        <a:ext cx="4537466" cy="1481245"/>
      </dsp:txXfrm>
    </dsp:sp>
    <dsp:sp modelId="{E3734F41-FEEC-4898-A03F-163E58A49C05}">
      <dsp:nvSpPr>
        <dsp:cNvPr id="0" name=""/>
        <dsp:cNvSpPr/>
      </dsp:nvSpPr>
      <dsp:spPr>
        <a:xfrm>
          <a:off x="0" y="3639339"/>
          <a:ext cx="4697730" cy="1641509"/>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To help workers identify quality problems JIT relies on visual signals</a:t>
          </a:r>
          <a:endParaRPr lang="en-US" sz="2300" kern="1200"/>
        </a:p>
      </dsp:txBody>
      <dsp:txXfrm>
        <a:off x="80132" y="3719471"/>
        <a:ext cx="4537466" cy="1481245"/>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D20519-AE60-4113-A88A-97BD7DA62346}">
      <dsp:nvSpPr>
        <dsp:cNvPr id="0" name=""/>
        <dsp:cNvSpPr/>
      </dsp:nvSpPr>
      <dsp:spPr>
        <a:xfrm>
          <a:off x="0" y="255374"/>
          <a:ext cx="4697730" cy="1620486"/>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Signals include; colour coding, bulleting boards lights, process control charts</a:t>
          </a:r>
          <a:endParaRPr lang="en-US" sz="2300" kern="1200"/>
        </a:p>
      </dsp:txBody>
      <dsp:txXfrm>
        <a:off x="79106" y="334480"/>
        <a:ext cx="4539518" cy="1462274"/>
      </dsp:txXfrm>
    </dsp:sp>
    <dsp:sp modelId="{102808C8-3101-43F9-AEEA-C4EB257E50A6}">
      <dsp:nvSpPr>
        <dsp:cNvPr id="0" name=""/>
        <dsp:cNvSpPr/>
      </dsp:nvSpPr>
      <dsp:spPr>
        <a:xfrm>
          <a:off x="0" y="1942100"/>
          <a:ext cx="4697730" cy="1620486"/>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Colour coding different sections of the work area helps workers identify stocking points and different processing sections</a:t>
          </a:r>
          <a:endParaRPr lang="en-US" sz="2300" kern="1200"/>
        </a:p>
      </dsp:txBody>
      <dsp:txXfrm>
        <a:off x="79106" y="2021206"/>
        <a:ext cx="4539518" cy="1462274"/>
      </dsp:txXfrm>
    </dsp:sp>
    <dsp:sp modelId="{E5727AA8-8BA3-4D32-9DF9-0A2D11265264}">
      <dsp:nvSpPr>
        <dsp:cNvPr id="0" name=""/>
        <dsp:cNvSpPr/>
      </dsp:nvSpPr>
      <dsp:spPr>
        <a:xfrm>
          <a:off x="0" y="3628827"/>
          <a:ext cx="4697730" cy="1620486"/>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Another type of visual signal is </a:t>
          </a:r>
          <a:r>
            <a:rPr lang="en-GB" sz="2300" b="1" kern="1200"/>
            <a:t>poka-yoke</a:t>
          </a:r>
          <a:r>
            <a:rPr lang="en-GB" sz="2300" kern="1200"/>
            <a:t> which means “foolproof” and refers to a device or mechanism that prevents defects from occurring</a:t>
          </a:r>
          <a:endParaRPr lang="en-US" sz="2300" kern="1200"/>
        </a:p>
      </dsp:txBody>
      <dsp:txXfrm>
        <a:off x="79106" y="3707933"/>
        <a:ext cx="4539518" cy="1462274"/>
      </dsp:txXfrm>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0CC2E6-F7C9-4374-930C-AF126FF8516F}">
      <dsp:nvSpPr>
        <dsp:cNvPr id="0" name=""/>
        <dsp:cNvSpPr/>
      </dsp:nvSpPr>
      <dsp:spPr>
        <a:xfrm>
          <a:off x="0" y="9424"/>
          <a:ext cx="8229600" cy="145245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Is considered central to the JIT philosophy</a:t>
          </a:r>
          <a:endParaRPr lang="en-US" sz="2600" kern="1200"/>
        </a:p>
      </dsp:txBody>
      <dsp:txXfrm>
        <a:off x="70903" y="80327"/>
        <a:ext cx="8087794" cy="1310645"/>
      </dsp:txXfrm>
    </dsp:sp>
    <dsp:sp modelId="{DDC196DE-3ED1-4E1B-BE89-DA0C6F106E25}">
      <dsp:nvSpPr>
        <dsp:cNvPr id="0" name=""/>
        <dsp:cNvSpPr/>
      </dsp:nvSpPr>
      <dsp:spPr>
        <a:xfrm>
          <a:off x="0" y="1536755"/>
          <a:ext cx="8229600" cy="145245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Of all the issues discussed, none departs more from traditional systems than the role of employees in a firm</a:t>
          </a:r>
          <a:endParaRPr lang="en-US" sz="2600" kern="1200"/>
        </a:p>
      </dsp:txBody>
      <dsp:txXfrm>
        <a:off x="70903" y="1607658"/>
        <a:ext cx="8087794" cy="1310645"/>
      </dsp:txXfrm>
    </dsp:sp>
    <dsp:sp modelId="{7EBC86E6-31DB-40F4-B736-0F2485C0B834}">
      <dsp:nvSpPr>
        <dsp:cNvPr id="0" name=""/>
        <dsp:cNvSpPr/>
      </dsp:nvSpPr>
      <dsp:spPr>
        <a:xfrm>
          <a:off x="0" y="3064087"/>
          <a:ext cx="8229600" cy="145245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According to JIT </a:t>
          </a:r>
          <a:r>
            <a:rPr lang="en-GB" sz="2600" b="1" kern="1200"/>
            <a:t>genuine</a:t>
          </a:r>
          <a:r>
            <a:rPr lang="en-GB" sz="2600" kern="1200"/>
            <a:t> and </a:t>
          </a:r>
          <a:r>
            <a:rPr lang="en-GB" sz="2600" b="1" kern="1200"/>
            <a:t>meaningful respect for employees</a:t>
          </a:r>
          <a:r>
            <a:rPr lang="en-GB" sz="2600" kern="1200"/>
            <a:t> must exist for a company to get the best from its workers</a:t>
          </a:r>
          <a:endParaRPr lang="en-US" sz="2600" kern="1200"/>
        </a:p>
      </dsp:txBody>
      <dsp:txXfrm>
        <a:off x="70903" y="3134990"/>
        <a:ext cx="8087794" cy="1310645"/>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5A58B2-3B15-4820-B4D2-BE7C70C77001}">
      <dsp:nvSpPr>
        <dsp:cNvPr id="0" name=""/>
        <dsp:cNvSpPr/>
      </dsp:nvSpPr>
      <dsp:spPr>
        <a:xfrm>
          <a:off x="0" y="537326"/>
          <a:ext cx="4697730" cy="1075108"/>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JIT organisations rely on all employees to work together, including management</a:t>
          </a:r>
          <a:endParaRPr lang="en-US" sz="1500" kern="1200"/>
        </a:p>
      </dsp:txBody>
      <dsp:txXfrm>
        <a:off x="52482" y="589808"/>
        <a:ext cx="4592766" cy="970144"/>
      </dsp:txXfrm>
    </dsp:sp>
    <dsp:sp modelId="{37FD27AB-B973-43CC-8496-19D533A96268}">
      <dsp:nvSpPr>
        <dsp:cNvPr id="0" name=""/>
        <dsp:cNvSpPr/>
      </dsp:nvSpPr>
      <dsp:spPr>
        <a:xfrm>
          <a:off x="0" y="1655635"/>
          <a:ext cx="4697730" cy="1075108"/>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The organisational hierarchy is generally flatter in JIT than in traditional organisations, and organisational layers are not strictly defined</a:t>
          </a:r>
          <a:endParaRPr lang="en-US" sz="1500" kern="1200"/>
        </a:p>
      </dsp:txBody>
      <dsp:txXfrm>
        <a:off x="52482" y="1708117"/>
        <a:ext cx="4592766" cy="970144"/>
      </dsp:txXfrm>
    </dsp:sp>
    <dsp:sp modelId="{1DF7D51B-072D-48FA-A90C-89145892E04C}">
      <dsp:nvSpPr>
        <dsp:cNvPr id="0" name=""/>
        <dsp:cNvSpPr/>
      </dsp:nvSpPr>
      <dsp:spPr>
        <a:xfrm>
          <a:off x="0" y="2773944"/>
          <a:ext cx="4697730" cy="1075108"/>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Greater responsibility and autonomy is given to ordinary workers</a:t>
          </a:r>
          <a:endParaRPr lang="en-US" sz="1500" kern="1200"/>
        </a:p>
      </dsp:txBody>
      <dsp:txXfrm>
        <a:off x="52482" y="2826426"/>
        <a:ext cx="4592766" cy="970144"/>
      </dsp:txXfrm>
    </dsp:sp>
    <dsp:sp modelId="{E0204997-01DF-4DAA-8357-802777820339}">
      <dsp:nvSpPr>
        <dsp:cNvPr id="0" name=""/>
        <dsp:cNvSpPr/>
      </dsp:nvSpPr>
      <dsp:spPr>
        <a:xfrm>
          <a:off x="0" y="3892252"/>
          <a:ext cx="4697730" cy="1075108"/>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All levels of employees often work in teams, and in many JIT organisations all dress the same way regardless of level, which helps breakdown traditional barriers and makes it easier for people to work together</a:t>
          </a:r>
          <a:endParaRPr lang="en-US" sz="1500" kern="1200"/>
        </a:p>
      </dsp:txBody>
      <dsp:txXfrm>
        <a:off x="52482" y="3944734"/>
        <a:ext cx="4592766" cy="970144"/>
      </dsp:txXfrm>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722218-8661-45A0-A8ED-38BF52689915}">
      <dsp:nvSpPr>
        <dsp:cNvPr id="0" name=""/>
        <dsp:cNvSpPr/>
      </dsp:nvSpPr>
      <dsp:spPr>
        <a:xfrm>
          <a:off x="0" y="306211"/>
          <a:ext cx="4697730" cy="2405812"/>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In JIT workers are actively engaged in pursuing the goals of the company</a:t>
          </a:r>
          <a:endParaRPr lang="en-US" sz="2800" kern="1200"/>
        </a:p>
      </dsp:txBody>
      <dsp:txXfrm>
        <a:off x="117442" y="423653"/>
        <a:ext cx="4462846" cy="2170928"/>
      </dsp:txXfrm>
    </dsp:sp>
    <dsp:sp modelId="{4FEAAEC6-59E0-4864-86ED-19AC8A216F7D}">
      <dsp:nvSpPr>
        <dsp:cNvPr id="0" name=""/>
        <dsp:cNvSpPr/>
      </dsp:nvSpPr>
      <dsp:spPr>
        <a:xfrm>
          <a:off x="0" y="2792663"/>
          <a:ext cx="4697730" cy="2405812"/>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JIT relies on cross-functional worker skills, meaning the ability of workers to perform many different tasks on many different machines</a:t>
          </a:r>
          <a:endParaRPr lang="en-US" sz="2800" kern="1200"/>
        </a:p>
      </dsp:txBody>
      <dsp:txXfrm>
        <a:off x="117442" y="2910105"/>
        <a:ext cx="4462846" cy="2170928"/>
      </dsp:txXfrm>
    </dsp:sp>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C54F9C-9F07-4D48-A140-092D1D948850}">
      <dsp:nvSpPr>
        <dsp:cNvPr id="0" name=""/>
        <dsp:cNvSpPr/>
      </dsp:nvSpPr>
      <dsp:spPr>
        <a:xfrm>
          <a:off x="0" y="375803"/>
          <a:ext cx="4697730" cy="233766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Part of workers’ duties is to be actively engage in improving the production process, monitoring quality, and correcting quality problems</a:t>
          </a:r>
          <a:endParaRPr lang="en-US" sz="2700" kern="1200"/>
        </a:p>
      </dsp:txBody>
      <dsp:txXfrm>
        <a:off x="114115" y="489918"/>
        <a:ext cx="4469500" cy="2109430"/>
      </dsp:txXfrm>
    </dsp:sp>
    <dsp:sp modelId="{839CFA91-18B6-4F50-B038-3D26DB614F89}">
      <dsp:nvSpPr>
        <dsp:cNvPr id="0" name=""/>
        <dsp:cNvSpPr/>
      </dsp:nvSpPr>
      <dsp:spPr>
        <a:xfrm>
          <a:off x="0" y="2791223"/>
          <a:ext cx="4697730" cy="233766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Continuous improvement relies heavily on the knowledge and skills of the workers closest to the operation</a:t>
          </a:r>
          <a:endParaRPr lang="en-US" sz="2700" kern="1200"/>
        </a:p>
      </dsp:txBody>
      <dsp:txXfrm>
        <a:off x="114115" y="2905338"/>
        <a:ext cx="4469500" cy="2109430"/>
      </dsp:txXfrm>
    </dsp:sp>
  </dsp:spTree>
</dsp:drawing>
</file>

<file path=ppt/diagrams/drawing4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1C3060-903B-44CE-9503-F5C8CCA3A297}">
      <dsp:nvSpPr>
        <dsp:cNvPr id="0" name=""/>
        <dsp:cNvSpPr/>
      </dsp:nvSpPr>
      <dsp:spPr>
        <a:xfrm>
          <a:off x="974870" y="4355"/>
          <a:ext cx="2747988" cy="164879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Production workers are required to continually check and monitor the quality of the production process</a:t>
          </a:r>
          <a:endParaRPr lang="en-US" sz="1900" kern="1200"/>
        </a:p>
      </dsp:txBody>
      <dsp:txXfrm>
        <a:off x="974870" y="4355"/>
        <a:ext cx="2747988" cy="1648793"/>
      </dsp:txXfrm>
    </dsp:sp>
    <dsp:sp modelId="{81CE12FC-014D-4D98-9C8F-B92B5E40D172}">
      <dsp:nvSpPr>
        <dsp:cNvPr id="0" name=""/>
        <dsp:cNvSpPr/>
      </dsp:nvSpPr>
      <dsp:spPr>
        <a:xfrm>
          <a:off x="974870" y="1927947"/>
          <a:ext cx="2747988" cy="1648793"/>
        </a:xfrm>
        <a:prstGeom prst="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This includes inspecting their own work as well as the materials received from previous operations</a:t>
          </a:r>
          <a:endParaRPr lang="en-US" sz="1900" kern="1200"/>
        </a:p>
      </dsp:txBody>
      <dsp:txXfrm>
        <a:off x="974870" y="1927947"/>
        <a:ext cx="2747988" cy="1648793"/>
      </dsp:txXfrm>
    </dsp:sp>
    <dsp:sp modelId="{84AD6C6F-7B12-4D11-A57B-090F538D283D}">
      <dsp:nvSpPr>
        <dsp:cNvPr id="0" name=""/>
        <dsp:cNvSpPr/>
      </dsp:nvSpPr>
      <dsp:spPr>
        <a:xfrm>
          <a:off x="974870" y="3851539"/>
          <a:ext cx="2747988" cy="1648793"/>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This is necessary in order to detect quality problems before a defective part can proceed for additional processing</a:t>
          </a:r>
          <a:endParaRPr lang="en-US" sz="1900" kern="1200"/>
        </a:p>
      </dsp:txBody>
      <dsp:txXfrm>
        <a:off x="974870" y="3851539"/>
        <a:ext cx="2747988" cy="1648793"/>
      </dsp:txXfrm>
    </dsp:sp>
  </dsp:spTree>
</dsp:drawing>
</file>

<file path=ppt/diagrams/drawing4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0987C7-B481-43E3-9400-8CA2BF3038C0}">
      <dsp:nvSpPr>
        <dsp:cNvPr id="0" name=""/>
        <dsp:cNvSpPr/>
      </dsp:nvSpPr>
      <dsp:spPr>
        <a:xfrm>
          <a:off x="0" y="146663"/>
          <a:ext cx="4697730" cy="25740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Another part of a worker’s responsibility is recording data, such as the number of setups completed, the number of units produced, the number of defects and scrap, quality process control data, equipment malfunctions and hours worked</a:t>
          </a:r>
          <a:endParaRPr lang="en-US" sz="2200" kern="1200"/>
        </a:p>
      </dsp:txBody>
      <dsp:txXfrm>
        <a:off x="125652" y="272315"/>
        <a:ext cx="4446426" cy="2322696"/>
      </dsp:txXfrm>
    </dsp:sp>
    <dsp:sp modelId="{1DC8718B-F1BA-4CA9-A642-8F3E5D4E0645}">
      <dsp:nvSpPr>
        <dsp:cNvPr id="0" name=""/>
        <dsp:cNvSpPr/>
      </dsp:nvSpPr>
      <dsp:spPr>
        <a:xfrm>
          <a:off x="0" y="2784023"/>
          <a:ext cx="4697730" cy="257400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It is up to the worker to understand how to use data</a:t>
          </a:r>
          <a:endParaRPr lang="en-US" sz="2200" kern="1200"/>
        </a:p>
      </dsp:txBody>
      <dsp:txXfrm>
        <a:off x="125652" y="2909675"/>
        <a:ext cx="4446426" cy="2322696"/>
      </dsp:txXfrm>
    </dsp:sp>
  </dsp:spTree>
</dsp:drawing>
</file>

<file path=ppt/diagrams/drawing4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787140-7510-4862-AAB3-7424357F04CF}">
      <dsp:nvSpPr>
        <dsp:cNvPr id="0" name=""/>
        <dsp:cNvSpPr/>
      </dsp:nvSpPr>
      <dsp:spPr>
        <a:xfrm>
          <a:off x="974870" y="4355"/>
          <a:ext cx="2747988" cy="164879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Participation by all employees is vital to the success of JIT</a:t>
          </a:r>
          <a:endParaRPr lang="en-US" sz="1800" kern="1200"/>
        </a:p>
      </dsp:txBody>
      <dsp:txXfrm>
        <a:off x="974870" y="4355"/>
        <a:ext cx="2747988" cy="1648793"/>
      </dsp:txXfrm>
    </dsp:sp>
    <dsp:sp modelId="{E1EF7AC1-4881-4042-832A-69A0396B3025}">
      <dsp:nvSpPr>
        <dsp:cNvPr id="0" name=""/>
        <dsp:cNvSpPr/>
      </dsp:nvSpPr>
      <dsp:spPr>
        <a:xfrm>
          <a:off x="974870" y="1927947"/>
          <a:ext cx="2747988" cy="1648793"/>
        </a:xfrm>
        <a:prstGeom prst="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For this reason, JIT uses a style of management called </a:t>
          </a:r>
          <a:r>
            <a:rPr lang="en-GB" sz="1800" b="1" kern="1200"/>
            <a:t>bottom round management</a:t>
          </a:r>
          <a:r>
            <a:rPr lang="en-GB" sz="1800" kern="1200"/>
            <a:t>, which means consensus management by committee or teams</a:t>
          </a:r>
          <a:endParaRPr lang="en-US" sz="1800" kern="1200"/>
        </a:p>
      </dsp:txBody>
      <dsp:txXfrm>
        <a:off x="974870" y="1927947"/>
        <a:ext cx="2747988" cy="1648793"/>
      </dsp:txXfrm>
    </dsp:sp>
    <dsp:sp modelId="{5E91E3FD-A0C5-47B3-909E-AC9E164726DD}">
      <dsp:nvSpPr>
        <dsp:cNvPr id="0" name=""/>
        <dsp:cNvSpPr/>
      </dsp:nvSpPr>
      <dsp:spPr>
        <a:xfrm>
          <a:off x="974870" y="3851539"/>
          <a:ext cx="2747988" cy="1648793"/>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When a decision needs to be made, it is discussed at all levels, starting at the bottom, so that everyone in the company contributes to the decision</a:t>
          </a:r>
          <a:endParaRPr lang="en-US" sz="1800" kern="1200"/>
        </a:p>
      </dsp:txBody>
      <dsp:txXfrm>
        <a:off x="974870" y="3851539"/>
        <a:ext cx="2747988" cy="1648793"/>
      </dsp:txXfrm>
    </dsp:sp>
  </dsp:spTree>
</dsp:drawing>
</file>

<file path=ppt/diagrams/drawing4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E504F8-C17F-413F-A1CF-D2E811960A9F}">
      <dsp:nvSpPr>
        <dsp:cNvPr id="0" name=""/>
        <dsp:cNvSpPr/>
      </dsp:nvSpPr>
      <dsp:spPr>
        <a:xfrm>
          <a:off x="0" y="101579"/>
          <a:ext cx="4697730" cy="1275702"/>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Workers have cross-functional skills</a:t>
          </a:r>
          <a:endParaRPr lang="en-US" sz="2300" kern="1200"/>
        </a:p>
      </dsp:txBody>
      <dsp:txXfrm>
        <a:off x="62275" y="163854"/>
        <a:ext cx="4573180" cy="1151152"/>
      </dsp:txXfrm>
    </dsp:sp>
    <dsp:sp modelId="{0FE43B9A-1331-4218-A753-1B5DBCC8F37E}">
      <dsp:nvSpPr>
        <dsp:cNvPr id="0" name=""/>
        <dsp:cNvSpPr/>
      </dsp:nvSpPr>
      <dsp:spPr>
        <a:xfrm>
          <a:off x="0" y="1443521"/>
          <a:ext cx="4697730" cy="1275702"/>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Workers are actively engaged in solving production and quality problems</a:t>
          </a:r>
          <a:endParaRPr lang="en-US" sz="2300" kern="1200"/>
        </a:p>
      </dsp:txBody>
      <dsp:txXfrm>
        <a:off x="62275" y="1505796"/>
        <a:ext cx="4573180" cy="1151152"/>
      </dsp:txXfrm>
    </dsp:sp>
    <dsp:sp modelId="{5F392E8A-2450-492E-A691-88162FB83DB0}">
      <dsp:nvSpPr>
        <dsp:cNvPr id="0" name=""/>
        <dsp:cNvSpPr/>
      </dsp:nvSpPr>
      <dsp:spPr>
        <a:xfrm>
          <a:off x="0" y="2785464"/>
          <a:ext cx="4697730" cy="1275702"/>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Workers are empowered to make production and quality decisions</a:t>
          </a:r>
          <a:endParaRPr lang="en-US" sz="2300" kern="1200"/>
        </a:p>
      </dsp:txBody>
      <dsp:txXfrm>
        <a:off x="62275" y="2847739"/>
        <a:ext cx="4573180" cy="1151152"/>
      </dsp:txXfrm>
    </dsp:sp>
    <dsp:sp modelId="{4EDF916E-44ED-46E9-9072-4A2300872C4A}">
      <dsp:nvSpPr>
        <dsp:cNvPr id="0" name=""/>
        <dsp:cNvSpPr/>
      </dsp:nvSpPr>
      <dsp:spPr>
        <a:xfrm>
          <a:off x="0" y="4127406"/>
          <a:ext cx="4697730" cy="1275702"/>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Quality is everyone’s responsibility</a:t>
          </a:r>
          <a:endParaRPr lang="en-US" sz="2300" kern="1200"/>
        </a:p>
      </dsp:txBody>
      <dsp:txXfrm>
        <a:off x="62275" y="4189681"/>
        <a:ext cx="4573180" cy="1151152"/>
      </dsp:txXfrm>
    </dsp:sp>
  </dsp:spTree>
</dsp:drawing>
</file>

<file path=ppt/diagrams/drawing5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D104B3-33AE-4EE3-B138-61836D4B4CAC}">
      <dsp:nvSpPr>
        <dsp:cNvPr id="0" name=""/>
        <dsp:cNvSpPr/>
      </dsp:nvSpPr>
      <dsp:spPr>
        <a:xfrm>
          <a:off x="0" y="9144"/>
          <a:ext cx="4697730" cy="131975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Workers are responsible for recording and visually displaying performance data</a:t>
          </a:r>
          <a:endParaRPr lang="en-US" sz="2400" kern="1200"/>
        </a:p>
      </dsp:txBody>
      <dsp:txXfrm>
        <a:off x="64425" y="73569"/>
        <a:ext cx="4568880" cy="1190909"/>
      </dsp:txXfrm>
    </dsp:sp>
    <dsp:sp modelId="{1075CD20-D978-4079-AF58-8A3B1B05B43B}">
      <dsp:nvSpPr>
        <dsp:cNvPr id="0" name=""/>
        <dsp:cNvSpPr/>
      </dsp:nvSpPr>
      <dsp:spPr>
        <a:xfrm>
          <a:off x="0" y="1398024"/>
          <a:ext cx="4697730" cy="1319759"/>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Workers work in teams to solve problems</a:t>
          </a:r>
          <a:endParaRPr lang="en-US" sz="2400" kern="1200"/>
        </a:p>
      </dsp:txBody>
      <dsp:txXfrm>
        <a:off x="64425" y="1462449"/>
        <a:ext cx="4568880" cy="1190909"/>
      </dsp:txXfrm>
    </dsp:sp>
    <dsp:sp modelId="{CB8EE6F5-EA67-40B3-8760-EAF23C5A6B8B}">
      <dsp:nvSpPr>
        <dsp:cNvPr id="0" name=""/>
        <dsp:cNvSpPr/>
      </dsp:nvSpPr>
      <dsp:spPr>
        <a:xfrm>
          <a:off x="0" y="2786904"/>
          <a:ext cx="4697730" cy="1319759"/>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Decisions are made through bottom-round management</a:t>
          </a:r>
          <a:endParaRPr lang="en-US" sz="2400" kern="1200"/>
        </a:p>
      </dsp:txBody>
      <dsp:txXfrm>
        <a:off x="64425" y="2851329"/>
        <a:ext cx="4568880" cy="1190909"/>
      </dsp:txXfrm>
    </dsp:sp>
    <dsp:sp modelId="{B3F0A7AA-1C91-4E3A-9AFD-CFF57ECEE67F}">
      <dsp:nvSpPr>
        <dsp:cNvPr id="0" name=""/>
        <dsp:cNvSpPr/>
      </dsp:nvSpPr>
      <dsp:spPr>
        <a:xfrm>
          <a:off x="0" y="4175784"/>
          <a:ext cx="4697730" cy="1319759"/>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Workers are responsible for preventive maintenance</a:t>
          </a:r>
          <a:endParaRPr lang="en-US" sz="2400" kern="1200"/>
        </a:p>
      </dsp:txBody>
      <dsp:txXfrm>
        <a:off x="64425" y="4240209"/>
        <a:ext cx="4568880" cy="1190909"/>
      </dsp:txXfrm>
    </dsp:sp>
  </dsp:spTree>
</dsp:drawing>
</file>

<file path=ppt/diagrams/drawing5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32BA63-F90B-4A73-AF70-DF9865EA12D4}">
      <dsp:nvSpPr>
        <dsp:cNvPr id="0" name=""/>
        <dsp:cNvSpPr/>
      </dsp:nvSpPr>
      <dsp:spPr>
        <a:xfrm>
          <a:off x="573" y="1298639"/>
          <a:ext cx="2236468" cy="1341880"/>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Is to create the cultural change necessary for JIT to succeed</a:t>
          </a:r>
          <a:endParaRPr lang="en-US" sz="1500" kern="1200"/>
        </a:p>
      </dsp:txBody>
      <dsp:txXfrm>
        <a:off x="573" y="1298639"/>
        <a:ext cx="2236468" cy="1341880"/>
      </dsp:txXfrm>
    </dsp:sp>
    <dsp:sp modelId="{069C68DB-81D5-47A6-AAC9-3F9D48A7068D}">
      <dsp:nvSpPr>
        <dsp:cNvPr id="0" name=""/>
        <dsp:cNvSpPr/>
      </dsp:nvSpPr>
      <dsp:spPr>
        <a:xfrm>
          <a:off x="2460688" y="1298639"/>
          <a:ext cx="2236468" cy="1341880"/>
        </a:xfrm>
        <a:prstGeom prst="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This is one of the most difficult tasks of JIT</a:t>
          </a:r>
          <a:endParaRPr lang="en-US" sz="1500" kern="1200"/>
        </a:p>
      </dsp:txBody>
      <dsp:txXfrm>
        <a:off x="2460688" y="1298639"/>
        <a:ext cx="2236468" cy="1341880"/>
      </dsp:txXfrm>
    </dsp:sp>
    <dsp:sp modelId="{EAE6BB10-19AF-4A4A-B172-A178FDFD1C9E}">
      <dsp:nvSpPr>
        <dsp:cNvPr id="0" name=""/>
        <dsp:cNvSpPr/>
      </dsp:nvSpPr>
      <dsp:spPr>
        <a:xfrm>
          <a:off x="573" y="2864167"/>
          <a:ext cx="2236468" cy="1341880"/>
        </a:xfrm>
        <a:prstGeom prst="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It involves creating an organisational culture that provides an atmosphere of close cooperation and mutual trust</a:t>
          </a:r>
          <a:endParaRPr lang="en-US" sz="1500" kern="1200"/>
        </a:p>
      </dsp:txBody>
      <dsp:txXfrm>
        <a:off x="573" y="2864167"/>
        <a:ext cx="2236468" cy="1341880"/>
      </dsp:txXfrm>
    </dsp:sp>
    <dsp:sp modelId="{CC6C035B-11D9-4B6A-A4E1-DF77DF510638}">
      <dsp:nvSpPr>
        <dsp:cNvPr id="0" name=""/>
        <dsp:cNvSpPr/>
      </dsp:nvSpPr>
      <dsp:spPr>
        <a:xfrm>
          <a:off x="2460688" y="2864167"/>
          <a:ext cx="2236468" cy="1341880"/>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Remember that JIT relies on ordinary workers to independently solve production problems and take on many tasks</a:t>
          </a:r>
          <a:endParaRPr lang="en-US" sz="1500" kern="1200"/>
        </a:p>
      </dsp:txBody>
      <dsp:txXfrm>
        <a:off x="2460688" y="2864167"/>
        <a:ext cx="2236468" cy="1341880"/>
      </dsp:txXfrm>
    </dsp:sp>
  </dsp:spTree>
</dsp:drawing>
</file>

<file path=ppt/diagrams/drawing5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2B88C6-FB2D-4B86-9B08-53A8EB860EC3}">
      <dsp:nvSpPr>
        <dsp:cNvPr id="0" name=""/>
        <dsp:cNvSpPr/>
      </dsp:nvSpPr>
      <dsp:spPr>
        <a:xfrm>
          <a:off x="950" y="370032"/>
          <a:ext cx="3335112" cy="211779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764271-8955-45A2-B4CA-D310518C7F92}">
      <dsp:nvSpPr>
        <dsp:cNvPr id="0" name=""/>
        <dsp:cNvSpPr/>
      </dsp:nvSpPr>
      <dsp:spPr>
        <a:xfrm>
          <a:off x="371518" y="722072"/>
          <a:ext cx="3335112" cy="211779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To be able to do this employees must be problem solvers and be empowered to take action based on their ideas</a:t>
          </a:r>
          <a:endParaRPr lang="en-US" sz="2200" kern="1200"/>
        </a:p>
      </dsp:txBody>
      <dsp:txXfrm>
        <a:off x="433546" y="784100"/>
        <a:ext cx="3211056" cy="1993740"/>
      </dsp:txXfrm>
    </dsp:sp>
    <dsp:sp modelId="{6326CEDF-6D01-417F-A197-7081A082E2DD}">
      <dsp:nvSpPr>
        <dsp:cNvPr id="0" name=""/>
        <dsp:cNvSpPr/>
      </dsp:nvSpPr>
      <dsp:spPr>
        <a:xfrm>
          <a:off x="4077199" y="370032"/>
          <a:ext cx="3335112" cy="211779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C5E52B-AEF5-459C-8250-E4E3F4E7411E}">
      <dsp:nvSpPr>
        <dsp:cNvPr id="0" name=""/>
        <dsp:cNvSpPr/>
      </dsp:nvSpPr>
      <dsp:spPr>
        <a:xfrm>
          <a:off x="4447767" y="722072"/>
          <a:ext cx="3335112" cy="211779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Workers must feel secure in their jobs and know that they will not be reprimanded or lose their jobs for being proactive</a:t>
          </a:r>
          <a:endParaRPr lang="en-US" sz="2200" kern="1200"/>
        </a:p>
      </dsp:txBody>
      <dsp:txXfrm>
        <a:off x="4509795" y="784100"/>
        <a:ext cx="3211056" cy="1993740"/>
      </dsp:txXfrm>
    </dsp:sp>
  </dsp:spTree>
</dsp:drawing>
</file>

<file path=ppt/diagrams/drawing5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49EFCB-5690-4EF1-BBDD-20BD4478D857}">
      <dsp:nvSpPr>
        <dsp:cNvPr id="0" name=""/>
        <dsp:cNvSpPr/>
      </dsp:nvSpPr>
      <dsp:spPr>
        <a:xfrm>
          <a:off x="0" y="2703"/>
          <a:ext cx="517538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3AEB8F-AF89-422E-BE31-9056D5AA3313}">
      <dsp:nvSpPr>
        <dsp:cNvPr id="0" name=""/>
        <dsp:cNvSpPr/>
      </dsp:nvSpPr>
      <dsp:spPr>
        <a:xfrm>
          <a:off x="0" y="2703"/>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In the JIT environment, the role of managers becomes more of a supporting function</a:t>
          </a:r>
          <a:endParaRPr lang="en-US" sz="2300" kern="1200"/>
        </a:p>
      </dsp:txBody>
      <dsp:txXfrm>
        <a:off x="0" y="2703"/>
        <a:ext cx="5175384" cy="1843578"/>
      </dsp:txXfrm>
    </dsp:sp>
    <dsp:sp modelId="{9FB80E2C-1376-485B-8410-F71950FEC8FB}">
      <dsp:nvSpPr>
        <dsp:cNvPr id="0" name=""/>
        <dsp:cNvSpPr/>
      </dsp:nvSpPr>
      <dsp:spPr>
        <a:xfrm>
          <a:off x="0" y="1846281"/>
          <a:ext cx="517538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C985B9-3FCE-48F7-877F-962F6D3FE81C}">
      <dsp:nvSpPr>
        <dsp:cNvPr id="0" name=""/>
        <dsp:cNvSpPr/>
      </dsp:nvSpPr>
      <dsp:spPr>
        <a:xfrm>
          <a:off x="0" y="1846281"/>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Managers are seen as facilitators and coaches rather than “bosses”</a:t>
          </a:r>
          <a:endParaRPr lang="en-US" sz="2300" kern="1200"/>
        </a:p>
      </dsp:txBody>
      <dsp:txXfrm>
        <a:off x="0" y="1846281"/>
        <a:ext cx="5175384" cy="1843578"/>
      </dsp:txXfrm>
    </dsp:sp>
    <dsp:sp modelId="{501B7B55-71F2-4F3C-8498-DE76F2AE334C}">
      <dsp:nvSpPr>
        <dsp:cNvPr id="0" name=""/>
        <dsp:cNvSpPr/>
      </dsp:nvSpPr>
      <dsp:spPr>
        <a:xfrm>
          <a:off x="0" y="3689859"/>
          <a:ext cx="517538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3DD8BE-3D74-485B-8F15-C26F6BB922F0}">
      <dsp:nvSpPr>
        <dsp:cNvPr id="0" name=""/>
        <dsp:cNvSpPr/>
      </dsp:nvSpPr>
      <dsp:spPr>
        <a:xfrm>
          <a:off x="0" y="3689859"/>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Their job is to help develop the capabilities of employees, to teach, make corrections, help individuals develop their skills and serve as motivators</a:t>
          </a:r>
          <a:endParaRPr lang="en-US" sz="2300" kern="1200"/>
        </a:p>
      </dsp:txBody>
      <dsp:txXfrm>
        <a:off x="0" y="3689859"/>
        <a:ext cx="5175384" cy="1843578"/>
      </dsp:txXfrm>
    </dsp:sp>
  </dsp:spTree>
</dsp:drawing>
</file>

<file path=ppt/diagrams/drawing5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D6A8C3-8E30-4BE5-A09C-6F0BCCE3D8E8}">
      <dsp:nvSpPr>
        <dsp:cNvPr id="0" name=""/>
        <dsp:cNvSpPr/>
      </dsp:nvSpPr>
      <dsp:spPr>
        <a:xfrm>
          <a:off x="0" y="146810"/>
          <a:ext cx="4697730" cy="1690942"/>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With JIT, a company respects suppliers and focuses on building long-term supplier relationships</a:t>
          </a:r>
          <a:endParaRPr lang="en-US" sz="2400" kern="1200"/>
        </a:p>
      </dsp:txBody>
      <dsp:txXfrm>
        <a:off x="82545" y="229355"/>
        <a:ext cx="4532640" cy="1525852"/>
      </dsp:txXfrm>
    </dsp:sp>
    <dsp:sp modelId="{8FF92EEC-22FB-4EF2-BDE9-D77F12646631}">
      <dsp:nvSpPr>
        <dsp:cNvPr id="0" name=""/>
        <dsp:cNvSpPr/>
      </dsp:nvSpPr>
      <dsp:spPr>
        <a:xfrm>
          <a:off x="0" y="1906872"/>
          <a:ext cx="4697730" cy="1690942"/>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traditional approach of competitive bidding and buying parts from the cheapest supplier runs counter to the JIT philosophy</a:t>
          </a:r>
          <a:endParaRPr lang="en-US" sz="2400" kern="1200"/>
        </a:p>
      </dsp:txBody>
      <dsp:txXfrm>
        <a:off x="82545" y="1989417"/>
        <a:ext cx="4532640" cy="1525852"/>
      </dsp:txXfrm>
    </dsp:sp>
    <dsp:sp modelId="{65F8B42C-343B-436E-B635-A3EF74048C2F}">
      <dsp:nvSpPr>
        <dsp:cNvPr id="0" name=""/>
        <dsp:cNvSpPr/>
      </dsp:nvSpPr>
      <dsp:spPr>
        <a:xfrm>
          <a:off x="0" y="3666935"/>
          <a:ext cx="4697730" cy="1690942"/>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JIT companies understand that they are in a partnership with their suppliers who are viewed as the </a:t>
          </a:r>
          <a:r>
            <a:rPr lang="en-GB" sz="2400" b="1" kern="1200"/>
            <a:t>external factory</a:t>
          </a:r>
          <a:endParaRPr lang="en-US" sz="2400" kern="1200"/>
        </a:p>
      </dsp:txBody>
      <dsp:txXfrm>
        <a:off x="82545" y="3749480"/>
        <a:ext cx="4532640" cy="1525852"/>
      </dsp:txXfrm>
    </dsp:sp>
  </dsp:spTree>
</dsp:drawing>
</file>

<file path=ppt/diagrams/drawing5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7C33ED-6CF4-4156-AF02-4CE21B2AB135}">
      <dsp:nvSpPr>
        <dsp:cNvPr id="0" name=""/>
        <dsp:cNvSpPr/>
      </dsp:nvSpPr>
      <dsp:spPr>
        <a:xfrm>
          <a:off x="0" y="131335"/>
          <a:ext cx="4697730" cy="1006931"/>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Supplier and manufacturer focus on improving process quality controls</a:t>
          </a:r>
          <a:endParaRPr lang="en-US" sz="1800" kern="1200"/>
        </a:p>
      </dsp:txBody>
      <dsp:txXfrm>
        <a:off x="49154" y="180489"/>
        <a:ext cx="4599422" cy="908623"/>
      </dsp:txXfrm>
    </dsp:sp>
    <dsp:sp modelId="{E5634BEC-983E-4547-B1EB-A75F060EFF6F}">
      <dsp:nvSpPr>
        <dsp:cNvPr id="0" name=""/>
        <dsp:cNvSpPr/>
      </dsp:nvSpPr>
      <dsp:spPr>
        <a:xfrm>
          <a:off x="0" y="1190107"/>
          <a:ext cx="4697730" cy="1006931"/>
        </a:xfrm>
        <a:prstGeom prst="roundRect">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Fewer contacts by buyers</a:t>
          </a:r>
          <a:endParaRPr lang="en-US" sz="1800" kern="1200"/>
        </a:p>
      </dsp:txBody>
      <dsp:txXfrm>
        <a:off x="49154" y="1239261"/>
        <a:ext cx="4599422" cy="908623"/>
      </dsp:txXfrm>
    </dsp:sp>
    <dsp:sp modelId="{B38CEB65-C96F-4552-B3FE-33D95547CD28}">
      <dsp:nvSpPr>
        <dsp:cNvPr id="0" name=""/>
        <dsp:cNvSpPr/>
      </dsp:nvSpPr>
      <dsp:spPr>
        <a:xfrm>
          <a:off x="0" y="2248878"/>
          <a:ext cx="4697730" cy="1006931"/>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Focused effort on developing a personal relationship</a:t>
          </a:r>
          <a:endParaRPr lang="en-US" sz="1800" kern="1200"/>
        </a:p>
      </dsp:txBody>
      <dsp:txXfrm>
        <a:off x="49154" y="2298032"/>
        <a:ext cx="4599422" cy="908623"/>
      </dsp:txXfrm>
    </dsp:sp>
    <dsp:sp modelId="{03E401A5-3B81-43E7-83AD-ED17A8551960}">
      <dsp:nvSpPr>
        <dsp:cNvPr id="0" name=""/>
        <dsp:cNvSpPr/>
      </dsp:nvSpPr>
      <dsp:spPr>
        <a:xfrm>
          <a:off x="0" y="3307649"/>
          <a:ext cx="4697730" cy="1006931"/>
        </a:xfrm>
        <a:prstGeom prst="roundRect">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Greater accountability for quality, delivery, or service problems</a:t>
          </a:r>
          <a:endParaRPr lang="en-US" sz="1800" kern="1200"/>
        </a:p>
      </dsp:txBody>
      <dsp:txXfrm>
        <a:off x="49154" y="3356803"/>
        <a:ext cx="4599422" cy="908623"/>
      </dsp:txXfrm>
    </dsp:sp>
    <dsp:sp modelId="{9295B5D5-CB09-4761-A4F6-3FC5ACE01582}">
      <dsp:nvSpPr>
        <dsp:cNvPr id="0" name=""/>
        <dsp:cNvSpPr/>
      </dsp:nvSpPr>
      <dsp:spPr>
        <a:xfrm>
          <a:off x="0" y="4366420"/>
          <a:ext cx="4697730" cy="1006931"/>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Few suppliers makes it easier to develop stable and repetitive delivery schedules and eliminate paperwork</a:t>
          </a:r>
          <a:endParaRPr lang="en-US" sz="1800" kern="1200"/>
        </a:p>
      </dsp:txBody>
      <dsp:txXfrm>
        <a:off x="49154" y="4415574"/>
        <a:ext cx="4599422" cy="908623"/>
      </dsp:txXfrm>
    </dsp:sp>
  </dsp:spTree>
</dsp:drawing>
</file>

<file path=ppt/diagrams/drawing5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92EB2C-A8C5-4824-A0C1-789FBEF4C958}">
      <dsp:nvSpPr>
        <dsp:cNvPr id="0" name=""/>
        <dsp:cNvSpPr/>
      </dsp:nvSpPr>
      <dsp:spPr>
        <a:xfrm>
          <a:off x="0" y="363938"/>
          <a:ext cx="4697730" cy="155003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With a long-term relationship, a supplier can act as a service provider rather than a one-time seller</a:t>
          </a:r>
          <a:endParaRPr lang="en-US" sz="2200" kern="1200"/>
        </a:p>
      </dsp:txBody>
      <dsp:txXfrm>
        <a:off x="75666" y="439604"/>
        <a:ext cx="4546398" cy="1398698"/>
      </dsp:txXfrm>
    </dsp:sp>
    <dsp:sp modelId="{D8A19635-2DB6-463C-B253-0BA583929CE6}">
      <dsp:nvSpPr>
        <dsp:cNvPr id="0" name=""/>
        <dsp:cNvSpPr/>
      </dsp:nvSpPr>
      <dsp:spPr>
        <a:xfrm>
          <a:off x="0" y="1977328"/>
          <a:ext cx="4697730" cy="155003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Part of such a relationship is cost and information sharing</a:t>
          </a:r>
          <a:endParaRPr lang="en-US" sz="2200" kern="1200"/>
        </a:p>
      </dsp:txBody>
      <dsp:txXfrm>
        <a:off x="75666" y="2052994"/>
        <a:ext cx="4546398" cy="1398698"/>
      </dsp:txXfrm>
    </dsp:sp>
    <dsp:sp modelId="{D24DFD2C-2F37-43C7-B3B3-38C3695613E5}">
      <dsp:nvSpPr>
        <dsp:cNvPr id="0" name=""/>
        <dsp:cNvSpPr/>
      </dsp:nvSpPr>
      <dsp:spPr>
        <a:xfrm>
          <a:off x="0" y="3590719"/>
          <a:ext cx="4697730" cy="155003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manufacturer shares information about forecasts and production schedules, allowing the supplier to ‘’see’’ what is going to be ordered</a:t>
          </a:r>
          <a:endParaRPr lang="en-US" sz="2200" kern="1200"/>
        </a:p>
      </dsp:txBody>
      <dsp:txXfrm>
        <a:off x="75666" y="3666385"/>
        <a:ext cx="4546398" cy="1398698"/>
      </dsp:txXfrm>
    </dsp:sp>
  </dsp:spTree>
</dsp:drawing>
</file>

<file path=ppt/diagrams/drawing5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3A44AE-C548-49BC-A48F-6D4FEE62CCF4}">
      <dsp:nvSpPr>
        <dsp:cNvPr id="0" name=""/>
        <dsp:cNvSpPr/>
      </dsp:nvSpPr>
      <dsp:spPr>
        <a:xfrm>
          <a:off x="0" y="580643"/>
          <a:ext cx="4697730" cy="104480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supplier, in turn, shares cost information and cost-cutting efforts with the manufacturer</a:t>
          </a:r>
          <a:endParaRPr lang="en-US" sz="1900" kern="1200"/>
        </a:p>
      </dsp:txBody>
      <dsp:txXfrm>
        <a:off x="51003" y="631646"/>
        <a:ext cx="4595724" cy="942803"/>
      </dsp:txXfrm>
    </dsp:sp>
    <dsp:sp modelId="{98ADFBA5-7629-4313-A452-0F7A57C0DB25}">
      <dsp:nvSpPr>
        <dsp:cNvPr id="0" name=""/>
        <dsp:cNvSpPr/>
      </dsp:nvSpPr>
      <dsp:spPr>
        <a:xfrm>
          <a:off x="0" y="1680173"/>
          <a:ext cx="4697730" cy="1044809"/>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Both parties help each other and together reap the benefits</a:t>
          </a:r>
          <a:endParaRPr lang="en-US" sz="1900" kern="1200"/>
        </a:p>
      </dsp:txBody>
      <dsp:txXfrm>
        <a:off x="51003" y="1731176"/>
        <a:ext cx="4595724" cy="942803"/>
      </dsp:txXfrm>
    </dsp:sp>
    <dsp:sp modelId="{BD33571A-4975-4EF0-9BE4-EC24951C626E}">
      <dsp:nvSpPr>
        <dsp:cNvPr id="0" name=""/>
        <dsp:cNvSpPr/>
      </dsp:nvSpPr>
      <dsp:spPr>
        <a:xfrm>
          <a:off x="0" y="2779704"/>
          <a:ext cx="4697730" cy="1044809"/>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Also, long-term relationships provide greater incentive for continuous quality improvement</a:t>
          </a:r>
          <a:endParaRPr lang="en-US" sz="1900" kern="1200"/>
        </a:p>
      </dsp:txBody>
      <dsp:txXfrm>
        <a:off x="51003" y="2830707"/>
        <a:ext cx="4595724" cy="942803"/>
      </dsp:txXfrm>
    </dsp:sp>
    <dsp:sp modelId="{CA9EDC4B-F106-4814-82A0-28C8FBA0C74B}">
      <dsp:nvSpPr>
        <dsp:cNvPr id="0" name=""/>
        <dsp:cNvSpPr/>
      </dsp:nvSpPr>
      <dsp:spPr>
        <a:xfrm>
          <a:off x="0" y="3879233"/>
          <a:ext cx="4697730" cy="1044809"/>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With a long-term relationship suppliers are better able to plan capacity and production mix requirements, resulting in lower costs</a:t>
          </a:r>
          <a:endParaRPr lang="en-US" sz="1900" kern="1200"/>
        </a:p>
      </dsp:txBody>
      <dsp:txXfrm>
        <a:off x="51003" y="3930236"/>
        <a:ext cx="4595724" cy="942803"/>
      </dsp:txXfrm>
    </dsp:sp>
  </dsp:spTree>
</dsp:drawing>
</file>

<file path=ppt/diagrams/drawing5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47956C-E2B0-456B-9E03-63F1BFAE19DC}">
      <dsp:nvSpPr>
        <dsp:cNvPr id="0" name=""/>
        <dsp:cNvSpPr/>
      </dsp:nvSpPr>
      <dsp:spPr>
        <a:xfrm>
          <a:off x="0" y="2703"/>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B29296-1574-40F7-9BDB-1FC71595F741}">
      <dsp:nvSpPr>
        <dsp:cNvPr id="0" name=""/>
        <dsp:cNvSpPr/>
      </dsp:nvSpPr>
      <dsp:spPr>
        <a:xfrm>
          <a:off x="0" y="2703"/>
          <a:ext cx="5175384"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Suppliers viewed as external factory</a:t>
          </a:r>
          <a:endParaRPr lang="en-US" sz="2500" kern="1200"/>
        </a:p>
      </dsp:txBody>
      <dsp:txXfrm>
        <a:off x="0" y="2703"/>
        <a:ext cx="5175384" cy="921789"/>
      </dsp:txXfrm>
    </dsp:sp>
    <dsp:sp modelId="{4012088B-BC71-4AAF-8DE0-021E4B779F79}">
      <dsp:nvSpPr>
        <dsp:cNvPr id="0" name=""/>
        <dsp:cNvSpPr/>
      </dsp:nvSpPr>
      <dsp:spPr>
        <a:xfrm>
          <a:off x="0" y="924492"/>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2E4D1E-EB72-4B0E-B0AD-BD66AA1AF09C}">
      <dsp:nvSpPr>
        <dsp:cNvPr id="0" name=""/>
        <dsp:cNvSpPr/>
      </dsp:nvSpPr>
      <dsp:spPr>
        <a:xfrm>
          <a:off x="0" y="924492"/>
          <a:ext cx="5175384"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Use of single-source suppliers</a:t>
          </a:r>
          <a:endParaRPr lang="en-US" sz="2500" kern="1200"/>
        </a:p>
      </dsp:txBody>
      <dsp:txXfrm>
        <a:off x="0" y="924492"/>
        <a:ext cx="5175384" cy="921789"/>
      </dsp:txXfrm>
    </dsp:sp>
    <dsp:sp modelId="{FFB6E6F3-4E19-4CE1-B3D4-C81D9964773F}">
      <dsp:nvSpPr>
        <dsp:cNvPr id="0" name=""/>
        <dsp:cNvSpPr/>
      </dsp:nvSpPr>
      <dsp:spPr>
        <a:xfrm>
          <a:off x="0" y="1846281"/>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676B8C-9570-45F1-A565-FA5D05CF32ED}">
      <dsp:nvSpPr>
        <dsp:cNvPr id="0" name=""/>
        <dsp:cNvSpPr/>
      </dsp:nvSpPr>
      <dsp:spPr>
        <a:xfrm>
          <a:off x="0" y="1846281"/>
          <a:ext cx="5175384"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Long-term supplier relationships developed</a:t>
          </a:r>
          <a:endParaRPr lang="en-US" sz="2500" kern="1200"/>
        </a:p>
      </dsp:txBody>
      <dsp:txXfrm>
        <a:off x="0" y="1846281"/>
        <a:ext cx="5175384" cy="921789"/>
      </dsp:txXfrm>
    </dsp:sp>
    <dsp:sp modelId="{5BDE8D46-1EC1-41BD-919A-0C84FDDCD153}">
      <dsp:nvSpPr>
        <dsp:cNvPr id="0" name=""/>
        <dsp:cNvSpPr/>
      </dsp:nvSpPr>
      <dsp:spPr>
        <a:xfrm>
          <a:off x="0" y="2768070"/>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6260CD-4503-4BFD-8B10-A463861A5572}">
      <dsp:nvSpPr>
        <dsp:cNvPr id="0" name=""/>
        <dsp:cNvSpPr/>
      </dsp:nvSpPr>
      <dsp:spPr>
        <a:xfrm>
          <a:off x="0" y="2768070"/>
          <a:ext cx="5175384"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Suppliers locate near customers</a:t>
          </a:r>
          <a:endParaRPr lang="en-US" sz="2500" kern="1200"/>
        </a:p>
      </dsp:txBody>
      <dsp:txXfrm>
        <a:off x="0" y="2768070"/>
        <a:ext cx="5175384" cy="921789"/>
      </dsp:txXfrm>
    </dsp:sp>
    <dsp:sp modelId="{5A98A43F-826F-4D05-B7D8-E8327850F1FB}">
      <dsp:nvSpPr>
        <dsp:cNvPr id="0" name=""/>
        <dsp:cNvSpPr/>
      </dsp:nvSpPr>
      <dsp:spPr>
        <a:xfrm>
          <a:off x="0" y="3689859"/>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D5A881-DA66-4A13-9073-360004232E8A}">
      <dsp:nvSpPr>
        <dsp:cNvPr id="0" name=""/>
        <dsp:cNvSpPr/>
      </dsp:nvSpPr>
      <dsp:spPr>
        <a:xfrm>
          <a:off x="0" y="3689859"/>
          <a:ext cx="5175384"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Stable delivery schedules</a:t>
          </a:r>
          <a:endParaRPr lang="en-US" sz="2500" kern="1200"/>
        </a:p>
      </dsp:txBody>
      <dsp:txXfrm>
        <a:off x="0" y="3689859"/>
        <a:ext cx="5175384" cy="921789"/>
      </dsp:txXfrm>
    </dsp:sp>
    <dsp:sp modelId="{3E359981-33AB-4D4D-9837-B49134979319}">
      <dsp:nvSpPr>
        <dsp:cNvPr id="0" name=""/>
        <dsp:cNvSpPr/>
      </dsp:nvSpPr>
      <dsp:spPr>
        <a:xfrm>
          <a:off x="0" y="4611648"/>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559201-360D-4163-9696-B78EF45C2D36}">
      <dsp:nvSpPr>
        <dsp:cNvPr id="0" name=""/>
        <dsp:cNvSpPr/>
      </dsp:nvSpPr>
      <dsp:spPr>
        <a:xfrm>
          <a:off x="0" y="4611648"/>
          <a:ext cx="5175384"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Cost and information sharing</a:t>
          </a:r>
          <a:endParaRPr lang="en-US" sz="2500" kern="1200"/>
        </a:p>
      </dsp:txBody>
      <dsp:txXfrm>
        <a:off x="0" y="4611648"/>
        <a:ext cx="5175384" cy="921789"/>
      </dsp:txXfrm>
    </dsp:sp>
  </dsp:spTree>
</dsp:drawing>
</file>

<file path=ppt/diagrams/drawing5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77393A-D824-47B6-BF46-1F4673C55726}">
      <dsp:nvSpPr>
        <dsp:cNvPr id="0" name=""/>
        <dsp:cNvSpPr/>
      </dsp:nvSpPr>
      <dsp:spPr>
        <a:xfrm>
          <a:off x="0" y="0"/>
          <a:ext cx="5175384"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752B35-A3DA-4DF5-83FE-B7474725E55E}">
      <dsp:nvSpPr>
        <dsp:cNvPr id="0" name=""/>
        <dsp:cNvSpPr/>
      </dsp:nvSpPr>
      <dsp:spPr>
        <a:xfrm>
          <a:off x="0" y="0"/>
          <a:ext cx="5175384"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Reduction in inventory</a:t>
          </a:r>
          <a:endParaRPr lang="en-US" sz="3200" kern="1200"/>
        </a:p>
      </dsp:txBody>
      <dsp:txXfrm>
        <a:off x="0" y="0"/>
        <a:ext cx="5175384" cy="692017"/>
      </dsp:txXfrm>
    </dsp:sp>
    <dsp:sp modelId="{E8489842-A87E-42E1-9DE0-C96190985C3D}">
      <dsp:nvSpPr>
        <dsp:cNvPr id="0" name=""/>
        <dsp:cNvSpPr/>
      </dsp:nvSpPr>
      <dsp:spPr>
        <a:xfrm>
          <a:off x="0" y="692017"/>
          <a:ext cx="5175384" cy="0"/>
        </a:xfrm>
        <a:prstGeom prst="line">
          <a:avLst/>
        </a:prstGeom>
        <a:solidFill>
          <a:schemeClr val="accent2">
            <a:hueOff val="668788"/>
            <a:satOff val="-834"/>
            <a:lumOff val="196"/>
            <a:alphaOff val="0"/>
          </a:schemeClr>
        </a:solidFill>
        <a:ln w="25400" cap="flat" cmpd="sng" algn="ctr">
          <a:solidFill>
            <a:schemeClr val="accent2">
              <a:hueOff val="668788"/>
              <a:satOff val="-834"/>
              <a:lumOff val="19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40F9DA-C596-40B1-8115-A578A6780ACA}">
      <dsp:nvSpPr>
        <dsp:cNvPr id="0" name=""/>
        <dsp:cNvSpPr/>
      </dsp:nvSpPr>
      <dsp:spPr>
        <a:xfrm>
          <a:off x="0" y="692017"/>
          <a:ext cx="5175384"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Improved quality</a:t>
          </a:r>
          <a:endParaRPr lang="en-US" sz="3200" kern="1200"/>
        </a:p>
      </dsp:txBody>
      <dsp:txXfrm>
        <a:off x="0" y="692017"/>
        <a:ext cx="5175384" cy="692017"/>
      </dsp:txXfrm>
    </dsp:sp>
    <dsp:sp modelId="{2853DBD1-E1E8-407F-93A4-1FB1D5B4E559}">
      <dsp:nvSpPr>
        <dsp:cNvPr id="0" name=""/>
        <dsp:cNvSpPr/>
      </dsp:nvSpPr>
      <dsp:spPr>
        <a:xfrm>
          <a:off x="0" y="1384035"/>
          <a:ext cx="5175384" cy="0"/>
        </a:xfrm>
        <a:prstGeom prst="line">
          <a:avLst/>
        </a:prstGeom>
        <a:solidFill>
          <a:schemeClr val="accent2">
            <a:hueOff val="1337577"/>
            <a:satOff val="-1668"/>
            <a:lumOff val="392"/>
            <a:alphaOff val="0"/>
          </a:schemeClr>
        </a:solidFill>
        <a:ln w="25400" cap="flat" cmpd="sng" algn="ctr">
          <a:solidFill>
            <a:schemeClr val="accent2">
              <a:hueOff val="1337577"/>
              <a:satOff val="-1668"/>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25F624-C2B1-4003-8103-C47890DE2BB4}">
      <dsp:nvSpPr>
        <dsp:cNvPr id="0" name=""/>
        <dsp:cNvSpPr/>
      </dsp:nvSpPr>
      <dsp:spPr>
        <a:xfrm>
          <a:off x="0" y="1384035"/>
          <a:ext cx="5175384"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Reduced space requirements</a:t>
          </a:r>
          <a:endParaRPr lang="en-US" sz="3200" kern="1200"/>
        </a:p>
      </dsp:txBody>
      <dsp:txXfrm>
        <a:off x="0" y="1384035"/>
        <a:ext cx="5175384" cy="692017"/>
      </dsp:txXfrm>
    </dsp:sp>
    <dsp:sp modelId="{F3A15775-C156-4F60-A7FA-3763AD527BA3}">
      <dsp:nvSpPr>
        <dsp:cNvPr id="0" name=""/>
        <dsp:cNvSpPr/>
      </dsp:nvSpPr>
      <dsp:spPr>
        <a:xfrm>
          <a:off x="0" y="2076052"/>
          <a:ext cx="5175384" cy="0"/>
        </a:xfrm>
        <a:prstGeom prst="line">
          <a:avLst/>
        </a:prstGeom>
        <a:solidFill>
          <a:schemeClr val="accent2">
            <a:hueOff val="2006365"/>
            <a:satOff val="-2502"/>
            <a:lumOff val="588"/>
            <a:alphaOff val="0"/>
          </a:schemeClr>
        </a:solidFill>
        <a:ln w="25400" cap="flat" cmpd="sng" algn="ctr">
          <a:solidFill>
            <a:schemeClr val="accent2">
              <a:hueOff val="2006365"/>
              <a:satOff val="-2502"/>
              <a:lumOff val="5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A09224-92D6-4866-95B3-21259C7FDB7D}">
      <dsp:nvSpPr>
        <dsp:cNvPr id="0" name=""/>
        <dsp:cNvSpPr/>
      </dsp:nvSpPr>
      <dsp:spPr>
        <a:xfrm>
          <a:off x="0" y="2076052"/>
          <a:ext cx="5175384"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Shorter lead times</a:t>
          </a:r>
          <a:endParaRPr lang="en-US" sz="3200" kern="1200"/>
        </a:p>
      </dsp:txBody>
      <dsp:txXfrm>
        <a:off x="0" y="2076052"/>
        <a:ext cx="5175384" cy="692017"/>
      </dsp:txXfrm>
    </dsp:sp>
    <dsp:sp modelId="{8FFB5019-94BB-4209-AE59-56734387F16D}">
      <dsp:nvSpPr>
        <dsp:cNvPr id="0" name=""/>
        <dsp:cNvSpPr/>
      </dsp:nvSpPr>
      <dsp:spPr>
        <a:xfrm>
          <a:off x="0" y="2768070"/>
          <a:ext cx="5175384" cy="0"/>
        </a:xfrm>
        <a:prstGeom prst="line">
          <a:avLst/>
        </a:prstGeom>
        <a:solidFill>
          <a:schemeClr val="accent2">
            <a:hueOff val="2675154"/>
            <a:satOff val="-3337"/>
            <a:lumOff val="785"/>
            <a:alphaOff val="0"/>
          </a:schemeClr>
        </a:solidFill>
        <a:ln w="25400" cap="flat" cmpd="sng" algn="ctr">
          <a:solidFill>
            <a:schemeClr val="accent2">
              <a:hueOff val="2675154"/>
              <a:satOff val="-3337"/>
              <a:lumOff val="78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62E796-E650-464C-9319-95B2F1CACB88}">
      <dsp:nvSpPr>
        <dsp:cNvPr id="0" name=""/>
        <dsp:cNvSpPr/>
      </dsp:nvSpPr>
      <dsp:spPr>
        <a:xfrm>
          <a:off x="0" y="2768070"/>
          <a:ext cx="5175384"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Lower production costs</a:t>
          </a:r>
          <a:endParaRPr lang="en-US" sz="3200" kern="1200"/>
        </a:p>
      </dsp:txBody>
      <dsp:txXfrm>
        <a:off x="0" y="2768070"/>
        <a:ext cx="5175384" cy="692017"/>
      </dsp:txXfrm>
    </dsp:sp>
    <dsp:sp modelId="{07F85A08-16FA-4E81-91E4-2D128E474078}">
      <dsp:nvSpPr>
        <dsp:cNvPr id="0" name=""/>
        <dsp:cNvSpPr/>
      </dsp:nvSpPr>
      <dsp:spPr>
        <a:xfrm>
          <a:off x="0" y="3460088"/>
          <a:ext cx="5175384" cy="0"/>
        </a:xfrm>
        <a:prstGeom prst="line">
          <a:avLst/>
        </a:prstGeom>
        <a:solidFill>
          <a:schemeClr val="accent2">
            <a:hueOff val="3343942"/>
            <a:satOff val="-4171"/>
            <a:lumOff val="981"/>
            <a:alphaOff val="0"/>
          </a:schemeClr>
        </a:solidFill>
        <a:ln w="25400" cap="flat" cmpd="sng" algn="ctr">
          <a:solidFill>
            <a:schemeClr val="accent2">
              <a:hueOff val="3343942"/>
              <a:satOff val="-4171"/>
              <a:lumOff val="98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44CC41-B10B-4CAC-99F7-F249F229209D}">
      <dsp:nvSpPr>
        <dsp:cNvPr id="0" name=""/>
        <dsp:cNvSpPr/>
      </dsp:nvSpPr>
      <dsp:spPr>
        <a:xfrm>
          <a:off x="0" y="3460088"/>
          <a:ext cx="5175384"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Increased productivity</a:t>
          </a:r>
          <a:endParaRPr lang="en-US" sz="3200" kern="1200"/>
        </a:p>
      </dsp:txBody>
      <dsp:txXfrm>
        <a:off x="0" y="3460088"/>
        <a:ext cx="5175384" cy="692017"/>
      </dsp:txXfrm>
    </dsp:sp>
    <dsp:sp modelId="{BA3510F0-27A9-4182-A376-330C0560E63C}">
      <dsp:nvSpPr>
        <dsp:cNvPr id="0" name=""/>
        <dsp:cNvSpPr/>
      </dsp:nvSpPr>
      <dsp:spPr>
        <a:xfrm>
          <a:off x="0" y="4152105"/>
          <a:ext cx="5175384" cy="0"/>
        </a:xfrm>
        <a:prstGeom prst="line">
          <a:avLst/>
        </a:prstGeom>
        <a:solidFill>
          <a:schemeClr val="accent2">
            <a:hueOff val="4012731"/>
            <a:satOff val="-5005"/>
            <a:lumOff val="1177"/>
            <a:alphaOff val="0"/>
          </a:schemeClr>
        </a:solidFill>
        <a:ln w="25400" cap="flat" cmpd="sng" algn="ctr">
          <a:solidFill>
            <a:schemeClr val="accent2">
              <a:hueOff val="4012731"/>
              <a:satOff val="-5005"/>
              <a:lumOff val="117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5207ED-E343-4CB7-8239-118BD0572A5D}">
      <dsp:nvSpPr>
        <dsp:cNvPr id="0" name=""/>
        <dsp:cNvSpPr/>
      </dsp:nvSpPr>
      <dsp:spPr>
        <a:xfrm>
          <a:off x="0" y="4152105"/>
          <a:ext cx="5175384"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Increased machine utilisation</a:t>
          </a:r>
          <a:endParaRPr lang="en-US" sz="3200" kern="1200"/>
        </a:p>
      </dsp:txBody>
      <dsp:txXfrm>
        <a:off x="0" y="4152105"/>
        <a:ext cx="5175384" cy="692017"/>
      </dsp:txXfrm>
    </dsp:sp>
    <dsp:sp modelId="{3B6A75D5-4336-453C-8D59-A4D10B1AC1EC}">
      <dsp:nvSpPr>
        <dsp:cNvPr id="0" name=""/>
        <dsp:cNvSpPr/>
      </dsp:nvSpPr>
      <dsp:spPr>
        <a:xfrm>
          <a:off x="0" y="4844123"/>
          <a:ext cx="5175384" cy="0"/>
        </a:xfrm>
        <a:prstGeom prst="line">
          <a:avLst/>
        </a:prstGeom>
        <a:solidFill>
          <a:schemeClr val="accent2">
            <a:hueOff val="4681519"/>
            <a:satOff val="-5839"/>
            <a:lumOff val="1373"/>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7BC662-FB3A-4E15-968B-26393051FD92}">
      <dsp:nvSpPr>
        <dsp:cNvPr id="0" name=""/>
        <dsp:cNvSpPr/>
      </dsp:nvSpPr>
      <dsp:spPr>
        <a:xfrm>
          <a:off x="0" y="4844123"/>
          <a:ext cx="5175384"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Greater flexibility</a:t>
          </a:r>
          <a:endParaRPr lang="en-US" sz="3200" kern="1200"/>
        </a:p>
      </dsp:txBody>
      <dsp:txXfrm>
        <a:off x="0" y="4844123"/>
        <a:ext cx="5175384" cy="692017"/>
      </dsp:txXfrm>
    </dsp:sp>
  </dsp:spTree>
</dsp:drawing>
</file>

<file path=ppt/diagrams/drawing6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7C7000-2159-4508-8E96-3BD4BFD1B363}">
      <dsp:nvSpPr>
        <dsp:cNvPr id="0" name=""/>
        <dsp:cNvSpPr/>
      </dsp:nvSpPr>
      <dsp:spPr>
        <a:xfrm>
          <a:off x="0" y="117087"/>
          <a:ext cx="4697730" cy="1718437"/>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Needs to start with a shared vision of where the company is and where it wants to go</a:t>
          </a:r>
          <a:endParaRPr lang="en-US" sz="2000" kern="1200"/>
        </a:p>
      </dsp:txBody>
      <dsp:txXfrm>
        <a:off x="83887" y="200974"/>
        <a:ext cx="4529956" cy="1550663"/>
      </dsp:txXfrm>
    </dsp:sp>
    <dsp:sp modelId="{EC5D7F02-67CF-4035-862F-A577F7FE9EFB}">
      <dsp:nvSpPr>
        <dsp:cNvPr id="0" name=""/>
        <dsp:cNvSpPr/>
      </dsp:nvSpPr>
      <dsp:spPr>
        <a:xfrm>
          <a:off x="0" y="1893125"/>
          <a:ext cx="4697730" cy="1718437"/>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This vision needs to consider everyone who has a stake in the company, including customers, employees, suppliers, stockholders, and even the community in which the company is located</a:t>
          </a:r>
          <a:endParaRPr lang="en-US" sz="2000" kern="1200"/>
        </a:p>
      </dsp:txBody>
      <dsp:txXfrm>
        <a:off x="83887" y="1977012"/>
        <a:ext cx="4529956" cy="1550663"/>
      </dsp:txXfrm>
    </dsp:sp>
    <dsp:sp modelId="{8C78C76E-13B2-4737-BA24-E39254A9083B}">
      <dsp:nvSpPr>
        <dsp:cNvPr id="0" name=""/>
        <dsp:cNvSpPr/>
      </dsp:nvSpPr>
      <dsp:spPr>
        <a:xfrm>
          <a:off x="0" y="3669162"/>
          <a:ext cx="4697730" cy="1718437"/>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Once the vision has been developed, it is up to top management to create the right atmosphere</a:t>
          </a:r>
          <a:endParaRPr lang="en-US" sz="2000" kern="1200"/>
        </a:p>
      </dsp:txBody>
      <dsp:txXfrm>
        <a:off x="83887" y="3753049"/>
        <a:ext cx="4529956" cy="1550663"/>
      </dsp:txXfrm>
    </dsp:sp>
  </dsp:spTree>
</dsp:drawing>
</file>

<file path=ppt/diagrams/drawing6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E2CF11-1DED-47D4-806C-72163E06B576}">
      <dsp:nvSpPr>
        <dsp:cNvPr id="0" name=""/>
        <dsp:cNvSpPr/>
      </dsp:nvSpPr>
      <dsp:spPr>
        <a:xfrm>
          <a:off x="0" y="117087"/>
          <a:ext cx="4697730" cy="1718437"/>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Managers need to involve workers in a meaningful way and not merely give lip service to the concept</a:t>
          </a:r>
          <a:endParaRPr lang="en-US" sz="2000" kern="1200"/>
        </a:p>
      </dsp:txBody>
      <dsp:txXfrm>
        <a:off x="83887" y="200974"/>
        <a:ext cx="4529956" cy="1550663"/>
      </dsp:txXfrm>
    </dsp:sp>
    <dsp:sp modelId="{B88CB44B-7B33-4024-8835-74BC21A56A0E}">
      <dsp:nvSpPr>
        <dsp:cNvPr id="0" name=""/>
        <dsp:cNvSpPr/>
      </dsp:nvSpPr>
      <dsp:spPr>
        <a:xfrm>
          <a:off x="0" y="1893125"/>
          <a:ext cx="4697730" cy="1718437"/>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Part of the change in atmosphere should consist of breaking down barriers between departments and instilling ‘’we’’ thinking in place of ‘’us versus them’’ attitude</a:t>
          </a:r>
          <a:endParaRPr lang="en-US" sz="2000" kern="1200"/>
        </a:p>
      </dsp:txBody>
      <dsp:txXfrm>
        <a:off x="83887" y="1977012"/>
        <a:ext cx="4529956" cy="1550663"/>
      </dsp:txXfrm>
    </dsp:sp>
    <dsp:sp modelId="{07982E2B-4C29-4387-AB74-F89256C82B61}">
      <dsp:nvSpPr>
        <dsp:cNvPr id="0" name=""/>
        <dsp:cNvSpPr/>
      </dsp:nvSpPr>
      <dsp:spPr>
        <a:xfrm>
          <a:off x="0" y="3669162"/>
          <a:ext cx="4697730" cy="1718437"/>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Reward systems should be put in place to reward ideas and team cooperation</a:t>
          </a:r>
          <a:endParaRPr lang="en-US" sz="2000" kern="1200"/>
        </a:p>
      </dsp:txBody>
      <dsp:txXfrm>
        <a:off x="83887" y="3753049"/>
        <a:ext cx="4529956" cy="1550663"/>
      </dsp:txXfrm>
    </dsp:sp>
  </dsp:spTree>
</dsp:drawing>
</file>

<file path=ppt/diagrams/drawing6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48190F-DCB6-4A2F-9E0D-CE570445BDB8}">
      <dsp:nvSpPr>
        <dsp:cNvPr id="0" name=""/>
        <dsp:cNvSpPr/>
      </dsp:nvSpPr>
      <dsp:spPr>
        <a:xfrm>
          <a:off x="0" y="3322370"/>
          <a:ext cx="1174432" cy="2179834"/>
        </a:xfrm>
        <a:prstGeom prst="rect">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526" tIns="120904" rIns="83526" bIns="120904" numCol="1" spcCol="1270" anchor="ctr" anchorCtr="0">
          <a:noAutofit/>
        </a:bodyPr>
        <a:lstStyle/>
        <a:p>
          <a:pPr marL="0" lvl="0" indent="0" algn="ctr" defTabSz="755650">
            <a:lnSpc>
              <a:spcPct val="90000"/>
            </a:lnSpc>
            <a:spcBef>
              <a:spcPct val="0"/>
            </a:spcBef>
            <a:spcAft>
              <a:spcPct val="35000"/>
            </a:spcAft>
            <a:buNone/>
          </a:pPr>
          <a:r>
            <a:rPr lang="en-US" sz="1700" kern="1200"/>
            <a:t>Reorganise</a:t>
          </a:r>
        </a:p>
      </dsp:txBody>
      <dsp:txXfrm>
        <a:off x="0" y="3322370"/>
        <a:ext cx="1174432" cy="2179834"/>
      </dsp:txXfrm>
    </dsp:sp>
    <dsp:sp modelId="{FE75E2B1-C944-48E2-B131-DDDCE2E4CCC8}">
      <dsp:nvSpPr>
        <dsp:cNvPr id="0" name=""/>
        <dsp:cNvSpPr/>
      </dsp:nvSpPr>
      <dsp:spPr>
        <a:xfrm>
          <a:off x="1174432" y="3322370"/>
          <a:ext cx="3523297" cy="2179834"/>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469" tIns="215900" rIns="71469" bIns="215900" numCol="1" spcCol="1270" anchor="ctr" anchorCtr="0">
          <a:noAutofit/>
        </a:bodyPr>
        <a:lstStyle/>
        <a:p>
          <a:pPr marL="0" lvl="0" indent="0" algn="l" defTabSz="755650">
            <a:lnSpc>
              <a:spcPct val="90000"/>
            </a:lnSpc>
            <a:spcBef>
              <a:spcPct val="0"/>
            </a:spcBef>
            <a:spcAft>
              <a:spcPct val="35000"/>
            </a:spcAft>
            <a:buNone/>
          </a:pPr>
          <a:r>
            <a:rPr lang="en-US" sz="1700" kern="1200"/>
            <a:t>Reorganise workplace: - means proper facility layout, cleaning and organising the work environment, designating storage spaces for everything, and removing clutter</a:t>
          </a:r>
        </a:p>
      </dsp:txBody>
      <dsp:txXfrm>
        <a:off x="1174432" y="3322370"/>
        <a:ext cx="3523297" cy="2179834"/>
      </dsp:txXfrm>
    </dsp:sp>
    <dsp:sp modelId="{76A1BF1A-2230-4087-A9F1-28E5A42D9003}">
      <dsp:nvSpPr>
        <dsp:cNvPr id="0" name=""/>
        <dsp:cNvSpPr/>
      </dsp:nvSpPr>
      <dsp:spPr>
        <a:xfrm rot="10800000">
          <a:off x="0" y="2482"/>
          <a:ext cx="1174432" cy="3352586"/>
        </a:xfrm>
        <a:prstGeom prst="upArrowCallout">
          <a:avLst>
            <a:gd name="adj1" fmla="val 5000"/>
            <a:gd name="adj2" fmla="val 10000"/>
            <a:gd name="adj3" fmla="val 15000"/>
            <a:gd name="adj4" fmla="val 64977"/>
          </a:avLst>
        </a:prstGeom>
        <a:solidFill>
          <a:schemeClr val="accent2">
            <a:hueOff val="4681519"/>
            <a:satOff val="-5839"/>
            <a:lumOff val="1373"/>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526" tIns="120904" rIns="83526" bIns="120904" numCol="1" spcCol="1270" anchor="ctr" anchorCtr="0">
          <a:noAutofit/>
        </a:bodyPr>
        <a:lstStyle/>
        <a:p>
          <a:pPr marL="0" lvl="0" indent="0" algn="ctr" defTabSz="755650">
            <a:lnSpc>
              <a:spcPct val="90000"/>
            </a:lnSpc>
            <a:spcBef>
              <a:spcPct val="0"/>
            </a:spcBef>
            <a:spcAft>
              <a:spcPct val="35000"/>
            </a:spcAft>
            <a:buNone/>
          </a:pPr>
          <a:r>
            <a:rPr lang="en-US" sz="1700" kern="1200"/>
            <a:t>Make</a:t>
          </a:r>
        </a:p>
      </dsp:txBody>
      <dsp:txXfrm rot="-10800000">
        <a:off x="0" y="2482"/>
        <a:ext cx="1174432" cy="2179180"/>
      </dsp:txXfrm>
    </dsp:sp>
    <dsp:sp modelId="{B528E436-3AB2-4E0B-A150-A0BFE90E629C}">
      <dsp:nvSpPr>
        <dsp:cNvPr id="0" name=""/>
        <dsp:cNvSpPr/>
      </dsp:nvSpPr>
      <dsp:spPr>
        <a:xfrm>
          <a:off x="1174432" y="2482"/>
          <a:ext cx="3523297" cy="2179180"/>
        </a:xfrm>
        <a:prstGeom prst="rect">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469" tIns="215900" rIns="71469" bIns="215900" numCol="1" spcCol="1270" anchor="ctr" anchorCtr="0">
          <a:noAutofit/>
        </a:bodyPr>
        <a:lstStyle/>
        <a:p>
          <a:pPr marL="0" lvl="0" indent="0" algn="l" defTabSz="755650">
            <a:lnSpc>
              <a:spcPct val="90000"/>
            </a:lnSpc>
            <a:spcBef>
              <a:spcPct val="0"/>
            </a:spcBef>
            <a:spcAft>
              <a:spcPct val="35000"/>
            </a:spcAft>
            <a:buNone/>
          </a:pPr>
          <a:r>
            <a:rPr lang="en-US" sz="1700" kern="1200"/>
            <a:t>Make quality improvements: - at the start of the implementation process but JIT objectives are dependent on quality improvements</a:t>
          </a:r>
        </a:p>
      </dsp:txBody>
      <dsp:txXfrm>
        <a:off x="1174432" y="2482"/>
        <a:ext cx="3523297" cy="2179180"/>
      </dsp:txXfrm>
    </dsp:sp>
  </dsp:spTree>
</dsp:drawing>
</file>

<file path=ppt/diagrams/drawing6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45645E-AE23-4E73-AAE3-2AE7236DF9B4}">
      <dsp:nvSpPr>
        <dsp:cNvPr id="0" name=""/>
        <dsp:cNvSpPr/>
      </dsp:nvSpPr>
      <dsp:spPr>
        <a:xfrm>
          <a:off x="0" y="3327889"/>
          <a:ext cx="4773168" cy="2183455"/>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b="1" u="sng" kern="1200"/>
            <a:t>Reduce lot sizes and lead times</a:t>
          </a:r>
          <a:r>
            <a:rPr lang="en-GB" sz="2200" kern="1200"/>
            <a:t>: - will reduce the inventory between workstations and free up space.  The empty space will contribute to visibility</a:t>
          </a:r>
          <a:endParaRPr lang="en-US" sz="2200" kern="1200"/>
        </a:p>
      </dsp:txBody>
      <dsp:txXfrm>
        <a:off x="0" y="3327889"/>
        <a:ext cx="4773168" cy="2183455"/>
      </dsp:txXfrm>
    </dsp:sp>
    <dsp:sp modelId="{AC2DA24D-B54A-4ECD-BB1E-865DA50AD76C}">
      <dsp:nvSpPr>
        <dsp:cNvPr id="0" name=""/>
        <dsp:cNvSpPr/>
      </dsp:nvSpPr>
      <dsp:spPr>
        <a:xfrm rot="10800000">
          <a:off x="0" y="2486"/>
          <a:ext cx="4773168" cy="3358155"/>
        </a:xfrm>
        <a:prstGeom prst="upArrowCallou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b="1" u="sng" kern="1200"/>
            <a:t>Reduce set up times</a:t>
          </a:r>
          <a:r>
            <a:rPr lang="en-GB" sz="2200" kern="1200"/>
            <a:t>: - involves an analysis of current set up procedures, elimination of unneeded steps, and streamlining of motions.  Workers will need to be trained in the proper set up procedures</a:t>
          </a:r>
          <a:endParaRPr lang="en-US" sz="2200" kern="1200"/>
        </a:p>
      </dsp:txBody>
      <dsp:txXfrm rot="10800000">
        <a:off x="0" y="2486"/>
        <a:ext cx="4773168" cy="2182028"/>
      </dsp:txXfrm>
    </dsp:sp>
  </dsp:spTree>
</dsp:drawing>
</file>

<file path=ppt/diagrams/drawing6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765492-C9C5-4D33-94EA-BC1B04EC9A55}">
      <dsp:nvSpPr>
        <dsp:cNvPr id="0" name=""/>
        <dsp:cNvSpPr/>
      </dsp:nvSpPr>
      <dsp:spPr>
        <a:xfrm>
          <a:off x="0" y="3322370"/>
          <a:ext cx="4697730" cy="2179834"/>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1" u="sng" kern="1200"/>
            <a:t>Switch to pull production</a:t>
          </a:r>
          <a:r>
            <a:rPr lang="en-GB" sz="1900" kern="1200"/>
            <a:t>: - Changing from a push system to a pull system, including worker training needs to be planned very carefully.  However, the change needs to be made at once because a production facility cannot use a push and a pull system at the same time</a:t>
          </a:r>
          <a:endParaRPr lang="en-US" sz="1900" kern="1200"/>
        </a:p>
      </dsp:txBody>
      <dsp:txXfrm>
        <a:off x="0" y="3322370"/>
        <a:ext cx="4697730" cy="2179834"/>
      </dsp:txXfrm>
    </dsp:sp>
    <dsp:sp modelId="{8BBAC97A-1962-4395-9F20-62A6B9A3F93A}">
      <dsp:nvSpPr>
        <dsp:cNvPr id="0" name=""/>
        <dsp:cNvSpPr/>
      </dsp:nvSpPr>
      <dsp:spPr>
        <a:xfrm rot="10800000">
          <a:off x="0" y="2482"/>
          <a:ext cx="4697730" cy="3352586"/>
        </a:xfrm>
        <a:prstGeom prst="upArrowCallou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1" u="sng" kern="1200"/>
            <a:t>Implement layout changes</a:t>
          </a:r>
          <a:r>
            <a:rPr lang="en-GB" sz="1900" kern="1200"/>
            <a:t>: - is about arranging equipment and workstations in close proximity to one another and to form work cells</a:t>
          </a:r>
          <a:endParaRPr lang="en-US" sz="1900" kern="1200"/>
        </a:p>
      </dsp:txBody>
      <dsp:txXfrm rot="10800000">
        <a:off x="0" y="2482"/>
        <a:ext cx="4697730" cy="217841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2.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BF92F9A-C061-4600-B031-E46C7A55F752}" type="datetimeFigureOut">
              <a:rPr lang="en-GB" smtClean="0"/>
              <a:pPr/>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1152719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F92F9A-C061-4600-B031-E46C7A55F752}" type="datetimeFigureOut">
              <a:rPr lang="en-GB" smtClean="0"/>
              <a:pPr/>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222466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F92F9A-C061-4600-B031-E46C7A55F752}" type="datetimeFigureOut">
              <a:rPr lang="en-GB" smtClean="0"/>
              <a:pPr/>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2354385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BF92F9A-C061-4600-B031-E46C7A55F752}" type="datetimeFigureOut">
              <a:rPr lang="en-GB" smtClean="0"/>
              <a:pPr/>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1660357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BF92F9A-C061-4600-B031-E46C7A55F752}" type="datetimeFigureOut">
              <a:rPr lang="en-GB" smtClean="0"/>
              <a:pPr/>
              <a:t>30/09/2022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913026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BF92F9A-C061-4600-B031-E46C7A55F752}" type="datetimeFigureOut">
              <a:rPr lang="en-GB" smtClean="0"/>
              <a:pPr/>
              <a:t>30/09/2022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13468919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F92F9A-C061-4600-B031-E46C7A55F752}" type="datetimeFigureOut">
              <a:rPr lang="en-GB" smtClean="0"/>
              <a:pPr/>
              <a:t>30/09/2022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13549482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F92F9A-C061-4600-B031-E46C7A55F752}" type="datetimeFigureOut">
              <a:rPr lang="en-GB" smtClean="0"/>
              <a:pPr/>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1041603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F92F9A-C061-4600-B031-E46C7A55F752}" type="datetimeFigureOut">
              <a:rPr lang="en-GB" smtClean="0"/>
              <a:pPr/>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2520389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F92F9A-C061-4600-B031-E46C7A55F752}" type="datetimeFigureOut">
              <a:rPr lang="en-GB" smtClean="0"/>
              <a:pPr/>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2125964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F92F9A-C061-4600-B031-E46C7A55F752}" type="datetimeFigureOut">
              <a:rPr lang="en-GB" smtClean="0"/>
              <a:pPr/>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24816419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F92F9A-C061-4600-B031-E46C7A55F752}" type="datetimeFigureOut">
              <a:rPr lang="en-GB" smtClean="0"/>
              <a:pPr/>
              <a:t>30/09/2022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0E93D0-E651-4871-86E5-017B78050F8F}" type="slidenum">
              <a:rPr lang="en-GB" smtClean="0"/>
              <a:pPr/>
              <a:t>‹#›</a:t>
            </a:fld>
            <a:endParaRPr lang="en-GB"/>
          </a:p>
        </p:txBody>
      </p:sp>
    </p:spTree>
    <p:extLst>
      <p:ext uri="{BB962C8B-B14F-4D97-AF65-F5344CB8AC3E}">
        <p14:creationId xmlns:p14="http://schemas.microsoft.com/office/powerpoint/2010/main" val="14249341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33.xml"/><Relationship Id="rId2" Type="http://schemas.openxmlformats.org/officeDocument/2006/relationships/diagramData" Target="../diagrams/data33.xml"/><Relationship Id="rId1" Type="http://schemas.openxmlformats.org/officeDocument/2006/relationships/slideLayout" Target="../slideLayouts/slideLayout2.xml"/><Relationship Id="rId6" Type="http://schemas.microsoft.com/office/2007/relationships/diagramDrawing" Target="../diagrams/drawing33.xml"/><Relationship Id="rId5" Type="http://schemas.openxmlformats.org/officeDocument/2006/relationships/diagramColors" Target="../diagrams/colors33.xml"/><Relationship Id="rId4" Type="http://schemas.openxmlformats.org/officeDocument/2006/relationships/diagramQuickStyle" Target="../diagrams/quickStyle33.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34.xml"/><Relationship Id="rId2" Type="http://schemas.openxmlformats.org/officeDocument/2006/relationships/diagramData" Target="../diagrams/data34.xml"/><Relationship Id="rId1" Type="http://schemas.openxmlformats.org/officeDocument/2006/relationships/slideLayout" Target="../slideLayouts/slideLayout2.xml"/><Relationship Id="rId6" Type="http://schemas.microsoft.com/office/2007/relationships/diagramDrawing" Target="../diagrams/drawing34.xml"/><Relationship Id="rId5" Type="http://schemas.openxmlformats.org/officeDocument/2006/relationships/diagramColors" Target="../diagrams/colors34.xml"/><Relationship Id="rId4" Type="http://schemas.openxmlformats.org/officeDocument/2006/relationships/diagramQuickStyle" Target="../diagrams/quickStyle34.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35.xml"/><Relationship Id="rId2" Type="http://schemas.openxmlformats.org/officeDocument/2006/relationships/diagramData" Target="../diagrams/data35.xml"/><Relationship Id="rId1" Type="http://schemas.openxmlformats.org/officeDocument/2006/relationships/slideLayout" Target="../slideLayouts/slideLayout2.xml"/><Relationship Id="rId6" Type="http://schemas.microsoft.com/office/2007/relationships/diagramDrawing" Target="../diagrams/drawing35.xml"/><Relationship Id="rId5" Type="http://schemas.openxmlformats.org/officeDocument/2006/relationships/diagramColors" Target="../diagrams/colors35.xml"/><Relationship Id="rId4" Type="http://schemas.openxmlformats.org/officeDocument/2006/relationships/diagramQuickStyle" Target="../diagrams/quickStyle35.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36.xml"/><Relationship Id="rId2" Type="http://schemas.openxmlformats.org/officeDocument/2006/relationships/diagramData" Target="../diagrams/data36.xml"/><Relationship Id="rId1" Type="http://schemas.openxmlformats.org/officeDocument/2006/relationships/slideLayout" Target="../slideLayouts/slideLayout2.xml"/><Relationship Id="rId6" Type="http://schemas.microsoft.com/office/2007/relationships/diagramDrawing" Target="../diagrams/drawing36.xml"/><Relationship Id="rId5" Type="http://schemas.openxmlformats.org/officeDocument/2006/relationships/diagramColors" Target="../diagrams/colors36.xml"/><Relationship Id="rId4" Type="http://schemas.openxmlformats.org/officeDocument/2006/relationships/diagramQuickStyle" Target="../diagrams/quickStyle36.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37.xml"/><Relationship Id="rId2" Type="http://schemas.openxmlformats.org/officeDocument/2006/relationships/diagramData" Target="../diagrams/data37.xml"/><Relationship Id="rId1" Type="http://schemas.openxmlformats.org/officeDocument/2006/relationships/slideLayout" Target="../slideLayouts/slideLayout2.xml"/><Relationship Id="rId6" Type="http://schemas.microsoft.com/office/2007/relationships/diagramDrawing" Target="../diagrams/drawing37.xml"/><Relationship Id="rId5" Type="http://schemas.openxmlformats.org/officeDocument/2006/relationships/diagramColors" Target="../diagrams/colors37.xml"/><Relationship Id="rId4" Type="http://schemas.openxmlformats.org/officeDocument/2006/relationships/diagramQuickStyle" Target="../diagrams/quickStyle37.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38.xml"/><Relationship Id="rId2" Type="http://schemas.openxmlformats.org/officeDocument/2006/relationships/diagramData" Target="../diagrams/data38.xml"/><Relationship Id="rId1" Type="http://schemas.openxmlformats.org/officeDocument/2006/relationships/slideLayout" Target="../slideLayouts/slideLayout2.xml"/><Relationship Id="rId6" Type="http://schemas.microsoft.com/office/2007/relationships/diagramDrawing" Target="../diagrams/drawing38.xml"/><Relationship Id="rId5" Type="http://schemas.openxmlformats.org/officeDocument/2006/relationships/diagramColors" Target="../diagrams/colors38.xml"/><Relationship Id="rId4" Type="http://schemas.openxmlformats.org/officeDocument/2006/relationships/diagramQuickStyle" Target="../diagrams/quickStyle38.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39.xml"/><Relationship Id="rId2" Type="http://schemas.openxmlformats.org/officeDocument/2006/relationships/diagramData" Target="../diagrams/data39.xml"/><Relationship Id="rId1" Type="http://schemas.openxmlformats.org/officeDocument/2006/relationships/slideLayout" Target="../slideLayouts/slideLayout2.xml"/><Relationship Id="rId6" Type="http://schemas.microsoft.com/office/2007/relationships/diagramDrawing" Target="../diagrams/drawing39.xml"/><Relationship Id="rId5" Type="http://schemas.openxmlformats.org/officeDocument/2006/relationships/diagramColors" Target="../diagrams/colors39.xml"/><Relationship Id="rId4" Type="http://schemas.openxmlformats.org/officeDocument/2006/relationships/diagramQuickStyle" Target="../diagrams/quickStyle39.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40.xml"/><Relationship Id="rId2" Type="http://schemas.openxmlformats.org/officeDocument/2006/relationships/diagramData" Target="../diagrams/data40.xml"/><Relationship Id="rId1" Type="http://schemas.openxmlformats.org/officeDocument/2006/relationships/slideLayout" Target="../slideLayouts/slideLayout2.xml"/><Relationship Id="rId6" Type="http://schemas.microsoft.com/office/2007/relationships/diagramDrawing" Target="../diagrams/drawing40.xml"/><Relationship Id="rId5" Type="http://schemas.openxmlformats.org/officeDocument/2006/relationships/diagramColors" Target="../diagrams/colors40.xml"/><Relationship Id="rId4" Type="http://schemas.openxmlformats.org/officeDocument/2006/relationships/diagramQuickStyle" Target="../diagrams/quickStyle40.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41.xml"/><Relationship Id="rId2" Type="http://schemas.openxmlformats.org/officeDocument/2006/relationships/diagramData" Target="../diagrams/data41.xml"/><Relationship Id="rId1" Type="http://schemas.openxmlformats.org/officeDocument/2006/relationships/slideLayout" Target="../slideLayouts/slideLayout2.xml"/><Relationship Id="rId6" Type="http://schemas.microsoft.com/office/2007/relationships/diagramDrawing" Target="../diagrams/drawing41.xml"/><Relationship Id="rId5" Type="http://schemas.openxmlformats.org/officeDocument/2006/relationships/diagramColors" Target="../diagrams/colors41.xml"/><Relationship Id="rId4" Type="http://schemas.openxmlformats.org/officeDocument/2006/relationships/diagramQuickStyle" Target="../diagrams/quickStyle41.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42.xml"/><Relationship Id="rId2" Type="http://schemas.openxmlformats.org/officeDocument/2006/relationships/diagramData" Target="../diagrams/data42.xml"/><Relationship Id="rId1" Type="http://schemas.openxmlformats.org/officeDocument/2006/relationships/slideLayout" Target="../slideLayouts/slideLayout2.xml"/><Relationship Id="rId6" Type="http://schemas.microsoft.com/office/2007/relationships/diagramDrawing" Target="../diagrams/drawing42.xml"/><Relationship Id="rId5" Type="http://schemas.openxmlformats.org/officeDocument/2006/relationships/diagramColors" Target="../diagrams/colors42.xml"/><Relationship Id="rId4" Type="http://schemas.openxmlformats.org/officeDocument/2006/relationships/diagramQuickStyle" Target="../diagrams/quickStyle4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43.xml"/><Relationship Id="rId2" Type="http://schemas.openxmlformats.org/officeDocument/2006/relationships/diagramData" Target="../diagrams/data43.xml"/><Relationship Id="rId1" Type="http://schemas.openxmlformats.org/officeDocument/2006/relationships/slideLayout" Target="../slideLayouts/slideLayout2.xml"/><Relationship Id="rId6" Type="http://schemas.microsoft.com/office/2007/relationships/diagramDrawing" Target="../diagrams/drawing43.xml"/><Relationship Id="rId5" Type="http://schemas.openxmlformats.org/officeDocument/2006/relationships/diagramColors" Target="../diagrams/colors43.xml"/><Relationship Id="rId4" Type="http://schemas.openxmlformats.org/officeDocument/2006/relationships/diagramQuickStyle" Target="../diagrams/quickStyle43.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44.xml"/><Relationship Id="rId2" Type="http://schemas.openxmlformats.org/officeDocument/2006/relationships/diagramData" Target="../diagrams/data44.xml"/><Relationship Id="rId1" Type="http://schemas.openxmlformats.org/officeDocument/2006/relationships/slideLayout" Target="../slideLayouts/slideLayout2.xml"/><Relationship Id="rId6" Type="http://schemas.microsoft.com/office/2007/relationships/diagramDrawing" Target="../diagrams/drawing44.xml"/><Relationship Id="rId5" Type="http://schemas.openxmlformats.org/officeDocument/2006/relationships/diagramColors" Target="../diagrams/colors44.xml"/><Relationship Id="rId4" Type="http://schemas.openxmlformats.org/officeDocument/2006/relationships/diagramQuickStyle" Target="../diagrams/quickStyle44.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45.xml"/><Relationship Id="rId2" Type="http://schemas.openxmlformats.org/officeDocument/2006/relationships/diagramData" Target="../diagrams/data45.xml"/><Relationship Id="rId1" Type="http://schemas.openxmlformats.org/officeDocument/2006/relationships/slideLayout" Target="../slideLayouts/slideLayout2.xml"/><Relationship Id="rId6" Type="http://schemas.microsoft.com/office/2007/relationships/diagramDrawing" Target="../diagrams/drawing45.xml"/><Relationship Id="rId5" Type="http://schemas.openxmlformats.org/officeDocument/2006/relationships/diagramColors" Target="../diagrams/colors45.xml"/><Relationship Id="rId4" Type="http://schemas.openxmlformats.org/officeDocument/2006/relationships/diagramQuickStyle" Target="../diagrams/quickStyle45.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46.xml"/><Relationship Id="rId2" Type="http://schemas.openxmlformats.org/officeDocument/2006/relationships/diagramData" Target="../diagrams/data46.xml"/><Relationship Id="rId1" Type="http://schemas.openxmlformats.org/officeDocument/2006/relationships/slideLayout" Target="../slideLayouts/slideLayout2.xml"/><Relationship Id="rId6" Type="http://schemas.microsoft.com/office/2007/relationships/diagramDrawing" Target="../diagrams/drawing46.xml"/><Relationship Id="rId5" Type="http://schemas.openxmlformats.org/officeDocument/2006/relationships/diagramColors" Target="../diagrams/colors46.xml"/><Relationship Id="rId4" Type="http://schemas.openxmlformats.org/officeDocument/2006/relationships/diagramQuickStyle" Target="../diagrams/quickStyle46.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47.xml"/><Relationship Id="rId2" Type="http://schemas.openxmlformats.org/officeDocument/2006/relationships/diagramData" Target="../diagrams/data47.xml"/><Relationship Id="rId1" Type="http://schemas.openxmlformats.org/officeDocument/2006/relationships/slideLayout" Target="../slideLayouts/slideLayout2.xml"/><Relationship Id="rId6" Type="http://schemas.microsoft.com/office/2007/relationships/diagramDrawing" Target="../diagrams/drawing47.xml"/><Relationship Id="rId5" Type="http://schemas.openxmlformats.org/officeDocument/2006/relationships/diagramColors" Target="../diagrams/colors47.xml"/><Relationship Id="rId4" Type="http://schemas.openxmlformats.org/officeDocument/2006/relationships/diagramQuickStyle" Target="../diagrams/quickStyle47.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48.xml"/><Relationship Id="rId2" Type="http://schemas.openxmlformats.org/officeDocument/2006/relationships/diagramData" Target="../diagrams/data48.xml"/><Relationship Id="rId1" Type="http://schemas.openxmlformats.org/officeDocument/2006/relationships/slideLayout" Target="../slideLayouts/slideLayout2.xml"/><Relationship Id="rId6" Type="http://schemas.microsoft.com/office/2007/relationships/diagramDrawing" Target="../diagrams/drawing48.xml"/><Relationship Id="rId5" Type="http://schemas.openxmlformats.org/officeDocument/2006/relationships/diagramColors" Target="../diagrams/colors48.xml"/><Relationship Id="rId4" Type="http://schemas.openxmlformats.org/officeDocument/2006/relationships/diagramQuickStyle" Target="../diagrams/quickStyle48.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49.xml"/><Relationship Id="rId2" Type="http://schemas.openxmlformats.org/officeDocument/2006/relationships/diagramData" Target="../diagrams/data49.xml"/><Relationship Id="rId1" Type="http://schemas.openxmlformats.org/officeDocument/2006/relationships/slideLayout" Target="../slideLayouts/slideLayout2.xml"/><Relationship Id="rId6" Type="http://schemas.microsoft.com/office/2007/relationships/diagramDrawing" Target="../diagrams/drawing49.xml"/><Relationship Id="rId5" Type="http://schemas.openxmlformats.org/officeDocument/2006/relationships/diagramColors" Target="../diagrams/colors49.xml"/><Relationship Id="rId4" Type="http://schemas.openxmlformats.org/officeDocument/2006/relationships/diagramQuickStyle" Target="../diagrams/quickStyle49.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50.xml"/><Relationship Id="rId2" Type="http://schemas.openxmlformats.org/officeDocument/2006/relationships/diagramData" Target="../diagrams/data50.xml"/><Relationship Id="rId1" Type="http://schemas.openxmlformats.org/officeDocument/2006/relationships/slideLayout" Target="../slideLayouts/slideLayout2.xml"/><Relationship Id="rId6" Type="http://schemas.microsoft.com/office/2007/relationships/diagramDrawing" Target="../diagrams/drawing50.xml"/><Relationship Id="rId5" Type="http://schemas.openxmlformats.org/officeDocument/2006/relationships/diagramColors" Target="../diagrams/colors50.xml"/><Relationship Id="rId4" Type="http://schemas.openxmlformats.org/officeDocument/2006/relationships/diagramQuickStyle" Target="../diagrams/quickStyle50.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51.xml"/><Relationship Id="rId2" Type="http://schemas.openxmlformats.org/officeDocument/2006/relationships/diagramData" Target="../diagrams/data51.xml"/><Relationship Id="rId1" Type="http://schemas.openxmlformats.org/officeDocument/2006/relationships/slideLayout" Target="../slideLayouts/slideLayout2.xml"/><Relationship Id="rId6" Type="http://schemas.microsoft.com/office/2007/relationships/diagramDrawing" Target="../diagrams/drawing51.xml"/><Relationship Id="rId5" Type="http://schemas.openxmlformats.org/officeDocument/2006/relationships/diagramColors" Target="../diagrams/colors51.xml"/><Relationship Id="rId4" Type="http://schemas.openxmlformats.org/officeDocument/2006/relationships/diagramQuickStyle" Target="../diagrams/quickStyle51.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52.xml"/><Relationship Id="rId2" Type="http://schemas.openxmlformats.org/officeDocument/2006/relationships/diagramData" Target="../diagrams/data52.xml"/><Relationship Id="rId1" Type="http://schemas.openxmlformats.org/officeDocument/2006/relationships/slideLayout" Target="../slideLayouts/slideLayout2.xml"/><Relationship Id="rId6" Type="http://schemas.microsoft.com/office/2007/relationships/diagramDrawing" Target="../diagrams/drawing52.xml"/><Relationship Id="rId5" Type="http://schemas.openxmlformats.org/officeDocument/2006/relationships/diagramColors" Target="../diagrams/colors52.xml"/><Relationship Id="rId4" Type="http://schemas.openxmlformats.org/officeDocument/2006/relationships/diagramQuickStyle" Target="../diagrams/quickStyle52.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53.xml"/><Relationship Id="rId2" Type="http://schemas.openxmlformats.org/officeDocument/2006/relationships/diagramData" Target="../diagrams/data53.xml"/><Relationship Id="rId1" Type="http://schemas.openxmlformats.org/officeDocument/2006/relationships/slideLayout" Target="../slideLayouts/slideLayout2.xml"/><Relationship Id="rId6" Type="http://schemas.microsoft.com/office/2007/relationships/diagramDrawing" Target="../diagrams/drawing53.xml"/><Relationship Id="rId5" Type="http://schemas.openxmlformats.org/officeDocument/2006/relationships/diagramColors" Target="../diagrams/colors53.xml"/><Relationship Id="rId4" Type="http://schemas.openxmlformats.org/officeDocument/2006/relationships/diagramQuickStyle" Target="../diagrams/quickStyle53.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diagramLayout" Target="../diagrams/layout54.xml"/><Relationship Id="rId2" Type="http://schemas.openxmlformats.org/officeDocument/2006/relationships/diagramData" Target="../diagrams/data54.xml"/><Relationship Id="rId1" Type="http://schemas.openxmlformats.org/officeDocument/2006/relationships/slideLayout" Target="../slideLayouts/slideLayout2.xml"/><Relationship Id="rId6" Type="http://schemas.microsoft.com/office/2007/relationships/diagramDrawing" Target="../diagrams/drawing54.xml"/><Relationship Id="rId5" Type="http://schemas.openxmlformats.org/officeDocument/2006/relationships/diagramColors" Target="../diagrams/colors54.xml"/><Relationship Id="rId4" Type="http://schemas.openxmlformats.org/officeDocument/2006/relationships/diagramQuickStyle" Target="../diagrams/quickStyle5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diagramLayout" Target="../diagrams/layout55.xml"/><Relationship Id="rId2" Type="http://schemas.openxmlformats.org/officeDocument/2006/relationships/diagramData" Target="../diagrams/data55.xml"/><Relationship Id="rId1" Type="http://schemas.openxmlformats.org/officeDocument/2006/relationships/slideLayout" Target="../slideLayouts/slideLayout2.xml"/><Relationship Id="rId6" Type="http://schemas.microsoft.com/office/2007/relationships/diagramDrawing" Target="../diagrams/drawing55.xml"/><Relationship Id="rId5" Type="http://schemas.openxmlformats.org/officeDocument/2006/relationships/diagramColors" Target="../diagrams/colors55.xml"/><Relationship Id="rId4" Type="http://schemas.openxmlformats.org/officeDocument/2006/relationships/diagramQuickStyle" Target="../diagrams/quickStyle55.xml"/></Relationships>
</file>

<file path=ppt/slides/_rels/slide65.xml.rels><?xml version="1.0" encoding="UTF-8" standalone="yes"?>
<Relationships xmlns="http://schemas.openxmlformats.org/package/2006/relationships"><Relationship Id="rId3" Type="http://schemas.openxmlformats.org/officeDocument/2006/relationships/diagramLayout" Target="../diagrams/layout56.xml"/><Relationship Id="rId2" Type="http://schemas.openxmlformats.org/officeDocument/2006/relationships/diagramData" Target="../diagrams/data56.xml"/><Relationship Id="rId1" Type="http://schemas.openxmlformats.org/officeDocument/2006/relationships/slideLayout" Target="../slideLayouts/slideLayout2.xml"/><Relationship Id="rId6" Type="http://schemas.microsoft.com/office/2007/relationships/diagramDrawing" Target="../diagrams/drawing56.xml"/><Relationship Id="rId5" Type="http://schemas.openxmlformats.org/officeDocument/2006/relationships/diagramColors" Target="../diagrams/colors56.xml"/><Relationship Id="rId4" Type="http://schemas.openxmlformats.org/officeDocument/2006/relationships/diagramQuickStyle" Target="../diagrams/quickStyle56.xml"/></Relationships>
</file>

<file path=ppt/slides/_rels/slide66.xml.rels><?xml version="1.0" encoding="UTF-8" standalone="yes"?>
<Relationships xmlns="http://schemas.openxmlformats.org/package/2006/relationships"><Relationship Id="rId3" Type="http://schemas.openxmlformats.org/officeDocument/2006/relationships/diagramLayout" Target="../diagrams/layout57.xml"/><Relationship Id="rId2" Type="http://schemas.openxmlformats.org/officeDocument/2006/relationships/diagramData" Target="../diagrams/data57.xml"/><Relationship Id="rId1" Type="http://schemas.openxmlformats.org/officeDocument/2006/relationships/slideLayout" Target="../slideLayouts/slideLayout2.xml"/><Relationship Id="rId6" Type="http://schemas.microsoft.com/office/2007/relationships/diagramDrawing" Target="../diagrams/drawing57.xml"/><Relationship Id="rId5" Type="http://schemas.openxmlformats.org/officeDocument/2006/relationships/diagramColors" Target="../diagrams/colors57.xml"/><Relationship Id="rId4" Type="http://schemas.openxmlformats.org/officeDocument/2006/relationships/diagramQuickStyle" Target="../diagrams/quickStyle57.xml"/></Relationships>
</file>

<file path=ppt/slides/_rels/slide67.xml.rels><?xml version="1.0" encoding="UTF-8" standalone="yes"?>
<Relationships xmlns="http://schemas.openxmlformats.org/package/2006/relationships"><Relationship Id="rId3" Type="http://schemas.openxmlformats.org/officeDocument/2006/relationships/diagramLayout" Target="../diagrams/layout58.xml"/><Relationship Id="rId2" Type="http://schemas.openxmlformats.org/officeDocument/2006/relationships/diagramData" Target="../diagrams/data58.xml"/><Relationship Id="rId1" Type="http://schemas.openxmlformats.org/officeDocument/2006/relationships/slideLayout" Target="../slideLayouts/slideLayout2.xml"/><Relationship Id="rId6" Type="http://schemas.microsoft.com/office/2007/relationships/diagramDrawing" Target="../diagrams/drawing58.xml"/><Relationship Id="rId5" Type="http://schemas.openxmlformats.org/officeDocument/2006/relationships/diagramColors" Target="../diagrams/colors58.xml"/><Relationship Id="rId4" Type="http://schemas.openxmlformats.org/officeDocument/2006/relationships/diagramQuickStyle" Target="../diagrams/quickStyle58.xml"/></Relationships>
</file>

<file path=ppt/slides/_rels/slide68.xml.rels><?xml version="1.0" encoding="UTF-8" standalone="yes"?>
<Relationships xmlns="http://schemas.openxmlformats.org/package/2006/relationships"><Relationship Id="rId3" Type="http://schemas.openxmlformats.org/officeDocument/2006/relationships/diagramLayout" Target="../diagrams/layout59.xml"/><Relationship Id="rId2" Type="http://schemas.openxmlformats.org/officeDocument/2006/relationships/diagramData" Target="../diagrams/data59.xml"/><Relationship Id="rId1" Type="http://schemas.openxmlformats.org/officeDocument/2006/relationships/slideLayout" Target="../slideLayouts/slideLayout2.xml"/><Relationship Id="rId6" Type="http://schemas.microsoft.com/office/2007/relationships/diagramDrawing" Target="../diagrams/drawing59.xml"/><Relationship Id="rId5" Type="http://schemas.openxmlformats.org/officeDocument/2006/relationships/diagramColors" Target="../diagrams/colors59.xml"/><Relationship Id="rId4" Type="http://schemas.openxmlformats.org/officeDocument/2006/relationships/diagramQuickStyle" Target="../diagrams/quickStyle59.xml"/></Relationships>
</file>

<file path=ppt/slides/_rels/slide69.xml.rels><?xml version="1.0" encoding="UTF-8" standalone="yes"?>
<Relationships xmlns="http://schemas.openxmlformats.org/package/2006/relationships"><Relationship Id="rId3" Type="http://schemas.openxmlformats.org/officeDocument/2006/relationships/diagramLayout" Target="../diagrams/layout60.xml"/><Relationship Id="rId2" Type="http://schemas.openxmlformats.org/officeDocument/2006/relationships/diagramData" Target="../diagrams/data60.xml"/><Relationship Id="rId1" Type="http://schemas.openxmlformats.org/officeDocument/2006/relationships/slideLayout" Target="../slideLayouts/slideLayout2.xml"/><Relationship Id="rId6" Type="http://schemas.microsoft.com/office/2007/relationships/diagramDrawing" Target="../diagrams/drawing60.xml"/><Relationship Id="rId5" Type="http://schemas.openxmlformats.org/officeDocument/2006/relationships/diagramColors" Target="../diagrams/colors60.xml"/><Relationship Id="rId4" Type="http://schemas.openxmlformats.org/officeDocument/2006/relationships/diagramQuickStyle" Target="../diagrams/quickStyle60.xml"/></Relationships>
</file>

<file path=ppt/slides/_rels/slide70.xml.rels><?xml version="1.0" encoding="UTF-8" standalone="yes"?>
<Relationships xmlns="http://schemas.openxmlformats.org/package/2006/relationships"><Relationship Id="rId3" Type="http://schemas.openxmlformats.org/officeDocument/2006/relationships/diagramLayout" Target="../diagrams/layout61.xml"/><Relationship Id="rId2" Type="http://schemas.openxmlformats.org/officeDocument/2006/relationships/diagramData" Target="../diagrams/data61.xml"/><Relationship Id="rId1" Type="http://schemas.openxmlformats.org/officeDocument/2006/relationships/slideLayout" Target="../slideLayouts/slideLayout2.xml"/><Relationship Id="rId6" Type="http://schemas.microsoft.com/office/2007/relationships/diagramDrawing" Target="../diagrams/drawing61.xml"/><Relationship Id="rId5" Type="http://schemas.openxmlformats.org/officeDocument/2006/relationships/diagramColors" Target="../diagrams/colors61.xml"/><Relationship Id="rId4" Type="http://schemas.openxmlformats.org/officeDocument/2006/relationships/diagramQuickStyle" Target="../diagrams/quickStyle61.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diagramLayout" Target="../diagrams/layout62.xml"/><Relationship Id="rId2" Type="http://schemas.openxmlformats.org/officeDocument/2006/relationships/diagramData" Target="../diagrams/data62.xml"/><Relationship Id="rId1" Type="http://schemas.openxmlformats.org/officeDocument/2006/relationships/slideLayout" Target="../slideLayouts/slideLayout2.xml"/><Relationship Id="rId6" Type="http://schemas.microsoft.com/office/2007/relationships/diagramDrawing" Target="../diagrams/drawing62.xml"/><Relationship Id="rId5" Type="http://schemas.openxmlformats.org/officeDocument/2006/relationships/diagramColors" Target="../diagrams/colors62.xml"/><Relationship Id="rId4" Type="http://schemas.openxmlformats.org/officeDocument/2006/relationships/diagramQuickStyle" Target="../diagrams/quickStyle62.xml"/></Relationships>
</file>

<file path=ppt/slides/_rels/slide73.xml.rels><?xml version="1.0" encoding="UTF-8" standalone="yes"?>
<Relationships xmlns="http://schemas.openxmlformats.org/package/2006/relationships"><Relationship Id="rId3" Type="http://schemas.openxmlformats.org/officeDocument/2006/relationships/diagramLayout" Target="../diagrams/layout63.xml"/><Relationship Id="rId2" Type="http://schemas.openxmlformats.org/officeDocument/2006/relationships/diagramData" Target="../diagrams/data63.xml"/><Relationship Id="rId1" Type="http://schemas.openxmlformats.org/officeDocument/2006/relationships/slideLayout" Target="../slideLayouts/slideLayout2.xml"/><Relationship Id="rId6" Type="http://schemas.microsoft.com/office/2007/relationships/diagramDrawing" Target="../diagrams/drawing63.xml"/><Relationship Id="rId5" Type="http://schemas.openxmlformats.org/officeDocument/2006/relationships/diagramColors" Target="../diagrams/colors63.xml"/><Relationship Id="rId4" Type="http://schemas.openxmlformats.org/officeDocument/2006/relationships/diagramQuickStyle" Target="../diagrams/quickStyle63.xml"/></Relationships>
</file>

<file path=ppt/slides/_rels/slide74.xml.rels><?xml version="1.0" encoding="UTF-8" standalone="yes"?>
<Relationships xmlns="http://schemas.openxmlformats.org/package/2006/relationships"><Relationship Id="rId3" Type="http://schemas.openxmlformats.org/officeDocument/2006/relationships/diagramLayout" Target="../diagrams/layout64.xml"/><Relationship Id="rId2" Type="http://schemas.openxmlformats.org/officeDocument/2006/relationships/diagramData" Target="../diagrams/data64.xml"/><Relationship Id="rId1" Type="http://schemas.openxmlformats.org/officeDocument/2006/relationships/slideLayout" Target="../slideLayouts/slideLayout2.xml"/><Relationship Id="rId6" Type="http://schemas.microsoft.com/office/2007/relationships/diagramDrawing" Target="../diagrams/drawing64.xml"/><Relationship Id="rId5" Type="http://schemas.openxmlformats.org/officeDocument/2006/relationships/diagramColors" Target="../diagrams/colors64.xml"/><Relationship Id="rId4" Type="http://schemas.openxmlformats.org/officeDocument/2006/relationships/diagramQuickStyle" Target="../diagrams/quickStyle64.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957996" y="640080"/>
            <a:ext cx="4705943" cy="4018341"/>
          </a:xfrm>
          <a:noFill/>
        </p:spPr>
        <p:txBody>
          <a:bodyPr>
            <a:normAutofit/>
          </a:bodyPr>
          <a:lstStyle/>
          <a:p>
            <a:pPr algn="l"/>
            <a:r>
              <a:rPr lang="en-GB" sz="5700"/>
              <a:t>Just-in Time</a:t>
            </a:r>
          </a:p>
        </p:txBody>
      </p:sp>
      <p:sp>
        <p:nvSpPr>
          <p:cNvPr id="3" name="Subtitle 2"/>
          <p:cNvSpPr>
            <a:spLocks noGrp="1"/>
          </p:cNvSpPr>
          <p:nvPr>
            <p:ph type="subTitle" idx="1"/>
          </p:nvPr>
        </p:nvSpPr>
        <p:spPr>
          <a:xfrm>
            <a:off x="3957996" y="4796852"/>
            <a:ext cx="4705943" cy="1421068"/>
          </a:xfrm>
          <a:noFill/>
        </p:spPr>
        <p:txBody>
          <a:bodyPr>
            <a:normAutofit/>
          </a:bodyPr>
          <a:lstStyle/>
          <a:p>
            <a:pPr algn="l"/>
            <a:r>
              <a:rPr lang="en-GB" dirty="0"/>
              <a:t>By</a:t>
            </a:r>
            <a:endParaRPr lang="en-GB"/>
          </a:p>
          <a:p>
            <a:pPr algn="l"/>
            <a:r>
              <a:rPr lang="en-GB" dirty="0"/>
              <a:t>Andrew Thorn</a:t>
            </a:r>
            <a:endParaRPr lang="en-GB"/>
          </a:p>
        </p:txBody>
      </p:sp>
      <p:pic>
        <p:nvPicPr>
          <p:cNvPr id="5" name="Picture 4" descr="Analogue clock">
            <a:extLst>
              <a:ext uri="{FF2B5EF4-FFF2-40B4-BE49-F238E27FC236}">
                <a16:creationId xmlns:a16="http://schemas.microsoft.com/office/drawing/2014/main" id="{28682790-CCDE-F94F-94CE-CAEFEA192CED}"/>
              </a:ext>
            </a:extLst>
          </p:cNvPr>
          <p:cNvPicPr>
            <a:picLocks noChangeAspect="1"/>
          </p:cNvPicPr>
          <p:nvPr/>
        </p:nvPicPr>
        <p:blipFill rotWithShape="1">
          <a:blip r:embed="rId2"/>
          <a:srcRect l="44042" r="21982" b="-1"/>
          <a:stretch/>
        </p:blipFill>
        <p:spPr>
          <a:xfrm>
            <a:off x="20" y="10"/>
            <a:ext cx="3490702" cy="6857990"/>
          </a:xfrm>
          <a:prstGeom prst="rect">
            <a:avLst/>
          </a:prstGeom>
        </p:spPr>
      </p:pic>
    </p:spTree>
    <p:extLst>
      <p:ext uri="{BB962C8B-B14F-4D97-AF65-F5344CB8AC3E}">
        <p14:creationId xmlns:p14="http://schemas.microsoft.com/office/powerpoint/2010/main" val="2427598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724072" y="629266"/>
            <a:ext cx="4939868" cy="1676603"/>
          </a:xfrm>
        </p:spPr>
        <p:txBody>
          <a:bodyPr>
            <a:normAutofit/>
          </a:bodyPr>
          <a:lstStyle/>
          <a:p>
            <a:r>
              <a:rPr lang="en-GB" sz="4700"/>
              <a:t>Just-in-Time Philosophy</a:t>
            </a:r>
          </a:p>
        </p:txBody>
      </p:sp>
      <p:pic>
        <p:nvPicPr>
          <p:cNvPr id="6" name="Picture 5">
            <a:extLst>
              <a:ext uri="{FF2B5EF4-FFF2-40B4-BE49-F238E27FC236}">
                <a16:creationId xmlns:a16="http://schemas.microsoft.com/office/drawing/2014/main" id="{D6B913B9-8EB2-BC9D-BC40-901270392281}"/>
              </a:ext>
            </a:extLst>
          </p:cNvPr>
          <p:cNvPicPr>
            <a:picLocks noChangeAspect="1"/>
          </p:cNvPicPr>
          <p:nvPr/>
        </p:nvPicPr>
        <p:blipFill rotWithShape="1">
          <a:blip r:embed="rId2"/>
          <a:srcRect l="40059" r="26101" b="-1"/>
          <a:stretch/>
        </p:blipFill>
        <p:spPr>
          <a:xfrm>
            <a:off x="20" y="10"/>
            <a:ext cx="3476673" cy="6857990"/>
          </a:xfrm>
          <a:prstGeom prst="rect">
            <a:avLst/>
          </a:prstGeom>
          <a:effectLst/>
        </p:spPr>
      </p:pic>
      <p:graphicFrame>
        <p:nvGraphicFramePr>
          <p:cNvPr id="5" name="Content Placeholder 2">
            <a:extLst>
              <a:ext uri="{FF2B5EF4-FFF2-40B4-BE49-F238E27FC236}">
                <a16:creationId xmlns:a16="http://schemas.microsoft.com/office/drawing/2014/main" id="{22C1D6E7-B8BF-70C7-B4E5-56F2F6174ED2}"/>
              </a:ext>
            </a:extLst>
          </p:cNvPr>
          <p:cNvGraphicFramePr>
            <a:graphicFrameLocks noGrp="1"/>
          </p:cNvGraphicFramePr>
          <p:nvPr>
            <p:ph idx="1"/>
            <p:extLst>
              <p:ext uri="{D42A27DB-BD31-4B8C-83A1-F6EECF244321}">
                <p14:modId xmlns:p14="http://schemas.microsoft.com/office/powerpoint/2010/main" val="3722777837"/>
              </p:ext>
            </p:extLst>
          </p:nvPr>
        </p:nvGraphicFramePr>
        <p:xfrm>
          <a:off x="3724073" y="2438400"/>
          <a:ext cx="4939867"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3517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724072" y="629266"/>
            <a:ext cx="4939868" cy="1676603"/>
          </a:xfrm>
        </p:spPr>
        <p:txBody>
          <a:bodyPr>
            <a:normAutofit/>
          </a:bodyPr>
          <a:lstStyle/>
          <a:p>
            <a:r>
              <a:rPr lang="en-GB" sz="4700"/>
              <a:t>Just-in-Time Philosophy</a:t>
            </a:r>
          </a:p>
        </p:txBody>
      </p:sp>
      <p:pic>
        <p:nvPicPr>
          <p:cNvPr id="6" name="Picture 5">
            <a:extLst>
              <a:ext uri="{FF2B5EF4-FFF2-40B4-BE49-F238E27FC236}">
                <a16:creationId xmlns:a16="http://schemas.microsoft.com/office/drawing/2014/main" id="{239D67CF-D5C9-790D-DDEF-6BEA955F6290}"/>
              </a:ext>
            </a:extLst>
          </p:cNvPr>
          <p:cNvPicPr>
            <a:picLocks noChangeAspect="1"/>
          </p:cNvPicPr>
          <p:nvPr/>
        </p:nvPicPr>
        <p:blipFill rotWithShape="1">
          <a:blip r:embed="rId2"/>
          <a:srcRect l="31947" r="35354" b="-1"/>
          <a:stretch/>
        </p:blipFill>
        <p:spPr>
          <a:xfrm>
            <a:off x="20" y="10"/>
            <a:ext cx="3476673" cy="6857990"/>
          </a:xfrm>
          <a:prstGeom prst="rect">
            <a:avLst/>
          </a:prstGeom>
          <a:effectLst/>
        </p:spPr>
      </p:pic>
      <p:graphicFrame>
        <p:nvGraphicFramePr>
          <p:cNvPr id="5" name="Content Placeholder 2">
            <a:extLst>
              <a:ext uri="{FF2B5EF4-FFF2-40B4-BE49-F238E27FC236}">
                <a16:creationId xmlns:a16="http://schemas.microsoft.com/office/drawing/2014/main" id="{963F88A4-8053-1CE1-39AD-9F26D1E32E43}"/>
              </a:ext>
            </a:extLst>
          </p:cNvPr>
          <p:cNvGraphicFramePr>
            <a:graphicFrameLocks noGrp="1"/>
          </p:cNvGraphicFramePr>
          <p:nvPr>
            <p:ph idx="1"/>
            <p:extLst>
              <p:ext uri="{D42A27DB-BD31-4B8C-83A1-F6EECF244321}">
                <p14:modId xmlns:p14="http://schemas.microsoft.com/office/powerpoint/2010/main" val="4281905626"/>
              </p:ext>
            </p:extLst>
          </p:nvPr>
        </p:nvGraphicFramePr>
        <p:xfrm>
          <a:off x="3724073" y="2438400"/>
          <a:ext cx="4939867"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5759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0"/>
            <a:ext cx="914171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0"/>
            <a:ext cx="9141714"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743" y="709375"/>
            <a:ext cx="8035257"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84243" y="1789005"/>
            <a:ext cx="5413238" cy="3244751"/>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78725" y="675564"/>
            <a:ext cx="2707375" cy="5204085"/>
          </a:xfrm>
        </p:spPr>
        <p:txBody>
          <a:bodyPr>
            <a:normAutofit/>
          </a:bodyPr>
          <a:lstStyle/>
          <a:p>
            <a:r>
              <a:rPr lang="en-GB" dirty="0"/>
              <a:t>Elements of JIT</a:t>
            </a:r>
          </a:p>
        </p:txBody>
      </p:sp>
      <p:cxnSp>
        <p:nvCxnSpPr>
          <p:cNvPr id="17" name="Straight Connector 16">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524492"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9144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5BC0B2E-1A0C-DADD-947D-51DF4EC71320}"/>
              </a:ext>
            </a:extLst>
          </p:cNvPr>
          <p:cNvGraphicFramePr>
            <a:graphicFrameLocks noGrp="1"/>
          </p:cNvGraphicFramePr>
          <p:nvPr>
            <p:ph idx="1"/>
            <p:extLst>
              <p:ext uri="{D42A27DB-BD31-4B8C-83A1-F6EECF244321}">
                <p14:modId xmlns:p14="http://schemas.microsoft.com/office/powerpoint/2010/main" val="867637261"/>
              </p:ext>
            </p:extLst>
          </p:nvPr>
        </p:nvGraphicFramePr>
        <p:xfrm>
          <a:off x="3582547" y="819369"/>
          <a:ext cx="4941945" cy="52439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8954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2900"/>
              <a:t>Just-in-Time Manufacturing</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4FAF61F-2359-454E-BB4E-65C562861871}"/>
              </a:ext>
            </a:extLst>
          </p:cNvPr>
          <p:cNvGraphicFramePr>
            <a:graphicFrameLocks noGrp="1"/>
          </p:cNvGraphicFramePr>
          <p:nvPr>
            <p:ph idx="1"/>
            <p:extLst>
              <p:ext uri="{D42A27DB-BD31-4B8C-83A1-F6EECF244321}">
                <p14:modId xmlns:p14="http://schemas.microsoft.com/office/powerpoint/2010/main" val="2489367132"/>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37106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2900"/>
              <a:t>Just-in-Time Manufacturing</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13A493A-CC85-CA92-EB17-C09A92E89D50}"/>
              </a:ext>
            </a:extLst>
          </p:cNvPr>
          <p:cNvGraphicFramePr>
            <a:graphicFrameLocks noGrp="1"/>
          </p:cNvGraphicFramePr>
          <p:nvPr>
            <p:ph idx="1"/>
            <p:extLst>
              <p:ext uri="{D42A27DB-BD31-4B8C-83A1-F6EECF244321}">
                <p14:modId xmlns:p14="http://schemas.microsoft.com/office/powerpoint/2010/main" val="2875673437"/>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6916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2900"/>
              <a:t>Just-in-Time Manufacturing</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0790259-ACD7-4FDF-8FB7-EEDACF85F5E2}"/>
              </a:ext>
            </a:extLst>
          </p:cNvPr>
          <p:cNvGraphicFramePr>
            <a:graphicFrameLocks noGrp="1"/>
          </p:cNvGraphicFramePr>
          <p:nvPr>
            <p:ph idx="1"/>
            <p:extLst>
              <p:ext uri="{D42A27DB-BD31-4B8C-83A1-F6EECF244321}">
                <p14:modId xmlns:p14="http://schemas.microsoft.com/office/powerpoint/2010/main" val="2599010422"/>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39159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2900"/>
              <a:t>Just-in-Time Manufacturing</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2F41314-AA9C-F283-4FA4-0A7AE31DA89A}"/>
              </a:ext>
            </a:extLst>
          </p:cNvPr>
          <p:cNvGraphicFramePr>
            <a:graphicFrameLocks noGrp="1"/>
          </p:cNvGraphicFramePr>
          <p:nvPr>
            <p:ph idx="1"/>
            <p:extLst>
              <p:ext uri="{D42A27DB-BD31-4B8C-83A1-F6EECF244321}">
                <p14:modId xmlns:p14="http://schemas.microsoft.com/office/powerpoint/2010/main" val="411158710"/>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8741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2900"/>
              <a:t>Just-in-Time Manufacturing</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1584D16-5F0B-F95C-AE3F-0B6DEA870B1E}"/>
              </a:ext>
            </a:extLst>
          </p:cNvPr>
          <p:cNvGraphicFramePr>
            <a:graphicFrameLocks noGrp="1"/>
          </p:cNvGraphicFramePr>
          <p:nvPr>
            <p:ph idx="1"/>
            <p:extLst>
              <p:ext uri="{D42A27DB-BD31-4B8C-83A1-F6EECF244321}">
                <p14:modId xmlns:p14="http://schemas.microsoft.com/office/powerpoint/2010/main" val="4034800218"/>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61297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3300"/>
              <a:t>Total Quality Management</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302EBDE-8D4E-0AD4-41F5-535F586C5D8F}"/>
              </a:ext>
            </a:extLst>
          </p:cNvPr>
          <p:cNvGraphicFramePr>
            <a:graphicFrameLocks noGrp="1"/>
          </p:cNvGraphicFramePr>
          <p:nvPr>
            <p:ph idx="1"/>
            <p:extLst>
              <p:ext uri="{D42A27DB-BD31-4B8C-83A1-F6EECF244321}">
                <p14:modId xmlns:p14="http://schemas.microsoft.com/office/powerpoint/2010/main" val="963012128"/>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48631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3300"/>
              <a:t>Total Quality Management</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A926587-51EB-3E1C-022D-135F78F90612}"/>
              </a:ext>
            </a:extLst>
          </p:cNvPr>
          <p:cNvGraphicFramePr>
            <a:graphicFrameLocks noGrp="1"/>
          </p:cNvGraphicFramePr>
          <p:nvPr>
            <p:ph idx="1"/>
            <p:extLst>
              <p:ext uri="{D42A27DB-BD31-4B8C-83A1-F6EECF244321}">
                <p14:modId xmlns:p14="http://schemas.microsoft.com/office/powerpoint/2010/main" val="1306655349"/>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23607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3300"/>
              <a:t>Total Quality Management</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A0E4204-9E26-5168-DE94-95A67D3FB96E}"/>
              </a:ext>
            </a:extLst>
          </p:cNvPr>
          <p:cNvGraphicFramePr>
            <a:graphicFrameLocks noGrp="1"/>
          </p:cNvGraphicFramePr>
          <p:nvPr>
            <p:ph idx="1"/>
            <p:extLst>
              <p:ext uri="{D42A27DB-BD31-4B8C-83A1-F6EECF244321}">
                <p14:modId xmlns:p14="http://schemas.microsoft.com/office/powerpoint/2010/main" val="4128904237"/>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6864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926" y="1371600"/>
            <a:ext cx="3396984"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p:cNvSpPr>
            <a:spLocks noGrp="1"/>
          </p:cNvSpPr>
          <p:nvPr>
            <p:ph type="title"/>
          </p:nvPr>
        </p:nvSpPr>
        <p:spPr>
          <a:xfrm>
            <a:off x="750705" y="685801"/>
            <a:ext cx="2621145" cy="5491162"/>
          </a:xfrm>
        </p:spPr>
        <p:txBody>
          <a:bodyPr>
            <a:normAutofit/>
          </a:bodyPr>
          <a:lstStyle/>
          <a:p>
            <a:r>
              <a:rPr lang="en-GB" sz="3400"/>
              <a:t>Total Quality Management</a:t>
            </a:r>
          </a:p>
        </p:txBody>
      </p:sp>
      <p:graphicFrame>
        <p:nvGraphicFramePr>
          <p:cNvPr id="5" name="Content Placeholder 2">
            <a:extLst>
              <a:ext uri="{FF2B5EF4-FFF2-40B4-BE49-F238E27FC236}">
                <a16:creationId xmlns:a16="http://schemas.microsoft.com/office/drawing/2014/main" id="{E30635B6-3506-A4CB-A8B9-453501FD26CD}"/>
              </a:ext>
            </a:extLst>
          </p:cNvPr>
          <p:cNvGraphicFramePr>
            <a:graphicFrameLocks noGrp="1"/>
          </p:cNvGraphicFramePr>
          <p:nvPr>
            <p:ph idx="1"/>
            <p:extLst>
              <p:ext uri="{D42A27DB-BD31-4B8C-83A1-F6EECF244321}">
                <p14:modId xmlns:p14="http://schemas.microsoft.com/office/powerpoint/2010/main" val="2382350064"/>
              </p:ext>
            </p:extLst>
          </p:nvPr>
        </p:nvGraphicFramePr>
        <p:xfrm>
          <a:off x="3526910" y="838199"/>
          <a:ext cx="4988440"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863995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926" y="1371600"/>
            <a:ext cx="3396984"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p:cNvSpPr>
            <a:spLocks noGrp="1"/>
          </p:cNvSpPr>
          <p:nvPr>
            <p:ph type="title"/>
          </p:nvPr>
        </p:nvSpPr>
        <p:spPr>
          <a:xfrm>
            <a:off x="750705" y="685801"/>
            <a:ext cx="2621145" cy="5491162"/>
          </a:xfrm>
        </p:spPr>
        <p:txBody>
          <a:bodyPr>
            <a:normAutofit/>
          </a:bodyPr>
          <a:lstStyle/>
          <a:p>
            <a:r>
              <a:rPr lang="en-GB" sz="3400"/>
              <a:t>Total Quality Management</a:t>
            </a:r>
          </a:p>
        </p:txBody>
      </p:sp>
      <p:graphicFrame>
        <p:nvGraphicFramePr>
          <p:cNvPr id="5" name="Content Placeholder 2">
            <a:extLst>
              <a:ext uri="{FF2B5EF4-FFF2-40B4-BE49-F238E27FC236}">
                <a16:creationId xmlns:a16="http://schemas.microsoft.com/office/drawing/2014/main" id="{ECF22E4F-C87D-1EBB-88F7-CAED5C9E6C4D}"/>
              </a:ext>
            </a:extLst>
          </p:cNvPr>
          <p:cNvGraphicFramePr>
            <a:graphicFrameLocks noGrp="1"/>
          </p:cNvGraphicFramePr>
          <p:nvPr>
            <p:ph idx="1"/>
            <p:extLst>
              <p:ext uri="{D42A27DB-BD31-4B8C-83A1-F6EECF244321}">
                <p14:modId xmlns:p14="http://schemas.microsoft.com/office/powerpoint/2010/main" val="4188524555"/>
              </p:ext>
            </p:extLst>
          </p:nvPr>
        </p:nvGraphicFramePr>
        <p:xfrm>
          <a:off x="3526910" y="838199"/>
          <a:ext cx="4988440"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67562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926" y="1371600"/>
            <a:ext cx="3396984"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p:cNvSpPr>
            <a:spLocks noGrp="1"/>
          </p:cNvSpPr>
          <p:nvPr>
            <p:ph type="title"/>
          </p:nvPr>
        </p:nvSpPr>
        <p:spPr>
          <a:xfrm>
            <a:off x="750705" y="685801"/>
            <a:ext cx="2621145" cy="5491162"/>
          </a:xfrm>
        </p:spPr>
        <p:txBody>
          <a:bodyPr>
            <a:normAutofit/>
          </a:bodyPr>
          <a:lstStyle/>
          <a:p>
            <a:r>
              <a:rPr lang="en-GB" dirty="0"/>
              <a:t>Respect for People</a:t>
            </a:r>
          </a:p>
        </p:txBody>
      </p:sp>
      <p:graphicFrame>
        <p:nvGraphicFramePr>
          <p:cNvPr id="5" name="Content Placeholder 2">
            <a:extLst>
              <a:ext uri="{FF2B5EF4-FFF2-40B4-BE49-F238E27FC236}">
                <a16:creationId xmlns:a16="http://schemas.microsoft.com/office/drawing/2014/main" id="{D0EF3165-41E4-21D1-50CA-2C0A7A3A9584}"/>
              </a:ext>
            </a:extLst>
          </p:cNvPr>
          <p:cNvGraphicFramePr>
            <a:graphicFrameLocks noGrp="1"/>
          </p:cNvGraphicFramePr>
          <p:nvPr>
            <p:ph idx="1"/>
            <p:extLst>
              <p:ext uri="{D42A27DB-BD31-4B8C-83A1-F6EECF244321}">
                <p14:modId xmlns:p14="http://schemas.microsoft.com/office/powerpoint/2010/main" val="1858362759"/>
              </p:ext>
            </p:extLst>
          </p:nvPr>
        </p:nvGraphicFramePr>
        <p:xfrm>
          <a:off x="3526910" y="838199"/>
          <a:ext cx="4988440"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416347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6825" y="1188637"/>
            <a:ext cx="2241175" cy="4480726"/>
          </a:xfrm>
        </p:spPr>
        <p:txBody>
          <a:bodyPr>
            <a:normAutofit/>
          </a:bodyPr>
          <a:lstStyle/>
          <a:p>
            <a:pPr algn="r"/>
            <a:r>
              <a:rPr lang="en-GB" sz="4800"/>
              <a:t>Respect for People</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941445" y="1648870"/>
            <a:ext cx="3527136" cy="3560260"/>
          </a:xfrm>
        </p:spPr>
        <p:txBody>
          <a:bodyPr anchor="ctr">
            <a:normAutofit/>
          </a:bodyPr>
          <a:lstStyle/>
          <a:p>
            <a:pPr>
              <a:lnSpc>
                <a:spcPct val="90000"/>
              </a:lnSpc>
            </a:pPr>
            <a:r>
              <a:rPr lang="en-GB" sz="1900"/>
              <a:t>Employees in JIT organisations are expected to be active participants in meeting customer needs, from developing improvements in the production process to making sure quality standards are met at every level multiple tasks and to work in teams, including management, labour, staff, and even suppliers</a:t>
            </a:r>
          </a:p>
        </p:txBody>
      </p:sp>
    </p:spTree>
    <p:extLst>
      <p:ext uri="{BB962C8B-B14F-4D97-AF65-F5344CB8AC3E}">
        <p14:creationId xmlns:p14="http://schemas.microsoft.com/office/powerpoint/2010/main" val="13919184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700"/>
              <a:t>Respect for People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AC2B6D2-6F32-5D2C-AE6D-7C4F8C1C0833}"/>
              </a:ext>
            </a:extLst>
          </p:cNvPr>
          <p:cNvGraphicFramePr>
            <a:graphicFrameLocks noGrp="1"/>
          </p:cNvGraphicFramePr>
          <p:nvPr>
            <p:ph idx="1"/>
            <p:extLst>
              <p:ext uri="{D42A27DB-BD31-4B8C-83A1-F6EECF244321}">
                <p14:modId xmlns:p14="http://schemas.microsoft.com/office/powerpoint/2010/main" val="107780987"/>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41650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700"/>
              <a:t>The Beliefs of JIT</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9EC842A-35AD-BB0A-EAAA-294D06F50A2F}"/>
              </a:ext>
            </a:extLst>
          </p:cNvPr>
          <p:cNvGraphicFramePr>
            <a:graphicFrameLocks noGrp="1"/>
          </p:cNvGraphicFramePr>
          <p:nvPr>
            <p:ph idx="1"/>
            <p:extLst>
              <p:ext uri="{D42A27DB-BD31-4B8C-83A1-F6EECF244321}">
                <p14:modId xmlns:p14="http://schemas.microsoft.com/office/powerpoint/2010/main" val="238158592"/>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8588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3" y="809898"/>
            <a:ext cx="7629757" cy="1554480"/>
          </a:xfrm>
        </p:spPr>
        <p:txBody>
          <a:bodyPr anchor="ctr">
            <a:normAutofit/>
          </a:bodyPr>
          <a:lstStyle/>
          <a:p>
            <a:r>
              <a:rPr lang="en-GB" sz="4200"/>
              <a:t>The Pull System</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2A8F329-D6C8-173A-0207-37EEFED5C1E1}"/>
              </a:ext>
            </a:extLst>
          </p:cNvPr>
          <p:cNvGraphicFramePr>
            <a:graphicFrameLocks noGrp="1"/>
          </p:cNvGraphicFramePr>
          <p:nvPr>
            <p:ph idx="1"/>
            <p:extLst>
              <p:ext uri="{D42A27DB-BD31-4B8C-83A1-F6EECF244321}">
                <p14:modId xmlns:p14="http://schemas.microsoft.com/office/powerpoint/2010/main" val="2366717302"/>
              </p:ext>
            </p:extLst>
          </p:nvPr>
        </p:nvGraphicFramePr>
        <p:xfrm>
          <a:off x="678451" y="3017519"/>
          <a:ext cx="778383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211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3" y="809898"/>
            <a:ext cx="7629757" cy="1554480"/>
          </a:xfrm>
        </p:spPr>
        <p:txBody>
          <a:bodyPr anchor="ctr">
            <a:normAutofit/>
          </a:bodyPr>
          <a:lstStyle/>
          <a:p>
            <a:r>
              <a:rPr lang="en-GB" sz="4200"/>
              <a:t>The Pull System</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409C8F6-16B4-4B76-2B0B-0CAEE8EC42ED}"/>
              </a:ext>
            </a:extLst>
          </p:cNvPr>
          <p:cNvGraphicFramePr>
            <a:graphicFrameLocks noGrp="1"/>
          </p:cNvGraphicFramePr>
          <p:nvPr>
            <p:ph idx="1"/>
            <p:extLst>
              <p:ext uri="{D42A27DB-BD31-4B8C-83A1-F6EECF244321}">
                <p14:modId xmlns:p14="http://schemas.microsoft.com/office/powerpoint/2010/main" val="1202289594"/>
              </p:ext>
            </p:extLst>
          </p:nvPr>
        </p:nvGraphicFramePr>
        <p:xfrm>
          <a:off x="678451" y="3017519"/>
          <a:ext cx="778383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30726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2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3" y="809898"/>
            <a:ext cx="7629757" cy="1554480"/>
          </a:xfrm>
        </p:spPr>
        <p:txBody>
          <a:bodyPr anchor="ctr">
            <a:normAutofit/>
          </a:bodyPr>
          <a:lstStyle/>
          <a:p>
            <a:r>
              <a:rPr lang="en-GB" sz="4200"/>
              <a:t>Kanban Production</a:t>
            </a:r>
          </a:p>
        </p:txBody>
      </p:sp>
      <p:cxnSp>
        <p:nvCxnSpPr>
          <p:cNvPr id="26"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7" name="Content Placeholder 2">
            <a:extLst>
              <a:ext uri="{FF2B5EF4-FFF2-40B4-BE49-F238E27FC236}">
                <a16:creationId xmlns:a16="http://schemas.microsoft.com/office/drawing/2014/main" id="{E5CF6720-1AC4-25F8-29FE-63043A5E5B25}"/>
              </a:ext>
            </a:extLst>
          </p:cNvPr>
          <p:cNvGraphicFramePr>
            <a:graphicFrameLocks noGrp="1"/>
          </p:cNvGraphicFramePr>
          <p:nvPr>
            <p:ph idx="1"/>
            <p:extLst>
              <p:ext uri="{D42A27DB-BD31-4B8C-83A1-F6EECF244321}">
                <p14:modId xmlns:p14="http://schemas.microsoft.com/office/powerpoint/2010/main" val="2307833258"/>
              </p:ext>
            </p:extLst>
          </p:nvPr>
        </p:nvGraphicFramePr>
        <p:xfrm>
          <a:off x="678451" y="3017519"/>
          <a:ext cx="778383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24892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926" y="1371600"/>
            <a:ext cx="3396984"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p:cNvSpPr>
            <a:spLocks noGrp="1"/>
          </p:cNvSpPr>
          <p:nvPr>
            <p:ph type="title"/>
          </p:nvPr>
        </p:nvSpPr>
        <p:spPr>
          <a:xfrm>
            <a:off x="750705" y="685801"/>
            <a:ext cx="2621145" cy="5491162"/>
          </a:xfrm>
        </p:spPr>
        <p:txBody>
          <a:bodyPr>
            <a:normAutofit/>
          </a:bodyPr>
          <a:lstStyle/>
          <a:p>
            <a:r>
              <a:rPr lang="en-GB" sz="4100"/>
              <a:t>Kanban Production</a:t>
            </a:r>
          </a:p>
        </p:txBody>
      </p:sp>
      <p:graphicFrame>
        <p:nvGraphicFramePr>
          <p:cNvPr id="5" name="Content Placeholder 2">
            <a:extLst>
              <a:ext uri="{FF2B5EF4-FFF2-40B4-BE49-F238E27FC236}">
                <a16:creationId xmlns:a16="http://schemas.microsoft.com/office/drawing/2014/main" id="{616C5075-E0EA-2FD3-EA0B-DEF8CB4ED56A}"/>
              </a:ext>
            </a:extLst>
          </p:cNvPr>
          <p:cNvGraphicFramePr>
            <a:graphicFrameLocks noGrp="1"/>
          </p:cNvGraphicFramePr>
          <p:nvPr>
            <p:ph idx="1"/>
            <p:extLst>
              <p:ext uri="{D42A27DB-BD31-4B8C-83A1-F6EECF244321}">
                <p14:modId xmlns:p14="http://schemas.microsoft.com/office/powerpoint/2010/main" val="310846329"/>
              </p:ext>
            </p:extLst>
          </p:nvPr>
        </p:nvGraphicFramePr>
        <p:xfrm>
          <a:off x="3526910" y="838199"/>
          <a:ext cx="4988440"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61702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1299" y="321733"/>
            <a:ext cx="8660121"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5175" y="1188637"/>
            <a:ext cx="2356072" cy="4480726"/>
          </a:xfrm>
        </p:spPr>
        <p:txBody>
          <a:bodyPr>
            <a:normAutofit/>
          </a:bodyPr>
          <a:lstStyle/>
          <a:p>
            <a:pPr algn="r"/>
            <a:r>
              <a:rPr lang="en-GB" sz="3600"/>
              <a:t>Kanban Production</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854196" y="1338729"/>
            <a:ext cx="3596688" cy="4180542"/>
          </a:xfrm>
        </p:spPr>
        <p:txBody>
          <a:bodyPr anchor="ctr">
            <a:normAutofit/>
          </a:bodyPr>
          <a:lstStyle/>
          <a:p>
            <a:r>
              <a:rPr lang="en-GB" sz="2100"/>
              <a:t>To make the system work smoothly and control the movement of empty and full containers there are actually two types of Kanban cards: </a:t>
            </a:r>
            <a:r>
              <a:rPr lang="en-GB" sz="2100" b="1"/>
              <a:t>production cards</a:t>
            </a:r>
            <a:r>
              <a:rPr lang="en-GB" sz="2100"/>
              <a:t> that authorise production and </a:t>
            </a:r>
            <a:r>
              <a:rPr lang="en-GB" sz="2100" b="1"/>
              <a:t>withdrawal cards</a:t>
            </a:r>
            <a:r>
              <a:rPr lang="en-GB" sz="2100"/>
              <a:t> that authorise withdrawal of materials</a:t>
            </a:r>
          </a:p>
        </p:txBody>
      </p:sp>
    </p:spTree>
    <p:extLst>
      <p:ext uri="{BB962C8B-B14F-4D97-AF65-F5344CB8AC3E}">
        <p14:creationId xmlns:p14="http://schemas.microsoft.com/office/powerpoint/2010/main" val="6542224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926" y="1371600"/>
            <a:ext cx="3396984"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p:cNvSpPr>
            <a:spLocks noGrp="1"/>
          </p:cNvSpPr>
          <p:nvPr>
            <p:ph type="title"/>
          </p:nvPr>
        </p:nvSpPr>
        <p:spPr>
          <a:xfrm>
            <a:off x="750705" y="685801"/>
            <a:ext cx="2621145" cy="5491162"/>
          </a:xfrm>
        </p:spPr>
        <p:txBody>
          <a:bodyPr>
            <a:normAutofit/>
          </a:bodyPr>
          <a:lstStyle/>
          <a:p>
            <a:r>
              <a:rPr lang="en-GB" sz="4100"/>
              <a:t>Kanban Production</a:t>
            </a:r>
          </a:p>
        </p:txBody>
      </p:sp>
      <p:graphicFrame>
        <p:nvGraphicFramePr>
          <p:cNvPr id="5" name="Content Placeholder 2">
            <a:extLst>
              <a:ext uri="{FF2B5EF4-FFF2-40B4-BE49-F238E27FC236}">
                <a16:creationId xmlns:a16="http://schemas.microsoft.com/office/drawing/2014/main" id="{210E5D1D-7F6F-EF86-76CB-34D119D39878}"/>
              </a:ext>
            </a:extLst>
          </p:cNvPr>
          <p:cNvGraphicFramePr>
            <a:graphicFrameLocks noGrp="1"/>
          </p:cNvGraphicFramePr>
          <p:nvPr>
            <p:ph idx="1"/>
            <p:extLst>
              <p:ext uri="{D42A27DB-BD31-4B8C-83A1-F6EECF244321}">
                <p14:modId xmlns:p14="http://schemas.microsoft.com/office/powerpoint/2010/main" val="2345269128"/>
              </p:ext>
            </p:extLst>
          </p:nvPr>
        </p:nvGraphicFramePr>
        <p:xfrm>
          <a:off x="3526910" y="838199"/>
          <a:ext cx="4988440"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72557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696" y="629266"/>
            <a:ext cx="2750280" cy="5506358"/>
          </a:xfrm>
        </p:spPr>
        <p:txBody>
          <a:bodyPr>
            <a:normAutofit/>
          </a:bodyPr>
          <a:lstStyle/>
          <a:p>
            <a:r>
              <a:rPr lang="en-GB" sz="3500"/>
              <a:t>Kanban Production</a:t>
            </a:r>
          </a:p>
        </p:txBody>
      </p:sp>
      <p:sp>
        <p:nvSpPr>
          <p:cNvPr id="9" name="Rectangle 8">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8700" y="559407"/>
            <a:ext cx="4945891"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3DCF00E-50EF-5C2B-91C7-9C32966607F0}"/>
              </a:ext>
            </a:extLst>
          </p:cNvPr>
          <p:cNvGraphicFramePr>
            <a:graphicFrameLocks noGrp="1"/>
          </p:cNvGraphicFramePr>
          <p:nvPr>
            <p:ph idx="1"/>
            <p:extLst>
              <p:ext uri="{D42A27DB-BD31-4B8C-83A1-F6EECF244321}">
                <p14:modId xmlns:p14="http://schemas.microsoft.com/office/powerpoint/2010/main" val="3503804838"/>
              </p:ext>
            </p:extLst>
          </p:nvPr>
        </p:nvGraphicFramePr>
        <p:xfrm>
          <a:off x="3963924" y="722376"/>
          <a:ext cx="4697730" cy="54132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15212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6891" y="1119031"/>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8305" y="1396686"/>
            <a:ext cx="2430380" cy="4064628"/>
          </a:xfrm>
        </p:spPr>
        <p:txBody>
          <a:bodyPr>
            <a:normAutofit/>
          </a:bodyPr>
          <a:lstStyle/>
          <a:p>
            <a:r>
              <a:rPr lang="en-GB" sz="3700">
                <a:solidFill>
                  <a:srgbClr val="FFFFFF"/>
                </a:solidFill>
              </a:rPr>
              <a:t>Kanban Production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6512790" y="941148"/>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536" y="4780992"/>
            <a:ext cx="409575"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4027614" y="1526033"/>
                <a:ext cx="4152298" cy="3935281"/>
              </a:xfrm>
            </p:spPr>
            <p:txBody>
              <a:bodyPr>
                <a:normAutofit/>
              </a:bodyPr>
              <a:lstStyle/>
              <a:p>
                <a:pPr marL="0" indent="0">
                  <a:lnSpc>
                    <a:spcPct val="90000"/>
                  </a:lnSpc>
                  <a:buNone/>
                </a:pPr>
                <a:r>
                  <a:rPr lang="en-GB" dirty="0"/>
                  <a:t>Number of kanbans needed to control the production of a particular product is as follows</a:t>
                </a:r>
                <a:endParaRPr lang="en-GB"/>
              </a:p>
              <a:p>
                <a:pPr marL="0" indent="0">
                  <a:lnSpc>
                    <a:spcPct val="90000"/>
                  </a:lnSpc>
                  <a:buNone/>
                </a:pPr>
                <a:endParaRPr lang="en-GB"/>
              </a:p>
              <a:p>
                <a:pPr marL="0" indent="0">
                  <a:lnSpc>
                    <a:spcPct val="90000"/>
                  </a:lnSpc>
                  <a:buNone/>
                </a:pPr>
                <a:r>
                  <a:rPr lang="en-GB" dirty="0"/>
                  <a:t>N =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a:rPr>
                          <m:t>𝐷𝑇</m:t>
                        </m:r>
                        <m:r>
                          <a:rPr lang="en-GB" b="0" i="1" smtClean="0">
                            <a:latin typeface="Cambria Math"/>
                          </a:rPr>
                          <m:t>+</m:t>
                        </m:r>
                        <m:r>
                          <a:rPr lang="en-GB" b="0" i="1" smtClean="0">
                            <a:latin typeface="Cambria Math"/>
                          </a:rPr>
                          <m:t>𝑆</m:t>
                        </m:r>
                      </m:num>
                      <m:den>
                        <m:r>
                          <a:rPr lang="en-GB" b="0" i="1" smtClean="0">
                            <a:latin typeface="Cambria Math"/>
                          </a:rPr>
                          <m:t>𝐶</m:t>
                        </m:r>
                      </m:den>
                    </m:f>
                  </m:oMath>
                </a14:m>
                <a:endParaRPr lang="en-GB"/>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4027614" y="1526033"/>
                <a:ext cx="4152298" cy="3935281"/>
              </a:xfrm>
              <a:blipFill>
                <a:blip r:embed="rId2"/>
                <a:stretch>
                  <a:fillRect l="-3818" t="-3251" r="-1322"/>
                </a:stretch>
              </a:blipFill>
            </p:spPr>
            <p:txBody>
              <a:bodyPr/>
              <a:lstStyle/>
              <a:p>
                <a:r>
                  <a:rPr lang="en-GB">
                    <a:noFill/>
                  </a:rPr>
                  <a:t> </a:t>
                </a:r>
              </a:p>
            </p:txBody>
          </p:sp>
        </mc:Fallback>
      </mc:AlternateContent>
    </p:spTree>
    <p:extLst>
      <p:ext uri="{BB962C8B-B14F-4D97-AF65-F5344CB8AC3E}">
        <p14:creationId xmlns:p14="http://schemas.microsoft.com/office/powerpoint/2010/main" val="18874630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000"/>
              <a:t>Kanban Production</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D83323D-5169-E921-37A9-3BEFCE5ED501}"/>
              </a:ext>
            </a:extLst>
          </p:cNvPr>
          <p:cNvGraphicFramePr>
            <a:graphicFrameLocks noGrp="1"/>
          </p:cNvGraphicFramePr>
          <p:nvPr>
            <p:ph idx="1"/>
            <p:extLst>
              <p:ext uri="{D42A27DB-BD31-4B8C-83A1-F6EECF244321}">
                <p14:modId xmlns:p14="http://schemas.microsoft.com/office/powerpoint/2010/main" val="1804400868"/>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2459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sz="3700">
                <a:solidFill>
                  <a:srgbClr val="FFFFFF"/>
                </a:solidFill>
              </a:rPr>
              <a:t>Kanban Production Example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pPr>
              <a:lnSpc>
                <a:spcPct val="90000"/>
              </a:lnSpc>
            </a:pPr>
            <a:r>
              <a:rPr lang="en-GB" sz="2700"/>
              <a:t>A worker’s job is to fill bottles of tablets, and they are expected to fill 200 bottles an hour.  The facility uses a kanban production system in which each container holds 25 bottles.  It takes 30 minutes for the worker to receive the bottles he needs from the previous workstation.  The factory sets safety stock at 10% of demand during lead time.</a:t>
            </a:r>
          </a:p>
          <a:p>
            <a:pPr>
              <a:lnSpc>
                <a:spcPct val="90000"/>
              </a:lnSpc>
            </a:pPr>
            <a:r>
              <a:rPr lang="en-GB" sz="2700"/>
              <a:t>How many kanbans are needed for the filling process</a:t>
            </a:r>
          </a:p>
        </p:txBody>
      </p:sp>
    </p:spTree>
    <p:extLst>
      <p:ext uri="{BB962C8B-B14F-4D97-AF65-F5344CB8AC3E}">
        <p14:creationId xmlns:p14="http://schemas.microsoft.com/office/powerpoint/2010/main" val="3669583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6891" y="1119031"/>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8305" y="1396686"/>
            <a:ext cx="2430380" cy="4064628"/>
          </a:xfrm>
        </p:spPr>
        <p:txBody>
          <a:bodyPr>
            <a:normAutofit/>
          </a:bodyPr>
          <a:lstStyle/>
          <a:p>
            <a:r>
              <a:rPr lang="en-GB" sz="3700">
                <a:solidFill>
                  <a:srgbClr val="FFFFFF"/>
                </a:solidFill>
              </a:rPr>
              <a:t>Kanban Production Example</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6512790" y="941148"/>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536" y="4780992"/>
            <a:ext cx="409575"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4027614" y="1526033"/>
                <a:ext cx="4152298" cy="3935281"/>
              </a:xfrm>
            </p:spPr>
            <p:txBody>
              <a:bodyPr>
                <a:normAutofit/>
              </a:bodyPr>
              <a:lstStyle/>
              <a:p>
                <a:pPr marL="0" indent="0">
                  <a:lnSpc>
                    <a:spcPct val="90000"/>
                  </a:lnSpc>
                  <a:buNone/>
                </a:pPr>
                <a:r>
                  <a:rPr lang="en-GB" sz="2500"/>
                  <a:t>D = 200 bottles per hour</a:t>
                </a:r>
              </a:p>
              <a:p>
                <a:pPr marL="0" indent="0">
                  <a:lnSpc>
                    <a:spcPct val="90000"/>
                  </a:lnSpc>
                  <a:buNone/>
                </a:pPr>
                <a:r>
                  <a:rPr lang="en-GB" sz="2500"/>
                  <a:t>T = 30 minutes or 0.5 hour</a:t>
                </a:r>
              </a:p>
              <a:p>
                <a:pPr marL="0" indent="0">
                  <a:lnSpc>
                    <a:spcPct val="90000"/>
                  </a:lnSpc>
                  <a:buNone/>
                </a:pPr>
                <a:r>
                  <a:rPr lang="en-GB" sz="2500"/>
                  <a:t>C = 25 bottles per containers</a:t>
                </a:r>
              </a:p>
              <a:p>
                <a:pPr marL="0" indent="0">
                  <a:lnSpc>
                    <a:spcPct val="90000"/>
                  </a:lnSpc>
                  <a:buNone/>
                </a:pPr>
                <a:r>
                  <a:rPr lang="en-GB" sz="2500"/>
                  <a:t>S = 0.10 (200 x 0.5) = 10 bottles</a:t>
                </a:r>
              </a:p>
              <a:p>
                <a:pPr marL="0" indent="0">
                  <a:lnSpc>
                    <a:spcPct val="90000"/>
                  </a:lnSpc>
                  <a:buNone/>
                </a:pPr>
                <a:r>
                  <a:rPr lang="en-GB" sz="2500"/>
                  <a:t>N = </a:t>
                </a:r>
                <a14:m>
                  <m:oMath xmlns:m="http://schemas.openxmlformats.org/officeDocument/2006/math">
                    <m:f>
                      <m:fPr>
                        <m:ctrlPr>
                          <a:rPr lang="en-GB" sz="2500" i="1" smtClean="0">
                            <a:latin typeface="Cambria Math" panose="02040503050406030204" pitchFamily="18" charset="0"/>
                          </a:rPr>
                        </m:ctrlPr>
                      </m:fPr>
                      <m:num>
                        <m:r>
                          <a:rPr lang="en-GB" sz="2500" b="0" i="1" smtClean="0">
                            <a:latin typeface="Cambria Math"/>
                          </a:rPr>
                          <m:t>𝐷𝑇</m:t>
                        </m:r>
                        <m:r>
                          <a:rPr lang="en-GB" sz="2500" b="0" i="1" smtClean="0">
                            <a:latin typeface="Cambria Math"/>
                          </a:rPr>
                          <m:t>+</m:t>
                        </m:r>
                        <m:r>
                          <a:rPr lang="en-GB" sz="2500" b="0" i="1" smtClean="0">
                            <a:latin typeface="Cambria Math"/>
                          </a:rPr>
                          <m:t>𝑆</m:t>
                        </m:r>
                      </m:num>
                      <m:den>
                        <m:eqArr>
                          <m:eqArrPr>
                            <m:ctrlPr>
                              <a:rPr lang="en-GB" sz="2500" b="0" i="1" smtClean="0">
                                <a:latin typeface="Cambria Math" panose="02040503050406030204" pitchFamily="18" charset="0"/>
                              </a:rPr>
                            </m:ctrlPr>
                          </m:eqArrPr>
                          <m:e>
                            <m:r>
                              <a:rPr lang="en-GB" sz="2500" b="0" i="1" smtClean="0">
                                <a:latin typeface="Cambria Math"/>
                              </a:rPr>
                              <m:t>𝐶</m:t>
                            </m:r>
                          </m:e>
                          <m:e/>
                        </m:eqArr>
                      </m:den>
                    </m:f>
                  </m:oMath>
                </a14:m>
                <a:endParaRPr lang="en-GB" sz="2500"/>
              </a:p>
              <a:p>
                <a:pPr marL="0" indent="0">
                  <a:lnSpc>
                    <a:spcPct val="90000"/>
                  </a:lnSpc>
                  <a:buNone/>
                </a:pPr>
                <a:r>
                  <a:rPr lang="en-GB" sz="2500"/>
                  <a:t>N = </a:t>
                </a:r>
                <a14:m>
                  <m:oMath xmlns:m="http://schemas.openxmlformats.org/officeDocument/2006/math">
                    <m:f>
                      <m:fPr>
                        <m:ctrlPr>
                          <a:rPr lang="en-GB" sz="2500" i="1" smtClean="0">
                            <a:latin typeface="Cambria Math" panose="02040503050406030204" pitchFamily="18" charset="0"/>
                          </a:rPr>
                        </m:ctrlPr>
                      </m:fPr>
                      <m:num>
                        <m:r>
                          <a:rPr lang="en-GB" sz="2500" b="0" i="1" smtClean="0">
                            <a:latin typeface="Cambria Math"/>
                          </a:rPr>
                          <m:t>200 ×</m:t>
                        </m:r>
                        <m:r>
                          <a:rPr lang="en-GB" sz="2500" b="0" i="1" smtClean="0">
                            <a:latin typeface="Cambria Math"/>
                            <a:ea typeface="Cambria Math"/>
                          </a:rPr>
                          <m:t>0.5+</m:t>
                        </m:r>
                        <m:r>
                          <a:rPr lang="en-GB" sz="2500" b="0" i="1" smtClean="0">
                            <a:latin typeface="Cambria Math" panose="02040503050406030204" pitchFamily="18" charset="0"/>
                            <a:ea typeface="Cambria Math"/>
                          </a:rPr>
                          <m:t>1</m:t>
                        </m:r>
                        <m:r>
                          <a:rPr lang="en-GB" sz="2500" b="0" i="1" smtClean="0">
                            <a:latin typeface="Cambria Math"/>
                            <a:ea typeface="Cambria Math"/>
                          </a:rPr>
                          <m:t>0</m:t>
                        </m:r>
                      </m:num>
                      <m:den>
                        <m:r>
                          <a:rPr lang="en-GB" sz="2500" b="0" i="1" smtClean="0">
                            <a:latin typeface="Cambria Math"/>
                          </a:rPr>
                          <m:t>25</m:t>
                        </m:r>
                      </m:den>
                    </m:f>
                  </m:oMath>
                </a14:m>
                <a:r>
                  <a:rPr lang="en-GB" sz="2500"/>
                  <a:t> = 4.4 or 5 kanbans</a:t>
                </a:r>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4027614" y="1526033"/>
                <a:ext cx="4152298" cy="3935281"/>
              </a:xfrm>
              <a:blipFill>
                <a:blip r:embed="rId2"/>
                <a:stretch>
                  <a:fillRect l="-2496" t="-2012"/>
                </a:stretch>
              </a:blipFill>
            </p:spPr>
            <p:txBody>
              <a:bodyPr/>
              <a:lstStyle/>
              <a:p>
                <a:r>
                  <a:rPr lang="en-GB">
                    <a:noFill/>
                  </a:rPr>
                  <a:t> </a:t>
                </a:r>
              </a:p>
            </p:txBody>
          </p:sp>
        </mc:Fallback>
      </mc:AlternateContent>
    </p:spTree>
    <p:extLst>
      <p:ext uri="{BB962C8B-B14F-4D97-AF65-F5344CB8AC3E}">
        <p14:creationId xmlns:p14="http://schemas.microsoft.com/office/powerpoint/2010/main" val="4014736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700"/>
              <a:t>Small Lot Sizes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B95DF77-3A02-A130-DA5D-539DAF93C6FF}"/>
              </a:ext>
            </a:extLst>
          </p:cNvPr>
          <p:cNvGraphicFramePr>
            <a:graphicFrameLocks noGrp="1"/>
          </p:cNvGraphicFramePr>
          <p:nvPr>
            <p:ph idx="1"/>
            <p:extLst>
              <p:ext uri="{D42A27DB-BD31-4B8C-83A1-F6EECF244321}">
                <p14:modId xmlns:p14="http://schemas.microsoft.com/office/powerpoint/2010/main" val="1633162672"/>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89480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700"/>
              <a:t>Small Lot Sizes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B160874-7EAB-EFB3-5EDF-BA60E9DEB59D}"/>
              </a:ext>
            </a:extLst>
          </p:cNvPr>
          <p:cNvGraphicFramePr>
            <a:graphicFrameLocks noGrp="1"/>
          </p:cNvGraphicFramePr>
          <p:nvPr>
            <p:ph idx="1"/>
            <p:extLst>
              <p:ext uri="{D42A27DB-BD31-4B8C-83A1-F6EECF244321}">
                <p14:modId xmlns:p14="http://schemas.microsoft.com/office/powerpoint/2010/main" val="1748248878"/>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61539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700"/>
              <a:t>Small Lot Sizes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ED6346A-9831-3AE7-4368-8B38C7B2EF5B}"/>
              </a:ext>
            </a:extLst>
          </p:cNvPr>
          <p:cNvGraphicFramePr>
            <a:graphicFrameLocks noGrp="1"/>
          </p:cNvGraphicFramePr>
          <p:nvPr>
            <p:ph idx="1"/>
            <p:extLst>
              <p:ext uri="{D42A27DB-BD31-4B8C-83A1-F6EECF244321}">
                <p14:modId xmlns:p14="http://schemas.microsoft.com/office/powerpoint/2010/main" val="402524429"/>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03993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700"/>
              <a:t>Small Lot Sizes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2EBBF27-B04C-0C39-D7C2-2D5C88AF375C}"/>
              </a:ext>
            </a:extLst>
          </p:cNvPr>
          <p:cNvGraphicFramePr>
            <a:graphicFrameLocks noGrp="1"/>
          </p:cNvGraphicFramePr>
          <p:nvPr>
            <p:ph idx="1"/>
            <p:extLst>
              <p:ext uri="{D42A27DB-BD31-4B8C-83A1-F6EECF244321}">
                <p14:modId xmlns:p14="http://schemas.microsoft.com/office/powerpoint/2010/main" val="1377892933"/>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59301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5200">
                <a:solidFill>
                  <a:schemeClr val="accent5"/>
                </a:solidFill>
              </a:rPr>
              <a:t>Uniform Plant Loading</a:t>
            </a:r>
          </a:p>
        </p:txBody>
      </p:sp>
      <p:graphicFrame>
        <p:nvGraphicFramePr>
          <p:cNvPr id="5" name="Content Placeholder 2">
            <a:extLst>
              <a:ext uri="{FF2B5EF4-FFF2-40B4-BE49-F238E27FC236}">
                <a16:creationId xmlns:a16="http://schemas.microsoft.com/office/drawing/2014/main" id="{007D5619-61D6-4983-FC3A-81D4F727BBEE}"/>
              </a:ext>
            </a:extLst>
          </p:cNvPr>
          <p:cNvGraphicFramePr>
            <a:graphicFrameLocks noGrp="1"/>
          </p:cNvGraphicFramePr>
          <p:nvPr>
            <p:ph idx="1"/>
            <p:extLst>
              <p:ext uri="{D42A27DB-BD31-4B8C-83A1-F6EECF244321}">
                <p14:modId xmlns:p14="http://schemas.microsoft.com/office/powerpoint/2010/main" val="866614784"/>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75151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5200">
                <a:solidFill>
                  <a:schemeClr val="accent5"/>
                </a:solidFill>
              </a:rPr>
              <a:t>Uniform Plant Loading</a:t>
            </a:r>
          </a:p>
        </p:txBody>
      </p:sp>
      <p:graphicFrame>
        <p:nvGraphicFramePr>
          <p:cNvPr id="5" name="Content Placeholder 2">
            <a:extLst>
              <a:ext uri="{FF2B5EF4-FFF2-40B4-BE49-F238E27FC236}">
                <a16:creationId xmlns:a16="http://schemas.microsoft.com/office/drawing/2014/main" id="{81011F72-A01E-1160-0A04-F2AC25C3BE95}"/>
              </a:ext>
            </a:extLst>
          </p:cNvPr>
          <p:cNvGraphicFramePr>
            <a:graphicFrameLocks noGrp="1"/>
          </p:cNvGraphicFramePr>
          <p:nvPr>
            <p:ph idx="1"/>
            <p:extLst>
              <p:ext uri="{D42A27DB-BD31-4B8C-83A1-F6EECF244321}">
                <p14:modId xmlns:p14="http://schemas.microsoft.com/office/powerpoint/2010/main" val="2262761866"/>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01867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5200">
                <a:solidFill>
                  <a:schemeClr val="accent5"/>
                </a:solidFill>
              </a:rPr>
              <a:t>Uniform Plant Loading</a:t>
            </a:r>
          </a:p>
        </p:txBody>
      </p:sp>
      <p:graphicFrame>
        <p:nvGraphicFramePr>
          <p:cNvPr id="5" name="Content Placeholder 2">
            <a:extLst>
              <a:ext uri="{FF2B5EF4-FFF2-40B4-BE49-F238E27FC236}">
                <a16:creationId xmlns:a16="http://schemas.microsoft.com/office/drawing/2014/main" id="{9A2A2107-61BF-39D1-382A-B193A86E10E4}"/>
              </a:ext>
            </a:extLst>
          </p:cNvPr>
          <p:cNvGraphicFramePr>
            <a:graphicFrameLocks noGrp="1"/>
          </p:cNvGraphicFramePr>
          <p:nvPr>
            <p:ph idx="1"/>
            <p:extLst>
              <p:ext uri="{D42A27DB-BD31-4B8C-83A1-F6EECF244321}">
                <p14:modId xmlns:p14="http://schemas.microsoft.com/office/powerpoint/2010/main" val="1208017583"/>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68834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4800">
                <a:solidFill>
                  <a:schemeClr val="accent5"/>
                </a:solidFill>
              </a:rPr>
              <a:t>Flexible Resources</a:t>
            </a:r>
          </a:p>
        </p:txBody>
      </p:sp>
      <p:graphicFrame>
        <p:nvGraphicFramePr>
          <p:cNvPr id="5" name="Content Placeholder 2">
            <a:extLst>
              <a:ext uri="{FF2B5EF4-FFF2-40B4-BE49-F238E27FC236}">
                <a16:creationId xmlns:a16="http://schemas.microsoft.com/office/drawing/2014/main" id="{70562220-2918-50F9-2096-AE83E0EE448D}"/>
              </a:ext>
            </a:extLst>
          </p:cNvPr>
          <p:cNvGraphicFramePr>
            <a:graphicFrameLocks noGrp="1"/>
          </p:cNvGraphicFramePr>
          <p:nvPr>
            <p:ph idx="1"/>
            <p:extLst>
              <p:ext uri="{D42A27DB-BD31-4B8C-83A1-F6EECF244321}">
                <p14:modId xmlns:p14="http://schemas.microsoft.com/office/powerpoint/2010/main" val="3606135177"/>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93515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4800">
                <a:solidFill>
                  <a:schemeClr val="accent5"/>
                </a:solidFill>
              </a:rPr>
              <a:t>Flexible Resources</a:t>
            </a:r>
          </a:p>
        </p:txBody>
      </p:sp>
      <p:graphicFrame>
        <p:nvGraphicFramePr>
          <p:cNvPr id="5" name="Content Placeholder 2">
            <a:extLst>
              <a:ext uri="{FF2B5EF4-FFF2-40B4-BE49-F238E27FC236}">
                <a16:creationId xmlns:a16="http://schemas.microsoft.com/office/drawing/2014/main" id="{B05F5E99-5D19-BCB1-467A-5904ADA57331}"/>
              </a:ext>
            </a:extLst>
          </p:cNvPr>
          <p:cNvGraphicFramePr>
            <a:graphicFrameLocks noGrp="1"/>
          </p:cNvGraphicFramePr>
          <p:nvPr>
            <p:ph idx="1"/>
            <p:extLst>
              <p:ext uri="{D42A27DB-BD31-4B8C-83A1-F6EECF244321}">
                <p14:modId xmlns:p14="http://schemas.microsoft.com/office/powerpoint/2010/main" val="1215436714"/>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87018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4800">
                <a:solidFill>
                  <a:schemeClr val="accent5"/>
                </a:solidFill>
              </a:rPr>
              <a:t>Flexible Resources</a:t>
            </a:r>
          </a:p>
        </p:txBody>
      </p:sp>
      <p:graphicFrame>
        <p:nvGraphicFramePr>
          <p:cNvPr id="5" name="Content Placeholder 2">
            <a:extLst>
              <a:ext uri="{FF2B5EF4-FFF2-40B4-BE49-F238E27FC236}">
                <a16:creationId xmlns:a16="http://schemas.microsoft.com/office/drawing/2014/main" id="{01C19491-799C-E4D0-25F3-63F8F7EF3263}"/>
              </a:ext>
            </a:extLst>
          </p:cNvPr>
          <p:cNvGraphicFramePr>
            <a:graphicFrameLocks noGrp="1"/>
          </p:cNvGraphicFramePr>
          <p:nvPr>
            <p:ph idx="1"/>
            <p:extLst>
              <p:ext uri="{D42A27DB-BD31-4B8C-83A1-F6EECF244321}">
                <p14:modId xmlns:p14="http://schemas.microsoft.com/office/powerpoint/2010/main" val="191292235"/>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57232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700"/>
              <a:t>Facility Layout</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D8D4418-B503-0FA2-B231-0789D3E0E1AC}"/>
              </a:ext>
            </a:extLst>
          </p:cNvPr>
          <p:cNvGraphicFramePr>
            <a:graphicFrameLocks noGrp="1"/>
          </p:cNvGraphicFramePr>
          <p:nvPr>
            <p:ph idx="1"/>
            <p:extLst>
              <p:ext uri="{D42A27DB-BD31-4B8C-83A1-F6EECF244321}">
                <p14:modId xmlns:p14="http://schemas.microsoft.com/office/powerpoint/2010/main" val="57622194"/>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170213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700"/>
              <a:t>Facility Layout</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6A2772E-C2D5-E01A-A0FD-C08259DD3F53}"/>
              </a:ext>
            </a:extLst>
          </p:cNvPr>
          <p:cNvGraphicFramePr>
            <a:graphicFrameLocks noGrp="1"/>
          </p:cNvGraphicFramePr>
          <p:nvPr>
            <p:ph idx="1"/>
            <p:extLst>
              <p:ext uri="{D42A27DB-BD31-4B8C-83A1-F6EECF244321}">
                <p14:modId xmlns:p14="http://schemas.microsoft.com/office/powerpoint/2010/main" val="2485609271"/>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02781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5200">
                <a:solidFill>
                  <a:schemeClr val="accent5"/>
                </a:solidFill>
              </a:rPr>
              <a:t>Facility Layout</a:t>
            </a:r>
          </a:p>
        </p:txBody>
      </p:sp>
      <p:graphicFrame>
        <p:nvGraphicFramePr>
          <p:cNvPr id="5" name="Content Placeholder 2">
            <a:extLst>
              <a:ext uri="{FF2B5EF4-FFF2-40B4-BE49-F238E27FC236}">
                <a16:creationId xmlns:a16="http://schemas.microsoft.com/office/drawing/2014/main" id="{5FDC00A9-64D0-151B-C8DA-2568837EA8F5}"/>
              </a:ext>
            </a:extLst>
          </p:cNvPr>
          <p:cNvGraphicFramePr>
            <a:graphicFrameLocks noGrp="1"/>
          </p:cNvGraphicFramePr>
          <p:nvPr>
            <p:ph idx="1"/>
            <p:extLst>
              <p:ext uri="{D42A27DB-BD31-4B8C-83A1-F6EECF244321}">
                <p14:modId xmlns:p14="http://schemas.microsoft.com/office/powerpoint/2010/main" val="4225327923"/>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47520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5200">
                <a:solidFill>
                  <a:schemeClr val="accent5"/>
                </a:solidFill>
              </a:rPr>
              <a:t>Quality at Source</a:t>
            </a:r>
          </a:p>
        </p:txBody>
      </p:sp>
      <p:graphicFrame>
        <p:nvGraphicFramePr>
          <p:cNvPr id="5" name="Content Placeholder 2">
            <a:extLst>
              <a:ext uri="{FF2B5EF4-FFF2-40B4-BE49-F238E27FC236}">
                <a16:creationId xmlns:a16="http://schemas.microsoft.com/office/drawing/2014/main" id="{D672C01E-EF16-AD3D-2580-D494B1187837}"/>
              </a:ext>
            </a:extLst>
          </p:cNvPr>
          <p:cNvGraphicFramePr>
            <a:graphicFrameLocks noGrp="1"/>
          </p:cNvGraphicFramePr>
          <p:nvPr>
            <p:ph idx="1"/>
            <p:extLst>
              <p:ext uri="{D42A27DB-BD31-4B8C-83A1-F6EECF244321}">
                <p14:modId xmlns:p14="http://schemas.microsoft.com/office/powerpoint/2010/main" val="1380112390"/>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13286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5200"/>
              <a:t>Quality at Source</a:t>
            </a:r>
          </a:p>
        </p:txBody>
      </p:sp>
      <p:graphicFrame>
        <p:nvGraphicFramePr>
          <p:cNvPr id="5" name="Content Placeholder 2">
            <a:extLst>
              <a:ext uri="{FF2B5EF4-FFF2-40B4-BE49-F238E27FC236}">
                <a16:creationId xmlns:a16="http://schemas.microsoft.com/office/drawing/2014/main" id="{51C57C28-8A60-B8A4-13CB-AB1C2E5FC7E7}"/>
              </a:ext>
            </a:extLst>
          </p:cNvPr>
          <p:cNvGraphicFramePr>
            <a:graphicFrameLocks noGrp="1"/>
          </p:cNvGraphicFramePr>
          <p:nvPr>
            <p:ph idx="1"/>
            <p:extLst>
              <p:ext uri="{D42A27DB-BD31-4B8C-83A1-F6EECF244321}">
                <p14:modId xmlns:p14="http://schemas.microsoft.com/office/powerpoint/2010/main" val="2852658500"/>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64583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5200">
                <a:solidFill>
                  <a:schemeClr val="accent5"/>
                </a:solidFill>
              </a:rPr>
              <a:t>Quality at Source</a:t>
            </a:r>
          </a:p>
        </p:txBody>
      </p:sp>
      <p:graphicFrame>
        <p:nvGraphicFramePr>
          <p:cNvPr id="5" name="Content Placeholder 2">
            <a:extLst>
              <a:ext uri="{FF2B5EF4-FFF2-40B4-BE49-F238E27FC236}">
                <a16:creationId xmlns:a16="http://schemas.microsoft.com/office/drawing/2014/main" id="{3B98CFDA-6C0D-99AF-FDF9-8958C365742B}"/>
              </a:ext>
            </a:extLst>
          </p:cNvPr>
          <p:cNvGraphicFramePr>
            <a:graphicFrameLocks noGrp="1"/>
          </p:cNvGraphicFramePr>
          <p:nvPr>
            <p:ph idx="1"/>
            <p:extLst>
              <p:ext uri="{D42A27DB-BD31-4B8C-83A1-F6EECF244321}">
                <p14:modId xmlns:p14="http://schemas.microsoft.com/office/powerpoint/2010/main" val="2385599910"/>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226705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5200">
                <a:solidFill>
                  <a:schemeClr val="accent5"/>
                </a:solidFill>
              </a:rPr>
              <a:t>Quality at Source</a:t>
            </a:r>
          </a:p>
        </p:txBody>
      </p:sp>
      <p:graphicFrame>
        <p:nvGraphicFramePr>
          <p:cNvPr id="5" name="Content Placeholder 2">
            <a:extLst>
              <a:ext uri="{FF2B5EF4-FFF2-40B4-BE49-F238E27FC236}">
                <a16:creationId xmlns:a16="http://schemas.microsoft.com/office/drawing/2014/main" id="{F86B18CF-E345-567E-CC22-8F4A3BE1D1EC}"/>
              </a:ext>
            </a:extLst>
          </p:cNvPr>
          <p:cNvGraphicFramePr>
            <a:graphicFrameLocks noGrp="1"/>
          </p:cNvGraphicFramePr>
          <p:nvPr>
            <p:ph idx="1"/>
            <p:extLst>
              <p:ext uri="{D42A27DB-BD31-4B8C-83A1-F6EECF244321}">
                <p14:modId xmlns:p14="http://schemas.microsoft.com/office/powerpoint/2010/main" val="915210973"/>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945132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5200">
                <a:solidFill>
                  <a:schemeClr val="accent5"/>
                </a:solidFill>
              </a:rPr>
              <a:t>Quality at Source</a:t>
            </a:r>
          </a:p>
        </p:txBody>
      </p:sp>
      <p:graphicFrame>
        <p:nvGraphicFramePr>
          <p:cNvPr id="5" name="Content Placeholder 2">
            <a:extLst>
              <a:ext uri="{FF2B5EF4-FFF2-40B4-BE49-F238E27FC236}">
                <a16:creationId xmlns:a16="http://schemas.microsoft.com/office/drawing/2014/main" id="{113A6B51-795D-B7C0-BC03-BD5713EDAE58}"/>
              </a:ext>
            </a:extLst>
          </p:cNvPr>
          <p:cNvGraphicFramePr>
            <a:graphicFrameLocks noGrp="1"/>
          </p:cNvGraphicFramePr>
          <p:nvPr>
            <p:ph idx="1"/>
            <p:extLst>
              <p:ext uri="{D42A27DB-BD31-4B8C-83A1-F6EECF244321}">
                <p14:modId xmlns:p14="http://schemas.microsoft.com/office/powerpoint/2010/main" val="1979903508"/>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597404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Respect for People</a:t>
            </a:r>
          </a:p>
        </p:txBody>
      </p:sp>
      <p:graphicFrame>
        <p:nvGraphicFramePr>
          <p:cNvPr id="5" name="Content Placeholder 2">
            <a:extLst>
              <a:ext uri="{FF2B5EF4-FFF2-40B4-BE49-F238E27FC236}">
                <a16:creationId xmlns:a16="http://schemas.microsoft.com/office/drawing/2014/main" id="{B6724B3D-D754-478B-4C18-60DC28D37C1E}"/>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573222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5200">
                <a:solidFill>
                  <a:schemeClr val="accent5"/>
                </a:solidFill>
              </a:rPr>
              <a:t>Respect for People</a:t>
            </a:r>
          </a:p>
        </p:txBody>
      </p:sp>
      <p:graphicFrame>
        <p:nvGraphicFramePr>
          <p:cNvPr id="5" name="Content Placeholder 2">
            <a:extLst>
              <a:ext uri="{FF2B5EF4-FFF2-40B4-BE49-F238E27FC236}">
                <a16:creationId xmlns:a16="http://schemas.microsoft.com/office/drawing/2014/main" id="{325DD16C-4F3D-68D3-8EFC-23E108A710FA}"/>
              </a:ext>
            </a:extLst>
          </p:cNvPr>
          <p:cNvGraphicFramePr>
            <a:graphicFrameLocks noGrp="1"/>
          </p:cNvGraphicFramePr>
          <p:nvPr>
            <p:ph idx="1"/>
            <p:extLst>
              <p:ext uri="{D42A27DB-BD31-4B8C-83A1-F6EECF244321}">
                <p14:modId xmlns:p14="http://schemas.microsoft.com/office/powerpoint/2010/main" val="305496731"/>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529533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5200">
                <a:solidFill>
                  <a:schemeClr val="accent5"/>
                </a:solidFill>
              </a:rPr>
              <a:t>Respect for People</a:t>
            </a:r>
          </a:p>
        </p:txBody>
      </p:sp>
      <p:graphicFrame>
        <p:nvGraphicFramePr>
          <p:cNvPr id="5" name="Content Placeholder 2">
            <a:extLst>
              <a:ext uri="{FF2B5EF4-FFF2-40B4-BE49-F238E27FC236}">
                <a16:creationId xmlns:a16="http://schemas.microsoft.com/office/drawing/2014/main" id="{1B735AFE-B18D-BAD8-A5AB-6A28BB2058EA}"/>
              </a:ext>
            </a:extLst>
          </p:cNvPr>
          <p:cNvGraphicFramePr>
            <a:graphicFrameLocks noGrp="1"/>
          </p:cNvGraphicFramePr>
          <p:nvPr>
            <p:ph idx="1"/>
            <p:extLst>
              <p:ext uri="{D42A27DB-BD31-4B8C-83A1-F6EECF244321}">
                <p14:modId xmlns:p14="http://schemas.microsoft.com/office/powerpoint/2010/main" val="2534581636"/>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131888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5200">
                <a:solidFill>
                  <a:schemeClr val="accent5"/>
                </a:solidFill>
              </a:rPr>
              <a:t>Respect for People</a:t>
            </a:r>
          </a:p>
        </p:txBody>
      </p:sp>
      <p:graphicFrame>
        <p:nvGraphicFramePr>
          <p:cNvPr id="5" name="Content Placeholder 2">
            <a:extLst>
              <a:ext uri="{FF2B5EF4-FFF2-40B4-BE49-F238E27FC236}">
                <a16:creationId xmlns:a16="http://schemas.microsoft.com/office/drawing/2014/main" id="{9A009F86-5289-81DB-DCA3-2C6D95BA5B77}"/>
              </a:ext>
            </a:extLst>
          </p:cNvPr>
          <p:cNvGraphicFramePr>
            <a:graphicFrameLocks noGrp="1"/>
          </p:cNvGraphicFramePr>
          <p:nvPr>
            <p:ph idx="1"/>
            <p:extLst>
              <p:ext uri="{D42A27DB-BD31-4B8C-83A1-F6EECF244321}">
                <p14:modId xmlns:p14="http://schemas.microsoft.com/office/powerpoint/2010/main" val="2045023397"/>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764728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5200">
                <a:solidFill>
                  <a:schemeClr val="accent5"/>
                </a:solidFill>
              </a:rPr>
              <a:t>Respect for People</a:t>
            </a:r>
          </a:p>
        </p:txBody>
      </p:sp>
      <p:graphicFrame>
        <p:nvGraphicFramePr>
          <p:cNvPr id="5" name="Content Placeholder 2">
            <a:extLst>
              <a:ext uri="{FF2B5EF4-FFF2-40B4-BE49-F238E27FC236}">
                <a16:creationId xmlns:a16="http://schemas.microsoft.com/office/drawing/2014/main" id="{7708087A-8240-AAF9-9D7A-13AEC570742A}"/>
              </a:ext>
            </a:extLst>
          </p:cNvPr>
          <p:cNvGraphicFramePr>
            <a:graphicFrameLocks noGrp="1"/>
          </p:cNvGraphicFramePr>
          <p:nvPr>
            <p:ph idx="1"/>
            <p:extLst>
              <p:ext uri="{D42A27DB-BD31-4B8C-83A1-F6EECF244321}">
                <p14:modId xmlns:p14="http://schemas.microsoft.com/office/powerpoint/2010/main" val="2262608961"/>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722560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5200">
                <a:solidFill>
                  <a:schemeClr val="accent5"/>
                </a:solidFill>
              </a:rPr>
              <a:t>Respect for People</a:t>
            </a:r>
          </a:p>
        </p:txBody>
      </p:sp>
      <p:graphicFrame>
        <p:nvGraphicFramePr>
          <p:cNvPr id="5" name="Content Placeholder 2">
            <a:extLst>
              <a:ext uri="{FF2B5EF4-FFF2-40B4-BE49-F238E27FC236}">
                <a16:creationId xmlns:a16="http://schemas.microsoft.com/office/drawing/2014/main" id="{7DED0467-8EE2-4E92-2B03-2080DE81FEB8}"/>
              </a:ext>
            </a:extLst>
          </p:cNvPr>
          <p:cNvGraphicFramePr>
            <a:graphicFrameLocks noGrp="1"/>
          </p:cNvGraphicFramePr>
          <p:nvPr>
            <p:ph idx="1"/>
            <p:extLst>
              <p:ext uri="{D42A27DB-BD31-4B8C-83A1-F6EECF244321}">
                <p14:modId xmlns:p14="http://schemas.microsoft.com/office/powerpoint/2010/main" val="3069919528"/>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197914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5200">
                <a:solidFill>
                  <a:schemeClr val="accent5"/>
                </a:solidFill>
              </a:rPr>
              <a:t>Respect for People</a:t>
            </a:r>
          </a:p>
        </p:txBody>
      </p:sp>
      <p:graphicFrame>
        <p:nvGraphicFramePr>
          <p:cNvPr id="5" name="Content Placeholder 2">
            <a:extLst>
              <a:ext uri="{FF2B5EF4-FFF2-40B4-BE49-F238E27FC236}">
                <a16:creationId xmlns:a16="http://schemas.microsoft.com/office/drawing/2014/main" id="{63863B2C-82FC-D9DF-117B-1027A46F161B}"/>
              </a:ext>
            </a:extLst>
          </p:cNvPr>
          <p:cNvGraphicFramePr>
            <a:graphicFrameLocks noGrp="1"/>
          </p:cNvGraphicFramePr>
          <p:nvPr>
            <p:ph idx="1"/>
            <p:extLst>
              <p:ext uri="{D42A27DB-BD31-4B8C-83A1-F6EECF244321}">
                <p14:modId xmlns:p14="http://schemas.microsoft.com/office/powerpoint/2010/main" val="1991920558"/>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35216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a:solidFill>
                  <a:schemeClr val="accent5"/>
                </a:solidFill>
              </a:rPr>
              <a:t>Role of Production Employees in JIT</a:t>
            </a:r>
          </a:p>
        </p:txBody>
      </p:sp>
      <p:graphicFrame>
        <p:nvGraphicFramePr>
          <p:cNvPr id="5" name="Content Placeholder 2">
            <a:extLst>
              <a:ext uri="{FF2B5EF4-FFF2-40B4-BE49-F238E27FC236}">
                <a16:creationId xmlns:a16="http://schemas.microsoft.com/office/drawing/2014/main" id="{3750C0EC-CDC1-E216-D988-7977BFDD7BDC}"/>
              </a:ext>
            </a:extLst>
          </p:cNvPr>
          <p:cNvGraphicFramePr>
            <a:graphicFrameLocks noGrp="1"/>
          </p:cNvGraphicFramePr>
          <p:nvPr>
            <p:ph idx="1"/>
            <p:extLst>
              <p:ext uri="{D42A27DB-BD31-4B8C-83A1-F6EECF244321}">
                <p14:modId xmlns:p14="http://schemas.microsoft.com/office/powerpoint/2010/main" val="21551412"/>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963307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a:solidFill>
                  <a:schemeClr val="accent5"/>
                </a:solidFill>
              </a:rPr>
              <a:t>Role of Production Employees in JIT</a:t>
            </a:r>
          </a:p>
        </p:txBody>
      </p:sp>
      <p:graphicFrame>
        <p:nvGraphicFramePr>
          <p:cNvPr id="5" name="Content Placeholder 2">
            <a:extLst>
              <a:ext uri="{FF2B5EF4-FFF2-40B4-BE49-F238E27FC236}">
                <a16:creationId xmlns:a16="http://schemas.microsoft.com/office/drawing/2014/main" id="{70153AED-197A-693C-A015-BA7F223CC0AB}"/>
              </a:ext>
            </a:extLst>
          </p:cNvPr>
          <p:cNvGraphicFramePr>
            <a:graphicFrameLocks noGrp="1"/>
          </p:cNvGraphicFramePr>
          <p:nvPr>
            <p:ph idx="1"/>
            <p:extLst>
              <p:ext uri="{D42A27DB-BD31-4B8C-83A1-F6EECF244321}">
                <p14:modId xmlns:p14="http://schemas.microsoft.com/office/powerpoint/2010/main" val="2176011503"/>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462352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3600">
                <a:solidFill>
                  <a:schemeClr val="accent5"/>
                </a:solidFill>
              </a:rPr>
              <a:t>The Role of Management</a:t>
            </a:r>
          </a:p>
        </p:txBody>
      </p:sp>
      <p:graphicFrame>
        <p:nvGraphicFramePr>
          <p:cNvPr id="5" name="Content Placeholder 2">
            <a:extLst>
              <a:ext uri="{FF2B5EF4-FFF2-40B4-BE49-F238E27FC236}">
                <a16:creationId xmlns:a16="http://schemas.microsoft.com/office/drawing/2014/main" id="{88C26553-DFFF-F381-843F-1B875ACD471C}"/>
              </a:ext>
            </a:extLst>
          </p:cNvPr>
          <p:cNvGraphicFramePr>
            <a:graphicFrameLocks noGrp="1"/>
          </p:cNvGraphicFramePr>
          <p:nvPr>
            <p:ph idx="1"/>
            <p:extLst>
              <p:ext uri="{D42A27DB-BD31-4B8C-83A1-F6EECF244321}">
                <p14:modId xmlns:p14="http://schemas.microsoft.com/office/powerpoint/2010/main" val="1667442768"/>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387152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3" y="809898"/>
            <a:ext cx="7629757" cy="1554480"/>
          </a:xfrm>
        </p:spPr>
        <p:txBody>
          <a:bodyPr anchor="ctr">
            <a:normAutofit/>
          </a:bodyPr>
          <a:lstStyle/>
          <a:p>
            <a:r>
              <a:rPr lang="en-GB" sz="4200"/>
              <a:t>The Role of Management</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B0C8798-2C58-47A5-4E09-28CBC219BBB9}"/>
              </a:ext>
            </a:extLst>
          </p:cNvPr>
          <p:cNvGraphicFramePr>
            <a:graphicFrameLocks noGrp="1"/>
          </p:cNvGraphicFramePr>
          <p:nvPr>
            <p:ph idx="1"/>
            <p:extLst>
              <p:ext uri="{D42A27DB-BD31-4B8C-83A1-F6EECF244321}">
                <p14:modId xmlns:p14="http://schemas.microsoft.com/office/powerpoint/2010/main" val="1046985033"/>
              </p:ext>
            </p:extLst>
          </p:nvPr>
        </p:nvGraphicFramePr>
        <p:xfrm>
          <a:off x="678451" y="3017519"/>
          <a:ext cx="778383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501535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3300"/>
              <a:t>The Role of Management</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1667ED4-201B-58C0-52F3-B55D1C2A5C29}"/>
              </a:ext>
            </a:extLst>
          </p:cNvPr>
          <p:cNvGraphicFramePr>
            <a:graphicFrameLocks noGrp="1"/>
          </p:cNvGraphicFramePr>
          <p:nvPr>
            <p:ph idx="1"/>
            <p:extLst>
              <p:ext uri="{D42A27DB-BD31-4B8C-83A1-F6EECF244321}">
                <p14:modId xmlns:p14="http://schemas.microsoft.com/office/powerpoint/2010/main" val="2223376573"/>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275065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3600"/>
              <a:t>The Role of Management</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 name="connsiteX0" fmla="*/ 0 w 4480560"/>
              <a:gd name="connsiteY0" fmla="*/ 0 h 13716"/>
              <a:gd name="connsiteX1" fmla="*/ 595274 w 4480560"/>
              <a:gd name="connsiteY1" fmla="*/ 0 h 13716"/>
              <a:gd name="connsiteX2" fmla="*/ 1100938 w 4480560"/>
              <a:gd name="connsiteY2" fmla="*/ 0 h 13716"/>
              <a:gd name="connsiteX3" fmla="*/ 1830629 w 4480560"/>
              <a:gd name="connsiteY3" fmla="*/ 0 h 13716"/>
              <a:gd name="connsiteX4" fmla="*/ 2425903 w 4480560"/>
              <a:gd name="connsiteY4" fmla="*/ 0 h 13716"/>
              <a:gd name="connsiteX5" fmla="*/ 3021178 w 4480560"/>
              <a:gd name="connsiteY5" fmla="*/ 0 h 13716"/>
              <a:gd name="connsiteX6" fmla="*/ 3750869 w 4480560"/>
              <a:gd name="connsiteY6" fmla="*/ 0 h 13716"/>
              <a:gd name="connsiteX7" fmla="*/ 4480560 w 4480560"/>
              <a:gd name="connsiteY7" fmla="*/ 0 h 13716"/>
              <a:gd name="connsiteX8" fmla="*/ 4480560 w 4480560"/>
              <a:gd name="connsiteY8" fmla="*/ 13716 h 13716"/>
              <a:gd name="connsiteX9" fmla="*/ 3930091 w 4480560"/>
              <a:gd name="connsiteY9" fmla="*/ 13716 h 13716"/>
              <a:gd name="connsiteX10" fmla="*/ 3290011 w 4480560"/>
              <a:gd name="connsiteY10" fmla="*/ 13716 h 13716"/>
              <a:gd name="connsiteX11" fmla="*/ 2649931 w 4480560"/>
              <a:gd name="connsiteY11" fmla="*/ 13716 h 13716"/>
              <a:gd name="connsiteX12" fmla="*/ 2054657 w 4480560"/>
              <a:gd name="connsiteY12" fmla="*/ 13716 h 13716"/>
              <a:gd name="connsiteX13" fmla="*/ 1324966 w 4480560"/>
              <a:gd name="connsiteY13" fmla="*/ 13716 h 13716"/>
              <a:gd name="connsiteX14" fmla="*/ 595274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574" y="14606"/>
                  <a:pt x="338605" y="-40"/>
                  <a:pt x="595274" y="0"/>
                </a:cubicBezTo>
                <a:cubicBezTo>
                  <a:pt x="856171" y="-2198"/>
                  <a:pt x="863435" y="-13333"/>
                  <a:pt x="1100938" y="0"/>
                </a:cubicBezTo>
                <a:cubicBezTo>
                  <a:pt x="1340270" y="17713"/>
                  <a:pt x="1418448" y="-18893"/>
                  <a:pt x="1651406" y="0"/>
                </a:cubicBezTo>
                <a:cubicBezTo>
                  <a:pt x="1875387" y="1627"/>
                  <a:pt x="2153037" y="22688"/>
                  <a:pt x="2336292" y="0"/>
                </a:cubicBezTo>
                <a:cubicBezTo>
                  <a:pt x="2522206" y="-4211"/>
                  <a:pt x="2718333" y="34959"/>
                  <a:pt x="2931566" y="0"/>
                </a:cubicBezTo>
                <a:cubicBezTo>
                  <a:pt x="3137043" y="-17106"/>
                  <a:pt x="3304331" y="1415"/>
                  <a:pt x="3482035" y="0"/>
                </a:cubicBezTo>
                <a:cubicBezTo>
                  <a:pt x="3649837" y="-24078"/>
                  <a:pt x="4010577" y="-51921"/>
                  <a:pt x="4480560" y="0"/>
                </a:cubicBezTo>
                <a:cubicBezTo>
                  <a:pt x="4480642" y="3611"/>
                  <a:pt x="4480510" y="9346"/>
                  <a:pt x="4480560" y="13716"/>
                </a:cubicBezTo>
                <a:cubicBezTo>
                  <a:pt x="4305601" y="36948"/>
                  <a:pt x="4025154" y="21890"/>
                  <a:pt x="3840480" y="13716"/>
                </a:cubicBezTo>
                <a:cubicBezTo>
                  <a:pt x="3668919" y="-16903"/>
                  <a:pt x="3556555" y="-17246"/>
                  <a:pt x="3290011" y="13716"/>
                </a:cubicBezTo>
                <a:cubicBezTo>
                  <a:pt x="2991827" y="13600"/>
                  <a:pt x="2862038" y="-27094"/>
                  <a:pt x="2560320" y="13716"/>
                </a:cubicBezTo>
                <a:cubicBezTo>
                  <a:pt x="2273396" y="32804"/>
                  <a:pt x="2159701" y="35426"/>
                  <a:pt x="1965046" y="13716"/>
                </a:cubicBezTo>
                <a:cubicBezTo>
                  <a:pt x="1785994" y="24616"/>
                  <a:pt x="1686680" y="47748"/>
                  <a:pt x="1459382" y="13716"/>
                </a:cubicBezTo>
                <a:cubicBezTo>
                  <a:pt x="1260610" y="398"/>
                  <a:pt x="913962" y="26960"/>
                  <a:pt x="774497" y="13716"/>
                </a:cubicBezTo>
                <a:cubicBezTo>
                  <a:pt x="689426" y="-2719"/>
                  <a:pt x="378264" y="1751"/>
                  <a:pt x="0" y="13716"/>
                </a:cubicBezTo>
                <a:cubicBezTo>
                  <a:pt x="-173" y="8371"/>
                  <a:pt x="-387" y="6213"/>
                  <a:pt x="0" y="0"/>
                </a:cubicBezTo>
                <a:close/>
              </a:path>
              <a:path w="4480560" h="13716" stroke="0" extrusionOk="0">
                <a:moveTo>
                  <a:pt x="0" y="0"/>
                </a:moveTo>
                <a:cubicBezTo>
                  <a:pt x="290844" y="5546"/>
                  <a:pt x="318443" y="10543"/>
                  <a:pt x="595274" y="0"/>
                </a:cubicBezTo>
                <a:cubicBezTo>
                  <a:pt x="862223" y="-10630"/>
                  <a:pt x="1008164" y="-6970"/>
                  <a:pt x="1100938" y="0"/>
                </a:cubicBezTo>
                <a:cubicBezTo>
                  <a:pt x="1231751" y="-9052"/>
                  <a:pt x="1563421" y="-55931"/>
                  <a:pt x="1830629" y="0"/>
                </a:cubicBezTo>
                <a:cubicBezTo>
                  <a:pt x="2081843" y="38764"/>
                  <a:pt x="2181743" y="16966"/>
                  <a:pt x="2425903" y="0"/>
                </a:cubicBezTo>
                <a:cubicBezTo>
                  <a:pt x="2657412" y="-20059"/>
                  <a:pt x="2795431" y="8423"/>
                  <a:pt x="3021178" y="0"/>
                </a:cubicBezTo>
                <a:cubicBezTo>
                  <a:pt x="3275119" y="-4749"/>
                  <a:pt x="3480943" y="2522"/>
                  <a:pt x="3750869" y="0"/>
                </a:cubicBezTo>
                <a:cubicBezTo>
                  <a:pt x="4005211" y="16055"/>
                  <a:pt x="4302144" y="-2969"/>
                  <a:pt x="4480560" y="0"/>
                </a:cubicBezTo>
                <a:cubicBezTo>
                  <a:pt x="4480397" y="3458"/>
                  <a:pt x="4481383" y="8632"/>
                  <a:pt x="4480560" y="13716"/>
                </a:cubicBezTo>
                <a:cubicBezTo>
                  <a:pt x="4261480" y="-10003"/>
                  <a:pt x="4206199" y="28529"/>
                  <a:pt x="3930091" y="13716"/>
                </a:cubicBezTo>
                <a:cubicBezTo>
                  <a:pt x="3666932" y="-15474"/>
                  <a:pt x="3493645" y="14804"/>
                  <a:pt x="3290011" y="13716"/>
                </a:cubicBezTo>
                <a:cubicBezTo>
                  <a:pt x="3137078" y="-41032"/>
                  <a:pt x="2894690" y="-17948"/>
                  <a:pt x="2649931" y="13716"/>
                </a:cubicBezTo>
                <a:cubicBezTo>
                  <a:pt x="2413020" y="21294"/>
                  <a:pt x="2225991" y="-10559"/>
                  <a:pt x="2054657" y="13716"/>
                </a:cubicBezTo>
                <a:cubicBezTo>
                  <a:pt x="1886877" y="37541"/>
                  <a:pt x="1548763" y="45390"/>
                  <a:pt x="1324966" y="13716"/>
                </a:cubicBezTo>
                <a:cubicBezTo>
                  <a:pt x="1040995" y="1897"/>
                  <a:pt x="786929" y="-17655"/>
                  <a:pt x="595274" y="13716"/>
                </a:cubicBezTo>
                <a:cubicBezTo>
                  <a:pt x="371401" y="32831"/>
                  <a:pt x="168483" y="23167"/>
                  <a:pt x="0" y="13716"/>
                </a:cubicBezTo>
                <a:cubicBezTo>
                  <a:pt x="-740" y="8467"/>
                  <a:pt x="-279" y="4434"/>
                  <a:pt x="0" y="0"/>
                </a:cubicBezTo>
                <a:close/>
              </a:path>
              <a:path w="4480560" h="13716" fill="none" stroke="0" extrusionOk="0">
                <a:moveTo>
                  <a:pt x="0" y="0"/>
                </a:moveTo>
                <a:cubicBezTo>
                  <a:pt x="254633" y="596"/>
                  <a:pt x="318854" y="8353"/>
                  <a:pt x="595274" y="0"/>
                </a:cubicBezTo>
                <a:cubicBezTo>
                  <a:pt x="857042" y="-2503"/>
                  <a:pt x="863005" y="-13327"/>
                  <a:pt x="1100938" y="0"/>
                </a:cubicBezTo>
                <a:cubicBezTo>
                  <a:pt x="1322315" y="28736"/>
                  <a:pt x="1429801" y="-15572"/>
                  <a:pt x="1651406" y="0"/>
                </a:cubicBezTo>
                <a:cubicBezTo>
                  <a:pt x="1861310" y="20479"/>
                  <a:pt x="2199002" y="36173"/>
                  <a:pt x="2336292" y="0"/>
                </a:cubicBezTo>
                <a:cubicBezTo>
                  <a:pt x="2504451" y="-23230"/>
                  <a:pt x="2735943" y="-3451"/>
                  <a:pt x="2931566" y="0"/>
                </a:cubicBezTo>
                <a:cubicBezTo>
                  <a:pt x="3109081" y="-33272"/>
                  <a:pt x="3310374" y="39503"/>
                  <a:pt x="3482035" y="0"/>
                </a:cubicBezTo>
                <a:cubicBezTo>
                  <a:pt x="3630968" y="-117346"/>
                  <a:pt x="3975789" y="30358"/>
                  <a:pt x="4480560" y="0"/>
                </a:cubicBezTo>
                <a:cubicBezTo>
                  <a:pt x="4480546" y="3532"/>
                  <a:pt x="4481771" y="9530"/>
                  <a:pt x="4480560" y="13716"/>
                </a:cubicBezTo>
                <a:cubicBezTo>
                  <a:pt x="4299745" y="8025"/>
                  <a:pt x="4055484" y="54224"/>
                  <a:pt x="3840480" y="13716"/>
                </a:cubicBezTo>
                <a:cubicBezTo>
                  <a:pt x="3665362" y="14404"/>
                  <a:pt x="3548412" y="6532"/>
                  <a:pt x="3290011" y="13716"/>
                </a:cubicBezTo>
                <a:cubicBezTo>
                  <a:pt x="3037450" y="36923"/>
                  <a:pt x="2862123" y="43167"/>
                  <a:pt x="2560320" y="13716"/>
                </a:cubicBezTo>
                <a:cubicBezTo>
                  <a:pt x="2308793" y="7156"/>
                  <a:pt x="2153402" y="-25971"/>
                  <a:pt x="1965046" y="13716"/>
                </a:cubicBezTo>
                <a:cubicBezTo>
                  <a:pt x="1778601" y="25944"/>
                  <a:pt x="1672011" y="23840"/>
                  <a:pt x="1459382" y="13716"/>
                </a:cubicBezTo>
                <a:cubicBezTo>
                  <a:pt x="1212351" y="-9856"/>
                  <a:pt x="906131" y="12859"/>
                  <a:pt x="774497" y="13716"/>
                </a:cubicBezTo>
                <a:cubicBezTo>
                  <a:pt x="636671" y="-47283"/>
                  <a:pt x="331670" y="1705"/>
                  <a:pt x="0" y="13716"/>
                </a:cubicBezTo>
                <a:cubicBezTo>
                  <a:pt x="-561" y="8546"/>
                  <a:pt x="-377" y="61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r>
              <a:rPr lang="en-GB" sz="1900"/>
              <a:t>Managers are also responsible for providing motivation and necessary recognition to employees</a:t>
            </a:r>
          </a:p>
          <a:p>
            <a:r>
              <a:rPr lang="en-GB" sz="1900"/>
              <a:t>Their job also includes sharing information such as profitability and performance results, as well as making sure ample time is scheduled for all the activities employees must perform</a:t>
            </a:r>
          </a:p>
        </p:txBody>
      </p:sp>
    </p:spTree>
    <p:extLst>
      <p:ext uri="{BB962C8B-B14F-4D97-AF65-F5344CB8AC3E}">
        <p14:creationId xmlns:p14="http://schemas.microsoft.com/office/powerpoint/2010/main" val="54436008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3600"/>
              <a:t>The Role of Management</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 name="connsiteX0" fmla="*/ 0 w 4480560"/>
              <a:gd name="connsiteY0" fmla="*/ 0 h 13716"/>
              <a:gd name="connsiteX1" fmla="*/ 595274 w 4480560"/>
              <a:gd name="connsiteY1" fmla="*/ 0 h 13716"/>
              <a:gd name="connsiteX2" fmla="*/ 1100938 w 4480560"/>
              <a:gd name="connsiteY2" fmla="*/ 0 h 13716"/>
              <a:gd name="connsiteX3" fmla="*/ 1830629 w 4480560"/>
              <a:gd name="connsiteY3" fmla="*/ 0 h 13716"/>
              <a:gd name="connsiteX4" fmla="*/ 2425903 w 4480560"/>
              <a:gd name="connsiteY4" fmla="*/ 0 h 13716"/>
              <a:gd name="connsiteX5" fmla="*/ 3021178 w 4480560"/>
              <a:gd name="connsiteY5" fmla="*/ 0 h 13716"/>
              <a:gd name="connsiteX6" fmla="*/ 3750869 w 4480560"/>
              <a:gd name="connsiteY6" fmla="*/ 0 h 13716"/>
              <a:gd name="connsiteX7" fmla="*/ 4480560 w 4480560"/>
              <a:gd name="connsiteY7" fmla="*/ 0 h 13716"/>
              <a:gd name="connsiteX8" fmla="*/ 4480560 w 4480560"/>
              <a:gd name="connsiteY8" fmla="*/ 13716 h 13716"/>
              <a:gd name="connsiteX9" fmla="*/ 3930091 w 4480560"/>
              <a:gd name="connsiteY9" fmla="*/ 13716 h 13716"/>
              <a:gd name="connsiteX10" fmla="*/ 3290011 w 4480560"/>
              <a:gd name="connsiteY10" fmla="*/ 13716 h 13716"/>
              <a:gd name="connsiteX11" fmla="*/ 2649931 w 4480560"/>
              <a:gd name="connsiteY11" fmla="*/ 13716 h 13716"/>
              <a:gd name="connsiteX12" fmla="*/ 2054657 w 4480560"/>
              <a:gd name="connsiteY12" fmla="*/ 13716 h 13716"/>
              <a:gd name="connsiteX13" fmla="*/ 1324966 w 4480560"/>
              <a:gd name="connsiteY13" fmla="*/ 13716 h 13716"/>
              <a:gd name="connsiteX14" fmla="*/ 595274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574" y="14606"/>
                  <a:pt x="338605" y="-40"/>
                  <a:pt x="595274" y="0"/>
                </a:cubicBezTo>
                <a:cubicBezTo>
                  <a:pt x="856171" y="-2198"/>
                  <a:pt x="863435" y="-13333"/>
                  <a:pt x="1100938" y="0"/>
                </a:cubicBezTo>
                <a:cubicBezTo>
                  <a:pt x="1340270" y="17713"/>
                  <a:pt x="1418448" y="-18893"/>
                  <a:pt x="1651406" y="0"/>
                </a:cubicBezTo>
                <a:cubicBezTo>
                  <a:pt x="1875387" y="1627"/>
                  <a:pt x="2153037" y="22688"/>
                  <a:pt x="2336292" y="0"/>
                </a:cubicBezTo>
                <a:cubicBezTo>
                  <a:pt x="2522206" y="-4211"/>
                  <a:pt x="2718333" y="34959"/>
                  <a:pt x="2931566" y="0"/>
                </a:cubicBezTo>
                <a:cubicBezTo>
                  <a:pt x="3137043" y="-17106"/>
                  <a:pt x="3304331" y="1415"/>
                  <a:pt x="3482035" y="0"/>
                </a:cubicBezTo>
                <a:cubicBezTo>
                  <a:pt x="3649837" y="-24078"/>
                  <a:pt x="4010577" y="-51921"/>
                  <a:pt x="4480560" y="0"/>
                </a:cubicBezTo>
                <a:cubicBezTo>
                  <a:pt x="4480642" y="3611"/>
                  <a:pt x="4480510" y="9346"/>
                  <a:pt x="4480560" y="13716"/>
                </a:cubicBezTo>
                <a:cubicBezTo>
                  <a:pt x="4305601" y="36948"/>
                  <a:pt x="4025154" y="21890"/>
                  <a:pt x="3840480" y="13716"/>
                </a:cubicBezTo>
                <a:cubicBezTo>
                  <a:pt x="3668919" y="-16903"/>
                  <a:pt x="3556555" y="-17246"/>
                  <a:pt x="3290011" y="13716"/>
                </a:cubicBezTo>
                <a:cubicBezTo>
                  <a:pt x="2991827" y="13600"/>
                  <a:pt x="2862038" y="-27094"/>
                  <a:pt x="2560320" y="13716"/>
                </a:cubicBezTo>
                <a:cubicBezTo>
                  <a:pt x="2273396" y="32804"/>
                  <a:pt x="2159701" y="35426"/>
                  <a:pt x="1965046" y="13716"/>
                </a:cubicBezTo>
                <a:cubicBezTo>
                  <a:pt x="1785994" y="24616"/>
                  <a:pt x="1686680" y="47748"/>
                  <a:pt x="1459382" y="13716"/>
                </a:cubicBezTo>
                <a:cubicBezTo>
                  <a:pt x="1260610" y="398"/>
                  <a:pt x="913962" y="26960"/>
                  <a:pt x="774497" y="13716"/>
                </a:cubicBezTo>
                <a:cubicBezTo>
                  <a:pt x="689426" y="-2719"/>
                  <a:pt x="378264" y="1751"/>
                  <a:pt x="0" y="13716"/>
                </a:cubicBezTo>
                <a:cubicBezTo>
                  <a:pt x="-173" y="8371"/>
                  <a:pt x="-387" y="6213"/>
                  <a:pt x="0" y="0"/>
                </a:cubicBezTo>
                <a:close/>
              </a:path>
              <a:path w="4480560" h="13716" stroke="0" extrusionOk="0">
                <a:moveTo>
                  <a:pt x="0" y="0"/>
                </a:moveTo>
                <a:cubicBezTo>
                  <a:pt x="290844" y="5546"/>
                  <a:pt x="318443" y="10543"/>
                  <a:pt x="595274" y="0"/>
                </a:cubicBezTo>
                <a:cubicBezTo>
                  <a:pt x="862223" y="-10630"/>
                  <a:pt x="1008164" y="-6970"/>
                  <a:pt x="1100938" y="0"/>
                </a:cubicBezTo>
                <a:cubicBezTo>
                  <a:pt x="1231751" y="-9052"/>
                  <a:pt x="1563421" y="-55931"/>
                  <a:pt x="1830629" y="0"/>
                </a:cubicBezTo>
                <a:cubicBezTo>
                  <a:pt x="2081843" y="38764"/>
                  <a:pt x="2181743" y="16966"/>
                  <a:pt x="2425903" y="0"/>
                </a:cubicBezTo>
                <a:cubicBezTo>
                  <a:pt x="2657412" y="-20059"/>
                  <a:pt x="2795431" y="8423"/>
                  <a:pt x="3021178" y="0"/>
                </a:cubicBezTo>
                <a:cubicBezTo>
                  <a:pt x="3275119" y="-4749"/>
                  <a:pt x="3480943" y="2522"/>
                  <a:pt x="3750869" y="0"/>
                </a:cubicBezTo>
                <a:cubicBezTo>
                  <a:pt x="4005211" y="16055"/>
                  <a:pt x="4302144" y="-2969"/>
                  <a:pt x="4480560" y="0"/>
                </a:cubicBezTo>
                <a:cubicBezTo>
                  <a:pt x="4480397" y="3458"/>
                  <a:pt x="4481383" y="8632"/>
                  <a:pt x="4480560" y="13716"/>
                </a:cubicBezTo>
                <a:cubicBezTo>
                  <a:pt x="4261480" y="-10003"/>
                  <a:pt x="4206199" y="28529"/>
                  <a:pt x="3930091" y="13716"/>
                </a:cubicBezTo>
                <a:cubicBezTo>
                  <a:pt x="3666932" y="-15474"/>
                  <a:pt x="3493645" y="14804"/>
                  <a:pt x="3290011" y="13716"/>
                </a:cubicBezTo>
                <a:cubicBezTo>
                  <a:pt x="3137078" y="-41032"/>
                  <a:pt x="2894690" y="-17948"/>
                  <a:pt x="2649931" y="13716"/>
                </a:cubicBezTo>
                <a:cubicBezTo>
                  <a:pt x="2413020" y="21294"/>
                  <a:pt x="2225991" y="-10559"/>
                  <a:pt x="2054657" y="13716"/>
                </a:cubicBezTo>
                <a:cubicBezTo>
                  <a:pt x="1886877" y="37541"/>
                  <a:pt x="1548763" y="45390"/>
                  <a:pt x="1324966" y="13716"/>
                </a:cubicBezTo>
                <a:cubicBezTo>
                  <a:pt x="1040995" y="1897"/>
                  <a:pt x="786929" y="-17655"/>
                  <a:pt x="595274" y="13716"/>
                </a:cubicBezTo>
                <a:cubicBezTo>
                  <a:pt x="371401" y="32831"/>
                  <a:pt x="168483" y="23167"/>
                  <a:pt x="0" y="13716"/>
                </a:cubicBezTo>
                <a:cubicBezTo>
                  <a:pt x="-740" y="8467"/>
                  <a:pt x="-279" y="4434"/>
                  <a:pt x="0" y="0"/>
                </a:cubicBezTo>
                <a:close/>
              </a:path>
              <a:path w="4480560" h="13716" fill="none" stroke="0" extrusionOk="0">
                <a:moveTo>
                  <a:pt x="0" y="0"/>
                </a:moveTo>
                <a:cubicBezTo>
                  <a:pt x="254633" y="596"/>
                  <a:pt x="318854" y="8353"/>
                  <a:pt x="595274" y="0"/>
                </a:cubicBezTo>
                <a:cubicBezTo>
                  <a:pt x="857042" y="-2503"/>
                  <a:pt x="863005" y="-13327"/>
                  <a:pt x="1100938" y="0"/>
                </a:cubicBezTo>
                <a:cubicBezTo>
                  <a:pt x="1322315" y="28736"/>
                  <a:pt x="1429801" y="-15572"/>
                  <a:pt x="1651406" y="0"/>
                </a:cubicBezTo>
                <a:cubicBezTo>
                  <a:pt x="1861310" y="20479"/>
                  <a:pt x="2199002" y="36173"/>
                  <a:pt x="2336292" y="0"/>
                </a:cubicBezTo>
                <a:cubicBezTo>
                  <a:pt x="2504451" y="-23230"/>
                  <a:pt x="2735943" y="-3451"/>
                  <a:pt x="2931566" y="0"/>
                </a:cubicBezTo>
                <a:cubicBezTo>
                  <a:pt x="3109081" y="-33272"/>
                  <a:pt x="3310374" y="39503"/>
                  <a:pt x="3482035" y="0"/>
                </a:cubicBezTo>
                <a:cubicBezTo>
                  <a:pt x="3630968" y="-117346"/>
                  <a:pt x="3975789" y="30358"/>
                  <a:pt x="4480560" y="0"/>
                </a:cubicBezTo>
                <a:cubicBezTo>
                  <a:pt x="4480546" y="3532"/>
                  <a:pt x="4481771" y="9530"/>
                  <a:pt x="4480560" y="13716"/>
                </a:cubicBezTo>
                <a:cubicBezTo>
                  <a:pt x="4299745" y="8025"/>
                  <a:pt x="4055484" y="54224"/>
                  <a:pt x="3840480" y="13716"/>
                </a:cubicBezTo>
                <a:cubicBezTo>
                  <a:pt x="3665362" y="14404"/>
                  <a:pt x="3548412" y="6532"/>
                  <a:pt x="3290011" y="13716"/>
                </a:cubicBezTo>
                <a:cubicBezTo>
                  <a:pt x="3037450" y="36923"/>
                  <a:pt x="2862123" y="43167"/>
                  <a:pt x="2560320" y="13716"/>
                </a:cubicBezTo>
                <a:cubicBezTo>
                  <a:pt x="2308793" y="7156"/>
                  <a:pt x="2153402" y="-25971"/>
                  <a:pt x="1965046" y="13716"/>
                </a:cubicBezTo>
                <a:cubicBezTo>
                  <a:pt x="1778601" y="25944"/>
                  <a:pt x="1672011" y="23840"/>
                  <a:pt x="1459382" y="13716"/>
                </a:cubicBezTo>
                <a:cubicBezTo>
                  <a:pt x="1212351" y="-9856"/>
                  <a:pt x="906131" y="12859"/>
                  <a:pt x="774497" y="13716"/>
                </a:cubicBezTo>
                <a:cubicBezTo>
                  <a:pt x="636671" y="-47283"/>
                  <a:pt x="331670" y="1705"/>
                  <a:pt x="0" y="13716"/>
                </a:cubicBezTo>
                <a:cubicBezTo>
                  <a:pt x="-561" y="8546"/>
                  <a:pt x="-377" y="61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pPr marL="514350" indent="-514350">
              <a:buAutoNum type="arabicPeriod"/>
            </a:pPr>
            <a:r>
              <a:rPr lang="en-GB" sz="1900"/>
              <a:t>Be responsible for creating a JIT culture</a:t>
            </a:r>
          </a:p>
          <a:p>
            <a:pPr marL="514350" indent="-514350">
              <a:buAutoNum type="arabicPeriod"/>
            </a:pPr>
            <a:r>
              <a:rPr lang="en-GB" sz="1900"/>
              <a:t>Serve as coaches and facilitators not “bosses”</a:t>
            </a:r>
          </a:p>
          <a:p>
            <a:pPr marL="514350" indent="-514350">
              <a:buAutoNum type="arabicPeriod"/>
            </a:pPr>
            <a:r>
              <a:rPr lang="en-GB" sz="1900"/>
              <a:t>Develop an incentive system that rewards workers for their efforts</a:t>
            </a:r>
          </a:p>
          <a:p>
            <a:pPr marL="514350" indent="-514350">
              <a:buAutoNum type="arabicPeriod"/>
            </a:pPr>
            <a:r>
              <a:rPr lang="en-GB" sz="1900"/>
              <a:t>Develop employee skills necessary to function in a JIT environment</a:t>
            </a:r>
          </a:p>
          <a:p>
            <a:pPr marL="514350" indent="-514350">
              <a:buAutoNum type="arabicPeriod"/>
            </a:pPr>
            <a:r>
              <a:rPr lang="en-GB" sz="1900"/>
              <a:t>Ensure that workers receive multi-functional training</a:t>
            </a:r>
          </a:p>
          <a:p>
            <a:pPr marL="514350" indent="-514350">
              <a:buAutoNum type="arabicPeriod"/>
            </a:pPr>
            <a:r>
              <a:rPr lang="en-GB" sz="1900"/>
              <a:t>Facilitate teamwork</a:t>
            </a:r>
          </a:p>
        </p:txBody>
      </p:sp>
    </p:spTree>
    <p:extLst>
      <p:ext uri="{BB962C8B-B14F-4D97-AF65-F5344CB8AC3E}">
        <p14:creationId xmlns:p14="http://schemas.microsoft.com/office/powerpoint/2010/main" val="374946520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3600">
                <a:solidFill>
                  <a:schemeClr val="accent5"/>
                </a:solidFill>
              </a:rPr>
              <a:t>Supplier Relationships</a:t>
            </a:r>
          </a:p>
        </p:txBody>
      </p:sp>
      <p:graphicFrame>
        <p:nvGraphicFramePr>
          <p:cNvPr id="5" name="Content Placeholder 2">
            <a:extLst>
              <a:ext uri="{FF2B5EF4-FFF2-40B4-BE49-F238E27FC236}">
                <a16:creationId xmlns:a16="http://schemas.microsoft.com/office/drawing/2014/main" id="{F85E87B0-94A0-93C2-8BB3-651791F2C478}"/>
              </a:ext>
            </a:extLst>
          </p:cNvPr>
          <p:cNvGraphicFramePr>
            <a:graphicFrameLocks noGrp="1"/>
          </p:cNvGraphicFramePr>
          <p:nvPr>
            <p:ph idx="1"/>
            <p:extLst>
              <p:ext uri="{D42A27DB-BD31-4B8C-83A1-F6EECF244321}">
                <p14:modId xmlns:p14="http://schemas.microsoft.com/office/powerpoint/2010/main" val="1081203816"/>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375636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3600"/>
              <a:t>Supplier Relationships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 name="connsiteX0" fmla="*/ 0 w 4480560"/>
              <a:gd name="connsiteY0" fmla="*/ 0 h 13716"/>
              <a:gd name="connsiteX1" fmla="*/ 595274 w 4480560"/>
              <a:gd name="connsiteY1" fmla="*/ 0 h 13716"/>
              <a:gd name="connsiteX2" fmla="*/ 1100938 w 4480560"/>
              <a:gd name="connsiteY2" fmla="*/ 0 h 13716"/>
              <a:gd name="connsiteX3" fmla="*/ 1830629 w 4480560"/>
              <a:gd name="connsiteY3" fmla="*/ 0 h 13716"/>
              <a:gd name="connsiteX4" fmla="*/ 2425903 w 4480560"/>
              <a:gd name="connsiteY4" fmla="*/ 0 h 13716"/>
              <a:gd name="connsiteX5" fmla="*/ 3021178 w 4480560"/>
              <a:gd name="connsiteY5" fmla="*/ 0 h 13716"/>
              <a:gd name="connsiteX6" fmla="*/ 3750869 w 4480560"/>
              <a:gd name="connsiteY6" fmla="*/ 0 h 13716"/>
              <a:gd name="connsiteX7" fmla="*/ 4480560 w 4480560"/>
              <a:gd name="connsiteY7" fmla="*/ 0 h 13716"/>
              <a:gd name="connsiteX8" fmla="*/ 4480560 w 4480560"/>
              <a:gd name="connsiteY8" fmla="*/ 13716 h 13716"/>
              <a:gd name="connsiteX9" fmla="*/ 3930091 w 4480560"/>
              <a:gd name="connsiteY9" fmla="*/ 13716 h 13716"/>
              <a:gd name="connsiteX10" fmla="*/ 3290011 w 4480560"/>
              <a:gd name="connsiteY10" fmla="*/ 13716 h 13716"/>
              <a:gd name="connsiteX11" fmla="*/ 2649931 w 4480560"/>
              <a:gd name="connsiteY11" fmla="*/ 13716 h 13716"/>
              <a:gd name="connsiteX12" fmla="*/ 2054657 w 4480560"/>
              <a:gd name="connsiteY12" fmla="*/ 13716 h 13716"/>
              <a:gd name="connsiteX13" fmla="*/ 1324966 w 4480560"/>
              <a:gd name="connsiteY13" fmla="*/ 13716 h 13716"/>
              <a:gd name="connsiteX14" fmla="*/ 595274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574" y="14606"/>
                  <a:pt x="338605" y="-40"/>
                  <a:pt x="595274" y="0"/>
                </a:cubicBezTo>
                <a:cubicBezTo>
                  <a:pt x="856171" y="-2198"/>
                  <a:pt x="863435" y="-13333"/>
                  <a:pt x="1100938" y="0"/>
                </a:cubicBezTo>
                <a:cubicBezTo>
                  <a:pt x="1340270" y="17713"/>
                  <a:pt x="1418448" y="-18893"/>
                  <a:pt x="1651406" y="0"/>
                </a:cubicBezTo>
                <a:cubicBezTo>
                  <a:pt x="1875387" y="1627"/>
                  <a:pt x="2153037" y="22688"/>
                  <a:pt x="2336292" y="0"/>
                </a:cubicBezTo>
                <a:cubicBezTo>
                  <a:pt x="2522206" y="-4211"/>
                  <a:pt x="2718333" y="34959"/>
                  <a:pt x="2931566" y="0"/>
                </a:cubicBezTo>
                <a:cubicBezTo>
                  <a:pt x="3137043" y="-17106"/>
                  <a:pt x="3304331" y="1415"/>
                  <a:pt x="3482035" y="0"/>
                </a:cubicBezTo>
                <a:cubicBezTo>
                  <a:pt x="3649837" y="-24078"/>
                  <a:pt x="4010577" y="-51921"/>
                  <a:pt x="4480560" y="0"/>
                </a:cubicBezTo>
                <a:cubicBezTo>
                  <a:pt x="4480642" y="3611"/>
                  <a:pt x="4480510" y="9346"/>
                  <a:pt x="4480560" y="13716"/>
                </a:cubicBezTo>
                <a:cubicBezTo>
                  <a:pt x="4305601" y="36948"/>
                  <a:pt x="4025154" y="21890"/>
                  <a:pt x="3840480" y="13716"/>
                </a:cubicBezTo>
                <a:cubicBezTo>
                  <a:pt x="3668919" y="-16903"/>
                  <a:pt x="3556555" y="-17246"/>
                  <a:pt x="3290011" y="13716"/>
                </a:cubicBezTo>
                <a:cubicBezTo>
                  <a:pt x="2991827" y="13600"/>
                  <a:pt x="2862038" y="-27094"/>
                  <a:pt x="2560320" y="13716"/>
                </a:cubicBezTo>
                <a:cubicBezTo>
                  <a:pt x="2273396" y="32804"/>
                  <a:pt x="2159701" y="35426"/>
                  <a:pt x="1965046" y="13716"/>
                </a:cubicBezTo>
                <a:cubicBezTo>
                  <a:pt x="1785994" y="24616"/>
                  <a:pt x="1686680" y="47748"/>
                  <a:pt x="1459382" y="13716"/>
                </a:cubicBezTo>
                <a:cubicBezTo>
                  <a:pt x="1260610" y="398"/>
                  <a:pt x="913962" y="26960"/>
                  <a:pt x="774497" y="13716"/>
                </a:cubicBezTo>
                <a:cubicBezTo>
                  <a:pt x="689426" y="-2719"/>
                  <a:pt x="378264" y="1751"/>
                  <a:pt x="0" y="13716"/>
                </a:cubicBezTo>
                <a:cubicBezTo>
                  <a:pt x="-173" y="8371"/>
                  <a:pt x="-387" y="6213"/>
                  <a:pt x="0" y="0"/>
                </a:cubicBezTo>
                <a:close/>
              </a:path>
              <a:path w="4480560" h="13716" stroke="0" extrusionOk="0">
                <a:moveTo>
                  <a:pt x="0" y="0"/>
                </a:moveTo>
                <a:cubicBezTo>
                  <a:pt x="290844" y="5546"/>
                  <a:pt x="318443" y="10543"/>
                  <a:pt x="595274" y="0"/>
                </a:cubicBezTo>
                <a:cubicBezTo>
                  <a:pt x="862223" y="-10630"/>
                  <a:pt x="1008164" y="-6970"/>
                  <a:pt x="1100938" y="0"/>
                </a:cubicBezTo>
                <a:cubicBezTo>
                  <a:pt x="1231751" y="-9052"/>
                  <a:pt x="1563421" y="-55931"/>
                  <a:pt x="1830629" y="0"/>
                </a:cubicBezTo>
                <a:cubicBezTo>
                  <a:pt x="2081843" y="38764"/>
                  <a:pt x="2181743" y="16966"/>
                  <a:pt x="2425903" y="0"/>
                </a:cubicBezTo>
                <a:cubicBezTo>
                  <a:pt x="2657412" y="-20059"/>
                  <a:pt x="2795431" y="8423"/>
                  <a:pt x="3021178" y="0"/>
                </a:cubicBezTo>
                <a:cubicBezTo>
                  <a:pt x="3275119" y="-4749"/>
                  <a:pt x="3480943" y="2522"/>
                  <a:pt x="3750869" y="0"/>
                </a:cubicBezTo>
                <a:cubicBezTo>
                  <a:pt x="4005211" y="16055"/>
                  <a:pt x="4302144" y="-2969"/>
                  <a:pt x="4480560" y="0"/>
                </a:cubicBezTo>
                <a:cubicBezTo>
                  <a:pt x="4480397" y="3458"/>
                  <a:pt x="4481383" y="8632"/>
                  <a:pt x="4480560" y="13716"/>
                </a:cubicBezTo>
                <a:cubicBezTo>
                  <a:pt x="4261480" y="-10003"/>
                  <a:pt x="4206199" y="28529"/>
                  <a:pt x="3930091" y="13716"/>
                </a:cubicBezTo>
                <a:cubicBezTo>
                  <a:pt x="3666932" y="-15474"/>
                  <a:pt x="3493645" y="14804"/>
                  <a:pt x="3290011" y="13716"/>
                </a:cubicBezTo>
                <a:cubicBezTo>
                  <a:pt x="3137078" y="-41032"/>
                  <a:pt x="2894690" y="-17948"/>
                  <a:pt x="2649931" y="13716"/>
                </a:cubicBezTo>
                <a:cubicBezTo>
                  <a:pt x="2413020" y="21294"/>
                  <a:pt x="2225991" y="-10559"/>
                  <a:pt x="2054657" y="13716"/>
                </a:cubicBezTo>
                <a:cubicBezTo>
                  <a:pt x="1886877" y="37541"/>
                  <a:pt x="1548763" y="45390"/>
                  <a:pt x="1324966" y="13716"/>
                </a:cubicBezTo>
                <a:cubicBezTo>
                  <a:pt x="1040995" y="1897"/>
                  <a:pt x="786929" y="-17655"/>
                  <a:pt x="595274" y="13716"/>
                </a:cubicBezTo>
                <a:cubicBezTo>
                  <a:pt x="371401" y="32831"/>
                  <a:pt x="168483" y="23167"/>
                  <a:pt x="0" y="13716"/>
                </a:cubicBezTo>
                <a:cubicBezTo>
                  <a:pt x="-740" y="8467"/>
                  <a:pt x="-279" y="4434"/>
                  <a:pt x="0" y="0"/>
                </a:cubicBezTo>
                <a:close/>
              </a:path>
              <a:path w="4480560" h="13716" fill="none" stroke="0" extrusionOk="0">
                <a:moveTo>
                  <a:pt x="0" y="0"/>
                </a:moveTo>
                <a:cubicBezTo>
                  <a:pt x="254633" y="596"/>
                  <a:pt x="318854" y="8353"/>
                  <a:pt x="595274" y="0"/>
                </a:cubicBezTo>
                <a:cubicBezTo>
                  <a:pt x="857042" y="-2503"/>
                  <a:pt x="863005" y="-13327"/>
                  <a:pt x="1100938" y="0"/>
                </a:cubicBezTo>
                <a:cubicBezTo>
                  <a:pt x="1322315" y="28736"/>
                  <a:pt x="1429801" y="-15572"/>
                  <a:pt x="1651406" y="0"/>
                </a:cubicBezTo>
                <a:cubicBezTo>
                  <a:pt x="1861310" y="20479"/>
                  <a:pt x="2199002" y="36173"/>
                  <a:pt x="2336292" y="0"/>
                </a:cubicBezTo>
                <a:cubicBezTo>
                  <a:pt x="2504451" y="-23230"/>
                  <a:pt x="2735943" y="-3451"/>
                  <a:pt x="2931566" y="0"/>
                </a:cubicBezTo>
                <a:cubicBezTo>
                  <a:pt x="3109081" y="-33272"/>
                  <a:pt x="3310374" y="39503"/>
                  <a:pt x="3482035" y="0"/>
                </a:cubicBezTo>
                <a:cubicBezTo>
                  <a:pt x="3630968" y="-117346"/>
                  <a:pt x="3975789" y="30358"/>
                  <a:pt x="4480560" y="0"/>
                </a:cubicBezTo>
                <a:cubicBezTo>
                  <a:pt x="4480546" y="3532"/>
                  <a:pt x="4481771" y="9530"/>
                  <a:pt x="4480560" y="13716"/>
                </a:cubicBezTo>
                <a:cubicBezTo>
                  <a:pt x="4299745" y="8025"/>
                  <a:pt x="4055484" y="54224"/>
                  <a:pt x="3840480" y="13716"/>
                </a:cubicBezTo>
                <a:cubicBezTo>
                  <a:pt x="3665362" y="14404"/>
                  <a:pt x="3548412" y="6532"/>
                  <a:pt x="3290011" y="13716"/>
                </a:cubicBezTo>
                <a:cubicBezTo>
                  <a:pt x="3037450" y="36923"/>
                  <a:pt x="2862123" y="43167"/>
                  <a:pt x="2560320" y="13716"/>
                </a:cubicBezTo>
                <a:cubicBezTo>
                  <a:pt x="2308793" y="7156"/>
                  <a:pt x="2153402" y="-25971"/>
                  <a:pt x="1965046" y="13716"/>
                </a:cubicBezTo>
                <a:cubicBezTo>
                  <a:pt x="1778601" y="25944"/>
                  <a:pt x="1672011" y="23840"/>
                  <a:pt x="1459382" y="13716"/>
                </a:cubicBezTo>
                <a:cubicBezTo>
                  <a:pt x="1212351" y="-9856"/>
                  <a:pt x="906131" y="12859"/>
                  <a:pt x="774497" y="13716"/>
                </a:cubicBezTo>
                <a:cubicBezTo>
                  <a:pt x="636671" y="-47283"/>
                  <a:pt x="331670" y="1705"/>
                  <a:pt x="0" y="13716"/>
                </a:cubicBezTo>
                <a:cubicBezTo>
                  <a:pt x="-561" y="8546"/>
                  <a:pt x="-377" y="61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r>
              <a:rPr lang="en-GB" sz="1900"/>
              <a:t>The number of suppliers is typically much smaller than in traditional systems, and the goal is to shift to single-source suppliers that provide an entire family of parts for one manufacturer</a:t>
            </a:r>
          </a:p>
        </p:txBody>
      </p:sp>
    </p:spTree>
    <p:extLst>
      <p:ext uri="{BB962C8B-B14F-4D97-AF65-F5344CB8AC3E}">
        <p14:creationId xmlns:p14="http://schemas.microsoft.com/office/powerpoint/2010/main" val="5641437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3600">
                <a:solidFill>
                  <a:schemeClr val="accent5"/>
                </a:solidFill>
              </a:rPr>
              <a:t>Benefits of Long-Term Relationships</a:t>
            </a:r>
          </a:p>
        </p:txBody>
      </p:sp>
      <p:graphicFrame>
        <p:nvGraphicFramePr>
          <p:cNvPr id="5" name="Content Placeholder 2">
            <a:extLst>
              <a:ext uri="{FF2B5EF4-FFF2-40B4-BE49-F238E27FC236}">
                <a16:creationId xmlns:a16="http://schemas.microsoft.com/office/drawing/2014/main" id="{3DAC936F-D116-A40A-590C-5548CA5D10BA}"/>
              </a:ext>
            </a:extLst>
          </p:cNvPr>
          <p:cNvGraphicFramePr>
            <a:graphicFrameLocks noGrp="1"/>
          </p:cNvGraphicFramePr>
          <p:nvPr>
            <p:ph idx="1"/>
            <p:extLst>
              <p:ext uri="{D42A27DB-BD31-4B8C-83A1-F6EECF244321}">
                <p14:modId xmlns:p14="http://schemas.microsoft.com/office/powerpoint/2010/main" val="2768056851"/>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286156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3600">
                <a:solidFill>
                  <a:schemeClr val="accent5"/>
                </a:solidFill>
              </a:rPr>
              <a:t>Supplier Relationships</a:t>
            </a:r>
          </a:p>
        </p:txBody>
      </p:sp>
      <p:graphicFrame>
        <p:nvGraphicFramePr>
          <p:cNvPr id="5" name="Content Placeholder 2">
            <a:extLst>
              <a:ext uri="{FF2B5EF4-FFF2-40B4-BE49-F238E27FC236}">
                <a16:creationId xmlns:a16="http://schemas.microsoft.com/office/drawing/2014/main" id="{3D29177B-939F-005E-D367-933098582207}"/>
              </a:ext>
            </a:extLst>
          </p:cNvPr>
          <p:cNvGraphicFramePr>
            <a:graphicFrameLocks noGrp="1"/>
          </p:cNvGraphicFramePr>
          <p:nvPr>
            <p:ph idx="1"/>
            <p:extLst>
              <p:ext uri="{D42A27DB-BD31-4B8C-83A1-F6EECF244321}">
                <p14:modId xmlns:p14="http://schemas.microsoft.com/office/powerpoint/2010/main" val="1637260112"/>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244378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3600">
                <a:solidFill>
                  <a:schemeClr val="accent5"/>
                </a:solidFill>
              </a:rPr>
              <a:t>Supplier Relationships</a:t>
            </a:r>
          </a:p>
        </p:txBody>
      </p:sp>
      <p:graphicFrame>
        <p:nvGraphicFramePr>
          <p:cNvPr id="5" name="Content Placeholder 2">
            <a:extLst>
              <a:ext uri="{FF2B5EF4-FFF2-40B4-BE49-F238E27FC236}">
                <a16:creationId xmlns:a16="http://schemas.microsoft.com/office/drawing/2014/main" id="{585CFC0B-B286-3E60-F34A-CF22596F89F4}"/>
              </a:ext>
            </a:extLst>
          </p:cNvPr>
          <p:cNvGraphicFramePr>
            <a:graphicFrameLocks noGrp="1"/>
          </p:cNvGraphicFramePr>
          <p:nvPr>
            <p:ph idx="1"/>
            <p:extLst>
              <p:ext uri="{D42A27DB-BD31-4B8C-83A1-F6EECF244321}">
                <p14:modId xmlns:p14="http://schemas.microsoft.com/office/powerpoint/2010/main" val="468431150"/>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323677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3300"/>
              <a:t>Key Elements of JIT Supplier-Relationships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D64E22C-BCE7-944F-F8FA-6A5C166ADC87}"/>
              </a:ext>
            </a:extLst>
          </p:cNvPr>
          <p:cNvGraphicFramePr>
            <a:graphicFrameLocks noGrp="1"/>
          </p:cNvGraphicFramePr>
          <p:nvPr>
            <p:ph idx="1"/>
            <p:extLst>
              <p:ext uri="{D42A27DB-BD31-4B8C-83A1-F6EECF244321}">
                <p14:modId xmlns:p14="http://schemas.microsoft.com/office/powerpoint/2010/main" val="1220746463"/>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103759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700"/>
              <a:t>Benefits of JIT</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7D5C51A-6FA5-06A3-547D-A02D4DD75592}"/>
              </a:ext>
            </a:extLst>
          </p:cNvPr>
          <p:cNvGraphicFramePr>
            <a:graphicFrameLocks noGrp="1"/>
          </p:cNvGraphicFramePr>
          <p:nvPr>
            <p:ph idx="1"/>
            <p:extLst>
              <p:ext uri="{D42A27DB-BD31-4B8C-83A1-F6EECF244321}">
                <p14:modId xmlns:p14="http://schemas.microsoft.com/office/powerpoint/2010/main" val="3086767692"/>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636432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3600">
                <a:solidFill>
                  <a:schemeClr val="accent5"/>
                </a:solidFill>
              </a:rPr>
              <a:t>Implementing JIT</a:t>
            </a:r>
          </a:p>
        </p:txBody>
      </p:sp>
      <p:graphicFrame>
        <p:nvGraphicFramePr>
          <p:cNvPr id="5" name="Content Placeholder 2">
            <a:extLst>
              <a:ext uri="{FF2B5EF4-FFF2-40B4-BE49-F238E27FC236}">
                <a16:creationId xmlns:a16="http://schemas.microsoft.com/office/drawing/2014/main" id="{932605D8-1047-4EA9-CED7-97547E7C9FCB}"/>
              </a:ext>
            </a:extLst>
          </p:cNvPr>
          <p:cNvGraphicFramePr>
            <a:graphicFrameLocks noGrp="1"/>
          </p:cNvGraphicFramePr>
          <p:nvPr>
            <p:ph idx="1"/>
            <p:extLst>
              <p:ext uri="{D42A27DB-BD31-4B8C-83A1-F6EECF244321}">
                <p14:modId xmlns:p14="http://schemas.microsoft.com/office/powerpoint/2010/main" val="1196670067"/>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942706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3600">
                <a:solidFill>
                  <a:schemeClr val="accent5"/>
                </a:solidFill>
              </a:rPr>
              <a:t>Implementing JIT</a:t>
            </a:r>
          </a:p>
        </p:txBody>
      </p:sp>
      <p:graphicFrame>
        <p:nvGraphicFramePr>
          <p:cNvPr id="5" name="Content Placeholder 2">
            <a:extLst>
              <a:ext uri="{FF2B5EF4-FFF2-40B4-BE49-F238E27FC236}">
                <a16:creationId xmlns:a16="http://schemas.microsoft.com/office/drawing/2014/main" id="{8F79A9DC-01A1-E014-31BE-80799526803E}"/>
              </a:ext>
            </a:extLst>
          </p:cNvPr>
          <p:cNvGraphicFramePr>
            <a:graphicFrameLocks noGrp="1"/>
          </p:cNvGraphicFramePr>
          <p:nvPr>
            <p:ph idx="1"/>
            <p:extLst>
              <p:ext uri="{D42A27DB-BD31-4B8C-83A1-F6EECF244321}">
                <p14:modId xmlns:p14="http://schemas.microsoft.com/office/powerpoint/2010/main" val="1359669186"/>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826721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3300"/>
              <a:t>Steps in Implementing JIT</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 name="connsiteX0" fmla="*/ 0 w 4480560"/>
              <a:gd name="connsiteY0" fmla="*/ 0 h 13716"/>
              <a:gd name="connsiteX1" fmla="*/ 595274 w 4480560"/>
              <a:gd name="connsiteY1" fmla="*/ 0 h 13716"/>
              <a:gd name="connsiteX2" fmla="*/ 1100938 w 4480560"/>
              <a:gd name="connsiteY2" fmla="*/ 0 h 13716"/>
              <a:gd name="connsiteX3" fmla="*/ 1830629 w 4480560"/>
              <a:gd name="connsiteY3" fmla="*/ 0 h 13716"/>
              <a:gd name="connsiteX4" fmla="*/ 2425903 w 4480560"/>
              <a:gd name="connsiteY4" fmla="*/ 0 h 13716"/>
              <a:gd name="connsiteX5" fmla="*/ 3021178 w 4480560"/>
              <a:gd name="connsiteY5" fmla="*/ 0 h 13716"/>
              <a:gd name="connsiteX6" fmla="*/ 3750869 w 4480560"/>
              <a:gd name="connsiteY6" fmla="*/ 0 h 13716"/>
              <a:gd name="connsiteX7" fmla="*/ 4480560 w 4480560"/>
              <a:gd name="connsiteY7" fmla="*/ 0 h 13716"/>
              <a:gd name="connsiteX8" fmla="*/ 4480560 w 4480560"/>
              <a:gd name="connsiteY8" fmla="*/ 13716 h 13716"/>
              <a:gd name="connsiteX9" fmla="*/ 3930091 w 4480560"/>
              <a:gd name="connsiteY9" fmla="*/ 13716 h 13716"/>
              <a:gd name="connsiteX10" fmla="*/ 3290011 w 4480560"/>
              <a:gd name="connsiteY10" fmla="*/ 13716 h 13716"/>
              <a:gd name="connsiteX11" fmla="*/ 2649931 w 4480560"/>
              <a:gd name="connsiteY11" fmla="*/ 13716 h 13716"/>
              <a:gd name="connsiteX12" fmla="*/ 2054657 w 4480560"/>
              <a:gd name="connsiteY12" fmla="*/ 13716 h 13716"/>
              <a:gd name="connsiteX13" fmla="*/ 1324966 w 4480560"/>
              <a:gd name="connsiteY13" fmla="*/ 13716 h 13716"/>
              <a:gd name="connsiteX14" fmla="*/ 595274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574" y="14606"/>
                  <a:pt x="338605" y="-40"/>
                  <a:pt x="595274" y="0"/>
                </a:cubicBezTo>
                <a:cubicBezTo>
                  <a:pt x="856171" y="-2198"/>
                  <a:pt x="863435" y="-13333"/>
                  <a:pt x="1100938" y="0"/>
                </a:cubicBezTo>
                <a:cubicBezTo>
                  <a:pt x="1340270" y="17713"/>
                  <a:pt x="1418448" y="-18893"/>
                  <a:pt x="1651406" y="0"/>
                </a:cubicBezTo>
                <a:cubicBezTo>
                  <a:pt x="1875387" y="1627"/>
                  <a:pt x="2153037" y="22688"/>
                  <a:pt x="2336292" y="0"/>
                </a:cubicBezTo>
                <a:cubicBezTo>
                  <a:pt x="2522206" y="-4211"/>
                  <a:pt x="2718333" y="34959"/>
                  <a:pt x="2931566" y="0"/>
                </a:cubicBezTo>
                <a:cubicBezTo>
                  <a:pt x="3137043" y="-17106"/>
                  <a:pt x="3304331" y="1415"/>
                  <a:pt x="3482035" y="0"/>
                </a:cubicBezTo>
                <a:cubicBezTo>
                  <a:pt x="3649837" y="-24078"/>
                  <a:pt x="4010577" y="-51921"/>
                  <a:pt x="4480560" y="0"/>
                </a:cubicBezTo>
                <a:cubicBezTo>
                  <a:pt x="4480642" y="3611"/>
                  <a:pt x="4480510" y="9346"/>
                  <a:pt x="4480560" y="13716"/>
                </a:cubicBezTo>
                <a:cubicBezTo>
                  <a:pt x="4305601" y="36948"/>
                  <a:pt x="4025154" y="21890"/>
                  <a:pt x="3840480" y="13716"/>
                </a:cubicBezTo>
                <a:cubicBezTo>
                  <a:pt x="3668919" y="-16903"/>
                  <a:pt x="3556555" y="-17246"/>
                  <a:pt x="3290011" y="13716"/>
                </a:cubicBezTo>
                <a:cubicBezTo>
                  <a:pt x="2991827" y="13600"/>
                  <a:pt x="2862038" y="-27094"/>
                  <a:pt x="2560320" y="13716"/>
                </a:cubicBezTo>
                <a:cubicBezTo>
                  <a:pt x="2273396" y="32804"/>
                  <a:pt x="2159701" y="35426"/>
                  <a:pt x="1965046" y="13716"/>
                </a:cubicBezTo>
                <a:cubicBezTo>
                  <a:pt x="1785994" y="24616"/>
                  <a:pt x="1686680" y="47748"/>
                  <a:pt x="1459382" y="13716"/>
                </a:cubicBezTo>
                <a:cubicBezTo>
                  <a:pt x="1260610" y="398"/>
                  <a:pt x="913962" y="26960"/>
                  <a:pt x="774497" y="13716"/>
                </a:cubicBezTo>
                <a:cubicBezTo>
                  <a:pt x="689426" y="-2719"/>
                  <a:pt x="378264" y="1751"/>
                  <a:pt x="0" y="13716"/>
                </a:cubicBezTo>
                <a:cubicBezTo>
                  <a:pt x="-173" y="8371"/>
                  <a:pt x="-387" y="6213"/>
                  <a:pt x="0" y="0"/>
                </a:cubicBezTo>
                <a:close/>
              </a:path>
              <a:path w="4480560" h="13716" stroke="0" extrusionOk="0">
                <a:moveTo>
                  <a:pt x="0" y="0"/>
                </a:moveTo>
                <a:cubicBezTo>
                  <a:pt x="290844" y="5546"/>
                  <a:pt x="318443" y="10543"/>
                  <a:pt x="595274" y="0"/>
                </a:cubicBezTo>
                <a:cubicBezTo>
                  <a:pt x="862223" y="-10630"/>
                  <a:pt x="1008164" y="-6970"/>
                  <a:pt x="1100938" y="0"/>
                </a:cubicBezTo>
                <a:cubicBezTo>
                  <a:pt x="1231751" y="-9052"/>
                  <a:pt x="1563421" y="-55931"/>
                  <a:pt x="1830629" y="0"/>
                </a:cubicBezTo>
                <a:cubicBezTo>
                  <a:pt x="2081843" y="38764"/>
                  <a:pt x="2181743" y="16966"/>
                  <a:pt x="2425903" y="0"/>
                </a:cubicBezTo>
                <a:cubicBezTo>
                  <a:pt x="2657412" y="-20059"/>
                  <a:pt x="2795431" y="8423"/>
                  <a:pt x="3021178" y="0"/>
                </a:cubicBezTo>
                <a:cubicBezTo>
                  <a:pt x="3275119" y="-4749"/>
                  <a:pt x="3480943" y="2522"/>
                  <a:pt x="3750869" y="0"/>
                </a:cubicBezTo>
                <a:cubicBezTo>
                  <a:pt x="4005211" y="16055"/>
                  <a:pt x="4302144" y="-2969"/>
                  <a:pt x="4480560" y="0"/>
                </a:cubicBezTo>
                <a:cubicBezTo>
                  <a:pt x="4480397" y="3458"/>
                  <a:pt x="4481383" y="8632"/>
                  <a:pt x="4480560" y="13716"/>
                </a:cubicBezTo>
                <a:cubicBezTo>
                  <a:pt x="4261480" y="-10003"/>
                  <a:pt x="4206199" y="28529"/>
                  <a:pt x="3930091" y="13716"/>
                </a:cubicBezTo>
                <a:cubicBezTo>
                  <a:pt x="3666932" y="-15474"/>
                  <a:pt x="3493645" y="14804"/>
                  <a:pt x="3290011" y="13716"/>
                </a:cubicBezTo>
                <a:cubicBezTo>
                  <a:pt x="3137078" y="-41032"/>
                  <a:pt x="2894690" y="-17948"/>
                  <a:pt x="2649931" y="13716"/>
                </a:cubicBezTo>
                <a:cubicBezTo>
                  <a:pt x="2413020" y="21294"/>
                  <a:pt x="2225991" y="-10559"/>
                  <a:pt x="2054657" y="13716"/>
                </a:cubicBezTo>
                <a:cubicBezTo>
                  <a:pt x="1886877" y="37541"/>
                  <a:pt x="1548763" y="45390"/>
                  <a:pt x="1324966" y="13716"/>
                </a:cubicBezTo>
                <a:cubicBezTo>
                  <a:pt x="1040995" y="1897"/>
                  <a:pt x="786929" y="-17655"/>
                  <a:pt x="595274" y="13716"/>
                </a:cubicBezTo>
                <a:cubicBezTo>
                  <a:pt x="371401" y="32831"/>
                  <a:pt x="168483" y="23167"/>
                  <a:pt x="0" y="13716"/>
                </a:cubicBezTo>
                <a:cubicBezTo>
                  <a:pt x="-740" y="8467"/>
                  <a:pt x="-279" y="4434"/>
                  <a:pt x="0" y="0"/>
                </a:cubicBezTo>
                <a:close/>
              </a:path>
              <a:path w="4480560" h="13716" fill="none" stroke="0" extrusionOk="0">
                <a:moveTo>
                  <a:pt x="0" y="0"/>
                </a:moveTo>
                <a:cubicBezTo>
                  <a:pt x="254633" y="596"/>
                  <a:pt x="318854" y="8353"/>
                  <a:pt x="595274" y="0"/>
                </a:cubicBezTo>
                <a:cubicBezTo>
                  <a:pt x="857042" y="-2503"/>
                  <a:pt x="863005" y="-13327"/>
                  <a:pt x="1100938" y="0"/>
                </a:cubicBezTo>
                <a:cubicBezTo>
                  <a:pt x="1322315" y="28736"/>
                  <a:pt x="1429801" y="-15572"/>
                  <a:pt x="1651406" y="0"/>
                </a:cubicBezTo>
                <a:cubicBezTo>
                  <a:pt x="1861310" y="20479"/>
                  <a:pt x="2199002" y="36173"/>
                  <a:pt x="2336292" y="0"/>
                </a:cubicBezTo>
                <a:cubicBezTo>
                  <a:pt x="2504451" y="-23230"/>
                  <a:pt x="2735943" y="-3451"/>
                  <a:pt x="2931566" y="0"/>
                </a:cubicBezTo>
                <a:cubicBezTo>
                  <a:pt x="3109081" y="-33272"/>
                  <a:pt x="3310374" y="39503"/>
                  <a:pt x="3482035" y="0"/>
                </a:cubicBezTo>
                <a:cubicBezTo>
                  <a:pt x="3630968" y="-117346"/>
                  <a:pt x="3975789" y="30358"/>
                  <a:pt x="4480560" y="0"/>
                </a:cubicBezTo>
                <a:cubicBezTo>
                  <a:pt x="4480546" y="3532"/>
                  <a:pt x="4481771" y="9530"/>
                  <a:pt x="4480560" y="13716"/>
                </a:cubicBezTo>
                <a:cubicBezTo>
                  <a:pt x="4299745" y="8025"/>
                  <a:pt x="4055484" y="54224"/>
                  <a:pt x="3840480" y="13716"/>
                </a:cubicBezTo>
                <a:cubicBezTo>
                  <a:pt x="3665362" y="14404"/>
                  <a:pt x="3548412" y="6532"/>
                  <a:pt x="3290011" y="13716"/>
                </a:cubicBezTo>
                <a:cubicBezTo>
                  <a:pt x="3037450" y="36923"/>
                  <a:pt x="2862123" y="43167"/>
                  <a:pt x="2560320" y="13716"/>
                </a:cubicBezTo>
                <a:cubicBezTo>
                  <a:pt x="2308793" y="7156"/>
                  <a:pt x="2153402" y="-25971"/>
                  <a:pt x="1965046" y="13716"/>
                </a:cubicBezTo>
                <a:cubicBezTo>
                  <a:pt x="1778601" y="25944"/>
                  <a:pt x="1672011" y="23840"/>
                  <a:pt x="1459382" y="13716"/>
                </a:cubicBezTo>
                <a:cubicBezTo>
                  <a:pt x="1212351" y="-9856"/>
                  <a:pt x="906131" y="12859"/>
                  <a:pt x="774497" y="13716"/>
                </a:cubicBezTo>
                <a:cubicBezTo>
                  <a:pt x="636671" y="-47283"/>
                  <a:pt x="331670" y="1705"/>
                  <a:pt x="0" y="13716"/>
                </a:cubicBezTo>
                <a:cubicBezTo>
                  <a:pt x="-561" y="8546"/>
                  <a:pt x="-377" y="61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pPr marL="514350" indent="-514350">
              <a:buAutoNum type="arabicPeriod"/>
            </a:pPr>
            <a:r>
              <a:rPr lang="en-GB" sz="1900"/>
              <a:t>Make quality improvements</a:t>
            </a:r>
          </a:p>
          <a:p>
            <a:pPr marL="514350" indent="-514350">
              <a:buAutoNum type="arabicPeriod"/>
            </a:pPr>
            <a:r>
              <a:rPr lang="en-GB" sz="1900"/>
              <a:t>Reorganise workplace</a:t>
            </a:r>
          </a:p>
          <a:p>
            <a:pPr marL="514350" indent="-514350">
              <a:buAutoNum type="arabicPeriod"/>
            </a:pPr>
            <a:r>
              <a:rPr lang="en-GB" sz="1900"/>
              <a:t>Reduce set up times</a:t>
            </a:r>
          </a:p>
          <a:p>
            <a:pPr marL="514350" indent="-514350">
              <a:buAutoNum type="arabicPeriod"/>
            </a:pPr>
            <a:r>
              <a:rPr lang="en-GB" sz="1900"/>
              <a:t>Reduce lot sizes and lead times</a:t>
            </a:r>
          </a:p>
          <a:p>
            <a:pPr marL="514350" indent="-514350">
              <a:buAutoNum type="arabicPeriod"/>
            </a:pPr>
            <a:r>
              <a:rPr lang="en-GB" sz="1900"/>
              <a:t>Implement layout changes</a:t>
            </a:r>
          </a:p>
          <a:p>
            <a:pPr marL="514350" indent="-514350">
              <a:buAutoNum type="arabicPeriod"/>
            </a:pPr>
            <a:r>
              <a:rPr lang="en-GB" sz="1900"/>
              <a:t>Switch to pull production</a:t>
            </a:r>
          </a:p>
          <a:p>
            <a:pPr marL="514350" indent="-514350">
              <a:buAutoNum type="arabicPeriod"/>
            </a:pPr>
            <a:r>
              <a:rPr lang="en-GB" sz="1900"/>
              <a:t>Develop relationships with suppliers</a:t>
            </a:r>
          </a:p>
        </p:txBody>
      </p:sp>
    </p:spTree>
    <p:extLst>
      <p:ext uri="{BB962C8B-B14F-4D97-AF65-F5344CB8AC3E}">
        <p14:creationId xmlns:p14="http://schemas.microsoft.com/office/powerpoint/2010/main" val="173695368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3600">
                <a:solidFill>
                  <a:schemeClr val="accent5"/>
                </a:solidFill>
              </a:rPr>
              <a:t>Steps in Implementing JIT</a:t>
            </a:r>
          </a:p>
        </p:txBody>
      </p:sp>
      <p:graphicFrame>
        <p:nvGraphicFramePr>
          <p:cNvPr id="5" name="Content Placeholder 2">
            <a:extLst>
              <a:ext uri="{FF2B5EF4-FFF2-40B4-BE49-F238E27FC236}">
                <a16:creationId xmlns:a16="http://schemas.microsoft.com/office/drawing/2014/main" id="{F9C04908-58DD-FA57-0907-E73279AD88D2}"/>
              </a:ext>
            </a:extLst>
          </p:cNvPr>
          <p:cNvGraphicFramePr>
            <a:graphicFrameLocks noGrp="1"/>
          </p:cNvGraphicFramePr>
          <p:nvPr>
            <p:ph idx="1"/>
            <p:extLst>
              <p:ext uri="{D42A27DB-BD31-4B8C-83A1-F6EECF244321}">
                <p14:modId xmlns:p14="http://schemas.microsoft.com/office/powerpoint/2010/main" val="3855723575"/>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775905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14166"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08608"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466344" y="1161288"/>
            <a:ext cx="2702052" cy="4526280"/>
          </a:xfrm>
        </p:spPr>
        <p:txBody>
          <a:bodyPr>
            <a:normAutofit/>
          </a:bodyPr>
          <a:lstStyle/>
          <a:p>
            <a:r>
              <a:rPr lang="en-GB" sz="3200"/>
              <a:t>Steps in Implementing JIT</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3548975-467D-A813-5011-DAB34FE50F24}"/>
              </a:ext>
            </a:extLst>
          </p:cNvPr>
          <p:cNvGraphicFramePr>
            <a:graphicFrameLocks noGrp="1"/>
          </p:cNvGraphicFramePr>
          <p:nvPr>
            <p:ph idx="1"/>
            <p:extLst>
              <p:ext uri="{D42A27DB-BD31-4B8C-83A1-F6EECF244321}">
                <p14:modId xmlns:p14="http://schemas.microsoft.com/office/powerpoint/2010/main" val="3924568633"/>
              </p:ext>
            </p:extLst>
          </p:nvPr>
        </p:nvGraphicFramePr>
        <p:xfrm>
          <a:off x="3977640" y="676656"/>
          <a:ext cx="4773168"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384826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3600">
                <a:solidFill>
                  <a:schemeClr val="accent5"/>
                </a:solidFill>
              </a:rPr>
              <a:t>Steps in Implementing JIT</a:t>
            </a:r>
          </a:p>
        </p:txBody>
      </p:sp>
      <p:graphicFrame>
        <p:nvGraphicFramePr>
          <p:cNvPr id="5" name="Content Placeholder 2">
            <a:extLst>
              <a:ext uri="{FF2B5EF4-FFF2-40B4-BE49-F238E27FC236}">
                <a16:creationId xmlns:a16="http://schemas.microsoft.com/office/drawing/2014/main" id="{0E025AAA-9A07-6C82-8467-2266BFBCF09C}"/>
              </a:ext>
            </a:extLst>
          </p:cNvPr>
          <p:cNvGraphicFramePr>
            <a:graphicFrameLocks noGrp="1"/>
          </p:cNvGraphicFramePr>
          <p:nvPr>
            <p:ph idx="1"/>
            <p:extLst>
              <p:ext uri="{D42A27DB-BD31-4B8C-83A1-F6EECF244321}">
                <p14:modId xmlns:p14="http://schemas.microsoft.com/office/powerpoint/2010/main" val="242335779"/>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306210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sz="2800">
                <a:solidFill>
                  <a:srgbClr val="FFFFFF"/>
                </a:solidFill>
              </a:rPr>
              <a:t>Steps in Implementing JIT</a:t>
            </a:r>
            <a:endParaRPr lang="en-US" sz="28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pPr marL="514350" indent="-514350">
              <a:buAutoNum type="arabicPeriod" startAt="7"/>
            </a:pPr>
            <a:r>
              <a:rPr lang="en-US" b="1" u="sng" dirty="0"/>
              <a:t>Develop relationships with suppliers</a:t>
            </a:r>
            <a:r>
              <a:rPr lang="en-US" dirty="0"/>
              <a:t>: - changes in relationships with suppliers should be among the last steps implemented.  Demands for smaller and more frequent deliveries should be instituted gradually</a:t>
            </a:r>
          </a:p>
          <a:p>
            <a:pPr marL="514350" indent="-514350">
              <a:buAutoNum type="arabicPeriod" startAt="7"/>
            </a:pPr>
            <a:endParaRPr lang="en-US" dirty="0"/>
          </a:p>
        </p:txBody>
      </p:sp>
    </p:spTree>
    <p:extLst>
      <p:ext uri="{BB962C8B-B14F-4D97-AF65-F5344CB8AC3E}">
        <p14:creationId xmlns:p14="http://schemas.microsoft.com/office/powerpoint/2010/main" val="84285295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US" sz="2400">
                <a:solidFill>
                  <a:srgbClr val="FFFFFF"/>
                </a:solidFill>
              </a:rPr>
              <a:t>Implementation Concerns for JIT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 name="Content Placeholder 2"/>
          <p:cNvSpPr>
            <a:spLocks noGrp="1"/>
          </p:cNvSpPr>
          <p:nvPr>
            <p:ph idx="1"/>
          </p:nvPr>
        </p:nvSpPr>
        <p:spPr>
          <a:xfrm>
            <a:off x="3335481" y="591344"/>
            <a:ext cx="5179868" cy="5585619"/>
          </a:xfrm>
        </p:spPr>
        <p:txBody>
          <a:bodyPr anchor="ctr">
            <a:normAutofit/>
          </a:bodyPr>
          <a:lstStyle/>
          <a:p>
            <a:pPr>
              <a:lnSpc>
                <a:spcPct val="90000"/>
              </a:lnSpc>
            </a:pPr>
            <a:r>
              <a:rPr lang="en-US" sz="2700"/>
              <a:t>Often, company executive will learn that for JIT implementation to succeed inventory needs to be eliminated</a:t>
            </a:r>
          </a:p>
          <a:p>
            <a:pPr>
              <a:lnSpc>
                <a:spcPct val="90000"/>
              </a:lnSpc>
            </a:pPr>
            <a:r>
              <a:rPr lang="en-US" sz="2700"/>
              <a:t>So they begin ordering reductions in inventory</a:t>
            </a:r>
          </a:p>
          <a:p>
            <a:pPr>
              <a:lnSpc>
                <a:spcPct val="90000"/>
              </a:lnSpc>
            </a:pPr>
            <a:r>
              <a:rPr lang="en-US" sz="2700"/>
              <a:t>This unplanned approach can have disastrous effects as inventory is there to cover up problems</a:t>
            </a:r>
          </a:p>
          <a:p>
            <a:pPr>
              <a:lnSpc>
                <a:spcPct val="90000"/>
              </a:lnSpc>
            </a:pPr>
            <a:r>
              <a:rPr lang="en-US" sz="2700"/>
              <a:t>Unless the problems are solved first, simply reducing inventory can completely halt production </a:t>
            </a:r>
          </a:p>
        </p:txBody>
      </p:sp>
    </p:spTree>
    <p:extLst>
      <p:ext uri="{BB962C8B-B14F-4D97-AF65-F5344CB8AC3E}">
        <p14:creationId xmlns:p14="http://schemas.microsoft.com/office/powerpoint/2010/main" val="40603071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13416</TotalTime>
  <Words>3812</Words>
  <Application>Microsoft Office PowerPoint</Application>
  <PresentationFormat>On-screen Show (4:3)</PresentationFormat>
  <Paragraphs>314</Paragraphs>
  <Slides>76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76</vt:i4>
      </vt:variant>
    </vt:vector>
  </HeadingPairs>
  <TitlesOfParts>
    <vt:vector size="80" baseType="lpstr">
      <vt:lpstr>Arial</vt:lpstr>
      <vt:lpstr>Calibri</vt:lpstr>
      <vt:lpstr>Cambria Math</vt:lpstr>
      <vt:lpstr>Office Theme</vt:lpstr>
      <vt:lpstr>Just-in Time</vt:lpstr>
      <vt:lpstr>Just-in-Time Philosophy</vt:lpstr>
      <vt:lpstr>Just-in-Time Philosophy</vt:lpstr>
      <vt:lpstr>Elements of JIT</vt:lpstr>
      <vt:lpstr>Just-in-Time Manufacturing</vt:lpstr>
      <vt:lpstr>Just-in-Time Manufacturing</vt:lpstr>
      <vt:lpstr>Just-in-Time Manufacturing</vt:lpstr>
      <vt:lpstr>Just-in-Time Manufacturing</vt:lpstr>
      <vt:lpstr>Just-in-Time Manufacturing</vt:lpstr>
      <vt:lpstr>Total Quality Management</vt:lpstr>
      <vt:lpstr>Total Quality Management</vt:lpstr>
      <vt:lpstr>Total Quality Management</vt:lpstr>
      <vt:lpstr>Total Quality Management</vt:lpstr>
      <vt:lpstr>Total Quality Management</vt:lpstr>
      <vt:lpstr>Respect for People</vt:lpstr>
      <vt:lpstr>Respect for People</vt:lpstr>
      <vt:lpstr>Respect for People</vt:lpstr>
      <vt:lpstr>The Beliefs of JIT</vt:lpstr>
      <vt:lpstr>The Pull System</vt:lpstr>
      <vt:lpstr>The Pull System</vt:lpstr>
      <vt:lpstr>Kanban Production</vt:lpstr>
      <vt:lpstr>Kanban Production</vt:lpstr>
      <vt:lpstr>Kanban Production</vt:lpstr>
      <vt:lpstr>Kanban Production</vt:lpstr>
      <vt:lpstr>Kanban Production</vt:lpstr>
      <vt:lpstr>Kanban Production</vt:lpstr>
      <vt:lpstr>Kanban Production</vt:lpstr>
      <vt:lpstr>Kanban Production Example</vt:lpstr>
      <vt:lpstr>Kanban Production Example</vt:lpstr>
      <vt:lpstr>Small Lot Sizes</vt:lpstr>
      <vt:lpstr>Small Lot Sizes</vt:lpstr>
      <vt:lpstr>Small Lot Sizes</vt:lpstr>
      <vt:lpstr>Small Lot Sizes</vt:lpstr>
      <vt:lpstr>Uniform Plant Loading</vt:lpstr>
      <vt:lpstr>Uniform Plant Loading</vt:lpstr>
      <vt:lpstr>Uniform Plant Loading</vt:lpstr>
      <vt:lpstr>Flexible Resources</vt:lpstr>
      <vt:lpstr>Flexible Resources</vt:lpstr>
      <vt:lpstr>Flexible Resources</vt:lpstr>
      <vt:lpstr>Facility Layout</vt:lpstr>
      <vt:lpstr>Facility Layout</vt:lpstr>
      <vt:lpstr>Facility Layout</vt:lpstr>
      <vt:lpstr>Quality at Source</vt:lpstr>
      <vt:lpstr>Quality at Source</vt:lpstr>
      <vt:lpstr>Quality at Source</vt:lpstr>
      <vt:lpstr>Quality at Source</vt:lpstr>
      <vt:lpstr>Quality at Source</vt:lpstr>
      <vt:lpstr>Respect for People</vt:lpstr>
      <vt:lpstr>Respect for People</vt:lpstr>
      <vt:lpstr>Respect for People</vt:lpstr>
      <vt:lpstr>Respect for People</vt:lpstr>
      <vt:lpstr>Respect for People</vt:lpstr>
      <vt:lpstr>Respect for People</vt:lpstr>
      <vt:lpstr>Respect for People</vt:lpstr>
      <vt:lpstr>Role of Production Employees in JIT</vt:lpstr>
      <vt:lpstr>Role of Production Employees in JIT</vt:lpstr>
      <vt:lpstr>The Role of Management</vt:lpstr>
      <vt:lpstr>The Role of Management</vt:lpstr>
      <vt:lpstr>The Role of Management</vt:lpstr>
      <vt:lpstr>The Role of Management</vt:lpstr>
      <vt:lpstr>The Role of Management</vt:lpstr>
      <vt:lpstr>Supplier Relationships</vt:lpstr>
      <vt:lpstr>Supplier Relationships</vt:lpstr>
      <vt:lpstr>Benefits of Long-Term Relationships</vt:lpstr>
      <vt:lpstr>Supplier Relationships</vt:lpstr>
      <vt:lpstr>Supplier Relationships</vt:lpstr>
      <vt:lpstr>Key Elements of JIT Supplier-Relationships</vt:lpstr>
      <vt:lpstr>Benefits of JIT</vt:lpstr>
      <vt:lpstr>Implementing JIT</vt:lpstr>
      <vt:lpstr>Implementing JIT</vt:lpstr>
      <vt:lpstr>Steps in Implementing JIT</vt:lpstr>
      <vt:lpstr>Steps in Implementing JIT</vt:lpstr>
      <vt:lpstr>Steps in Implementing JIT</vt:lpstr>
      <vt:lpstr>Steps in Implementing JIT</vt:lpstr>
      <vt:lpstr>Steps in Implementing JIT</vt:lpstr>
      <vt:lpstr>Implementation Concerns for JIT</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Thorn</dc:creator>
  <cp:lastModifiedBy>Andrew Thorn</cp:lastModifiedBy>
  <cp:revision>45</cp:revision>
  <dcterms:created xsi:type="dcterms:W3CDTF">2016-11-10T00:23:02Z</dcterms:created>
  <dcterms:modified xsi:type="dcterms:W3CDTF">2022-09-30T12:35:43Z</dcterms:modified>
</cp:coreProperties>
</file>