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09218-40F5-8C42-883E-33951A177BB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BCDEBF7-1DE6-1848-A1E9-74CEA0106D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EB16AB2-F052-F14F-B6B1-ADCD44366372}"/>
              </a:ext>
            </a:extLst>
          </p:cNvPr>
          <p:cNvSpPr>
            <a:spLocks noGrp="1"/>
          </p:cNvSpPr>
          <p:nvPr>
            <p:ph type="dt" sz="half" idx="10"/>
          </p:nvPr>
        </p:nvSpPr>
        <p:spPr/>
        <p:txBody>
          <a:bodyPr/>
          <a:lstStyle/>
          <a:p>
            <a:fld id="{6604F4FC-D351-1743-AB15-C6AAFDB7FF05}" type="datetimeFigureOut">
              <a:rPr lang="en-US" smtClean="0"/>
              <a:t>2/5/21</a:t>
            </a:fld>
            <a:endParaRPr lang="en-US"/>
          </a:p>
        </p:txBody>
      </p:sp>
      <p:sp>
        <p:nvSpPr>
          <p:cNvPr id="5" name="Footer Placeholder 4">
            <a:extLst>
              <a:ext uri="{FF2B5EF4-FFF2-40B4-BE49-F238E27FC236}">
                <a16:creationId xmlns:a16="http://schemas.microsoft.com/office/drawing/2014/main" id="{89BE558F-F217-D540-8F3F-9D93A25280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BA7AA5-CC75-9C4A-88E9-9FF9C98DC26F}"/>
              </a:ext>
            </a:extLst>
          </p:cNvPr>
          <p:cNvSpPr>
            <a:spLocks noGrp="1"/>
          </p:cNvSpPr>
          <p:nvPr>
            <p:ph type="sldNum" sz="quarter" idx="12"/>
          </p:nvPr>
        </p:nvSpPr>
        <p:spPr/>
        <p:txBody>
          <a:bodyPr/>
          <a:lstStyle/>
          <a:p>
            <a:fld id="{ED69065E-3DB1-8E48-BF29-3502F49BE833}" type="slidenum">
              <a:rPr lang="en-US" smtClean="0"/>
              <a:t>‹#›</a:t>
            </a:fld>
            <a:endParaRPr lang="en-US"/>
          </a:p>
        </p:txBody>
      </p:sp>
    </p:spTree>
    <p:extLst>
      <p:ext uri="{BB962C8B-B14F-4D97-AF65-F5344CB8AC3E}">
        <p14:creationId xmlns:p14="http://schemas.microsoft.com/office/powerpoint/2010/main" val="1768165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BD613-B81B-1440-B0B7-DA5CC748D72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721AD6D-1808-9E43-8A72-5B6EA98393B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6C11808-155D-9A44-A972-64BAA1D9BFF2}"/>
              </a:ext>
            </a:extLst>
          </p:cNvPr>
          <p:cNvSpPr>
            <a:spLocks noGrp="1"/>
          </p:cNvSpPr>
          <p:nvPr>
            <p:ph type="dt" sz="half" idx="10"/>
          </p:nvPr>
        </p:nvSpPr>
        <p:spPr/>
        <p:txBody>
          <a:bodyPr/>
          <a:lstStyle/>
          <a:p>
            <a:fld id="{6604F4FC-D351-1743-AB15-C6AAFDB7FF05}" type="datetimeFigureOut">
              <a:rPr lang="en-US" smtClean="0"/>
              <a:t>2/5/21</a:t>
            </a:fld>
            <a:endParaRPr lang="en-US"/>
          </a:p>
        </p:txBody>
      </p:sp>
      <p:sp>
        <p:nvSpPr>
          <p:cNvPr id="5" name="Footer Placeholder 4">
            <a:extLst>
              <a:ext uri="{FF2B5EF4-FFF2-40B4-BE49-F238E27FC236}">
                <a16:creationId xmlns:a16="http://schemas.microsoft.com/office/drawing/2014/main" id="{3B18D7E6-AA82-B747-A395-79B38359A0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8AD6E1-6044-5D4F-B60D-1AF249E78AE2}"/>
              </a:ext>
            </a:extLst>
          </p:cNvPr>
          <p:cNvSpPr>
            <a:spLocks noGrp="1"/>
          </p:cNvSpPr>
          <p:nvPr>
            <p:ph type="sldNum" sz="quarter" idx="12"/>
          </p:nvPr>
        </p:nvSpPr>
        <p:spPr/>
        <p:txBody>
          <a:bodyPr/>
          <a:lstStyle/>
          <a:p>
            <a:fld id="{ED69065E-3DB1-8E48-BF29-3502F49BE833}" type="slidenum">
              <a:rPr lang="en-US" smtClean="0"/>
              <a:t>‹#›</a:t>
            </a:fld>
            <a:endParaRPr lang="en-US"/>
          </a:p>
        </p:txBody>
      </p:sp>
    </p:spTree>
    <p:extLst>
      <p:ext uri="{BB962C8B-B14F-4D97-AF65-F5344CB8AC3E}">
        <p14:creationId xmlns:p14="http://schemas.microsoft.com/office/powerpoint/2010/main" val="1071982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BB54C-D84E-684E-BFE1-1C59830265C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007F817-F966-4247-81B7-B5573F4F192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A41B5BC-FE8A-0B43-9DA8-2F29A00361D5}"/>
              </a:ext>
            </a:extLst>
          </p:cNvPr>
          <p:cNvSpPr>
            <a:spLocks noGrp="1"/>
          </p:cNvSpPr>
          <p:nvPr>
            <p:ph type="dt" sz="half" idx="10"/>
          </p:nvPr>
        </p:nvSpPr>
        <p:spPr/>
        <p:txBody>
          <a:bodyPr/>
          <a:lstStyle/>
          <a:p>
            <a:fld id="{6604F4FC-D351-1743-AB15-C6AAFDB7FF05}" type="datetimeFigureOut">
              <a:rPr lang="en-US" smtClean="0"/>
              <a:t>2/5/21</a:t>
            </a:fld>
            <a:endParaRPr lang="en-US"/>
          </a:p>
        </p:txBody>
      </p:sp>
      <p:sp>
        <p:nvSpPr>
          <p:cNvPr id="5" name="Footer Placeholder 4">
            <a:extLst>
              <a:ext uri="{FF2B5EF4-FFF2-40B4-BE49-F238E27FC236}">
                <a16:creationId xmlns:a16="http://schemas.microsoft.com/office/drawing/2014/main" id="{F6B6C97E-4111-8249-868D-1F70AFB4AF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720ED3-CE5A-684B-94F2-C93E9C66A7DD}"/>
              </a:ext>
            </a:extLst>
          </p:cNvPr>
          <p:cNvSpPr>
            <a:spLocks noGrp="1"/>
          </p:cNvSpPr>
          <p:nvPr>
            <p:ph type="sldNum" sz="quarter" idx="12"/>
          </p:nvPr>
        </p:nvSpPr>
        <p:spPr/>
        <p:txBody>
          <a:bodyPr/>
          <a:lstStyle/>
          <a:p>
            <a:fld id="{ED69065E-3DB1-8E48-BF29-3502F49BE833}" type="slidenum">
              <a:rPr lang="en-US" smtClean="0"/>
              <a:t>‹#›</a:t>
            </a:fld>
            <a:endParaRPr lang="en-US"/>
          </a:p>
        </p:txBody>
      </p:sp>
    </p:spTree>
    <p:extLst>
      <p:ext uri="{BB962C8B-B14F-4D97-AF65-F5344CB8AC3E}">
        <p14:creationId xmlns:p14="http://schemas.microsoft.com/office/powerpoint/2010/main" val="2872969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84615-F74B-7548-8B3C-A0F68F2DE04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8F757BC-63C4-7D47-9D90-95226C54127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417A3F5-7B3E-EB42-A549-EE18C74C852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D3C79DB-4232-184D-9A26-95E8218B9F95}"/>
              </a:ext>
            </a:extLst>
          </p:cNvPr>
          <p:cNvSpPr>
            <a:spLocks noGrp="1"/>
          </p:cNvSpPr>
          <p:nvPr>
            <p:ph type="dt" sz="half" idx="10"/>
          </p:nvPr>
        </p:nvSpPr>
        <p:spPr/>
        <p:txBody>
          <a:bodyPr/>
          <a:lstStyle/>
          <a:p>
            <a:fld id="{6604F4FC-D351-1743-AB15-C6AAFDB7FF05}" type="datetimeFigureOut">
              <a:rPr lang="en-US" smtClean="0"/>
              <a:t>2/5/21</a:t>
            </a:fld>
            <a:endParaRPr lang="en-US"/>
          </a:p>
        </p:txBody>
      </p:sp>
      <p:sp>
        <p:nvSpPr>
          <p:cNvPr id="6" name="Footer Placeholder 5">
            <a:extLst>
              <a:ext uri="{FF2B5EF4-FFF2-40B4-BE49-F238E27FC236}">
                <a16:creationId xmlns:a16="http://schemas.microsoft.com/office/drawing/2014/main" id="{1DB170ED-3613-6B48-A38F-F08652C96ED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91F24A-B9E1-7C47-B907-92D58247B42D}"/>
              </a:ext>
            </a:extLst>
          </p:cNvPr>
          <p:cNvSpPr>
            <a:spLocks noGrp="1"/>
          </p:cNvSpPr>
          <p:nvPr>
            <p:ph type="sldNum" sz="quarter" idx="12"/>
          </p:nvPr>
        </p:nvSpPr>
        <p:spPr/>
        <p:txBody>
          <a:bodyPr/>
          <a:lstStyle/>
          <a:p>
            <a:fld id="{ED69065E-3DB1-8E48-BF29-3502F49BE833}" type="slidenum">
              <a:rPr lang="en-US" smtClean="0"/>
              <a:t>‹#›</a:t>
            </a:fld>
            <a:endParaRPr lang="en-US"/>
          </a:p>
        </p:txBody>
      </p:sp>
    </p:spTree>
    <p:extLst>
      <p:ext uri="{BB962C8B-B14F-4D97-AF65-F5344CB8AC3E}">
        <p14:creationId xmlns:p14="http://schemas.microsoft.com/office/powerpoint/2010/main" val="1550232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FB709-8905-CE49-94DD-95A73B2C043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6196FF6-FA3E-754A-A454-3795C8F6F4D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F966E7A-30CB-2941-8C29-87F8CD8F904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781B839-899A-2A4C-B4E0-62C59B69D6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B3FE7DE-682A-F241-81A1-61225A8C8A7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59DA1788-394B-A14D-ABC7-9174F24DDB90}"/>
              </a:ext>
            </a:extLst>
          </p:cNvPr>
          <p:cNvSpPr>
            <a:spLocks noGrp="1"/>
          </p:cNvSpPr>
          <p:nvPr>
            <p:ph type="dt" sz="half" idx="10"/>
          </p:nvPr>
        </p:nvSpPr>
        <p:spPr/>
        <p:txBody>
          <a:bodyPr/>
          <a:lstStyle/>
          <a:p>
            <a:fld id="{6604F4FC-D351-1743-AB15-C6AAFDB7FF05}" type="datetimeFigureOut">
              <a:rPr lang="en-US" smtClean="0"/>
              <a:t>2/5/21</a:t>
            </a:fld>
            <a:endParaRPr lang="en-US"/>
          </a:p>
        </p:txBody>
      </p:sp>
      <p:sp>
        <p:nvSpPr>
          <p:cNvPr id="8" name="Footer Placeholder 7">
            <a:extLst>
              <a:ext uri="{FF2B5EF4-FFF2-40B4-BE49-F238E27FC236}">
                <a16:creationId xmlns:a16="http://schemas.microsoft.com/office/drawing/2014/main" id="{1125B889-0BB3-5246-97E9-2BD302D5DF3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2BBB01-782B-DF48-8412-535748AE726C}"/>
              </a:ext>
            </a:extLst>
          </p:cNvPr>
          <p:cNvSpPr>
            <a:spLocks noGrp="1"/>
          </p:cNvSpPr>
          <p:nvPr>
            <p:ph type="sldNum" sz="quarter" idx="12"/>
          </p:nvPr>
        </p:nvSpPr>
        <p:spPr/>
        <p:txBody>
          <a:bodyPr/>
          <a:lstStyle/>
          <a:p>
            <a:fld id="{ED69065E-3DB1-8E48-BF29-3502F49BE833}" type="slidenum">
              <a:rPr lang="en-US" smtClean="0"/>
              <a:t>‹#›</a:t>
            </a:fld>
            <a:endParaRPr lang="en-US"/>
          </a:p>
        </p:txBody>
      </p:sp>
    </p:spTree>
    <p:extLst>
      <p:ext uri="{BB962C8B-B14F-4D97-AF65-F5344CB8AC3E}">
        <p14:creationId xmlns:p14="http://schemas.microsoft.com/office/powerpoint/2010/main" val="2491178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0C9D4-180E-C449-9F3D-8AF491EC085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0BE1614-3C52-8047-9B67-688492102666}"/>
              </a:ext>
            </a:extLst>
          </p:cNvPr>
          <p:cNvSpPr>
            <a:spLocks noGrp="1"/>
          </p:cNvSpPr>
          <p:nvPr>
            <p:ph type="dt" sz="half" idx="10"/>
          </p:nvPr>
        </p:nvSpPr>
        <p:spPr/>
        <p:txBody>
          <a:bodyPr/>
          <a:lstStyle/>
          <a:p>
            <a:fld id="{6604F4FC-D351-1743-AB15-C6AAFDB7FF05}" type="datetimeFigureOut">
              <a:rPr lang="en-US" smtClean="0"/>
              <a:t>2/5/21</a:t>
            </a:fld>
            <a:endParaRPr lang="en-US"/>
          </a:p>
        </p:txBody>
      </p:sp>
      <p:sp>
        <p:nvSpPr>
          <p:cNvPr id="4" name="Footer Placeholder 3">
            <a:extLst>
              <a:ext uri="{FF2B5EF4-FFF2-40B4-BE49-F238E27FC236}">
                <a16:creationId xmlns:a16="http://schemas.microsoft.com/office/drawing/2014/main" id="{7DAC3DA2-3DB7-2B42-9B9F-320211A088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4FBFEF9-2305-0F4B-8307-0DDA9414F6B1}"/>
              </a:ext>
            </a:extLst>
          </p:cNvPr>
          <p:cNvSpPr>
            <a:spLocks noGrp="1"/>
          </p:cNvSpPr>
          <p:nvPr>
            <p:ph type="sldNum" sz="quarter" idx="12"/>
          </p:nvPr>
        </p:nvSpPr>
        <p:spPr/>
        <p:txBody>
          <a:bodyPr/>
          <a:lstStyle/>
          <a:p>
            <a:fld id="{ED69065E-3DB1-8E48-BF29-3502F49BE833}" type="slidenum">
              <a:rPr lang="en-US" smtClean="0"/>
              <a:t>‹#›</a:t>
            </a:fld>
            <a:endParaRPr lang="en-US"/>
          </a:p>
        </p:txBody>
      </p:sp>
    </p:spTree>
    <p:extLst>
      <p:ext uri="{BB962C8B-B14F-4D97-AF65-F5344CB8AC3E}">
        <p14:creationId xmlns:p14="http://schemas.microsoft.com/office/powerpoint/2010/main" val="568981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BC52BA-EAB5-2842-AFF3-85F8F366AF27}"/>
              </a:ext>
            </a:extLst>
          </p:cNvPr>
          <p:cNvSpPr>
            <a:spLocks noGrp="1"/>
          </p:cNvSpPr>
          <p:nvPr>
            <p:ph type="dt" sz="half" idx="10"/>
          </p:nvPr>
        </p:nvSpPr>
        <p:spPr/>
        <p:txBody>
          <a:bodyPr/>
          <a:lstStyle/>
          <a:p>
            <a:fld id="{6604F4FC-D351-1743-AB15-C6AAFDB7FF05}" type="datetimeFigureOut">
              <a:rPr lang="en-US" smtClean="0"/>
              <a:t>2/5/21</a:t>
            </a:fld>
            <a:endParaRPr lang="en-US"/>
          </a:p>
        </p:txBody>
      </p:sp>
      <p:sp>
        <p:nvSpPr>
          <p:cNvPr id="3" name="Footer Placeholder 2">
            <a:extLst>
              <a:ext uri="{FF2B5EF4-FFF2-40B4-BE49-F238E27FC236}">
                <a16:creationId xmlns:a16="http://schemas.microsoft.com/office/drawing/2014/main" id="{0B644E50-ADEB-1948-889E-22BADE2FD60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9C0FD79-3E80-FF4E-A9AD-89DE01A035D3}"/>
              </a:ext>
            </a:extLst>
          </p:cNvPr>
          <p:cNvSpPr>
            <a:spLocks noGrp="1"/>
          </p:cNvSpPr>
          <p:nvPr>
            <p:ph type="sldNum" sz="quarter" idx="12"/>
          </p:nvPr>
        </p:nvSpPr>
        <p:spPr/>
        <p:txBody>
          <a:bodyPr/>
          <a:lstStyle/>
          <a:p>
            <a:fld id="{ED69065E-3DB1-8E48-BF29-3502F49BE833}" type="slidenum">
              <a:rPr lang="en-US" smtClean="0"/>
              <a:t>‹#›</a:t>
            </a:fld>
            <a:endParaRPr lang="en-US"/>
          </a:p>
        </p:txBody>
      </p:sp>
    </p:spTree>
    <p:extLst>
      <p:ext uri="{BB962C8B-B14F-4D97-AF65-F5344CB8AC3E}">
        <p14:creationId xmlns:p14="http://schemas.microsoft.com/office/powerpoint/2010/main" val="4202549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01D1C-54C0-8349-AC6D-0D1AB0B0318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0349DCE-FDA1-4B4F-B85D-56BCFF511B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35C18B1-245C-1449-A2A6-594E7D6337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FC3F9B3-9357-5247-88E4-6E0CBF148111}"/>
              </a:ext>
            </a:extLst>
          </p:cNvPr>
          <p:cNvSpPr>
            <a:spLocks noGrp="1"/>
          </p:cNvSpPr>
          <p:nvPr>
            <p:ph type="dt" sz="half" idx="10"/>
          </p:nvPr>
        </p:nvSpPr>
        <p:spPr/>
        <p:txBody>
          <a:bodyPr/>
          <a:lstStyle/>
          <a:p>
            <a:fld id="{6604F4FC-D351-1743-AB15-C6AAFDB7FF05}" type="datetimeFigureOut">
              <a:rPr lang="en-US" smtClean="0"/>
              <a:t>2/5/21</a:t>
            </a:fld>
            <a:endParaRPr lang="en-US"/>
          </a:p>
        </p:txBody>
      </p:sp>
      <p:sp>
        <p:nvSpPr>
          <p:cNvPr id="6" name="Footer Placeholder 5">
            <a:extLst>
              <a:ext uri="{FF2B5EF4-FFF2-40B4-BE49-F238E27FC236}">
                <a16:creationId xmlns:a16="http://schemas.microsoft.com/office/drawing/2014/main" id="{EF766AC1-0BE2-EA43-9ED8-4DDAC8EBA0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B7DFD5-EDCF-C24A-AA98-B702D3E35E00}"/>
              </a:ext>
            </a:extLst>
          </p:cNvPr>
          <p:cNvSpPr>
            <a:spLocks noGrp="1"/>
          </p:cNvSpPr>
          <p:nvPr>
            <p:ph type="sldNum" sz="quarter" idx="12"/>
          </p:nvPr>
        </p:nvSpPr>
        <p:spPr/>
        <p:txBody>
          <a:bodyPr/>
          <a:lstStyle/>
          <a:p>
            <a:fld id="{ED69065E-3DB1-8E48-BF29-3502F49BE833}" type="slidenum">
              <a:rPr lang="en-US" smtClean="0"/>
              <a:t>‹#›</a:t>
            </a:fld>
            <a:endParaRPr lang="en-US"/>
          </a:p>
        </p:txBody>
      </p:sp>
    </p:spTree>
    <p:extLst>
      <p:ext uri="{BB962C8B-B14F-4D97-AF65-F5344CB8AC3E}">
        <p14:creationId xmlns:p14="http://schemas.microsoft.com/office/powerpoint/2010/main" val="1621198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98CB5-328E-1F4A-A2C4-1E03DF82EB2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3822D96-05E7-AB44-9487-57EF63C3DC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39D3FC5-CE3D-A042-9CBA-5A1884C021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E08195A-96D0-BC49-8C5E-827E30965CF3}"/>
              </a:ext>
            </a:extLst>
          </p:cNvPr>
          <p:cNvSpPr>
            <a:spLocks noGrp="1"/>
          </p:cNvSpPr>
          <p:nvPr>
            <p:ph type="dt" sz="half" idx="10"/>
          </p:nvPr>
        </p:nvSpPr>
        <p:spPr/>
        <p:txBody>
          <a:bodyPr/>
          <a:lstStyle/>
          <a:p>
            <a:fld id="{6604F4FC-D351-1743-AB15-C6AAFDB7FF05}" type="datetimeFigureOut">
              <a:rPr lang="en-US" smtClean="0"/>
              <a:t>2/5/21</a:t>
            </a:fld>
            <a:endParaRPr lang="en-US"/>
          </a:p>
        </p:txBody>
      </p:sp>
      <p:sp>
        <p:nvSpPr>
          <p:cNvPr id="6" name="Footer Placeholder 5">
            <a:extLst>
              <a:ext uri="{FF2B5EF4-FFF2-40B4-BE49-F238E27FC236}">
                <a16:creationId xmlns:a16="http://schemas.microsoft.com/office/drawing/2014/main" id="{0A6E7CB4-DA2E-9844-AF5A-19D68C651A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12D289-EA18-B042-810C-E549D54D8748}"/>
              </a:ext>
            </a:extLst>
          </p:cNvPr>
          <p:cNvSpPr>
            <a:spLocks noGrp="1"/>
          </p:cNvSpPr>
          <p:nvPr>
            <p:ph type="sldNum" sz="quarter" idx="12"/>
          </p:nvPr>
        </p:nvSpPr>
        <p:spPr/>
        <p:txBody>
          <a:bodyPr/>
          <a:lstStyle/>
          <a:p>
            <a:fld id="{ED69065E-3DB1-8E48-BF29-3502F49BE833}" type="slidenum">
              <a:rPr lang="en-US" smtClean="0"/>
              <a:t>‹#›</a:t>
            </a:fld>
            <a:endParaRPr lang="en-US"/>
          </a:p>
        </p:txBody>
      </p:sp>
    </p:spTree>
    <p:extLst>
      <p:ext uri="{BB962C8B-B14F-4D97-AF65-F5344CB8AC3E}">
        <p14:creationId xmlns:p14="http://schemas.microsoft.com/office/powerpoint/2010/main" val="2796541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441A8-7EE9-F84F-B89B-1C6F533E7ED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5986942-6BF8-B044-AC6B-5F555FEEFDC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01BC087-4FCA-FE48-92C8-86F031C86DC4}"/>
              </a:ext>
            </a:extLst>
          </p:cNvPr>
          <p:cNvSpPr>
            <a:spLocks noGrp="1"/>
          </p:cNvSpPr>
          <p:nvPr>
            <p:ph type="dt" sz="half" idx="10"/>
          </p:nvPr>
        </p:nvSpPr>
        <p:spPr/>
        <p:txBody>
          <a:bodyPr/>
          <a:lstStyle/>
          <a:p>
            <a:fld id="{6604F4FC-D351-1743-AB15-C6AAFDB7FF05}" type="datetimeFigureOut">
              <a:rPr lang="en-US" smtClean="0"/>
              <a:t>2/5/21</a:t>
            </a:fld>
            <a:endParaRPr lang="en-US"/>
          </a:p>
        </p:txBody>
      </p:sp>
      <p:sp>
        <p:nvSpPr>
          <p:cNvPr id="5" name="Footer Placeholder 4">
            <a:extLst>
              <a:ext uri="{FF2B5EF4-FFF2-40B4-BE49-F238E27FC236}">
                <a16:creationId xmlns:a16="http://schemas.microsoft.com/office/drawing/2014/main" id="{144C02C9-60A5-624C-8783-DB8BAA534B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D883C5-B493-8441-83EC-06298054D7DD}"/>
              </a:ext>
            </a:extLst>
          </p:cNvPr>
          <p:cNvSpPr>
            <a:spLocks noGrp="1"/>
          </p:cNvSpPr>
          <p:nvPr>
            <p:ph type="sldNum" sz="quarter" idx="12"/>
          </p:nvPr>
        </p:nvSpPr>
        <p:spPr/>
        <p:txBody>
          <a:bodyPr/>
          <a:lstStyle/>
          <a:p>
            <a:fld id="{ED69065E-3DB1-8E48-BF29-3502F49BE833}" type="slidenum">
              <a:rPr lang="en-US" smtClean="0"/>
              <a:t>‹#›</a:t>
            </a:fld>
            <a:endParaRPr lang="en-US"/>
          </a:p>
        </p:txBody>
      </p:sp>
    </p:spTree>
    <p:extLst>
      <p:ext uri="{BB962C8B-B14F-4D97-AF65-F5344CB8AC3E}">
        <p14:creationId xmlns:p14="http://schemas.microsoft.com/office/powerpoint/2010/main" val="3704981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F44AC4-63C1-064E-866D-ECF6289BBC5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E556D6B-7D86-9448-8813-3CF4CC2179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32AA377-0F41-D74F-AB8F-8604A0117F4C}"/>
              </a:ext>
            </a:extLst>
          </p:cNvPr>
          <p:cNvSpPr>
            <a:spLocks noGrp="1"/>
          </p:cNvSpPr>
          <p:nvPr>
            <p:ph type="dt" sz="half" idx="10"/>
          </p:nvPr>
        </p:nvSpPr>
        <p:spPr/>
        <p:txBody>
          <a:bodyPr/>
          <a:lstStyle/>
          <a:p>
            <a:fld id="{6604F4FC-D351-1743-AB15-C6AAFDB7FF05}" type="datetimeFigureOut">
              <a:rPr lang="en-US" smtClean="0"/>
              <a:t>2/5/21</a:t>
            </a:fld>
            <a:endParaRPr lang="en-US"/>
          </a:p>
        </p:txBody>
      </p:sp>
      <p:sp>
        <p:nvSpPr>
          <p:cNvPr id="5" name="Footer Placeholder 4">
            <a:extLst>
              <a:ext uri="{FF2B5EF4-FFF2-40B4-BE49-F238E27FC236}">
                <a16:creationId xmlns:a16="http://schemas.microsoft.com/office/drawing/2014/main" id="{DC8FC344-C20A-C44B-AAA7-65C3ABCEAA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E12498-197F-4B44-8AEA-560FC6E10FA0}"/>
              </a:ext>
            </a:extLst>
          </p:cNvPr>
          <p:cNvSpPr>
            <a:spLocks noGrp="1"/>
          </p:cNvSpPr>
          <p:nvPr>
            <p:ph type="sldNum" sz="quarter" idx="12"/>
          </p:nvPr>
        </p:nvSpPr>
        <p:spPr/>
        <p:txBody>
          <a:bodyPr/>
          <a:lstStyle/>
          <a:p>
            <a:fld id="{ED69065E-3DB1-8E48-BF29-3502F49BE833}" type="slidenum">
              <a:rPr lang="en-US" smtClean="0"/>
              <a:t>‹#›</a:t>
            </a:fld>
            <a:endParaRPr lang="en-US"/>
          </a:p>
        </p:txBody>
      </p:sp>
    </p:spTree>
    <p:extLst>
      <p:ext uri="{BB962C8B-B14F-4D97-AF65-F5344CB8AC3E}">
        <p14:creationId xmlns:p14="http://schemas.microsoft.com/office/powerpoint/2010/main" val="2580755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938E12-0124-6045-A33A-30EBEB31EC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998E674-BC49-9A44-9149-10D299289B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CB2045A-C6EA-FB4F-9325-A4AA6EFBEB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04F4FC-D351-1743-AB15-C6AAFDB7FF05}" type="datetimeFigureOut">
              <a:rPr lang="en-US" smtClean="0"/>
              <a:t>2/5/21</a:t>
            </a:fld>
            <a:endParaRPr lang="en-US"/>
          </a:p>
        </p:txBody>
      </p:sp>
      <p:sp>
        <p:nvSpPr>
          <p:cNvPr id="5" name="Footer Placeholder 4">
            <a:extLst>
              <a:ext uri="{FF2B5EF4-FFF2-40B4-BE49-F238E27FC236}">
                <a16:creationId xmlns:a16="http://schemas.microsoft.com/office/drawing/2014/main" id="{5E89DD6E-0DDF-3249-A5E4-2C960DAAB3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EF2EAD6-40F6-2D49-83E4-A7A820A4788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69065E-3DB1-8E48-BF29-3502F49BE833}" type="slidenum">
              <a:rPr lang="en-US" smtClean="0"/>
              <a:t>‹#›</a:t>
            </a:fld>
            <a:endParaRPr lang="en-US"/>
          </a:p>
        </p:txBody>
      </p:sp>
    </p:spTree>
    <p:extLst>
      <p:ext uri="{BB962C8B-B14F-4D97-AF65-F5344CB8AC3E}">
        <p14:creationId xmlns:p14="http://schemas.microsoft.com/office/powerpoint/2010/main" val="17229634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3A4E6-613D-204B-BD4F-88224DC450D3}"/>
              </a:ext>
            </a:extLst>
          </p:cNvPr>
          <p:cNvSpPr>
            <a:spLocks noGrp="1"/>
          </p:cNvSpPr>
          <p:nvPr>
            <p:ph type="ctrTitle"/>
          </p:nvPr>
        </p:nvSpPr>
        <p:spPr>
          <a:xfrm>
            <a:off x="1523999" y="-199437"/>
            <a:ext cx="9144000" cy="2387600"/>
          </a:xfrm>
        </p:spPr>
        <p:txBody>
          <a:bodyPr/>
          <a:lstStyle/>
          <a:p>
            <a:r>
              <a:rPr lang="en-GB" dirty="0" err="1"/>
              <a:t>Roomzzz</a:t>
            </a:r>
            <a:r>
              <a:rPr lang="en-GB" dirty="0"/>
              <a:t> Aparthotel</a:t>
            </a:r>
            <a:endParaRPr lang="en-US" dirty="0"/>
          </a:p>
        </p:txBody>
      </p:sp>
      <p:pic>
        <p:nvPicPr>
          <p:cNvPr id="4" name="Picture 4">
            <a:extLst>
              <a:ext uri="{FF2B5EF4-FFF2-40B4-BE49-F238E27FC236}">
                <a16:creationId xmlns:a16="http://schemas.microsoft.com/office/drawing/2014/main" id="{963D79BB-D51C-8B4C-B96F-8D9FD939A5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9221" y="2188163"/>
            <a:ext cx="5533556" cy="3689025"/>
          </a:xfrm>
          <a:prstGeom prst="rect">
            <a:avLst/>
          </a:prstGeom>
        </p:spPr>
      </p:pic>
    </p:spTree>
    <p:extLst>
      <p:ext uri="{BB962C8B-B14F-4D97-AF65-F5344CB8AC3E}">
        <p14:creationId xmlns:p14="http://schemas.microsoft.com/office/powerpoint/2010/main" val="1375413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2E5D5-9232-E84A-8819-5482E2563AAE}"/>
              </a:ext>
            </a:extLst>
          </p:cNvPr>
          <p:cNvSpPr>
            <a:spLocks noGrp="1"/>
          </p:cNvSpPr>
          <p:nvPr>
            <p:ph type="title"/>
          </p:nvPr>
        </p:nvSpPr>
        <p:spPr>
          <a:xfrm>
            <a:off x="762001" y="803325"/>
            <a:ext cx="5314536" cy="1325563"/>
          </a:xfrm>
        </p:spPr>
        <p:txBody>
          <a:bodyPr>
            <a:normAutofit/>
          </a:bodyPr>
          <a:lstStyle/>
          <a:p>
            <a:r>
              <a:rPr lang="en-GB" b="1" dirty="0"/>
              <a:t>Welcome to a flexible service apartment.</a:t>
            </a:r>
            <a:endParaRPr lang="en-US" b="1" dirty="0"/>
          </a:p>
        </p:txBody>
      </p:sp>
      <p:sp>
        <p:nvSpPr>
          <p:cNvPr id="3" name="Content Placeholder 2">
            <a:extLst>
              <a:ext uri="{FF2B5EF4-FFF2-40B4-BE49-F238E27FC236}">
                <a16:creationId xmlns:a16="http://schemas.microsoft.com/office/drawing/2014/main" id="{645C5345-A99D-F942-8E29-61253A19506A}"/>
              </a:ext>
            </a:extLst>
          </p:cNvPr>
          <p:cNvSpPr>
            <a:spLocks noGrp="1"/>
          </p:cNvSpPr>
          <p:nvPr>
            <p:ph idx="1"/>
          </p:nvPr>
        </p:nvSpPr>
        <p:spPr>
          <a:xfrm>
            <a:off x="762000" y="2279018"/>
            <a:ext cx="5314543" cy="3375920"/>
          </a:xfrm>
        </p:spPr>
        <p:txBody>
          <a:bodyPr anchor="t">
            <a:normAutofit/>
          </a:bodyPr>
          <a:lstStyle/>
          <a:p>
            <a:r>
              <a:rPr lang="en-GB" sz="1800"/>
              <a:t>This hotel has a lot to offer to guests.</a:t>
            </a:r>
          </a:p>
          <a:p>
            <a:r>
              <a:rPr lang="en-GB" sz="1800"/>
              <a:t>1. Most of the branches are around Leeds, York and Manchester etc.</a:t>
            </a:r>
          </a:p>
          <a:p>
            <a:r>
              <a:rPr lang="en-GB" sz="1800"/>
              <a:t>2. The prices are at a good rate from low to high depending on your budget.</a:t>
            </a:r>
          </a:p>
          <a:p>
            <a:r>
              <a:rPr lang="en-GB" sz="1800"/>
              <a:t>3. They offer the best service to the customers are always there 24/7 at your needs. </a:t>
            </a:r>
          </a:p>
          <a:p>
            <a:r>
              <a:rPr lang="en-GB" sz="1800"/>
              <a:t>4. the hotel itself makes you feel at home with the rooms not cramped or tight space its like being at the comfort of your own home.</a:t>
            </a:r>
          </a:p>
          <a:p>
            <a:endParaRPr lang="en-GB" sz="1800"/>
          </a:p>
        </p:txBody>
      </p:sp>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6767B595-A3A3-0E4D-8701-39363A5F543E}"/>
              </a:ext>
            </a:extLst>
          </p:cNvPr>
          <p:cNvPicPr>
            <a:picLocks noChangeAspect="1"/>
          </p:cNvPicPr>
          <p:nvPr/>
        </p:nvPicPr>
        <p:blipFill rotWithShape="1">
          <a:blip r:embed="rId2">
            <a:extLst>
              <a:ext uri="{28A0092B-C50C-407E-A947-70E740481C1C}">
                <a14:useLocalDpi xmlns:a14="http://schemas.microsoft.com/office/drawing/2010/main" val="0"/>
              </a:ext>
            </a:extLst>
          </a:blip>
          <a:srcRect r="3769"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304463468"/>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04D65-9419-0443-8757-62E3FDEB305B}"/>
              </a:ext>
            </a:extLst>
          </p:cNvPr>
          <p:cNvSpPr>
            <a:spLocks noGrp="1"/>
          </p:cNvSpPr>
          <p:nvPr>
            <p:ph type="title"/>
          </p:nvPr>
        </p:nvSpPr>
        <p:spPr>
          <a:xfrm>
            <a:off x="4965430" y="629268"/>
            <a:ext cx="6586491" cy="1286160"/>
          </a:xfrm>
        </p:spPr>
        <p:txBody>
          <a:bodyPr anchor="b">
            <a:normAutofit/>
          </a:bodyPr>
          <a:lstStyle/>
          <a:p>
            <a:r>
              <a:rPr lang="en-GB" sz="4100"/>
              <a:t>Why </a:t>
            </a:r>
            <a:r>
              <a:rPr lang="en-GB" sz="4100" err="1"/>
              <a:t>roomzzz</a:t>
            </a:r>
            <a:r>
              <a:rPr lang="en-GB" sz="4100"/>
              <a:t> is the perfect hotel to stay.</a:t>
            </a:r>
            <a:endParaRPr lang="en-US" sz="4100"/>
          </a:p>
        </p:txBody>
      </p:sp>
      <p:sp>
        <p:nvSpPr>
          <p:cNvPr id="3" name="Content Placeholder 2">
            <a:extLst>
              <a:ext uri="{FF2B5EF4-FFF2-40B4-BE49-F238E27FC236}">
                <a16:creationId xmlns:a16="http://schemas.microsoft.com/office/drawing/2014/main" id="{CAAD275D-7ED1-D74C-B747-8BB197EC6B2B}"/>
              </a:ext>
            </a:extLst>
          </p:cNvPr>
          <p:cNvSpPr>
            <a:spLocks noGrp="1"/>
          </p:cNvSpPr>
          <p:nvPr>
            <p:ph idx="1"/>
          </p:nvPr>
        </p:nvSpPr>
        <p:spPr>
          <a:xfrm>
            <a:off x="4965431" y="2438400"/>
            <a:ext cx="6586489" cy="3785419"/>
          </a:xfrm>
        </p:spPr>
        <p:txBody>
          <a:bodyPr>
            <a:normAutofit/>
          </a:bodyPr>
          <a:lstStyle/>
          <a:p>
            <a:pPr marL="0" indent="0">
              <a:buNone/>
            </a:pPr>
            <a:r>
              <a:rPr lang="en-GB" sz="2000"/>
              <a:t>In my personal opinion I would definitely recommend this hotel to friends and family because I have stayed here numerous times In the past. The service is 10/0  from breakfast included when stay &amp; the staff are there 24/7 to help you with your problems or needs. You get a beautiful room with WiFi, shower and tv with different channels also the cleaning is spot on. The hotel offers free tooth paste and tooth brush, shampoo conditioner and shower gel along with fresh towels in every bedroom, you get free coffee and tea too which is excellent if you forget to bring these things with you. </a:t>
            </a:r>
            <a:endParaRPr lang="en-US" sz="2000"/>
          </a:p>
        </p:txBody>
      </p:sp>
      <p:pic>
        <p:nvPicPr>
          <p:cNvPr id="5" name="Picture 5">
            <a:extLst>
              <a:ext uri="{FF2B5EF4-FFF2-40B4-BE49-F238E27FC236}">
                <a16:creationId xmlns:a16="http://schemas.microsoft.com/office/drawing/2014/main" id="{1A2CF4BA-E595-5B49-BB09-3BEF900AAD81}"/>
              </a:ext>
            </a:extLst>
          </p:cNvPr>
          <p:cNvPicPr>
            <a:picLocks noChangeAspect="1"/>
          </p:cNvPicPr>
          <p:nvPr/>
        </p:nvPicPr>
        <p:blipFill rotWithShape="1">
          <a:blip r:embed="rId2">
            <a:extLst>
              <a:ext uri="{28A0092B-C50C-407E-A947-70E740481C1C}">
                <a14:useLocalDpi xmlns:a14="http://schemas.microsoft.com/office/drawing/2010/main" val="0"/>
              </a:ext>
            </a:extLst>
          </a:blip>
          <a:srcRect l="41314" r="18130"/>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6983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9862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AC94B-E36A-B04E-9FDB-62033804BF9B}"/>
              </a:ext>
            </a:extLst>
          </p:cNvPr>
          <p:cNvSpPr>
            <a:spLocks noGrp="1"/>
          </p:cNvSpPr>
          <p:nvPr>
            <p:ph type="title"/>
          </p:nvPr>
        </p:nvSpPr>
        <p:spPr>
          <a:xfrm>
            <a:off x="481013" y="3752849"/>
            <a:ext cx="3290887" cy="2452687"/>
          </a:xfrm>
        </p:spPr>
        <p:txBody>
          <a:bodyPr anchor="ctr">
            <a:normAutofit/>
          </a:bodyPr>
          <a:lstStyle/>
          <a:p>
            <a:r>
              <a:rPr lang="en-GB" sz="3600"/>
              <a:t>What does this hotel offer to customers </a:t>
            </a:r>
            <a:endParaRPr lang="en-US" sz="3600"/>
          </a:p>
        </p:txBody>
      </p:sp>
      <p:pic>
        <p:nvPicPr>
          <p:cNvPr id="4" name="Picture 4">
            <a:extLst>
              <a:ext uri="{FF2B5EF4-FFF2-40B4-BE49-F238E27FC236}">
                <a16:creationId xmlns:a16="http://schemas.microsoft.com/office/drawing/2014/main" id="{D3F74F69-3A54-CA45-8A48-C15E9B02F089}"/>
              </a:ext>
            </a:extLst>
          </p:cNvPr>
          <p:cNvPicPr>
            <a:picLocks noChangeAspect="1"/>
          </p:cNvPicPr>
          <p:nvPr/>
        </p:nvPicPr>
        <p:blipFill rotWithShape="1">
          <a:blip r:embed="rId2">
            <a:extLst>
              <a:ext uri="{28A0092B-C50C-407E-A947-70E740481C1C}">
                <a14:useLocalDpi xmlns:a14="http://schemas.microsoft.com/office/drawing/2010/main" val="0"/>
              </a:ext>
            </a:extLst>
          </a:blip>
          <a:srcRect t="25165" b="29240"/>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7DE9D373-A63E-6446-9CE2-5B7502F34775}"/>
              </a:ext>
            </a:extLst>
          </p:cNvPr>
          <p:cNvSpPr>
            <a:spLocks noGrp="1"/>
          </p:cNvSpPr>
          <p:nvPr>
            <p:ph idx="1"/>
          </p:nvPr>
        </p:nvSpPr>
        <p:spPr>
          <a:xfrm>
            <a:off x="4223982" y="3752850"/>
            <a:ext cx="7485413" cy="2452687"/>
          </a:xfrm>
        </p:spPr>
        <p:txBody>
          <a:bodyPr anchor="ctr">
            <a:normAutofit/>
          </a:bodyPr>
          <a:lstStyle/>
          <a:p>
            <a:r>
              <a:rPr lang="en-GB" sz="1000"/>
              <a:t>Free breakfast included. </a:t>
            </a:r>
          </a:p>
          <a:p>
            <a:r>
              <a:rPr lang="en-GB" sz="1000"/>
              <a:t>Loyalty card for returning customers this is a bonus for better wifi and discounts.</a:t>
            </a:r>
          </a:p>
          <a:p>
            <a:r>
              <a:rPr lang="en-GB" sz="1000"/>
              <a:t>Enough space not tight spaced like a cramped room</a:t>
            </a:r>
          </a:p>
          <a:p>
            <a:r>
              <a:rPr lang="en-GB" sz="1000"/>
              <a:t>Earning rewards the more you stay</a:t>
            </a:r>
          </a:p>
          <a:p>
            <a:r>
              <a:rPr lang="en-GB" sz="1000"/>
              <a:t>Room service (cleaning)</a:t>
            </a:r>
          </a:p>
          <a:p>
            <a:r>
              <a:rPr lang="en-GB" sz="1000"/>
              <a:t>Everyone is there to help you at all times</a:t>
            </a:r>
          </a:p>
          <a:p>
            <a:r>
              <a:rPr lang="en-GB" sz="1000"/>
              <a:t>Treats on arrival </a:t>
            </a:r>
          </a:p>
          <a:p>
            <a:r>
              <a:rPr lang="en-GB" sz="1000"/>
              <a:t>From bath towels to hair dryers they offer a lot</a:t>
            </a:r>
          </a:p>
          <a:p>
            <a:r>
              <a:rPr lang="en-GB" sz="1000"/>
              <a:t>The nicest and 10/10 cleaned rooms.</a:t>
            </a:r>
          </a:p>
          <a:p>
            <a:endParaRPr lang="en-GB" sz="1000"/>
          </a:p>
        </p:txBody>
      </p:sp>
    </p:spTree>
    <p:extLst>
      <p:ext uri="{BB962C8B-B14F-4D97-AF65-F5344CB8AC3E}">
        <p14:creationId xmlns:p14="http://schemas.microsoft.com/office/powerpoint/2010/main" val="1327419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2B8DD9-7B33-8046-AB0D-AEC160BBE3B3}"/>
              </a:ext>
            </a:extLst>
          </p:cNvPr>
          <p:cNvSpPr>
            <a:spLocks noGrp="1"/>
          </p:cNvSpPr>
          <p:nvPr>
            <p:ph type="title"/>
          </p:nvPr>
        </p:nvSpPr>
        <p:spPr>
          <a:xfrm>
            <a:off x="589560" y="856180"/>
            <a:ext cx="4560584" cy="1128068"/>
          </a:xfrm>
        </p:spPr>
        <p:txBody>
          <a:bodyPr anchor="ctr">
            <a:normAutofit/>
          </a:bodyPr>
          <a:lstStyle/>
          <a:p>
            <a:r>
              <a:rPr lang="en-GB" sz="3700"/>
              <a:t>My personal experience </a:t>
            </a:r>
            <a:endParaRPr lang="en-US" sz="3700"/>
          </a:p>
        </p:txBody>
      </p:sp>
      <p:grpSp>
        <p:nvGrpSpPr>
          <p:cNvPr id="24"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7A29DC2-C02C-954A-8B36-48CA56FBA7C1}"/>
              </a:ext>
            </a:extLst>
          </p:cNvPr>
          <p:cNvSpPr>
            <a:spLocks noGrp="1"/>
          </p:cNvSpPr>
          <p:nvPr>
            <p:ph idx="1"/>
          </p:nvPr>
        </p:nvSpPr>
        <p:spPr>
          <a:xfrm>
            <a:off x="590719" y="2330505"/>
            <a:ext cx="4559425" cy="3979585"/>
          </a:xfrm>
        </p:spPr>
        <p:txBody>
          <a:bodyPr anchor="ctr">
            <a:normAutofit/>
          </a:bodyPr>
          <a:lstStyle/>
          <a:p>
            <a:pPr marL="0" indent="0">
              <a:buNone/>
            </a:pPr>
            <a:r>
              <a:rPr lang="en-GB" sz="1900"/>
              <a:t>In my own opinion I can say this hotel has been the best for, the staff have treated me and my friends well every time we stayed. The hotel is like an apartment which is good for bigger space and privacy they had a separate building for the bigger rooms in Leeds. The reception is like a 5 minute drive away. I would recommend this hotel to a lot of people as I have a loyalty </a:t>
            </a:r>
          </a:p>
          <a:p>
            <a:pPr marL="0" indent="0">
              <a:buNone/>
            </a:pPr>
            <a:r>
              <a:rPr lang="en-GB" sz="1900"/>
              <a:t>card with them the more I visted  the hotel give me discount and rewards like faster wifi or I can book a bigger room before anyone else can. This place is perfect for a night or two away with family and friends.</a:t>
            </a:r>
            <a:endParaRPr lang="en-US" sz="1900"/>
          </a:p>
        </p:txBody>
      </p:sp>
      <p:sp>
        <p:nvSpPr>
          <p:cNvPr id="26"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63B454F5-BF9B-F346-A4CC-459380915DB3}"/>
              </a:ext>
            </a:extLst>
          </p:cNvPr>
          <p:cNvPicPr>
            <a:picLocks noChangeAspect="1"/>
          </p:cNvPicPr>
          <p:nvPr/>
        </p:nvPicPr>
        <p:blipFill rotWithShape="1">
          <a:blip r:embed="rId2">
            <a:extLst>
              <a:ext uri="{28A0092B-C50C-407E-A947-70E740481C1C}">
                <a14:useLocalDpi xmlns:a14="http://schemas.microsoft.com/office/drawing/2010/main" val="0"/>
              </a:ext>
            </a:extLst>
          </a:blip>
          <a:srcRect l="14681" r="16720" b="1"/>
          <a:stretch/>
        </p:blipFill>
        <p:spPr>
          <a:xfrm>
            <a:off x="5977788" y="799352"/>
            <a:ext cx="5425410" cy="5259296"/>
          </a:xfrm>
          <a:prstGeom prst="rect">
            <a:avLst/>
          </a:prstGeom>
        </p:spPr>
      </p:pic>
    </p:spTree>
    <p:extLst>
      <p:ext uri="{BB962C8B-B14F-4D97-AF65-F5344CB8AC3E}">
        <p14:creationId xmlns:p14="http://schemas.microsoft.com/office/powerpoint/2010/main" val="4925338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6">
            <a:extLst>
              <a:ext uri="{FF2B5EF4-FFF2-40B4-BE49-F238E27FC236}">
                <a16:creationId xmlns:a16="http://schemas.microsoft.com/office/drawing/2014/main" id="{8FE2130E-2C5E-F542-BDC9-B55918FF7488}"/>
              </a:ext>
            </a:extLst>
          </p:cNvPr>
          <p:cNvPicPr>
            <a:picLocks noChangeAspect="1"/>
          </p:cNvPicPr>
          <p:nvPr/>
        </p:nvPicPr>
        <p:blipFill rotWithShape="1">
          <a:blip r:embed="rId2">
            <a:extLst>
              <a:ext uri="{28A0092B-C50C-407E-A947-70E740481C1C}">
                <a14:useLocalDpi xmlns:a14="http://schemas.microsoft.com/office/drawing/2010/main" val="0"/>
              </a:ext>
            </a:extLst>
          </a:blip>
          <a:srcRect t="7" r="-2" b="32286"/>
          <a:stretch/>
        </p:blipFill>
        <p:spPr>
          <a:xfrm>
            <a:off x="6015107" y="-1"/>
            <a:ext cx="6176895" cy="2937954"/>
          </a:xfrm>
          <a:prstGeom prst="rect">
            <a:avLst/>
          </a:prstGeom>
        </p:spPr>
      </p:pic>
      <p:pic>
        <p:nvPicPr>
          <p:cNvPr id="5" name="Picture 5">
            <a:extLst>
              <a:ext uri="{FF2B5EF4-FFF2-40B4-BE49-F238E27FC236}">
                <a16:creationId xmlns:a16="http://schemas.microsoft.com/office/drawing/2014/main" id="{05B2289C-B71D-0D49-8E87-4BC0647FFF11}"/>
              </a:ext>
            </a:extLst>
          </p:cNvPr>
          <p:cNvPicPr>
            <a:picLocks noChangeAspect="1"/>
          </p:cNvPicPr>
          <p:nvPr/>
        </p:nvPicPr>
        <p:blipFill rotWithShape="1">
          <a:blip r:embed="rId3">
            <a:extLst>
              <a:ext uri="{28A0092B-C50C-407E-A947-70E740481C1C}">
                <a14:useLocalDpi xmlns:a14="http://schemas.microsoft.com/office/drawing/2010/main" val="0"/>
              </a:ext>
            </a:extLst>
          </a:blip>
          <a:srcRect t="4590" r="1" b="5781"/>
          <a:stretch/>
        </p:blipFill>
        <p:spPr>
          <a:xfrm>
            <a:off x="4203638" y="2937953"/>
            <a:ext cx="7988360" cy="3920047"/>
          </a:xfrm>
          <a:prstGeom prst="rect">
            <a:avLst/>
          </a:prstGeom>
        </p:spPr>
      </p:pic>
      <p:sp>
        <p:nvSpPr>
          <p:cNvPr id="19" name="Freeform: Shape 18">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AAEAEA8-2300-274A-99EC-5EC8A0A5B729}"/>
              </a:ext>
            </a:extLst>
          </p:cNvPr>
          <p:cNvSpPr>
            <a:spLocks noGrp="1"/>
          </p:cNvSpPr>
          <p:nvPr>
            <p:ph idx="1"/>
          </p:nvPr>
        </p:nvSpPr>
        <p:spPr>
          <a:xfrm>
            <a:off x="312429" y="588084"/>
            <a:ext cx="5390250" cy="6858477"/>
          </a:xfrm>
        </p:spPr>
        <p:txBody>
          <a:bodyPr>
            <a:normAutofit/>
          </a:bodyPr>
          <a:lstStyle/>
          <a:p>
            <a:pPr marL="0" indent="0">
              <a:buNone/>
            </a:pPr>
            <a:r>
              <a:rPr lang="en-GB" sz="2000"/>
              <a:t>Roomzzz is a good popular hotel there is a few branches in the UK.</a:t>
            </a:r>
          </a:p>
          <a:p>
            <a:pPr marL="514350" indent="-514350">
              <a:buAutoNum type="arabicPeriod"/>
            </a:pPr>
            <a:r>
              <a:rPr lang="en-GB" sz="2000"/>
              <a:t>Chesterfied</a:t>
            </a:r>
          </a:p>
          <a:p>
            <a:pPr marL="514350" indent="-514350">
              <a:buAutoNum type="arabicPeriod"/>
            </a:pPr>
            <a:r>
              <a:rPr lang="en-GB" sz="2000"/>
              <a:t>York</a:t>
            </a:r>
          </a:p>
          <a:p>
            <a:pPr marL="514350" indent="-514350">
              <a:buAutoNum type="arabicPeriod"/>
            </a:pPr>
            <a:r>
              <a:rPr lang="en-GB" sz="2000"/>
              <a:t>Leeds</a:t>
            </a:r>
          </a:p>
          <a:p>
            <a:pPr marL="514350" indent="-514350">
              <a:buAutoNum type="arabicPeriod"/>
            </a:pPr>
            <a:r>
              <a:rPr lang="en-GB" sz="2000"/>
              <a:t>London</a:t>
            </a:r>
          </a:p>
          <a:p>
            <a:pPr marL="514350" indent="-514350">
              <a:buAutoNum type="arabicPeriod"/>
            </a:pPr>
            <a:r>
              <a:rPr lang="en-GB" sz="2000"/>
              <a:t>Manchester</a:t>
            </a:r>
          </a:p>
          <a:p>
            <a:pPr marL="514350" indent="-514350">
              <a:buAutoNum type="arabicPeriod"/>
            </a:pPr>
            <a:r>
              <a:rPr lang="en-GB" sz="2000"/>
              <a:t>Newcastle</a:t>
            </a:r>
          </a:p>
          <a:p>
            <a:pPr marL="514350" indent="-514350">
              <a:buAutoNum type="arabicPeriod"/>
            </a:pPr>
            <a:r>
              <a:rPr lang="en-GB" sz="2000"/>
              <a:t>Nottingham </a:t>
            </a:r>
          </a:p>
        </p:txBody>
      </p:sp>
    </p:spTree>
    <p:extLst>
      <p:ext uri="{BB962C8B-B14F-4D97-AF65-F5344CB8AC3E}">
        <p14:creationId xmlns:p14="http://schemas.microsoft.com/office/powerpoint/2010/main" val="1937033821"/>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73B65-3148-014A-A47F-F2E67CBD1882}"/>
              </a:ext>
            </a:extLst>
          </p:cNvPr>
          <p:cNvSpPr>
            <a:spLocks noGrp="1"/>
          </p:cNvSpPr>
          <p:nvPr>
            <p:ph type="title"/>
          </p:nvPr>
        </p:nvSpPr>
        <p:spPr>
          <a:xfrm>
            <a:off x="481013" y="3752849"/>
            <a:ext cx="3290887" cy="2452687"/>
          </a:xfrm>
        </p:spPr>
        <p:txBody>
          <a:bodyPr anchor="ctr">
            <a:normAutofit/>
          </a:bodyPr>
          <a:lstStyle/>
          <a:p>
            <a:r>
              <a:rPr lang="en-GB" sz="3600"/>
              <a:t>Award winning hotel </a:t>
            </a:r>
            <a:endParaRPr lang="en-US" sz="3600"/>
          </a:p>
        </p:txBody>
      </p:sp>
      <p:pic>
        <p:nvPicPr>
          <p:cNvPr id="4" name="Picture 4">
            <a:extLst>
              <a:ext uri="{FF2B5EF4-FFF2-40B4-BE49-F238E27FC236}">
                <a16:creationId xmlns:a16="http://schemas.microsoft.com/office/drawing/2014/main" id="{FC602C67-3AA0-A74B-A984-A2C99672EE1E}"/>
              </a:ext>
            </a:extLst>
          </p:cNvPr>
          <p:cNvPicPr>
            <a:picLocks noChangeAspect="1"/>
          </p:cNvPicPr>
          <p:nvPr/>
        </p:nvPicPr>
        <p:blipFill rotWithShape="1">
          <a:blip r:embed="rId2">
            <a:extLst>
              <a:ext uri="{28A0092B-C50C-407E-A947-70E740481C1C}">
                <a14:useLocalDpi xmlns:a14="http://schemas.microsoft.com/office/drawing/2010/main" val="0"/>
              </a:ext>
            </a:extLst>
          </a:blip>
          <a:srcRect t="19278" b="34955"/>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D987380E-4160-4F49-BFD5-3811B1836C24}"/>
              </a:ext>
            </a:extLst>
          </p:cNvPr>
          <p:cNvSpPr>
            <a:spLocks noGrp="1"/>
          </p:cNvSpPr>
          <p:nvPr>
            <p:ph idx="1"/>
          </p:nvPr>
        </p:nvSpPr>
        <p:spPr>
          <a:xfrm>
            <a:off x="4223982" y="3752850"/>
            <a:ext cx="7485413" cy="2452687"/>
          </a:xfrm>
        </p:spPr>
        <p:txBody>
          <a:bodyPr anchor="ctr">
            <a:normAutofit/>
          </a:bodyPr>
          <a:lstStyle/>
          <a:p>
            <a:pPr marL="0" indent="0">
              <a:buNone/>
            </a:pPr>
            <a:r>
              <a:rPr lang="en-GB" sz="1800"/>
              <a:t>Based in 5 different areas in the uk, roomzz is a stylish aparthotel with flexible service and amazing rates even more when you join the perkzzz reward. This is a excellent hotel for the perfect visit.</a:t>
            </a:r>
          </a:p>
          <a:p>
            <a:pPr marL="0" indent="0">
              <a:buNone/>
            </a:pPr>
            <a:endParaRPr lang="en-GB" sz="1800"/>
          </a:p>
          <a:p>
            <a:pPr marL="0" indent="0">
              <a:buNone/>
            </a:pPr>
            <a:r>
              <a:rPr lang="en-GB" sz="1800"/>
              <a:t>During COVID they are extra safe and no need to worry about a thing. You meet to get your key from the reception and go to your room which is cleaned to a amazing standard fresh bedding, towels and dishes are sparkling clean too.</a:t>
            </a:r>
          </a:p>
        </p:txBody>
      </p:sp>
    </p:spTree>
    <p:extLst>
      <p:ext uri="{BB962C8B-B14F-4D97-AF65-F5344CB8AC3E}">
        <p14:creationId xmlns:p14="http://schemas.microsoft.com/office/powerpoint/2010/main" val="2991670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a:extLst>
              <a:ext uri="{FF2B5EF4-FFF2-40B4-BE49-F238E27FC236}">
                <a16:creationId xmlns:a16="http://schemas.microsoft.com/office/drawing/2014/main" id="{593D3587-F798-884B-AE5D-165E8691D4DC}"/>
              </a:ext>
            </a:extLst>
          </p:cNvPr>
          <p:cNvPicPr>
            <a:picLocks noChangeAspect="1"/>
          </p:cNvPicPr>
          <p:nvPr/>
        </p:nvPicPr>
        <p:blipFill rotWithShape="1">
          <a:blip r:embed="rId3">
            <a:alphaModFix/>
            <a:extLst>
              <a:ext uri="{28A0092B-C50C-407E-A947-70E740481C1C}">
                <a14:useLocalDpi xmlns:a14="http://schemas.microsoft.com/office/drawing/2010/main" val="0"/>
              </a:ext>
            </a:extLst>
          </a:blip>
          <a:srcRect r="4455" b="-3"/>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Content Placeholder 2">
            <a:extLst>
              <a:ext uri="{FF2B5EF4-FFF2-40B4-BE49-F238E27FC236}">
                <a16:creationId xmlns:a16="http://schemas.microsoft.com/office/drawing/2014/main" id="{01C8B87B-EA2E-2245-BDCB-C69F28120A47}"/>
              </a:ext>
            </a:extLst>
          </p:cNvPr>
          <p:cNvSpPr>
            <a:spLocks noGrp="1"/>
          </p:cNvSpPr>
          <p:nvPr>
            <p:ph idx="1"/>
          </p:nvPr>
        </p:nvSpPr>
        <p:spPr>
          <a:xfrm>
            <a:off x="5614876" y="907231"/>
            <a:ext cx="8262166" cy="6040771"/>
          </a:xfrm>
        </p:spPr>
        <p:txBody>
          <a:bodyPr anchor="ctr">
            <a:noAutofit/>
          </a:bodyPr>
          <a:lstStyle/>
          <a:p>
            <a:pPr marL="0" indent="0">
              <a:buNone/>
            </a:pPr>
            <a:r>
              <a:rPr lang="en-GB" sz="2600">
                <a:solidFill>
                  <a:srgbClr val="000000"/>
                </a:solidFill>
              </a:rPr>
              <a:t>Every hotel is unique in there own way perosnally to me I think that for this certain hotel it’s the polite and lovely staff always there to help when needed, you can call from your room any point of your stay. I love the fact the bedrooms are fully furnished and spotless, the best part is you don’t even need to bring much with you.</a:t>
            </a:r>
          </a:p>
          <a:p>
            <a:pPr marL="0" indent="0">
              <a:buNone/>
            </a:pPr>
            <a:endParaRPr lang="en-GB" sz="2600">
              <a:solidFill>
                <a:srgbClr val="000000"/>
              </a:solidFill>
            </a:endParaRPr>
          </a:p>
          <a:p>
            <a:pPr marL="0" indent="0">
              <a:buNone/>
            </a:pPr>
            <a:r>
              <a:rPr lang="en-GB" sz="2600">
                <a:solidFill>
                  <a:srgbClr val="000000"/>
                </a:solidFill>
              </a:rPr>
              <a:t>They provide</a:t>
            </a:r>
          </a:p>
          <a:p>
            <a:r>
              <a:rPr lang="en-GB" sz="2600">
                <a:solidFill>
                  <a:srgbClr val="000000"/>
                </a:solidFill>
              </a:rPr>
              <a:t>Free towels</a:t>
            </a:r>
          </a:p>
          <a:p>
            <a:r>
              <a:rPr lang="en-GB" sz="2600">
                <a:solidFill>
                  <a:srgbClr val="000000"/>
                </a:solidFill>
              </a:rPr>
              <a:t>Free shampoo, conditioner and shower gel</a:t>
            </a:r>
          </a:p>
          <a:p>
            <a:r>
              <a:rPr lang="en-GB" sz="2600">
                <a:solidFill>
                  <a:srgbClr val="000000"/>
                </a:solidFill>
              </a:rPr>
              <a:t>Free coffee, tea , sugar and milk</a:t>
            </a:r>
          </a:p>
          <a:p>
            <a:r>
              <a:rPr lang="en-GB" sz="2600">
                <a:solidFill>
                  <a:srgbClr val="000000"/>
                </a:solidFill>
              </a:rPr>
              <a:t>Free tooth brush and tooth paste</a:t>
            </a:r>
          </a:p>
          <a:p>
            <a:r>
              <a:rPr lang="en-GB" sz="2600">
                <a:solidFill>
                  <a:srgbClr val="000000"/>
                </a:solidFill>
              </a:rPr>
              <a:t>Hair dyer and iron you can use</a:t>
            </a:r>
          </a:p>
          <a:p>
            <a:r>
              <a:rPr lang="en-GB" sz="2600">
                <a:solidFill>
                  <a:srgbClr val="000000"/>
                </a:solidFill>
              </a:rPr>
              <a:t>Tv with different channels</a:t>
            </a:r>
          </a:p>
          <a:p>
            <a:r>
              <a:rPr lang="en-GB" sz="2600">
                <a:solidFill>
                  <a:srgbClr val="000000"/>
                </a:solidFill>
              </a:rPr>
              <a:t>Ironing board</a:t>
            </a:r>
          </a:p>
          <a:p>
            <a:endParaRPr lang="en-GB" sz="2600">
              <a:solidFill>
                <a:srgbClr val="000000"/>
              </a:solidFill>
            </a:endParaRPr>
          </a:p>
        </p:txBody>
      </p:sp>
    </p:spTree>
    <p:extLst>
      <p:ext uri="{BB962C8B-B14F-4D97-AF65-F5344CB8AC3E}">
        <p14:creationId xmlns:p14="http://schemas.microsoft.com/office/powerpoint/2010/main" val="1771631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a:extLst>
              <a:ext uri="{FF2B5EF4-FFF2-40B4-BE49-F238E27FC236}">
                <a16:creationId xmlns:a16="http://schemas.microsoft.com/office/drawing/2014/main" id="{9EDA4EC1-3852-7E4C-B194-AF1FD93875F8}"/>
              </a:ext>
            </a:extLst>
          </p:cNvPr>
          <p:cNvPicPr>
            <a:picLocks noChangeAspect="1"/>
          </p:cNvPicPr>
          <p:nvPr/>
        </p:nvPicPr>
        <p:blipFill rotWithShape="1">
          <a:blip r:embed="rId2">
            <a:extLst>
              <a:ext uri="{28A0092B-C50C-407E-A947-70E740481C1C}">
                <a14:useLocalDpi xmlns:a14="http://schemas.microsoft.com/office/drawing/2010/main" val="0"/>
              </a:ext>
            </a:extLst>
          </a:blip>
          <a:srcRect l="774" r="14845" b="1"/>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38A4420-B162-6243-9129-2831132E89D5}"/>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1900"/>
              <a:t>If you are ever in these areas and need a place to stay definitely come to roomzzz for affordable rooms from different prices.</a:t>
            </a:r>
            <a:br>
              <a:rPr lang="en-US" sz="1900"/>
            </a:br>
            <a:r>
              <a:rPr lang="en-US" sz="1900"/>
              <a:t>The staff can help you with places to visit during your stay or finding a good food place to stay from</a:t>
            </a:r>
            <a:br>
              <a:rPr lang="en-US" sz="1900"/>
            </a:br>
            <a:r>
              <a:rPr lang="en-US" sz="1900"/>
              <a:t>room service is also there but I prefer to eat outside its much better.</a:t>
            </a:r>
            <a:br>
              <a:rPr lang="en-US" sz="1900"/>
            </a:br>
            <a:endParaRPr lang="en-US" sz="1900"/>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0107796"/>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72249-A784-BA43-8F53-F6F58D556A32}"/>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2400"/>
              <a:t>My overall review is that I am definitely going to book these hotel more often and continue t recommend to my family and friends. I am happy with the staff and the hotel rooms which are up to my standards and the rewards system is a bonus too.</a:t>
            </a:r>
          </a:p>
        </p:txBody>
      </p:sp>
      <p:sp>
        <p:nvSpPr>
          <p:cNvPr id="8" name="Freeform: Shape 7">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4">
            <a:extLst>
              <a:ext uri="{FF2B5EF4-FFF2-40B4-BE49-F238E27FC236}">
                <a16:creationId xmlns:a16="http://schemas.microsoft.com/office/drawing/2014/main" id="{F6C2A8D6-D045-C342-86AC-95A71A7F168E}"/>
              </a:ext>
            </a:extLst>
          </p:cNvPr>
          <p:cNvPicPr>
            <a:picLocks noChangeAspect="1"/>
          </p:cNvPicPr>
          <p:nvPr/>
        </p:nvPicPr>
        <p:blipFill rotWithShape="1">
          <a:blip r:embed="rId2">
            <a:extLst>
              <a:ext uri="{28A0092B-C50C-407E-A947-70E740481C1C}">
                <a14:useLocalDpi xmlns:a14="http://schemas.microsoft.com/office/drawing/2010/main" val="0"/>
              </a:ext>
            </a:extLst>
          </a:blip>
          <a:srcRect r="-2" b="14617"/>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697230919"/>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Roomzzz Aparthotel</vt:lpstr>
      <vt:lpstr>Welcome to a flexible service apartment.</vt:lpstr>
      <vt:lpstr>Why roomzzz is the perfect hotel to stay.</vt:lpstr>
      <vt:lpstr>What does this hotel offer to customers </vt:lpstr>
      <vt:lpstr>My personal experience </vt:lpstr>
      <vt:lpstr>PowerPoint Presentation</vt:lpstr>
      <vt:lpstr>Award winning hotel </vt:lpstr>
      <vt:lpstr>PowerPoint Presentation</vt:lpstr>
      <vt:lpstr>If you are ever in these areas and need a place to stay definitely come to roomzzz for affordable rooms from different prices. The staff can help you with places to visit during your stay or finding a good food place to stay from room service is also there but I prefer to eat outside its much better. </vt:lpstr>
      <vt:lpstr>My overall review is that I am definitely going to book these hotel more often and continue t recommend to my family and friends. I am happy with the staff and the hotel rooms which are up to my standards and the rewards system is a bonus too.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Roomzzz Aparthotel</dc:title>
  <dc:creator>Alisha Begum (2017398)</dc:creator>
  <cp:lastModifiedBy>Alisha Begum (2017398)</cp:lastModifiedBy>
  <cp:revision>6</cp:revision>
  <dcterms:created xsi:type="dcterms:W3CDTF">2021-01-28T12:11:55Z</dcterms:created>
  <dcterms:modified xsi:type="dcterms:W3CDTF">2021-02-05T17:51:55Z</dcterms:modified>
</cp:coreProperties>
</file>