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9" r:id="rId4"/>
    <p:sldId id="260" r:id="rId5"/>
    <p:sldId id="263" r:id="rId6"/>
    <p:sldId id="268" r:id="rId7"/>
    <p:sldId id="264" r:id="rId8"/>
    <p:sldId id="272" r:id="rId9"/>
    <p:sldId id="265" r:id="rId10"/>
    <p:sldId id="273" r:id="rId11"/>
    <p:sldId id="266" r:id="rId12"/>
    <p:sldId id="269" r:id="rId13"/>
    <p:sldId id="270" r:id="rId14"/>
    <p:sldId id="271" r:id="rId15"/>
    <p:sldId id="275" r:id="rId16"/>
    <p:sldId id="27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28" autoAdjust="0"/>
    <p:restoredTop sz="94660"/>
  </p:normalViewPr>
  <p:slideViewPr>
    <p:cSldViewPr snapToGrid="0">
      <p:cViewPr>
        <p:scale>
          <a:sx n="120" d="100"/>
          <a:sy n="120" d="100"/>
        </p:scale>
        <p:origin x="82" y="-15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hma Begum" userId="08465a97bc8875a2" providerId="LiveId" clId="{E8DDA902-48FD-41C4-99E4-14E13FC87E48}"/>
    <pc:docChg chg="undo redo custSel addSld delSld modSld sldOrd modMainMaster">
      <pc:chgData name="Rahma Begum" userId="08465a97bc8875a2" providerId="LiveId" clId="{E8DDA902-48FD-41C4-99E4-14E13FC87E48}" dt="2023-02-10T03:15:41.677" v="4935" actId="20577"/>
      <pc:docMkLst>
        <pc:docMk/>
      </pc:docMkLst>
      <pc:sldChg chg="modSp mod modTransition">
        <pc:chgData name="Rahma Begum" userId="08465a97bc8875a2" providerId="LiveId" clId="{E8DDA902-48FD-41C4-99E4-14E13FC87E48}" dt="2023-02-09T15:06:20.903" v="1249"/>
        <pc:sldMkLst>
          <pc:docMk/>
          <pc:sldMk cId="3302226145" sldId="256"/>
        </pc:sldMkLst>
        <pc:picChg chg="mod">
          <ac:chgData name="Rahma Begum" userId="08465a97bc8875a2" providerId="LiveId" clId="{E8DDA902-48FD-41C4-99E4-14E13FC87E48}" dt="2023-02-09T14:56:33.717" v="1128" actId="1076"/>
          <ac:picMkLst>
            <pc:docMk/>
            <pc:sldMk cId="3302226145" sldId="256"/>
            <ac:picMk id="4" creationId="{B37006F2-CBC6-2ECD-5492-FF2CD0FE8370}"/>
          </ac:picMkLst>
        </pc:picChg>
      </pc:sldChg>
      <pc:sldChg chg="modSp mod modTransition">
        <pc:chgData name="Rahma Begum" userId="08465a97bc8875a2" providerId="LiveId" clId="{E8DDA902-48FD-41C4-99E4-14E13FC87E48}" dt="2023-02-09T15:06:20.903" v="1249"/>
        <pc:sldMkLst>
          <pc:docMk/>
          <pc:sldMk cId="947113472" sldId="257"/>
        </pc:sldMkLst>
        <pc:spChg chg="mod">
          <ac:chgData name="Rahma Begum" userId="08465a97bc8875a2" providerId="LiveId" clId="{E8DDA902-48FD-41C4-99E4-14E13FC87E48}" dt="2023-02-09T14:43:29.127" v="849" actId="27636"/>
          <ac:spMkLst>
            <pc:docMk/>
            <pc:sldMk cId="947113472" sldId="257"/>
            <ac:spMk id="3" creationId="{E67AAFF7-8312-2DEE-85F1-87AECA7309DE}"/>
          </ac:spMkLst>
        </pc:spChg>
      </pc:sldChg>
      <pc:sldChg chg="delSp new del mod">
        <pc:chgData name="Rahma Begum" userId="08465a97bc8875a2" providerId="LiveId" clId="{E8DDA902-48FD-41C4-99E4-14E13FC87E48}" dt="2023-02-09T10:04:59.825" v="3" actId="47"/>
        <pc:sldMkLst>
          <pc:docMk/>
          <pc:sldMk cId="2461786191" sldId="258"/>
        </pc:sldMkLst>
        <pc:spChg chg="del">
          <ac:chgData name="Rahma Begum" userId="08465a97bc8875a2" providerId="LiveId" clId="{E8DDA902-48FD-41C4-99E4-14E13FC87E48}" dt="2023-02-09T10:04:24.201" v="1" actId="478"/>
          <ac:spMkLst>
            <pc:docMk/>
            <pc:sldMk cId="2461786191" sldId="258"/>
            <ac:spMk id="2" creationId="{77124EE7-7CBB-97FB-265B-4E658B987D42}"/>
          </ac:spMkLst>
        </pc:spChg>
      </pc:sldChg>
      <pc:sldChg chg="addSp delSp modSp new mod modTransition">
        <pc:chgData name="Rahma Begum" userId="08465a97bc8875a2" providerId="LiveId" clId="{E8DDA902-48FD-41C4-99E4-14E13FC87E48}" dt="2023-02-09T18:48:32.119" v="1937" actId="255"/>
        <pc:sldMkLst>
          <pc:docMk/>
          <pc:sldMk cId="3800373850" sldId="259"/>
        </pc:sldMkLst>
        <pc:spChg chg="mod">
          <ac:chgData name="Rahma Begum" userId="08465a97bc8875a2" providerId="LiveId" clId="{E8DDA902-48FD-41C4-99E4-14E13FC87E48}" dt="2023-02-09T14:56:09.530" v="1127" actId="113"/>
          <ac:spMkLst>
            <pc:docMk/>
            <pc:sldMk cId="3800373850" sldId="259"/>
            <ac:spMk id="2" creationId="{1838C9A7-A8CA-4238-9770-806A6CB00824}"/>
          </ac:spMkLst>
        </pc:spChg>
        <pc:spChg chg="add del mod">
          <ac:chgData name="Rahma Begum" userId="08465a97bc8875a2" providerId="LiveId" clId="{E8DDA902-48FD-41C4-99E4-14E13FC87E48}" dt="2023-02-09T10:57:21.659" v="749"/>
          <ac:spMkLst>
            <pc:docMk/>
            <pc:sldMk cId="3800373850" sldId="259"/>
            <ac:spMk id="3" creationId="{AB9E6E7E-63F8-D4E0-2AE5-89E92EC61129}"/>
          </ac:spMkLst>
        </pc:spChg>
        <pc:spChg chg="add mod">
          <ac:chgData name="Rahma Begum" userId="08465a97bc8875a2" providerId="LiveId" clId="{E8DDA902-48FD-41C4-99E4-14E13FC87E48}" dt="2023-02-09T18:48:32.119" v="1937" actId="255"/>
          <ac:spMkLst>
            <pc:docMk/>
            <pc:sldMk cId="3800373850" sldId="259"/>
            <ac:spMk id="4" creationId="{E867D4C7-695D-5EB4-36EC-51F2098A9DFC}"/>
          </ac:spMkLst>
        </pc:spChg>
        <pc:picChg chg="add mod">
          <ac:chgData name="Rahma Begum" userId="08465a97bc8875a2" providerId="LiveId" clId="{E8DDA902-48FD-41C4-99E4-14E13FC87E48}" dt="2023-02-09T10:53:11.234" v="710" actId="14100"/>
          <ac:picMkLst>
            <pc:docMk/>
            <pc:sldMk cId="3800373850" sldId="259"/>
            <ac:picMk id="1026" creationId="{E9B7F92F-0691-0745-480A-2A2C275B6E43}"/>
          </ac:picMkLst>
        </pc:picChg>
        <pc:picChg chg="add mod">
          <ac:chgData name="Rahma Begum" userId="08465a97bc8875a2" providerId="LiveId" clId="{E8DDA902-48FD-41C4-99E4-14E13FC87E48}" dt="2023-02-09T10:52:59.262" v="709" actId="1076"/>
          <ac:picMkLst>
            <pc:docMk/>
            <pc:sldMk cId="3800373850" sldId="259"/>
            <ac:picMk id="1028" creationId="{98EC2360-5F7A-8C9B-A9DC-527847FD6C28}"/>
          </ac:picMkLst>
        </pc:picChg>
      </pc:sldChg>
      <pc:sldChg chg="modSp new mod modTransition">
        <pc:chgData name="Rahma Begum" userId="08465a97bc8875a2" providerId="LiveId" clId="{E8DDA902-48FD-41C4-99E4-14E13FC87E48}" dt="2023-02-09T15:06:20.903" v="1249"/>
        <pc:sldMkLst>
          <pc:docMk/>
          <pc:sldMk cId="933706721" sldId="260"/>
        </pc:sldMkLst>
        <pc:spChg chg="mod">
          <ac:chgData name="Rahma Begum" userId="08465a97bc8875a2" providerId="LiveId" clId="{E8DDA902-48FD-41C4-99E4-14E13FC87E48}" dt="2023-02-09T14:43:28.500" v="848"/>
          <ac:spMkLst>
            <pc:docMk/>
            <pc:sldMk cId="933706721" sldId="260"/>
            <ac:spMk id="2" creationId="{D2D3B942-1366-54AA-C84F-E8CEE9D05DFB}"/>
          </ac:spMkLst>
        </pc:spChg>
        <pc:spChg chg="mod">
          <ac:chgData name="Rahma Begum" userId="08465a97bc8875a2" providerId="LiveId" clId="{E8DDA902-48FD-41C4-99E4-14E13FC87E48}" dt="2023-02-09T14:55:55.192" v="1126" actId="20577"/>
          <ac:spMkLst>
            <pc:docMk/>
            <pc:sldMk cId="933706721" sldId="260"/>
            <ac:spMk id="3" creationId="{EB60D457-57C3-D60E-6103-2269FDE0F644}"/>
          </ac:spMkLst>
        </pc:spChg>
      </pc:sldChg>
      <pc:sldChg chg="modSp new del mod">
        <pc:chgData name="Rahma Begum" userId="08465a97bc8875a2" providerId="LiveId" clId="{E8DDA902-48FD-41C4-99E4-14E13FC87E48}" dt="2023-02-09T10:06:48.869" v="18" actId="47"/>
        <pc:sldMkLst>
          <pc:docMk/>
          <pc:sldMk cId="1052894245" sldId="260"/>
        </pc:sldMkLst>
        <pc:spChg chg="mod">
          <ac:chgData name="Rahma Begum" userId="08465a97bc8875a2" providerId="LiveId" clId="{E8DDA902-48FD-41C4-99E4-14E13FC87E48}" dt="2023-02-09T10:06:35.586" v="17" actId="20577"/>
          <ac:spMkLst>
            <pc:docMk/>
            <pc:sldMk cId="1052894245" sldId="260"/>
            <ac:spMk id="2" creationId="{AD09BA8B-5AC6-259E-6E16-0427721AB518}"/>
          </ac:spMkLst>
        </pc:spChg>
      </pc:sldChg>
      <pc:sldChg chg="addSp modSp new del mod">
        <pc:chgData name="Rahma Begum" userId="08465a97bc8875a2" providerId="LiveId" clId="{E8DDA902-48FD-41C4-99E4-14E13FC87E48}" dt="2023-02-09T10:31:51.640" v="519" actId="47"/>
        <pc:sldMkLst>
          <pc:docMk/>
          <pc:sldMk cId="125635365" sldId="261"/>
        </pc:sldMkLst>
        <pc:spChg chg="mod">
          <ac:chgData name="Rahma Begum" userId="08465a97bc8875a2" providerId="LiveId" clId="{E8DDA902-48FD-41C4-99E4-14E13FC87E48}" dt="2023-02-09T10:11:23.057" v="303" actId="20577"/>
          <ac:spMkLst>
            <pc:docMk/>
            <pc:sldMk cId="125635365" sldId="261"/>
            <ac:spMk id="2" creationId="{4EA0E14B-E2AA-8739-7028-5F4D66787D43}"/>
          </ac:spMkLst>
        </pc:spChg>
        <pc:spChg chg="mod">
          <ac:chgData name="Rahma Begum" userId="08465a97bc8875a2" providerId="LiveId" clId="{E8DDA902-48FD-41C4-99E4-14E13FC87E48}" dt="2023-02-09T10:25:36.773" v="500" actId="20577"/>
          <ac:spMkLst>
            <pc:docMk/>
            <pc:sldMk cId="125635365" sldId="261"/>
            <ac:spMk id="3" creationId="{91AE1387-F39F-C92D-A698-F1EB0E054280}"/>
          </ac:spMkLst>
        </pc:spChg>
        <pc:picChg chg="add mod ord">
          <ac:chgData name="Rahma Begum" userId="08465a97bc8875a2" providerId="LiveId" clId="{E8DDA902-48FD-41C4-99E4-14E13FC87E48}" dt="2023-02-09T10:29:55.115" v="505" actId="14100"/>
          <ac:picMkLst>
            <pc:docMk/>
            <pc:sldMk cId="125635365" sldId="261"/>
            <ac:picMk id="4" creationId="{6351DA07-BCBF-F76D-3056-CBBDDA444439}"/>
          </ac:picMkLst>
        </pc:picChg>
      </pc:sldChg>
      <pc:sldChg chg="addSp delSp modSp new del mod ord modTransition">
        <pc:chgData name="Rahma Begum" userId="08465a97bc8875a2" providerId="LiveId" clId="{E8DDA902-48FD-41C4-99E4-14E13FC87E48}" dt="2023-02-10T01:42:27.021" v="3993" actId="47"/>
        <pc:sldMkLst>
          <pc:docMk/>
          <pc:sldMk cId="590159132" sldId="262"/>
        </pc:sldMkLst>
        <pc:spChg chg="mod">
          <ac:chgData name="Rahma Begum" userId="08465a97bc8875a2" providerId="LiveId" clId="{E8DDA902-48FD-41C4-99E4-14E13FC87E48}" dt="2023-02-10T01:13:35.387" v="3406" actId="27636"/>
          <ac:spMkLst>
            <pc:docMk/>
            <pc:sldMk cId="590159132" sldId="262"/>
            <ac:spMk id="2" creationId="{881DB0F1-5F56-F970-EF8C-5F53701BFAC5}"/>
          </ac:spMkLst>
        </pc:spChg>
        <pc:spChg chg="mod">
          <ac:chgData name="Rahma Begum" userId="08465a97bc8875a2" providerId="LiveId" clId="{E8DDA902-48FD-41C4-99E4-14E13FC87E48}" dt="2023-02-10T01:41:38.161" v="3974" actId="1076"/>
          <ac:spMkLst>
            <pc:docMk/>
            <pc:sldMk cId="590159132" sldId="262"/>
            <ac:spMk id="3" creationId="{443BFF31-E39A-CBCF-ABBC-A81FD616E0C6}"/>
          </ac:spMkLst>
        </pc:spChg>
        <pc:spChg chg="add del">
          <ac:chgData name="Rahma Begum" userId="08465a97bc8875a2" providerId="LiveId" clId="{E8DDA902-48FD-41C4-99E4-14E13FC87E48}" dt="2023-02-09T10:54:46.984" v="730" actId="22"/>
          <ac:spMkLst>
            <pc:docMk/>
            <pc:sldMk cId="590159132" sldId="262"/>
            <ac:spMk id="5" creationId="{9755690E-1094-17B2-D109-D55F8DA52354}"/>
          </ac:spMkLst>
        </pc:spChg>
      </pc:sldChg>
      <pc:sldChg chg="addSp delSp modSp new mod modTransition">
        <pc:chgData name="Rahma Begum" userId="08465a97bc8875a2" providerId="LiveId" clId="{E8DDA902-48FD-41C4-99E4-14E13FC87E48}" dt="2023-02-10T01:37:33.735" v="3925" actId="14100"/>
        <pc:sldMkLst>
          <pc:docMk/>
          <pc:sldMk cId="4124824663" sldId="263"/>
        </pc:sldMkLst>
        <pc:spChg chg="mod">
          <ac:chgData name="Rahma Begum" userId="08465a97bc8875a2" providerId="LiveId" clId="{E8DDA902-48FD-41C4-99E4-14E13FC87E48}" dt="2023-02-09T14:55:17.049" v="1114" actId="1076"/>
          <ac:spMkLst>
            <pc:docMk/>
            <pc:sldMk cId="4124824663" sldId="263"/>
            <ac:spMk id="2" creationId="{917DCCD3-3A79-0814-B1D2-99C9DE92E3A5}"/>
          </ac:spMkLst>
        </pc:spChg>
        <pc:spChg chg="del">
          <ac:chgData name="Rahma Begum" userId="08465a97bc8875a2" providerId="LiveId" clId="{E8DDA902-48FD-41C4-99E4-14E13FC87E48}" dt="2023-02-09T10:30:24.653" v="507" actId="478"/>
          <ac:spMkLst>
            <pc:docMk/>
            <pc:sldMk cId="4124824663" sldId="263"/>
            <ac:spMk id="3" creationId="{78CACE52-7CAA-F230-F9A6-F8AC148E53B4}"/>
          </ac:spMkLst>
        </pc:spChg>
        <pc:spChg chg="mod">
          <ac:chgData name="Rahma Begum" userId="08465a97bc8875a2" providerId="LiveId" clId="{E8DDA902-48FD-41C4-99E4-14E13FC87E48}" dt="2023-02-09T18:48:56.512" v="1939" actId="27636"/>
          <ac:spMkLst>
            <pc:docMk/>
            <pc:sldMk cId="4124824663" sldId="263"/>
            <ac:spMk id="4" creationId="{C0F2BB98-D84A-A4FE-7249-35E07C01895D}"/>
          </ac:spMkLst>
        </pc:spChg>
        <pc:spChg chg="add mod">
          <ac:chgData name="Rahma Begum" userId="08465a97bc8875a2" providerId="LiveId" clId="{E8DDA902-48FD-41C4-99E4-14E13FC87E48}" dt="2023-02-10T01:37:33.735" v="3925" actId="14100"/>
          <ac:spMkLst>
            <pc:docMk/>
            <pc:sldMk cId="4124824663" sldId="263"/>
            <ac:spMk id="6" creationId="{632D560C-2DE8-3BC8-EF73-4A4DBE929AB1}"/>
          </ac:spMkLst>
        </pc:spChg>
        <pc:picChg chg="add mod ord">
          <ac:chgData name="Rahma Begum" userId="08465a97bc8875a2" providerId="LiveId" clId="{E8DDA902-48FD-41C4-99E4-14E13FC87E48}" dt="2023-02-09T14:54:07.053" v="1075" actId="1076"/>
          <ac:picMkLst>
            <pc:docMk/>
            <pc:sldMk cId="4124824663" sldId="263"/>
            <ac:picMk id="5" creationId="{EF790BB3-10B9-9CD8-019F-7CFE48E8F17B}"/>
          </ac:picMkLst>
        </pc:picChg>
      </pc:sldChg>
      <pc:sldChg chg="new del">
        <pc:chgData name="Rahma Begum" userId="08465a97bc8875a2" providerId="LiveId" clId="{E8DDA902-48FD-41C4-99E4-14E13FC87E48}" dt="2023-02-09T11:03:33.489" v="787" actId="47"/>
        <pc:sldMkLst>
          <pc:docMk/>
          <pc:sldMk cId="312901661" sldId="264"/>
        </pc:sldMkLst>
      </pc:sldChg>
      <pc:sldChg chg="addSp delSp modSp new mod ord modTransition">
        <pc:chgData name="Rahma Begum" userId="08465a97bc8875a2" providerId="LiveId" clId="{E8DDA902-48FD-41C4-99E4-14E13FC87E48}" dt="2023-02-10T01:29:59.763" v="3734" actId="1076"/>
        <pc:sldMkLst>
          <pc:docMk/>
          <pc:sldMk cId="721193460" sldId="264"/>
        </pc:sldMkLst>
        <pc:spChg chg="mod">
          <ac:chgData name="Rahma Begum" userId="08465a97bc8875a2" providerId="LiveId" clId="{E8DDA902-48FD-41C4-99E4-14E13FC87E48}" dt="2023-02-09T15:28:17.862" v="1629" actId="1076"/>
          <ac:spMkLst>
            <pc:docMk/>
            <pc:sldMk cId="721193460" sldId="264"/>
            <ac:spMk id="2" creationId="{A729716B-6E03-3D7B-33CD-3330AF36E6A1}"/>
          </ac:spMkLst>
        </pc:spChg>
        <pc:spChg chg="del mod">
          <ac:chgData name="Rahma Begum" userId="08465a97bc8875a2" providerId="LiveId" clId="{E8DDA902-48FD-41C4-99E4-14E13FC87E48}" dt="2023-02-09T14:58:41.892" v="1169" actId="478"/>
          <ac:spMkLst>
            <pc:docMk/>
            <pc:sldMk cId="721193460" sldId="264"/>
            <ac:spMk id="3" creationId="{5DB7F470-C080-5EF5-D871-AE0EBEE48490}"/>
          </ac:spMkLst>
        </pc:spChg>
        <pc:spChg chg="mod">
          <ac:chgData name="Rahma Begum" userId="08465a97bc8875a2" providerId="LiveId" clId="{E8DDA902-48FD-41C4-99E4-14E13FC87E48}" dt="2023-02-10T01:29:25.682" v="3725" actId="255"/>
          <ac:spMkLst>
            <pc:docMk/>
            <pc:sldMk cId="721193460" sldId="264"/>
            <ac:spMk id="4" creationId="{B336E584-6C40-05D3-B455-3CC0CDBF7A2E}"/>
          </ac:spMkLst>
        </pc:spChg>
        <pc:picChg chg="add del mod">
          <ac:chgData name="Rahma Begum" userId="08465a97bc8875a2" providerId="LiveId" clId="{E8DDA902-48FD-41C4-99E4-14E13FC87E48}" dt="2023-02-09T15:01:46.320" v="1180" actId="478"/>
          <ac:picMkLst>
            <pc:docMk/>
            <pc:sldMk cId="721193460" sldId="264"/>
            <ac:picMk id="5" creationId="{0EC0A6CB-5B5D-5F21-AA8D-B91B4A80A6BF}"/>
          </ac:picMkLst>
        </pc:picChg>
        <pc:picChg chg="add del mod">
          <ac:chgData name="Rahma Begum" userId="08465a97bc8875a2" providerId="LiveId" clId="{E8DDA902-48FD-41C4-99E4-14E13FC87E48}" dt="2023-02-09T15:20:04.936" v="1551" actId="478"/>
          <ac:picMkLst>
            <pc:docMk/>
            <pc:sldMk cId="721193460" sldId="264"/>
            <ac:picMk id="6" creationId="{35A50479-688D-6C90-D661-82D58E8EF747}"/>
          </ac:picMkLst>
        </pc:picChg>
        <pc:picChg chg="add mod">
          <ac:chgData name="Rahma Begum" userId="08465a97bc8875a2" providerId="LiveId" clId="{E8DDA902-48FD-41C4-99E4-14E13FC87E48}" dt="2023-02-10T01:29:56.065" v="3732" actId="1076"/>
          <ac:picMkLst>
            <pc:docMk/>
            <pc:sldMk cId="721193460" sldId="264"/>
            <ac:picMk id="7" creationId="{4F33998F-DCBB-D604-34CF-9AA8C472D0AB}"/>
          </ac:picMkLst>
        </pc:picChg>
        <pc:picChg chg="add mod ord">
          <ac:chgData name="Rahma Begum" userId="08465a97bc8875a2" providerId="LiveId" clId="{E8DDA902-48FD-41C4-99E4-14E13FC87E48}" dt="2023-02-10T01:29:59.763" v="3734" actId="1076"/>
          <ac:picMkLst>
            <pc:docMk/>
            <pc:sldMk cId="721193460" sldId="264"/>
            <ac:picMk id="8" creationId="{D131EFEB-8712-D970-AB83-F7A22C045F60}"/>
          </ac:picMkLst>
        </pc:picChg>
      </pc:sldChg>
      <pc:sldChg chg="addSp delSp modSp new mod ord modTransition">
        <pc:chgData name="Rahma Begum" userId="08465a97bc8875a2" providerId="LiveId" clId="{E8DDA902-48FD-41C4-99E4-14E13FC87E48}" dt="2023-02-10T00:32:42.744" v="2879" actId="14100"/>
        <pc:sldMkLst>
          <pc:docMk/>
          <pc:sldMk cId="4181874789" sldId="265"/>
        </pc:sldMkLst>
        <pc:spChg chg="add mod">
          <ac:chgData name="Rahma Begum" userId="08465a97bc8875a2" providerId="LiveId" clId="{E8DDA902-48FD-41C4-99E4-14E13FC87E48}" dt="2023-02-10T00:32:42.744" v="2879" actId="14100"/>
          <ac:spMkLst>
            <pc:docMk/>
            <pc:sldMk cId="4181874789" sldId="265"/>
            <ac:spMk id="3" creationId="{C1D5D70E-034F-C30E-DF65-6189EE7281B2}"/>
          </ac:spMkLst>
        </pc:spChg>
        <pc:picChg chg="add mod">
          <ac:chgData name="Rahma Begum" userId="08465a97bc8875a2" providerId="LiveId" clId="{E8DDA902-48FD-41C4-99E4-14E13FC87E48}" dt="2023-02-10T00:31:50.888" v="2873" actId="1076"/>
          <ac:picMkLst>
            <pc:docMk/>
            <pc:sldMk cId="4181874789" sldId="265"/>
            <ac:picMk id="2" creationId="{58212836-AF70-41AD-2399-D1DE675EE14B}"/>
          </ac:picMkLst>
        </pc:picChg>
        <pc:picChg chg="add del mod">
          <ac:chgData name="Rahma Begum" userId="08465a97bc8875a2" providerId="LiveId" clId="{E8DDA902-48FD-41C4-99E4-14E13FC87E48}" dt="2023-02-09T15:19:40.700" v="1545" actId="478"/>
          <ac:picMkLst>
            <pc:docMk/>
            <pc:sldMk cId="4181874789" sldId="265"/>
            <ac:picMk id="4" creationId="{71286EDB-7725-54A8-1B16-26D949A12098}"/>
          </ac:picMkLst>
        </pc:picChg>
        <pc:picChg chg="add mod">
          <ac:chgData name="Rahma Begum" userId="08465a97bc8875a2" providerId="LiveId" clId="{E8DDA902-48FD-41C4-99E4-14E13FC87E48}" dt="2023-02-10T00:32:08.277" v="2877" actId="1076"/>
          <ac:picMkLst>
            <pc:docMk/>
            <pc:sldMk cId="4181874789" sldId="265"/>
            <ac:picMk id="5" creationId="{51A53D6D-D5E5-39A8-97FC-B5E573397CC6}"/>
          </ac:picMkLst>
        </pc:picChg>
        <pc:picChg chg="add mod">
          <ac:chgData name="Rahma Begum" userId="08465a97bc8875a2" providerId="LiveId" clId="{E8DDA902-48FD-41C4-99E4-14E13FC87E48}" dt="2023-02-10T00:31:53.602" v="2874" actId="1076"/>
          <ac:picMkLst>
            <pc:docMk/>
            <pc:sldMk cId="4181874789" sldId="265"/>
            <ac:picMk id="6" creationId="{79CF83E6-1B23-9004-BADC-00F488A7A3B4}"/>
          </ac:picMkLst>
        </pc:picChg>
        <pc:picChg chg="add del mod">
          <ac:chgData name="Rahma Begum" userId="08465a97bc8875a2" providerId="LiveId" clId="{E8DDA902-48FD-41C4-99E4-14E13FC87E48}" dt="2023-02-10T00:30:19.289" v="2858" actId="478"/>
          <ac:picMkLst>
            <pc:docMk/>
            <pc:sldMk cId="4181874789" sldId="265"/>
            <ac:picMk id="7" creationId="{EAFF9DD7-9C0B-1411-112C-AD8A1A44ABBF}"/>
          </ac:picMkLst>
        </pc:picChg>
        <pc:picChg chg="add del mod ord">
          <ac:chgData name="Rahma Begum" userId="08465a97bc8875a2" providerId="LiveId" clId="{E8DDA902-48FD-41C4-99E4-14E13FC87E48}" dt="2023-02-10T00:29:54.836" v="2854" actId="478"/>
          <ac:picMkLst>
            <pc:docMk/>
            <pc:sldMk cId="4181874789" sldId="265"/>
            <ac:picMk id="8" creationId="{0F783EE4-70A9-BA50-3E48-3377954590ED}"/>
          </ac:picMkLst>
        </pc:picChg>
      </pc:sldChg>
      <pc:sldChg chg="new del">
        <pc:chgData name="Rahma Begum" userId="08465a97bc8875a2" providerId="LiveId" clId="{E8DDA902-48FD-41C4-99E4-14E13FC87E48}" dt="2023-02-09T15:06:28.621" v="1251" actId="47"/>
        <pc:sldMkLst>
          <pc:docMk/>
          <pc:sldMk cId="1118962157" sldId="266"/>
        </pc:sldMkLst>
      </pc:sldChg>
      <pc:sldChg chg="addSp delSp modSp new mod ord">
        <pc:chgData name="Rahma Begum" userId="08465a97bc8875a2" providerId="LiveId" clId="{E8DDA902-48FD-41C4-99E4-14E13FC87E48}" dt="2023-02-10T01:23:16.443" v="3591" actId="1076"/>
        <pc:sldMkLst>
          <pc:docMk/>
          <pc:sldMk cId="3212293174" sldId="266"/>
        </pc:sldMkLst>
        <pc:spChg chg="add mod">
          <ac:chgData name="Rahma Begum" userId="08465a97bc8875a2" providerId="LiveId" clId="{E8DDA902-48FD-41C4-99E4-14E13FC87E48}" dt="2023-02-09T23:40:14.003" v="2541" actId="255"/>
          <ac:spMkLst>
            <pc:docMk/>
            <pc:sldMk cId="3212293174" sldId="266"/>
            <ac:spMk id="4" creationId="{1D3B53D6-499F-2568-DB8D-BD660541867D}"/>
          </ac:spMkLst>
        </pc:spChg>
        <pc:picChg chg="add del mod">
          <ac:chgData name="Rahma Begum" userId="08465a97bc8875a2" providerId="LiveId" clId="{E8DDA902-48FD-41C4-99E4-14E13FC87E48}" dt="2023-02-10T01:23:02.563" v="3589" actId="478"/>
          <ac:picMkLst>
            <pc:docMk/>
            <pc:sldMk cId="3212293174" sldId="266"/>
            <ac:picMk id="2" creationId="{80B40A41-B157-7800-F1FF-19542E9F46EA}"/>
          </ac:picMkLst>
        </pc:picChg>
        <pc:picChg chg="add mod">
          <ac:chgData name="Rahma Begum" userId="08465a97bc8875a2" providerId="LiveId" clId="{E8DDA902-48FD-41C4-99E4-14E13FC87E48}" dt="2023-02-10T01:23:16.443" v="3591" actId="1076"/>
          <ac:picMkLst>
            <pc:docMk/>
            <pc:sldMk cId="3212293174" sldId="266"/>
            <ac:picMk id="3" creationId="{C014D242-85ED-30CA-7B21-E5ADA63F30A7}"/>
          </ac:picMkLst>
        </pc:picChg>
      </pc:sldChg>
      <pc:sldChg chg="modSp new del mod">
        <pc:chgData name="Rahma Begum" userId="08465a97bc8875a2" providerId="LiveId" clId="{E8DDA902-48FD-41C4-99E4-14E13FC87E48}" dt="2023-02-09T23:26:09.656" v="2443" actId="47"/>
        <pc:sldMkLst>
          <pc:docMk/>
          <pc:sldMk cId="684351379" sldId="267"/>
        </pc:sldMkLst>
        <pc:spChg chg="mod">
          <ac:chgData name="Rahma Begum" userId="08465a97bc8875a2" providerId="LiveId" clId="{E8DDA902-48FD-41C4-99E4-14E13FC87E48}" dt="2023-02-09T15:25:09.430" v="1623" actId="113"/>
          <ac:spMkLst>
            <pc:docMk/>
            <pc:sldMk cId="684351379" sldId="267"/>
            <ac:spMk id="2" creationId="{BADDF80B-E522-CBD2-28B2-1FEB5BB20099}"/>
          </ac:spMkLst>
        </pc:spChg>
        <pc:spChg chg="mod">
          <ac:chgData name="Rahma Begum" userId="08465a97bc8875a2" providerId="LiveId" clId="{E8DDA902-48FD-41C4-99E4-14E13FC87E48}" dt="2023-02-09T23:20:00.339" v="2267" actId="20577"/>
          <ac:spMkLst>
            <pc:docMk/>
            <pc:sldMk cId="684351379" sldId="267"/>
            <ac:spMk id="3" creationId="{6C5E6968-D9B7-980D-5258-CF167F8F79CD}"/>
          </ac:spMkLst>
        </pc:spChg>
      </pc:sldChg>
      <pc:sldChg chg="new del">
        <pc:chgData name="Rahma Begum" userId="08465a97bc8875a2" providerId="LiveId" clId="{E8DDA902-48FD-41C4-99E4-14E13FC87E48}" dt="2023-02-09T18:35:21.320" v="1703" actId="47"/>
        <pc:sldMkLst>
          <pc:docMk/>
          <pc:sldMk cId="740737215" sldId="268"/>
        </pc:sldMkLst>
      </pc:sldChg>
      <pc:sldChg chg="addSp delSp modSp new mod ord">
        <pc:chgData name="Rahma Begum" userId="08465a97bc8875a2" providerId="LiveId" clId="{E8DDA902-48FD-41C4-99E4-14E13FC87E48}" dt="2023-02-10T01:23:48.312" v="3593"/>
        <pc:sldMkLst>
          <pc:docMk/>
          <pc:sldMk cId="1683027169" sldId="268"/>
        </pc:sldMkLst>
        <pc:spChg chg="mod">
          <ac:chgData name="Rahma Begum" userId="08465a97bc8875a2" providerId="LiveId" clId="{E8DDA902-48FD-41C4-99E4-14E13FC87E48}" dt="2023-02-09T18:37:20.944" v="1745" actId="20577"/>
          <ac:spMkLst>
            <pc:docMk/>
            <pc:sldMk cId="1683027169" sldId="268"/>
            <ac:spMk id="2" creationId="{10440355-DD88-DBA7-59C3-3F42E7221944}"/>
          </ac:spMkLst>
        </pc:spChg>
        <pc:spChg chg="add mod">
          <ac:chgData name="Rahma Begum" userId="08465a97bc8875a2" providerId="LiveId" clId="{E8DDA902-48FD-41C4-99E4-14E13FC87E48}" dt="2023-02-09T18:44:17.975" v="1837" actId="122"/>
          <ac:spMkLst>
            <pc:docMk/>
            <pc:sldMk cId="1683027169" sldId="268"/>
            <ac:spMk id="8" creationId="{C477A070-C671-F508-0708-C21B38A27294}"/>
          </ac:spMkLst>
        </pc:spChg>
        <pc:spChg chg="add mod">
          <ac:chgData name="Rahma Begum" userId="08465a97bc8875a2" providerId="LiveId" clId="{E8DDA902-48FD-41C4-99E4-14E13FC87E48}" dt="2023-02-09T18:44:14.319" v="1836" actId="122"/>
          <ac:spMkLst>
            <pc:docMk/>
            <pc:sldMk cId="1683027169" sldId="268"/>
            <ac:spMk id="9" creationId="{41DB487F-9034-BA70-59E6-FD12601899BC}"/>
          </ac:spMkLst>
        </pc:spChg>
        <pc:spChg chg="add mod">
          <ac:chgData name="Rahma Begum" userId="08465a97bc8875a2" providerId="LiveId" clId="{E8DDA902-48FD-41C4-99E4-14E13FC87E48}" dt="2023-02-09T18:44:46.607" v="1855" actId="20577"/>
          <ac:spMkLst>
            <pc:docMk/>
            <pc:sldMk cId="1683027169" sldId="268"/>
            <ac:spMk id="10" creationId="{932E88CE-E217-43F1-CBB0-CC8AE3A67432}"/>
          </ac:spMkLst>
        </pc:spChg>
        <pc:spChg chg="add mod">
          <ac:chgData name="Rahma Begum" userId="08465a97bc8875a2" providerId="LiveId" clId="{E8DDA902-48FD-41C4-99E4-14E13FC87E48}" dt="2023-02-09T18:45:27.426" v="1881" actId="20577"/>
          <ac:spMkLst>
            <pc:docMk/>
            <pc:sldMk cId="1683027169" sldId="268"/>
            <ac:spMk id="11" creationId="{1C10F70A-21A7-1A46-8BAC-7660A55D4B3E}"/>
          </ac:spMkLst>
        </pc:spChg>
        <pc:spChg chg="add mod">
          <ac:chgData name="Rahma Begum" userId="08465a97bc8875a2" providerId="LiveId" clId="{E8DDA902-48FD-41C4-99E4-14E13FC87E48}" dt="2023-02-09T18:45:56.351" v="1890" actId="20577"/>
          <ac:spMkLst>
            <pc:docMk/>
            <pc:sldMk cId="1683027169" sldId="268"/>
            <ac:spMk id="12" creationId="{DE1BF745-E2A9-1AB3-2752-12A14CF5C598}"/>
          </ac:spMkLst>
        </pc:spChg>
        <pc:spChg chg="add mod">
          <ac:chgData name="Rahma Begum" userId="08465a97bc8875a2" providerId="LiveId" clId="{E8DDA902-48FD-41C4-99E4-14E13FC87E48}" dt="2023-02-09T18:47:30.179" v="1935" actId="255"/>
          <ac:spMkLst>
            <pc:docMk/>
            <pc:sldMk cId="1683027169" sldId="268"/>
            <ac:spMk id="13" creationId="{1F2F7E24-CFC9-5DD1-EC91-40433D2F164F}"/>
          </ac:spMkLst>
        </pc:spChg>
        <pc:picChg chg="add mod">
          <ac:chgData name="Rahma Begum" userId="08465a97bc8875a2" providerId="LiveId" clId="{E8DDA902-48FD-41C4-99E4-14E13FC87E48}" dt="2023-02-09T18:43:19.106" v="1806" actId="14100"/>
          <ac:picMkLst>
            <pc:docMk/>
            <pc:sldMk cId="1683027169" sldId="268"/>
            <ac:picMk id="3" creationId="{08475EE6-23ED-C3A1-23E4-6EF3EB4BBED4}"/>
          </ac:picMkLst>
        </pc:picChg>
        <pc:picChg chg="add mod">
          <ac:chgData name="Rahma Begum" userId="08465a97bc8875a2" providerId="LiveId" clId="{E8DDA902-48FD-41C4-99E4-14E13FC87E48}" dt="2023-02-09T18:42:59.430" v="1804" actId="1076"/>
          <ac:picMkLst>
            <pc:docMk/>
            <pc:sldMk cId="1683027169" sldId="268"/>
            <ac:picMk id="4" creationId="{E72590F3-5D39-AB6C-C69B-1CB343874250}"/>
          </ac:picMkLst>
        </pc:picChg>
        <pc:picChg chg="add mod">
          <ac:chgData name="Rahma Begum" userId="08465a97bc8875a2" providerId="LiveId" clId="{E8DDA902-48FD-41C4-99E4-14E13FC87E48}" dt="2023-02-09T18:42:52.476" v="1802" actId="1076"/>
          <ac:picMkLst>
            <pc:docMk/>
            <pc:sldMk cId="1683027169" sldId="268"/>
            <ac:picMk id="5" creationId="{4062E928-AAF5-914B-D841-FB7765D93F7D}"/>
          </ac:picMkLst>
        </pc:picChg>
        <pc:picChg chg="add mod">
          <ac:chgData name="Rahma Begum" userId="08465a97bc8875a2" providerId="LiveId" clId="{E8DDA902-48FD-41C4-99E4-14E13FC87E48}" dt="2023-02-09T18:42:55.007" v="1803" actId="1076"/>
          <ac:picMkLst>
            <pc:docMk/>
            <pc:sldMk cId="1683027169" sldId="268"/>
            <ac:picMk id="6" creationId="{C8813D6E-35C9-DF23-63DE-3ED3ED4E141B}"/>
          </ac:picMkLst>
        </pc:picChg>
        <pc:picChg chg="add mod">
          <ac:chgData name="Rahma Begum" userId="08465a97bc8875a2" providerId="LiveId" clId="{E8DDA902-48FD-41C4-99E4-14E13FC87E48}" dt="2023-02-09T18:43:06.943" v="1805" actId="1076"/>
          <ac:picMkLst>
            <pc:docMk/>
            <pc:sldMk cId="1683027169" sldId="268"/>
            <ac:picMk id="7" creationId="{5B56BF40-E006-859A-1F0E-33CEF04218E3}"/>
          </ac:picMkLst>
        </pc:picChg>
        <pc:picChg chg="add del mod">
          <ac:chgData name="Rahma Begum" userId="08465a97bc8875a2" providerId="LiveId" clId="{E8DDA902-48FD-41C4-99E4-14E13FC87E48}" dt="2023-02-09T18:37:57.912" v="1749" actId="478"/>
          <ac:picMkLst>
            <pc:docMk/>
            <pc:sldMk cId="1683027169" sldId="268"/>
            <ac:picMk id="2050" creationId="{8E8A9AE8-E748-4D85-3AC9-0EF87EB14CD3}"/>
          </ac:picMkLst>
        </pc:picChg>
      </pc:sldChg>
      <pc:sldChg chg="new del">
        <pc:chgData name="Rahma Begum" userId="08465a97bc8875a2" providerId="LiveId" clId="{E8DDA902-48FD-41C4-99E4-14E13FC87E48}" dt="2023-02-09T18:31:25.644" v="1701" actId="47"/>
        <pc:sldMkLst>
          <pc:docMk/>
          <pc:sldMk cId="2934111350" sldId="268"/>
        </pc:sldMkLst>
      </pc:sldChg>
      <pc:sldChg chg="addSp delSp modSp new mod">
        <pc:chgData name="Rahma Begum" userId="08465a97bc8875a2" providerId="LiveId" clId="{E8DDA902-48FD-41C4-99E4-14E13FC87E48}" dt="2023-02-10T01:36:56.456" v="3905" actId="20577"/>
        <pc:sldMkLst>
          <pc:docMk/>
          <pc:sldMk cId="428381541" sldId="269"/>
        </pc:sldMkLst>
        <pc:spChg chg="mod">
          <ac:chgData name="Rahma Begum" userId="08465a97bc8875a2" providerId="LiveId" clId="{E8DDA902-48FD-41C4-99E4-14E13FC87E48}" dt="2023-02-09T18:59:46.939" v="2043" actId="255"/>
          <ac:spMkLst>
            <pc:docMk/>
            <pc:sldMk cId="428381541" sldId="269"/>
            <ac:spMk id="2" creationId="{F8DC1801-7DD6-E9A5-DD4B-3257176ACCDF}"/>
          </ac:spMkLst>
        </pc:spChg>
        <pc:spChg chg="del">
          <ac:chgData name="Rahma Begum" userId="08465a97bc8875a2" providerId="LiveId" clId="{E8DDA902-48FD-41C4-99E4-14E13FC87E48}" dt="2023-02-09T18:58:36.194" v="1948" actId="478"/>
          <ac:spMkLst>
            <pc:docMk/>
            <pc:sldMk cId="428381541" sldId="269"/>
            <ac:spMk id="3" creationId="{89A90B69-A583-5FF9-0739-33912F3BA8B3}"/>
          </ac:spMkLst>
        </pc:spChg>
        <pc:spChg chg="mod">
          <ac:chgData name="Rahma Begum" userId="08465a97bc8875a2" providerId="LiveId" clId="{E8DDA902-48FD-41C4-99E4-14E13FC87E48}" dt="2023-02-10T01:18:18.946" v="3503" actId="5793"/>
          <ac:spMkLst>
            <pc:docMk/>
            <pc:sldMk cId="428381541" sldId="269"/>
            <ac:spMk id="4" creationId="{8463170B-5F5C-6B59-1BA4-7369C302343F}"/>
          </ac:spMkLst>
        </pc:spChg>
        <pc:spChg chg="del">
          <ac:chgData name="Rahma Begum" userId="08465a97bc8875a2" providerId="LiveId" clId="{E8DDA902-48FD-41C4-99E4-14E13FC87E48}" dt="2023-02-09T22:31:05.253" v="2163" actId="478"/>
          <ac:spMkLst>
            <pc:docMk/>
            <pc:sldMk cId="428381541" sldId="269"/>
            <ac:spMk id="5" creationId="{423D933B-5164-1602-1D77-D73E4078857A}"/>
          </ac:spMkLst>
        </pc:spChg>
        <pc:spChg chg="del mod">
          <ac:chgData name="Rahma Begum" userId="08465a97bc8875a2" providerId="LiveId" clId="{E8DDA902-48FD-41C4-99E4-14E13FC87E48}" dt="2023-02-10T00:52:35.610" v="3172" actId="478"/>
          <ac:spMkLst>
            <pc:docMk/>
            <pc:sldMk cId="428381541" sldId="269"/>
            <ac:spMk id="6" creationId="{62199340-1672-4001-132E-A89937298240}"/>
          </ac:spMkLst>
        </pc:spChg>
        <pc:spChg chg="add mod">
          <ac:chgData name="Rahma Begum" userId="08465a97bc8875a2" providerId="LiveId" clId="{E8DDA902-48FD-41C4-99E4-14E13FC87E48}" dt="2023-02-10T01:36:56.456" v="3905" actId="20577"/>
          <ac:spMkLst>
            <pc:docMk/>
            <pc:sldMk cId="428381541" sldId="269"/>
            <ac:spMk id="7" creationId="{C57960B3-2B97-FFF5-67E3-C5D7C8DE50A1}"/>
          </ac:spMkLst>
        </pc:spChg>
        <pc:picChg chg="add mod">
          <ac:chgData name="Rahma Begum" userId="08465a97bc8875a2" providerId="LiveId" clId="{E8DDA902-48FD-41C4-99E4-14E13FC87E48}" dt="2023-02-10T01:08:31.154" v="3374" actId="1076"/>
          <ac:picMkLst>
            <pc:docMk/>
            <pc:sldMk cId="428381541" sldId="269"/>
            <ac:picMk id="8" creationId="{EB7F1BCC-633E-984E-2A2A-D395D39E0726}"/>
          </ac:picMkLst>
        </pc:picChg>
      </pc:sldChg>
      <pc:sldChg chg="new del">
        <pc:chgData name="Rahma Begum" userId="08465a97bc8875a2" providerId="LiveId" clId="{E8DDA902-48FD-41C4-99E4-14E13FC87E48}" dt="2023-02-09T18:58:16.486" v="1946" actId="47"/>
        <pc:sldMkLst>
          <pc:docMk/>
          <pc:sldMk cId="2726722642" sldId="269"/>
        </pc:sldMkLst>
      </pc:sldChg>
      <pc:sldChg chg="addSp delSp modSp new mod">
        <pc:chgData name="Rahma Begum" userId="08465a97bc8875a2" providerId="LiveId" clId="{E8DDA902-48FD-41C4-99E4-14E13FC87E48}" dt="2023-02-10T01:33:49.567" v="3873" actId="20577"/>
        <pc:sldMkLst>
          <pc:docMk/>
          <pc:sldMk cId="1987642767" sldId="270"/>
        </pc:sldMkLst>
        <pc:spChg chg="mod">
          <ac:chgData name="Rahma Begum" userId="08465a97bc8875a2" providerId="LiveId" clId="{E8DDA902-48FD-41C4-99E4-14E13FC87E48}" dt="2023-02-09T19:02:06.070" v="2124" actId="27636"/>
          <ac:spMkLst>
            <pc:docMk/>
            <pc:sldMk cId="1987642767" sldId="270"/>
            <ac:spMk id="2" creationId="{3A9CB0D0-BB3F-05CC-0495-C6103DAA72DC}"/>
          </ac:spMkLst>
        </pc:spChg>
        <pc:spChg chg="mod">
          <ac:chgData name="Rahma Begum" userId="08465a97bc8875a2" providerId="LiveId" clId="{E8DDA902-48FD-41C4-99E4-14E13FC87E48}" dt="2023-02-10T01:33:49.567" v="3873" actId="20577"/>
          <ac:spMkLst>
            <pc:docMk/>
            <pc:sldMk cId="1987642767" sldId="270"/>
            <ac:spMk id="3" creationId="{B1A31EE1-F6C6-3FB6-D06B-56995C8F5E44}"/>
          </ac:spMkLst>
        </pc:spChg>
        <pc:spChg chg="mod">
          <ac:chgData name="Rahma Begum" userId="08465a97bc8875a2" providerId="LiveId" clId="{E8DDA902-48FD-41C4-99E4-14E13FC87E48}" dt="2023-02-10T01:20:46.444" v="3581" actId="20577"/>
          <ac:spMkLst>
            <pc:docMk/>
            <pc:sldMk cId="1987642767" sldId="270"/>
            <ac:spMk id="4" creationId="{F75478FE-7E1F-3389-F388-F75D3FF24334}"/>
          </ac:spMkLst>
        </pc:spChg>
        <pc:spChg chg="add mod">
          <ac:chgData name="Rahma Begum" userId="08465a97bc8875a2" providerId="LiveId" clId="{E8DDA902-48FD-41C4-99E4-14E13FC87E48}" dt="2023-02-10T01:32:40.411" v="3798" actId="20577"/>
          <ac:spMkLst>
            <pc:docMk/>
            <pc:sldMk cId="1987642767" sldId="270"/>
            <ac:spMk id="5" creationId="{FD6A1954-D599-6C16-6F19-A5EA7D4EFC7E}"/>
          </ac:spMkLst>
        </pc:spChg>
        <pc:picChg chg="add del">
          <ac:chgData name="Rahma Begum" userId="08465a97bc8875a2" providerId="LiveId" clId="{E8DDA902-48FD-41C4-99E4-14E13FC87E48}" dt="2023-02-10T01:22:12.686" v="3583" actId="22"/>
          <ac:picMkLst>
            <pc:docMk/>
            <pc:sldMk cId="1987642767" sldId="270"/>
            <ac:picMk id="7" creationId="{C6A9843C-DF74-59DF-7DC2-5AC95065BCDC}"/>
          </ac:picMkLst>
        </pc:picChg>
        <pc:picChg chg="add mod">
          <ac:chgData name="Rahma Begum" userId="08465a97bc8875a2" providerId="LiveId" clId="{E8DDA902-48FD-41C4-99E4-14E13FC87E48}" dt="2023-02-10T01:26:32.779" v="3648" actId="14100"/>
          <ac:picMkLst>
            <pc:docMk/>
            <pc:sldMk cId="1987642767" sldId="270"/>
            <ac:picMk id="8" creationId="{7A08A77F-6B75-D844-67CE-AEE82F93ABFE}"/>
          </ac:picMkLst>
        </pc:picChg>
      </pc:sldChg>
      <pc:sldChg chg="modSp new mod">
        <pc:chgData name="Rahma Begum" userId="08465a97bc8875a2" providerId="LiveId" clId="{E8DDA902-48FD-41C4-99E4-14E13FC87E48}" dt="2023-02-10T02:02:58.565" v="4358" actId="20577"/>
        <pc:sldMkLst>
          <pc:docMk/>
          <pc:sldMk cId="2235173925" sldId="271"/>
        </pc:sldMkLst>
        <pc:spChg chg="mod">
          <ac:chgData name="Rahma Begum" userId="08465a97bc8875a2" providerId="LiveId" clId="{E8DDA902-48FD-41C4-99E4-14E13FC87E48}" dt="2023-02-09T19:03:55.679" v="2140" actId="255"/>
          <ac:spMkLst>
            <pc:docMk/>
            <pc:sldMk cId="2235173925" sldId="271"/>
            <ac:spMk id="2" creationId="{2BBCB15F-F10E-6522-CF6A-C372F26001C8}"/>
          </ac:spMkLst>
        </pc:spChg>
        <pc:spChg chg="mod">
          <ac:chgData name="Rahma Begum" userId="08465a97bc8875a2" providerId="LiveId" clId="{E8DDA902-48FD-41C4-99E4-14E13FC87E48}" dt="2023-02-10T02:02:58.565" v="4358" actId="20577"/>
          <ac:spMkLst>
            <pc:docMk/>
            <pc:sldMk cId="2235173925" sldId="271"/>
            <ac:spMk id="3" creationId="{45AB67A9-651E-3B8E-1CED-C565D1F3F713}"/>
          </ac:spMkLst>
        </pc:spChg>
      </pc:sldChg>
      <pc:sldChg chg="new del">
        <pc:chgData name="Rahma Begum" userId="08465a97bc8875a2" providerId="LiveId" clId="{E8DDA902-48FD-41C4-99E4-14E13FC87E48}" dt="2023-02-09T19:51:35.172" v="2162" actId="47"/>
        <pc:sldMkLst>
          <pc:docMk/>
          <pc:sldMk cId="1521333148" sldId="272"/>
        </pc:sldMkLst>
      </pc:sldChg>
      <pc:sldChg chg="addSp delSp modSp new mod">
        <pc:chgData name="Rahma Begum" userId="08465a97bc8875a2" providerId="LiveId" clId="{E8DDA902-48FD-41C4-99E4-14E13FC87E48}" dt="2023-02-10T00:23:04.826" v="2819" actId="20577"/>
        <pc:sldMkLst>
          <pc:docMk/>
          <pc:sldMk cId="1601569994" sldId="272"/>
        </pc:sldMkLst>
        <pc:spChg chg="mod">
          <ac:chgData name="Rahma Begum" userId="08465a97bc8875a2" providerId="LiveId" clId="{E8DDA902-48FD-41C4-99E4-14E13FC87E48}" dt="2023-02-09T23:20:44.967" v="2270" actId="27636"/>
          <ac:spMkLst>
            <pc:docMk/>
            <pc:sldMk cId="1601569994" sldId="272"/>
            <ac:spMk id="2" creationId="{95CBCFD0-8932-C024-DF33-DF0D1859324B}"/>
          </ac:spMkLst>
        </pc:spChg>
        <pc:spChg chg="mod">
          <ac:chgData name="Rahma Begum" userId="08465a97bc8875a2" providerId="LiveId" clId="{E8DDA902-48FD-41C4-99E4-14E13FC87E48}" dt="2023-02-10T00:23:02.173" v="2809" actId="27636"/>
          <ac:spMkLst>
            <pc:docMk/>
            <pc:sldMk cId="1601569994" sldId="272"/>
            <ac:spMk id="3" creationId="{2E66A399-D5A1-017B-C7CE-1E75CF523C92}"/>
          </ac:spMkLst>
        </pc:spChg>
        <pc:spChg chg="del">
          <ac:chgData name="Rahma Begum" userId="08465a97bc8875a2" providerId="LiveId" clId="{E8DDA902-48FD-41C4-99E4-14E13FC87E48}" dt="2023-02-09T23:34:54.236" v="2490"/>
          <ac:spMkLst>
            <pc:docMk/>
            <pc:sldMk cId="1601569994" sldId="272"/>
            <ac:spMk id="4" creationId="{4E9EA127-6660-8FA2-8C0D-AE35490C9DAE}"/>
          </ac:spMkLst>
        </pc:spChg>
        <pc:spChg chg="add mod">
          <ac:chgData name="Rahma Begum" userId="08465a97bc8875a2" providerId="LiveId" clId="{E8DDA902-48FD-41C4-99E4-14E13FC87E48}" dt="2023-02-10T00:02:15.977" v="2797" actId="1076"/>
          <ac:spMkLst>
            <pc:docMk/>
            <pc:sldMk cId="1601569994" sldId="272"/>
            <ac:spMk id="5" creationId="{1C91DEAA-C7DA-CB00-9D0E-0BD3ACDD6311}"/>
          </ac:spMkLst>
        </pc:spChg>
        <pc:spChg chg="add mod">
          <ac:chgData name="Rahma Begum" userId="08465a97bc8875a2" providerId="LiveId" clId="{E8DDA902-48FD-41C4-99E4-14E13FC87E48}" dt="2023-02-10T00:23:04.826" v="2819" actId="20577"/>
          <ac:spMkLst>
            <pc:docMk/>
            <pc:sldMk cId="1601569994" sldId="272"/>
            <ac:spMk id="8" creationId="{E4228CA5-19C1-0B43-44CF-7064D2119E60}"/>
          </ac:spMkLst>
        </pc:spChg>
        <pc:picChg chg="add del mod ord">
          <ac:chgData name="Rahma Begum" userId="08465a97bc8875a2" providerId="LiveId" clId="{E8DDA902-48FD-41C4-99E4-14E13FC87E48}" dt="2023-02-09T23:38:36.610" v="2523" actId="478"/>
          <ac:picMkLst>
            <pc:docMk/>
            <pc:sldMk cId="1601569994" sldId="272"/>
            <ac:picMk id="6" creationId="{B148F2A9-7BC5-5082-67F1-C3F6339C0965}"/>
          </ac:picMkLst>
        </pc:picChg>
      </pc:sldChg>
      <pc:sldChg chg="addSp modSp new mod">
        <pc:chgData name="Rahma Begum" userId="08465a97bc8875a2" providerId="LiveId" clId="{E8DDA902-48FD-41C4-99E4-14E13FC87E48}" dt="2023-02-10T00:33:01.703" v="2881" actId="1076"/>
        <pc:sldMkLst>
          <pc:docMk/>
          <pc:sldMk cId="642696019" sldId="273"/>
        </pc:sldMkLst>
        <pc:picChg chg="add mod">
          <ac:chgData name="Rahma Begum" userId="08465a97bc8875a2" providerId="LiveId" clId="{E8DDA902-48FD-41C4-99E4-14E13FC87E48}" dt="2023-02-10T00:30:53.622" v="2865" actId="1076"/>
          <ac:picMkLst>
            <pc:docMk/>
            <pc:sldMk cId="642696019" sldId="273"/>
            <ac:picMk id="2" creationId="{72DCAA45-D54E-EF29-ADAE-374E1AA2439C}"/>
          </ac:picMkLst>
        </pc:picChg>
        <pc:picChg chg="add mod">
          <ac:chgData name="Rahma Begum" userId="08465a97bc8875a2" providerId="LiveId" clId="{E8DDA902-48FD-41C4-99E4-14E13FC87E48}" dt="2023-02-10T00:30:51.267" v="2864" actId="1076"/>
          <ac:picMkLst>
            <pc:docMk/>
            <pc:sldMk cId="642696019" sldId="273"/>
            <ac:picMk id="3" creationId="{B387B6A1-90A3-0C0F-30B9-AA6D2E4C945D}"/>
          </ac:picMkLst>
        </pc:picChg>
        <pc:picChg chg="add mod">
          <ac:chgData name="Rahma Begum" userId="08465a97bc8875a2" providerId="LiveId" clId="{E8DDA902-48FD-41C4-99E4-14E13FC87E48}" dt="2023-02-10T00:33:01.703" v="2881" actId="1076"/>
          <ac:picMkLst>
            <pc:docMk/>
            <pc:sldMk cId="642696019" sldId="273"/>
            <ac:picMk id="4" creationId="{1D988FE7-751B-AA52-1B60-873358CCDB1C}"/>
          </ac:picMkLst>
        </pc:picChg>
      </pc:sldChg>
      <pc:sldChg chg="modSp new mod">
        <pc:chgData name="Rahma Begum" userId="08465a97bc8875a2" providerId="LiveId" clId="{E8DDA902-48FD-41C4-99E4-14E13FC87E48}" dt="2023-02-10T03:15:41.677" v="4935" actId="20577"/>
        <pc:sldMkLst>
          <pc:docMk/>
          <pc:sldMk cId="687390332" sldId="274"/>
        </pc:sldMkLst>
        <pc:spChg chg="mod">
          <ac:chgData name="Rahma Begum" userId="08465a97bc8875a2" providerId="LiveId" clId="{E8DDA902-48FD-41C4-99E4-14E13FC87E48}" dt="2023-02-10T01:40:45.746" v="3969" actId="20577"/>
          <ac:spMkLst>
            <pc:docMk/>
            <pc:sldMk cId="687390332" sldId="274"/>
            <ac:spMk id="2" creationId="{6BD13D78-F5EA-ACD8-60ED-E98AC7964294}"/>
          </ac:spMkLst>
        </pc:spChg>
        <pc:spChg chg="mod">
          <ac:chgData name="Rahma Begum" userId="08465a97bc8875a2" providerId="LiveId" clId="{E8DDA902-48FD-41C4-99E4-14E13FC87E48}" dt="2023-02-10T03:15:41.677" v="4935" actId="20577"/>
          <ac:spMkLst>
            <pc:docMk/>
            <pc:sldMk cId="687390332" sldId="274"/>
            <ac:spMk id="3" creationId="{BA960B9E-D206-FE78-ADDD-453E6524C859}"/>
          </ac:spMkLst>
        </pc:spChg>
      </pc:sldChg>
      <pc:sldChg chg="addSp delSp modSp new del mod">
        <pc:chgData name="Rahma Begum" userId="08465a97bc8875a2" providerId="LiveId" clId="{E8DDA902-48FD-41C4-99E4-14E13FC87E48}" dt="2023-02-10T01:39:56.629" v="3944" actId="47"/>
        <pc:sldMkLst>
          <pc:docMk/>
          <pc:sldMk cId="2334643667" sldId="274"/>
        </pc:sldMkLst>
        <pc:spChg chg="add del mod">
          <ac:chgData name="Rahma Begum" userId="08465a97bc8875a2" providerId="LiveId" clId="{E8DDA902-48FD-41C4-99E4-14E13FC87E48}" dt="2023-02-10T01:38:34.298" v="3936"/>
          <ac:spMkLst>
            <pc:docMk/>
            <pc:sldMk cId="2334643667" sldId="274"/>
            <ac:spMk id="2" creationId="{4A2F5D75-AECA-42B4-848A-A215A30FB6DC}"/>
          </ac:spMkLst>
        </pc:spChg>
        <pc:spChg chg="add mod">
          <ac:chgData name="Rahma Begum" userId="08465a97bc8875a2" providerId="LiveId" clId="{E8DDA902-48FD-41C4-99E4-14E13FC87E48}" dt="2023-02-10T01:39:37.148" v="3943" actId="1076"/>
          <ac:spMkLst>
            <pc:docMk/>
            <pc:sldMk cId="2334643667" sldId="274"/>
            <ac:spMk id="5" creationId="{A8F7C675-18D2-2910-85D7-B4E9850ADD91}"/>
          </ac:spMkLst>
        </pc:spChg>
        <pc:picChg chg="add mod">
          <ac:chgData name="Rahma Begum" userId="08465a97bc8875a2" providerId="LiveId" clId="{E8DDA902-48FD-41C4-99E4-14E13FC87E48}" dt="2023-02-10T01:39:12.612" v="3941" actId="1076"/>
          <ac:picMkLst>
            <pc:docMk/>
            <pc:sldMk cId="2334643667" sldId="274"/>
            <ac:picMk id="4" creationId="{8A3C1CC9-9793-8EE6-2F21-65DEE1E9D387}"/>
          </ac:picMkLst>
        </pc:picChg>
      </pc:sldChg>
      <pc:sldChg chg="new del">
        <pc:chgData name="Rahma Begum" userId="08465a97bc8875a2" providerId="LiveId" clId="{E8DDA902-48FD-41C4-99E4-14E13FC87E48}" dt="2023-02-10T01:38:03.768" v="3927" actId="680"/>
        <pc:sldMkLst>
          <pc:docMk/>
          <pc:sldMk cId="2389920544" sldId="274"/>
        </pc:sldMkLst>
      </pc:sldChg>
      <pc:sldChg chg="modSp new del mod">
        <pc:chgData name="Rahma Begum" userId="08465a97bc8875a2" providerId="LiveId" clId="{E8DDA902-48FD-41C4-99E4-14E13FC87E48}" dt="2023-02-10T01:40:19.181" v="3957" actId="47"/>
        <pc:sldMkLst>
          <pc:docMk/>
          <pc:sldMk cId="3058342873" sldId="274"/>
        </pc:sldMkLst>
        <pc:spChg chg="mod">
          <ac:chgData name="Rahma Begum" userId="08465a97bc8875a2" providerId="LiveId" clId="{E8DDA902-48FD-41C4-99E4-14E13FC87E48}" dt="2023-02-10T01:40:10.600" v="3956" actId="20577"/>
          <ac:spMkLst>
            <pc:docMk/>
            <pc:sldMk cId="3058342873" sldId="274"/>
            <ac:spMk id="2" creationId="{5C225CDA-239A-AFEB-C621-38FCDAA1CC51}"/>
          </ac:spMkLst>
        </pc:spChg>
      </pc:sldChg>
      <pc:sldChg chg="addSp delSp modSp new mod">
        <pc:chgData name="Rahma Begum" userId="08465a97bc8875a2" providerId="LiveId" clId="{E8DDA902-48FD-41C4-99E4-14E13FC87E48}" dt="2023-02-10T03:13:24.626" v="4913" actId="20577"/>
        <pc:sldMkLst>
          <pc:docMk/>
          <pc:sldMk cId="1020530740" sldId="275"/>
        </pc:sldMkLst>
        <pc:spChg chg="mod">
          <ac:chgData name="Rahma Begum" userId="08465a97bc8875a2" providerId="LiveId" clId="{E8DDA902-48FD-41C4-99E4-14E13FC87E48}" dt="2023-02-10T01:41:58.612" v="3990" actId="20577"/>
          <ac:spMkLst>
            <pc:docMk/>
            <pc:sldMk cId="1020530740" sldId="275"/>
            <ac:spMk id="2" creationId="{35D3456D-3A02-75F6-B93D-48AFD49E82CB}"/>
          </ac:spMkLst>
        </pc:spChg>
        <pc:spChg chg="mod">
          <ac:chgData name="Rahma Begum" userId="08465a97bc8875a2" providerId="LiveId" clId="{E8DDA902-48FD-41C4-99E4-14E13FC87E48}" dt="2023-02-10T03:13:24.626" v="4913" actId="20577"/>
          <ac:spMkLst>
            <pc:docMk/>
            <pc:sldMk cId="1020530740" sldId="275"/>
            <ac:spMk id="3" creationId="{B7BCB2D2-18F6-9737-2BB5-5174C7B131E3}"/>
          </ac:spMkLst>
        </pc:spChg>
        <pc:spChg chg="add del mod">
          <ac:chgData name="Rahma Begum" userId="08465a97bc8875a2" providerId="LiveId" clId="{E8DDA902-48FD-41C4-99E4-14E13FC87E48}" dt="2023-02-10T03:10:26.825" v="4456" actId="767"/>
          <ac:spMkLst>
            <pc:docMk/>
            <pc:sldMk cId="1020530740" sldId="275"/>
            <ac:spMk id="4" creationId="{C76A492C-B302-1A02-18F1-9EA588C71BC0}"/>
          </ac:spMkLst>
        </pc:spChg>
      </pc:sldChg>
      <pc:sldMasterChg chg="modTransition modSldLayout">
        <pc:chgData name="Rahma Begum" userId="08465a97bc8875a2" providerId="LiveId" clId="{E8DDA902-48FD-41C4-99E4-14E13FC87E48}" dt="2023-02-09T15:06:20.903" v="1249"/>
        <pc:sldMasterMkLst>
          <pc:docMk/>
          <pc:sldMasterMk cId="3983278463" sldId="2147483696"/>
        </pc:sldMasterMkLst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454757312" sldId="2147483697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1884149795" sldId="2147483698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2774560247" sldId="2147483699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3997357400" sldId="2147483700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3994462447" sldId="2147483701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3483335989" sldId="2147483702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1436447128" sldId="2147483703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3890630463" sldId="2147483704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3849573519" sldId="2147483705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1121522530" sldId="2147483706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3081606260" sldId="2147483707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2622874989" sldId="2147483708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2671499338" sldId="2147483709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786638831" sldId="2147483710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2769360575" sldId="2147483711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1277805059" sldId="2147483712"/>
          </pc:sldLayoutMkLst>
        </pc:sldLayoutChg>
        <pc:sldLayoutChg chg="modTransition">
          <pc:chgData name="Rahma Begum" userId="08465a97bc8875a2" providerId="LiveId" clId="{E8DDA902-48FD-41C4-99E4-14E13FC87E48}" dt="2023-02-09T15:06:20.903" v="1249"/>
          <pc:sldLayoutMkLst>
            <pc:docMk/>
            <pc:sldMasterMk cId="3983278463" sldId="2147483696"/>
            <pc:sldLayoutMk cId="3939320360" sldId="214748371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4757312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14979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4560247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357400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4462447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3335989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447128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0630463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573519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522530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1606260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2874989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499338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6638831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9360575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7805059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932036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A3DD49F-43DE-4460-974F-8E3322E2282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E1A4C49-851B-4CD0-A402-8570F49E6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8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ransition spd="slow">
    <p:push dir="u"/>
  </p:transition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deed.com/career-advice/career-development/why-is-customer-service-important" TargetMode="External"/><Relationship Id="rId3" Type="http://schemas.openxmlformats.org/officeDocument/2006/relationships/hyperlink" Target="https://www.cloudbeds.com/articles/guest-expectations/" TargetMode="External"/><Relationship Id="rId7" Type="http://schemas.openxmlformats.org/officeDocument/2006/relationships/hyperlink" Target="https://www.hotelierlife.com/guest-relations-duties-and-responsibilities/" TargetMode="External"/><Relationship Id="rId12" Type="http://schemas.openxmlformats.org/officeDocument/2006/relationships/hyperlink" Target="https://www.bing.com/images/search?view=detailV2&amp;ccid=dz4YOiCf&amp;id=7A2A31A6C21641DAACB5E1869B18C31733497A86&amp;thid=OIP.dz4YOiCfnBh35asw6Rs2YgHaE8&amp;mediaurl=https%3a%2f%2f4.bp.blogspot.com%2f-829NN0bkK6o%2fV1mKx-zYl4I%2fAAAAAAADz1g%2fpTI_uOF9XQguSK7jPq-myJ90En885Ht4gCKgB%2fs1600%2f8-Travel-and-Places-The-Ritz%252BParis-Is-Back_Cool-Chic-Style-Fashion.jpg&amp;cdnurl=https%3a%2f%2fth.bing.com%2fth%2fid%2fR.773e183a209f9c1877e5ab30e91b3662%3frik%3dhnpJMxfDGJuG4Q%26pid%3dImgRaw%26r%3d0&amp;exph=1067&amp;expw=1600&amp;q=Ritz-Carlton+Paris&amp;simid=608040818503399504&amp;FORM=IRPRST&amp;ck=7A1E9BEA96D23F53584A486409F7C3F0&amp;selectedIndex=13&amp;ajaxhist=0&amp;ajaxserp=0" TargetMode="External"/><Relationship Id="rId2" Type="http://schemas.openxmlformats.org/officeDocument/2006/relationships/hyperlink" Target="https://www.argentum.org/magazine-articles/implementing-ritz-carltons-gold-standard-service-across-senior-liv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posnow.com/uk/resources/importance-of-the-hospitality-industry%20-%2028/01/2023" TargetMode="External"/><Relationship Id="rId11" Type="http://schemas.openxmlformats.org/officeDocument/2006/relationships/hyperlink" Target="https://www.bing.com/images/search?view=detailV2&amp;ccid=xwwERRoh&amp;id=A4198D40AEB17C2A38DBBA9B23C18923315289CA&amp;thid=OIP.xwwERRohMYU9YGZj6RqCAAHaDu&amp;mediaurl=https%3a%2f%2fwww.theritzlondon.com%2fwp-content%2fuploads%2f2016%2f12%2ffront-night-1900w.jpg&amp;cdnurl=https%3a%2f%2fth.bing.com%2fth%2fid%2fR.c70c04451a2131853d606663e91a8200%3frik%3dyolSMSOJwSObug%26pid%3dImgRaw%26r%3d0&amp;exph=957&amp;expw=1900&amp;q=ritz+carlton+london&amp;simid=608024338727252321&amp;FORM=IRPRST&amp;ck=AF2E66F2CE221F7767EE6B43316D3DF2&amp;selectedIndex=2&amp;ajaxhist=0&amp;ajaxserp=0" TargetMode="External"/><Relationship Id="rId5" Type="http://schemas.openxmlformats.org/officeDocument/2006/relationships/hyperlink" Target="https://www.effectiveretailleader.com/effective-retail-leader/the-ritz-carlton-approach-to-customer-service-how-can-you-apply-those-principles-to-your-business" TargetMode="External"/><Relationship Id="rId10" Type="http://schemas.openxmlformats.org/officeDocument/2006/relationships/hyperlink" Target="https://www.bing.com/images/search?view=detailV2&amp;ccid=Iau%2fuYwQ&amp;id=BF580C13170443EBBAA53E8F1EB2F9D932983553&amp;thid=OIP.Iau_uYwQwNXpvtuJfNdY-QHaE5&amp;mediaurl=https%3a%2f%2fwww.stevegutzler.com%2fwp-content%2fuploads%2f2019%2f01%2fScreen-Shot-2019-01-14-at-1.57.55-PM.png&amp;cdnurl=https%3a%2f%2fth.bing.com%2fth%2fid%2fR.21abbfb98c10c0d5e9bedb897cd758f9%3frik%3dUzWYMtn5sh6PPg%26pid%3dImgRaw%26r%3d0%26sres%3d1%26sresct%3d1%26srh%3d799%26srw%3d1209&amp;exph=483&amp;expw=730&amp;q=ritz+carlton+uniform&amp;simid=607988613185567387&amp;FORM=IRPRST&amp;ck=CB2608EEB15B614079ABFF1F28F21B61&amp;selectedIndex=3&amp;ajaxhist=0&amp;ajaxserp=0" TargetMode="External"/><Relationship Id="rId4" Type="http://schemas.openxmlformats.org/officeDocument/2006/relationships/hyperlink" Target="https://crm.org/articles/ritz-carlton-gold-standards" TargetMode="External"/><Relationship Id="rId9" Type="http://schemas.openxmlformats.org/officeDocument/2006/relationships/hyperlink" Target="https://www.bing.com/images/search?view=detailV2&amp;ccid=Rg8OR9D4&amp;id=EE0DF5B43C2DD0FA682BC4E317046810E112E45D&amp;thid=OIP.Rg8OR9D40Of65HZBM_Ns6wHaE8&amp;mediaurl=https%3a%2f%2fdynamic-media-cdn.tripadvisor.com%2fmedia%2fphoto-o%2f1b%2f90%2f18%2ff0%2fthe-ritz-carlton-dubai.jpg%3fw%3d900%26h%3d-1%26s%3d1&amp;cdnurl=https%3a%2f%2fth.bing.com%2fth%2fid%2fR.460f0e47d0f8d0e7fae4764133f36ceb%3frik%3dXeQS4RBoBBfjxA%26pid%3dImgRaw%26r%3d0&amp;exph=600&amp;expw=900&amp;q=Ritz-Carlton+Dubai+Hotel&amp;simid=608045229455395179&amp;FORM=IRPRST&amp;ck=A15E87584926149023D8A33F4AD91DF6&amp;selectedIndex=2&amp;ajaxhist=0&amp;ajaxserp=0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itzcarlton.com/en/hotels" TargetMode="External"/><Relationship Id="rId3" Type="http://schemas.openxmlformats.org/officeDocument/2006/relationships/hyperlink" Target="https://www.bing.com/images/search?view=detailV2&amp;ccid=U5%2fh%2bBNo&amp;id=223CD46DF58E7D13A4C030C1A972AE80616A1A3A&amp;thid=OIP.U5_h-BNoycP2ZjscxyOC_gHaE8&amp;mediaurl=https%3a%2f%2fwww.reviewtrackers.com%2fwp-content%2fuploads%2fshutterstock_262625324.jpg&amp;cdnurl=https%3a%2f%2fth.bing.com%2fth%2fid%2fR.539fe1f81368c9c3f6663b1cc72382fe%3frik%3dOhpqYYCucqnBMA%26pid%3dImgRaw%26r%3d0&amp;exph=667&amp;expw=1000&amp;q=Ritz+Carlton+Customer&amp;simid=608013098784595410&amp;FORM=IRPRST&amp;ck=178BCD09B1549882559B5D8D6B26C4D6&amp;selectedIndex=0&amp;idpp=overlayview&amp;ajaxhist=0&amp;ajaxserp=0" TargetMode="External"/><Relationship Id="rId7" Type="http://schemas.openxmlformats.org/officeDocument/2006/relationships/hyperlink" Target="https://ritzcarltonleadershipcenter.com/2022/04/06/i-am-proud-to-be-ritz-carlton-a-look-at-our-service-values/" TargetMode="External"/><Relationship Id="rId2" Type="http://schemas.openxmlformats.org/officeDocument/2006/relationships/hyperlink" Target="https://www.bing.com/images/search?view=detailV2&amp;ccid=xZ367N2W&amp;id=72F8EB41F9F8DD3EF64911033B5090FA382B3679&amp;thid=OIP.xZ367N2WRJUZn3cCkaRvRAHaE8&amp;mediaurl=https%3a%2f%2ftravel.usnews.com%2fdims4%2fUSNEWS%2f4fde580%2f2147483647%2fresize%2f976x652%5e%3e%2fcrop%2f976x652%2fquality%2f85%2f%3furl%3dhttps%3a%2f%2fimages.trvl-media.com%2fhotels%2f5000000%2f4030000%2f4027200%2f4027173%2f0e5bd0d9_z.jpg&amp;cdnurl=https%3a%2f%2fth.bing.com%2fth%2fid%2fR.c59dfaecdd964495199f770291a46f44%3frik%3deTYrOPqQUDsDEQ%26pid%3dImgRaw%26r%3d0&amp;exph=652&amp;expw=976&amp;q=Ritz+Carlton+Customers&amp;simid=608040307400528259&amp;FORM=IRPRST&amp;ck=0E17C30107B6DE440A240EDA141344B2&amp;selectedIndex=3&amp;ajaxhist=0&amp;ajaxserp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itzcarlton.com/en/about" TargetMode="External"/><Relationship Id="rId11" Type="http://schemas.openxmlformats.org/officeDocument/2006/relationships/hyperlink" Target="https://wisdomanswer.com/who-is-the-target-market-of-ritz-carlton/" TargetMode="External"/><Relationship Id="rId5" Type="http://schemas.openxmlformats.org/officeDocument/2006/relationships/hyperlink" Target="https://www.ritzcarlton.com/en/hotels/dubai/dubai-beach" TargetMode="External"/><Relationship Id="rId10" Type="http://schemas.openxmlformats.org/officeDocument/2006/relationships/hyperlink" Target="https://www.journey.ritzcarlton.com/" TargetMode="External"/><Relationship Id="rId4" Type="http://schemas.openxmlformats.org/officeDocument/2006/relationships/hyperlink" Target="https://www.perrygroup.com/importance-hospitality-hotel-industry/" TargetMode="External"/><Relationship Id="rId9" Type="http://schemas.openxmlformats.org/officeDocument/2006/relationships/hyperlink" Target="https://www.ritzcarlton.com/en/about/hist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01D91-42F0-5333-680A-EC9AC8B6F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2612" y="812803"/>
            <a:ext cx="9144000" cy="2387600"/>
          </a:xfrm>
        </p:spPr>
        <p:txBody>
          <a:bodyPr>
            <a:normAutofit/>
          </a:bodyPr>
          <a:lstStyle/>
          <a:p>
            <a:r>
              <a:rPr lang="en-GB" sz="4800" dirty="0" err="1"/>
              <a:t>Syeda</a:t>
            </a:r>
            <a:r>
              <a:rPr lang="en-GB" sz="4800" dirty="0"/>
              <a:t> Rahma Begum</a:t>
            </a:r>
            <a:br>
              <a:rPr lang="en-GB" sz="4800" dirty="0"/>
            </a:br>
            <a:r>
              <a:rPr lang="en-GB" sz="4800" dirty="0"/>
              <a:t>2207458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7AAFF7-8312-2DEE-85F1-87AECA7309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BMIH4003</a:t>
            </a:r>
          </a:p>
          <a:p>
            <a:r>
              <a:rPr lang="en-GB" dirty="0"/>
              <a:t>Hospitality &amp; Guest Services</a:t>
            </a:r>
          </a:p>
          <a:p>
            <a:r>
              <a:rPr lang="en-GB" dirty="0"/>
              <a:t>Lecturer: Lisa </a:t>
            </a:r>
            <a:r>
              <a:rPr lang="en-GB" dirty="0" err="1"/>
              <a:t>Bassler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4711347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235D58B-3865-4CFA-70B0-B516CBBF26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3800" y="611317"/>
            <a:ext cx="4482352" cy="231289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7006F2-CBC6-2ECD-5492-FF2CD0FE83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1488" y="2850776"/>
            <a:ext cx="6169024" cy="3395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226145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itz Carlton London | Hotels and resorts, Putting on the ritz, Carlton ...">
            <a:extLst>
              <a:ext uri="{FF2B5EF4-FFF2-40B4-BE49-F238E27FC236}">
                <a16:creationId xmlns:a16="http://schemas.microsoft.com/office/drawing/2014/main" id="{E9B7F92F-0691-0745-480A-2A2C275B6E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303" y="2724581"/>
            <a:ext cx="5313444" cy="2676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38C9A7-A8CA-4238-9770-806A6CB00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779929"/>
            <a:ext cx="9601196" cy="1559859"/>
          </a:xfrm>
        </p:spPr>
        <p:txBody>
          <a:bodyPr>
            <a:normAutofit fontScale="90000"/>
          </a:bodyPr>
          <a:lstStyle/>
          <a:p>
            <a:r>
              <a:rPr lang="en-US" sz="4400" b="1" dirty="0"/>
              <a:t>The role and importance of quality service, hospitality, and guest services within the hotel industry </a:t>
            </a:r>
            <a:endParaRPr lang="en-GB" b="1" dirty="0"/>
          </a:p>
        </p:txBody>
      </p:sp>
      <p:pic>
        <p:nvPicPr>
          <p:cNvPr id="1028" name="Picture 4" descr="Glamorous Spaces : The Ritz Paris Hotel on Place Vendôme, Paris | Cool ...">
            <a:extLst>
              <a:ext uri="{FF2B5EF4-FFF2-40B4-BE49-F238E27FC236}">
                <a16:creationId xmlns:a16="http://schemas.microsoft.com/office/drawing/2014/main" id="{98EC2360-5F7A-8C9B-A9DC-527847FD6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714" y="2724581"/>
            <a:ext cx="5017983" cy="334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67D4C7-695D-5EB4-36EC-51F2098A9DFC}"/>
              </a:ext>
            </a:extLst>
          </p:cNvPr>
          <p:cNvSpPr txBox="1"/>
          <p:nvPr/>
        </p:nvSpPr>
        <p:spPr>
          <a:xfrm>
            <a:off x="641770" y="5886270"/>
            <a:ext cx="4903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Bing.com, 2023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00373850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3B942-1366-54AA-C84F-E8CEE9D05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0D457-57C3-D60E-6103-2269FDE0F6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Main Consumers of The Ritz-Carlton</a:t>
            </a:r>
          </a:p>
          <a:p>
            <a:r>
              <a:rPr lang="en-GB" dirty="0"/>
              <a:t>Nature, scope and role of the guest service and facilities provided by The Ritz-Carlton</a:t>
            </a:r>
          </a:p>
          <a:p>
            <a:r>
              <a:rPr lang="en-GB" dirty="0"/>
              <a:t>Role and function of guest services</a:t>
            </a:r>
          </a:p>
          <a:p>
            <a:r>
              <a:rPr lang="en-GB" dirty="0"/>
              <a:t>Importance of hospitality and how hotels meet/exceed guest expectations </a:t>
            </a:r>
          </a:p>
        </p:txBody>
      </p:sp>
    </p:spTree>
    <p:extLst>
      <p:ext uri="{BB962C8B-B14F-4D97-AF65-F5344CB8AC3E}">
        <p14:creationId xmlns:p14="http://schemas.microsoft.com/office/powerpoint/2010/main" val="93370672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F790BB3-10B9-9CD8-019F-7CFE48E8F1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6350" y="1322122"/>
            <a:ext cx="6320633" cy="42137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7DCCD3-3A79-0814-B1D2-99C9DE92E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419226"/>
            <a:ext cx="5038725" cy="921806"/>
          </a:xfrm>
        </p:spPr>
        <p:txBody>
          <a:bodyPr>
            <a:noAutofit/>
          </a:bodyPr>
          <a:lstStyle/>
          <a:p>
            <a:r>
              <a:rPr lang="en-GB" sz="3200" b="1" dirty="0"/>
              <a:t>THE RITZ-CARLTON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F2BB98-D84A-A4FE-7249-35E07C0189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92539" cy="3017310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“The Ritz-Carlton Investing Company was established by Albert Keller who bought and franchised the name in the early 1900’s”. 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C1C1C"/>
                </a:solidFill>
                <a:latin typeface="proxima-nova"/>
              </a:rPr>
              <a:t>“In 1983 LLC (limited liability company) was formed”. 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C1C1C"/>
                </a:solidFill>
                <a:latin typeface="proxima-nova"/>
              </a:rPr>
              <a:t>“In 1998 the brand was purchased by Marriott International”.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C1C1C"/>
                </a:solidFill>
                <a:latin typeface="proxima-nova"/>
              </a:rPr>
              <a:t>“Gold standard of hospitality”. </a:t>
            </a:r>
          </a:p>
          <a:p>
            <a:pPr algn="l"/>
            <a:endParaRPr lang="en-GB" dirty="0">
              <a:solidFill>
                <a:srgbClr val="1C1C1C"/>
              </a:solidFill>
              <a:latin typeface="proxima-nova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2D560C-2DE8-3BC8-EF73-4A4DBE929AB1}"/>
              </a:ext>
            </a:extLst>
          </p:cNvPr>
          <p:cNvSpPr txBox="1"/>
          <p:nvPr/>
        </p:nvSpPr>
        <p:spPr>
          <a:xfrm>
            <a:off x="694267" y="5901267"/>
            <a:ext cx="3125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1C1C1C"/>
                </a:solidFill>
                <a:latin typeface="proxima-nova"/>
              </a:rPr>
              <a:t>(</a:t>
            </a:r>
            <a:r>
              <a:rPr lang="en-GB" sz="1400" dirty="0">
                <a:solidFill>
                  <a:srgbClr val="1C1C1C"/>
                </a:solidFill>
                <a:latin typeface="proxima-nova"/>
              </a:rPr>
              <a:t>Ritz-Carlton, 2022) (Bing.com,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82466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40355-DD88-DBA7-59C3-3F42E7221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Destination Guides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475EE6-23ED-C3A1-23E4-6EF3EB4BB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340" y="2580567"/>
            <a:ext cx="1888842" cy="26918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72590F3-5D39-AB6C-C69B-1CB3438742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6574" y="2599795"/>
            <a:ext cx="1789560" cy="26918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62E928-AAF5-914B-D841-FB7765D93F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4796" y="2599795"/>
            <a:ext cx="2024287" cy="26918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8813D6E-35C9-DF23-63DE-3ED3ED4E14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0373" y="2580567"/>
            <a:ext cx="2024287" cy="27110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56BF40-E006-859A-1F0E-33CEF04218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5052" y="2590180"/>
            <a:ext cx="1872466" cy="27110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477A070-C671-F508-0708-C21B38A27294}"/>
              </a:ext>
            </a:extLst>
          </p:cNvPr>
          <p:cNvSpPr txBox="1"/>
          <p:nvPr/>
        </p:nvSpPr>
        <p:spPr>
          <a:xfrm>
            <a:off x="887340" y="5301279"/>
            <a:ext cx="1872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Caribbean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DB487F-9034-BA70-59E6-FD12601899BC}"/>
              </a:ext>
            </a:extLst>
          </p:cNvPr>
          <p:cNvSpPr txBox="1"/>
          <p:nvPr/>
        </p:nvSpPr>
        <p:spPr>
          <a:xfrm>
            <a:off x="2976574" y="5301279"/>
            <a:ext cx="1789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U.S &amp; Canada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2E88CE-E217-43F1-CBB0-CC8AE3A67432}"/>
              </a:ext>
            </a:extLst>
          </p:cNvPr>
          <p:cNvSpPr txBox="1"/>
          <p:nvPr/>
        </p:nvSpPr>
        <p:spPr>
          <a:xfrm>
            <a:off x="4984796" y="5272434"/>
            <a:ext cx="2024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Middle East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10F70A-21A7-1A46-8BAC-7660A55D4B3E}"/>
              </a:ext>
            </a:extLst>
          </p:cNvPr>
          <p:cNvSpPr txBox="1"/>
          <p:nvPr/>
        </p:nvSpPr>
        <p:spPr>
          <a:xfrm>
            <a:off x="7230373" y="5301279"/>
            <a:ext cx="2024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Asia &amp; the Pacific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1BF745-E2A9-1AB3-2752-12A14CF5C598}"/>
              </a:ext>
            </a:extLst>
          </p:cNvPr>
          <p:cNvSpPr txBox="1"/>
          <p:nvPr/>
        </p:nvSpPr>
        <p:spPr>
          <a:xfrm>
            <a:off x="9455052" y="5301279"/>
            <a:ext cx="1872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Europe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F2F7E24-CFC9-5DD1-EC91-40433D2F164F}"/>
              </a:ext>
            </a:extLst>
          </p:cNvPr>
          <p:cNvSpPr txBox="1"/>
          <p:nvPr/>
        </p:nvSpPr>
        <p:spPr>
          <a:xfrm>
            <a:off x="604094" y="5875868"/>
            <a:ext cx="2455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Ritz Carlton, 2022)</a:t>
            </a:r>
          </a:p>
        </p:txBody>
      </p:sp>
    </p:spTree>
    <p:extLst>
      <p:ext uri="{BB962C8B-B14F-4D97-AF65-F5344CB8AC3E}">
        <p14:creationId xmlns:p14="http://schemas.microsoft.com/office/powerpoint/2010/main" val="1683027169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9716B-6E03-3D7B-33CD-3330AF36E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67" y="607483"/>
            <a:ext cx="6241816" cy="697443"/>
          </a:xfrm>
        </p:spPr>
        <p:txBody>
          <a:bodyPr/>
          <a:lstStyle/>
          <a:p>
            <a:r>
              <a:rPr lang="en-GB" b="1" dirty="0"/>
              <a:t>The Ritz-Carlton’s Main Consumers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36E584-6C40-05D3-B455-3CC0CDBF7A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9117" y="1548962"/>
            <a:ext cx="2324101" cy="4536017"/>
          </a:xfrm>
        </p:spPr>
        <p:txBody>
          <a:bodyPr>
            <a:normAutofit fontScale="70000" lnSpcReduction="2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300" dirty="0"/>
              <a:t>Business executives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300" dirty="0"/>
              <a:t>Corporate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300" dirty="0"/>
              <a:t>Leisure travellers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300" dirty="0"/>
              <a:t>Typically middle-aged persons and elders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300" dirty="0"/>
              <a:t>Families from upper and upper-middle class section of society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(</a:t>
            </a:r>
            <a:r>
              <a:rPr lang="en-GB" dirty="0" err="1"/>
              <a:t>Wisdomanswer</a:t>
            </a:r>
            <a:r>
              <a:rPr lang="en-GB" dirty="0"/>
              <a:t>, 2023)</a:t>
            </a:r>
          </a:p>
          <a:p>
            <a:pPr algn="l"/>
            <a:r>
              <a:rPr lang="en-GB" dirty="0"/>
              <a:t>(Bing.com, 2023)</a:t>
            </a:r>
          </a:p>
          <a:p>
            <a:pPr algn="l"/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33998F-DCBB-D604-34CF-9AA8C472D0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7013" y="3548593"/>
            <a:ext cx="3766184" cy="251204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131EFEB-8712-D970-AB83-F7A22C045F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151" y="711821"/>
            <a:ext cx="4580732" cy="3060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193460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BCFD0-8932-C024-DF33-DF0D18593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Nature, scope and role of the guest service and facilities provided by The Ritz-Carlton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6A399-D5A1-017B-C7CE-1E75CF523C9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Motto</a:t>
            </a:r>
          </a:p>
          <a:p>
            <a:r>
              <a:rPr lang="en-GB" dirty="0"/>
              <a:t>Credo</a:t>
            </a:r>
          </a:p>
          <a:p>
            <a:r>
              <a:rPr lang="en-GB" dirty="0"/>
              <a:t>Twelve Service Values </a:t>
            </a:r>
          </a:p>
          <a:p>
            <a:r>
              <a:rPr lang="en-GB" dirty="0"/>
              <a:t>Three Steps of Service </a:t>
            </a:r>
          </a:p>
          <a:p>
            <a:r>
              <a:rPr lang="en-GB" dirty="0"/>
              <a:t>Service Values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91DEAA-C7DA-CB00-9D0E-0BD3ACDD6311}"/>
              </a:ext>
            </a:extLst>
          </p:cNvPr>
          <p:cNvSpPr txBox="1"/>
          <p:nvPr/>
        </p:nvSpPr>
        <p:spPr>
          <a:xfrm>
            <a:off x="660400" y="5470338"/>
            <a:ext cx="32512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Effectiveretailleader.com, 2023)</a:t>
            </a:r>
          </a:p>
          <a:p>
            <a:r>
              <a:rPr lang="en-GB" sz="1400" dirty="0"/>
              <a:t>(crm.org, 2023)</a:t>
            </a:r>
          </a:p>
          <a:p>
            <a:r>
              <a:rPr lang="en-GB" sz="1400" dirty="0"/>
              <a:t>(</a:t>
            </a:r>
            <a:r>
              <a:rPr lang="en-GB" sz="1400" dirty="0" err="1"/>
              <a:t>TheRitz</a:t>
            </a:r>
            <a:r>
              <a:rPr lang="en-GB" sz="1400" dirty="0"/>
              <a:t>-Carlton, 2022)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4228CA5-19C1-0B43-44CF-7064D2119E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Yacht</a:t>
            </a:r>
          </a:p>
          <a:p>
            <a:r>
              <a:rPr lang="en-GB" dirty="0"/>
              <a:t>Spa </a:t>
            </a:r>
          </a:p>
          <a:p>
            <a:r>
              <a:rPr lang="en-GB" dirty="0"/>
              <a:t>Resorts</a:t>
            </a:r>
          </a:p>
          <a:p>
            <a:r>
              <a:rPr lang="en-GB" dirty="0"/>
              <a:t>Golf getaways</a:t>
            </a:r>
          </a:p>
          <a:p>
            <a:r>
              <a:rPr lang="en-GB" dirty="0"/>
              <a:t>Suites and Villas</a:t>
            </a:r>
          </a:p>
          <a:p>
            <a:r>
              <a:rPr lang="en-GB" dirty="0"/>
              <a:t>Weddings </a:t>
            </a:r>
          </a:p>
          <a:p>
            <a:r>
              <a:rPr lang="en-GB" dirty="0"/>
              <a:t>Culinary Experience </a:t>
            </a:r>
          </a:p>
        </p:txBody>
      </p:sp>
    </p:spTree>
    <p:extLst>
      <p:ext uri="{BB962C8B-B14F-4D97-AF65-F5344CB8AC3E}">
        <p14:creationId xmlns:p14="http://schemas.microsoft.com/office/powerpoint/2010/main" val="1601569994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8212836-AF70-41AD-2399-D1DE675EE1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67" y="777955"/>
            <a:ext cx="4416990" cy="294950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D5D70E-034F-C30E-DF65-6189EE7281B2}"/>
              </a:ext>
            </a:extLst>
          </p:cNvPr>
          <p:cNvSpPr txBox="1"/>
          <p:nvPr/>
        </p:nvSpPr>
        <p:spPr>
          <a:xfrm>
            <a:off x="9475056" y="5732748"/>
            <a:ext cx="2014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The Ritz-Carlton, 2022</a:t>
            </a:r>
            <a:r>
              <a:rPr lang="en-GB" dirty="0"/>
              <a:t>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A53D6D-D5E5-39A8-97FC-B5E573397C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7667" y="3990009"/>
            <a:ext cx="6256866" cy="2086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CF83E6-1B23-9004-BADC-00F488A7A3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5437" y="781327"/>
            <a:ext cx="4416990" cy="2946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874789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DCAA45-D54E-EF29-ADAE-374E1AA243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056" y="982962"/>
            <a:ext cx="4650510" cy="470427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387B6A1-90A3-0C0F-30B9-AA6D2E4C94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1712" y="982962"/>
            <a:ext cx="3903232" cy="47151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988FE7-751B-AA52-1B60-873358CCDB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7438" y="5824238"/>
            <a:ext cx="2066723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696019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14D242-85ED-30CA-7B21-E5ADA63F30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2552" y="850009"/>
            <a:ext cx="8641598" cy="49602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3B53D6-499F-2568-DB8D-BD660541867D}"/>
              </a:ext>
            </a:extLst>
          </p:cNvPr>
          <p:cNvSpPr txBox="1"/>
          <p:nvPr/>
        </p:nvSpPr>
        <p:spPr>
          <a:xfrm>
            <a:off x="657225" y="5810250"/>
            <a:ext cx="29908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(Argentum, 2023)</a:t>
            </a:r>
          </a:p>
        </p:txBody>
      </p:sp>
    </p:spTree>
    <p:extLst>
      <p:ext uri="{BB962C8B-B14F-4D97-AF65-F5344CB8AC3E}">
        <p14:creationId xmlns:p14="http://schemas.microsoft.com/office/powerpoint/2010/main" val="3212293174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C1801-7DD6-E9A5-DD4B-3257176AC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The need to consider the role and function of guest services in general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63170B-5F5C-6B59-1BA4-7369C30234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3027" y="2658533"/>
            <a:ext cx="4718304" cy="3327400"/>
          </a:xfrm>
        </p:spPr>
        <p:txBody>
          <a:bodyPr>
            <a:normAutofit/>
          </a:bodyPr>
          <a:lstStyle/>
          <a:p>
            <a:r>
              <a:rPr lang="en-GB" dirty="0"/>
              <a:t>Greeting and welcoming guests</a:t>
            </a:r>
          </a:p>
          <a:p>
            <a:r>
              <a:rPr lang="en-GB" dirty="0"/>
              <a:t>Friendly and professional manner</a:t>
            </a:r>
          </a:p>
          <a:p>
            <a:r>
              <a:rPr lang="en-GB" dirty="0"/>
              <a:t>Escorting guests to their room</a:t>
            </a:r>
          </a:p>
          <a:p>
            <a:r>
              <a:rPr lang="en-GB" dirty="0"/>
              <a:t>Excellent communication </a:t>
            </a:r>
          </a:p>
          <a:p>
            <a:r>
              <a:rPr lang="en-GB" dirty="0"/>
              <a:t>Reliable and customer orientated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7960B3-2B97-FFF5-67E3-C5D7C8DE50A1}"/>
              </a:ext>
            </a:extLst>
          </p:cNvPr>
          <p:cNvSpPr txBox="1"/>
          <p:nvPr/>
        </p:nvSpPr>
        <p:spPr>
          <a:xfrm>
            <a:off x="1293027" y="5693545"/>
            <a:ext cx="2853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 err="1"/>
              <a:t>Hotelierlife</a:t>
            </a:r>
            <a:r>
              <a:rPr lang="en-GB" sz="1400" dirty="0"/>
              <a:t>, 2023)(Bing.com, 2023)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B7F1BCC-633E-984E-2A2A-D395D39E07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2759" y="2658533"/>
            <a:ext cx="4712616" cy="3115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81541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CB0D0-BB3F-05CC-0495-C6103DAA7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The importance of hospitality and how hotels meet/exceed guest expectations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31EE1-F6C6-3FB6-D06B-56995C8F5E4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Helps retain customers</a:t>
            </a:r>
          </a:p>
          <a:p>
            <a:r>
              <a:rPr lang="en-GB" dirty="0"/>
              <a:t>Reinforces company values and brand </a:t>
            </a:r>
          </a:p>
          <a:p>
            <a:r>
              <a:rPr lang="en-GB" dirty="0"/>
              <a:t>Lasting impact and memories for guests</a:t>
            </a:r>
          </a:p>
          <a:p>
            <a:r>
              <a:rPr lang="en-GB" dirty="0"/>
              <a:t>Rewarding industry to work in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478FE-7E1F-3389-F388-F75D3FF2433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Deliver unique experiences</a:t>
            </a:r>
          </a:p>
          <a:p>
            <a:r>
              <a:rPr lang="en-GB" dirty="0"/>
              <a:t>Understand the guests and what they value</a:t>
            </a:r>
          </a:p>
          <a:p>
            <a:r>
              <a:rPr lang="en-GB" dirty="0"/>
              <a:t>Positive reviews </a:t>
            </a:r>
          </a:p>
          <a:p>
            <a:r>
              <a:rPr lang="en-GB" dirty="0"/>
              <a:t>Repeat business </a:t>
            </a:r>
          </a:p>
          <a:p>
            <a:r>
              <a:rPr lang="en-GB" dirty="0"/>
              <a:t>Guest feedback 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6A1954-D599-6C16-6F19-A5EA7D4EFC7E}"/>
              </a:ext>
            </a:extLst>
          </p:cNvPr>
          <p:cNvSpPr txBox="1"/>
          <p:nvPr/>
        </p:nvSpPr>
        <p:spPr>
          <a:xfrm>
            <a:off x="750147" y="5725668"/>
            <a:ext cx="6746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(Indeed, 2023)</a:t>
            </a:r>
          </a:p>
          <a:p>
            <a:r>
              <a:rPr lang="en-GB" sz="1400" dirty="0"/>
              <a:t>(</a:t>
            </a:r>
            <a:r>
              <a:rPr lang="en-GB" sz="1400" dirty="0" err="1"/>
              <a:t>Cloudbeds</a:t>
            </a:r>
            <a:r>
              <a:rPr lang="en-GB" sz="1400" dirty="0"/>
              <a:t>, 2023)  (</a:t>
            </a:r>
            <a:r>
              <a:rPr lang="en-GB" sz="1400" dirty="0" err="1"/>
              <a:t>Perrygroup</a:t>
            </a:r>
            <a:r>
              <a:rPr lang="en-GB" sz="1400" dirty="0"/>
              <a:t> International, 2021)  (</a:t>
            </a:r>
            <a:r>
              <a:rPr lang="en-GB" sz="1400" dirty="0" err="1"/>
              <a:t>eposnow</a:t>
            </a:r>
            <a:r>
              <a:rPr lang="en-GB" sz="1400" dirty="0"/>
              <a:t>, 2023)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08A77F-6B75-D844-67CE-AEE82F93A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9653" y="4021511"/>
            <a:ext cx="2872200" cy="203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642767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CB15F-F10E-6522-CF6A-C372F2600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B67A9-651E-3B8E-1CED-C565D1F3F7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conclusion without good quality service and customer satisfaction the hospitality industry will not thrive, as a hospitality employee it is essential to provide and meet guest expectations and services to provide a one of a kind experience to guests and enhance high quality service.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173925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3456D-3A02-75F6-B93D-48AFD49E8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CB2D2-18F6-9737-2BB5-5174C7B13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Argentum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Implementing the Ritz-Carlton’s gold standard of service across senior living.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Implementing The Ritz-Carlton's Gold Standard of Service Across Senior Living – Argentum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Cloudbeds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meet and exceed guest expectations.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How to meet - and exceed - guest expectations in 2023 (cloudbeds.com)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28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CRM.ORG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the Ritz-Carlton creates a 5 star experience.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How the Ritz-Carlton Creates a 5 Star Customer Experience | CRM.org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Effective Retail Leader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Ritz-Carlton approach to customer service.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The Ritz-Carlton Approach to Customer Service: How Can You Apply Those Principles to Your Business? — Effective Retail Leader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28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Eposnow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the hospitality industry.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https://www.eposnow.com/uk/resources/importance-of-the-hospitality-industry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28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Hotelierlife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Guest relations duties and responsibilities in hotel.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GUEST RELATIONS DUTIES AND RESPONSIBILITIES IN HOTEL (hotelierlife.com)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28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Indeed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 Reasons why customer service is important and a priority.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8 Reasons Why Customer Service Is Important and a Priority | Indeed.com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28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Bing (2023 A)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 Ritz-Carlton Dubai.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Ritz-Carlton Dubai Hotel - Bing images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Bing (2023 B)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the Ritz-Carlton delivers emotional intelligence.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ritz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carlton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 uniform - Bing images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(Accessed: 28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Bing (2023 C)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Ritz London.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ritz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carlton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london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 - Bing images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Bing (2023 D)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Ritz Paris.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Ritz-Carlton Paris - Bing images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January 2023).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530740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13D78-F5EA-ACD8-60ED-E98AC7964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60B9E-D206-FE78-ADDD-453E6524C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Bing (2023 E)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Ritz-Carlton, Toronto Reviews.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Ritz Carlton Customers - Bing images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Bing (2023 F)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Ritz-Carlton way: How customer reviews can help you.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Ritz Carlton Customer - Bing images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Perry Group International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importance of hospitality in the hotel industry.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The Importance of Hospitality From Hospitality Experts - Perry Group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28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Ritz-Carlton Dubai (2022 A)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Resort.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Dubai Resorts - Luxury Dubai Hotel | The Ritz-Carlton, Dubai (ritzcarlton.com)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Ritz-Carlton (2022 B)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Gold Standard.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About (ritzcarlton.com)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Ritz-Carlton Leadership Centre (2022)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am proud to be Ritz-Carlton: A look at our 12 service values.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I am Proud to Be Ritz-Carlton: A Look at our 12 Service Values | Ritz-Carlton Leadership </a:t>
            </a:r>
            <a:r>
              <a:rPr lang="en-GB" sz="18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Center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 (ritzcarltonleadershipcenter.com)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28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Ritz-Carlton (2022 C)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Hotels &amp; Resorts.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Luxury Hotel Accommodations | The Ritz-Carlton (ritzcarlton.com)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Ritz-Carlton (2022 D)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history of the Ritz-Carlton hotel company.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History (ritzcarlton.com)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January 2023).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Ritz-Carlton 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(2022 E)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Journey.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Luxury Travel | Journey Into The Ritz-Carlton (ritzcarlton.com)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 January 2023).  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Wisdomanswer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3 elements of Ritz-Carlton customer service?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(1) New Message! (wisdomanswer.com)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 January 2023). </a:t>
            </a:r>
          </a:p>
          <a:p>
            <a:pPr marL="0" indent="0">
              <a:buNone/>
            </a:pPr>
            <a:endParaRPr lang="en-GB" sz="4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390332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1047</TotalTime>
  <Words>1135</Words>
  <Application>Microsoft Office PowerPoint</Application>
  <PresentationFormat>Widescreen</PresentationFormat>
  <Paragraphs>106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Garamond</vt:lpstr>
      <vt:lpstr>proxima-nova</vt:lpstr>
      <vt:lpstr>Organic</vt:lpstr>
      <vt:lpstr>Syeda Rahma Begum 2207458</vt:lpstr>
      <vt:lpstr>PowerPoint Presentation</vt:lpstr>
      <vt:lpstr>The role and importance of quality service, hospitality, and guest services within the hotel industry </vt:lpstr>
      <vt:lpstr>Content</vt:lpstr>
      <vt:lpstr>THE RITZ-CARLTON </vt:lpstr>
      <vt:lpstr>Destination Guides </vt:lpstr>
      <vt:lpstr>The Ritz-Carlton’s Main Consumers </vt:lpstr>
      <vt:lpstr>Nature, scope and role of the guest service and facilities provided by The Ritz-Carlton </vt:lpstr>
      <vt:lpstr>PowerPoint Presentation</vt:lpstr>
      <vt:lpstr>PowerPoint Presentation</vt:lpstr>
      <vt:lpstr>PowerPoint Presentation</vt:lpstr>
      <vt:lpstr>The need to consider the role and function of guest services in general </vt:lpstr>
      <vt:lpstr>The importance of hospitality and how hotels meet/exceed guest expectations 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Rahma Begum</dc:creator>
  <cp:lastModifiedBy>Rahma Begum</cp:lastModifiedBy>
  <cp:revision>129</cp:revision>
  <dcterms:created xsi:type="dcterms:W3CDTF">2023-02-07T23:22:02Z</dcterms:created>
  <dcterms:modified xsi:type="dcterms:W3CDTF">2023-02-10T03:15:45Z</dcterms:modified>
</cp:coreProperties>
</file>