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72" r:id="rId5"/>
    <p:sldMasterId id="2147483690" r:id="rId6"/>
  </p:sldMasterIdLst>
  <p:notesMasterIdLst>
    <p:notesMasterId r:id="rId31"/>
  </p:notesMasterIdLst>
  <p:sldIdLst>
    <p:sldId id="256" r:id="rId7"/>
    <p:sldId id="335" r:id="rId8"/>
    <p:sldId id="276" r:id="rId9"/>
    <p:sldId id="338" r:id="rId10"/>
    <p:sldId id="345" r:id="rId11"/>
    <p:sldId id="339" r:id="rId12"/>
    <p:sldId id="348" r:id="rId13"/>
    <p:sldId id="346" r:id="rId14"/>
    <p:sldId id="340" r:id="rId15"/>
    <p:sldId id="327" r:id="rId16"/>
    <p:sldId id="307" r:id="rId17"/>
    <p:sldId id="330" r:id="rId18"/>
    <p:sldId id="344" r:id="rId19"/>
    <p:sldId id="333" r:id="rId20"/>
    <p:sldId id="305" r:id="rId21"/>
    <p:sldId id="323" r:id="rId22"/>
    <p:sldId id="336" r:id="rId23"/>
    <p:sldId id="347" r:id="rId24"/>
    <p:sldId id="257" r:id="rId25"/>
    <p:sldId id="334" r:id="rId26"/>
    <p:sldId id="341" r:id="rId27"/>
    <p:sldId id="342" r:id="rId28"/>
    <p:sldId id="343" r:id="rId29"/>
    <p:sldId id="32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5B5796-47AA-466C-B4FB-A8A46D69B28B}" v="419" dt="2023-04-06T10:46:47.730"/>
    <p1510:client id="{717A165C-30D9-7241-0D48-0A5AFA5FCE37}" v="97" dt="2021-07-07T07:40:59.196"/>
    <p1510:client id="{B02A262C-D994-4A22-A388-F705CFDB5431}" v="462" dt="2021-07-07T08:53:12.477"/>
    <p1510:client id="{E401C8C7-0C84-EC74-4645-D14527EA512A}" v="47" dt="2021-07-06T10:18:19.729"/>
    <p1510:client id="{EEE8846C-4EA0-9E45-717B-A919A5E66B89}" v="16" dt="2021-07-06T15:52:53.6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Ellis" userId="S::l.ellis@uwtsd.ac.uk::1e3b8b31-18a3-40b3-8e12-8230c5071370" providerId="AD" clId="Web-{E401C8C7-0C84-EC74-4645-D14527EA512A}"/>
    <pc:docChg chg="addSld modSld">
      <pc:chgData name="Lisa Ellis" userId="S::l.ellis@uwtsd.ac.uk::1e3b8b31-18a3-40b3-8e12-8230c5071370" providerId="AD" clId="Web-{E401C8C7-0C84-EC74-4645-D14527EA512A}" dt="2021-07-06T10:18:19.729" v="29"/>
      <pc:docMkLst>
        <pc:docMk/>
      </pc:docMkLst>
      <pc:sldChg chg="modSp new">
        <pc:chgData name="Lisa Ellis" userId="S::l.ellis@uwtsd.ac.uk::1e3b8b31-18a3-40b3-8e12-8230c5071370" providerId="AD" clId="Web-{E401C8C7-0C84-EC74-4645-D14527EA512A}" dt="2021-07-06T10:04:19.085" v="7" actId="20577"/>
        <pc:sldMkLst>
          <pc:docMk/>
          <pc:sldMk cId="967549612" sldId="257"/>
        </pc:sldMkLst>
        <pc:spChg chg="mod">
          <ac:chgData name="Lisa Ellis" userId="S::l.ellis@uwtsd.ac.uk::1e3b8b31-18a3-40b3-8e12-8230c5071370" providerId="AD" clId="Web-{E401C8C7-0C84-EC74-4645-D14527EA512A}" dt="2021-07-06T10:03:39.053" v="3" actId="20577"/>
          <ac:spMkLst>
            <pc:docMk/>
            <pc:sldMk cId="967549612" sldId="257"/>
            <ac:spMk id="2" creationId="{AE72AA3B-15F9-4C81-94B3-2830EFEA5837}"/>
          </ac:spMkLst>
        </pc:spChg>
        <pc:spChg chg="mod">
          <ac:chgData name="Lisa Ellis" userId="S::l.ellis@uwtsd.ac.uk::1e3b8b31-18a3-40b3-8e12-8230c5071370" providerId="AD" clId="Web-{E401C8C7-0C84-EC74-4645-D14527EA512A}" dt="2021-07-06T10:04:19.085" v="7" actId="20577"/>
          <ac:spMkLst>
            <pc:docMk/>
            <pc:sldMk cId="967549612" sldId="257"/>
            <ac:spMk id="3" creationId="{2E79CCA4-D6EF-42C7-A696-6BE957AFF138}"/>
          </ac:spMkLst>
        </pc:spChg>
      </pc:sldChg>
      <pc:sldChg chg="modSp add">
        <pc:chgData name="Lisa Ellis" userId="S::l.ellis@uwtsd.ac.uk::1e3b8b31-18a3-40b3-8e12-8230c5071370" providerId="AD" clId="Web-{E401C8C7-0C84-EC74-4645-D14527EA512A}" dt="2021-07-06T10:17:31.306" v="27" actId="1076"/>
        <pc:sldMkLst>
          <pc:docMk/>
          <pc:sldMk cId="3518036822" sldId="258"/>
        </pc:sldMkLst>
        <pc:spChg chg="mod">
          <ac:chgData name="Lisa Ellis" userId="S::l.ellis@uwtsd.ac.uk::1e3b8b31-18a3-40b3-8e12-8230c5071370" providerId="AD" clId="Web-{E401C8C7-0C84-EC74-4645-D14527EA512A}" dt="2021-07-06T10:17:31.306" v="27" actId="1076"/>
          <ac:spMkLst>
            <pc:docMk/>
            <pc:sldMk cId="3518036822" sldId="258"/>
            <ac:spMk id="3" creationId="{744B7FB9-0B05-4924-A6D1-695621DDFB58}"/>
          </ac:spMkLst>
        </pc:spChg>
        <pc:spChg chg="mod">
          <ac:chgData name="Lisa Ellis" userId="S::l.ellis@uwtsd.ac.uk::1e3b8b31-18a3-40b3-8e12-8230c5071370" providerId="AD" clId="Web-{E401C8C7-0C84-EC74-4645-D14527EA512A}" dt="2021-07-06T10:17:08.055" v="25" actId="1076"/>
          <ac:spMkLst>
            <pc:docMk/>
            <pc:sldMk cId="3518036822" sldId="258"/>
            <ac:spMk id="5" creationId="{20558DBA-FF6B-42E0-AF49-AC0ADF3BE5E3}"/>
          </ac:spMkLst>
        </pc:spChg>
        <pc:spChg chg="mod">
          <ac:chgData name="Lisa Ellis" userId="S::l.ellis@uwtsd.ac.uk::1e3b8b31-18a3-40b3-8e12-8230c5071370" providerId="AD" clId="Web-{E401C8C7-0C84-EC74-4645-D14527EA512A}" dt="2021-07-06T10:15:55.773" v="15" actId="14100"/>
          <ac:spMkLst>
            <pc:docMk/>
            <pc:sldMk cId="3518036822" sldId="258"/>
            <ac:spMk id="7" creationId="{0D0A9B7C-732E-4FEB-B171-C777E94666FD}"/>
          </ac:spMkLst>
        </pc:spChg>
        <pc:spChg chg="mod">
          <ac:chgData name="Lisa Ellis" userId="S::l.ellis@uwtsd.ac.uk::1e3b8b31-18a3-40b3-8e12-8230c5071370" providerId="AD" clId="Web-{E401C8C7-0C84-EC74-4645-D14527EA512A}" dt="2021-07-06T10:16:09.976" v="17" actId="14100"/>
          <ac:spMkLst>
            <pc:docMk/>
            <pc:sldMk cId="3518036822" sldId="258"/>
            <ac:spMk id="9" creationId="{F314DA9F-4246-4ED3-B75F-2A4AE33EC00C}"/>
          </ac:spMkLst>
        </pc:spChg>
        <pc:spChg chg="mod">
          <ac:chgData name="Lisa Ellis" userId="S::l.ellis@uwtsd.ac.uk::1e3b8b31-18a3-40b3-8e12-8230c5071370" providerId="AD" clId="Web-{E401C8C7-0C84-EC74-4645-D14527EA512A}" dt="2021-07-06T10:16:36.336" v="20" actId="14100"/>
          <ac:spMkLst>
            <pc:docMk/>
            <pc:sldMk cId="3518036822" sldId="258"/>
            <ac:spMk id="11" creationId="{05D99615-B185-4610-BDC4-919D238CCE29}"/>
          </ac:spMkLst>
        </pc:spChg>
        <pc:spChg chg="mod">
          <ac:chgData name="Lisa Ellis" userId="S::l.ellis@uwtsd.ac.uk::1e3b8b31-18a3-40b3-8e12-8230c5071370" providerId="AD" clId="Web-{E401C8C7-0C84-EC74-4645-D14527EA512A}" dt="2021-07-06T10:16:32.367" v="19" actId="14100"/>
          <ac:spMkLst>
            <pc:docMk/>
            <pc:sldMk cId="3518036822" sldId="258"/>
            <ac:spMk id="13" creationId="{1CA96735-4A57-47EF-B0D5-45CCC00A7799}"/>
          </ac:spMkLst>
        </pc:spChg>
        <pc:spChg chg="mod">
          <ac:chgData name="Lisa Ellis" userId="S::l.ellis@uwtsd.ac.uk::1e3b8b31-18a3-40b3-8e12-8230c5071370" providerId="AD" clId="Web-{E401C8C7-0C84-EC74-4645-D14527EA512A}" dt="2021-07-06T10:16:49.039" v="22" actId="20577"/>
          <ac:spMkLst>
            <pc:docMk/>
            <pc:sldMk cId="3518036822" sldId="258"/>
            <ac:spMk id="15" creationId="{EA06E225-3ECC-43B9-9884-4C461C53D619}"/>
          </ac:spMkLst>
        </pc:spChg>
        <pc:spChg chg="mod">
          <ac:chgData name="Lisa Ellis" userId="S::l.ellis@uwtsd.ac.uk::1e3b8b31-18a3-40b3-8e12-8230c5071370" providerId="AD" clId="Web-{E401C8C7-0C84-EC74-4645-D14527EA512A}" dt="2021-07-06T10:16:57.602" v="23" actId="20577"/>
          <ac:spMkLst>
            <pc:docMk/>
            <pc:sldMk cId="3518036822" sldId="258"/>
            <ac:spMk id="17" creationId="{1DC25ED7-D544-46CF-B45A-9D41A1AC9970}"/>
          </ac:spMkLst>
        </pc:spChg>
      </pc:sldChg>
      <pc:sldChg chg="add">
        <pc:chgData name="Lisa Ellis" userId="S::l.ellis@uwtsd.ac.uk::1e3b8b31-18a3-40b3-8e12-8230c5071370" providerId="AD" clId="Web-{E401C8C7-0C84-EC74-4645-D14527EA512A}" dt="2021-07-06T10:18:05.650" v="28"/>
        <pc:sldMkLst>
          <pc:docMk/>
          <pc:sldMk cId="1396971733" sldId="259"/>
        </pc:sldMkLst>
      </pc:sldChg>
      <pc:sldChg chg="add">
        <pc:chgData name="Lisa Ellis" userId="S::l.ellis@uwtsd.ac.uk::1e3b8b31-18a3-40b3-8e12-8230c5071370" providerId="AD" clId="Web-{E401C8C7-0C84-EC74-4645-D14527EA512A}" dt="2021-07-06T10:18:19.729" v="29"/>
        <pc:sldMkLst>
          <pc:docMk/>
          <pc:sldMk cId="2116490844" sldId="260"/>
        </pc:sldMkLst>
      </pc:sldChg>
    </pc:docChg>
  </pc:docChgLst>
  <pc:docChgLst>
    <pc:chgData name="Lisa Ellis" userId="1e3b8b31-18a3-40b3-8e12-8230c5071370" providerId="ADAL" clId="{B02A262C-D994-4A22-A388-F705CFDB5431}"/>
    <pc:docChg chg="undo custSel addSld delSld modSld sldOrd">
      <pc:chgData name="Lisa Ellis" userId="1e3b8b31-18a3-40b3-8e12-8230c5071370" providerId="ADAL" clId="{B02A262C-D994-4A22-A388-F705CFDB5431}" dt="2021-07-07T08:53:12.477" v="3153" actId="255"/>
      <pc:docMkLst>
        <pc:docMk/>
      </pc:docMkLst>
      <pc:sldChg chg="addSp delSp modSp mod">
        <pc:chgData name="Lisa Ellis" userId="1e3b8b31-18a3-40b3-8e12-8230c5071370" providerId="ADAL" clId="{B02A262C-D994-4A22-A388-F705CFDB5431}" dt="2021-07-06T20:47:28.248" v="2732" actId="20577"/>
        <pc:sldMkLst>
          <pc:docMk/>
          <pc:sldMk cId="4153852507" sldId="256"/>
        </pc:sldMkLst>
        <pc:spChg chg="del mod">
          <ac:chgData name="Lisa Ellis" userId="1e3b8b31-18a3-40b3-8e12-8230c5071370" providerId="ADAL" clId="{B02A262C-D994-4A22-A388-F705CFDB5431}" dt="2021-07-06T20:46:05.646" v="2712" actId="931"/>
          <ac:spMkLst>
            <pc:docMk/>
            <pc:sldMk cId="4153852507" sldId="256"/>
            <ac:spMk id="2" creationId="{00000000-0000-0000-0000-000000000000}"/>
          </ac:spMkLst>
        </pc:spChg>
        <pc:spChg chg="mod">
          <ac:chgData name="Lisa Ellis" userId="1e3b8b31-18a3-40b3-8e12-8230c5071370" providerId="ADAL" clId="{B02A262C-D994-4A22-A388-F705CFDB5431}" dt="2021-07-06T20:41:24.313" v="2650" actId="20577"/>
          <ac:spMkLst>
            <pc:docMk/>
            <pc:sldMk cId="4153852507" sldId="256"/>
            <ac:spMk id="3" creationId="{00000000-0000-0000-0000-000000000000}"/>
          </ac:spMkLst>
        </pc:spChg>
        <pc:spChg chg="mod">
          <ac:chgData name="Lisa Ellis" userId="1e3b8b31-18a3-40b3-8e12-8230c5071370" providerId="ADAL" clId="{B02A262C-D994-4A22-A388-F705CFDB5431}" dt="2021-07-06T20:47:28.248" v="2732" actId="20577"/>
          <ac:spMkLst>
            <pc:docMk/>
            <pc:sldMk cId="4153852507" sldId="256"/>
            <ac:spMk id="4" creationId="{00000000-0000-0000-0000-000000000000}"/>
          </ac:spMkLst>
        </pc:spChg>
        <pc:spChg chg="add del mod">
          <ac:chgData name="Lisa Ellis" userId="1e3b8b31-18a3-40b3-8e12-8230c5071370" providerId="ADAL" clId="{B02A262C-D994-4A22-A388-F705CFDB5431}" dt="2021-07-06T20:47:07.860" v="2716"/>
          <ac:spMkLst>
            <pc:docMk/>
            <pc:sldMk cId="4153852507" sldId="256"/>
            <ac:spMk id="8" creationId="{34097926-E6E5-4D9E-8C2D-F80A990553FF}"/>
          </ac:spMkLst>
        </pc:spChg>
        <pc:picChg chg="add del mod">
          <ac:chgData name="Lisa Ellis" userId="1e3b8b31-18a3-40b3-8e12-8230c5071370" providerId="ADAL" clId="{B02A262C-D994-4A22-A388-F705CFDB5431}" dt="2021-07-06T20:46:14.117" v="2715" actId="478"/>
          <ac:picMkLst>
            <pc:docMk/>
            <pc:sldMk cId="4153852507" sldId="256"/>
            <ac:picMk id="6" creationId="{04C08B74-2CE6-4087-9AF1-018A6748BE67}"/>
          </ac:picMkLst>
        </pc:picChg>
        <pc:picChg chg="add mod">
          <ac:chgData name="Lisa Ellis" userId="1e3b8b31-18a3-40b3-8e12-8230c5071370" providerId="ADAL" clId="{B02A262C-D994-4A22-A388-F705CFDB5431}" dt="2021-07-06T20:47:07.860" v="2716"/>
          <ac:picMkLst>
            <pc:docMk/>
            <pc:sldMk cId="4153852507" sldId="256"/>
            <ac:picMk id="9" creationId="{DA25A7D8-EEA2-43A6-A938-396476A2102A}"/>
          </ac:picMkLst>
        </pc:picChg>
      </pc:sldChg>
      <pc:sldChg chg="addSp modSp mod modClrScheme chgLayout">
        <pc:chgData name="Lisa Ellis" userId="1e3b8b31-18a3-40b3-8e12-8230c5071370" providerId="ADAL" clId="{B02A262C-D994-4A22-A388-F705CFDB5431}" dt="2021-07-06T20:52:49.722" v="2761" actId="1076"/>
        <pc:sldMkLst>
          <pc:docMk/>
          <pc:sldMk cId="967549612" sldId="257"/>
        </pc:sldMkLst>
        <pc:spChg chg="mod ord">
          <ac:chgData name="Lisa Ellis" userId="1e3b8b31-18a3-40b3-8e12-8230c5071370" providerId="ADAL" clId="{B02A262C-D994-4A22-A388-F705CFDB5431}" dt="2021-07-06T13:05:12.340" v="939" actId="26606"/>
          <ac:spMkLst>
            <pc:docMk/>
            <pc:sldMk cId="967549612" sldId="257"/>
            <ac:spMk id="2" creationId="{AE72AA3B-15F9-4C81-94B3-2830EFEA5837}"/>
          </ac:spMkLst>
        </pc:spChg>
        <pc:spChg chg="mod">
          <ac:chgData name="Lisa Ellis" userId="1e3b8b31-18a3-40b3-8e12-8230c5071370" providerId="ADAL" clId="{B02A262C-D994-4A22-A388-F705CFDB5431}" dt="2021-07-06T20:52:41.218" v="2759" actId="1076"/>
          <ac:spMkLst>
            <pc:docMk/>
            <pc:sldMk cId="967549612" sldId="257"/>
            <ac:spMk id="3" creationId="{2E79CCA4-D6EF-42C7-A696-6BE957AFF138}"/>
          </ac:spMkLst>
        </pc:spChg>
        <pc:picChg chg="add mod">
          <ac:chgData name="Lisa Ellis" userId="1e3b8b31-18a3-40b3-8e12-8230c5071370" providerId="ADAL" clId="{B02A262C-D994-4A22-A388-F705CFDB5431}" dt="2021-07-06T20:52:49.722" v="2761" actId="1076"/>
          <ac:picMkLst>
            <pc:docMk/>
            <pc:sldMk cId="967549612" sldId="257"/>
            <ac:picMk id="5" creationId="{C51873E3-4DA5-4C0E-9FCA-70883BCA0038}"/>
          </ac:picMkLst>
        </pc:picChg>
      </pc:sldChg>
      <pc:sldChg chg="modSp mod">
        <pc:chgData name="Lisa Ellis" userId="1e3b8b31-18a3-40b3-8e12-8230c5071370" providerId="ADAL" clId="{B02A262C-D994-4A22-A388-F705CFDB5431}" dt="2021-07-06T13:55:09.422" v="1343" actId="20577"/>
        <pc:sldMkLst>
          <pc:docMk/>
          <pc:sldMk cId="3518036822" sldId="258"/>
        </pc:sldMkLst>
        <pc:spChg chg="mod">
          <ac:chgData name="Lisa Ellis" userId="1e3b8b31-18a3-40b3-8e12-8230c5071370" providerId="ADAL" clId="{B02A262C-D994-4A22-A388-F705CFDB5431}" dt="2021-07-06T13:54:55.053" v="1324" actId="1076"/>
          <ac:spMkLst>
            <pc:docMk/>
            <pc:sldMk cId="3518036822" sldId="258"/>
            <ac:spMk id="15" creationId="{EA06E225-3ECC-43B9-9884-4C461C53D619}"/>
          </ac:spMkLst>
        </pc:spChg>
        <pc:spChg chg="mod">
          <ac:chgData name="Lisa Ellis" userId="1e3b8b31-18a3-40b3-8e12-8230c5071370" providerId="ADAL" clId="{B02A262C-D994-4A22-A388-F705CFDB5431}" dt="2021-07-06T13:55:09.422" v="1343" actId="20577"/>
          <ac:spMkLst>
            <pc:docMk/>
            <pc:sldMk cId="3518036822" sldId="258"/>
            <ac:spMk id="17" creationId="{1DC25ED7-D544-46CF-B45A-9D41A1AC9970}"/>
          </ac:spMkLst>
        </pc:spChg>
      </pc:sldChg>
      <pc:sldChg chg="ord">
        <pc:chgData name="Lisa Ellis" userId="1e3b8b31-18a3-40b3-8e12-8230c5071370" providerId="ADAL" clId="{B02A262C-D994-4A22-A388-F705CFDB5431}" dt="2021-07-06T10:47:00.623" v="474"/>
        <pc:sldMkLst>
          <pc:docMk/>
          <pc:sldMk cId="1396971733" sldId="259"/>
        </pc:sldMkLst>
      </pc:sldChg>
      <pc:sldChg chg="modNotes">
        <pc:chgData name="Lisa Ellis" userId="1e3b8b31-18a3-40b3-8e12-8230c5071370" providerId="ADAL" clId="{B02A262C-D994-4A22-A388-F705CFDB5431}" dt="2021-07-06T13:56:40.490" v="1548" actId="20577"/>
        <pc:sldMkLst>
          <pc:docMk/>
          <pc:sldMk cId="2116490844" sldId="260"/>
        </pc:sldMkLst>
      </pc:sldChg>
      <pc:sldChg chg="addSp delSp modSp mod modAnim">
        <pc:chgData name="Lisa Ellis" userId="1e3b8b31-18a3-40b3-8e12-8230c5071370" providerId="ADAL" clId="{B02A262C-D994-4A22-A388-F705CFDB5431}" dt="2021-07-06T15:43:07.949" v="1926" actId="6549"/>
        <pc:sldMkLst>
          <pc:docMk/>
          <pc:sldMk cId="615227359" sldId="268"/>
        </pc:sldMkLst>
        <pc:spChg chg="mod">
          <ac:chgData name="Lisa Ellis" userId="1e3b8b31-18a3-40b3-8e12-8230c5071370" providerId="ADAL" clId="{B02A262C-D994-4A22-A388-F705CFDB5431}" dt="2021-07-06T15:43:07.949" v="1926" actId="6549"/>
          <ac:spMkLst>
            <pc:docMk/>
            <pc:sldMk cId="615227359" sldId="268"/>
            <ac:spMk id="4" creationId="{EF715E00-1FD1-46A5-B2C2-9B4734429029}"/>
          </ac:spMkLst>
        </pc:spChg>
        <pc:picChg chg="del">
          <ac:chgData name="Lisa Ellis" userId="1e3b8b31-18a3-40b3-8e12-8230c5071370" providerId="ADAL" clId="{B02A262C-D994-4A22-A388-F705CFDB5431}" dt="2021-07-06T15:40:52.349" v="1911" actId="478"/>
          <ac:picMkLst>
            <pc:docMk/>
            <pc:sldMk cId="615227359" sldId="268"/>
            <ac:picMk id="2" creationId="{25519A37-2922-43C2-B072-82B99AF68998}"/>
          </ac:picMkLst>
        </pc:picChg>
        <pc:picChg chg="add mod">
          <ac:chgData name="Lisa Ellis" userId="1e3b8b31-18a3-40b3-8e12-8230c5071370" providerId="ADAL" clId="{B02A262C-D994-4A22-A388-F705CFDB5431}" dt="2021-07-06T15:41:02.230" v="1916" actId="1076"/>
          <ac:picMkLst>
            <pc:docMk/>
            <pc:sldMk cId="615227359" sldId="268"/>
            <ac:picMk id="5" creationId="{6A716122-A9ED-45BC-BFA1-A0F3F11180D3}"/>
          </ac:picMkLst>
        </pc:picChg>
      </pc:sldChg>
      <pc:sldChg chg="modSp mod ord">
        <pc:chgData name="Lisa Ellis" userId="1e3b8b31-18a3-40b3-8e12-8230c5071370" providerId="ADAL" clId="{B02A262C-D994-4A22-A388-F705CFDB5431}" dt="2021-07-06T13:30:09.735" v="1167" actId="27636"/>
        <pc:sldMkLst>
          <pc:docMk/>
          <pc:sldMk cId="1756793902" sldId="276"/>
        </pc:sldMkLst>
        <pc:spChg chg="mod">
          <ac:chgData name="Lisa Ellis" userId="1e3b8b31-18a3-40b3-8e12-8230c5071370" providerId="ADAL" clId="{B02A262C-D994-4A22-A388-F705CFDB5431}" dt="2021-07-06T13:30:09.735" v="1167" actId="27636"/>
          <ac:spMkLst>
            <pc:docMk/>
            <pc:sldMk cId="1756793902" sldId="276"/>
            <ac:spMk id="2" creationId="{8D8AAC49-4175-4EE0-B58B-2531E69ECBB2}"/>
          </ac:spMkLst>
        </pc:spChg>
        <pc:spChg chg="mod">
          <ac:chgData name="Lisa Ellis" userId="1e3b8b31-18a3-40b3-8e12-8230c5071370" providerId="ADAL" clId="{B02A262C-D994-4A22-A388-F705CFDB5431}" dt="2021-07-06T13:29:43.226" v="1164" actId="27636"/>
          <ac:spMkLst>
            <pc:docMk/>
            <pc:sldMk cId="1756793902" sldId="276"/>
            <ac:spMk id="4" creationId="{58FE8B01-7F13-4CFC-8DB2-F12145DEA083}"/>
          </ac:spMkLst>
        </pc:spChg>
        <pc:spChg chg="mod">
          <ac:chgData name="Lisa Ellis" userId="1e3b8b31-18a3-40b3-8e12-8230c5071370" providerId="ADAL" clId="{B02A262C-D994-4A22-A388-F705CFDB5431}" dt="2021-07-06T13:29:37.977" v="1162" actId="1076"/>
          <ac:spMkLst>
            <pc:docMk/>
            <pc:sldMk cId="1756793902" sldId="276"/>
            <ac:spMk id="8" creationId="{2C3F2272-C70E-4F6B-A060-D40564BA05FB}"/>
          </ac:spMkLst>
        </pc:spChg>
        <pc:picChg chg="mod">
          <ac:chgData name="Lisa Ellis" userId="1e3b8b31-18a3-40b3-8e12-8230c5071370" providerId="ADAL" clId="{B02A262C-D994-4A22-A388-F705CFDB5431}" dt="2021-07-06T13:29:54.032" v="1165" actId="1076"/>
          <ac:picMkLst>
            <pc:docMk/>
            <pc:sldMk cId="1756793902" sldId="276"/>
            <ac:picMk id="7" creationId="{5957E29F-E1BC-4938-B541-83CAB48DE192}"/>
          </ac:picMkLst>
        </pc:picChg>
      </pc:sldChg>
      <pc:sldChg chg="addSp delSp modSp mod modAnim">
        <pc:chgData name="Lisa Ellis" userId="1e3b8b31-18a3-40b3-8e12-8230c5071370" providerId="ADAL" clId="{B02A262C-D994-4A22-A388-F705CFDB5431}" dt="2021-07-06T13:50:13.274" v="1307" actId="1076"/>
        <pc:sldMkLst>
          <pc:docMk/>
          <pc:sldMk cId="693423975" sldId="305"/>
        </pc:sldMkLst>
        <pc:spChg chg="mod">
          <ac:chgData name="Lisa Ellis" userId="1e3b8b31-18a3-40b3-8e12-8230c5071370" providerId="ADAL" clId="{B02A262C-D994-4A22-A388-F705CFDB5431}" dt="2021-07-06T13:50:04.867" v="1306" actId="27636"/>
          <ac:spMkLst>
            <pc:docMk/>
            <pc:sldMk cId="693423975" sldId="305"/>
            <ac:spMk id="2" creationId="{57093274-41D9-4C29-BDFC-337BDF7694B3}"/>
          </ac:spMkLst>
        </pc:spChg>
        <pc:spChg chg="add del mod">
          <ac:chgData name="Lisa Ellis" userId="1e3b8b31-18a3-40b3-8e12-8230c5071370" providerId="ADAL" clId="{B02A262C-D994-4A22-A388-F705CFDB5431}" dt="2021-07-06T13:46:18.953" v="1265" actId="478"/>
          <ac:spMkLst>
            <pc:docMk/>
            <pc:sldMk cId="693423975" sldId="305"/>
            <ac:spMk id="4" creationId="{C8B8815B-0AD3-48E1-8F6F-F00AA0D10C80}"/>
          </ac:spMkLst>
        </pc:spChg>
        <pc:picChg chg="mod">
          <ac:chgData name="Lisa Ellis" userId="1e3b8b31-18a3-40b3-8e12-8230c5071370" providerId="ADAL" clId="{B02A262C-D994-4A22-A388-F705CFDB5431}" dt="2021-07-06T13:28:10.374" v="1155" actId="1076"/>
          <ac:picMkLst>
            <pc:docMk/>
            <pc:sldMk cId="693423975" sldId="305"/>
            <ac:picMk id="6" creationId="{132439AF-EB4B-4F68-9B70-2B90FECEE157}"/>
          </ac:picMkLst>
        </pc:picChg>
        <pc:picChg chg="add mod">
          <ac:chgData name="Lisa Ellis" userId="1e3b8b31-18a3-40b3-8e12-8230c5071370" providerId="ADAL" clId="{B02A262C-D994-4A22-A388-F705CFDB5431}" dt="2021-07-06T13:50:13.274" v="1307" actId="1076"/>
          <ac:picMkLst>
            <pc:docMk/>
            <pc:sldMk cId="693423975" sldId="305"/>
            <ac:picMk id="7" creationId="{031CE677-AFBD-422C-946B-FDBD62FED675}"/>
          </ac:picMkLst>
        </pc:picChg>
      </pc:sldChg>
      <pc:sldChg chg="addSp delSp modSp mod">
        <pc:chgData name="Lisa Ellis" userId="1e3b8b31-18a3-40b3-8e12-8230c5071370" providerId="ADAL" clId="{B02A262C-D994-4A22-A388-F705CFDB5431}" dt="2021-07-07T08:35:56.251" v="3062" actId="1076"/>
        <pc:sldMkLst>
          <pc:docMk/>
          <pc:sldMk cId="1348710814" sldId="307"/>
        </pc:sldMkLst>
        <pc:spChg chg="del">
          <ac:chgData name="Lisa Ellis" userId="1e3b8b31-18a3-40b3-8e12-8230c5071370" providerId="ADAL" clId="{B02A262C-D994-4A22-A388-F705CFDB5431}" dt="2021-07-06T21:41:49.912" v="2802" actId="478"/>
          <ac:spMkLst>
            <pc:docMk/>
            <pc:sldMk cId="1348710814" sldId="307"/>
            <ac:spMk id="4" creationId="{70AD16C2-9584-4F02-9A76-09C43DE0C313}"/>
          </ac:spMkLst>
        </pc:spChg>
        <pc:spChg chg="add mod">
          <ac:chgData name="Lisa Ellis" userId="1e3b8b31-18a3-40b3-8e12-8230c5071370" providerId="ADAL" clId="{B02A262C-D994-4A22-A388-F705CFDB5431}" dt="2021-07-07T08:35:47.126" v="3058" actId="1076"/>
          <ac:spMkLst>
            <pc:docMk/>
            <pc:sldMk cId="1348710814" sldId="307"/>
            <ac:spMk id="7" creationId="{AEA58B80-21CB-496D-BAB0-833D86D2F82C}"/>
          </ac:spMkLst>
        </pc:spChg>
        <pc:picChg chg="mod">
          <ac:chgData name="Lisa Ellis" userId="1e3b8b31-18a3-40b3-8e12-8230c5071370" providerId="ADAL" clId="{B02A262C-D994-4A22-A388-F705CFDB5431}" dt="2021-07-07T08:35:56.251" v="3062" actId="1076"/>
          <ac:picMkLst>
            <pc:docMk/>
            <pc:sldMk cId="1348710814" sldId="307"/>
            <ac:picMk id="5" creationId="{5CC95847-151D-49A6-9E9F-A6D07C6220B9}"/>
          </ac:picMkLst>
        </pc:picChg>
      </pc:sldChg>
      <pc:sldChg chg="addSp delSp modSp mod modNotes">
        <pc:chgData name="Lisa Ellis" userId="1e3b8b31-18a3-40b3-8e12-8230c5071370" providerId="ADAL" clId="{B02A262C-D994-4A22-A388-F705CFDB5431}" dt="2021-07-07T08:31:51.342" v="3053" actId="20577"/>
        <pc:sldMkLst>
          <pc:docMk/>
          <pc:sldMk cId="2341178879" sldId="318"/>
        </pc:sldMkLst>
        <pc:graphicFrameChg chg="mod">
          <ac:chgData name="Lisa Ellis" userId="1e3b8b31-18a3-40b3-8e12-8230c5071370" providerId="ADAL" clId="{B02A262C-D994-4A22-A388-F705CFDB5431}" dt="2021-07-06T10:57:09.509" v="507" actId="1076"/>
          <ac:graphicFrameMkLst>
            <pc:docMk/>
            <pc:sldMk cId="2341178879" sldId="318"/>
            <ac:graphicFrameMk id="7" creationId="{FA4AA72C-DB44-4D58-BBA2-A881D83881CA}"/>
          </ac:graphicFrameMkLst>
        </pc:graphicFrameChg>
        <pc:picChg chg="add del mod">
          <ac:chgData name="Lisa Ellis" userId="1e3b8b31-18a3-40b3-8e12-8230c5071370" providerId="ADAL" clId="{B02A262C-D994-4A22-A388-F705CFDB5431}" dt="2021-07-06T10:54:42.330" v="488" actId="478"/>
          <ac:picMkLst>
            <pc:docMk/>
            <pc:sldMk cId="2341178879" sldId="318"/>
            <ac:picMk id="3" creationId="{69239823-C1A7-416C-8C29-3AF056E3BCA7}"/>
          </ac:picMkLst>
        </pc:picChg>
        <pc:picChg chg="add del mod">
          <ac:chgData name="Lisa Ellis" userId="1e3b8b31-18a3-40b3-8e12-8230c5071370" providerId="ADAL" clId="{B02A262C-D994-4A22-A388-F705CFDB5431}" dt="2021-07-06T10:56:20.290" v="499" actId="478"/>
          <ac:picMkLst>
            <pc:docMk/>
            <pc:sldMk cId="2341178879" sldId="318"/>
            <ac:picMk id="5" creationId="{B40713CA-D1E9-476B-A38C-53BDF4E75F22}"/>
          </ac:picMkLst>
        </pc:picChg>
      </pc:sldChg>
      <pc:sldChg chg="ord">
        <pc:chgData name="Lisa Ellis" userId="1e3b8b31-18a3-40b3-8e12-8230c5071370" providerId="ADAL" clId="{B02A262C-D994-4A22-A388-F705CFDB5431}" dt="2021-07-06T21:40:06.003" v="2799"/>
        <pc:sldMkLst>
          <pc:docMk/>
          <pc:sldMk cId="3632797232" sldId="322"/>
        </pc:sldMkLst>
      </pc:sldChg>
      <pc:sldChg chg="modAnim">
        <pc:chgData name="Lisa Ellis" userId="1e3b8b31-18a3-40b3-8e12-8230c5071370" providerId="ADAL" clId="{B02A262C-D994-4A22-A388-F705CFDB5431}" dt="2021-07-06T13:51:51.117" v="1316"/>
        <pc:sldMkLst>
          <pc:docMk/>
          <pc:sldMk cId="2730053004" sldId="323"/>
        </pc:sldMkLst>
      </pc:sldChg>
      <pc:sldChg chg="ord modNotes">
        <pc:chgData name="Lisa Ellis" userId="1e3b8b31-18a3-40b3-8e12-8230c5071370" providerId="ADAL" clId="{B02A262C-D994-4A22-A388-F705CFDB5431}" dt="2021-07-06T13:58:11.674" v="1680" actId="20577"/>
        <pc:sldMkLst>
          <pc:docMk/>
          <pc:sldMk cId="365884977" sldId="325"/>
        </pc:sldMkLst>
      </pc:sldChg>
      <pc:sldChg chg="add del">
        <pc:chgData name="Lisa Ellis" userId="1e3b8b31-18a3-40b3-8e12-8230c5071370" providerId="ADAL" clId="{B02A262C-D994-4A22-A388-F705CFDB5431}" dt="2021-07-06T10:55:05.031" v="491"/>
        <pc:sldMkLst>
          <pc:docMk/>
          <pc:sldMk cId="1780419482" sldId="326"/>
        </pc:sldMkLst>
      </pc:sldChg>
      <pc:sldChg chg="addSp delSp modSp new del mod">
        <pc:chgData name="Lisa Ellis" userId="1e3b8b31-18a3-40b3-8e12-8230c5071370" providerId="ADAL" clId="{B02A262C-D994-4A22-A388-F705CFDB5431}" dt="2021-07-06T13:28:37.200" v="1159" actId="2696"/>
        <pc:sldMkLst>
          <pc:docMk/>
          <pc:sldMk cId="1908072592" sldId="326"/>
        </pc:sldMkLst>
        <pc:spChg chg="add del mod">
          <ac:chgData name="Lisa Ellis" userId="1e3b8b31-18a3-40b3-8e12-8230c5071370" providerId="ADAL" clId="{B02A262C-D994-4A22-A388-F705CFDB5431}" dt="2021-07-06T11:04:27.489" v="849" actId="20577"/>
          <ac:spMkLst>
            <pc:docMk/>
            <pc:sldMk cId="1908072592" sldId="326"/>
            <ac:spMk id="3" creationId="{8964321A-12A7-4B95-A106-8DF14E3E27AF}"/>
          </ac:spMkLst>
        </pc:spChg>
        <pc:graphicFrameChg chg="add del mod modGraphic">
          <ac:chgData name="Lisa Ellis" userId="1e3b8b31-18a3-40b3-8e12-8230c5071370" providerId="ADAL" clId="{B02A262C-D994-4A22-A388-F705CFDB5431}" dt="2021-07-06T11:01:50.958" v="528" actId="1032"/>
          <ac:graphicFrameMkLst>
            <pc:docMk/>
            <pc:sldMk cId="1908072592" sldId="326"/>
            <ac:graphicFrameMk id="4" creationId="{C2064934-D53A-43D9-9F48-F8176B4E756B}"/>
          </ac:graphicFrameMkLst>
        </pc:graphicFrameChg>
      </pc:sldChg>
      <pc:sldChg chg="addSp delSp modSp new mod">
        <pc:chgData name="Lisa Ellis" userId="1e3b8b31-18a3-40b3-8e12-8230c5071370" providerId="ADAL" clId="{B02A262C-D994-4A22-A388-F705CFDB5431}" dt="2021-07-06T15:58:20.018" v="1993" actId="14100"/>
        <pc:sldMkLst>
          <pc:docMk/>
          <pc:sldMk cId="835977257" sldId="327"/>
        </pc:sldMkLst>
        <pc:spChg chg="add del mod">
          <ac:chgData name="Lisa Ellis" userId="1e3b8b31-18a3-40b3-8e12-8230c5071370" providerId="ADAL" clId="{B02A262C-D994-4A22-A388-F705CFDB5431}" dt="2021-07-06T15:55:56.146" v="1956" actId="478"/>
          <ac:spMkLst>
            <pc:docMk/>
            <pc:sldMk cId="835977257" sldId="327"/>
            <ac:spMk id="3" creationId="{A949B449-BCDE-4E4B-B94D-7BFE374ACF5A}"/>
          </ac:spMkLst>
        </pc:spChg>
        <pc:spChg chg="add del mod">
          <ac:chgData name="Lisa Ellis" userId="1e3b8b31-18a3-40b3-8e12-8230c5071370" providerId="ADAL" clId="{B02A262C-D994-4A22-A388-F705CFDB5431}" dt="2021-07-06T11:14:38.663" v="890"/>
          <ac:spMkLst>
            <pc:docMk/>
            <pc:sldMk cId="835977257" sldId="327"/>
            <ac:spMk id="4" creationId="{C92A3432-AA37-445D-A4AD-11B1DE7000B8}"/>
          </ac:spMkLst>
        </pc:spChg>
        <pc:spChg chg="add del mod">
          <ac:chgData name="Lisa Ellis" userId="1e3b8b31-18a3-40b3-8e12-8230c5071370" providerId="ADAL" clId="{B02A262C-D994-4A22-A388-F705CFDB5431}" dt="2021-07-06T11:14:38.663" v="890"/>
          <ac:spMkLst>
            <pc:docMk/>
            <pc:sldMk cId="835977257" sldId="327"/>
            <ac:spMk id="5" creationId="{047A3FD3-632E-4F0F-B873-2C3393F4F2AD}"/>
          </ac:spMkLst>
        </pc:spChg>
        <pc:spChg chg="add del mod">
          <ac:chgData name="Lisa Ellis" userId="1e3b8b31-18a3-40b3-8e12-8230c5071370" providerId="ADAL" clId="{B02A262C-D994-4A22-A388-F705CFDB5431}" dt="2021-07-06T11:14:35.681" v="886"/>
          <ac:spMkLst>
            <pc:docMk/>
            <pc:sldMk cId="835977257" sldId="327"/>
            <ac:spMk id="6" creationId="{DB629210-07BF-434B-AB7E-39D152EA467B}"/>
          </ac:spMkLst>
        </pc:spChg>
        <pc:spChg chg="add del mod">
          <ac:chgData name="Lisa Ellis" userId="1e3b8b31-18a3-40b3-8e12-8230c5071370" providerId="ADAL" clId="{B02A262C-D994-4A22-A388-F705CFDB5431}" dt="2021-07-06T15:56:02.873" v="1957" actId="478"/>
          <ac:spMkLst>
            <pc:docMk/>
            <pc:sldMk cId="835977257" sldId="327"/>
            <ac:spMk id="12" creationId="{2ACA78C5-90CE-4375-91DD-8B71A484D325}"/>
          </ac:spMkLst>
        </pc:spChg>
        <pc:spChg chg="add mod">
          <ac:chgData name="Lisa Ellis" userId="1e3b8b31-18a3-40b3-8e12-8230c5071370" providerId="ADAL" clId="{B02A262C-D994-4A22-A388-F705CFDB5431}" dt="2021-07-06T15:57:12.994" v="1984" actId="207"/>
          <ac:spMkLst>
            <pc:docMk/>
            <pc:sldMk cId="835977257" sldId="327"/>
            <ac:spMk id="13" creationId="{484C9840-E245-43A7-A519-0C0D7CA1CC09}"/>
          </ac:spMkLst>
        </pc:spChg>
        <pc:spChg chg="add mod">
          <ac:chgData name="Lisa Ellis" userId="1e3b8b31-18a3-40b3-8e12-8230c5071370" providerId="ADAL" clId="{B02A262C-D994-4A22-A388-F705CFDB5431}" dt="2021-07-06T15:58:20.018" v="1993" actId="14100"/>
          <ac:spMkLst>
            <pc:docMk/>
            <pc:sldMk cId="835977257" sldId="327"/>
            <ac:spMk id="19" creationId="{5457F19B-02A4-44B7-B52E-DBCA523B4A75}"/>
          </ac:spMkLst>
        </pc:spChg>
        <pc:picChg chg="add mod">
          <ac:chgData name="Lisa Ellis" userId="1e3b8b31-18a3-40b3-8e12-8230c5071370" providerId="ADAL" clId="{B02A262C-D994-4A22-A388-F705CFDB5431}" dt="2021-07-06T15:55:36.188" v="1951" actId="1076"/>
          <ac:picMkLst>
            <pc:docMk/>
            <pc:sldMk cId="835977257" sldId="327"/>
            <ac:picMk id="8" creationId="{0B28F157-499E-40B8-8767-80DDC88DEB7A}"/>
          </ac:picMkLst>
        </pc:picChg>
        <pc:picChg chg="add mod">
          <ac:chgData name="Lisa Ellis" userId="1e3b8b31-18a3-40b3-8e12-8230c5071370" providerId="ADAL" clId="{B02A262C-D994-4A22-A388-F705CFDB5431}" dt="2021-07-06T15:56:07.821" v="1958" actId="1076"/>
          <ac:picMkLst>
            <pc:docMk/>
            <pc:sldMk cId="835977257" sldId="327"/>
            <ac:picMk id="10" creationId="{81B0A575-B1E3-44A0-ACC5-D2BF1883B7E9}"/>
          </ac:picMkLst>
        </pc:picChg>
        <pc:cxnChg chg="add mod">
          <ac:chgData name="Lisa Ellis" userId="1e3b8b31-18a3-40b3-8e12-8230c5071370" providerId="ADAL" clId="{B02A262C-D994-4A22-A388-F705CFDB5431}" dt="2021-07-06T15:57:56.769" v="1990" actId="14100"/>
          <ac:cxnSpMkLst>
            <pc:docMk/>
            <pc:sldMk cId="835977257" sldId="327"/>
            <ac:cxnSpMk id="15" creationId="{7BE1124C-BE57-4A99-B167-0522F2B9797A}"/>
          </ac:cxnSpMkLst>
        </pc:cxnChg>
      </pc:sldChg>
      <pc:sldChg chg="addSp delSp modSp new mod">
        <pc:chgData name="Lisa Ellis" userId="1e3b8b31-18a3-40b3-8e12-8230c5071370" providerId="ADAL" clId="{B02A262C-D994-4A22-A388-F705CFDB5431}" dt="2021-07-06T20:53:24.550" v="2787" actId="20577"/>
        <pc:sldMkLst>
          <pc:docMk/>
          <pc:sldMk cId="3711246173" sldId="328"/>
        </pc:sldMkLst>
        <pc:spChg chg="mod">
          <ac:chgData name="Lisa Ellis" userId="1e3b8b31-18a3-40b3-8e12-8230c5071370" providerId="ADAL" clId="{B02A262C-D994-4A22-A388-F705CFDB5431}" dt="2021-07-06T20:53:24.550" v="2787" actId="20577"/>
          <ac:spMkLst>
            <pc:docMk/>
            <pc:sldMk cId="3711246173" sldId="328"/>
            <ac:spMk id="2" creationId="{11DC0743-68C9-48DD-94D2-F4266599819E}"/>
          </ac:spMkLst>
        </pc:spChg>
        <pc:spChg chg="del">
          <ac:chgData name="Lisa Ellis" userId="1e3b8b31-18a3-40b3-8e12-8230c5071370" providerId="ADAL" clId="{B02A262C-D994-4A22-A388-F705CFDB5431}" dt="2021-07-06T14:08:47.617" v="1778" actId="22"/>
          <ac:spMkLst>
            <pc:docMk/>
            <pc:sldMk cId="3711246173" sldId="328"/>
            <ac:spMk id="3" creationId="{E461976A-AE60-434A-B851-EFAADD617C20}"/>
          </ac:spMkLst>
        </pc:spChg>
        <pc:spChg chg="add del mod">
          <ac:chgData name="Lisa Ellis" userId="1e3b8b31-18a3-40b3-8e12-8230c5071370" providerId="ADAL" clId="{B02A262C-D994-4A22-A388-F705CFDB5431}" dt="2021-07-06T14:36:52.066" v="1791" actId="11529"/>
          <ac:spMkLst>
            <pc:docMk/>
            <pc:sldMk cId="3711246173" sldId="328"/>
            <ac:spMk id="6" creationId="{EDDD4C84-9591-473B-8049-D36DBD78FA61}"/>
          </ac:spMkLst>
        </pc:spChg>
        <pc:spChg chg="add del mod">
          <ac:chgData name="Lisa Ellis" userId="1e3b8b31-18a3-40b3-8e12-8230c5071370" providerId="ADAL" clId="{B02A262C-D994-4A22-A388-F705CFDB5431}" dt="2021-07-06T14:40:15.680" v="1817" actId="478"/>
          <ac:spMkLst>
            <pc:docMk/>
            <pc:sldMk cId="3711246173" sldId="328"/>
            <ac:spMk id="7" creationId="{142ED1A6-6135-44FF-A68E-74EBDC707348}"/>
          </ac:spMkLst>
        </pc:spChg>
        <pc:spChg chg="add del mod">
          <ac:chgData name="Lisa Ellis" userId="1e3b8b31-18a3-40b3-8e12-8230c5071370" providerId="ADAL" clId="{B02A262C-D994-4A22-A388-F705CFDB5431}" dt="2021-07-06T14:46:45.153" v="1836" actId="478"/>
          <ac:spMkLst>
            <pc:docMk/>
            <pc:sldMk cId="3711246173" sldId="328"/>
            <ac:spMk id="10" creationId="{957559B7-90AD-4AE8-89C3-FC39D52F3A65}"/>
          </ac:spMkLst>
        </pc:spChg>
        <pc:spChg chg="add del">
          <ac:chgData name="Lisa Ellis" userId="1e3b8b31-18a3-40b3-8e12-8230c5071370" providerId="ADAL" clId="{B02A262C-D994-4A22-A388-F705CFDB5431}" dt="2021-07-06T14:51:14.915" v="1851" actId="11529"/>
          <ac:spMkLst>
            <pc:docMk/>
            <pc:sldMk cId="3711246173" sldId="328"/>
            <ac:spMk id="11" creationId="{5F38D8A6-C58B-47AC-9BC5-6A0B692413B0}"/>
          </ac:spMkLst>
        </pc:spChg>
        <pc:spChg chg="add mod">
          <ac:chgData name="Lisa Ellis" userId="1e3b8b31-18a3-40b3-8e12-8230c5071370" providerId="ADAL" clId="{B02A262C-D994-4A22-A388-F705CFDB5431}" dt="2021-07-06T14:53:03.875" v="1863" actId="2085"/>
          <ac:spMkLst>
            <pc:docMk/>
            <pc:sldMk cId="3711246173" sldId="328"/>
            <ac:spMk id="12" creationId="{087F9A2A-FD11-499D-BAF4-1A7FB4CF1C6F}"/>
          </ac:spMkLst>
        </pc:spChg>
        <pc:picChg chg="add mod ord modCrop">
          <ac:chgData name="Lisa Ellis" userId="1e3b8b31-18a3-40b3-8e12-8230c5071370" providerId="ADAL" clId="{B02A262C-D994-4A22-A388-F705CFDB5431}" dt="2021-07-06T20:53:11.058" v="2762" actId="1076"/>
          <ac:picMkLst>
            <pc:docMk/>
            <pc:sldMk cId="3711246173" sldId="328"/>
            <ac:picMk id="5" creationId="{70488DE0-A690-42CE-BA6F-09998C610925}"/>
          </ac:picMkLst>
        </pc:picChg>
        <pc:picChg chg="add del mod">
          <ac:chgData name="Lisa Ellis" userId="1e3b8b31-18a3-40b3-8e12-8230c5071370" providerId="ADAL" clId="{B02A262C-D994-4A22-A388-F705CFDB5431}" dt="2021-07-06T14:53:07.687" v="1865" actId="478"/>
          <ac:picMkLst>
            <pc:docMk/>
            <pc:sldMk cId="3711246173" sldId="328"/>
            <ac:picMk id="9" creationId="{B77A4B29-DFC5-45C6-A7AB-2F25125D88DD}"/>
          </ac:picMkLst>
        </pc:picChg>
      </pc:sldChg>
      <pc:sldChg chg="addSp delSp modSp new mod modClrScheme chgLayout">
        <pc:chgData name="Lisa Ellis" userId="1e3b8b31-18a3-40b3-8e12-8230c5071370" providerId="ADAL" clId="{B02A262C-D994-4A22-A388-F705CFDB5431}" dt="2021-07-07T07:44:05.130" v="2884" actId="3626"/>
        <pc:sldMkLst>
          <pc:docMk/>
          <pc:sldMk cId="3074260539" sldId="329"/>
        </pc:sldMkLst>
        <pc:spChg chg="mod ord">
          <ac:chgData name="Lisa Ellis" userId="1e3b8b31-18a3-40b3-8e12-8230c5071370" providerId="ADAL" clId="{B02A262C-D994-4A22-A388-F705CFDB5431}" dt="2021-07-06T15:51:27.809" v="1943" actId="20577"/>
          <ac:spMkLst>
            <pc:docMk/>
            <pc:sldMk cId="3074260539" sldId="329"/>
            <ac:spMk id="2" creationId="{7BC722C1-59C8-422F-90A1-209B0359D6FC}"/>
          </ac:spMkLst>
        </pc:spChg>
        <pc:spChg chg="mod">
          <ac:chgData name="Lisa Ellis" userId="1e3b8b31-18a3-40b3-8e12-8230c5071370" providerId="ADAL" clId="{B02A262C-D994-4A22-A388-F705CFDB5431}" dt="2021-07-07T07:44:05.130" v="2884" actId="3626"/>
          <ac:spMkLst>
            <pc:docMk/>
            <pc:sldMk cId="3074260539" sldId="329"/>
            <ac:spMk id="3" creationId="{8ECFDA94-7BC7-41BB-A512-2BD0158A4979}"/>
          </ac:spMkLst>
        </pc:spChg>
        <pc:spChg chg="add del">
          <ac:chgData name="Lisa Ellis" userId="1e3b8b31-18a3-40b3-8e12-8230c5071370" providerId="ADAL" clId="{B02A262C-D994-4A22-A388-F705CFDB5431}" dt="2021-07-06T21:39:47.623" v="2797" actId="478"/>
          <ac:spMkLst>
            <pc:docMk/>
            <pc:sldMk cId="3074260539" sldId="329"/>
            <ac:spMk id="7" creationId="{89CAF2AD-A7D8-4FFF-93E8-4C7D8C503D14}"/>
          </ac:spMkLst>
        </pc:spChg>
        <pc:picChg chg="add mod">
          <ac:chgData name="Lisa Ellis" userId="1e3b8b31-18a3-40b3-8e12-8230c5071370" providerId="ADAL" clId="{B02A262C-D994-4A22-A388-F705CFDB5431}" dt="2021-07-06T15:51:16.226" v="1938" actId="26606"/>
          <ac:picMkLst>
            <pc:docMk/>
            <pc:sldMk cId="3074260539" sldId="329"/>
            <ac:picMk id="5" creationId="{1CF4B19D-1C4E-4038-A5C1-3D805822AA30}"/>
          </ac:picMkLst>
        </pc:picChg>
      </pc:sldChg>
      <pc:sldChg chg="addSp delSp modSp new mod">
        <pc:chgData name="Lisa Ellis" userId="1e3b8b31-18a3-40b3-8e12-8230c5071370" providerId="ADAL" clId="{B02A262C-D994-4A22-A388-F705CFDB5431}" dt="2021-07-06T21:51:39.419" v="2883" actId="1076"/>
        <pc:sldMkLst>
          <pc:docMk/>
          <pc:sldMk cId="2507961188" sldId="330"/>
        </pc:sldMkLst>
        <pc:spChg chg="mod">
          <ac:chgData name="Lisa Ellis" userId="1e3b8b31-18a3-40b3-8e12-8230c5071370" providerId="ADAL" clId="{B02A262C-D994-4A22-A388-F705CFDB5431}" dt="2021-07-06T21:45:43.639" v="2837" actId="20577"/>
          <ac:spMkLst>
            <pc:docMk/>
            <pc:sldMk cId="2507961188" sldId="330"/>
            <ac:spMk id="2" creationId="{DB046BEE-B507-410B-9AB4-DBF30498E714}"/>
          </ac:spMkLst>
        </pc:spChg>
        <pc:spChg chg="del mod">
          <ac:chgData name="Lisa Ellis" userId="1e3b8b31-18a3-40b3-8e12-8230c5071370" providerId="ADAL" clId="{B02A262C-D994-4A22-A388-F705CFDB5431}" dt="2021-07-06T21:45:48.558" v="2838" actId="478"/>
          <ac:spMkLst>
            <pc:docMk/>
            <pc:sldMk cId="2507961188" sldId="330"/>
            <ac:spMk id="3" creationId="{ED0DD230-6C01-4CA7-AA9F-6E85E26CE262}"/>
          </ac:spMkLst>
        </pc:spChg>
        <pc:spChg chg="add del mod">
          <ac:chgData name="Lisa Ellis" userId="1e3b8b31-18a3-40b3-8e12-8230c5071370" providerId="ADAL" clId="{B02A262C-D994-4A22-A388-F705CFDB5431}" dt="2021-07-06T20:27:57.581" v="2362" actId="478"/>
          <ac:spMkLst>
            <pc:docMk/>
            <pc:sldMk cId="2507961188" sldId="330"/>
            <ac:spMk id="11" creationId="{081677E5-106B-48AF-BFD8-32F7B091BE97}"/>
          </ac:spMkLst>
        </pc:spChg>
        <pc:spChg chg="add mod">
          <ac:chgData name="Lisa Ellis" userId="1e3b8b31-18a3-40b3-8e12-8230c5071370" providerId="ADAL" clId="{B02A262C-D994-4A22-A388-F705CFDB5431}" dt="2021-07-06T21:51:39.419" v="2883" actId="1076"/>
          <ac:spMkLst>
            <pc:docMk/>
            <pc:sldMk cId="2507961188" sldId="330"/>
            <ac:spMk id="12" creationId="{2846D339-5148-4DA5-AFF1-3DAF1A450B14}"/>
          </ac:spMkLst>
        </pc:spChg>
        <pc:spChg chg="add del mod">
          <ac:chgData name="Lisa Ellis" userId="1e3b8b31-18a3-40b3-8e12-8230c5071370" providerId="ADAL" clId="{B02A262C-D994-4A22-A388-F705CFDB5431}" dt="2021-07-06T21:43:03.309" v="2814" actId="478"/>
          <ac:spMkLst>
            <pc:docMk/>
            <pc:sldMk cId="2507961188" sldId="330"/>
            <ac:spMk id="13" creationId="{BDB77AFB-BCA9-4549-B686-D22C88E46AB1}"/>
          </ac:spMkLst>
        </pc:spChg>
        <pc:spChg chg="add del mod">
          <ac:chgData name="Lisa Ellis" userId="1e3b8b31-18a3-40b3-8e12-8230c5071370" providerId="ADAL" clId="{B02A262C-D994-4A22-A388-F705CFDB5431}" dt="2021-07-06T21:49:13.138" v="2839" actId="22"/>
          <ac:spMkLst>
            <pc:docMk/>
            <pc:sldMk cId="2507961188" sldId="330"/>
            <ac:spMk id="15" creationId="{0F47B1E3-4001-4014-AF3F-F4F40DC5847E}"/>
          </ac:spMkLst>
        </pc:spChg>
        <pc:picChg chg="add del mod">
          <ac:chgData name="Lisa Ellis" userId="1e3b8b31-18a3-40b3-8e12-8230c5071370" providerId="ADAL" clId="{B02A262C-D994-4A22-A388-F705CFDB5431}" dt="2021-07-06T16:17:55.122" v="2003" actId="478"/>
          <ac:picMkLst>
            <pc:docMk/>
            <pc:sldMk cId="2507961188" sldId="330"/>
            <ac:picMk id="5" creationId="{373C6ECA-FA2C-4EB9-A7B2-F37D893C495A}"/>
          </ac:picMkLst>
        </pc:picChg>
        <pc:picChg chg="add del mod">
          <ac:chgData name="Lisa Ellis" userId="1e3b8b31-18a3-40b3-8e12-8230c5071370" providerId="ADAL" clId="{B02A262C-D994-4A22-A388-F705CFDB5431}" dt="2021-07-06T21:43:06.260" v="2816" actId="478"/>
          <ac:picMkLst>
            <pc:docMk/>
            <pc:sldMk cId="2507961188" sldId="330"/>
            <ac:picMk id="7" creationId="{319D9A5F-02E5-40B9-A977-42068C3E289F}"/>
          </ac:picMkLst>
        </pc:picChg>
        <pc:picChg chg="add del mod">
          <ac:chgData name="Lisa Ellis" userId="1e3b8b31-18a3-40b3-8e12-8230c5071370" providerId="ADAL" clId="{B02A262C-D994-4A22-A388-F705CFDB5431}" dt="2021-07-06T21:43:08.232" v="2817" actId="478"/>
          <ac:picMkLst>
            <pc:docMk/>
            <pc:sldMk cId="2507961188" sldId="330"/>
            <ac:picMk id="9" creationId="{3A0E3AFF-699A-4B82-9B4D-C012976DC00A}"/>
          </ac:picMkLst>
        </pc:picChg>
        <pc:picChg chg="add mod ord">
          <ac:chgData name="Lisa Ellis" userId="1e3b8b31-18a3-40b3-8e12-8230c5071370" providerId="ADAL" clId="{B02A262C-D994-4A22-A388-F705CFDB5431}" dt="2021-07-06T21:51:37.646" v="2882" actId="1076"/>
          <ac:picMkLst>
            <pc:docMk/>
            <pc:sldMk cId="2507961188" sldId="330"/>
            <ac:picMk id="17" creationId="{5C953316-4053-48EB-8186-265D145EAC67}"/>
          </ac:picMkLst>
        </pc:picChg>
      </pc:sldChg>
      <pc:sldChg chg="addSp delSp modSp new del mod modClrScheme chgLayout">
        <pc:chgData name="Lisa Ellis" userId="1e3b8b31-18a3-40b3-8e12-8230c5071370" providerId="ADAL" clId="{B02A262C-D994-4A22-A388-F705CFDB5431}" dt="2021-07-06T20:23:26.737" v="2321" actId="2696"/>
        <pc:sldMkLst>
          <pc:docMk/>
          <pc:sldMk cId="1372635285" sldId="331"/>
        </pc:sldMkLst>
        <pc:spChg chg="mod ord">
          <ac:chgData name="Lisa Ellis" userId="1e3b8b31-18a3-40b3-8e12-8230c5071370" providerId="ADAL" clId="{B02A262C-D994-4A22-A388-F705CFDB5431}" dt="2021-07-06T19:52:19.113" v="2115" actId="6549"/>
          <ac:spMkLst>
            <pc:docMk/>
            <pc:sldMk cId="1372635285" sldId="331"/>
            <ac:spMk id="2" creationId="{E67EDB34-3083-42EC-8FC9-E1A671D12AC3}"/>
          </ac:spMkLst>
        </pc:spChg>
        <pc:spChg chg="del mod">
          <ac:chgData name="Lisa Ellis" userId="1e3b8b31-18a3-40b3-8e12-8230c5071370" providerId="ADAL" clId="{B02A262C-D994-4A22-A388-F705CFDB5431}" dt="2021-07-06T19:51:58.220" v="2111" actId="21"/>
          <ac:spMkLst>
            <pc:docMk/>
            <pc:sldMk cId="1372635285" sldId="331"/>
            <ac:spMk id="3" creationId="{E28220CA-B789-4930-BA22-0A37FE62FD27}"/>
          </ac:spMkLst>
        </pc:spChg>
        <pc:spChg chg="add mod">
          <ac:chgData name="Lisa Ellis" userId="1e3b8b31-18a3-40b3-8e12-8230c5071370" providerId="ADAL" clId="{B02A262C-D994-4A22-A388-F705CFDB5431}" dt="2021-07-06T19:51:58.220" v="2111" actId="21"/>
          <ac:spMkLst>
            <pc:docMk/>
            <pc:sldMk cId="1372635285" sldId="331"/>
            <ac:spMk id="6" creationId="{CF41BA90-07FF-4399-BCC6-8CAE61D6CCD6}"/>
          </ac:spMkLst>
        </pc:spChg>
        <pc:picChg chg="add">
          <ac:chgData name="Lisa Ellis" userId="1e3b8b31-18a3-40b3-8e12-8230c5071370" providerId="ADAL" clId="{B02A262C-D994-4A22-A388-F705CFDB5431}" dt="2021-07-06T19:51:16.876" v="2109" actId="26606"/>
          <ac:picMkLst>
            <pc:docMk/>
            <pc:sldMk cId="1372635285" sldId="331"/>
            <ac:picMk id="5" creationId="{2557D59D-6A8B-43C7-8A29-49638454BC57}"/>
          </ac:picMkLst>
        </pc:picChg>
      </pc:sldChg>
      <pc:sldChg chg="addSp delSp modSp new del mod ord">
        <pc:chgData name="Lisa Ellis" userId="1e3b8b31-18a3-40b3-8e12-8230c5071370" providerId="ADAL" clId="{B02A262C-D994-4A22-A388-F705CFDB5431}" dt="2021-07-06T21:44:44.274" v="2819" actId="2696"/>
        <pc:sldMkLst>
          <pc:docMk/>
          <pc:sldMk cId="786957186" sldId="332"/>
        </pc:sldMkLst>
        <pc:spChg chg="mod">
          <ac:chgData name="Lisa Ellis" userId="1e3b8b31-18a3-40b3-8e12-8230c5071370" providerId="ADAL" clId="{B02A262C-D994-4A22-A388-F705CFDB5431}" dt="2021-07-06T19:52:32.125" v="2123" actId="20577"/>
          <ac:spMkLst>
            <pc:docMk/>
            <pc:sldMk cId="786957186" sldId="332"/>
            <ac:spMk id="2" creationId="{33E94270-0EB2-40F3-969C-6D3139288496}"/>
          </ac:spMkLst>
        </pc:spChg>
        <pc:spChg chg="del">
          <ac:chgData name="Lisa Ellis" userId="1e3b8b31-18a3-40b3-8e12-8230c5071370" providerId="ADAL" clId="{B02A262C-D994-4A22-A388-F705CFDB5431}" dt="2021-07-06T19:52:02.057" v="2112"/>
          <ac:spMkLst>
            <pc:docMk/>
            <pc:sldMk cId="786957186" sldId="332"/>
            <ac:spMk id="3" creationId="{194E4A20-143D-4E50-9C40-CCEA67D5247A}"/>
          </ac:spMkLst>
        </pc:spChg>
        <pc:spChg chg="add mod">
          <ac:chgData name="Lisa Ellis" userId="1e3b8b31-18a3-40b3-8e12-8230c5071370" providerId="ADAL" clId="{B02A262C-D994-4A22-A388-F705CFDB5431}" dt="2021-07-06T21:41:41.419" v="2800" actId="21"/>
          <ac:spMkLst>
            <pc:docMk/>
            <pc:sldMk cId="786957186" sldId="332"/>
            <ac:spMk id="4" creationId="{0181C532-9E74-41B0-8D4A-C18C3406F987}"/>
          </ac:spMkLst>
        </pc:spChg>
        <pc:spChg chg="add mod ord">
          <ac:chgData name="Lisa Ellis" userId="1e3b8b31-18a3-40b3-8e12-8230c5071370" providerId="ADAL" clId="{B02A262C-D994-4A22-A388-F705CFDB5431}" dt="2021-07-06T20:49:19.229" v="2740" actId="1076"/>
          <ac:spMkLst>
            <pc:docMk/>
            <pc:sldMk cId="786957186" sldId="332"/>
            <ac:spMk id="9" creationId="{4F9E8895-6552-4844-B207-50BFE262F9F4}"/>
          </ac:spMkLst>
        </pc:spChg>
        <pc:picChg chg="add mod">
          <ac:chgData name="Lisa Ellis" userId="1e3b8b31-18a3-40b3-8e12-8230c5071370" providerId="ADAL" clId="{B02A262C-D994-4A22-A388-F705CFDB5431}" dt="2021-07-06T20:49:26.465" v="2741" actId="1076"/>
          <ac:picMkLst>
            <pc:docMk/>
            <pc:sldMk cId="786957186" sldId="332"/>
            <ac:picMk id="6" creationId="{3D725952-0EE5-4B09-9F3D-A4A578580840}"/>
          </ac:picMkLst>
        </pc:picChg>
        <pc:picChg chg="add del mod">
          <ac:chgData name="Lisa Ellis" userId="1e3b8b31-18a3-40b3-8e12-8230c5071370" providerId="ADAL" clId="{B02A262C-D994-4A22-A388-F705CFDB5431}" dt="2021-07-06T20:25:49.916" v="2345" actId="478"/>
          <ac:picMkLst>
            <pc:docMk/>
            <pc:sldMk cId="786957186" sldId="332"/>
            <ac:picMk id="8" creationId="{62818B62-2D01-4280-95FF-AEA7F4C742DF}"/>
          </ac:picMkLst>
        </pc:picChg>
        <pc:picChg chg="add mod modCrop">
          <ac:chgData name="Lisa Ellis" userId="1e3b8b31-18a3-40b3-8e12-8230c5071370" providerId="ADAL" clId="{B02A262C-D994-4A22-A388-F705CFDB5431}" dt="2021-07-06T20:49:16.069" v="2739" actId="1076"/>
          <ac:picMkLst>
            <pc:docMk/>
            <pc:sldMk cId="786957186" sldId="332"/>
            <ac:picMk id="11" creationId="{1D827215-F098-46FE-BE8B-A3F5C74B9C78}"/>
          </ac:picMkLst>
        </pc:picChg>
      </pc:sldChg>
      <pc:sldChg chg="addSp delSp modSp new mod ord">
        <pc:chgData name="Lisa Ellis" userId="1e3b8b31-18a3-40b3-8e12-8230c5071370" providerId="ADAL" clId="{B02A262C-D994-4A22-A388-F705CFDB5431}" dt="2021-07-07T08:01:33.219" v="2902" actId="20577"/>
        <pc:sldMkLst>
          <pc:docMk/>
          <pc:sldMk cId="900941932" sldId="333"/>
        </pc:sldMkLst>
        <pc:spChg chg="mod">
          <ac:chgData name="Lisa Ellis" userId="1e3b8b31-18a3-40b3-8e12-8230c5071370" providerId="ADAL" clId="{B02A262C-D994-4A22-A388-F705CFDB5431}" dt="2021-07-06T20:40:16.187" v="2580" actId="20577"/>
          <ac:spMkLst>
            <pc:docMk/>
            <pc:sldMk cId="900941932" sldId="333"/>
            <ac:spMk id="2" creationId="{940A162C-DB15-406F-B0F8-66FA7BD9D572}"/>
          </ac:spMkLst>
        </pc:spChg>
        <pc:spChg chg="del">
          <ac:chgData name="Lisa Ellis" userId="1e3b8b31-18a3-40b3-8e12-8230c5071370" providerId="ADAL" clId="{B02A262C-D994-4A22-A388-F705CFDB5431}" dt="2021-07-06T20:32:45.522" v="2364" actId="22"/>
          <ac:spMkLst>
            <pc:docMk/>
            <pc:sldMk cId="900941932" sldId="333"/>
            <ac:spMk id="3" creationId="{27B7741A-0CAA-4577-AF5E-986473761B92}"/>
          </ac:spMkLst>
        </pc:spChg>
        <pc:spChg chg="add mod ord">
          <ac:chgData name="Lisa Ellis" userId="1e3b8b31-18a3-40b3-8e12-8230c5071370" providerId="ADAL" clId="{B02A262C-D994-4A22-A388-F705CFDB5431}" dt="2021-07-06T20:37:44.374" v="2435" actId="1076"/>
          <ac:spMkLst>
            <pc:docMk/>
            <pc:sldMk cId="900941932" sldId="333"/>
            <ac:spMk id="6" creationId="{2C9C8910-16FA-4AEE-AFBC-07322FD82D78}"/>
          </ac:spMkLst>
        </pc:spChg>
        <pc:spChg chg="add mod ord">
          <ac:chgData name="Lisa Ellis" userId="1e3b8b31-18a3-40b3-8e12-8230c5071370" providerId="ADAL" clId="{B02A262C-D994-4A22-A388-F705CFDB5431}" dt="2021-07-06T20:37:40.557" v="2434" actId="1076"/>
          <ac:spMkLst>
            <pc:docMk/>
            <pc:sldMk cId="900941932" sldId="333"/>
            <ac:spMk id="8" creationId="{F7540FA1-C410-404F-B942-D2E73F06F80F}"/>
          </ac:spMkLst>
        </pc:spChg>
        <pc:spChg chg="add del mod">
          <ac:chgData name="Lisa Ellis" userId="1e3b8b31-18a3-40b3-8e12-8230c5071370" providerId="ADAL" clId="{B02A262C-D994-4A22-A388-F705CFDB5431}" dt="2021-07-06T20:35:28.598" v="2400" actId="22"/>
          <ac:spMkLst>
            <pc:docMk/>
            <pc:sldMk cId="900941932" sldId="333"/>
            <ac:spMk id="10" creationId="{C9579C7C-6F45-467A-AA3A-AC5404EA0332}"/>
          </ac:spMkLst>
        </pc:spChg>
        <pc:spChg chg="add mod">
          <ac:chgData name="Lisa Ellis" userId="1e3b8b31-18a3-40b3-8e12-8230c5071370" providerId="ADAL" clId="{B02A262C-D994-4A22-A388-F705CFDB5431}" dt="2021-07-06T20:37:46.815" v="2436" actId="1076"/>
          <ac:spMkLst>
            <pc:docMk/>
            <pc:sldMk cId="900941932" sldId="333"/>
            <ac:spMk id="15" creationId="{5E73C623-08AA-4453-8691-6D7163F02C6D}"/>
          </ac:spMkLst>
        </pc:spChg>
        <pc:spChg chg="add mod">
          <ac:chgData name="Lisa Ellis" userId="1e3b8b31-18a3-40b3-8e12-8230c5071370" providerId="ADAL" clId="{B02A262C-D994-4A22-A388-F705CFDB5431}" dt="2021-07-06T20:37:48.875" v="2437" actId="1076"/>
          <ac:spMkLst>
            <pc:docMk/>
            <pc:sldMk cId="900941932" sldId="333"/>
            <ac:spMk id="20" creationId="{4E9C5CF2-92A6-49A2-A9BE-A0CC2436B370}"/>
          </ac:spMkLst>
        </pc:spChg>
        <pc:spChg chg="add mod">
          <ac:chgData name="Lisa Ellis" userId="1e3b8b31-18a3-40b3-8e12-8230c5071370" providerId="ADAL" clId="{B02A262C-D994-4A22-A388-F705CFDB5431}" dt="2021-07-07T08:01:33.219" v="2902" actId="20577"/>
          <ac:spMkLst>
            <pc:docMk/>
            <pc:sldMk cId="900941932" sldId="333"/>
            <ac:spMk id="21" creationId="{7482FF8B-47F9-4363-89A6-ABEC2FBF5E05}"/>
          </ac:spMkLst>
        </pc:spChg>
        <pc:picChg chg="add del mod ord">
          <ac:chgData name="Lisa Ellis" userId="1e3b8b31-18a3-40b3-8e12-8230c5071370" providerId="ADAL" clId="{B02A262C-D994-4A22-A388-F705CFDB5431}" dt="2021-07-06T20:35:26.294" v="2399" actId="478"/>
          <ac:picMkLst>
            <pc:docMk/>
            <pc:sldMk cId="900941932" sldId="333"/>
            <ac:picMk id="5" creationId="{0B0E1B25-16DB-466C-95EE-3B19ADAAD30A}"/>
          </ac:picMkLst>
        </pc:picChg>
        <pc:picChg chg="add del mod">
          <ac:chgData name="Lisa Ellis" userId="1e3b8b31-18a3-40b3-8e12-8230c5071370" providerId="ADAL" clId="{B02A262C-D994-4A22-A388-F705CFDB5431}" dt="2021-07-06T20:34:10.804" v="2392"/>
          <ac:picMkLst>
            <pc:docMk/>
            <pc:sldMk cId="900941932" sldId="333"/>
            <ac:picMk id="7" creationId="{611B97DE-4B14-4696-9A4D-68DB0DA2B709}"/>
          </ac:picMkLst>
        </pc:picChg>
        <pc:picChg chg="add mod ord">
          <ac:chgData name="Lisa Ellis" userId="1e3b8b31-18a3-40b3-8e12-8230c5071370" providerId="ADAL" clId="{B02A262C-D994-4A22-A388-F705CFDB5431}" dt="2021-07-06T20:37:38.023" v="2433" actId="14100"/>
          <ac:picMkLst>
            <pc:docMk/>
            <pc:sldMk cId="900941932" sldId="333"/>
            <ac:picMk id="12" creationId="{CAA1038E-4163-4A6C-9327-AA067F335746}"/>
          </ac:picMkLst>
        </pc:picChg>
        <pc:picChg chg="add del">
          <ac:chgData name="Lisa Ellis" userId="1e3b8b31-18a3-40b3-8e12-8230c5071370" providerId="ADAL" clId="{B02A262C-D994-4A22-A388-F705CFDB5431}" dt="2021-07-06T20:35:47.528" v="2406" actId="22"/>
          <ac:picMkLst>
            <pc:docMk/>
            <pc:sldMk cId="900941932" sldId="333"/>
            <ac:picMk id="14" creationId="{B8BB7172-4841-4D1B-9D07-E177D0AFAA20}"/>
          </ac:picMkLst>
        </pc:picChg>
        <pc:cxnChg chg="add del mod">
          <ac:chgData name="Lisa Ellis" userId="1e3b8b31-18a3-40b3-8e12-8230c5071370" providerId="ADAL" clId="{B02A262C-D994-4A22-A388-F705CFDB5431}" dt="2021-07-06T20:37:32.623" v="2431" actId="478"/>
          <ac:cxnSpMkLst>
            <pc:docMk/>
            <pc:sldMk cId="900941932" sldId="333"/>
            <ac:cxnSpMk id="17" creationId="{96FFD0AB-725B-4667-9FC8-B59E8DB2B619}"/>
          </ac:cxnSpMkLst>
        </pc:cxnChg>
      </pc:sldChg>
      <pc:sldChg chg="addSp delSp modSp new mod modClrScheme chgLayout">
        <pc:chgData name="Lisa Ellis" userId="1e3b8b31-18a3-40b3-8e12-8230c5071370" providerId="ADAL" clId="{B02A262C-D994-4A22-A388-F705CFDB5431}" dt="2021-07-07T08:53:12.477" v="3153" actId="255"/>
        <pc:sldMkLst>
          <pc:docMk/>
          <pc:sldMk cId="1347425489" sldId="334"/>
        </pc:sldMkLst>
        <pc:spChg chg="del">
          <ac:chgData name="Lisa Ellis" userId="1e3b8b31-18a3-40b3-8e12-8230c5071370" providerId="ADAL" clId="{B02A262C-D994-4A22-A388-F705CFDB5431}" dt="2021-07-07T08:51:27.754" v="3065" actId="26606"/>
          <ac:spMkLst>
            <pc:docMk/>
            <pc:sldMk cId="1347425489" sldId="334"/>
            <ac:spMk id="2" creationId="{A22FA93D-9CD1-436A-9D22-0E17325CF4CA}"/>
          </ac:spMkLst>
        </pc:spChg>
        <pc:spChg chg="del">
          <ac:chgData name="Lisa Ellis" userId="1e3b8b31-18a3-40b3-8e12-8230c5071370" providerId="ADAL" clId="{B02A262C-D994-4A22-A388-F705CFDB5431}" dt="2021-07-07T08:51:21.818" v="3064" actId="22"/>
          <ac:spMkLst>
            <pc:docMk/>
            <pc:sldMk cId="1347425489" sldId="334"/>
            <ac:spMk id="3" creationId="{DB134CF1-B5F5-48C1-AF19-48B060166FA2}"/>
          </ac:spMkLst>
        </pc:spChg>
        <pc:spChg chg="add del mod">
          <ac:chgData name="Lisa Ellis" userId="1e3b8b31-18a3-40b3-8e12-8230c5071370" providerId="ADAL" clId="{B02A262C-D994-4A22-A388-F705CFDB5431}" dt="2021-07-07T08:52:15.700" v="3115"/>
          <ac:spMkLst>
            <pc:docMk/>
            <pc:sldMk cId="1347425489" sldId="334"/>
            <ac:spMk id="6" creationId="{E8B71C7B-4071-4443-9D54-5823A28D8EAF}"/>
          </ac:spMkLst>
        </pc:spChg>
        <pc:spChg chg="add mod">
          <ac:chgData name="Lisa Ellis" userId="1e3b8b31-18a3-40b3-8e12-8230c5071370" providerId="ADAL" clId="{B02A262C-D994-4A22-A388-F705CFDB5431}" dt="2021-07-07T08:53:12.477" v="3153" actId="255"/>
          <ac:spMkLst>
            <pc:docMk/>
            <pc:sldMk cId="1347425489" sldId="334"/>
            <ac:spMk id="7" creationId="{B74DFDF3-CD0C-4DF9-8FCF-C13882D78E0A}"/>
          </ac:spMkLst>
        </pc:spChg>
        <pc:spChg chg="add mod">
          <ac:chgData name="Lisa Ellis" userId="1e3b8b31-18a3-40b3-8e12-8230c5071370" providerId="ADAL" clId="{B02A262C-D994-4A22-A388-F705CFDB5431}" dt="2021-07-07T08:51:46.119" v="3109" actId="20577"/>
          <ac:spMkLst>
            <pc:docMk/>
            <pc:sldMk cId="1347425489" sldId="334"/>
            <ac:spMk id="10" creationId="{E8976993-542F-46EF-9001-EF8737F3F104}"/>
          </ac:spMkLst>
        </pc:spChg>
        <pc:picChg chg="add mod ord">
          <ac:chgData name="Lisa Ellis" userId="1e3b8b31-18a3-40b3-8e12-8230c5071370" providerId="ADAL" clId="{B02A262C-D994-4A22-A388-F705CFDB5431}" dt="2021-07-07T08:51:57.170" v="3110" actId="14100"/>
          <ac:picMkLst>
            <pc:docMk/>
            <pc:sldMk cId="1347425489" sldId="334"/>
            <ac:picMk id="5" creationId="{2731C12D-E391-4D0D-A4BE-365C8338E41E}"/>
          </ac:picMkLst>
        </pc:picChg>
      </pc:sldChg>
    </pc:docChg>
  </pc:docChgLst>
  <pc:docChgLst>
    <pc:chgData name="Lisa Ellis" userId="S::l.ellis@uwtsd.ac.uk::1e3b8b31-18a3-40b3-8e12-8230c5071370" providerId="AD" clId="Web-{717A165C-30D9-7241-0D48-0A5AFA5FCE37}"/>
    <pc:docChg chg="modSld">
      <pc:chgData name="Lisa Ellis" userId="S::l.ellis@uwtsd.ac.uk::1e3b8b31-18a3-40b3-8e12-8230c5071370" providerId="AD" clId="Web-{717A165C-30D9-7241-0D48-0A5AFA5FCE37}" dt="2021-07-07T07:40:37.352" v="63" actId="20577"/>
      <pc:docMkLst>
        <pc:docMk/>
      </pc:docMkLst>
      <pc:sldChg chg="modSp">
        <pc:chgData name="Lisa Ellis" userId="S::l.ellis@uwtsd.ac.uk::1e3b8b31-18a3-40b3-8e12-8230c5071370" providerId="AD" clId="Web-{717A165C-30D9-7241-0D48-0A5AFA5FCE37}" dt="2021-07-07T07:28:48.133" v="3" actId="20577"/>
        <pc:sldMkLst>
          <pc:docMk/>
          <pc:sldMk cId="4153852507" sldId="256"/>
        </pc:sldMkLst>
        <pc:spChg chg="mod">
          <ac:chgData name="Lisa Ellis" userId="S::l.ellis@uwtsd.ac.uk::1e3b8b31-18a3-40b3-8e12-8230c5071370" providerId="AD" clId="Web-{717A165C-30D9-7241-0D48-0A5AFA5FCE37}" dt="2021-07-07T07:28:48.133" v="3" actId="20577"/>
          <ac:spMkLst>
            <pc:docMk/>
            <pc:sldMk cId="4153852507" sldId="256"/>
            <ac:spMk id="4" creationId="{00000000-0000-0000-0000-000000000000}"/>
          </ac:spMkLst>
        </pc:spChg>
      </pc:sldChg>
      <pc:sldChg chg="modSp">
        <pc:chgData name="Lisa Ellis" userId="S::l.ellis@uwtsd.ac.uk::1e3b8b31-18a3-40b3-8e12-8230c5071370" providerId="AD" clId="Web-{717A165C-30D9-7241-0D48-0A5AFA5FCE37}" dt="2021-07-07T07:29:54.884" v="20" actId="1076"/>
        <pc:sldMkLst>
          <pc:docMk/>
          <pc:sldMk cId="3518036822" sldId="258"/>
        </pc:sldMkLst>
        <pc:spChg chg="mod">
          <ac:chgData name="Lisa Ellis" userId="S::l.ellis@uwtsd.ac.uk::1e3b8b31-18a3-40b3-8e12-8230c5071370" providerId="AD" clId="Web-{717A165C-30D9-7241-0D48-0A5AFA5FCE37}" dt="2021-07-07T07:29:54.884" v="20" actId="1076"/>
          <ac:spMkLst>
            <pc:docMk/>
            <pc:sldMk cId="3518036822" sldId="258"/>
            <ac:spMk id="15" creationId="{EA06E225-3ECC-43B9-9884-4C461C53D619}"/>
          </ac:spMkLst>
        </pc:spChg>
      </pc:sldChg>
      <pc:sldChg chg="modSp">
        <pc:chgData name="Lisa Ellis" userId="S::l.ellis@uwtsd.ac.uk::1e3b8b31-18a3-40b3-8e12-8230c5071370" providerId="AD" clId="Web-{717A165C-30D9-7241-0D48-0A5AFA5FCE37}" dt="2021-07-07T07:33:32.030" v="22" actId="1076"/>
        <pc:sldMkLst>
          <pc:docMk/>
          <pc:sldMk cId="1348710814" sldId="307"/>
        </pc:sldMkLst>
        <pc:spChg chg="mod">
          <ac:chgData name="Lisa Ellis" userId="S::l.ellis@uwtsd.ac.uk::1e3b8b31-18a3-40b3-8e12-8230c5071370" providerId="AD" clId="Web-{717A165C-30D9-7241-0D48-0A5AFA5FCE37}" dt="2021-07-07T07:33:32.030" v="22" actId="1076"/>
          <ac:spMkLst>
            <pc:docMk/>
            <pc:sldMk cId="1348710814" sldId="307"/>
            <ac:spMk id="7" creationId="{AEA58B80-21CB-496D-BAB0-833D86D2F82C}"/>
          </ac:spMkLst>
        </pc:spChg>
      </pc:sldChg>
      <pc:sldChg chg="addSp modSp">
        <pc:chgData name="Lisa Ellis" userId="S::l.ellis@uwtsd.ac.uk::1e3b8b31-18a3-40b3-8e12-8230c5071370" providerId="AD" clId="Web-{717A165C-30D9-7241-0D48-0A5AFA5FCE37}" dt="2021-07-07T07:40:37.352" v="63" actId="20577"/>
        <pc:sldMkLst>
          <pc:docMk/>
          <pc:sldMk cId="2730053004" sldId="323"/>
        </pc:sldMkLst>
        <pc:spChg chg="add mod">
          <ac:chgData name="Lisa Ellis" userId="S::l.ellis@uwtsd.ac.uk::1e3b8b31-18a3-40b3-8e12-8230c5071370" providerId="AD" clId="Web-{717A165C-30D9-7241-0D48-0A5AFA5FCE37}" dt="2021-07-07T07:40:37.352" v="63" actId="20577"/>
          <ac:spMkLst>
            <pc:docMk/>
            <pc:sldMk cId="2730053004" sldId="323"/>
            <ac:spMk id="4" creationId="{75E089D1-9756-43AE-BA18-19FE78D1893C}"/>
          </ac:spMkLst>
        </pc:spChg>
        <pc:spChg chg="mod">
          <ac:chgData name="Lisa Ellis" userId="S::l.ellis@uwtsd.ac.uk::1e3b8b31-18a3-40b3-8e12-8230c5071370" providerId="AD" clId="Web-{717A165C-30D9-7241-0D48-0A5AFA5FCE37}" dt="2021-07-07T07:38:47.677" v="29" actId="1076"/>
          <ac:spMkLst>
            <pc:docMk/>
            <pc:sldMk cId="2730053004" sldId="323"/>
            <ac:spMk id="6" creationId="{4970E7F8-F118-425B-8369-7222276F4127}"/>
          </ac:spMkLst>
        </pc:spChg>
        <pc:spChg chg="mod">
          <ac:chgData name="Lisa Ellis" userId="S::l.ellis@uwtsd.ac.uk::1e3b8b31-18a3-40b3-8e12-8230c5071370" providerId="AD" clId="Web-{717A165C-30D9-7241-0D48-0A5AFA5FCE37}" dt="2021-07-07T07:38:44.037" v="28" actId="1076"/>
          <ac:spMkLst>
            <pc:docMk/>
            <pc:sldMk cId="2730053004" sldId="323"/>
            <ac:spMk id="9" creationId="{B0509D33-F306-47AA-8215-8C01747463F8}"/>
          </ac:spMkLst>
        </pc:spChg>
        <pc:picChg chg="mod">
          <ac:chgData name="Lisa Ellis" userId="S::l.ellis@uwtsd.ac.uk::1e3b8b31-18a3-40b3-8e12-8230c5071370" providerId="AD" clId="Web-{717A165C-30D9-7241-0D48-0A5AFA5FCE37}" dt="2021-07-07T07:38:55.943" v="32" actId="1076"/>
          <ac:picMkLst>
            <pc:docMk/>
            <pc:sldMk cId="2730053004" sldId="323"/>
            <ac:picMk id="3" creationId="{F890D944-75AD-4FAA-B7EC-58EC0E7E9E23}"/>
          </ac:picMkLst>
        </pc:picChg>
        <pc:picChg chg="mod">
          <ac:chgData name="Lisa Ellis" userId="S::l.ellis@uwtsd.ac.uk::1e3b8b31-18a3-40b3-8e12-8230c5071370" providerId="AD" clId="Web-{717A165C-30D9-7241-0D48-0A5AFA5FCE37}" dt="2021-07-07T07:39:02.162" v="34" actId="1076"/>
          <ac:picMkLst>
            <pc:docMk/>
            <pc:sldMk cId="2730053004" sldId="323"/>
            <ac:picMk id="7" creationId="{3AF0A8CF-2B4F-4B8A-840B-F672C9658923}"/>
          </ac:picMkLst>
        </pc:picChg>
      </pc:sldChg>
      <pc:sldChg chg="modSp">
        <pc:chgData name="Lisa Ellis" userId="S::l.ellis@uwtsd.ac.uk::1e3b8b31-18a3-40b3-8e12-8230c5071370" providerId="AD" clId="Web-{717A165C-30D9-7241-0D48-0A5AFA5FCE37}" dt="2021-07-07T07:34:01.358" v="27" actId="1076"/>
        <pc:sldMkLst>
          <pc:docMk/>
          <pc:sldMk cId="2507961188" sldId="330"/>
        </pc:sldMkLst>
        <pc:spChg chg="mod">
          <ac:chgData name="Lisa Ellis" userId="S::l.ellis@uwtsd.ac.uk::1e3b8b31-18a3-40b3-8e12-8230c5071370" providerId="AD" clId="Web-{717A165C-30D9-7241-0D48-0A5AFA5FCE37}" dt="2021-07-07T07:34:01.358" v="27" actId="1076"/>
          <ac:spMkLst>
            <pc:docMk/>
            <pc:sldMk cId="2507961188" sldId="330"/>
            <ac:spMk id="12" creationId="{2846D339-5148-4DA5-AFF1-3DAF1A450B14}"/>
          </ac:spMkLst>
        </pc:spChg>
        <pc:picChg chg="mod">
          <ac:chgData name="Lisa Ellis" userId="S::l.ellis@uwtsd.ac.uk::1e3b8b31-18a3-40b3-8e12-8230c5071370" providerId="AD" clId="Web-{717A165C-30D9-7241-0D48-0A5AFA5FCE37}" dt="2021-07-07T07:33:52.342" v="24" actId="1076"/>
          <ac:picMkLst>
            <pc:docMk/>
            <pc:sldMk cId="2507961188" sldId="330"/>
            <ac:picMk id="17" creationId="{5C953316-4053-48EB-8186-265D145EAC67}"/>
          </ac:picMkLst>
        </pc:picChg>
      </pc:sldChg>
    </pc:docChg>
  </pc:docChgLst>
  <pc:docChgLst>
    <pc:chgData name="Lisa Ellis" userId="S::l.ellis@uwtsd.ac.uk::1e3b8b31-18a3-40b3-8e12-8230c5071370" providerId="AD" clId="Web-{EEE8846C-4EA0-9E45-717B-A919A5E66B89}"/>
    <pc:docChg chg="modSld">
      <pc:chgData name="Lisa Ellis" userId="S::l.ellis@uwtsd.ac.uk::1e3b8b31-18a3-40b3-8e12-8230c5071370" providerId="AD" clId="Web-{EEE8846C-4EA0-9E45-717B-A919A5E66B89}" dt="2021-07-06T15:52:53.637" v="7" actId="14100"/>
      <pc:docMkLst>
        <pc:docMk/>
      </pc:docMkLst>
      <pc:sldChg chg="modSp">
        <pc:chgData name="Lisa Ellis" userId="S::l.ellis@uwtsd.ac.uk::1e3b8b31-18a3-40b3-8e12-8230c5071370" providerId="AD" clId="Web-{EEE8846C-4EA0-9E45-717B-A919A5E66B89}" dt="2021-07-06T15:52:53.637" v="7" actId="14100"/>
        <pc:sldMkLst>
          <pc:docMk/>
          <pc:sldMk cId="835977257" sldId="327"/>
        </pc:sldMkLst>
        <pc:spChg chg="mod">
          <ac:chgData name="Lisa Ellis" userId="S::l.ellis@uwtsd.ac.uk::1e3b8b31-18a3-40b3-8e12-8230c5071370" providerId="AD" clId="Web-{EEE8846C-4EA0-9E45-717B-A919A5E66B89}" dt="2021-07-06T15:52:48.637" v="6" actId="20577"/>
          <ac:spMkLst>
            <pc:docMk/>
            <pc:sldMk cId="835977257" sldId="327"/>
            <ac:spMk id="2" creationId="{B75CC657-46E2-42C5-B115-3B8583C7C3E3}"/>
          </ac:spMkLst>
        </pc:spChg>
        <pc:spChg chg="mod">
          <ac:chgData name="Lisa Ellis" userId="S::l.ellis@uwtsd.ac.uk::1e3b8b31-18a3-40b3-8e12-8230c5071370" providerId="AD" clId="Web-{EEE8846C-4EA0-9E45-717B-A919A5E66B89}" dt="2021-07-06T15:52:53.637" v="7" actId="14100"/>
          <ac:spMkLst>
            <pc:docMk/>
            <pc:sldMk cId="835977257" sldId="327"/>
            <ac:spMk id="3" creationId="{A949B449-BCDE-4E4B-B94D-7BFE374ACF5A}"/>
          </ac:spMkLst>
        </pc:spChg>
      </pc:sldChg>
    </pc:docChg>
  </pc:docChgLst>
  <pc:docChgLst>
    <pc:chgData name="Lisa Ellis" userId="S::l.ellis@uwtsd.ac.uk::1e3b8b31-18a3-40b3-8e12-8230c5071370" providerId="AD" clId="Web-{145B5796-47AA-466C-B4FB-A8A46D69B28B}"/>
    <pc:docChg chg="addSld delSld modSld sldOrd addMainMaster">
      <pc:chgData name="Lisa Ellis" userId="S::l.ellis@uwtsd.ac.uk::1e3b8b31-18a3-40b3-8e12-8230c5071370" providerId="AD" clId="Web-{145B5796-47AA-466C-B4FB-A8A46D69B28B}" dt="2023-04-06T10:46:47.730" v="315" actId="1076"/>
      <pc:docMkLst>
        <pc:docMk/>
      </pc:docMkLst>
      <pc:sldChg chg="modSp">
        <pc:chgData name="Lisa Ellis" userId="S::l.ellis@uwtsd.ac.uk::1e3b8b31-18a3-40b3-8e12-8230c5071370" providerId="AD" clId="Web-{145B5796-47AA-466C-B4FB-A8A46D69B28B}" dt="2023-04-06T10:34:45.970" v="195" actId="20577"/>
        <pc:sldMkLst>
          <pc:docMk/>
          <pc:sldMk cId="967549612" sldId="257"/>
        </pc:sldMkLst>
        <pc:spChg chg="mod">
          <ac:chgData name="Lisa Ellis" userId="S::l.ellis@uwtsd.ac.uk::1e3b8b31-18a3-40b3-8e12-8230c5071370" providerId="AD" clId="Web-{145B5796-47AA-466C-B4FB-A8A46D69B28B}" dt="2023-04-06T10:34:45.970" v="195" actId="20577"/>
          <ac:spMkLst>
            <pc:docMk/>
            <pc:sldMk cId="967549612" sldId="257"/>
            <ac:spMk id="2" creationId="{AE72AA3B-15F9-4C81-94B3-2830EFEA5837}"/>
          </ac:spMkLst>
        </pc:spChg>
        <pc:spChg chg="mod">
          <ac:chgData name="Lisa Ellis" userId="S::l.ellis@uwtsd.ac.uk::1e3b8b31-18a3-40b3-8e12-8230c5071370" providerId="AD" clId="Web-{145B5796-47AA-466C-B4FB-A8A46D69B28B}" dt="2023-04-06T08:48:30.280" v="78" actId="1076"/>
          <ac:spMkLst>
            <pc:docMk/>
            <pc:sldMk cId="967549612" sldId="257"/>
            <ac:spMk id="3" creationId="{2E79CCA4-D6EF-42C7-A696-6BE957AFF138}"/>
          </ac:spMkLst>
        </pc:spChg>
      </pc:sldChg>
      <pc:sldChg chg="del">
        <pc:chgData name="Lisa Ellis" userId="S::l.ellis@uwtsd.ac.uk::1e3b8b31-18a3-40b3-8e12-8230c5071370" providerId="AD" clId="Web-{145B5796-47AA-466C-B4FB-A8A46D69B28B}" dt="2023-04-06T08:36:38.121" v="4"/>
        <pc:sldMkLst>
          <pc:docMk/>
          <pc:sldMk cId="3518036822" sldId="258"/>
        </pc:sldMkLst>
      </pc:sldChg>
      <pc:sldChg chg="del">
        <pc:chgData name="Lisa Ellis" userId="S::l.ellis@uwtsd.ac.uk::1e3b8b31-18a3-40b3-8e12-8230c5071370" providerId="AD" clId="Web-{145B5796-47AA-466C-B4FB-A8A46D69B28B}" dt="2023-04-06T08:36:31.480" v="2"/>
        <pc:sldMkLst>
          <pc:docMk/>
          <pc:sldMk cId="1396971733" sldId="259"/>
        </pc:sldMkLst>
      </pc:sldChg>
      <pc:sldChg chg="del">
        <pc:chgData name="Lisa Ellis" userId="S::l.ellis@uwtsd.ac.uk::1e3b8b31-18a3-40b3-8e12-8230c5071370" providerId="AD" clId="Web-{145B5796-47AA-466C-B4FB-A8A46D69B28B}" dt="2023-04-06T08:36:35.527" v="3"/>
        <pc:sldMkLst>
          <pc:docMk/>
          <pc:sldMk cId="2116490844" sldId="260"/>
        </pc:sldMkLst>
      </pc:sldChg>
      <pc:sldChg chg="del">
        <pc:chgData name="Lisa Ellis" userId="S::l.ellis@uwtsd.ac.uk::1e3b8b31-18a3-40b3-8e12-8230c5071370" providerId="AD" clId="Web-{145B5796-47AA-466C-B4FB-A8A46D69B28B}" dt="2023-04-06T10:25:12.747" v="115"/>
        <pc:sldMkLst>
          <pc:docMk/>
          <pc:sldMk cId="615227359" sldId="268"/>
        </pc:sldMkLst>
      </pc:sldChg>
      <pc:sldChg chg="modSp">
        <pc:chgData name="Lisa Ellis" userId="S::l.ellis@uwtsd.ac.uk::1e3b8b31-18a3-40b3-8e12-8230c5071370" providerId="AD" clId="Web-{145B5796-47AA-466C-B4FB-A8A46D69B28B}" dt="2023-04-06T10:42:47.206" v="267" actId="1076"/>
        <pc:sldMkLst>
          <pc:docMk/>
          <pc:sldMk cId="1756793902" sldId="276"/>
        </pc:sldMkLst>
        <pc:spChg chg="mod">
          <ac:chgData name="Lisa Ellis" userId="S::l.ellis@uwtsd.ac.uk::1e3b8b31-18a3-40b3-8e12-8230c5071370" providerId="AD" clId="Web-{145B5796-47AA-466C-B4FB-A8A46D69B28B}" dt="2023-04-06T10:42:47.206" v="267" actId="1076"/>
          <ac:spMkLst>
            <pc:docMk/>
            <pc:sldMk cId="1756793902" sldId="276"/>
            <ac:spMk id="8" creationId="{2C3F2272-C70E-4F6B-A060-D40564BA05FB}"/>
          </ac:spMkLst>
        </pc:spChg>
      </pc:sldChg>
      <pc:sldChg chg="modSp">
        <pc:chgData name="Lisa Ellis" userId="S::l.ellis@uwtsd.ac.uk::1e3b8b31-18a3-40b3-8e12-8230c5071370" providerId="AD" clId="Web-{145B5796-47AA-466C-B4FB-A8A46D69B28B}" dt="2023-04-06T10:29:25.631" v="130" actId="20577"/>
        <pc:sldMkLst>
          <pc:docMk/>
          <pc:sldMk cId="1348710814" sldId="307"/>
        </pc:sldMkLst>
        <pc:spChg chg="mod">
          <ac:chgData name="Lisa Ellis" userId="S::l.ellis@uwtsd.ac.uk::1e3b8b31-18a3-40b3-8e12-8230c5071370" providerId="AD" clId="Web-{145B5796-47AA-466C-B4FB-A8A46D69B28B}" dt="2023-04-06T10:29:25.631" v="130" actId="20577"/>
          <ac:spMkLst>
            <pc:docMk/>
            <pc:sldMk cId="1348710814" sldId="307"/>
            <ac:spMk id="2" creationId="{41738CF1-5FA2-478A-BC29-3B362823086A}"/>
          </ac:spMkLst>
        </pc:spChg>
      </pc:sldChg>
      <pc:sldChg chg="del">
        <pc:chgData name="Lisa Ellis" userId="S::l.ellis@uwtsd.ac.uk::1e3b8b31-18a3-40b3-8e12-8230c5071370" providerId="AD" clId="Web-{145B5796-47AA-466C-B4FB-A8A46D69B28B}" dt="2023-04-06T08:35:55.198" v="0"/>
        <pc:sldMkLst>
          <pc:docMk/>
          <pc:sldMk cId="2341178879" sldId="318"/>
        </pc:sldMkLst>
      </pc:sldChg>
      <pc:sldChg chg="addSp delSp modSp">
        <pc:chgData name="Lisa Ellis" userId="S::l.ellis@uwtsd.ac.uk::1e3b8b31-18a3-40b3-8e12-8230c5071370" providerId="AD" clId="Web-{145B5796-47AA-466C-B4FB-A8A46D69B28B}" dt="2023-04-06T10:46:47.730" v="315" actId="1076"/>
        <pc:sldMkLst>
          <pc:docMk/>
          <pc:sldMk cId="2730053004" sldId="323"/>
        </pc:sldMkLst>
        <pc:spChg chg="del mod">
          <ac:chgData name="Lisa Ellis" userId="S::l.ellis@uwtsd.ac.uk::1e3b8b31-18a3-40b3-8e12-8230c5071370" providerId="AD" clId="Web-{145B5796-47AA-466C-B4FB-A8A46D69B28B}" dt="2023-04-06T10:41:52.766" v="234"/>
          <ac:spMkLst>
            <pc:docMk/>
            <pc:sldMk cId="2730053004" sldId="323"/>
            <ac:spMk id="4" creationId="{75E089D1-9756-43AE-BA18-19FE78D1893C}"/>
          </ac:spMkLst>
        </pc:spChg>
        <pc:spChg chg="add mod">
          <ac:chgData name="Lisa Ellis" userId="S::l.ellis@uwtsd.ac.uk::1e3b8b31-18a3-40b3-8e12-8230c5071370" providerId="AD" clId="Web-{145B5796-47AA-466C-B4FB-A8A46D69B28B}" dt="2023-04-06T10:46:44.308" v="314" actId="1076"/>
          <ac:spMkLst>
            <pc:docMk/>
            <pc:sldMk cId="2730053004" sldId="323"/>
            <ac:spMk id="5" creationId="{0E5EDB9A-6A65-C6FD-D492-883FF86CDA73}"/>
          </ac:spMkLst>
        </pc:spChg>
        <pc:spChg chg="mod">
          <ac:chgData name="Lisa Ellis" userId="S::l.ellis@uwtsd.ac.uk::1e3b8b31-18a3-40b3-8e12-8230c5071370" providerId="AD" clId="Web-{145B5796-47AA-466C-B4FB-A8A46D69B28B}" dt="2023-04-06T10:46:47.730" v="315" actId="1076"/>
          <ac:spMkLst>
            <pc:docMk/>
            <pc:sldMk cId="2730053004" sldId="323"/>
            <ac:spMk id="6" creationId="{4970E7F8-F118-425B-8369-7222276F4127}"/>
          </ac:spMkLst>
        </pc:spChg>
        <pc:spChg chg="mod">
          <ac:chgData name="Lisa Ellis" userId="S::l.ellis@uwtsd.ac.uk::1e3b8b31-18a3-40b3-8e12-8230c5071370" providerId="AD" clId="Web-{145B5796-47AA-466C-B4FB-A8A46D69B28B}" dt="2023-04-06T10:44:48.616" v="296" actId="1076"/>
          <ac:spMkLst>
            <pc:docMk/>
            <pc:sldMk cId="2730053004" sldId="323"/>
            <ac:spMk id="9" creationId="{B0509D33-F306-47AA-8215-8C01747463F8}"/>
          </ac:spMkLst>
        </pc:spChg>
        <pc:spChg chg="add mod">
          <ac:chgData name="Lisa Ellis" userId="S::l.ellis@uwtsd.ac.uk::1e3b8b31-18a3-40b3-8e12-8230c5071370" providerId="AD" clId="Web-{145B5796-47AA-466C-B4FB-A8A46D69B28B}" dt="2023-04-06T10:46:33.433" v="311" actId="1076"/>
          <ac:spMkLst>
            <pc:docMk/>
            <pc:sldMk cId="2730053004" sldId="323"/>
            <ac:spMk id="10" creationId="{E9A2A820-8591-0E9B-3D63-FE636C1A82E1}"/>
          </ac:spMkLst>
        </pc:spChg>
        <pc:picChg chg="mod">
          <ac:chgData name="Lisa Ellis" userId="S::l.ellis@uwtsd.ac.uk::1e3b8b31-18a3-40b3-8e12-8230c5071370" providerId="AD" clId="Web-{145B5796-47AA-466C-B4FB-A8A46D69B28B}" dt="2023-04-06T10:45:12.320" v="304" actId="1076"/>
          <ac:picMkLst>
            <pc:docMk/>
            <pc:sldMk cId="2730053004" sldId="323"/>
            <ac:picMk id="3" creationId="{F890D944-75AD-4FAA-B7EC-58EC0E7E9E23}"/>
          </ac:picMkLst>
        </pc:picChg>
        <pc:picChg chg="mod">
          <ac:chgData name="Lisa Ellis" userId="S::l.ellis@uwtsd.ac.uk::1e3b8b31-18a3-40b3-8e12-8230c5071370" providerId="AD" clId="Web-{145B5796-47AA-466C-B4FB-A8A46D69B28B}" dt="2023-04-06T10:45:04.148" v="302" actId="1076"/>
          <ac:picMkLst>
            <pc:docMk/>
            <pc:sldMk cId="2730053004" sldId="323"/>
            <ac:picMk id="7" creationId="{3AF0A8CF-2B4F-4B8A-840B-F672C9658923}"/>
          </ac:picMkLst>
        </pc:picChg>
        <pc:picChg chg="add mod">
          <ac:chgData name="Lisa Ellis" userId="S::l.ellis@uwtsd.ac.uk::1e3b8b31-18a3-40b3-8e12-8230c5071370" providerId="AD" clId="Web-{145B5796-47AA-466C-B4FB-A8A46D69B28B}" dt="2023-04-06T10:45:00.507" v="300" actId="1076"/>
          <ac:picMkLst>
            <pc:docMk/>
            <pc:sldMk cId="2730053004" sldId="323"/>
            <ac:picMk id="8" creationId="{092C06BF-F9B6-5B80-1591-ADFDBBF693F1}"/>
          </ac:picMkLst>
        </pc:picChg>
      </pc:sldChg>
      <pc:sldChg chg="del">
        <pc:chgData name="Lisa Ellis" userId="S::l.ellis@uwtsd.ac.uk::1e3b8b31-18a3-40b3-8e12-8230c5071370" providerId="AD" clId="Web-{145B5796-47AA-466C-B4FB-A8A46D69B28B}" dt="2023-04-06T08:36:23.386" v="1"/>
        <pc:sldMkLst>
          <pc:docMk/>
          <pc:sldMk cId="365884977" sldId="325"/>
        </pc:sldMkLst>
      </pc:sldChg>
      <pc:sldChg chg="del mod modShow">
        <pc:chgData name="Lisa Ellis" userId="S::l.ellis@uwtsd.ac.uk::1e3b8b31-18a3-40b3-8e12-8230c5071370" providerId="AD" clId="Web-{145B5796-47AA-466C-B4FB-A8A46D69B28B}" dt="2023-04-06T10:20:28.300" v="96"/>
        <pc:sldMkLst>
          <pc:docMk/>
          <pc:sldMk cId="3711246173" sldId="328"/>
        </pc:sldMkLst>
      </pc:sldChg>
      <pc:sldChg chg="del mod modShow">
        <pc:chgData name="Lisa Ellis" userId="S::l.ellis@uwtsd.ac.uk::1e3b8b31-18a3-40b3-8e12-8230c5071370" providerId="AD" clId="Web-{145B5796-47AA-466C-B4FB-A8A46D69B28B}" dt="2023-04-06T10:20:30.800" v="97"/>
        <pc:sldMkLst>
          <pc:docMk/>
          <pc:sldMk cId="3074260539" sldId="329"/>
        </pc:sldMkLst>
      </pc:sldChg>
      <pc:sldChg chg="modSp">
        <pc:chgData name="Lisa Ellis" userId="S::l.ellis@uwtsd.ac.uk::1e3b8b31-18a3-40b3-8e12-8230c5071370" providerId="AD" clId="Web-{145B5796-47AA-466C-B4FB-A8A46D69B28B}" dt="2023-04-06T10:23:03.914" v="110" actId="20577"/>
        <pc:sldMkLst>
          <pc:docMk/>
          <pc:sldMk cId="900941932" sldId="333"/>
        </pc:sldMkLst>
        <pc:spChg chg="mod">
          <ac:chgData name="Lisa Ellis" userId="S::l.ellis@uwtsd.ac.uk::1e3b8b31-18a3-40b3-8e12-8230c5071370" providerId="AD" clId="Web-{145B5796-47AA-466C-B4FB-A8A46D69B28B}" dt="2023-04-06T10:23:03.914" v="110" actId="20577"/>
          <ac:spMkLst>
            <pc:docMk/>
            <pc:sldMk cId="900941932" sldId="333"/>
            <ac:spMk id="21" creationId="{7482FF8B-47F9-4363-89A6-ABEC2FBF5E05}"/>
          </ac:spMkLst>
        </pc:spChg>
      </pc:sldChg>
      <pc:sldChg chg="addSp delSp modSp add ord replId">
        <pc:chgData name="Lisa Ellis" userId="S::l.ellis@uwtsd.ac.uk::1e3b8b31-18a3-40b3-8e12-8230c5071370" providerId="AD" clId="Web-{145B5796-47AA-466C-B4FB-A8A46D69B28B}" dt="2023-04-06T10:15:55.603" v="85" actId="20577"/>
        <pc:sldMkLst>
          <pc:docMk/>
          <pc:sldMk cId="1485009126" sldId="335"/>
        </pc:sldMkLst>
        <pc:spChg chg="mod">
          <ac:chgData name="Lisa Ellis" userId="S::l.ellis@uwtsd.ac.uk::1e3b8b31-18a3-40b3-8e12-8230c5071370" providerId="AD" clId="Web-{145B5796-47AA-466C-B4FB-A8A46D69B28B}" dt="2023-04-06T10:15:41.868" v="82" actId="20577"/>
          <ac:spMkLst>
            <pc:docMk/>
            <pc:sldMk cId="1485009126" sldId="335"/>
            <ac:spMk id="2" creationId="{8D8AAC49-4175-4EE0-B58B-2531E69ECBB2}"/>
          </ac:spMkLst>
        </pc:spChg>
        <pc:spChg chg="del">
          <ac:chgData name="Lisa Ellis" userId="S::l.ellis@uwtsd.ac.uk::1e3b8b31-18a3-40b3-8e12-8230c5071370" providerId="AD" clId="Web-{145B5796-47AA-466C-B4FB-A8A46D69B28B}" dt="2023-04-06T08:37:43.075" v="6"/>
          <ac:spMkLst>
            <pc:docMk/>
            <pc:sldMk cId="1485009126" sldId="335"/>
            <ac:spMk id="3" creationId="{636C1D46-6D25-46B4-B1DD-E4EA56524EC5}"/>
          </ac:spMkLst>
        </pc:spChg>
        <pc:spChg chg="del">
          <ac:chgData name="Lisa Ellis" userId="S::l.ellis@uwtsd.ac.uk::1e3b8b31-18a3-40b3-8e12-8230c5071370" providerId="AD" clId="Web-{145B5796-47AA-466C-B4FB-A8A46D69B28B}" dt="2023-04-06T08:37:59.342" v="11"/>
          <ac:spMkLst>
            <pc:docMk/>
            <pc:sldMk cId="1485009126" sldId="335"/>
            <ac:spMk id="4" creationId="{58FE8B01-7F13-4CFC-8DB2-F12145DEA083}"/>
          </ac:spMkLst>
        </pc:spChg>
        <pc:spChg chg="add mod">
          <ac:chgData name="Lisa Ellis" userId="S::l.ellis@uwtsd.ac.uk::1e3b8b31-18a3-40b3-8e12-8230c5071370" providerId="AD" clId="Web-{145B5796-47AA-466C-B4FB-A8A46D69B28B}" dt="2023-04-06T10:15:55.603" v="85" actId="20577"/>
          <ac:spMkLst>
            <pc:docMk/>
            <pc:sldMk cId="1485009126" sldId="335"/>
            <ac:spMk id="6" creationId="{E1ABC22F-FE37-1983-A558-FD71383F75A9}"/>
          </ac:spMkLst>
        </pc:spChg>
        <pc:spChg chg="mod">
          <ac:chgData name="Lisa Ellis" userId="S::l.ellis@uwtsd.ac.uk::1e3b8b31-18a3-40b3-8e12-8230c5071370" providerId="AD" clId="Web-{145B5796-47AA-466C-B4FB-A8A46D69B28B}" dt="2023-04-06T08:40:28.439" v="45" actId="1076"/>
          <ac:spMkLst>
            <pc:docMk/>
            <pc:sldMk cId="1485009126" sldId="335"/>
            <ac:spMk id="8" creationId="{2C3F2272-C70E-4F6B-A060-D40564BA05FB}"/>
          </ac:spMkLst>
        </pc:spChg>
        <pc:picChg chg="mod">
          <ac:chgData name="Lisa Ellis" userId="S::l.ellis@uwtsd.ac.uk::1e3b8b31-18a3-40b3-8e12-8230c5071370" providerId="AD" clId="Web-{145B5796-47AA-466C-B4FB-A8A46D69B28B}" dt="2023-04-06T08:38:06.310" v="13" actId="1076"/>
          <ac:picMkLst>
            <pc:docMk/>
            <pc:sldMk cId="1485009126" sldId="335"/>
            <ac:picMk id="7" creationId="{5957E29F-E1BC-4938-B541-83CAB48DE192}"/>
          </ac:picMkLst>
        </pc:picChg>
      </pc:sldChg>
      <pc:sldChg chg="delSp modSp add mod modClrScheme delDesignElem chgLayout">
        <pc:chgData name="Lisa Ellis" userId="S::l.ellis@uwtsd.ac.uk::1e3b8b31-18a3-40b3-8e12-8230c5071370" providerId="AD" clId="Web-{145B5796-47AA-466C-B4FB-A8A46D69B28B}" dt="2023-04-06T10:33:06.139" v="156" actId="20577"/>
        <pc:sldMkLst>
          <pc:docMk/>
          <pc:sldMk cId="1496376709" sldId="336"/>
        </pc:sldMkLst>
        <pc:spChg chg="mod ord">
          <ac:chgData name="Lisa Ellis" userId="S::l.ellis@uwtsd.ac.uk::1e3b8b31-18a3-40b3-8e12-8230c5071370" providerId="AD" clId="Web-{145B5796-47AA-466C-B4FB-A8A46D69B28B}" dt="2023-04-06T08:43:57.601" v="61" actId="20577"/>
          <ac:spMkLst>
            <pc:docMk/>
            <pc:sldMk cId="1496376709" sldId="336"/>
            <ac:spMk id="2" creationId="{C9F73ED6-F619-645A-37ED-97F6F7DC5A81}"/>
          </ac:spMkLst>
        </pc:spChg>
        <pc:spChg chg="mod ord">
          <ac:chgData name="Lisa Ellis" userId="S::l.ellis@uwtsd.ac.uk::1e3b8b31-18a3-40b3-8e12-8230c5071370" providerId="AD" clId="Web-{145B5796-47AA-466C-B4FB-A8A46D69B28B}" dt="2023-04-06T10:33:06.139" v="156" actId="20577"/>
          <ac:spMkLst>
            <pc:docMk/>
            <pc:sldMk cId="1496376709" sldId="336"/>
            <ac:spMk id="3" creationId="{4D9A3D8D-9708-CBC4-6354-736C03883FA6}"/>
          </ac:spMkLst>
        </pc:spChg>
        <pc:spChg chg="del">
          <ac:chgData name="Lisa Ellis" userId="S::l.ellis@uwtsd.ac.uk::1e3b8b31-18a3-40b3-8e12-8230c5071370" providerId="AD" clId="Web-{145B5796-47AA-466C-B4FB-A8A46D69B28B}" dt="2023-04-06T08:43:28.741" v="48"/>
          <ac:spMkLst>
            <pc:docMk/>
            <pc:sldMk cId="1496376709" sldId="336"/>
            <ac:spMk id="25" creationId="{8FC9BE17-9A7B-462D-AE50-3D8777387304}"/>
          </ac:spMkLst>
        </pc:spChg>
        <pc:spChg chg="del">
          <ac:chgData name="Lisa Ellis" userId="S::l.ellis@uwtsd.ac.uk::1e3b8b31-18a3-40b3-8e12-8230c5071370" providerId="AD" clId="Web-{145B5796-47AA-466C-B4FB-A8A46D69B28B}" dt="2023-04-06T08:43:28.741" v="48"/>
          <ac:spMkLst>
            <pc:docMk/>
            <pc:sldMk cId="1496376709" sldId="336"/>
            <ac:spMk id="27" creationId="{3EBE8569-6AEC-4B8C-8D53-2DE337CDBA65}"/>
          </ac:spMkLst>
        </pc:spChg>
        <pc:spChg chg="del">
          <ac:chgData name="Lisa Ellis" userId="S::l.ellis@uwtsd.ac.uk::1e3b8b31-18a3-40b3-8e12-8230c5071370" providerId="AD" clId="Web-{145B5796-47AA-466C-B4FB-A8A46D69B28B}" dt="2023-04-06T08:43:28.741" v="48"/>
          <ac:spMkLst>
            <pc:docMk/>
            <pc:sldMk cId="1496376709" sldId="336"/>
            <ac:spMk id="29" creationId="{55D4142C-5077-457F-A6AD-3FECFDB39685}"/>
          </ac:spMkLst>
        </pc:spChg>
        <pc:spChg chg="del">
          <ac:chgData name="Lisa Ellis" userId="S::l.ellis@uwtsd.ac.uk::1e3b8b31-18a3-40b3-8e12-8230c5071370" providerId="AD" clId="Web-{145B5796-47AA-466C-B4FB-A8A46D69B28B}" dt="2023-04-06T08:43:28.741" v="48"/>
          <ac:spMkLst>
            <pc:docMk/>
            <pc:sldMk cId="1496376709" sldId="336"/>
            <ac:spMk id="31" creationId="{7A5F0580-5EE9-419F-96EE-B6529EF6E7D0}"/>
          </ac:spMkLst>
        </pc:spChg>
        <pc:picChg chg="mod">
          <ac:chgData name="Lisa Ellis" userId="S::l.ellis@uwtsd.ac.uk::1e3b8b31-18a3-40b3-8e12-8230c5071370" providerId="AD" clId="Web-{145B5796-47AA-466C-B4FB-A8A46D69B28B}" dt="2023-04-06T08:43:38.491" v="50" actId="14100"/>
          <ac:picMkLst>
            <pc:docMk/>
            <pc:sldMk cId="1496376709" sldId="336"/>
            <ac:picMk id="5" creationId="{A197A1A0-1AC7-0B4C-982C-CABDCDE9A139}"/>
          </ac:picMkLst>
        </pc:picChg>
      </pc:sldChg>
      <pc:sldChg chg="add del ord">
        <pc:chgData name="Lisa Ellis" userId="S::l.ellis@uwtsd.ac.uk::1e3b8b31-18a3-40b3-8e12-8230c5071370" providerId="AD" clId="Web-{145B5796-47AA-466C-B4FB-A8A46D69B28B}" dt="2023-04-06T10:19:35.782" v="91"/>
        <pc:sldMkLst>
          <pc:docMk/>
          <pc:sldMk cId="1697518894" sldId="337"/>
        </pc:sldMkLst>
      </pc:sldChg>
      <pc:sldChg chg="modSp add">
        <pc:chgData name="Lisa Ellis" userId="S::l.ellis@uwtsd.ac.uk::1e3b8b31-18a3-40b3-8e12-8230c5071370" providerId="AD" clId="Web-{145B5796-47AA-466C-B4FB-A8A46D69B28B}" dt="2023-04-06T10:36:55.803" v="229" actId="20577"/>
        <pc:sldMkLst>
          <pc:docMk/>
          <pc:sldMk cId="2833105024" sldId="338"/>
        </pc:sldMkLst>
        <pc:spChg chg="mod">
          <ac:chgData name="Lisa Ellis" userId="S::l.ellis@uwtsd.ac.uk::1e3b8b31-18a3-40b3-8e12-8230c5071370" providerId="AD" clId="Web-{145B5796-47AA-466C-B4FB-A8A46D69B28B}" dt="2023-04-06T10:36:55.803" v="229" actId="20577"/>
          <ac:spMkLst>
            <pc:docMk/>
            <pc:sldMk cId="2833105024" sldId="338"/>
            <ac:spMk id="14" creationId="{2B557807-FD78-4269-9080-AF4548B268D6}"/>
          </ac:spMkLst>
        </pc:spChg>
        <pc:picChg chg="mod">
          <ac:chgData name="Lisa Ellis" userId="S::l.ellis@uwtsd.ac.uk::1e3b8b31-18a3-40b3-8e12-8230c5071370" providerId="AD" clId="Web-{145B5796-47AA-466C-B4FB-A8A46D69B28B}" dt="2023-04-06T10:36:17.880" v="216" actId="1076"/>
          <ac:picMkLst>
            <pc:docMk/>
            <pc:sldMk cId="2833105024" sldId="338"/>
            <ac:picMk id="8" creationId="{E2A95DD0-6516-45D3-87AC-57042D5433D0}"/>
          </ac:picMkLst>
        </pc:picChg>
      </pc:sldChg>
      <pc:sldChg chg="add">
        <pc:chgData name="Lisa Ellis" userId="S::l.ellis@uwtsd.ac.uk::1e3b8b31-18a3-40b3-8e12-8230c5071370" providerId="AD" clId="Web-{145B5796-47AA-466C-B4FB-A8A46D69B28B}" dt="2023-04-06T10:18:40.062" v="89"/>
        <pc:sldMkLst>
          <pc:docMk/>
          <pc:sldMk cId="2822951107" sldId="339"/>
        </pc:sldMkLst>
      </pc:sldChg>
      <pc:sldChg chg="add">
        <pc:chgData name="Lisa Ellis" userId="S::l.ellis@uwtsd.ac.uk::1e3b8b31-18a3-40b3-8e12-8230c5071370" providerId="AD" clId="Web-{145B5796-47AA-466C-B4FB-A8A46D69B28B}" dt="2023-04-06T10:19:33.298" v="90"/>
        <pc:sldMkLst>
          <pc:docMk/>
          <pc:sldMk cId="1598451239" sldId="340"/>
        </pc:sldMkLst>
      </pc:sldChg>
      <pc:sldChg chg="add ord">
        <pc:chgData name="Lisa Ellis" userId="S::l.ellis@uwtsd.ac.uk::1e3b8b31-18a3-40b3-8e12-8230c5071370" providerId="AD" clId="Web-{145B5796-47AA-466C-B4FB-A8A46D69B28B}" dt="2023-04-06T10:20:24.565" v="95"/>
        <pc:sldMkLst>
          <pc:docMk/>
          <pc:sldMk cId="2257359673" sldId="341"/>
        </pc:sldMkLst>
      </pc:sldChg>
      <pc:sldChg chg="add">
        <pc:chgData name="Lisa Ellis" userId="S::l.ellis@uwtsd.ac.uk::1e3b8b31-18a3-40b3-8e12-8230c5071370" providerId="AD" clId="Web-{145B5796-47AA-466C-B4FB-A8A46D69B28B}" dt="2023-04-06T10:20:58.770" v="98"/>
        <pc:sldMkLst>
          <pc:docMk/>
          <pc:sldMk cId="3173798429" sldId="342"/>
        </pc:sldMkLst>
      </pc:sldChg>
      <pc:sldChg chg="modSp add">
        <pc:chgData name="Lisa Ellis" userId="S::l.ellis@uwtsd.ac.uk::1e3b8b31-18a3-40b3-8e12-8230c5071370" providerId="AD" clId="Web-{145B5796-47AA-466C-B4FB-A8A46D69B28B}" dt="2023-04-06T10:25:19.466" v="116" actId="1076"/>
        <pc:sldMkLst>
          <pc:docMk/>
          <pc:sldMk cId="1135867350" sldId="343"/>
        </pc:sldMkLst>
        <pc:picChg chg="mod">
          <ac:chgData name="Lisa Ellis" userId="S::l.ellis@uwtsd.ac.uk::1e3b8b31-18a3-40b3-8e12-8230c5071370" providerId="AD" clId="Web-{145B5796-47AA-466C-B4FB-A8A46D69B28B}" dt="2023-04-06T10:25:19.466" v="116" actId="1076"/>
          <ac:picMkLst>
            <pc:docMk/>
            <pc:sldMk cId="1135867350" sldId="343"/>
            <ac:picMk id="5" creationId="{6CF4388D-742A-41D4-B25A-D179A496B817}"/>
          </ac:picMkLst>
        </pc:picChg>
      </pc:sldChg>
      <pc:sldChg chg="modSp add">
        <pc:chgData name="Lisa Ellis" userId="S::l.ellis@uwtsd.ac.uk::1e3b8b31-18a3-40b3-8e12-8230c5071370" providerId="AD" clId="Web-{145B5796-47AA-466C-B4FB-A8A46D69B28B}" dt="2023-04-06T10:22:42.617" v="105" actId="20577"/>
        <pc:sldMkLst>
          <pc:docMk/>
          <pc:sldMk cId="3120235683" sldId="344"/>
        </pc:sldMkLst>
        <pc:spChg chg="mod">
          <ac:chgData name="Lisa Ellis" userId="S::l.ellis@uwtsd.ac.uk::1e3b8b31-18a3-40b3-8e12-8230c5071370" providerId="AD" clId="Web-{145B5796-47AA-466C-B4FB-A8A46D69B28B}" dt="2023-04-06T10:22:42.617" v="105" actId="20577"/>
          <ac:spMkLst>
            <pc:docMk/>
            <pc:sldMk cId="3120235683" sldId="344"/>
            <ac:spMk id="6" creationId="{E033CA52-342F-ABEA-B09F-34625AADE8A7}"/>
          </ac:spMkLst>
        </pc:spChg>
      </pc:sldChg>
      <pc:sldChg chg="modSp add ord">
        <pc:chgData name="Lisa Ellis" userId="S::l.ellis@uwtsd.ac.uk::1e3b8b31-18a3-40b3-8e12-8230c5071370" providerId="AD" clId="Web-{145B5796-47AA-466C-B4FB-A8A46D69B28B}" dt="2023-04-06T10:35:17.971" v="196"/>
        <pc:sldMkLst>
          <pc:docMk/>
          <pc:sldMk cId="1968598388" sldId="345"/>
        </pc:sldMkLst>
        <pc:spChg chg="mod">
          <ac:chgData name="Lisa Ellis" userId="S::l.ellis@uwtsd.ac.uk::1e3b8b31-18a3-40b3-8e12-8230c5071370" providerId="AD" clId="Web-{145B5796-47AA-466C-B4FB-A8A46D69B28B}" dt="2023-04-06T10:27:36.471" v="127" actId="20577"/>
          <ac:spMkLst>
            <pc:docMk/>
            <pc:sldMk cId="1968598388" sldId="345"/>
            <ac:spMk id="2" creationId="{CC5268AA-CC8E-6BC2-254E-CDA06123B2FE}"/>
          </ac:spMkLst>
        </pc:spChg>
      </pc:sldChg>
      <pc:sldChg chg="add">
        <pc:chgData name="Lisa Ellis" userId="S::l.ellis@uwtsd.ac.uk::1e3b8b31-18a3-40b3-8e12-8230c5071370" providerId="AD" clId="Web-{145B5796-47AA-466C-B4FB-A8A46D69B28B}" dt="2023-04-06T10:28:29.145" v="129"/>
        <pc:sldMkLst>
          <pc:docMk/>
          <pc:sldMk cId="3169377091" sldId="346"/>
        </pc:sldMkLst>
      </pc:sldChg>
      <pc:sldChg chg="modSp add">
        <pc:chgData name="Lisa Ellis" userId="S::l.ellis@uwtsd.ac.uk::1e3b8b31-18a3-40b3-8e12-8230c5071370" providerId="AD" clId="Web-{145B5796-47AA-466C-B4FB-A8A46D69B28B}" dt="2023-04-06T10:34:31.782" v="194" actId="1076"/>
        <pc:sldMkLst>
          <pc:docMk/>
          <pc:sldMk cId="1789685238" sldId="347"/>
        </pc:sldMkLst>
        <pc:spChg chg="mod">
          <ac:chgData name="Lisa Ellis" userId="S::l.ellis@uwtsd.ac.uk::1e3b8b31-18a3-40b3-8e12-8230c5071370" providerId="AD" clId="Web-{145B5796-47AA-466C-B4FB-A8A46D69B28B}" dt="2023-04-06T10:34:31.782" v="194" actId="1076"/>
          <ac:spMkLst>
            <pc:docMk/>
            <pc:sldMk cId="1789685238" sldId="347"/>
            <ac:spMk id="5" creationId="{3B4E8D47-2E40-A8A8-D089-CC08F45B8B6C}"/>
          </ac:spMkLst>
        </pc:spChg>
      </pc:sldChg>
      <pc:sldChg chg="modSp add">
        <pc:chgData name="Lisa Ellis" userId="S::l.ellis@uwtsd.ac.uk::1e3b8b31-18a3-40b3-8e12-8230c5071370" providerId="AD" clId="Web-{145B5796-47AA-466C-B4FB-A8A46D69B28B}" dt="2023-04-06T10:40:37.358" v="233" actId="20577"/>
        <pc:sldMkLst>
          <pc:docMk/>
          <pc:sldMk cId="1296627297" sldId="348"/>
        </pc:sldMkLst>
        <pc:spChg chg="mod">
          <ac:chgData name="Lisa Ellis" userId="S::l.ellis@uwtsd.ac.uk::1e3b8b31-18a3-40b3-8e12-8230c5071370" providerId="AD" clId="Web-{145B5796-47AA-466C-B4FB-A8A46D69B28B}" dt="2023-04-06T10:40:37.358" v="233" actId="20577"/>
          <ac:spMkLst>
            <pc:docMk/>
            <pc:sldMk cId="1296627297" sldId="348"/>
            <ac:spMk id="2" creationId="{0123D691-A79C-4B7D-8E88-8139EA5F4BC9}"/>
          </ac:spMkLst>
        </pc:spChg>
      </pc:sldChg>
      <pc:sldMasterChg chg="add addSldLayout">
        <pc:chgData name="Lisa Ellis" userId="S::l.ellis@uwtsd.ac.uk::1e3b8b31-18a3-40b3-8e12-8230c5071370" providerId="AD" clId="Web-{145B5796-47AA-466C-B4FB-A8A46D69B28B}" dt="2023-04-06T08:43:09.319" v="47"/>
        <pc:sldMasterMkLst>
          <pc:docMk/>
          <pc:sldMasterMk cId="2460954070" sldId="2147483672"/>
        </pc:sldMasterMkLst>
        <pc:sldLayoutChg chg="add">
          <pc:chgData name="Lisa Ellis" userId="S::l.ellis@uwtsd.ac.uk::1e3b8b31-18a3-40b3-8e12-8230c5071370" providerId="AD" clId="Web-{145B5796-47AA-466C-B4FB-A8A46D69B28B}" dt="2023-04-06T08:43:09.319" v="47"/>
          <pc:sldLayoutMkLst>
            <pc:docMk/>
            <pc:sldMasterMk cId="2460954070" sldId="2147483672"/>
            <pc:sldLayoutMk cId="1203092039" sldId="2147483664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08:43:09.319" v="47"/>
          <pc:sldLayoutMkLst>
            <pc:docMk/>
            <pc:sldMasterMk cId="2460954070" sldId="2147483672"/>
            <pc:sldLayoutMk cId="3733172339" sldId="2147483665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08:43:09.319" v="47"/>
          <pc:sldLayoutMkLst>
            <pc:docMk/>
            <pc:sldMasterMk cId="2460954070" sldId="2147483672"/>
            <pc:sldLayoutMk cId="3210312558" sldId="2147483666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08:43:09.319" v="47"/>
          <pc:sldLayoutMkLst>
            <pc:docMk/>
            <pc:sldMasterMk cId="2460954070" sldId="2147483672"/>
            <pc:sldLayoutMk cId="3146388984" sldId="2147483667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08:43:09.319" v="47"/>
          <pc:sldLayoutMkLst>
            <pc:docMk/>
            <pc:sldMasterMk cId="2460954070" sldId="2147483672"/>
            <pc:sldLayoutMk cId="3171841454" sldId="2147483668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08:43:09.319" v="47"/>
          <pc:sldLayoutMkLst>
            <pc:docMk/>
            <pc:sldMasterMk cId="2460954070" sldId="2147483672"/>
            <pc:sldLayoutMk cId="1718958274" sldId="2147483669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08:43:09.319" v="47"/>
          <pc:sldLayoutMkLst>
            <pc:docMk/>
            <pc:sldMasterMk cId="2460954070" sldId="2147483672"/>
            <pc:sldLayoutMk cId="2202905451" sldId="2147483670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08:43:09.319" v="47"/>
          <pc:sldLayoutMkLst>
            <pc:docMk/>
            <pc:sldMasterMk cId="2460954070" sldId="2147483672"/>
            <pc:sldLayoutMk cId="3479445657" sldId="2147483671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08:43:09.319" v="47"/>
          <pc:sldLayoutMkLst>
            <pc:docMk/>
            <pc:sldMasterMk cId="2460954070" sldId="2147483672"/>
            <pc:sldLayoutMk cId="2385387890" sldId="2147483673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08:43:09.319" v="47"/>
          <pc:sldLayoutMkLst>
            <pc:docMk/>
            <pc:sldMasterMk cId="2460954070" sldId="2147483672"/>
            <pc:sldLayoutMk cId="949138452" sldId="2147483674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08:43:09.319" v="47"/>
          <pc:sldLayoutMkLst>
            <pc:docMk/>
            <pc:sldMasterMk cId="2460954070" sldId="2147483672"/>
            <pc:sldLayoutMk cId="2591524520" sldId="2147483675"/>
          </pc:sldLayoutMkLst>
        </pc:sldLayoutChg>
      </pc:sldMasterChg>
      <pc:sldMasterChg chg="add addSldLayout">
        <pc:chgData name="Lisa Ellis" userId="S::l.ellis@uwtsd.ac.uk::1e3b8b31-18a3-40b3-8e12-8230c5071370" providerId="AD" clId="Web-{145B5796-47AA-466C-B4FB-A8A46D69B28B}" dt="2023-04-06T10:18:14.764" v="88"/>
        <pc:sldMasterMkLst>
          <pc:docMk/>
          <pc:sldMasterMk cId="80297582" sldId="2147483690"/>
        </pc:sldMasterMkLst>
        <pc:sldLayoutChg chg="add">
          <pc:chgData name="Lisa Ellis" userId="S::l.ellis@uwtsd.ac.uk::1e3b8b31-18a3-40b3-8e12-8230c5071370" providerId="AD" clId="Web-{145B5796-47AA-466C-B4FB-A8A46D69B28B}" dt="2023-04-06T10:18:14.764" v="88"/>
          <pc:sldLayoutMkLst>
            <pc:docMk/>
            <pc:sldMasterMk cId="80297582" sldId="2147483690"/>
            <pc:sldLayoutMk cId="1699695812" sldId="2147483691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10:18:14.764" v="88"/>
          <pc:sldLayoutMkLst>
            <pc:docMk/>
            <pc:sldMasterMk cId="80297582" sldId="2147483690"/>
            <pc:sldLayoutMk cId="3684060857" sldId="2147483692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10:18:14.764" v="88"/>
          <pc:sldLayoutMkLst>
            <pc:docMk/>
            <pc:sldMasterMk cId="80297582" sldId="2147483690"/>
            <pc:sldLayoutMk cId="2092477284" sldId="2147483693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10:18:14.764" v="88"/>
          <pc:sldLayoutMkLst>
            <pc:docMk/>
            <pc:sldMasterMk cId="80297582" sldId="2147483690"/>
            <pc:sldLayoutMk cId="3894415064" sldId="2147483694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10:18:14.764" v="88"/>
          <pc:sldLayoutMkLst>
            <pc:docMk/>
            <pc:sldMasterMk cId="80297582" sldId="2147483690"/>
            <pc:sldLayoutMk cId="468215429" sldId="2147483695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10:18:14.764" v="88"/>
          <pc:sldLayoutMkLst>
            <pc:docMk/>
            <pc:sldMasterMk cId="80297582" sldId="2147483690"/>
            <pc:sldLayoutMk cId="2751120248" sldId="2147483696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10:18:14.764" v="88"/>
          <pc:sldLayoutMkLst>
            <pc:docMk/>
            <pc:sldMasterMk cId="80297582" sldId="2147483690"/>
            <pc:sldLayoutMk cId="1260057443" sldId="2147483697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10:18:14.764" v="88"/>
          <pc:sldLayoutMkLst>
            <pc:docMk/>
            <pc:sldMasterMk cId="80297582" sldId="2147483690"/>
            <pc:sldLayoutMk cId="314438726" sldId="2147483698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10:18:14.764" v="88"/>
          <pc:sldLayoutMkLst>
            <pc:docMk/>
            <pc:sldMasterMk cId="80297582" sldId="2147483690"/>
            <pc:sldLayoutMk cId="1707290634" sldId="2147483699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10:18:14.764" v="88"/>
          <pc:sldLayoutMkLst>
            <pc:docMk/>
            <pc:sldMasterMk cId="80297582" sldId="2147483690"/>
            <pc:sldLayoutMk cId="2172553841" sldId="2147483700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10:18:14.764" v="88"/>
          <pc:sldLayoutMkLst>
            <pc:docMk/>
            <pc:sldMasterMk cId="80297582" sldId="2147483690"/>
            <pc:sldLayoutMk cId="3031005696" sldId="2147483701"/>
          </pc:sldLayoutMkLst>
        </pc:sldLayoutChg>
        <pc:sldLayoutChg chg="add">
          <pc:chgData name="Lisa Ellis" userId="S::l.ellis@uwtsd.ac.uk::1e3b8b31-18a3-40b3-8e12-8230c5071370" providerId="AD" clId="Web-{145B5796-47AA-466C-B4FB-A8A46D69B28B}" dt="2023-04-06T10:18:14.764" v="88"/>
          <pc:sldLayoutMkLst>
            <pc:docMk/>
            <pc:sldMasterMk cId="80297582" sldId="2147483690"/>
            <pc:sldLayoutMk cId="12527171" sldId="214748370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So why use the library? </a:t>
            </a:r>
          </a:p>
          <a:p>
            <a:r>
              <a:rPr lang="en-US">
                <a:cs typeface="Calibri"/>
              </a:rPr>
              <a:t>We pay for access to academic or scholarly information and research which is often behind paywalls on Google.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1479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So why use the library? </a:t>
            </a:r>
          </a:p>
          <a:p>
            <a:r>
              <a:rPr lang="en-US">
                <a:cs typeface="Calibri"/>
              </a:rPr>
              <a:t>We pay for access to academic or scholarly information and research which is often behind paywalls on Google.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2055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149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7516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6126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45857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825814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uwtsd.ac.uk/library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uwtsd.ac.uk/library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PLTOVoHbH5c?feature=oembed" TargetMode="External"/><Relationship Id="rId4" Type="http://schemas.openxmlformats.org/officeDocument/2006/relationships/hyperlink" Target="https://youtu.be/PLTOVoHbH5c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f-uwtsd.leganto.exlibrisgroup.com/leganto/readinglist/lists?auth=SAM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uwtsd.ac.uk/library/infoskills/basic-skills-finding-and-using-information/" TargetMode="External"/><Relationship Id="rId4" Type="http://schemas.openxmlformats.org/officeDocument/2006/relationships/hyperlink" Target="https://www.uwtsd.ac.uk/library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support.thirdiron.com/knowledgebase/articles/1935748-exporting-citations-from-browzine-to-refworks-ios" TargetMode="External"/><Relationship Id="rId5" Type="http://schemas.openxmlformats.org/officeDocument/2006/relationships/hyperlink" Target="https://support.thirdiron.com/knowledgebase/topics/22734-help-for-browzine-users" TargetMode="External"/><Relationship Id="rId4" Type="http://schemas.openxmlformats.org/officeDocument/2006/relationships/hyperlink" Target="https://youtu.be/MjN3jiailUY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hstalks-com.ezproxy.uwtsd.ac.uk/business/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lar.google.co.uk/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sv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5.svg"/><Relationship Id="rId4" Type="http://schemas.openxmlformats.org/officeDocument/2006/relationships/image" Target="../media/image34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hyperlink" Target="https://uwtsd.ac.uk/library/student-essentials/getting-started-guides/" TargetMode="External"/><Relationship Id="rId7" Type="http://schemas.openxmlformats.org/officeDocument/2006/relationships/hyperlink" Target="https://www.youtube.com/@uwtsdlibraryandlearningres5427/playlists" TargetMode="External"/><Relationship Id="rId2" Type="http://schemas.openxmlformats.org/officeDocument/2006/relationships/hyperlink" Target="https://uwtsd.ac.uk/library/student-essentials/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png"/><Relationship Id="rId5" Type="http://schemas.openxmlformats.org/officeDocument/2006/relationships/hyperlink" Target="https://theconversation.com/uk/topics/leadership-2333" TargetMode="External"/><Relationship Id="rId4" Type="http://schemas.openxmlformats.org/officeDocument/2006/relationships/image" Target="../media/image36.png"/><Relationship Id="rId9" Type="http://schemas.openxmlformats.org/officeDocument/2006/relationships/hyperlink" Target="https://www.youtube.com/playlist?list=PLZX9TJNKtfWctDDYb7BX-lIx90GdZaCcE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lh.nhs.wales/" TargetMode="External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png"/><Relationship Id="rId4" Type="http://schemas.openxmlformats.org/officeDocument/2006/relationships/hyperlink" Target="https://www.nhswls.org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slideLayout" Target="../slideLayouts/slideLayout14.xml"/><Relationship Id="rId1" Type="http://schemas.openxmlformats.org/officeDocument/2006/relationships/video" Target="https://www.youtube.com/embed/0QKOkt0yyhA?feature=oembed" TargetMode="External"/><Relationship Id="rId6" Type="http://schemas.openxmlformats.org/officeDocument/2006/relationships/image" Target="../media/image40.png"/><Relationship Id="rId5" Type="http://schemas.openxmlformats.org/officeDocument/2006/relationships/hyperlink" Target="https://elh.nhs.wales/" TargetMode="External"/><Relationship Id="rId4" Type="http://schemas.openxmlformats.org/officeDocument/2006/relationships/image" Target="../media/image4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/" TargetMode="External"/><Relationship Id="rId2" Type="http://schemas.openxmlformats.org/officeDocument/2006/relationships/hyperlink" Target="https://nhswalesleadershipportal.heiw.wales/repository/tree?sort=recommendation&amp;language=en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pj.uk/index.php/BPJ" TargetMode="External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whelf-uwtsd.alma.exlibrisgroup.com/leganto/public/44WHELF_UWTSD/lists/7517844970002421?auth=SAML" TargetMode="External"/><Relationship Id="rId3" Type="http://schemas.openxmlformats.org/officeDocument/2006/relationships/image" Target="../media/image45.png"/><Relationship Id="rId7" Type="http://schemas.openxmlformats.org/officeDocument/2006/relationships/hyperlink" Target="https://whel-primo.hosted.exlibrisgroup.com/permalink/f/8jmhd5/44UWTSD_ALMA51220939680002421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Relationship Id="rId6" Type="http://schemas.openxmlformats.org/officeDocument/2006/relationships/hyperlink" Target="https://librarysearch.uwtsd.ac.uk/permalink/44WHELF_UWTSD/1pbrh66/alma99100317731402421" TargetMode="External"/><Relationship Id="rId5" Type="http://schemas.openxmlformats.org/officeDocument/2006/relationships/hyperlink" Target="https://whel-primo.hosted.exlibrisgroup.com/permalink/f/8jmhd5/44UWTSD_ALMA51199408680002421" TargetMode="External"/><Relationship Id="rId4" Type="http://schemas.openxmlformats.org/officeDocument/2006/relationships/hyperlink" Target="https://librarysearch.uwtsd.ac.uk/permalink/44WHELF_UWTSD/1pbrh66/alma99100341060102421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library/help-and-support/" TargetMode="External"/><Relationship Id="rId7" Type="http://schemas.openxmlformats.org/officeDocument/2006/relationships/hyperlink" Target="https://librarysearch.uwtsd.ac.uk/discovery/search?vid=44WHELF_UWTSD:44WHELF_UWTSD_VU1&amp;lang=en" TargetMode="External"/><Relationship Id="rId2" Type="http://schemas.openxmlformats.org/officeDocument/2006/relationships/hyperlink" Target="https://uwtsd.ac.uk/library/student-essentials/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helf-uwtsd.leganto.exlibrisgroup.com/leganto/readinglist/searchlists" TargetMode="External"/><Relationship Id="rId5" Type="http://schemas.openxmlformats.org/officeDocument/2006/relationships/hyperlink" Target="https://digitalskills.uwtsd.ac.uk/" TargetMode="External"/><Relationship Id="rId4" Type="http://schemas.openxmlformats.org/officeDocument/2006/relationships/hyperlink" Target="https://uwtsd.ac.uk/library/infoskills/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mailto:jessica.hill@uwtsd.ac.uk" TargetMode="External"/><Relationship Id="rId3" Type="http://schemas.openxmlformats.org/officeDocument/2006/relationships/hyperlink" Target="mailto:library@uwtsd.ac.uk" TargetMode="External"/><Relationship Id="rId7" Type="http://schemas.openxmlformats.org/officeDocument/2006/relationships/image" Target="../media/image4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7.jpeg"/><Relationship Id="rId5" Type="http://schemas.openxmlformats.org/officeDocument/2006/relationships/image" Target="../media/image46.jpeg"/><Relationship Id="rId4" Type="http://schemas.openxmlformats.org/officeDocument/2006/relationships/hyperlink" Target="mailto:lisa.ellis@uwtsd.ac.uk" TargetMode="External"/><Relationship Id="rId9" Type="http://schemas.openxmlformats.org/officeDocument/2006/relationships/hyperlink" Target="https://uwtsd.ac.uk/library/infoskills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l.ellis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Lisa Ellis</a:t>
            </a:r>
          </a:p>
          <a:p>
            <a:r>
              <a:rPr lang="en-GB"/>
              <a:t>Academic Liaison Librarian</a:t>
            </a:r>
          </a:p>
          <a:p>
            <a:r>
              <a:rPr lang="en-GB"/>
              <a:t>l.ellis@uwtsd.ac.uk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Introduction to finding resources </a:t>
            </a:r>
          </a:p>
        </p:txBody>
      </p:sp>
      <p:pic>
        <p:nvPicPr>
          <p:cNvPr id="9" name="Picture Placeholder 6">
            <a:extLst>
              <a:ext uri="{FF2B5EF4-FFF2-40B4-BE49-F238E27FC236}">
                <a16:creationId xmlns:a16="http://schemas.microsoft.com/office/drawing/2014/main" id="{DA25A7D8-EEA2-43A6-A938-396476A2102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393" r="20393"/>
          <a:stretch>
            <a:fillRect/>
          </a:stretch>
        </p:blipFill>
        <p:spPr>
          <a:xfrm>
            <a:off x="0" y="0"/>
            <a:ext cx="6102350" cy="6858000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AC49-4175-4EE0-B58B-2531E69E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Library explained </a:t>
            </a:r>
          </a:p>
        </p:txBody>
      </p:sp>
      <p:pic>
        <p:nvPicPr>
          <p:cNvPr id="7" name="Picture 8" descr="A hand holding a cell phone&#10;&#10;Description automatically generated">
            <a:extLst>
              <a:ext uri="{FF2B5EF4-FFF2-40B4-BE49-F238E27FC236}">
                <a16:creationId xmlns:a16="http://schemas.microsoft.com/office/drawing/2014/main" id="{5957E29F-E1BC-4938-B541-83CAB48DE1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09" r="11809"/>
          <a:stretch/>
        </p:blipFill>
        <p:spPr>
          <a:xfrm>
            <a:off x="8575057" y="2094438"/>
            <a:ext cx="2985363" cy="260234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C3F2272-C70E-4F6B-A060-D40564BA05FB}"/>
              </a:ext>
            </a:extLst>
          </p:cNvPr>
          <p:cNvSpPr/>
          <p:nvPr/>
        </p:nvSpPr>
        <p:spPr>
          <a:xfrm>
            <a:off x="7600577" y="5528254"/>
            <a:ext cx="44781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https://www.uwtsd.ac.uk/library/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1ABC22F-FE37-1983-A558-FD71383F75A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69679" y="1324372"/>
            <a:ext cx="6747392" cy="457404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latin typeface="Arial"/>
                <a:ea typeface="+mn-lt"/>
                <a:cs typeface="+mn-lt"/>
              </a:rPr>
              <a:t>The library catalogue is a searchable tool used by libraries to organise and provide access to resources.</a:t>
            </a:r>
            <a:endParaRPr lang="en-GB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latin typeface="Arial"/>
                <a:ea typeface="+mn-lt"/>
                <a:cs typeface="+mn-lt"/>
              </a:rPr>
              <a:t>It provides a gateway to most of the print and electronic resources subscribed to by the library. </a:t>
            </a:r>
            <a:endParaRPr lang="en-US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latin typeface="Arial"/>
                <a:ea typeface="+mn-lt"/>
                <a:cs typeface="+mn-lt"/>
              </a:rPr>
              <a:t>These resources include audio visual, newspapers, and subject specific databases, in addition to the books, journals and articles you would expect to find.</a:t>
            </a:r>
            <a:endParaRPr lang="en-US" dirty="0">
              <a:latin typeface="Arial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485009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AAC49-4175-4EE0-B58B-2531E69ECB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The library provides </a:t>
            </a:r>
            <a:r>
              <a:rPr lang="en-GB" sz="6000" b="1"/>
              <a:t>FREE</a:t>
            </a:r>
            <a:r>
              <a:rPr lang="en-GB"/>
              <a:t> access to…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C1D46-6D25-46B4-B1DD-E4EA56524EC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9915" y="2201594"/>
            <a:ext cx="3452938" cy="2965669"/>
          </a:xfrm>
        </p:spPr>
        <p:txBody>
          <a:bodyPr>
            <a:norm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Specialist databases</a:t>
            </a:r>
          </a:p>
          <a:p>
            <a:r>
              <a:rPr lang="en-GB" sz="2800" err="1">
                <a:latin typeface="Arial" panose="020B0604020202020204" pitchFamily="34" charset="0"/>
                <a:cs typeface="Arial" panose="020B0604020202020204" pitchFamily="34" charset="0"/>
              </a:rPr>
              <a:t>Ebooks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err="1">
                <a:latin typeface="Arial" panose="020B0604020202020204" pitchFamily="34" charset="0"/>
                <a:cs typeface="Arial" panose="020B0604020202020204" pitchFamily="34" charset="0"/>
              </a:rPr>
              <a:t>Ejournals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Market research</a:t>
            </a:r>
          </a:p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8FE8B01-7F13-4CFC-8DB2-F12145DEA083}"/>
              </a:ext>
            </a:extLst>
          </p:cNvPr>
          <p:cNvSpPr txBox="1">
            <a:spLocks/>
          </p:cNvSpPr>
          <p:nvPr/>
        </p:nvSpPr>
        <p:spPr>
          <a:xfrm>
            <a:off x="7194740" y="2201594"/>
            <a:ext cx="4997260" cy="30735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Conference proceedings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Technical standards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Legal information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Statistical data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Company and industry reports</a:t>
            </a:r>
          </a:p>
          <a:p>
            <a:endParaRPr lang="en-GB"/>
          </a:p>
        </p:txBody>
      </p:sp>
      <p:pic>
        <p:nvPicPr>
          <p:cNvPr id="7" name="Picture 8" descr="A hand holding a cell phone&#10;&#10;Description automatically generated">
            <a:extLst>
              <a:ext uri="{FF2B5EF4-FFF2-40B4-BE49-F238E27FC236}">
                <a16:creationId xmlns:a16="http://schemas.microsoft.com/office/drawing/2014/main" id="{5957E29F-E1BC-4938-B541-83CAB48DE1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809" r="11809"/>
          <a:stretch/>
        </p:blipFill>
        <p:spPr>
          <a:xfrm>
            <a:off x="3729213" y="2201594"/>
            <a:ext cx="2985363" cy="2602341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C3F2272-C70E-4F6B-A060-D40564BA05FB}"/>
              </a:ext>
            </a:extLst>
          </p:cNvPr>
          <p:cNvSpPr/>
          <p:nvPr/>
        </p:nvSpPr>
        <p:spPr>
          <a:xfrm>
            <a:off x="3260748" y="5587786"/>
            <a:ext cx="44781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https://www.uwtsd.ac.uk/library/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67939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Research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7801" y="356494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3100411" y="916622"/>
            <a:ext cx="6080958" cy="3409041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757" y="3514436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31868" y="3515880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566515" y="3568556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28119" y="3353522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95856" y="4025322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278947" y="4080884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428595" y="3981306"/>
            <a:ext cx="669636" cy="698500"/>
          </a:xfrm>
          <a:prstGeom prst="mathEqua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718046" y="4023728"/>
            <a:ext cx="767772" cy="62345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252846" y="5502562"/>
            <a:ext cx="672637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Explore ideas, information and research from different sources</a:t>
            </a:r>
            <a:endParaRPr lang="en-US" sz="2000"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4729065" y="1773040"/>
            <a:ext cx="324001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Make notes, evaluate, using critically analyse and apply academic integrity to my work.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9763991" y="5382492"/>
            <a:ext cx="225829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Original ideas built on attributed sources  </a:t>
            </a:r>
          </a:p>
        </p:txBody>
      </p:sp>
    </p:spTree>
    <p:extLst>
      <p:ext uri="{BB962C8B-B14F-4D97-AF65-F5344CB8AC3E}">
        <p14:creationId xmlns:p14="http://schemas.microsoft.com/office/powerpoint/2010/main" val="2833105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5268AA-CC8E-6BC2-254E-CDA06123B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: Evaluating sources</a:t>
            </a:r>
          </a:p>
        </p:txBody>
      </p:sp>
      <p:pic>
        <p:nvPicPr>
          <p:cNvPr id="4" name="Online Media 3" title="Evaluating Sources for Credibility">
            <a:hlinkClick r:id="" action="ppaction://media"/>
            <a:extLst>
              <a:ext uri="{FF2B5EF4-FFF2-40B4-BE49-F238E27FC236}">
                <a16:creationId xmlns:a16="http://schemas.microsoft.com/office/drawing/2014/main" id="{21E672DA-F2AF-42C3-07F8-E51BD20CEC61}"/>
              </a:ext>
            </a:extLst>
          </p:cNvPr>
          <p:cNvPicPr>
            <a:picLocks noGrp="1" noRot="1" noChangeAspect="1"/>
          </p:cNvPicPr>
          <p:nvPr>
            <p:ph sz="quarter" idx="10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45470" y="1307307"/>
            <a:ext cx="7727154" cy="4941092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2CE059E-3A8F-1A34-A72C-AA1AD7647D2A}"/>
              </a:ext>
            </a:extLst>
          </p:cNvPr>
          <p:cNvSpPr txBox="1"/>
          <p:nvPr/>
        </p:nvSpPr>
        <p:spPr>
          <a:xfrm>
            <a:off x="10828733" y="5762625"/>
            <a:ext cx="136207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>
                <a:cs typeface="Calibri Light"/>
                <a:hlinkClick r:id="rId4"/>
              </a:rPr>
              <a:t>Video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598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FADC-57D6-40B3-B064-5E2763C15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06576" y="-1716"/>
            <a:ext cx="10795518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Searching for academic information</a:t>
            </a:r>
            <a:endParaRPr lang="en-US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A10F5-E2CF-477F-B1C0-4A6BB7C110A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215890" y="1449880"/>
            <a:ext cx="5334518" cy="23111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solidFill>
                  <a:srgbClr val="FF0000"/>
                </a:solidFill>
                <a:latin typeface="Calibri "/>
                <a:cs typeface="Calibri"/>
              </a:rPr>
              <a:t>Library resources</a:t>
            </a:r>
            <a:endParaRPr lang="en-US" sz="2600">
              <a:solidFill>
                <a:srgbClr val="FF0000"/>
              </a:solidFill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 "/>
                <a:cs typeface="Calibri"/>
              </a:rPr>
              <a:t>Good print resources, but most information now available online, 24/7. Subscribed, up-to-date, academically credible content, in your subject area. </a:t>
            </a:r>
            <a:r>
              <a:rPr lang="en-GB" sz="2600">
                <a:solidFill>
                  <a:schemeClr val="accent1"/>
                </a:solidFill>
                <a:latin typeface="Calibri "/>
                <a:cs typeface="Calibri"/>
              </a:rPr>
              <a:t>Explore and build here.</a:t>
            </a:r>
            <a:endParaRPr lang="en-GB" sz="2600" err="1">
              <a:solidFill>
                <a:schemeClr val="accent1"/>
              </a:solidFill>
              <a:latin typeface="Calibri "/>
              <a:ea typeface="+mn-lt"/>
              <a:cs typeface="Calibri"/>
            </a:endParaRPr>
          </a:p>
          <a:p>
            <a:endParaRPr lang="en-GB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4DB38-53A8-44C4-B3F2-87A2D994C02B}"/>
              </a:ext>
            </a:extLst>
          </p:cNvPr>
          <p:cNvSpPr txBox="1"/>
          <p:nvPr/>
        </p:nvSpPr>
        <p:spPr>
          <a:xfrm>
            <a:off x="522786" y="1449880"/>
            <a:ext cx="5453326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solidFill>
                  <a:srgbClr val="FF0000"/>
                </a:solidFill>
                <a:latin typeface="Calibri "/>
                <a:cs typeface="Calibri"/>
              </a:rPr>
              <a:t>Online Resource Lists</a:t>
            </a:r>
            <a:endParaRPr lang="en-US" sz="2600">
              <a:solidFill>
                <a:srgbClr val="FF0000"/>
              </a:solidFill>
              <a:latin typeface="Calibri "/>
              <a:cs typeface="Calibri Light"/>
            </a:endParaRPr>
          </a:p>
          <a:p>
            <a:r>
              <a:rPr lang="en-GB" sz="2600">
                <a:latin typeface="Calibri "/>
                <a:cs typeface="Calibri"/>
              </a:rPr>
              <a:t>Find on Moodle or library web pages. Resources</a:t>
            </a:r>
            <a:r>
              <a:rPr lang="en-GB" sz="2600">
                <a:latin typeface="Calibri "/>
                <a:ea typeface="+mn-lt"/>
                <a:cs typeface="Calibri"/>
              </a:rPr>
              <a:t> recommended by your lecturers, made available by the library.  Accessible by direct link. </a:t>
            </a:r>
          </a:p>
          <a:p>
            <a:r>
              <a:rPr lang="en-GB" sz="2600">
                <a:solidFill>
                  <a:schemeClr val="accent1"/>
                </a:solidFill>
                <a:latin typeface="Calibri "/>
                <a:ea typeface="+mn-lt"/>
                <a:cs typeface="Calibri"/>
              </a:rPr>
              <a:t>Start here.</a:t>
            </a:r>
          </a:p>
          <a:p>
            <a:pPr algn="l"/>
            <a:endParaRPr lang="en-GB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058ACA-D479-46A3-AFB6-775A61370822}"/>
              </a:ext>
            </a:extLst>
          </p:cNvPr>
          <p:cNvSpPr txBox="1"/>
          <p:nvPr/>
        </p:nvSpPr>
        <p:spPr>
          <a:xfrm>
            <a:off x="522785" y="4109605"/>
            <a:ext cx="5133108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solidFill>
                  <a:srgbClr val="FF0000"/>
                </a:solidFill>
                <a:latin typeface="Calibri"/>
                <a:cs typeface="Calibri"/>
              </a:rPr>
              <a:t>Moodle / Teams</a:t>
            </a:r>
            <a:endParaRPr lang="en-US" sz="2600">
              <a:solidFill>
                <a:srgbClr val="FF0000"/>
              </a:solidFill>
              <a:ea typeface="+mn-lt"/>
              <a:cs typeface="+mn-lt"/>
            </a:endParaRPr>
          </a:p>
          <a:p>
            <a:r>
              <a:rPr lang="en-GB" sz="2600">
                <a:latin typeface="Calibri"/>
                <a:cs typeface="Calibri"/>
              </a:rPr>
              <a:t>Additional resources from lecturers may be found here. Communication with peers. </a:t>
            </a:r>
            <a:r>
              <a:rPr lang="en-GB" sz="2600">
                <a:solidFill>
                  <a:schemeClr val="accent1"/>
                </a:solidFill>
                <a:latin typeface="Calibri"/>
                <a:cs typeface="Calibri"/>
              </a:rPr>
              <a:t>Be aware of what is happening here.</a:t>
            </a:r>
            <a:endParaRPr lang="en-GB" sz="2600">
              <a:solidFill>
                <a:schemeClr val="accent1"/>
              </a:solidFill>
              <a:latin typeface="Calibri"/>
              <a:ea typeface="+mn-lt"/>
              <a:cs typeface="Calibri"/>
            </a:endParaRPr>
          </a:p>
          <a:p>
            <a:endParaRPr lang="en-GB" sz="2600" b="1">
              <a:latin typeface="Calibri 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2C5401-EB9C-4369-9D0E-90228737DDB5}"/>
              </a:ext>
            </a:extLst>
          </p:cNvPr>
          <p:cNvSpPr txBox="1"/>
          <p:nvPr/>
        </p:nvSpPr>
        <p:spPr>
          <a:xfrm>
            <a:off x="6060786" y="4109605"/>
            <a:ext cx="6033653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solidFill>
                  <a:srgbClr val="FF0000"/>
                </a:solidFill>
                <a:latin typeface="Calibri"/>
                <a:cs typeface="Calibri"/>
              </a:rPr>
              <a:t>Google</a:t>
            </a:r>
            <a:r>
              <a:rPr lang="en-GB" sz="2600" b="1">
                <a:solidFill>
                  <a:srgbClr val="FF0000"/>
                </a:solidFill>
                <a:latin typeface="Calibri"/>
                <a:ea typeface="+mn-lt"/>
                <a:cs typeface="Calibri"/>
              </a:rPr>
              <a:t> and the internet</a:t>
            </a:r>
            <a:endParaRPr lang="en-US" sz="2600">
              <a:solidFill>
                <a:srgbClr val="FF0000"/>
              </a:solidFill>
              <a:latin typeface="Calibri"/>
              <a:ea typeface="+mn-lt"/>
              <a:cs typeface="+mn-lt"/>
            </a:endParaRPr>
          </a:p>
          <a:p>
            <a:r>
              <a:rPr lang="en-GB" sz="2600">
                <a:latin typeface="Calibri"/>
                <a:cs typeface="Calibri"/>
              </a:rPr>
              <a:t>Evaluate. No subscribed content, little quality control, limited ability to refine. Understand what you are looking at … and what you are not looking at! </a:t>
            </a:r>
            <a:r>
              <a:rPr lang="en-GB" sz="2600">
                <a:solidFill>
                  <a:schemeClr val="accent1"/>
                </a:solidFill>
                <a:latin typeface="Calibri"/>
                <a:cs typeface="Calibri"/>
              </a:rPr>
              <a:t>Be wary here</a:t>
            </a:r>
            <a:r>
              <a:rPr lang="en-GB" sz="2600">
                <a:latin typeface="Calibri"/>
                <a:cs typeface="Calibr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22951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4076" y="1061781"/>
            <a:ext cx="6111781" cy="48701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Arial"/>
              </a:rPr>
              <a:t>Prioritised Essential and Further resources recommended by lecturers.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Easy to use, direct links to live content or loan information.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Interact with your lecturers and peers.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Arial"/>
              </a:rPr>
              <a:t>Create your own </a:t>
            </a:r>
            <a:r>
              <a:rPr lang="en-GB" sz="2400" b="1" dirty="0">
                <a:latin typeface="Calibri"/>
                <a:ea typeface="+mn-lt"/>
                <a:cs typeface="Arial"/>
              </a:rPr>
              <a:t>Collection of favourite</a:t>
            </a:r>
            <a:r>
              <a:rPr lang="en-GB" sz="2400" dirty="0">
                <a:latin typeface="Calibri"/>
                <a:ea typeface="+mn-lt"/>
                <a:cs typeface="Arial"/>
              </a:rPr>
              <a:t> </a:t>
            </a:r>
            <a:r>
              <a:rPr lang="en-GB" sz="2400" b="1" dirty="0">
                <a:latin typeface="Calibri"/>
                <a:ea typeface="+mn-lt"/>
                <a:cs typeface="Arial"/>
              </a:rPr>
              <a:t>resources</a:t>
            </a:r>
            <a:r>
              <a:rPr lang="en-GB" sz="2400" dirty="0">
                <a:latin typeface="Calibri"/>
                <a:ea typeface="+mn-lt"/>
                <a:cs typeface="Arial"/>
              </a:rPr>
              <a:t> - organise your information and keep details for reference lists.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12" y="2001"/>
            <a:ext cx="10394860" cy="1003916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Why should I use an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AF0371-199B-44E2-8503-943EB7454B6F}"/>
              </a:ext>
            </a:extLst>
          </p:cNvPr>
          <p:cNvSpPr txBox="1"/>
          <p:nvPr/>
        </p:nvSpPr>
        <p:spPr>
          <a:xfrm>
            <a:off x="8823051" y="5135336"/>
            <a:ext cx="23737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+mn-lt"/>
                <a:cs typeface="+mn-lt"/>
                <a:hlinkClick r:id="rId3"/>
              </a:rPr>
              <a:t>Online resource lists</a:t>
            </a:r>
            <a:endParaRPr lang="en-GB" sz="2000">
              <a:latin typeface="Calibri"/>
              <a:cs typeface="Calibri Light"/>
              <a:hlinkClick r:id="rId3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9CD530-4569-4E76-A79F-6A9260C63812}"/>
              </a:ext>
            </a:extLst>
          </p:cNvPr>
          <p:cNvSpPr txBox="1"/>
          <p:nvPr/>
        </p:nvSpPr>
        <p:spPr>
          <a:xfrm>
            <a:off x="358346" y="5788453"/>
            <a:ext cx="80016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cs typeface="Calibri Light"/>
              </a:rPr>
              <a:t>Resource lists are a starting point – do not limit yourself!</a:t>
            </a:r>
            <a:endParaRPr lang="en-GB" sz="2400" b="1">
              <a:cs typeface="Calibri Light"/>
            </a:endParaRPr>
          </a:p>
        </p:txBody>
      </p:sp>
      <p:pic>
        <p:nvPicPr>
          <p:cNvPr id="6" name="Picture 8" descr="A hand holding a cell phone&#10;&#10;Description automatically generated">
            <a:extLst>
              <a:ext uri="{FF2B5EF4-FFF2-40B4-BE49-F238E27FC236}">
                <a16:creationId xmlns:a16="http://schemas.microsoft.com/office/drawing/2014/main" id="{C4BF3432-5D23-E967-25B1-8127E103623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809" r="11809"/>
          <a:stretch/>
        </p:blipFill>
        <p:spPr>
          <a:xfrm>
            <a:off x="8180966" y="1967905"/>
            <a:ext cx="3343380" cy="2914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627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747" y="1352489"/>
            <a:ext cx="569723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latin typeface="Calibri"/>
                <a:cs typeface="Arial"/>
              </a:rPr>
              <a:t>Search for information</a:t>
            </a:r>
            <a:endParaRPr lang="en-US" sz="2600">
              <a:latin typeface="Calibri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cs typeface="Arial"/>
              </a:rPr>
              <a:t> Books – electronic and print.</a:t>
            </a:r>
            <a:endParaRPr lang="en-US" sz="26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cs typeface="Arial"/>
              </a:rPr>
              <a:t>Peer reviewed journal articles.</a:t>
            </a:r>
            <a:endParaRPr lang="en-US" sz="260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ea typeface="+mn-lt"/>
                <a:cs typeface="Arial"/>
              </a:rPr>
              <a:t>And much more ...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latin typeface="Calibri"/>
                <a:cs typeface="Arial"/>
              </a:rPr>
              <a:t>Manage information</a:t>
            </a:r>
            <a:endParaRPr lang="en-GB" sz="26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cs typeface="Arial"/>
              </a:rPr>
              <a:t>Save favourite items and add labels.</a:t>
            </a:r>
            <a:endParaRPr lang="en-US" sz="260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ea typeface="+mn-lt"/>
                <a:cs typeface="Arial"/>
              </a:rPr>
              <a:t>Save queries and set alerts.</a:t>
            </a:r>
            <a:endParaRPr lang="en-GB" sz="26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Arial"/>
              </a:rPr>
              <a:t>Also  Online Resource Lists.            </a:t>
            </a:r>
            <a:endParaRPr lang="en-GB" sz="26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ea typeface="+mn-lt"/>
                <a:cs typeface="Calibri"/>
              </a:rPr>
              <a:t>          Database Search.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Calibri"/>
              </a:rPr>
              <a:t>          Need More?</a:t>
            </a:r>
            <a:endParaRPr lang="en-GB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32180" y="2436"/>
            <a:ext cx="6350519" cy="1003916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Library catalogue</a:t>
            </a:r>
          </a:p>
        </p:txBody>
      </p:sp>
      <p:pic>
        <p:nvPicPr>
          <p:cNvPr id="5" name="Picture 5" descr="A hand holding a cell phone&#10;&#10;Description generated with high confidence">
            <a:extLst>
              <a:ext uri="{FF2B5EF4-FFF2-40B4-BE49-F238E27FC236}">
                <a16:creationId xmlns:a16="http://schemas.microsoft.com/office/drawing/2014/main" id="{06DB16E8-DFB1-46C4-9D48-BFBCB49CDDA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9759" r="9759"/>
          <a:stretch/>
        </p:blipFill>
        <p:spPr>
          <a:xfrm>
            <a:off x="6604348" y="1408870"/>
            <a:ext cx="4972651" cy="41098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4015787" y="5801313"/>
            <a:ext cx="173246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cs typeface="Arial"/>
                <a:hlinkClick r:id="rId4"/>
              </a:rPr>
              <a:t>Library Search</a:t>
            </a:r>
            <a:endParaRPr lang="en-GB" sz="2000" b="1">
              <a:latin typeface="Calibri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885337A-75BD-759D-76D2-63A20A2D67CA}"/>
              </a:ext>
            </a:extLst>
          </p:cNvPr>
          <p:cNvSpPr txBox="1"/>
          <p:nvPr/>
        </p:nvSpPr>
        <p:spPr>
          <a:xfrm>
            <a:off x="6500092" y="5830455"/>
            <a:ext cx="562263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/>
                <a:cs typeface="Calibri"/>
              </a:rPr>
              <a:t>Refresher:</a:t>
            </a:r>
            <a:r>
              <a:rPr lang="en-GB" sz="2000">
                <a:latin typeface="Calibri"/>
                <a:cs typeface="Calibri"/>
              </a:rPr>
              <a:t> </a:t>
            </a:r>
            <a:r>
              <a:rPr lang="en-GB" sz="2000">
                <a:latin typeface="Calibri"/>
                <a:cs typeface="Calibri"/>
                <a:hlinkClick r:id="rId5"/>
              </a:rPr>
              <a:t>Basic Skills: Finding and Using Information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1693770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19A4D4-3E2B-421B-B3D5-CB5519220A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9DDA6F-0987-40FA-B98F-0CF4F021B458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8799" y="1342592"/>
            <a:ext cx="5854064" cy="25261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007F7C"/>
                </a:solidFill>
                <a:latin typeface="Arial"/>
                <a:cs typeface="Calibri Light"/>
              </a:rPr>
              <a:t>Books</a:t>
            </a:r>
            <a:endParaRPr lang="en-US" b="1">
              <a:solidFill>
                <a:srgbClr val="007F7C"/>
              </a:solidFill>
              <a:latin typeface="Arial"/>
              <a:cs typeface="Calibri Light"/>
            </a:endParaRPr>
          </a:p>
          <a:p>
            <a:r>
              <a:rPr lang="en-GB" sz="2400">
                <a:latin typeface="Arial"/>
                <a:cs typeface="Calibri Light"/>
              </a:rPr>
              <a:t>Cover subject or topic area in detail</a:t>
            </a:r>
          </a:p>
          <a:p>
            <a:r>
              <a:rPr lang="en-GB" sz="2400" b="1">
                <a:latin typeface="Arial"/>
                <a:cs typeface="Calibri Light"/>
              </a:rPr>
              <a:t>Good for background, theory and established work</a:t>
            </a:r>
          </a:p>
          <a:p>
            <a:r>
              <a:rPr lang="en-GB" sz="2400">
                <a:latin typeface="Arial"/>
                <a:cs typeface="Calibri Light"/>
              </a:rPr>
              <a:t>Do not cover latest research</a:t>
            </a:r>
          </a:p>
          <a:p>
            <a:pPr marL="0" indent="0">
              <a:buNone/>
            </a:pPr>
            <a:endParaRPr lang="en-GB">
              <a:latin typeface="Arial"/>
              <a:cs typeface="Calibri Light"/>
            </a:endParaRPr>
          </a:p>
          <a:p>
            <a:pPr marL="0" indent="0">
              <a:buNone/>
            </a:pPr>
            <a:endParaRPr lang="en-GB">
              <a:cs typeface="Calibri Ligh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BC99EE-2CD9-4D66-92FD-3C92CDD32F5A}"/>
              </a:ext>
            </a:extLst>
          </p:cNvPr>
          <p:cNvSpPr txBox="1"/>
          <p:nvPr/>
        </p:nvSpPr>
        <p:spPr>
          <a:xfrm>
            <a:off x="239712" y="3978275"/>
            <a:ext cx="7696200" cy="21944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800" b="1">
                <a:solidFill>
                  <a:srgbClr val="007F7C"/>
                </a:solidFill>
                <a:latin typeface="Arial"/>
                <a:cs typeface="Arial"/>
              </a:rPr>
              <a:t>Journals</a:t>
            </a:r>
            <a:endParaRPr lang="en-US" sz="2800">
              <a:solidFill>
                <a:srgbClr val="007F7C"/>
              </a:solidFill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Regular publications written by researchers</a:t>
            </a:r>
            <a:endParaRPr lang="en-US" sz="2400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Most reliable sources with </a:t>
            </a:r>
            <a:r>
              <a:rPr lang="en-GB" sz="2400" b="1">
                <a:latin typeface="Arial"/>
                <a:cs typeface="Arial"/>
              </a:rPr>
              <a:t>latest research</a:t>
            </a:r>
            <a:endParaRPr lang="en-US" sz="2400" b="1"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GB" sz="2400">
                <a:latin typeface="Arial"/>
                <a:cs typeface="Arial"/>
              </a:rPr>
              <a:t>Do not cover background information, are specific and can be technical.</a:t>
            </a:r>
            <a:endParaRPr lang="en-US" sz="2400">
              <a:cs typeface="Calibri Light"/>
            </a:endParaRPr>
          </a:p>
        </p:txBody>
      </p:sp>
      <p:pic>
        <p:nvPicPr>
          <p:cNvPr id="7" name="Picture 8" descr="Graphical user interface&#10;&#10;Description automatically generated">
            <a:extLst>
              <a:ext uri="{FF2B5EF4-FFF2-40B4-BE49-F238E27FC236}">
                <a16:creationId xmlns:a16="http://schemas.microsoft.com/office/drawing/2014/main" id="{13B1323C-B6A1-44E4-4AE4-E8B615290B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6043" y="1624445"/>
            <a:ext cx="1439141" cy="1958110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07F628DF-C89F-AE1E-8A95-1EEC844389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4309" y="1658500"/>
            <a:ext cx="1490518" cy="1953498"/>
          </a:xfrm>
          <a:prstGeom prst="rect">
            <a:avLst/>
          </a:prstGeom>
        </p:spPr>
      </p:pic>
      <p:pic>
        <p:nvPicPr>
          <p:cNvPr id="10" name="Picture 12" descr="Text&#10;&#10;Description automatically generated">
            <a:extLst>
              <a:ext uri="{FF2B5EF4-FFF2-40B4-BE49-F238E27FC236}">
                <a16:creationId xmlns:a16="http://schemas.microsoft.com/office/drawing/2014/main" id="{12C733BB-3EEA-3DB0-AAEE-61ACC5C000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04583" y="4138681"/>
            <a:ext cx="1554018" cy="1940365"/>
          </a:xfrm>
          <a:prstGeom prst="rect">
            <a:avLst/>
          </a:prstGeom>
        </p:spPr>
      </p:pic>
      <p:pic>
        <p:nvPicPr>
          <p:cNvPr id="13" name="Picture 13">
            <a:extLst>
              <a:ext uri="{FF2B5EF4-FFF2-40B4-BE49-F238E27FC236}">
                <a16:creationId xmlns:a16="http://schemas.microsoft.com/office/drawing/2014/main" id="{90D08B6B-A3E8-5B28-25E1-D03D57E24D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28446" y="4141211"/>
            <a:ext cx="1496291" cy="1941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451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CC657-46E2-42C5-B115-3B8583C7C3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Databases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B28F157-499E-40B8-8767-80DDC88DEB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48753" y="1256200"/>
            <a:ext cx="2943247" cy="480853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1B0A575-B1E3-44A0-ACC5-D2BF1883B7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876" y="1491911"/>
            <a:ext cx="8479723" cy="4337114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84C9840-E245-43A7-A519-0C0D7CA1CC09}"/>
              </a:ext>
            </a:extLst>
          </p:cNvPr>
          <p:cNvSpPr/>
          <p:nvPr/>
        </p:nvSpPr>
        <p:spPr>
          <a:xfrm>
            <a:off x="3011496" y="1374338"/>
            <a:ext cx="3821863" cy="100391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BE1124C-BE57-4A99-B167-0522F2B9797A}"/>
              </a:ext>
            </a:extLst>
          </p:cNvPr>
          <p:cNvCxnSpPr>
            <a:cxnSpLocks/>
          </p:cNvCxnSpPr>
          <p:nvPr/>
        </p:nvCxnSpPr>
        <p:spPr>
          <a:xfrm flipH="1">
            <a:off x="4823871" y="1724766"/>
            <a:ext cx="4509108" cy="114985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Oval 18">
            <a:extLst>
              <a:ext uri="{FF2B5EF4-FFF2-40B4-BE49-F238E27FC236}">
                <a16:creationId xmlns:a16="http://schemas.microsoft.com/office/drawing/2014/main" id="{5457F19B-02A4-44B7-B52E-DBCA523B4A75}"/>
              </a:ext>
            </a:extLst>
          </p:cNvPr>
          <p:cNvSpPr/>
          <p:nvPr/>
        </p:nvSpPr>
        <p:spPr>
          <a:xfrm>
            <a:off x="9332979" y="4522721"/>
            <a:ext cx="2891757" cy="75660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977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BFE0A-3CE3-4166-9A1D-D0A99B5E01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9833" y="1581714"/>
            <a:ext cx="3767818" cy="4565650"/>
          </a:xfrm>
        </p:spPr>
        <p:txBody>
          <a:bodyPr>
            <a:normAutofit lnSpcReduction="10000"/>
          </a:bodyPr>
          <a:lstStyle/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Search by journal title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Browse by subject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Keep up to date with latest issue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Create your own bookshelf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Save articles</a:t>
            </a: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38CF1-5FA2-478A-BC29-3B3628230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 err="1"/>
              <a:t>Browzine</a:t>
            </a:r>
            <a:r>
              <a:rPr lang="en-GB" dirty="0"/>
              <a:t> –  ejournals 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CC95847-151D-49A6-9E9F-A6D07C6220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3241" y="1455779"/>
            <a:ext cx="7503915" cy="33461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EA58B80-21CB-496D-BAB0-833D86D2F82C}"/>
              </a:ext>
            </a:extLst>
          </p:cNvPr>
          <p:cNvSpPr txBox="1"/>
          <p:nvPr/>
        </p:nvSpPr>
        <p:spPr>
          <a:xfrm>
            <a:off x="5389567" y="4947035"/>
            <a:ext cx="604786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Introduction to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Browzine</a:t>
            </a: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 Video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Help for </a:t>
            </a:r>
            <a:r>
              <a:rPr lang="en-GB" sz="240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Browzine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Exporting to RefWorks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348710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46BEE-B507-410B-9AB4-DBF30498E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Henry Stuart Talks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2846D339-5148-4DA5-AFF1-3DAF1A450B14}"/>
              </a:ext>
            </a:extLst>
          </p:cNvPr>
          <p:cNvSpPr txBox="1">
            <a:spLocks/>
          </p:cNvSpPr>
          <p:nvPr/>
        </p:nvSpPr>
        <p:spPr>
          <a:xfrm>
            <a:off x="7583488" y="2806970"/>
            <a:ext cx="4513480" cy="1796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Henry Stuart Talks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Case Studies</a:t>
            </a:r>
          </a:p>
          <a:p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Lectures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5C953316-4053-48EB-8186-265D145EAC6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358914" y="1542941"/>
            <a:ext cx="6982438" cy="4323556"/>
          </a:xfrm>
        </p:spPr>
      </p:pic>
    </p:spTree>
    <p:extLst>
      <p:ext uri="{BB962C8B-B14F-4D97-AF65-F5344CB8AC3E}">
        <p14:creationId xmlns:p14="http://schemas.microsoft.com/office/powerpoint/2010/main" val="25079611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033CA52-342F-ABEA-B09F-34625AADE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Cite Them Right Referencing Database</a:t>
            </a:r>
          </a:p>
        </p:txBody>
      </p:sp>
      <p:pic>
        <p:nvPicPr>
          <p:cNvPr id="7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BF0ED813-A883-F68A-6D23-7F6774C4C56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 rotWithShape="1">
          <a:blip r:embed="rId2"/>
          <a:srcRect t="1173" r="1" b="18885"/>
          <a:stretch/>
        </p:blipFill>
        <p:spPr>
          <a:xfrm>
            <a:off x="698242" y="1627247"/>
            <a:ext cx="9745401" cy="4127366"/>
          </a:xfr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6D34E5-DB98-9758-0126-4D41862F68D7}"/>
              </a:ext>
            </a:extLst>
          </p:cNvPr>
          <p:cNvSpPr txBox="1"/>
          <p:nvPr/>
        </p:nvSpPr>
        <p:spPr>
          <a:xfrm>
            <a:off x="10932848" y="5682638"/>
            <a:ext cx="8506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>
                <a:cs typeface="Calibri Light"/>
                <a:hlinkClick r:id="rId3"/>
              </a:rPr>
              <a:t>LINK</a:t>
            </a:r>
            <a:endParaRPr lang="en-GB" sz="2400" b="1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120235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0A162C-DB15-406F-B0F8-66FA7BD9D5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Link</a:t>
            </a:r>
            <a:r>
              <a:rPr lang="en-GB">
                <a:solidFill>
                  <a:srgbClr val="00B0F0"/>
                </a:solidFill>
              </a:rPr>
              <a:t> G</a:t>
            </a:r>
            <a:r>
              <a:rPr lang="en-GB">
                <a:solidFill>
                  <a:srgbClr val="FF0000"/>
                </a:solidFill>
              </a:rPr>
              <a:t>o</a:t>
            </a:r>
            <a:r>
              <a:rPr lang="en-GB">
                <a:solidFill>
                  <a:srgbClr val="FFFF00"/>
                </a:solidFill>
              </a:rPr>
              <a:t>o</a:t>
            </a:r>
            <a:r>
              <a:rPr lang="en-GB">
                <a:solidFill>
                  <a:srgbClr val="00B0F0"/>
                </a:solidFill>
              </a:rPr>
              <a:t>g</a:t>
            </a:r>
            <a:r>
              <a:rPr lang="en-GB">
                <a:solidFill>
                  <a:srgbClr val="92D050"/>
                </a:solidFill>
              </a:rPr>
              <a:t>l</a:t>
            </a:r>
            <a:r>
              <a:rPr lang="en-GB">
                <a:solidFill>
                  <a:srgbClr val="FF0000"/>
                </a:solidFill>
              </a:rPr>
              <a:t>e</a:t>
            </a:r>
            <a:r>
              <a:rPr lang="en-GB"/>
              <a:t> Scholar to Library Search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CAA1038E-4163-4A6C-9327-AA067F335746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589441" y="1456471"/>
            <a:ext cx="8606241" cy="4265374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2C9C8910-16FA-4AEE-AFBC-07322FD82D78}"/>
              </a:ext>
            </a:extLst>
          </p:cNvPr>
          <p:cNvSpPr/>
          <p:nvPr/>
        </p:nvSpPr>
        <p:spPr>
          <a:xfrm>
            <a:off x="407389" y="1385893"/>
            <a:ext cx="581706" cy="528956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F7540FA1-C410-404F-B942-D2E73F06F80F}"/>
              </a:ext>
            </a:extLst>
          </p:cNvPr>
          <p:cNvSpPr/>
          <p:nvPr/>
        </p:nvSpPr>
        <p:spPr>
          <a:xfrm>
            <a:off x="5939950" y="4582951"/>
            <a:ext cx="2978644" cy="585873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5E73C623-08AA-4453-8691-6D7163F02C6D}"/>
              </a:ext>
            </a:extLst>
          </p:cNvPr>
          <p:cNvSpPr/>
          <p:nvPr/>
        </p:nvSpPr>
        <p:spPr>
          <a:xfrm>
            <a:off x="613685" y="1884178"/>
            <a:ext cx="1163411" cy="46188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E9C5CF2-92A6-49A2-A9BE-A0CC2436B370}"/>
              </a:ext>
            </a:extLst>
          </p:cNvPr>
          <p:cNvSpPr/>
          <p:nvPr/>
        </p:nvSpPr>
        <p:spPr>
          <a:xfrm>
            <a:off x="698242" y="2697814"/>
            <a:ext cx="1163411" cy="46188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482FF8B-47F9-4363-89A6-ABEC2FBF5E05}"/>
              </a:ext>
            </a:extLst>
          </p:cNvPr>
          <p:cNvSpPr txBox="1"/>
          <p:nvPr/>
        </p:nvSpPr>
        <p:spPr>
          <a:xfrm>
            <a:off x="9064789" y="2433264"/>
            <a:ext cx="3023178" cy="28623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Search </a:t>
            </a:r>
            <a:r>
              <a:rPr lang="en-GB" dirty="0">
                <a:latin typeface="Arial"/>
                <a:cs typeface="Arial"/>
                <a:hlinkClick r:id="rId3"/>
              </a:rPr>
              <a:t>Google Scholar</a:t>
            </a:r>
            <a:endParaRPr lang="en-GB">
              <a:latin typeface="Arial"/>
              <a:cs typeface="Arial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Click on 3 lines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Settings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Library Links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Start typing UW Trinity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Select UWTSD from options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/>
                <a:cs typeface="Arial"/>
              </a:rPr>
              <a:t>Save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9419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093274-41D9-4C29-BDFC-337BDF7694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7684" y="1545473"/>
            <a:ext cx="8885281" cy="465938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Always sign in using your </a:t>
            </a:r>
            <a:r>
              <a:rPr lang="en-GB" b="1">
                <a:solidFill>
                  <a:srgbClr val="007F7C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UWTSD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details</a:t>
            </a:r>
          </a:p>
          <a:p>
            <a:r>
              <a:rPr lang="en-GB">
                <a:latin typeface="Arial"/>
                <a:cs typeface="Arial"/>
              </a:rPr>
              <a:t>Consider your </a:t>
            </a:r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keywords</a:t>
            </a:r>
            <a:r>
              <a:rPr lang="en-GB">
                <a:latin typeface="Arial"/>
                <a:cs typeface="Arial"/>
              </a:rPr>
              <a:t> – limit to 2 or 3 at a time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Try different combinations of key words</a:t>
            </a:r>
          </a:p>
          <a:p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Refine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your results using the filters on the left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Limit to </a:t>
            </a:r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full text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 the </a:t>
            </a:r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advanced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or guided search option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 the information you find to find further resources</a:t>
            </a:r>
          </a:p>
          <a:p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Save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your resource or search for future use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Set an </a:t>
            </a:r>
            <a:r>
              <a:rPr lang="en-GB" b="1">
                <a:solidFill>
                  <a:schemeClr val="accent1"/>
                </a:solidFill>
                <a:latin typeface="Arial"/>
                <a:cs typeface="Arial"/>
              </a:rPr>
              <a:t>alert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for your topic</a:t>
            </a: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300">
                <a:latin typeface="Arial" panose="020B0604020202020204" pitchFamily="34" charset="0"/>
                <a:cs typeface="Arial" panose="020B0604020202020204" pitchFamily="34" charset="0"/>
              </a:rPr>
              <a:t>Look for the         icon or help button for further help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62F8BE0-2636-479D-8CD7-2D8091085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Basic Search Tips…</a:t>
            </a:r>
          </a:p>
        </p:txBody>
      </p:sp>
      <p:pic>
        <p:nvPicPr>
          <p:cNvPr id="6" name="Picture Placeholder 5" descr="Magnifying glass with solid fill">
            <a:extLst>
              <a:ext uri="{FF2B5EF4-FFF2-40B4-BE49-F238E27FC236}">
                <a16:creationId xmlns:a16="http://schemas.microsoft.com/office/drawing/2014/main" id="{132439AF-EB4B-4F68-9B70-2B90FECEE15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6424" b="6424"/>
          <a:stretch>
            <a:fillRect/>
          </a:stretch>
        </p:blipFill>
        <p:spPr>
          <a:xfrm>
            <a:off x="7650460" y="1468790"/>
            <a:ext cx="4638226" cy="4042083"/>
          </a:xfr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031CE677-AFBD-422C-946B-FDBD62FED6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472896" y="5510873"/>
            <a:ext cx="696295" cy="696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42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B0509D33-F306-47AA-8215-8C0174746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1102" y="2014934"/>
            <a:ext cx="5253297" cy="494722"/>
          </a:xfrm>
        </p:spPr>
        <p:txBody>
          <a:bodyPr>
            <a:normAutofit fontScale="92500"/>
          </a:bodyPr>
          <a:lstStyle/>
          <a:p>
            <a:r>
              <a:rPr lang="en-US">
                <a:cs typeface="Calibri Light"/>
                <a:hlinkClick r:id="rId2"/>
              </a:rPr>
              <a:t>Student Essentials</a:t>
            </a:r>
            <a:r>
              <a:rPr lang="en-US">
                <a:cs typeface="Calibri Light"/>
              </a:rPr>
              <a:t> &gt; </a:t>
            </a:r>
            <a:r>
              <a:rPr lang="en-US">
                <a:cs typeface="Calibri Light"/>
                <a:hlinkClick r:id="rId3"/>
              </a:rPr>
              <a:t>Getting Started Guides</a:t>
            </a:r>
            <a:endParaRPr lang="en-US"/>
          </a:p>
        </p:txBody>
      </p:sp>
      <p:pic>
        <p:nvPicPr>
          <p:cNvPr id="3" name="Picture 3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F890D944-75AD-4FAA-B7EC-58EC0E7E9E2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149" y="3279160"/>
            <a:ext cx="4501218" cy="2199068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587D26-B4EB-4F73-A9CF-96A253B50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Other Sources of Information</a:t>
            </a:r>
            <a:endParaRPr lang="en-US"/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4970E7F8-F118-425B-8369-7222276F4127}"/>
              </a:ext>
            </a:extLst>
          </p:cNvPr>
          <p:cNvSpPr txBox="1">
            <a:spLocks/>
          </p:cNvSpPr>
          <p:nvPr/>
        </p:nvSpPr>
        <p:spPr>
          <a:xfrm>
            <a:off x="9502517" y="2034382"/>
            <a:ext cx="2308485" cy="4590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cs typeface="Calibri Light"/>
                <a:hlinkClick r:id="rId5"/>
              </a:rPr>
              <a:t>The Conversation</a:t>
            </a:r>
            <a:endParaRPr lang="en-US" dirty="0">
              <a:hlinkClick r:id="rId5"/>
            </a:endParaRPr>
          </a:p>
        </p:txBody>
      </p:sp>
      <p:pic>
        <p:nvPicPr>
          <p:cNvPr id="7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F0A8CF-2B4F-4B8A-840B-F672C9658923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6"/>
          <a:stretch>
            <a:fillRect/>
          </a:stretch>
        </p:blipFill>
        <p:spPr>
          <a:xfrm>
            <a:off x="9217048" y="3230147"/>
            <a:ext cx="2882674" cy="2249471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E5EDB9A-6A65-C6FD-D492-883FF86CDA73}"/>
              </a:ext>
            </a:extLst>
          </p:cNvPr>
          <p:cNvSpPr txBox="1"/>
          <p:nvPr/>
        </p:nvSpPr>
        <p:spPr>
          <a:xfrm>
            <a:off x="5822156" y="2047874"/>
            <a:ext cx="314801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 Light"/>
                <a:cs typeface="Calibri Light"/>
                <a:hlinkClick r:id="rId7"/>
              </a:rPr>
              <a:t>You Tube Playlists:</a:t>
            </a:r>
            <a:endParaRPr lang="en-GB" sz="2400" b="1" dirty="0">
              <a:latin typeface="Calibri Light"/>
              <a:cs typeface="Calibri Light"/>
            </a:endParaRPr>
          </a:p>
        </p:txBody>
      </p:sp>
      <p:pic>
        <p:nvPicPr>
          <p:cNvPr id="8" name="Picture 9" descr="Graphical user interface&#10;&#10;Description automatically generated">
            <a:extLst>
              <a:ext uri="{FF2B5EF4-FFF2-40B4-BE49-F238E27FC236}">
                <a16:creationId xmlns:a16="http://schemas.microsoft.com/office/drawing/2014/main" id="{092C06BF-F9B6-5B80-1591-ADFDBBF693F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730477" y="3230609"/>
            <a:ext cx="2743200" cy="231368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9A2A820-8591-0E9B-3D63-FE636C1A82E1}"/>
              </a:ext>
            </a:extLst>
          </p:cNvPr>
          <p:cNvSpPr txBox="1"/>
          <p:nvPr/>
        </p:nvSpPr>
        <p:spPr>
          <a:xfrm>
            <a:off x="5867400" y="565308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34A90"/>
                </a:solidFill>
                <a:cs typeface="Segoe UI"/>
                <a:hlinkClick r:id="rId9"/>
              </a:rPr>
              <a:t>Using the online library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053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Books on a shelf">
            <a:extLst>
              <a:ext uri="{FF2B5EF4-FFF2-40B4-BE49-F238E27FC236}">
                <a16:creationId xmlns:a16="http://schemas.microsoft.com/office/drawing/2014/main" id="{A197A1A0-1AC7-0B4C-982C-CABDCDE9A1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13" t="1557" r="19772" b="7534"/>
          <a:stretch/>
        </p:blipFill>
        <p:spPr>
          <a:xfrm>
            <a:off x="6791238" y="10"/>
            <a:ext cx="540076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9F73ED6-F619-645A-37ED-97F6F7DC5A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rmAutofit/>
          </a:bodyPr>
          <a:lstStyle/>
          <a:p>
            <a:r>
              <a:rPr lang="en-GB" sz="2800" b="1" dirty="0">
                <a:cs typeface="Calibri Light"/>
              </a:rPr>
              <a:t>NHS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9A3D8D-9708-CBC4-6354-736C03883FA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12492" y="2378075"/>
            <a:ext cx="5961580" cy="306194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>
                <a:cs typeface="Calibri"/>
              </a:rPr>
              <a:t>If you are an NHS employee, there are 2 ways in which you </a:t>
            </a:r>
            <a:r>
              <a:rPr lang="en-GB" sz="2400" b="1" i="1" dirty="0">
                <a:cs typeface="Calibri"/>
              </a:rPr>
              <a:t>may</a:t>
            </a:r>
            <a:r>
              <a:rPr lang="en-GB" sz="2400" dirty="0">
                <a:cs typeface="Calibri"/>
              </a:rPr>
              <a:t> be able to access additional resources, to those at UWTSD.</a:t>
            </a:r>
          </a:p>
          <a:p>
            <a:pPr marL="0" indent="0">
              <a:buNone/>
            </a:pPr>
            <a:endParaRPr lang="en-GB" sz="2400" dirty="0">
              <a:cs typeface="Calibri"/>
            </a:endParaRPr>
          </a:p>
          <a:p>
            <a:pPr marL="514350" indent="-514350">
              <a:buAutoNum type="arabicPeriod"/>
            </a:pPr>
            <a:r>
              <a:rPr lang="en-GB" sz="2400" b="1" dirty="0">
                <a:cs typeface="Calibri"/>
                <a:hlinkClick r:id="rId3"/>
              </a:rPr>
              <a:t>NHS e-library for Health (ELH)</a:t>
            </a:r>
          </a:p>
          <a:p>
            <a:pPr marL="514350" indent="-514350">
              <a:buAutoNum type="arabicPeriod"/>
            </a:pPr>
            <a:r>
              <a:rPr lang="en-GB" sz="2400" b="1" dirty="0">
                <a:cs typeface="Calibri"/>
                <a:hlinkClick r:id="rId4"/>
              </a:rPr>
              <a:t>NHS Wales Library Service (NHSWLS) </a:t>
            </a:r>
            <a:endParaRPr lang="en-GB" sz="2400" i="1" dirty="0">
              <a:cs typeface="Calibri"/>
            </a:endParaRPr>
          </a:p>
        </p:txBody>
      </p:sp>
      <p:pic>
        <p:nvPicPr>
          <p:cNvPr id="6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C4493991-D0CE-2286-765C-3E58E7B561F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3767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68AF5748-FED8-45BA-8631-26D1D10F3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4416D4-A2BF-F9E0-90F0-38B0197DEE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774288"/>
            <a:ext cx="4250314" cy="123798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marL="914400" indent="-914400">
              <a:buAutoNum type="arabicPeriod"/>
            </a:pPr>
            <a:r>
              <a:rPr lang="en-US" sz="4800" b="1" dirty="0"/>
              <a:t>NHS</a:t>
            </a:r>
            <a:r>
              <a:rPr lang="en-US" sz="4800" b="1" kern="1200" dirty="0">
                <a:latin typeface="+mj-lt"/>
                <a:ea typeface="+mj-ea"/>
                <a:cs typeface="+mj-cs"/>
              </a:rPr>
              <a:t> e-library</a:t>
            </a:r>
            <a:r>
              <a:rPr lang="en-US" sz="4800" b="1" dirty="0"/>
              <a:t> health</a:t>
            </a:r>
            <a:endParaRPr lang="en-US" b="1">
              <a:cs typeface="Calibri Light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4" name="Online Media 3" title="Croeso'n i'r e-Llyfrgell GIG Cymru/ Welcome to your NHS Wales e-Library: authorised users">
            <a:hlinkClick r:id="" action="ppaction://media"/>
            <a:extLst>
              <a:ext uri="{FF2B5EF4-FFF2-40B4-BE49-F238E27FC236}">
                <a16:creationId xmlns:a16="http://schemas.microsoft.com/office/drawing/2014/main" id="{C1B363E4-9399-0BBA-C3C0-FAF2FA453DB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64608" y="785987"/>
            <a:ext cx="6846363" cy="51347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4E8D47-2E40-A8A8-D089-CC08F45B8B6C}"/>
              </a:ext>
            </a:extLst>
          </p:cNvPr>
          <p:cNvSpPr txBox="1"/>
          <p:nvPr/>
        </p:nvSpPr>
        <p:spPr>
          <a:xfrm>
            <a:off x="5766448" y="257455"/>
            <a:ext cx="523733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</a:rPr>
              <a:t>Watch the video to see what access you can get.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C4CBE5-CEF0-11B0-6ADD-542E4ACEE772}"/>
              </a:ext>
            </a:extLst>
          </p:cNvPr>
          <p:cNvSpPr txBox="1"/>
          <p:nvPr/>
        </p:nvSpPr>
        <p:spPr>
          <a:xfrm>
            <a:off x="500474" y="2184400"/>
            <a:ext cx="3975569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Connects you to NHS Wales’ largest source of health and social care evidence and digital information. </a:t>
            </a:r>
            <a:endParaRPr lang="en-US"/>
          </a:p>
          <a:p>
            <a:pPr marL="285750" indent="-285750">
              <a:buFont typeface="Arial"/>
              <a:buChar char="•"/>
            </a:pPr>
            <a:endParaRPr lang="en-US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US" dirty="0"/>
              <a:t>Discover high quality e-Journals e-Books, databases, evidence summaries, medicines information, guidelines, e-Learning and more</a:t>
            </a:r>
            <a:endParaRPr lang="en-US" dirty="0">
              <a:cs typeface="Calibri" panose="020F0502020204030204"/>
            </a:endParaRPr>
          </a:p>
        </p:txBody>
      </p:sp>
      <p:pic>
        <p:nvPicPr>
          <p:cNvPr id="7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391D4E55-28F0-0614-79E3-0CC1B6FA88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3289" y="5099559"/>
            <a:ext cx="3251200" cy="124029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53E390D-A2BC-5D03-11F5-967213397343}"/>
              </a:ext>
            </a:extLst>
          </p:cNvPr>
          <p:cNvSpPr txBox="1"/>
          <p:nvPr/>
        </p:nvSpPr>
        <p:spPr>
          <a:xfrm>
            <a:off x="7431851" y="588903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cs typeface="Calibri"/>
                <a:hlinkClick r:id="rId5"/>
              </a:rPr>
              <a:t>NHS e-library health</a:t>
            </a:r>
            <a:endParaRPr lang="en-GB"/>
          </a:p>
        </p:txBody>
      </p:sp>
      <p:pic>
        <p:nvPicPr>
          <p:cNvPr id="8" name="Picture 8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108235A0-9452-85FF-FE48-B7ED63C8BD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881" y="6310383"/>
            <a:ext cx="12188236" cy="549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6852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9CCA4-D6EF-42C7-A696-6BE957AFF1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91247" y="2468863"/>
            <a:ext cx="5058888" cy="26368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r>
              <a:rPr lang="en-GB" dirty="0">
                <a:latin typeface="Arial"/>
                <a:cs typeface="Arial"/>
                <a:hlinkClick r:id="rId2"/>
              </a:rPr>
              <a:t>Repository - Gwella HEIW Leadership Portal for Wales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r>
              <a:rPr lang="en-GB" dirty="0">
                <a:latin typeface="Arial"/>
                <a:cs typeface="Arial"/>
                <a:hlinkClick r:id="rId3"/>
              </a:rPr>
              <a:t>The Kings Fund</a:t>
            </a:r>
            <a:endParaRPr lang="en-GB" dirty="0">
              <a:latin typeface="Arial"/>
              <a:cs typeface="Arial"/>
              <a:hlinkClick r:id="rId2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  <a:hlinkClick r:id="rId2"/>
            </a:endParaRPr>
          </a:p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72AA3B-15F9-4C81-94B3-2830EFEA5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Further Resources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1873E3-4DA5-4C0E-9FCA-70883BCA00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637" y="2097534"/>
            <a:ext cx="5955059" cy="337949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675496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731C12D-E391-4D0D-A4BE-365C8338E41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/>
          <a:stretch/>
        </p:blipFill>
        <p:spPr>
          <a:xfrm>
            <a:off x="4315626" y="229223"/>
            <a:ext cx="7439956" cy="6044963"/>
          </a:xfrm>
          <a:noFill/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E8976993-542F-46EF-9001-EF8737F3F1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/>
          <a:lstStyle/>
          <a:p>
            <a:r>
              <a:rPr lang="en-US"/>
              <a:t>Free to members of the College of Paramedics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4DFDF3-CD0C-4DF9-8FCF-C13882D78E0A}"/>
              </a:ext>
            </a:extLst>
          </p:cNvPr>
          <p:cNvSpPr txBox="1"/>
          <p:nvPr/>
        </p:nvSpPr>
        <p:spPr>
          <a:xfrm>
            <a:off x="8508848" y="2595363"/>
            <a:ext cx="31812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British Paramedic Journal</a:t>
            </a: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4254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itle 1">
            <a:extLst>
              <a:ext uri="{FF2B5EF4-FFF2-40B4-BE49-F238E27FC236}">
                <a16:creationId xmlns:a16="http://schemas.microsoft.com/office/drawing/2014/main" id="{B458F686-DC8F-41FD-BC34-B54092E45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Useful Study Skills Resources</a:t>
            </a:r>
          </a:p>
        </p:txBody>
      </p:sp>
      <p:pic>
        <p:nvPicPr>
          <p:cNvPr id="3" name="Picture 3" descr="A picture containing text, newspaper, accessory&#10;&#10;Description automatically generated">
            <a:extLst>
              <a:ext uri="{FF2B5EF4-FFF2-40B4-BE49-F238E27FC236}">
                <a16:creationId xmlns:a16="http://schemas.microsoft.com/office/drawing/2014/main" id="{793FBF99-69F9-4C0B-B61C-C4F3723CCE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513"/>
          <a:stretch/>
        </p:blipFill>
        <p:spPr>
          <a:xfrm>
            <a:off x="243640" y="1415910"/>
            <a:ext cx="9636643" cy="3599740"/>
          </a:xfrm>
          <a:prstGeom prst="rect">
            <a:avLst/>
          </a:prstGeom>
          <a:noFill/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219A583C-56BB-4658-8812-6ABBAF830F8C}"/>
              </a:ext>
            </a:extLst>
          </p:cNvPr>
          <p:cNvSpPr txBox="1"/>
          <p:nvPr/>
        </p:nvSpPr>
        <p:spPr>
          <a:xfrm>
            <a:off x="544945" y="5176116"/>
            <a:ext cx="1520825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4"/>
              </a:rPr>
              <a:t>Critical Thinking</a:t>
            </a:r>
            <a:endParaRPr lang="en-US" sz="2400">
              <a:latin typeface="Arial"/>
              <a:cs typeface="Arial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7E43163-3119-4A61-B9ED-A2308CF8251B}"/>
              </a:ext>
            </a:extLst>
          </p:cNvPr>
          <p:cNvSpPr txBox="1"/>
          <p:nvPr/>
        </p:nvSpPr>
        <p:spPr>
          <a:xfrm>
            <a:off x="2680854" y="5216524"/>
            <a:ext cx="2298700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5"/>
              </a:rPr>
              <a:t>Use Reading In Your Essays</a:t>
            </a:r>
            <a:endParaRPr lang="en-US" sz="2400">
              <a:cs typeface="Calibri Light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1F6C1DBB-9EC9-4C39-A0B3-290B44ACEE76}"/>
              </a:ext>
            </a:extLst>
          </p:cNvPr>
          <p:cNvSpPr txBox="1"/>
          <p:nvPr/>
        </p:nvSpPr>
        <p:spPr>
          <a:xfrm>
            <a:off x="5424342" y="5217967"/>
            <a:ext cx="1647825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6"/>
              </a:rPr>
              <a:t>Cite Them Right</a:t>
            </a:r>
            <a:endParaRPr lang="en-US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9C795C3E-4C8B-4673-8A2C-3C1F1E925080}"/>
              </a:ext>
            </a:extLst>
          </p:cNvPr>
          <p:cNvSpPr txBox="1"/>
          <p:nvPr/>
        </p:nvSpPr>
        <p:spPr>
          <a:xfrm>
            <a:off x="7692302" y="5216524"/>
            <a:ext cx="2012950" cy="830997"/>
          </a:xfrm>
          <a:prstGeom prst="rect">
            <a:avLst/>
          </a:prstGeom>
          <a:noFill/>
          <a:ln w="28575">
            <a:solidFill>
              <a:srgbClr val="37858C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  <a:hlinkClick r:id="rId7"/>
              </a:rPr>
              <a:t>Write Better Essays</a:t>
            </a: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508467C-77A2-4C20-0362-8AF77B273019}"/>
              </a:ext>
            </a:extLst>
          </p:cNvPr>
          <p:cNvSpPr txBox="1"/>
          <p:nvPr/>
        </p:nvSpPr>
        <p:spPr>
          <a:xfrm>
            <a:off x="10081490" y="2092037"/>
            <a:ext cx="1958109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Calibri"/>
              </a:rPr>
              <a:t>N.B. </a:t>
            </a:r>
          </a:p>
          <a:p>
            <a:r>
              <a:rPr lang="en-GB" sz="2000">
                <a:latin typeface="Arial"/>
                <a:cs typeface="Calibri"/>
              </a:rPr>
              <a:t>Check out our </a:t>
            </a:r>
            <a:r>
              <a:rPr lang="en-GB" sz="2000">
                <a:latin typeface="Arial"/>
                <a:cs typeface="Calibri"/>
                <a:hlinkClick r:id="rId8"/>
              </a:rPr>
              <a:t>Studyskills and reference resource list</a:t>
            </a:r>
            <a:r>
              <a:rPr lang="en-GB" sz="2000">
                <a:latin typeface="Arial"/>
                <a:cs typeface="Calibri"/>
              </a:rPr>
              <a:t> for further titles and support</a:t>
            </a:r>
          </a:p>
        </p:txBody>
      </p:sp>
    </p:spTree>
    <p:extLst>
      <p:ext uri="{BB962C8B-B14F-4D97-AF65-F5344CB8AC3E}">
        <p14:creationId xmlns:p14="http://schemas.microsoft.com/office/powerpoint/2010/main" val="2257359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193DEE-FB29-0854-EE1A-87683168F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Summary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F038998-600B-5E66-17C1-1B1F45686E5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4491040" cy="4573587"/>
          </a:xfrm>
          <a:ln w="12700">
            <a:solidFill>
              <a:schemeClr val="accent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cs typeface="Calibri Light"/>
              </a:rPr>
              <a:t>The library is there to help support you in your studies.</a:t>
            </a:r>
            <a:endParaRPr lang="en-US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"/>
                <a:cs typeface="Calibri Light"/>
                <a:hlinkClick r:id="rId2"/>
              </a:rPr>
              <a:t>Student Essentials</a:t>
            </a:r>
          </a:p>
          <a:p>
            <a:pPr>
              <a:buFont typeface="Arial" panose="05000000000000000000" pitchFamily="2" charset="2"/>
              <a:buChar char="•"/>
            </a:pPr>
            <a:endParaRPr lang="en-GB" dirty="0">
              <a:latin typeface="Calibri"/>
              <a:cs typeface="Calibri Light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"/>
                <a:cs typeface="Calibri Light"/>
                <a:hlinkClick r:id="rId3"/>
              </a:rPr>
              <a:t>Help &amp; Support</a:t>
            </a:r>
          </a:p>
          <a:p>
            <a:pPr>
              <a:buFont typeface="Arial" panose="05000000000000000000" pitchFamily="2" charset="2"/>
              <a:buChar char="•"/>
            </a:pPr>
            <a:endParaRPr lang="en-GB" dirty="0">
              <a:latin typeface="Calibri"/>
              <a:cs typeface="Calibri Light"/>
            </a:endParaRPr>
          </a:p>
          <a:p>
            <a:pPr marL="285750" indent="-285750">
              <a:buFont typeface="Arial,Sans-Serif" panose="05000000000000000000" pitchFamily="2" charset="2"/>
              <a:buChar char="•"/>
            </a:pPr>
            <a:r>
              <a:rPr lang="en-GB" dirty="0">
                <a:latin typeface="Calibri"/>
                <a:cs typeface="Calibri"/>
                <a:hlinkClick r:id="rId4"/>
              </a:rPr>
              <a:t>Infoskills</a:t>
            </a:r>
            <a:endParaRPr lang="en-GB">
              <a:latin typeface="Calibri Light"/>
              <a:cs typeface="Calibri Light"/>
            </a:endParaRPr>
          </a:p>
          <a:p>
            <a:pPr marL="285750" indent="-285750">
              <a:buFont typeface="Arial,Sans-Serif" panose="05000000000000000000" pitchFamily="2" charset="2"/>
              <a:buChar char="•"/>
            </a:pPr>
            <a:endParaRPr lang="en-GB" dirty="0">
              <a:latin typeface="Calibri"/>
              <a:ea typeface="+mn-lt"/>
              <a:cs typeface="Calibri"/>
            </a:endParaRPr>
          </a:p>
          <a:p>
            <a:pPr marL="285750" indent="-285750">
              <a:buFont typeface="Arial,Sans-Serif" panose="05000000000000000000" pitchFamily="2" charset="2"/>
              <a:buChar char="•"/>
            </a:pPr>
            <a:r>
              <a:rPr lang="en-GB" dirty="0">
                <a:latin typeface="Calibri"/>
                <a:cs typeface="Calibri"/>
                <a:hlinkClick r:id="rId5"/>
              </a:rPr>
              <a:t>Digiskills</a:t>
            </a: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7400E6-B5DA-DE4E-7E9B-A0422FB56634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738812" cy="4573587"/>
          </a:xfrm>
          <a:ln w="12700">
            <a:solidFill>
              <a:schemeClr val="accent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cs typeface="Calibri"/>
              </a:rPr>
              <a:t>Use your online resource list and library catalogue to find and save your favourite items: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"/>
                <a:cs typeface="Calibri"/>
                <a:hlinkClick r:id="rId6"/>
              </a:rPr>
              <a:t>Online resource lists</a:t>
            </a:r>
            <a:endParaRPr lang="en-GB" dirty="0">
              <a:ea typeface="+mn-lt"/>
              <a:cs typeface="+mn-lt"/>
            </a:endParaRPr>
          </a:p>
          <a:p>
            <a:pPr>
              <a:buFont typeface="Arial" panose="05000000000000000000" pitchFamily="2" charset="2"/>
              <a:buChar char="•"/>
            </a:pPr>
            <a:endParaRPr lang="en-GB" dirty="0">
              <a:latin typeface="Calibri"/>
              <a:cs typeface="Calibri"/>
            </a:endParaRPr>
          </a:p>
          <a:p>
            <a:pPr>
              <a:buFont typeface="Arial" panose="05000000000000000000" pitchFamily="2" charset="2"/>
              <a:buChar char="•"/>
            </a:pPr>
            <a:r>
              <a:rPr lang="en-GB" dirty="0">
                <a:latin typeface="Calibri"/>
                <a:cs typeface="Calibri"/>
                <a:hlinkClick r:id="rId7"/>
              </a:rPr>
              <a:t>Library search (includes databases, journals, and newspapers)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D039DA91-61BC-D0C9-8FE6-4E63F505FADF}"/>
              </a:ext>
            </a:extLst>
          </p:cNvPr>
          <p:cNvSpPr txBox="1"/>
          <p:nvPr/>
        </p:nvSpPr>
        <p:spPr>
          <a:xfrm>
            <a:off x="774526" y="3879886"/>
            <a:ext cx="2847974" cy="369332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1737984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33" y="-1716"/>
            <a:ext cx="5773246" cy="1003916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Help is always available...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4E52C4-795A-40A3-B1A9-036D56E677B1}"/>
              </a:ext>
            </a:extLst>
          </p:cNvPr>
          <p:cNvSpPr txBox="1"/>
          <p:nvPr/>
        </p:nvSpPr>
        <p:spPr>
          <a:xfrm>
            <a:off x="173574" y="1541997"/>
            <a:ext cx="11114902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+mn-lt"/>
                <a:cs typeface="Calibri"/>
              </a:rPr>
              <a:t>     General queries and help with library loans: </a:t>
            </a:r>
            <a:r>
              <a:rPr lang="en-GB" sz="2600">
                <a:latin typeface="Calibri"/>
                <a:ea typeface="+mn-lt"/>
                <a:cs typeface="Calibri"/>
                <a:hlinkClick r:id="rId3"/>
              </a:rPr>
              <a:t>library@uwtsd.ac.uk</a:t>
            </a:r>
            <a:r>
              <a:rPr lang="en-GB" sz="2600">
                <a:latin typeface="Calibri"/>
                <a:ea typeface="+mn-lt"/>
                <a:cs typeface="Calibri"/>
              </a:rPr>
              <a:t> </a:t>
            </a:r>
            <a:endParaRPr lang="en-US" sz="2600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502328" y="2321004"/>
            <a:ext cx="11286678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cs typeface="Calibri"/>
              </a:rPr>
              <a:t>For search and subject related help: </a:t>
            </a:r>
          </a:p>
          <a:p>
            <a:r>
              <a:rPr lang="en-GB" sz="2400" b="1" dirty="0">
                <a:solidFill>
                  <a:schemeClr val="accent1"/>
                </a:solidFill>
                <a:latin typeface="Calibri"/>
                <a:cs typeface="Calibri"/>
              </a:rPr>
              <a:t>Lisa Ellis, </a:t>
            </a:r>
            <a:r>
              <a:rPr lang="en-GB" sz="2400" dirty="0">
                <a:solidFill>
                  <a:schemeClr val="accent1"/>
                </a:solidFill>
                <a:latin typeface="Calibri"/>
                <a:cs typeface="Calibri"/>
              </a:rPr>
              <a:t>Academic Liaison Librarian</a:t>
            </a:r>
            <a:r>
              <a:rPr lang="en-GB" sz="2400" dirty="0">
                <a:latin typeface="Calibri"/>
                <a:cs typeface="Calibri"/>
              </a:rPr>
              <a:t>: l</a:t>
            </a:r>
            <a:r>
              <a:rPr lang="en-GB" sz="2400" dirty="0">
                <a:latin typeface="Calibri"/>
                <a:cs typeface="Calibri"/>
                <a:hlinkClick r:id="rId4"/>
              </a:rPr>
              <a:t>.ellis@uwtsd.ac.uk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endParaRPr lang="en-GB" sz="2400">
              <a:latin typeface="Calibri"/>
              <a:ea typeface="+mn-lt"/>
              <a:cs typeface="Calibri"/>
            </a:endParaRPr>
          </a:p>
        </p:txBody>
      </p:sp>
      <p:pic>
        <p:nvPicPr>
          <p:cNvPr id="8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BBEC8356-75DA-48D2-8344-EB9EB81CCF2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78760" y="8091516"/>
            <a:ext cx="2067465" cy="498895"/>
          </a:xfrm>
          <a:prstGeom prst="rect">
            <a:avLst/>
          </a:prstGeom>
        </p:spPr>
      </p:pic>
      <p:pic>
        <p:nvPicPr>
          <p:cNvPr id="4" name="Picture 6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AC6CC49-B2D6-4363-90A9-27A26BC156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90868" y="4180585"/>
            <a:ext cx="2304473" cy="559209"/>
          </a:xfrm>
          <a:prstGeom prst="rect">
            <a:avLst/>
          </a:prstGeo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87330" y="1992474"/>
            <a:ext cx="1526818" cy="114713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6BD23F-BBE8-C024-8061-39643B6DEDC5}"/>
              </a:ext>
            </a:extLst>
          </p:cNvPr>
          <p:cNvSpPr txBox="1"/>
          <p:nvPr/>
        </p:nvSpPr>
        <p:spPr>
          <a:xfrm>
            <a:off x="9839704" y="3135619"/>
            <a:ext cx="180987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cs typeface="Calibri Light"/>
              </a:rPr>
              <a:t>Library Chat</a:t>
            </a:r>
            <a:endParaRPr lang="en-GB" sz="2400">
              <a:latin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02AEA4-1A88-8D4C-7FF8-7C254D1C9CA2}"/>
              </a:ext>
            </a:extLst>
          </p:cNvPr>
          <p:cNvSpPr txBox="1"/>
          <p:nvPr/>
        </p:nvSpPr>
        <p:spPr>
          <a:xfrm>
            <a:off x="502227" y="3861955"/>
            <a:ext cx="770861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 "/>
                <a:cs typeface="Calibri Light"/>
              </a:rPr>
              <a:t>For help and advice in improving your digital skills:</a:t>
            </a:r>
          </a:p>
          <a:p>
            <a:r>
              <a:rPr lang="en-GB" sz="2400" b="1" dirty="0">
                <a:solidFill>
                  <a:schemeClr val="accent1"/>
                </a:solidFill>
                <a:latin typeface="Calibri "/>
                <a:cs typeface="Calibri Light"/>
              </a:rPr>
              <a:t>Jessica Hill</a:t>
            </a:r>
            <a:r>
              <a:rPr lang="en-GB" sz="2400" dirty="0">
                <a:solidFill>
                  <a:schemeClr val="accent1"/>
                </a:solidFill>
                <a:latin typeface="Calibri "/>
                <a:cs typeface="Calibri Light"/>
              </a:rPr>
              <a:t>, Digital skills advisor</a:t>
            </a:r>
            <a:r>
              <a:rPr lang="en-GB" sz="2400" dirty="0">
                <a:latin typeface="Calibri "/>
                <a:cs typeface="Calibri Light"/>
              </a:rPr>
              <a:t>: </a:t>
            </a:r>
            <a:r>
              <a:rPr lang="en-GB" sz="2400" dirty="0">
                <a:latin typeface="Calibri "/>
                <a:cs typeface="Calibri Light"/>
                <a:hlinkClick r:id="rId8"/>
              </a:rPr>
              <a:t>j.hill@uwtsd.ac.uk</a:t>
            </a:r>
            <a:endParaRPr lang="en-GB" sz="2400" dirty="0">
              <a:latin typeface="Calibri "/>
              <a:cs typeface="Calibri Light"/>
            </a:endParaRPr>
          </a:p>
          <a:p>
            <a:endParaRPr lang="en-GB" sz="2400">
              <a:latin typeface="Calibri "/>
              <a:cs typeface="Calibri Light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F9EB7B6-4260-3E32-F382-D17EBB1374E1}"/>
              </a:ext>
            </a:extLst>
          </p:cNvPr>
          <p:cNvSpPr txBox="1"/>
          <p:nvPr/>
        </p:nvSpPr>
        <p:spPr>
          <a:xfrm>
            <a:off x="502227" y="5160817"/>
            <a:ext cx="1015047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 "/>
                <a:cs typeface="Calibri Light"/>
              </a:rPr>
              <a:t>Check out our online </a:t>
            </a:r>
            <a:r>
              <a:rPr lang="en-GB" sz="2400" err="1">
                <a:latin typeface="Calibri "/>
                <a:cs typeface="Calibri Light"/>
              </a:rPr>
              <a:t>infoskills</a:t>
            </a:r>
            <a:r>
              <a:rPr lang="en-GB" sz="2400">
                <a:latin typeface="Calibri "/>
                <a:cs typeface="Calibri Light"/>
              </a:rPr>
              <a:t> programmes to improve your search technique:</a:t>
            </a:r>
          </a:p>
          <a:p>
            <a:r>
              <a:rPr lang="en-GB" sz="2400">
                <a:solidFill>
                  <a:schemeClr val="accent1"/>
                </a:solidFill>
                <a:latin typeface="Calibri "/>
                <a:cs typeface="Calibri Light"/>
              </a:rPr>
              <a:t>Student Essentials: </a:t>
            </a:r>
            <a:r>
              <a:rPr lang="en-GB" sz="2400">
                <a:latin typeface="Calibri "/>
                <a:cs typeface="Calibri Light"/>
                <a:hlinkClick r:id="rId9"/>
              </a:rPr>
              <a:t>Academic and Infoskills</a:t>
            </a:r>
            <a:endParaRPr lang="en-GB" sz="2400">
              <a:latin typeface="Calibri 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1358673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7906078-604B-44F8-A239-19312807BC1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6000">
                <a:cs typeface="Calibri Light"/>
              </a:rPr>
              <a:t>When in doubt, </a:t>
            </a:r>
          </a:p>
          <a:p>
            <a:r>
              <a:rPr lang="en-GB" sz="6000">
                <a:cs typeface="Calibri Light"/>
              </a:rPr>
              <a:t>go to the </a:t>
            </a:r>
          </a:p>
          <a:p>
            <a:r>
              <a:rPr lang="en-GB" sz="6000">
                <a:cs typeface="Calibri Light"/>
              </a:rPr>
              <a:t>Library</a:t>
            </a:r>
          </a:p>
          <a:p>
            <a:endParaRPr lang="en-GB" sz="600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0B537E-15D9-4248-BB59-65CDB28F08F8}"/>
              </a:ext>
            </a:extLst>
          </p:cNvPr>
          <p:cNvSpPr txBox="1"/>
          <p:nvPr/>
        </p:nvSpPr>
        <p:spPr>
          <a:xfrm>
            <a:off x="2582174" y="5357004"/>
            <a:ext cx="167927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J.K. Rowling</a:t>
            </a:r>
            <a:endParaRPr lang="en-US" sz="2400">
              <a:solidFill>
                <a:schemeClr val="bg1"/>
              </a:solidFill>
              <a:cs typeface="Calibri Light"/>
            </a:endParaRPr>
          </a:p>
        </p:txBody>
      </p:sp>
      <p:pic>
        <p:nvPicPr>
          <p:cNvPr id="2" name="Picture 4" descr="Puzzle pieces">
            <a:extLst>
              <a:ext uri="{FF2B5EF4-FFF2-40B4-BE49-F238E27FC236}">
                <a16:creationId xmlns:a16="http://schemas.microsoft.com/office/drawing/2014/main" id="{323ED821-67D8-4940-91F9-91BA48102F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4442" y="-3422"/>
            <a:ext cx="7880680" cy="5180961"/>
          </a:xfrm>
          <a:prstGeom prst="rect">
            <a:avLst/>
          </a:prstGeom>
        </p:spPr>
      </p:pic>
      <p:sp>
        <p:nvSpPr>
          <p:cNvPr id="7" name="TextBox 1">
            <a:extLst>
              <a:ext uri="{FF2B5EF4-FFF2-40B4-BE49-F238E27FC236}">
                <a16:creationId xmlns:a16="http://schemas.microsoft.com/office/drawing/2014/main" id="{74973F99-458D-4345-89B6-4B3B294014BD}"/>
              </a:ext>
            </a:extLst>
          </p:cNvPr>
          <p:cNvSpPr txBox="1"/>
          <p:nvPr/>
        </p:nvSpPr>
        <p:spPr>
          <a:xfrm>
            <a:off x="5521889" y="5358548"/>
            <a:ext cx="6137046" cy="2461187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Lisa Ellis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IMH Academic Liaison Librarian</a:t>
            </a:r>
            <a:endParaRPr lang="en-US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400">
                <a:latin typeface="Arial"/>
                <a:cs typeface="Arial"/>
              </a:rPr>
              <a:t>Email: </a:t>
            </a:r>
            <a:r>
              <a:rPr lang="en-GB" sz="2400">
                <a:latin typeface="Arial"/>
                <a:cs typeface="Arial"/>
                <a:hlinkClick r:id="rId4"/>
              </a:rPr>
              <a:t>l.ellis@uwtsd.ac.uk</a:t>
            </a: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 sz="2400"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GB">
              <a:ea typeface="+mn-lt"/>
              <a:cs typeface="+mn-l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49DB88A-4CDB-4A02-BBF8-EAC6701E3581}">
  <ds:schemaRefs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0</TotalTime>
  <Application>Microsoft Office PowerPoint</Application>
  <PresentationFormat>Widescreen</PresentationFormat>
  <Slides>24</Slides>
  <Notes>11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Office Theme</vt:lpstr>
      <vt:lpstr>office theme</vt:lpstr>
      <vt:lpstr>Office Theme</vt:lpstr>
      <vt:lpstr>Introduction to finding resources </vt:lpstr>
      <vt:lpstr>The Library explained </vt:lpstr>
      <vt:lpstr>The library provides FREE access to…</vt:lpstr>
      <vt:lpstr>Research Process</vt:lpstr>
      <vt:lpstr>Video : Evaluating sources</vt:lpstr>
      <vt:lpstr>Searching for academic information</vt:lpstr>
      <vt:lpstr>Why should I use an online resource list?</vt:lpstr>
      <vt:lpstr>Library catalogue</vt:lpstr>
      <vt:lpstr>Types of information</vt:lpstr>
      <vt:lpstr>Databases</vt:lpstr>
      <vt:lpstr>Browzine –  ejournals </vt:lpstr>
      <vt:lpstr>Henry Stuart Talks</vt:lpstr>
      <vt:lpstr>Cite Them Right Referencing Database</vt:lpstr>
      <vt:lpstr>Link Google Scholar to Library Search</vt:lpstr>
      <vt:lpstr>Basic Search Tips…</vt:lpstr>
      <vt:lpstr>Other Sources of Information</vt:lpstr>
      <vt:lpstr>NHS resources</vt:lpstr>
      <vt:lpstr>NHS e-library health</vt:lpstr>
      <vt:lpstr>Further Resources</vt:lpstr>
      <vt:lpstr>PowerPoint Presentation</vt:lpstr>
      <vt:lpstr>Useful Study Skills Resources</vt:lpstr>
      <vt:lpstr>Summary</vt:lpstr>
      <vt:lpstr>Help is always available...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revision>143</cp:revision>
  <dcterms:created xsi:type="dcterms:W3CDTF">2019-08-13T10:59:48Z</dcterms:created>
  <dcterms:modified xsi:type="dcterms:W3CDTF">2023-04-06T10:46:47Z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