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73" r:id="rId8"/>
    <p:sldId id="269" r:id="rId9"/>
    <p:sldId id="270" r:id="rId10"/>
    <p:sldId id="263" r:id="rId11"/>
    <p:sldId id="268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2E10AC-E50B-4E30-A9C3-42149A0B96E6}" v="19" dt="2026-03-15T11:53:34.2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 naz" userId="8e41b0c6776fd58b" providerId="LiveId" clId="{B19CC6B9-92A2-4A62-A055-80B88D8967B8}"/>
    <pc:docChg chg="undo custSel addSld delSld modSld">
      <pc:chgData name="kay naz" userId="8e41b0c6776fd58b" providerId="LiveId" clId="{B19CC6B9-92A2-4A62-A055-80B88D8967B8}" dt="2026-03-15T14:05:00.309" v="936" actId="120"/>
      <pc:docMkLst>
        <pc:docMk/>
      </pc:docMkLst>
      <pc:sldChg chg="modSp mod">
        <pc:chgData name="kay naz" userId="8e41b0c6776fd58b" providerId="LiveId" clId="{B19CC6B9-92A2-4A62-A055-80B88D8967B8}" dt="2026-03-13T11:11:35.116" v="623" actId="20577"/>
        <pc:sldMkLst>
          <pc:docMk/>
          <pc:sldMk cId="2707625178" sldId="256"/>
        </pc:sldMkLst>
        <pc:spChg chg="mod">
          <ac:chgData name="kay naz" userId="8e41b0c6776fd58b" providerId="LiveId" clId="{B19CC6B9-92A2-4A62-A055-80B88D8967B8}" dt="2026-03-13T11:11:35.116" v="623" actId="20577"/>
          <ac:spMkLst>
            <pc:docMk/>
            <pc:sldMk cId="2707625178" sldId="256"/>
            <ac:spMk id="3" creationId="{DD03488E-47D5-C451-C445-7AB481D49C19}"/>
          </ac:spMkLst>
        </pc:spChg>
      </pc:sldChg>
      <pc:sldChg chg="addSp delSp mod">
        <pc:chgData name="kay naz" userId="8e41b0c6776fd58b" providerId="LiveId" clId="{B19CC6B9-92A2-4A62-A055-80B88D8967B8}" dt="2026-03-13T11:04:47.975" v="394" actId="478"/>
        <pc:sldMkLst>
          <pc:docMk/>
          <pc:sldMk cId="1318155502" sldId="259"/>
        </pc:sldMkLst>
      </pc:sldChg>
      <pc:sldChg chg="addSp modSp add del mod">
        <pc:chgData name="kay naz" userId="8e41b0c6776fd58b" providerId="LiveId" clId="{B19CC6B9-92A2-4A62-A055-80B88D8967B8}" dt="2026-03-15T12:09:24.930" v="928" actId="1076"/>
        <pc:sldMkLst>
          <pc:docMk/>
          <pc:sldMk cId="1148573040" sldId="260"/>
        </pc:sldMkLst>
        <pc:spChg chg="mod">
          <ac:chgData name="kay naz" userId="8e41b0c6776fd58b" providerId="LiveId" clId="{B19CC6B9-92A2-4A62-A055-80B88D8967B8}" dt="2026-03-15T11:57:36.007" v="910" actId="122"/>
          <ac:spMkLst>
            <pc:docMk/>
            <pc:sldMk cId="1148573040" sldId="260"/>
            <ac:spMk id="2" creationId="{CA7D8930-D4DB-50E9-9422-9A2D145DEDEE}"/>
          </ac:spMkLst>
        </pc:spChg>
        <pc:spChg chg="mod">
          <ac:chgData name="kay naz" userId="8e41b0c6776fd58b" providerId="LiveId" clId="{B19CC6B9-92A2-4A62-A055-80B88D8967B8}" dt="2026-03-15T12:00:38.721" v="926" actId="313"/>
          <ac:spMkLst>
            <pc:docMk/>
            <pc:sldMk cId="1148573040" sldId="260"/>
            <ac:spMk id="4" creationId="{8078FC84-F569-FD6A-5486-A04C82269F0E}"/>
          </ac:spMkLst>
        </pc:spChg>
        <pc:spChg chg="add mod">
          <ac:chgData name="kay naz" userId="8e41b0c6776fd58b" providerId="LiveId" clId="{B19CC6B9-92A2-4A62-A055-80B88D8967B8}" dt="2026-03-15T11:53:03.182" v="903" actId="207"/>
          <ac:spMkLst>
            <pc:docMk/>
            <pc:sldMk cId="1148573040" sldId="260"/>
            <ac:spMk id="5" creationId="{7C84DE71-C48B-2DC1-E18D-0B235AEBFDCC}"/>
          </ac:spMkLst>
        </pc:spChg>
        <pc:spChg chg="mod">
          <ac:chgData name="kay naz" userId="8e41b0c6776fd58b" providerId="LiveId" clId="{B19CC6B9-92A2-4A62-A055-80B88D8967B8}" dt="2026-03-15T12:09:24.930" v="928" actId="1076"/>
          <ac:spMkLst>
            <pc:docMk/>
            <pc:sldMk cId="1148573040" sldId="260"/>
            <ac:spMk id="6" creationId="{B4FE8955-6F70-9899-FE86-C00E2D6702D2}"/>
          </ac:spMkLst>
        </pc:spChg>
        <pc:picChg chg="mod">
          <ac:chgData name="kay naz" userId="8e41b0c6776fd58b" providerId="LiveId" clId="{B19CC6B9-92A2-4A62-A055-80B88D8967B8}" dt="2026-03-15T12:09:16.016" v="927" actId="1076"/>
          <ac:picMkLst>
            <pc:docMk/>
            <pc:sldMk cId="1148573040" sldId="260"/>
            <ac:picMk id="8" creationId="{C044D072-BC42-CF09-EFBF-920877188AFA}"/>
          </ac:picMkLst>
        </pc:picChg>
      </pc:sldChg>
      <pc:sldChg chg="addSp modSp add mod">
        <pc:chgData name="kay naz" userId="8e41b0c6776fd58b" providerId="LiveId" clId="{B19CC6B9-92A2-4A62-A055-80B88D8967B8}" dt="2026-03-15T12:11:02.650" v="933" actId="1076"/>
        <pc:sldMkLst>
          <pc:docMk/>
          <pc:sldMk cId="3130983514" sldId="261"/>
        </pc:sldMkLst>
        <pc:spChg chg="mod">
          <ac:chgData name="kay naz" userId="8e41b0c6776fd58b" providerId="LiveId" clId="{B19CC6B9-92A2-4A62-A055-80B88D8967B8}" dt="2026-03-15T11:51:58.491" v="897" actId="122"/>
          <ac:spMkLst>
            <pc:docMk/>
            <pc:sldMk cId="3130983514" sldId="261"/>
            <ac:spMk id="2" creationId="{9DDFA418-EC58-0146-73FF-44B1C925DE2D}"/>
          </ac:spMkLst>
        </pc:spChg>
        <pc:spChg chg="mod">
          <ac:chgData name="kay naz" userId="8e41b0c6776fd58b" providerId="LiveId" clId="{B19CC6B9-92A2-4A62-A055-80B88D8967B8}" dt="2026-03-15T12:11:02.650" v="933" actId="1076"/>
          <ac:spMkLst>
            <pc:docMk/>
            <pc:sldMk cId="3130983514" sldId="261"/>
            <ac:spMk id="5" creationId="{8AAD7733-A2BD-A808-AD9B-9EAC1B41C73E}"/>
          </ac:spMkLst>
        </pc:spChg>
        <pc:spChg chg="add mod">
          <ac:chgData name="kay naz" userId="8e41b0c6776fd58b" providerId="LiveId" clId="{B19CC6B9-92A2-4A62-A055-80B88D8967B8}" dt="2026-03-15T11:53:42.558" v="905" actId="1076"/>
          <ac:spMkLst>
            <pc:docMk/>
            <pc:sldMk cId="3130983514" sldId="261"/>
            <ac:spMk id="8" creationId="{E3ACC3F8-1E1C-EB8E-4EEA-2968B9F0E8F0}"/>
          </ac:spMkLst>
        </pc:spChg>
        <pc:spChg chg="mod">
          <ac:chgData name="kay naz" userId="8e41b0c6776fd58b" providerId="LiveId" clId="{B19CC6B9-92A2-4A62-A055-80B88D8967B8}" dt="2026-03-15T12:10:16.271" v="929" actId="1076"/>
          <ac:spMkLst>
            <pc:docMk/>
            <pc:sldMk cId="3130983514" sldId="261"/>
            <ac:spMk id="11" creationId="{1D9590C9-A4D6-E396-6200-8058BCD218DD}"/>
          </ac:spMkLst>
        </pc:spChg>
        <pc:spChg chg="mod">
          <ac:chgData name="kay naz" userId="8e41b0c6776fd58b" providerId="LiveId" clId="{B19CC6B9-92A2-4A62-A055-80B88D8967B8}" dt="2026-03-15T12:10:27.405" v="931" actId="14100"/>
          <ac:spMkLst>
            <pc:docMk/>
            <pc:sldMk cId="3130983514" sldId="261"/>
            <ac:spMk id="12" creationId="{EF41E160-1A5E-398E-50C9-B3C93DCC6EFD}"/>
          </ac:spMkLst>
        </pc:spChg>
        <pc:picChg chg="mod">
          <ac:chgData name="kay naz" userId="8e41b0c6776fd58b" providerId="LiveId" clId="{B19CC6B9-92A2-4A62-A055-80B88D8967B8}" dt="2026-03-15T11:52:10.618" v="898" actId="1076"/>
          <ac:picMkLst>
            <pc:docMk/>
            <pc:sldMk cId="3130983514" sldId="261"/>
            <ac:picMk id="4" creationId="{9B2A7CA5-3169-5078-EBB9-53456EF5A8E3}"/>
          </ac:picMkLst>
        </pc:picChg>
        <pc:picChg chg="mod">
          <ac:chgData name="kay naz" userId="8e41b0c6776fd58b" providerId="LiveId" clId="{B19CC6B9-92A2-4A62-A055-80B88D8967B8}" dt="2026-03-15T11:52:13.627" v="899" actId="1076"/>
          <ac:picMkLst>
            <pc:docMk/>
            <pc:sldMk cId="3130983514" sldId="261"/>
            <ac:picMk id="7" creationId="{40FC6306-F724-446D-32E8-6B5DC903A262}"/>
          </ac:picMkLst>
        </pc:picChg>
        <pc:picChg chg="mod">
          <ac:chgData name="kay naz" userId="8e41b0c6776fd58b" providerId="LiveId" clId="{B19CC6B9-92A2-4A62-A055-80B88D8967B8}" dt="2026-03-15T12:10:21.505" v="930" actId="1076"/>
          <ac:picMkLst>
            <pc:docMk/>
            <pc:sldMk cId="3130983514" sldId="261"/>
            <ac:picMk id="10" creationId="{5466A334-2E66-15BD-8B92-0FA7897ACBD3}"/>
          </ac:picMkLst>
        </pc:picChg>
      </pc:sldChg>
      <pc:sldChg chg="addSp delSp modSp mod">
        <pc:chgData name="kay naz" userId="8e41b0c6776fd58b" providerId="LiveId" clId="{B19CC6B9-92A2-4A62-A055-80B88D8967B8}" dt="2026-03-14T16:04:37.614" v="892" actId="122"/>
        <pc:sldMkLst>
          <pc:docMk/>
          <pc:sldMk cId="538355770" sldId="263"/>
        </pc:sldMkLst>
        <pc:spChg chg="mod">
          <ac:chgData name="kay naz" userId="8e41b0c6776fd58b" providerId="LiveId" clId="{B19CC6B9-92A2-4A62-A055-80B88D8967B8}" dt="2026-03-14T15:44:48.507" v="861" actId="20577"/>
          <ac:spMkLst>
            <pc:docMk/>
            <pc:sldMk cId="538355770" sldId="263"/>
            <ac:spMk id="8" creationId="{6865BC4B-1749-FD92-DB8E-B6497DC8DC20}"/>
          </ac:spMkLst>
        </pc:spChg>
        <pc:graphicFrameChg chg="add mod modGraphic">
          <ac:chgData name="kay naz" userId="8e41b0c6776fd58b" providerId="LiveId" clId="{B19CC6B9-92A2-4A62-A055-80B88D8967B8}" dt="2026-03-14T16:04:37.614" v="892" actId="122"/>
          <ac:graphicFrameMkLst>
            <pc:docMk/>
            <pc:sldMk cId="538355770" sldId="263"/>
            <ac:graphicFrameMk id="6" creationId="{5BC39BB6-48D7-E147-B568-B9DC778C6DD0}"/>
          </ac:graphicFrameMkLst>
        </pc:graphicFrameChg>
        <pc:picChg chg="add mod">
          <ac:chgData name="kay naz" userId="8e41b0c6776fd58b" providerId="LiveId" clId="{B19CC6B9-92A2-4A62-A055-80B88D8967B8}" dt="2026-03-13T14:53:08.171" v="646" actId="1076"/>
          <ac:picMkLst>
            <pc:docMk/>
            <pc:sldMk cId="538355770" sldId="263"/>
            <ac:picMk id="3" creationId="{9E1823DD-B3CC-AB14-CA58-81D9E41E7B8F}"/>
          </ac:picMkLst>
        </pc:picChg>
      </pc:sldChg>
      <pc:sldChg chg="modSp mod">
        <pc:chgData name="kay naz" userId="8e41b0c6776fd58b" providerId="LiveId" clId="{B19CC6B9-92A2-4A62-A055-80B88D8967B8}" dt="2026-03-13T11:10:38.230" v="619" actId="33524"/>
        <pc:sldMkLst>
          <pc:docMk/>
          <pc:sldMk cId="2527619209" sldId="264"/>
        </pc:sldMkLst>
        <pc:spChg chg="mod">
          <ac:chgData name="kay naz" userId="8e41b0c6776fd58b" providerId="LiveId" clId="{B19CC6B9-92A2-4A62-A055-80B88D8967B8}" dt="2026-03-13T11:10:38.230" v="619" actId="33524"/>
          <ac:spMkLst>
            <pc:docMk/>
            <pc:sldMk cId="2527619209" sldId="264"/>
            <ac:spMk id="3" creationId="{5435E3AF-F16F-39D1-04ED-EB6DAF9728C9}"/>
          </ac:spMkLst>
        </pc:spChg>
      </pc:sldChg>
      <pc:sldChg chg="modSp mod">
        <pc:chgData name="kay naz" userId="8e41b0c6776fd58b" providerId="LiveId" clId="{B19CC6B9-92A2-4A62-A055-80B88D8967B8}" dt="2026-03-14T15:59:28.671" v="881" actId="20577"/>
        <pc:sldMkLst>
          <pc:docMk/>
          <pc:sldMk cId="788003329" sldId="265"/>
        </pc:sldMkLst>
        <pc:spChg chg="mod">
          <ac:chgData name="kay naz" userId="8e41b0c6776fd58b" providerId="LiveId" clId="{B19CC6B9-92A2-4A62-A055-80B88D8967B8}" dt="2026-03-14T15:59:28.671" v="881" actId="20577"/>
          <ac:spMkLst>
            <pc:docMk/>
            <pc:sldMk cId="788003329" sldId="265"/>
            <ac:spMk id="6" creationId="{C5A5E53E-8B7F-A083-780C-AF65EE38E632}"/>
          </ac:spMkLst>
        </pc:spChg>
      </pc:sldChg>
      <pc:sldChg chg="modSp mod">
        <pc:chgData name="kay naz" userId="8e41b0c6776fd58b" providerId="LiveId" clId="{B19CC6B9-92A2-4A62-A055-80B88D8967B8}" dt="2026-03-15T14:05:00.309" v="936" actId="120"/>
        <pc:sldMkLst>
          <pc:docMk/>
          <pc:sldMk cId="3817814787" sldId="268"/>
        </pc:sldMkLst>
        <pc:graphicFrameChg chg="modGraphic">
          <ac:chgData name="kay naz" userId="8e41b0c6776fd58b" providerId="LiveId" clId="{B19CC6B9-92A2-4A62-A055-80B88D8967B8}" dt="2026-03-15T14:05:00.309" v="936" actId="120"/>
          <ac:graphicFrameMkLst>
            <pc:docMk/>
            <pc:sldMk cId="3817814787" sldId="268"/>
            <ac:graphicFrameMk id="6" creationId="{76857C90-936D-3A19-7FB7-3AFC9316E1D6}"/>
          </ac:graphicFrameMkLst>
        </pc:graphicFrameChg>
      </pc:sldChg>
      <pc:sldChg chg="addSp delSp modSp add mod">
        <pc:chgData name="kay naz" userId="8e41b0c6776fd58b" providerId="LiveId" clId="{B19CC6B9-92A2-4A62-A055-80B88D8967B8}" dt="2026-03-14T15:43:33.593" v="856" actId="114"/>
        <pc:sldMkLst>
          <pc:docMk/>
          <pc:sldMk cId="21513269" sldId="269"/>
        </pc:sldMkLst>
        <pc:spChg chg="mod">
          <ac:chgData name="kay naz" userId="8e41b0c6776fd58b" providerId="LiveId" clId="{B19CC6B9-92A2-4A62-A055-80B88D8967B8}" dt="2026-03-10T16:59:39.739" v="358" actId="14100"/>
          <ac:spMkLst>
            <pc:docMk/>
            <pc:sldMk cId="21513269" sldId="269"/>
            <ac:spMk id="2" creationId="{3B9DBFA2-DA5A-90C8-1C7A-4A66272008D8}"/>
          </ac:spMkLst>
        </pc:spChg>
        <pc:spChg chg="mod">
          <ac:chgData name="kay naz" userId="8e41b0c6776fd58b" providerId="LiveId" clId="{B19CC6B9-92A2-4A62-A055-80B88D8967B8}" dt="2026-03-14T15:43:33.593" v="856" actId="114"/>
          <ac:spMkLst>
            <pc:docMk/>
            <pc:sldMk cId="21513269" sldId="269"/>
            <ac:spMk id="3" creationId="{C96CB4D6-FBD0-CA34-0818-2E7D1CCB86FB}"/>
          </ac:spMkLst>
        </pc:spChg>
        <pc:picChg chg="add mod">
          <ac:chgData name="kay naz" userId="8e41b0c6776fd58b" providerId="LiveId" clId="{B19CC6B9-92A2-4A62-A055-80B88D8967B8}" dt="2026-03-13T12:17:31.404" v="628" actId="14100"/>
          <ac:picMkLst>
            <pc:docMk/>
            <pc:sldMk cId="21513269" sldId="269"/>
            <ac:picMk id="4" creationId="{7B9A938F-F797-A46A-DF1F-BAF56A8C2E3E}"/>
          </ac:picMkLst>
        </pc:picChg>
      </pc:sldChg>
      <pc:sldChg chg="modSp add mod">
        <pc:chgData name="kay naz" userId="8e41b0c6776fd58b" providerId="LiveId" clId="{B19CC6B9-92A2-4A62-A055-80B88D8967B8}" dt="2026-03-14T16:02:35.611" v="885" actId="1076"/>
        <pc:sldMkLst>
          <pc:docMk/>
          <pc:sldMk cId="3925253622" sldId="270"/>
        </pc:sldMkLst>
        <pc:spChg chg="mod">
          <ac:chgData name="kay naz" userId="8e41b0c6776fd58b" providerId="LiveId" clId="{B19CC6B9-92A2-4A62-A055-80B88D8967B8}" dt="2026-03-14T15:44:12.915" v="859" actId="20577"/>
          <ac:spMkLst>
            <pc:docMk/>
            <pc:sldMk cId="3925253622" sldId="270"/>
            <ac:spMk id="3" creationId="{A3D15DB6-280F-F6CB-307F-2C1AC86CE09F}"/>
          </ac:spMkLst>
        </pc:spChg>
        <pc:graphicFrameChg chg="mod modGraphic">
          <ac:chgData name="kay naz" userId="8e41b0c6776fd58b" providerId="LiveId" clId="{B19CC6B9-92A2-4A62-A055-80B88D8967B8}" dt="2026-03-14T16:02:35.611" v="885" actId="1076"/>
          <ac:graphicFrameMkLst>
            <pc:docMk/>
            <pc:sldMk cId="3925253622" sldId="270"/>
            <ac:graphicFrameMk id="4" creationId="{F36EFE5F-8CED-D02D-4EE8-15235101E766}"/>
          </ac:graphicFrameMkLst>
        </pc:graphicFrameChg>
      </pc:sldChg>
      <pc:sldChg chg="addSp delSp modSp add del mod">
        <pc:chgData name="kay naz" userId="8e41b0c6776fd58b" providerId="LiveId" clId="{B19CC6B9-92A2-4A62-A055-80B88D8967B8}" dt="2026-03-15T11:57:05.370" v="908" actId="2696"/>
        <pc:sldMkLst>
          <pc:docMk/>
          <pc:sldMk cId="1646681353" sldId="271"/>
        </pc:sldMkLst>
        <pc:spChg chg="mod">
          <ac:chgData name="kay naz" userId="8e41b0c6776fd58b" providerId="LiveId" clId="{B19CC6B9-92A2-4A62-A055-80B88D8967B8}" dt="2026-03-14T15:55:52.348" v="874" actId="255"/>
          <ac:spMkLst>
            <pc:docMk/>
            <pc:sldMk cId="1646681353" sldId="271"/>
            <ac:spMk id="3" creationId="{DDC9BF99-D00A-B1F2-2887-C3116BD8B241}"/>
          </ac:spMkLst>
        </pc:spChg>
        <pc:picChg chg="add del mod">
          <ac:chgData name="kay naz" userId="8e41b0c6776fd58b" providerId="LiveId" clId="{B19CC6B9-92A2-4A62-A055-80B88D8967B8}" dt="2026-03-14T15:11:34.657" v="824" actId="478"/>
          <ac:picMkLst>
            <pc:docMk/>
            <pc:sldMk cId="1646681353" sldId="271"/>
            <ac:picMk id="5" creationId="{7EBE3D28-9E9B-E64E-735C-5BD6F9146050}"/>
          </ac:picMkLst>
        </pc:picChg>
        <pc:picChg chg="add del mod">
          <ac:chgData name="kay naz" userId="8e41b0c6776fd58b" providerId="LiveId" clId="{B19CC6B9-92A2-4A62-A055-80B88D8967B8}" dt="2026-03-14T15:12:05.801" v="827" actId="478"/>
          <ac:picMkLst>
            <pc:docMk/>
            <pc:sldMk cId="1646681353" sldId="271"/>
            <ac:picMk id="7" creationId="{BB50D610-06D7-6BE1-E0EA-59F389215343}"/>
          </ac:picMkLst>
        </pc:picChg>
      </pc:sldChg>
      <pc:sldChg chg="addSp modSp add del mod">
        <pc:chgData name="kay naz" userId="8e41b0c6776fd58b" providerId="LiveId" clId="{B19CC6B9-92A2-4A62-A055-80B88D8967B8}" dt="2026-03-15T11:57:11.147" v="909" actId="2696"/>
        <pc:sldMkLst>
          <pc:docMk/>
          <pc:sldMk cId="1458900503" sldId="272"/>
        </pc:sldMkLst>
        <pc:spChg chg="mod">
          <ac:chgData name="kay naz" userId="8e41b0c6776fd58b" providerId="LiveId" clId="{B19CC6B9-92A2-4A62-A055-80B88D8967B8}" dt="2026-03-14T15:41:49.670" v="844" actId="27636"/>
          <ac:spMkLst>
            <pc:docMk/>
            <pc:sldMk cId="1458900503" sldId="272"/>
            <ac:spMk id="3" creationId="{3FD69775-5259-9A7D-23BE-3EFC81FC908A}"/>
          </ac:spMkLst>
        </pc:spChg>
      </pc:sldChg>
      <pc:sldChg chg="addSp modSp add mod">
        <pc:chgData name="kay naz" userId="8e41b0c6776fd58b" providerId="LiveId" clId="{B19CC6B9-92A2-4A62-A055-80B88D8967B8}" dt="2026-03-15T11:55:01.948" v="907" actId="255"/>
        <pc:sldMkLst>
          <pc:docMk/>
          <pc:sldMk cId="2977455938" sldId="273"/>
        </pc:sldMkLst>
        <pc:spChg chg="add mod">
          <ac:chgData name="kay naz" userId="8e41b0c6776fd58b" providerId="LiveId" clId="{B19CC6B9-92A2-4A62-A055-80B88D8967B8}" dt="2026-03-14T15:43:04.319" v="851" actId="20577"/>
          <ac:spMkLst>
            <pc:docMk/>
            <pc:sldMk cId="2977455938" sldId="273"/>
            <ac:spMk id="7" creationId="{854C96B8-0F97-3578-A56E-BF593E63813A}"/>
          </ac:spMkLst>
        </pc:spChg>
        <pc:graphicFrameChg chg="mod modGraphic">
          <ac:chgData name="kay naz" userId="8e41b0c6776fd58b" providerId="LiveId" clId="{B19CC6B9-92A2-4A62-A055-80B88D8967B8}" dt="2026-03-15T11:55:01.948" v="907" actId="255"/>
          <ac:graphicFrameMkLst>
            <pc:docMk/>
            <pc:sldMk cId="2977455938" sldId="273"/>
            <ac:graphicFrameMk id="4" creationId="{EE18439F-BD54-AE97-F112-BED973A2A548}"/>
          </ac:graphicFrameMkLst>
        </pc:graphicFrameChg>
        <pc:picChg chg="mod">
          <ac:chgData name="kay naz" userId="8e41b0c6776fd58b" providerId="LiveId" clId="{B19CC6B9-92A2-4A62-A055-80B88D8967B8}" dt="2026-03-14T15:38:34.635" v="829" actId="1076"/>
          <ac:picMkLst>
            <pc:docMk/>
            <pc:sldMk cId="2977455938" sldId="273"/>
            <ac:picMk id="3" creationId="{E175E1E4-AD18-D76A-6519-9A68C88FEC7F}"/>
          </ac:picMkLst>
        </pc:picChg>
        <pc:picChg chg="mod">
          <ac:chgData name="kay naz" userId="8e41b0c6776fd58b" providerId="LiveId" clId="{B19CC6B9-92A2-4A62-A055-80B88D8967B8}" dt="2026-03-14T15:38:39.405" v="830" actId="1076"/>
          <ac:picMkLst>
            <pc:docMk/>
            <pc:sldMk cId="2977455938" sldId="273"/>
            <ac:picMk id="5" creationId="{5FF61C3E-7A4D-B522-0A9F-ECCC2F41709D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0B5203-69EF-48B0-A080-BD60602CF99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BD585C9-F92B-4F52-B719-1FB317361C20}">
      <dgm:prSet/>
      <dgm:spPr/>
      <dgm:t>
        <a:bodyPr/>
        <a:lstStyle/>
        <a:p>
          <a:pPr>
            <a:defRPr cap="all"/>
          </a:pPr>
          <a:r>
            <a:rPr lang="en-GB"/>
            <a:t>Introduction and Case study context</a:t>
          </a:r>
          <a:endParaRPr lang="en-US"/>
        </a:p>
      </dgm:t>
    </dgm:pt>
    <dgm:pt modelId="{4A6F3921-32E2-40CB-9E5E-B9A878F1C136}" type="parTrans" cxnId="{B0B12633-A9C9-4A76-B40D-38B9B7DE921F}">
      <dgm:prSet/>
      <dgm:spPr/>
      <dgm:t>
        <a:bodyPr/>
        <a:lstStyle/>
        <a:p>
          <a:endParaRPr lang="en-US"/>
        </a:p>
      </dgm:t>
    </dgm:pt>
    <dgm:pt modelId="{773E1720-C7B6-4543-BE9D-C970DF67B995}" type="sibTrans" cxnId="{B0B12633-A9C9-4A76-B40D-38B9B7DE921F}">
      <dgm:prSet/>
      <dgm:spPr/>
      <dgm:t>
        <a:bodyPr/>
        <a:lstStyle/>
        <a:p>
          <a:endParaRPr lang="en-US"/>
        </a:p>
      </dgm:t>
    </dgm:pt>
    <dgm:pt modelId="{77242BC7-32D8-407D-BC5B-102C98398EAC}">
      <dgm:prSet/>
      <dgm:spPr/>
      <dgm:t>
        <a:bodyPr/>
        <a:lstStyle/>
        <a:p>
          <a:pPr>
            <a:defRPr cap="all"/>
          </a:pPr>
          <a:r>
            <a:rPr lang="en-GB" dirty="0"/>
            <a:t>Evaluate Productivity tools</a:t>
          </a:r>
          <a:endParaRPr lang="en-US" dirty="0"/>
        </a:p>
      </dgm:t>
    </dgm:pt>
    <dgm:pt modelId="{04C93E9A-CA98-44FA-BC96-1C6127F6579B}" type="parTrans" cxnId="{409DD634-E226-4DFD-BE96-F7645C9A512C}">
      <dgm:prSet/>
      <dgm:spPr/>
      <dgm:t>
        <a:bodyPr/>
        <a:lstStyle/>
        <a:p>
          <a:endParaRPr lang="en-US"/>
        </a:p>
      </dgm:t>
    </dgm:pt>
    <dgm:pt modelId="{35AAF361-FBC0-480F-A082-1BA79585331F}" type="sibTrans" cxnId="{409DD634-E226-4DFD-BE96-F7645C9A512C}">
      <dgm:prSet/>
      <dgm:spPr/>
      <dgm:t>
        <a:bodyPr/>
        <a:lstStyle/>
        <a:p>
          <a:endParaRPr lang="en-US"/>
        </a:p>
      </dgm:t>
    </dgm:pt>
    <dgm:pt modelId="{3B41E3EF-3045-4791-B890-5C837C508836}">
      <dgm:prSet/>
      <dgm:spPr/>
      <dgm:t>
        <a:bodyPr/>
        <a:lstStyle/>
        <a:p>
          <a:pPr>
            <a:defRPr cap="all"/>
          </a:pPr>
          <a:r>
            <a:rPr lang="en-GB"/>
            <a:t>Evaluate Co0mmunication Tools</a:t>
          </a:r>
          <a:endParaRPr lang="en-US"/>
        </a:p>
      </dgm:t>
    </dgm:pt>
    <dgm:pt modelId="{A4EA4F8F-D6EE-4F43-8BBF-A595FE71E204}" type="parTrans" cxnId="{4A421BD6-8EFC-4371-9E32-F736EBAE03E1}">
      <dgm:prSet/>
      <dgm:spPr/>
      <dgm:t>
        <a:bodyPr/>
        <a:lstStyle/>
        <a:p>
          <a:endParaRPr lang="en-US"/>
        </a:p>
      </dgm:t>
    </dgm:pt>
    <dgm:pt modelId="{659EEDA5-00AA-4131-ABCC-4883DCE911F5}" type="sibTrans" cxnId="{4A421BD6-8EFC-4371-9E32-F736EBAE03E1}">
      <dgm:prSet/>
      <dgm:spPr/>
      <dgm:t>
        <a:bodyPr/>
        <a:lstStyle/>
        <a:p>
          <a:endParaRPr lang="en-US"/>
        </a:p>
      </dgm:t>
    </dgm:pt>
    <dgm:pt modelId="{33156B39-1F73-440A-894E-B4841B0AA2DF}">
      <dgm:prSet/>
      <dgm:spPr/>
      <dgm:t>
        <a:bodyPr/>
        <a:lstStyle/>
        <a:p>
          <a:pPr>
            <a:defRPr cap="all"/>
          </a:pPr>
          <a:r>
            <a:rPr lang="en-GB"/>
            <a:t>Design digital safety action plan</a:t>
          </a:r>
          <a:endParaRPr lang="en-US"/>
        </a:p>
      </dgm:t>
    </dgm:pt>
    <dgm:pt modelId="{FA98B997-1D5F-4378-8DA3-8A898462DD5D}" type="parTrans" cxnId="{AC14D258-8BFD-4C6A-8D7C-EECEAB12383A}">
      <dgm:prSet/>
      <dgm:spPr/>
      <dgm:t>
        <a:bodyPr/>
        <a:lstStyle/>
        <a:p>
          <a:endParaRPr lang="en-US"/>
        </a:p>
      </dgm:t>
    </dgm:pt>
    <dgm:pt modelId="{E3FAA6DD-B383-41B0-A019-171A1D51401A}" type="sibTrans" cxnId="{AC14D258-8BFD-4C6A-8D7C-EECEAB12383A}">
      <dgm:prSet/>
      <dgm:spPr/>
      <dgm:t>
        <a:bodyPr/>
        <a:lstStyle/>
        <a:p>
          <a:endParaRPr lang="en-US"/>
        </a:p>
      </dgm:t>
    </dgm:pt>
    <dgm:pt modelId="{AB4B0AD5-FAD2-4753-9EFA-EB99E792EAD1}">
      <dgm:prSet/>
      <dgm:spPr/>
      <dgm:t>
        <a:bodyPr/>
        <a:lstStyle/>
        <a:p>
          <a:pPr>
            <a:defRPr cap="all"/>
          </a:pPr>
          <a:r>
            <a:rPr lang="en-GB"/>
            <a:t>Conclusion</a:t>
          </a:r>
          <a:endParaRPr lang="en-US"/>
        </a:p>
      </dgm:t>
    </dgm:pt>
    <dgm:pt modelId="{08C62BCE-6CA1-4830-8F19-50394DCF1E21}" type="parTrans" cxnId="{EF728D36-F432-492B-B995-A79DB7511338}">
      <dgm:prSet/>
      <dgm:spPr/>
      <dgm:t>
        <a:bodyPr/>
        <a:lstStyle/>
        <a:p>
          <a:endParaRPr lang="en-US"/>
        </a:p>
      </dgm:t>
    </dgm:pt>
    <dgm:pt modelId="{1C9CE32C-30C8-4970-8D63-AB72702D5413}" type="sibTrans" cxnId="{EF728D36-F432-492B-B995-A79DB7511338}">
      <dgm:prSet/>
      <dgm:spPr/>
      <dgm:t>
        <a:bodyPr/>
        <a:lstStyle/>
        <a:p>
          <a:endParaRPr lang="en-US"/>
        </a:p>
      </dgm:t>
    </dgm:pt>
    <dgm:pt modelId="{36A7C4D0-2358-4059-9960-298529F3C5B4}">
      <dgm:prSet/>
      <dgm:spPr/>
      <dgm:t>
        <a:bodyPr/>
        <a:lstStyle/>
        <a:p>
          <a:pPr>
            <a:defRPr cap="all"/>
          </a:pPr>
          <a:r>
            <a:rPr lang="en-GB"/>
            <a:t>References</a:t>
          </a:r>
          <a:endParaRPr lang="en-US"/>
        </a:p>
      </dgm:t>
    </dgm:pt>
    <dgm:pt modelId="{6395FF2F-7A37-4869-9C22-FC457A1F9A2D}" type="parTrans" cxnId="{5754CB0C-7BFE-4BC9-9CF5-3D2006969EEC}">
      <dgm:prSet/>
      <dgm:spPr/>
      <dgm:t>
        <a:bodyPr/>
        <a:lstStyle/>
        <a:p>
          <a:endParaRPr lang="en-US"/>
        </a:p>
      </dgm:t>
    </dgm:pt>
    <dgm:pt modelId="{DF305AC5-47D6-41FB-AC7F-46880A7B0A0D}" type="sibTrans" cxnId="{5754CB0C-7BFE-4BC9-9CF5-3D2006969EEC}">
      <dgm:prSet/>
      <dgm:spPr/>
      <dgm:t>
        <a:bodyPr/>
        <a:lstStyle/>
        <a:p>
          <a:endParaRPr lang="en-US"/>
        </a:p>
      </dgm:t>
    </dgm:pt>
    <dgm:pt modelId="{3DF7FF53-117D-49FB-ADAC-A5DED1DA7180}" type="pres">
      <dgm:prSet presAssocID="{E20B5203-69EF-48B0-A080-BD60602CF99F}" presName="root" presStyleCnt="0">
        <dgm:presLayoutVars>
          <dgm:dir/>
          <dgm:resizeHandles val="exact"/>
        </dgm:presLayoutVars>
      </dgm:prSet>
      <dgm:spPr/>
    </dgm:pt>
    <dgm:pt modelId="{AC422E2C-9959-4199-8997-C72B9DAB4CF4}" type="pres">
      <dgm:prSet presAssocID="{FBD585C9-F92B-4F52-B719-1FB317361C20}" presName="compNode" presStyleCnt="0"/>
      <dgm:spPr/>
    </dgm:pt>
    <dgm:pt modelId="{8B803950-F511-4CC2-A657-7D2A71A11173}" type="pres">
      <dgm:prSet presAssocID="{FBD585C9-F92B-4F52-B719-1FB317361C20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54A9B3D-6BEF-46C5-BC23-2C49DDB9E5C7}" type="pres">
      <dgm:prSet presAssocID="{FBD585C9-F92B-4F52-B719-1FB317361C2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5ECE257-5BEA-4D5B-90BB-BF0FAB2D3C1F}" type="pres">
      <dgm:prSet presAssocID="{FBD585C9-F92B-4F52-B719-1FB317361C20}" presName="spaceRect" presStyleCnt="0"/>
      <dgm:spPr/>
    </dgm:pt>
    <dgm:pt modelId="{5E999744-A8D0-4C8D-ADBE-AE3A23530DE6}" type="pres">
      <dgm:prSet presAssocID="{FBD585C9-F92B-4F52-B719-1FB317361C20}" presName="textRect" presStyleLbl="revTx" presStyleIdx="0" presStyleCnt="6">
        <dgm:presLayoutVars>
          <dgm:chMax val="1"/>
          <dgm:chPref val="1"/>
        </dgm:presLayoutVars>
      </dgm:prSet>
      <dgm:spPr/>
    </dgm:pt>
    <dgm:pt modelId="{42E17F8D-444C-4A24-B013-C679F1867FE2}" type="pres">
      <dgm:prSet presAssocID="{773E1720-C7B6-4543-BE9D-C970DF67B995}" presName="sibTrans" presStyleCnt="0"/>
      <dgm:spPr/>
    </dgm:pt>
    <dgm:pt modelId="{3651B2EC-669F-4A09-9F6B-98BEA7E65E2A}" type="pres">
      <dgm:prSet presAssocID="{77242BC7-32D8-407D-BC5B-102C98398EAC}" presName="compNode" presStyleCnt="0"/>
      <dgm:spPr/>
    </dgm:pt>
    <dgm:pt modelId="{AF0D45C9-3A4B-4297-BF7C-4565C48E3E48}" type="pres">
      <dgm:prSet presAssocID="{77242BC7-32D8-407D-BC5B-102C98398EAC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4017CA77-9906-4F18-AE3D-029D799D6C16}" type="pres">
      <dgm:prSet presAssocID="{77242BC7-32D8-407D-BC5B-102C98398EA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1A3A1FB2-A84C-47D0-B089-D607022B447A}" type="pres">
      <dgm:prSet presAssocID="{77242BC7-32D8-407D-BC5B-102C98398EAC}" presName="spaceRect" presStyleCnt="0"/>
      <dgm:spPr/>
    </dgm:pt>
    <dgm:pt modelId="{EE27A0F1-939C-456F-B8FA-7589339D6F38}" type="pres">
      <dgm:prSet presAssocID="{77242BC7-32D8-407D-BC5B-102C98398EAC}" presName="textRect" presStyleLbl="revTx" presStyleIdx="1" presStyleCnt="6">
        <dgm:presLayoutVars>
          <dgm:chMax val="1"/>
          <dgm:chPref val="1"/>
        </dgm:presLayoutVars>
      </dgm:prSet>
      <dgm:spPr/>
    </dgm:pt>
    <dgm:pt modelId="{62B7D38B-378B-44CA-BE14-EE09A826A01F}" type="pres">
      <dgm:prSet presAssocID="{35AAF361-FBC0-480F-A082-1BA79585331F}" presName="sibTrans" presStyleCnt="0"/>
      <dgm:spPr/>
    </dgm:pt>
    <dgm:pt modelId="{EF533255-0E75-42D4-8949-801868A191C5}" type="pres">
      <dgm:prSet presAssocID="{3B41E3EF-3045-4791-B890-5C837C508836}" presName="compNode" presStyleCnt="0"/>
      <dgm:spPr/>
    </dgm:pt>
    <dgm:pt modelId="{4D7AA5B1-F49C-48EB-8FC9-F6C031AD2F2F}" type="pres">
      <dgm:prSet presAssocID="{3B41E3EF-3045-4791-B890-5C837C508836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C6A0B72-DEDB-4B8A-856B-E54A84283108}" type="pres">
      <dgm:prSet presAssocID="{3B41E3EF-3045-4791-B890-5C837C50883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67762103-26DD-44CF-A979-801E2E224AAA}" type="pres">
      <dgm:prSet presAssocID="{3B41E3EF-3045-4791-B890-5C837C508836}" presName="spaceRect" presStyleCnt="0"/>
      <dgm:spPr/>
    </dgm:pt>
    <dgm:pt modelId="{F1B2DFAE-4A53-4CB3-8E29-2D76546D4FD0}" type="pres">
      <dgm:prSet presAssocID="{3B41E3EF-3045-4791-B890-5C837C508836}" presName="textRect" presStyleLbl="revTx" presStyleIdx="2" presStyleCnt="6">
        <dgm:presLayoutVars>
          <dgm:chMax val="1"/>
          <dgm:chPref val="1"/>
        </dgm:presLayoutVars>
      </dgm:prSet>
      <dgm:spPr/>
    </dgm:pt>
    <dgm:pt modelId="{4ED826B0-F5FF-4E88-933F-FD5017C4535E}" type="pres">
      <dgm:prSet presAssocID="{659EEDA5-00AA-4131-ABCC-4883DCE911F5}" presName="sibTrans" presStyleCnt="0"/>
      <dgm:spPr/>
    </dgm:pt>
    <dgm:pt modelId="{DD429C0D-0083-457A-B093-02DA4FB8BEFF}" type="pres">
      <dgm:prSet presAssocID="{33156B39-1F73-440A-894E-B4841B0AA2DF}" presName="compNode" presStyleCnt="0"/>
      <dgm:spPr/>
    </dgm:pt>
    <dgm:pt modelId="{893B2F60-AF5B-4A40-8060-B938A9FD92E8}" type="pres">
      <dgm:prSet presAssocID="{33156B39-1F73-440A-894E-B4841B0AA2DF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EC88CEE-9028-4A4A-94B7-58266FB44109}" type="pres">
      <dgm:prSet presAssocID="{33156B39-1F73-440A-894E-B4841B0AA2D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A4408E1-606C-4742-8769-24F65DCB4B06}" type="pres">
      <dgm:prSet presAssocID="{33156B39-1F73-440A-894E-B4841B0AA2DF}" presName="spaceRect" presStyleCnt="0"/>
      <dgm:spPr/>
    </dgm:pt>
    <dgm:pt modelId="{2326EB5C-58FB-4300-82A8-E85AE6DD79FD}" type="pres">
      <dgm:prSet presAssocID="{33156B39-1F73-440A-894E-B4841B0AA2DF}" presName="textRect" presStyleLbl="revTx" presStyleIdx="3" presStyleCnt="6">
        <dgm:presLayoutVars>
          <dgm:chMax val="1"/>
          <dgm:chPref val="1"/>
        </dgm:presLayoutVars>
      </dgm:prSet>
      <dgm:spPr/>
    </dgm:pt>
    <dgm:pt modelId="{DEB8A0D1-4687-4870-B0B7-6A369CE633D6}" type="pres">
      <dgm:prSet presAssocID="{E3FAA6DD-B383-41B0-A019-171A1D51401A}" presName="sibTrans" presStyleCnt="0"/>
      <dgm:spPr/>
    </dgm:pt>
    <dgm:pt modelId="{F9CECFCE-35B8-48E5-8017-395D4A610ABF}" type="pres">
      <dgm:prSet presAssocID="{AB4B0AD5-FAD2-4753-9EFA-EB99E792EAD1}" presName="compNode" presStyleCnt="0"/>
      <dgm:spPr/>
    </dgm:pt>
    <dgm:pt modelId="{7DABABCD-4B27-4EA7-A16E-9E54B481E028}" type="pres">
      <dgm:prSet presAssocID="{AB4B0AD5-FAD2-4753-9EFA-EB99E792EAD1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D02D758-35FD-47D8-8237-51DE92127A1E}" type="pres">
      <dgm:prSet presAssocID="{AB4B0AD5-FAD2-4753-9EFA-EB99E792EAD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2D1455A-A563-4023-8D88-52846EFF4C26}" type="pres">
      <dgm:prSet presAssocID="{AB4B0AD5-FAD2-4753-9EFA-EB99E792EAD1}" presName="spaceRect" presStyleCnt="0"/>
      <dgm:spPr/>
    </dgm:pt>
    <dgm:pt modelId="{D2EAC583-1085-4FEC-B533-8D6F20295656}" type="pres">
      <dgm:prSet presAssocID="{AB4B0AD5-FAD2-4753-9EFA-EB99E792EAD1}" presName="textRect" presStyleLbl="revTx" presStyleIdx="4" presStyleCnt="6">
        <dgm:presLayoutVars>
          <dgm:chMax val="1"/>
          <dgm:chPref val="1"/>
        </dgm:presLayoutVars>
      </dgm:prSet>
      <dgm:spPr/>
    </dgm:pt>
    <dgm:pt modelId="{64BD6384-5949-4A61-B1F0-0D10E51021E2}" type="pres">
      <dgm:prSet presAssocID="{1C9CE32C-30C8-4970-8D63-AB72702D5413}" presName="sibTrans" presStyleCnt="0"/>
      <dgm:spPr/>
    </dgm:pt>
    <dgm:pt modelId="{0691EFC0-E959-4C32-879D-E2437594F533}" type="pres">
      <dgm:prSet presAssocID="{36A7C4D0-2358-4059-9960-298529F3C5B4}" presName="compNode" presStyleCnt="0"/>
      <dgm:spPr/>
    </dgm:pt>
    <dgm:pt modelId="{F2461963-491D-4A4A-83C9-FC3C87A5D348}" type="pres">
      <dgm:prSet presAssocID="{36A7C4D0-2358-4059-9960-298529F3C5B4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EB75B19-DF49-4B00-9462-30702CEFCA01}" type="pres">
      <dgm:prSet presAssocID="{36A7C4D0-2358-4059-9960-298529F3C5B4}" presName="iconRect" presStyleLbl="node1" presStyleIdx="5" presStyleCnt="6"/>
      <dgm:spPr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4C426BB0-7CC1-47CA-A4F8-12CA92B1C925}" type="pres">
      <dgm:prSet presAssocID="{36A7C4D0-2358-4059-9960-298529F3C5B4}" presName="spaceRect" presStyleCnt="0"/>
      <dgm:spPr/>
    </dgm:pt>
    <dgm:pt modelId="{EC909E4C-7B0C-44C0-9EB8-0A04EEB6021A}" type="pres">
      <dgm:prSet presAssocID="{36A7C4D0-2358-4059-9960-298529F3C5B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552680C-4CD8-4AE0-B71D-017467223F07}" type="presOf" srcId="{3B41E3EF-3045-4791-B890-5C837C508836}" destId="{F1B2DFAE-4A53-4CB3-8E29-2D76546D4FD0}" srcOrd="0" destOrd="0" presId="urn:microsoft.com/office/officeart/2018/5/layout/IconLeafLabelList"/>
    <dgm:cxn modelId="{5754CB0C-7BFE-4BC9-9CF5-3D2006969EEC}" srcId="{E20B5203-69EF-48B0-A080-BD60602CF99F}" destId="{36A7C4D0-2358-4059-9960-298529F3C5B4}" srcOrd="5" destOrd="0" parTransId="{6395FF2F-7A37-4869-9C22-FC457A1F9A2D}" sibTransId="{DF305AC5-47D6-41FB-AC7F-46880A7B0A0D}"/>
    <dgm:cxn modelId="{3232DC22-B1B5-4908-8FAC-1228F6809777}" type="presOf" srcId="{77242BC7-32D8-407D-BC5B-102C98398EAC}" destId="{EE27A0F1-939C-456F-B8FA-7589339D6F38}" srcOrd="0" destOrd="0" presId="urn:microsoft.com/office/officeart/2018/5/layout/IconLeafLabelList"/>
    <dgm:cxn modelId="{B0B12633-A9C9-4A76-B40D-38B9B7DE921F}" srcId="{E20B5203-69EF-48B0-A080-BD60602CF99F}" destId="{FBD585C9-F92B-4F52-B719-1FB317361C20}" srcOrd="0" destOrd="0" parTransId="{4A6F3921-32E2-40CB-9E5E-B9A878F1C136}" sibTransId="{773E1720-C7B6-4543-BE9D-C970DF67B995}"/>
    <dgm:cxn modelId="{409DD634-E226-4DFD-BE96-F7645C9A512C}" srcId="{E20B5203-69EF-48B0-A080-BD60602CF99F}" destId="{77242BC7-32D8-407D-BC5B-102C98398EAC}" srcOrd="1" destOrd="0" parTransId="{04C93E9A-CA98-44FA-BC96-1C6127F6579B}" sibTransId="{35AAF361-FBC0-480F-A082-1BA79585331F}"/>
    <dgm:cxn modelId="{EF728D36-F432-492B-B995-A79DB7511338}" srcId="{E20B5203-69EF-48B0-A080-BD60602CF99F}" destId="{AB4B0AD5-FAD2-4753-9EFA-EB99E792EAD1}" srcOrd="4" destOrd="0" parTransId="{08C62BCE-6CA1-4830-8F19-50394DCF1E21}" sibTransId="{1C9CE32C-30C8-4970-8D63-AB72702D5413}"/>
    <dgm:cxn modelId="{211CEC3E-30CF-4926-A776-A7EEE7AB1F80}" type="presOf" srcId="{AB4B0AD5-FAD2-4753-9EFA-EB99E792EAD1}" destId="{D2EAC583-1085-4FEC-B533-8D6F20295656}" srcOrd="0" destOrd="0" presId="urn:microsoft.com/office/officeart/2018/5/layout/IconLeafLabelList"/>
    <dgm:cxn modelId="{0708D360-7789-417A-9116-1A874965A6E5}" type="presOf" srcId="{33156B39-1F73-440A-894E-B4841B0AA2DF}" destId="{2326EB5C-58FB-4300-82A8-E85AE6DD79FD}" srcOrd="0" destOrd="0" presId="urn:microsoft.com/office/officeart/2018/5/layout/IconLeafLabelList"/>
    <dgm:cxn modelId="{AC14D258-8BFD-4C6A-8D7C-EECEAB12383A}" srcId="{E20B5203-69EF-48B0-A080-BD60602CF99F}" destId="{33156B39-1F73-440A-894E-B4841B0AA2DF}" srcOrd="3" destOrd="0" parTransId="{FA98B997-1D5F-4378-8DA3-8A898462DD5D}" sibTransId="{E3FAA6DD-B383-41B0-A019-171A1D51401A}"/>
    <dgm:cxn modelId="{3822FBA6-3F41-4046-AE6C-B9EC03111CA6}" type="presOf" srcId="{36A7C4D0-2358-4059-9960-298529F3C5B4}" destId="{EC909E4C-7B0C-44C0-9EB8-0A04EEB6021A}" srcOrd="0" destOrd="0" presId="urn:microsoft.com/office/officeart/2018/5/layout/IconLeafLabelList"/>
    <dgm:cxn modelId="{846D1DBF-C06D-4037-A58F-0B8E02F8EAB1}" type="presOf" srcId="{E20B5203-69EF-48B0-A080-BD60602CF99F}" destId="{3DF7FF53-117D-49FB-ADAC-A5DED1DA7180}" srcOrd="0" destOrd="0" presId="urn:microsoft.com/office/officeart/2018/5/layout/IconLeafLabelList"/>
    <dgm:cxn modelId="{4A421BD6-8EFC-4371-9E32-F736EBAE03E1}" srcId="{E20B5203-69EF-48B0-A080-BD60602CF99F}" destId="{3B41E3EF-3045-4791-B890-5C837C508836}" srcOrd="2" destOrd="0" parTransId="{A4EA4F8F-D6EE-4F43-8BBF-A595FE71E204}" sibTransId="{659EEDA5-00AA-4131-ABCC-4883DCE911F5}"/>
    <dgm:cxn modelId="{762F7FDC-7DAF-43C8-85C7-17008782F3B5}" type="presOf" srcId="{FBD585C9-F92B-4F52-B719-1FB317361C20}" destId="{5E999744-A8D0-4C8D-ADBE-AE3A23530DE6}" srcOrd="0" destOrd="0" presId="urn:microsoft.com/office/officeart/2018/5/layout/IconLeafLabelList"/>
    <dgm:cxn modelId="{B3F9DBD2-D5C8-4EF2-9E47-C89D500052C7}" type="presParOf" srcId="{3DF7FF53-117D-49FB-ADAC-A5DED1DA7180}" destId="{AC422E2C-9959-4199-8997-C72B9DAB4CF4}" srcOrd="0" destOrd="0" presId="urn:microsoft.com/office/officeart/2018/5/layout/IconLeafLabelList"/>
    <dgm:cxn modelId="{00BAB654-70BE-47A4-B616-CB0EDC9A1D40}" type="presParOf" srcId="{AC422E2C-9959-4199-8997-C72B9DAB4CF4}" destId="{8B803950-F511-4CC2-A657-7D2A71A11173}" srcOrd="0" destOrd="0" presId="urn:microsoft.com/office/officeart/2018/5/layout/IconLeafLabelList"/>
    <dgm:cxn modelId="{D68CFE91-9F10-4359-A64E-9C0BEB60C572}" type="presParOf" srcId="{AC422E2C-9959-4199-8997-C72B9DAB4CF4}" destId="{E54A9B3D-6BEF-46C5-BC23-2C49DDB9E5C7}" srcOrd="1" destOrd="0" presId="urn:microsoft.com/office/officeart/2018/5/layout/IconLeafLabelList"/>
    <dgm:cxn modelId="{1975AC1D-C669-43B8-922E-7049088C8226}" type="presParOf" srcId="{AC422E2C-9959-4199-8997-C72B9DAB4CF4}" destId="{F5ECE257-5BEA-4D5B-90BB-BF0FAB2D3C1F}" srcOrd="2" destOrd="0" presId="urn:microsoft.com/office/officeart/2018/5/layout/IconLeafLabelList"/>
    <dgm:cxn modelId="{B0BC6C0D-0FB8-4C3F-9CCE-C3E6B458C760}" type="presParOf" srcId="{AC422E2C-9959-4199-8997-C72B9DAB4CF4}" destId="{5E999744-A8D0-4C8D-ADBE-AE3A23530DE6}" srcOrd="3" destOrd="0" presId="urn:microsoft.com/office/officeart/2018/5/layout/IconLeafLabelList"/>
    <dgm:cxn modelId="{1ADF49AF-53DC-482A-A552-8F88CC4BC6EC}" type="presParOf" srcId="{3DF7FF53-117D-49FB-ADAC-A5DED1DA7180}" destId="{42E17F8D-444C-4A24-B013-C679F1867FE2}" srcOrd="1" destOrd="0" presId="urn:microsoft.com/office/officeart/2018/5/layout/IconLeafLabelList"/>
    <dgm:cxn modelId="{B3D7D253-937B-4B72-AFD0-6F2528A49911}" type="presParOf" srcId="{3DF7FF53-117D-49FB-ADAC-A5DED1DA7180}" destId="{3651B2EC-669F-4A09-9F6B-98BEA7E65E2A}" srcOrd="2" destOrd="0" presId="urn:microsoft.com/office/officeart/2018/5/layout/IconLeafLabelList"/>
    <dgm:cxn modelId="{4B3D9787-1490-40C9-8ED6-2910CD1B029A}" type="presParOf" srcId="{3651B2EC-669F-4A09-9F6B-98BEA7E65E2A}" destId="{AF0D45C9-3A4B-4297-BF7C-4565C48E3E48}" srcOrd="0" destOrd="0" presId="urn:microsoft.com/office/officeart/2018/5/layout/IconLeafLabelList"/>
    <dgm:cxn modelId="{F75611EB-6EFA-4D6E-8714-26D105D6E450}" type="presParOf" srcId="{3651B2EC-669F-4A09-9F6B-98BEA7E65E2A}" destId="{4017CA77-9906-4F18-AE3D-029D799D6C16}" srcOrd="1" destOrd="0" presId="urn:microsoft.com/office/officeart/2018/5/layout/IconLeafLabelList"/>
    <dgm:cxn modelId="{472123A6-4AA2-4E1F-8AEE-8772C2DA49C8}" type="presParOf" srcId="{3651B2EC-669F-4A09-9F6B-98BEA7E65E2A}" destId="{1A3A1FB2-A84C-47D0-B089-D607022B447A}" srcOrd="2" destOrd="0" presId="urn:microsoft.com/office/officeart/2018/5/layout/IconLeafLabelList"/>
    <dgm:cxn modelId="{01D27BAB-DF8B-407E-A2E9-1DD5498CC9CA}" type="presParOf" srcId="{3651B2EC-669F-4A09-9F6B-98BEA7E65E2A}" destId="{EE27A0F1-939C-456F-B8FA-7589339D6F38}" srcOrd="3" destOrd="0" presId="urn:microsoft.com/office/officeart/2018/5/layout/IconLeafLabelList"/>
    <dgm:cxn modelId="{61A1EDC9-019D-4A6C-95B7-6BE57C317522}" type="presParOf" srcId="{3DF7FF53-117D-49FB-ADAC-A5DED1DA7180}" destId="{62B7D38B-378B-44CA-BE14-EE09A826A01F}" srcOrd="3" destOrd="0" presId="urn:microsoft.com/office/officeart/2018/5/layout/IconLeafLabelList"/>
    <dgm:cxn modelId="{2003130A-6F52-4842-ACF7-764D7BBEFBBA}" type="presParOf" srcId="{3DF7FF53-117D-49FB-ADAC-A5DED1DA7180}" destId="{EF533255-0E75-42D4-8949-801868A191C5}" srcOrd="4" destOrd="0" presId="urn:microsoft.com/office/officeart/2018/5/layout/IconLeafLabelList"/>
    <dgm:cxn modelId="{77AE168E-2B00-4C1F-A16B-9D2213797E93}" type="presParOf" srcId="{EF533255-0E75-42D4-8949-801868A191C5}" destId="{4D7AA5B1-F49C-48EB-8FC9-F6C031AD2F2F}" srcOrd="0" destOrd="0" presId="urn:microsoft.com/office/officeart/2018/5/layout/IconLeafLabelList"/>
    <dgm:cxn modelId="{BEB3C348-5FDF-40CC-B909-7EEFAF701374}" type="presParOf" srcId="{EF533255-0E75-42D4-8949-801868A191C5}" destId="{AC6A0B72-DEDB-4B8A-856B-E54A84283108}" srcOrd="1" destOrd="0" presId="urn:microsoft.com/office/officeart/2018/5/layout/IconLeafLabelList"/>
    <dgm:cxn modelId="{A9CD7A30-3A62-4378-8FF5-F628AA318500}" type="presParOf" srcId="{EF533255-0E75-42D4-8949-801868A191C5}" destId="{67762103-26DD-44CF-A979-801E2E224AAA}" srcOrd="2" destOrd="0" presId="urn:microsoft.com/office/officeart/2018/5/layout/IconLeafLabelList"/>
    <dgm:cxn modelId="{87CD5B32-AFCA-4349-8F3C-91F4F79D68FF}" type="presParOf" srcId="{EF533255-0E75-42D4-8949-801868A191C5}" destId="{F1B2DFAE-4A53-4CB3-8E29-2D76546D4FD0}" srcOrd="3" destOrd="0" presId="urn:microsoft.com/office/officeart/2018/5/layout/IconLeafLabelList"/>
    <dgm:cxn modelId="{E6807792-CCBB-4A7E-ACF7-7678D97CC138}" type="presParOf" srcId="{3DF7FF53-117D-49FB-ADAC-A5DED1DA7180}" destId="{4ED826B0-F5FF-4E88-933F-FD5017C4535E}" srcOrd="5" destOrd="0" presId="urn:microsoft.com/office/officeart/2018/5/layout/IconLeafLabelList"/>
    <dgm:cxn modelId="{736E429A-41F5-4EA1-A610-64291450AF28}" type="presParOf" srcId="{3DF7FF53-117D-49FB-ADAC-A5DED1DA7180}" destId="{DD429C0D-0083-457A-B093-02DA4FB8BEFF}" srcOrd="6" destOrd="0" presId="urn:microsoft.com/office/officeart/2018/5/layout/IconLeafLabelList"/>
    <dgm:cxn modelId="{82EBD0AE-DC32-484B-87C0-FC25218877F4}" type="presParOf" srcId="{DD429C0D-0083-457A-B093-02DA4FB8BEFF}" destId="{893B2F60-AF5B-4A40-8060-B938A9FD92E8}" srcOrd="0" destOrd="0" presId="urn:microsoft.com/office/officeart/2018/5/layout/IconLeafLabelList"/>
    <dgm:cxn modelId="{FE07EFE6-4EF0-4C32-96D2-DC7BF0E5826B}" type="presParOf" srcId="{DD429C0D-0083-457A-B093-02DA4FB8BEFF}" destId="{0EC88CEE-9028-4A4A-94B7-58266FB44109}" srcOrd="1" destOrd="0" presId="urn:microsoft.com/office/officeart/2018/5/layout/IconLeafLabelList"/>
    <dgm:cxn modelId="{C000CFAE-7F41-4105-AD6B-5B62A7308C21}" type="presParOf" srcId="{DD429C0D-0083-457A-B093-02DA4FB8BEFF}" destId="{7A4408E1-606C-4742-8769-24F65DCB4B06}" srcOrd="2" destOrd="0" presId="urn:microsoft.com/office/officeart/2018/5/layout/IconLeafLabelList"/>
    <dgm:cxn modelId="{C6BBB6F6-24CF-4D79-A74A-5BAB5DCE4888}" type="presParOf" srcId="{DD429C0D-0083-457A-B093-02DA4FB8BEFF}" destId="{2326EB5C-58FB-4300-82A8-E85AE6DD79FD}" srcOrd="3" destOrd="0" presId="urn:microsoft.com/office/officeart/2018/5/layout/IconLeafLabelList"/>
    <dgm:cxn modelId="{B3C4F263-8093-4BCC-BD3C-1BB5DD877822}" type="presParOf" srcId="{3DF7FF53-117D-49FB-ADAC-A5DED1DA7180}" destId="{DEB8A0D1-4687-4870-B0B7-6A369CE633D6}" srcOrd="7" destOrd="0" presId="urn:microsoft.com/office/officeart/2018/5/layout/IconLeafLabelList"/>
    <dgm:cxn modelId="{C4E4D36A-E3AB-4C9D-A486-7CB2D2B827CA}" type="presParOf" srcId="{3DF7FF53-117D-49FB-ADAC-A5DED1DA7180}" destId="{F9CECFCE-35B8-48E5-8017-395D4A610ABF}" srcOrd="8" destOrd="0" presId="urn:microsoft.com/office/officeart/2018/5/layout/IconLeafLabelList"/>
    <dgm:cxn modelId="{AF26BD2C-8981-4348-A2B8-F11F2D8547AC}" type="presParOf" srcId="{F9CECFCE-35B8-48E5-8017-395D4A610ABF}" destId="{7DABABCD-4B27-4EA7-A16E-9E54B481E028}" srcOrd="0" destOrd="0" presId="urn:microsoft.com/office/officeart/2018/5/layout/IconLeafLabelList"/>
    <dgm:cxn modelId="{4F63901E-B321-42DD-8782-E8D1F9D1455B}" type="presParOf" srcId="{F9CECFCE-35B8-48E5-8017-395D4A610ABF}" destId="{BD02D758-35FD-47D8-8237-51DE92127A1E}" srcOrd="1" destOrd="0" presId="urn:microsoft.com/office/officeart/2018/5/layout/IconLeafLabelList"/>
    <dgm:cxn modelId="{60F8D172-99B1-4521-AEB9-88E7E350D160}" type="presParOf" srcId="{F9CECFCE-35B8-48E5-8017-395D4A610ABF}" destId="{52D1455A-A563-4023-8D88-52846EFF4C26}" srcOrd="2" destOrd="0" presId="urn:microsoft.com/office/officeart/2018/5/layout/IconLeafLabelList"/>
    <dgm:cxn modelId="{44EF2F60-E621-443F-97C5-C18D08F0CBC7}" type="presParOf" srcId="{F9CECFCE-35B8-48E5-8017-395D4A610ABF}" destId="{D2EAC583-1085-4FEC-B533-8D6F20295656}" srcOrd="3" destOrd="0" presId="urn:microsoft.com/office/officeart/2018/5/layout/IconLeafLabelList"/>
    <dgm:cxn modelId="{285B863A-3968-49C9-8A73-70BA610513F0}" type="presParOf" srcId="{3DF7FF53-117D-49FB-ADAC-A5DED1DA7180}" destId="{64BD6384-5949-4A61-B1F0-0D10E51021E2}" srcOrd="9" destOrd="0" presId="urn:microsoft.com/office/officeart/2018/5/layout/IconLeafLabelList"/>
    <dgm:cxn modelId="{E3286F5D-1BD5-44E7-8C9E-6244D0A163EF}" type="presParOf" srcId="{3DF7FF53-117D-49FB-ADAC-A5DED1DA7180}" destId="{0691EFC0-E959-4C32-879D-E2437594F533}" srcOrd="10" destOrd="0" presId="urn:microsoft.com/office/officeart/2018/5/layout/IconLeafLabelList"/>
    <dgm:cxn modelId="{AB8B3702-FC80-4330-AAEB-85C465923861}" type="presParOf" srcId="{0691EFC0-E959-4C32-879D-E2437594F533}" destId="{F2461963-491D-4A4A-83C9-FC3C87A5D348}" srcOrd="0" destOrd="0" presId="urn:microsoft.com/office/officeart/2018/5/layout/IconLeafLabelList"/>
    <dgm:cxn modelId="{677127F0-0F07-46D9-8502-DA7A3B98AC70}" type="presParOf" srcId="{0691EFC0-E959-4C32-879D-E2437594F533}" destId="{8EB75B19-DF49-4B00-9462-30702CEFCA01}" srcOrd="1" destOrd="0" presId="urn:microsoft.com/office/officeart/2018/5/layout/IconLeafLabelList"/>
    <dgm:cxn modelId="{3C6690C3-6C02-4999-AB29-4575D9BFC166}" type="presParOf" srcId="{0691EFC0-E959-4C32-879D-E2437594F533}" destId="{4C426BB0-7CC1-47CA-A4F8-12CA92B1C925}" srcOrd="2" destOrd="0" presId="urn:microsoft.com/office/officeart/2018/5/layout/IconLeafLabelList"/>
    <dgm:cxn modelId="{236C74C8-CDE0-4CA3-9995-09832F2C4525}" type="presParOf" srcId="{0691EFC0-E959-4C32-879D-E2437594F533}" destId="{EC909E4C-7B0C-44C0-9EB8-0A04EEB6021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803950-F511-4CC2-A657-7D2A71A11173}">
      <dsp:nvSpPr>
        <dsp:cNvPr id="0" name=""/>
        <dsp:cNvSpPr/>
      </dsp:nvSpPr>
      <dsp:spPr>
        <a:xfrm>
          <a:off x="311099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4A9B3D-6BEF-46C5-BC23-2C49DDB9E5C7}">
      <dsp:nvSpPr>
        <dsp:cNvPr id="0" name=""/>
        <dsp:cNvSpPr/>
      </dsp:nvSpPr>
      <dsp:spPr>
        <a:xfrm>
          <a:off x="517448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99744-A8D0-4C8D-ADBE-AE3A23530DE6}">
      <dsp:nvSpPr>
        <dsp:cNvPr id="0" name=""/>
        <dsp:cNvSpPr/>
      </dsp:nvSpPr>
      <dsp:spPr>
        <a:xfrm>
          <a:off x="1574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Introduction and Case study context</a:t>
          </a:r>
          <a:endParaRPr lang="en-US" sz="2100" kern="1200"/>
        </a:p>
      </dsp:txBody>
      <dsp:txXfrm>
        <a:off x="1574" y="2056930"/>
        <a:ext cx="1587304" cy="634921"/>
      </dsp:txXfrm>
    </dsp:sp>
    <dsp:sp modelId="{AF0D45C9-3A4B-4297-BF7C-4565C48E3E48}">
      <dsp:nvSpPr>
        <dsp:cNvPr id="0" name=""/>
        <dsp:cNvSpPr/>
      </dsp:nvSpPr>
      <dsp:spPr>
        <a:xfrm>
          <a:off x="2176182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17CA77-9906-4F18-AE3D-029D799D6C16}">
      <dsp:nvSpPr>
        <dsp:cNvPr id="0" name=""/>
        <dsp:cNvSpPr/>
      </dsp:nvSpPr>
      <dsp:spPr>
        <a:xfrm>
          <a:off x="2382531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7A0F1-939C-456F-B8FA-7589339D6F38}">
      <dsp:nvSpPr>
        <dsp:cNvPr id="0" name=""/>
        <dsp:cNvSpPr/>
      </dsp:nvSpPr>
      <dsp:spPr>
        <a:xfrm>
          <a:off x="1866657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Evaluate Productivity tools</a:t>
          </a:r>
          <a:endParaRPr lang="en-US" sz="2100" kern="1200" dirty="0"/>
        </a:p>
      </dsp:txBody>
      <dsp:txXfrm>
        <a:off x="1866657" y="2056930"/>
        <a:ext cx="1587304" cy="634921"/>
      </dsp:txXfrm>
    </dsp:sp>
    <dsp:sp modelId="{4D7AA5B1-F49C-48EB-8FC9-F6C031AD2F2F}">
      <dsp:nvSpPr>
        <dsp:cNvPr id="0" name=""/>
        <dsp:cNvSpPr/>
      </dsp:nvSpPr>
      <dsp:spPr>
        <a:xfrm>
          <a:off x="4041265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6A0B72-DEDB-4B8A-856B-E54A84283108}">
      <dsp:nvSpPr>
        <dsp:cNvPr id="0" name=""/>
        <dsp:cNvSpPr/>
      </dsp:nvSpPr>
      <dsp:spPr>
        <a:xfrm>
          <a:off x="4247614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2DFAE-4A53-4CB3-8E29-2D76546D4FD0}">
      <dsp:nvSpPr>
        <dsp:cNvPr id="0" name=""/>
        <dsp:cNvSpPr/>
      </dsp:nvSpPr>
      <dsp:spPr>
        <a:xfrm>
          <a:off x="3731740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Evaluate Co0mmunication Tools</a:t>
          </a:r>
          <a:endParaRPr lang="en-US" sz="2100" kern="1200"/>
        </a:p>
      </dsp:txBody>
      <dsp:txXfrm>
        <a:off x="3731740" y="2056930"/>
        <a:ext cx="1587304" cy="634921"/>
      </dsp:txXfrm>
    </dsp:sp>
    <dsp:sp modelId="{893B2F60-AF5B-4A40-8060-B938A9FD92E8}">
      <dsp:nvSpPr>
        <dsp:cNvPr id="0" name=""/>
        <dsp:cNvSpPr/>
      </dsp:nvSpPr>
      <dsp:spPr>
        <a:xfrm>
          <a:off x="5906348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C88CEE-9028-4A4A-94B7-58266FB44109}">
      <dsp:nvSpPr>
        <dsp:cNvPr id="0" name=""/>
        <dsp:cNvSpPr/>
      </dsp:nvSpPr>
      <dsp:spPr>
        <a:xfrm>
          <a:off x="6112697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6EB5C-58FB-4300-82A8-E85AE6DD79FD}">
      <dsp:nvSpPr>
        <dsp:cNvPr id="0" name=""/>
        <dsp:cNvSpPr/>
      </dsp:nvSpPr>
      <dsp:spPr>
        <a:xfrm>
          <a:off x="5596823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Design digital safety action plan</a:t>
          </a:r>
          <a:endParaRPr lang="en-US" sz="2100" kern="1200"/>
        </a:p>
      </dsp:txBody>
      <dsp:txXfrm>
        <a:off x="5596823" y="2056930"/>
        <a:ext cx="1587304" cy="634921"/>
      </dsp:txXfrm>
    </dsp:sp>
    <dsp:sp modelId="{7DABABCD-4B27-4EA7-A16E-9E54B481E028}">
      <dsp:nvSpPr>
        <dsp:cNvPr id="0" name=""/>
        <dsp:cNvSpPr/>
      </dsp:nvSpPr>
      <dsp:spPr>
        <a:xfrm>
          <a:off x="7771431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2D758-35FD-47D8-8237-51DE92127A1E}">
      <dsp:nvSpPr>
        <dsp:cNvPr id="0" name=""/>
        <dsp:cNvSpPr/>
      </dsp:nvSpPr>
      <dsp:spPr>
        <a:xfrm>
          <a:off x="7977780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AC583-1085-4FEC-B533-8D6F20295656}">
      <dsp:nvSpPr>
        <dsp:cNvPr id="0" name=""/>
        <dsp:cNvSpPr/>
      </dsp:nvSpPr>
      <dsp:spPr>
        <a:xfrm>
          <a:off x="7461906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Conclusion</a:t>
          </a:r>
          <a:endParaRPr lang="en-US" sz="2100" kern="1200"/>
        </a:p>
      </dsp:txBody>
      <dsp:txXfrm>
        <a:off x="7461906" y="2056930"/>
        <a:ext cx="1587304" cy="634921"/>
      </dsp:txXfrm>
    </dsp:sp>
    <dsp:sp modelId="{F2461963-491D-4A4A-83C9-FC3C87A5D348}">
      <dsp:nvSpPr>
        <dsp:cNvPr id="0" name=""/>
        <dsp:cNvSpPr/>
      </dsp:nvSpPr>
      <dsp:spPr>
        <a:xfrm>
          <a:off x="9636514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B75B19-DF49-4B00-9462-30702CEFCA01}">
      <dsp:nvSpPr>
        <dsp:cNvPr id="0" name=""/>
        <dsp:cNvSpPr/>
      </dsp:nvSpPr>
      <dsp:spPr>
        <a:xfrm>
          <a:off x="9842863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09E4C-7B0C-44C0-9EB8-0A04EEB6021A}">
      <dsp:nvSpPr>
        <dsp:cNvPr id="0" name=""/>
        <dsp:cNvSpPr/>
      </dsp:nvSpPr>
      <dsp:spPr>
        <a:xfrm>
          <a:off x="9326989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References</a:t>
          </a:r>
          <a:endParaRPr lang="en-US" sz="2100" kern="1200"/>
        </a:p>
      </dsp:txBody>
      <dsp:txXfrm>
        <a:off x="9326989" y="2056930"/>
        <a:ext cx="1587304" cy="634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0364BC-E643-4A53-9AAF-F1ECC712BE9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C5F05D-F1C0-40AF-9DDC-BF30C8400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0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CB63ED-41F8-45AD-B2AA-9537D19C8E2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73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7E0FBC-8028-4F0F-A17C-B51821C10BB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373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326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392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73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274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415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013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607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253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134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08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41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50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mages.google.com/" TargetMode="External"/><Relationship Id="rId2" Type="http://schemas.openxmlformats.org/officeDocument/2006/relationships/hyperlink" Target="https://www.theknowledgeacademy.com/blog/what-is-microsoft-wor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98FE0E0-D95D-46EF-A375-475D4DB0E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46C73-B013-26D7-5757-1BB2A19E5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640080"/>
            <a:ext cx="6894575" cy="35661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8200"/>
              <a:t>Digital Skills and Research Method</a:t>
            </a:r>
            <a:br>
              <a:rPr lang="en-GB" sz="8200"/>
            </a:br>
            <a:r>
              <a:rPr lang="en-GB" sz="8200"/>
              <a:t>LCHS4007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03488E-47D5-C451-C445-7AB481D49C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6008"/>
            <a:ext cx="6894576" cy="157276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2600" b="1" dirty="0">
                <a:latin typeface="Aharoni" panose="020F0502020204030204" pitchFamily="2" charset="-79"/>
                <a:cs typeface="Aharoni" panose="020F0502020204030204" pitchFamily="2" charset="-79"/>
              </a:rPr>
              <a:t>Assessment 1: Group Presentation 3</a:t>
            </a:r>
          </a:p>
          <a:p>
            <a:pPr>
              <a:lnSpc>
                <a:spcPct val="100000"/>
              </a:lnSpc>
            </a:pPr>
            <a:r>
              <a:rPr lang="en-GB" sz="2600" b="1" dirty="0">
                <a:latin typeface="Aharoni" panose="020F0502020204030204" pitchFamily="2" charset="-79"/>
                <a:cs typeface="Aharoni" panose="020F0502020204030204" pitchFamily="2" charset="-79"/>
              </a:rPr>
              <a:t>Programme: Certificate of Higher Education in Health and Social Care</a:t>
            </a:r>
          </a:p>
          <a:p>
            <a:pPr>
              <a:lnSpc>
                <a:spcPct val="100000"/>
              </a:lnSpc>
            </a:pPr>
            <a:r>
              <a:rPr lang="en-GB" sz="2600" b="1" dirty="0">
                <a:latin typeface="Aharoni" panose="020F0502020204030204" pitchFamily="2" charset="-79"/>
                <a:cs typeface="Aharoni" panose="020F0502020204030204" pitchFamily="2" charset="-79"/>
              </a:rPr>
              <a:t>Lecturer name: Koushik Modak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2D82A42F-AEBE-4065-9792-036A904D8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646" y="4409267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BF1D5B"/>
          </a:solidFill>
          <a:ln w="38100" cap="rnd">
            <a:solidFill>
              <a:srgbClr val="BF1D5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01CF316-27D6-B951-9DD6-0D9D2A3FB9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913"/>
          <a:stretch>
            <a:fillRect/>
          </a:stretch>
        </p:blipFill>
        <p:spPr>
          <a:xfrm>
            <a:off x="8139803" y="10"/>
            <a:ext cx="4052199" cy="6857990"/>
          </a:xfrm>
          <a:custGeom>
            <a:avLst/>
            <a:gdLst/>
            <a:ahLst/>
            <a:cxnLst/>
            <a:rect l="l" t="t" r="r" b="b"/>
            <a:pathLst>
              <a:path w="4052199" h="6858000">
                <a:moveTo>
                  <a:pt x="25603" y="0"/>
                </a:moveTo>
                <a:lnTo>
                  <a:pt x="4052199" y="0"/>
                </a:lnTo>
                <a:lnTo>
                  <a:pt x="4052199" y="6858000"/>
                </a:lnTo>
                <a:lnTo>
                  <a:pt x="28079" y="6858000"/>
                </a:lnTo>
                <a:lnTo>
                  <a:pt x="37459" y="6497135"/>
                </a:lnTo>
                <a:cubicBezTo>
                  <a:pt x="37586" y="6492050"/>
                  <a:pt x="38603" y="6487092"/>
                  <a:pt x="38603" y="6482007"/>
                </a:cubicBezTo>
                <a:cubicBezTo>
                  <a:pt x="47502" y="6367973"/>
                  <a:pt x="52587" y="6253939"/>
                  <a:pt x="18135" y="6142702"/>
                </a:cubicBezTo>
                <a:cubicBezTo>
                  <a:pt x="15084" y="6132214"/>
                  <a:pt x="13495" y="6121344"/>
                  <a:pt x="13432" y="6110411"/>
                </a:cubicBezTo>
                <a:cubicBezTo>
                  <a:pt x="11690" y="6013324"/>
                  <a:pt x="15936" y="5916236"/>
                  <a:pt x="26145" y="5819669"/>
                </a:cubicBezTo>
                <a:cubicBezTo>
                  <a:pt x="31229" y="5760555"/>
                  <a:pt x="26017" y="5700423"/>
                  <a:pt x="42926" y="5641690"/>
                </a:cubicBezTo>
                <a:cubicBezTo>
                  <a:pt x="50337" y="5612565"/>
                  <a:pt x="54595" y="5582728"/>
                  <a:pt x="55638" y="5552700"/>
                </a:cubicBezTo>
                <a:cubicBezTo>
                  <a:pt x="60087" y="5479983"/>
                  <a:pt x="38603" y="5411588"/>
                  <a:pt x="18263" y="5343066"/>
                </a:cubicBezTo>
                <a:cubicBezTo>
                  <a:pt x="7456" y="5306707"/>
                  <a:pt x="-5384" y="5269459"/>
                  <a:pt x="2372" y="5231320"/>
                </a:cubicBezTo>
                <a:cubicBezTo>
                  <a:pt x="16076" y="5173655"/>
                  <a:pt x="23920" y="5114744"/>
                  <a:pt x="25763" y="5055502"/>
                </a:cubicBezTo>
                <a:cubicBezTo>
                  <a:pt x="25635" y="5012660"/>
                  <a:pt x="15338" y="4970962"/>
                  <a:pt x="18898" y="4928374"/>
                </a:cubicBezTo>
                <a:cubicBezTo>
                  <a:pt x="27073" y="4845715"/>
                  <a:pt x="29157" y="4762561"/>
                  <a:pt x="25127" y="4679584"/>
                </a:cubicBezTo>
                <a:cubicBezTo>
                  <a:pt x="25077" y="4646429"/>
                  <a:pt x="28776" y="4613376"/>
                  <a:pt x="36187" y="4581060"/>
                </a:cubicBezTo>
                <a:cubicBezTo>
                  <a:pt x="45493" y="4524043"/>
                  <a:pt x="47464" y="4466060"/>
                  <a:pt x="42036" y="4408547"/>
                </a:cubicBezTo>
                <a:cubicBezTo>
                  <a:pt x="36060" y="4341932"/>
                  <a:pt x="18263" y="4276334"/>
                  <a:pt x="13685" y="4209719"/>
                </a:cubicBezTo>
                <a:cubicBezTo>
                  <a:pt x="6694" y="4099371"/>
                  <a:pt x="16610" y="3989024"/>
                  <a:pt x="26398" y="3879186"/>
                </a:cubicBezTo>
                <a:cubicBezTo>
                  <a:pt x="34026" y="3808731"/>
                  <a:pt x="36060" y="3737781"/>
                  <a:pt x="32501" y="3667009"/>
                </a:cubicBezTo>
                <a:cubicBezTo>
                  <a:pt x="28051" y="3610818"/>
                  <a:pt x="21059" y="3554755"/>
                  <a:pt x="19788" y="3498437"/>
                </a:cubicBezTo>
                <a:cubicBezTo>
                  <a:pt x="17627" y="3398006"/>
                  <a:pt x="18390" y="3297701"/>
                  <a:pt x="24237" y="3197143"/>
                </a:cubicBezTo>
                <a:cubicBezTo>
                  <a:pt x="27162" y="3146928"/>
                  <a:pt x="32119" y="3096966"/>
                  <a:pt x="34026" y="3046242"/>
                </a:cubicBezTo>
                <a:cubicBezTo>
                  <a:pt x="35933" y="2995518"/>
                  <a:pt x="40001" y="2944413"/>
                  <a:pt x="28433" y="2894578"/>
                </a:cubicBezTo>
                <a:cubicBezTo>
                  <a:pt x="8855" y="2810038"/>
                  <a:pt x="23220" y="2725879"/>
                  <a:pt x="27415" y="2641593"/>
                </a:cubicBezTo>
                <a:cubicBezTo>
                  <a:pt x="29958" y="2589217"/>
                  <a:pt x="45214" y="2535568"/>
                  <a:pt x="31738" y="2484717"/>
                </a:cubicBezTo>
                <a:cubicBezTo>
                  <a:pt x="10507" y="2405008"/>
                  <a:pt x="24492" y="2326951"/>
                  <a:pt x="31738" y="2248513"/>
                </a:cubicBezTo>
                <a:cubicBezTo>
                  <a:pt x="40218" y="2174283"/>
                  <a:pt x="38768" y="2099252"/>
                  <a:pt x="27415" y="2025403"/>
                </a:cubicBezTo>
                <a:cubicBezTo>
                  <a:pt x="12986" y="1952165"/>
                  <a:pt x="12986" y="1876803"/>
                  <a:pt x="27415" y="1803565"/>
                </a:cubicBezTo>
                <a:cubicBezTo>
                  <a:pt x="39276" y="1743102"/>
                  <a:pt x="40598" y="1681038"/>
                  <a:pt x="31356" y="1620119"/>
                </a:cubicBezTo>
                <a:cubicBezTo>
                  <a:pt x="25127" y="1576514"/>
                  <a:pt x="13940" y="1533163"/>
                  <a:pt x="12414" y="1489558"/>
                </a:cubicBezTo>
                <a:cubicBezTo>
                  <a:pt x="9262" y="1398420"/>
                  <a:pt x="11118" y="1307167"/>
                  <a:pt x="18008" y="1216233"/>
                </a:cubicBezTo>
                <a:cubicBezTo>
                  <a:pt x="26017" y="1112496"/>
                  <a:pt x="41400" y="1009268"/>
                  <a:pt x="30721" y="904896"/>
                </a:cubicBezTo>
                <a:cubicBezTo>
                  <a:pt x="27162" y="869046"/>
                  <a:pt x="19661" y="833323"/>
                  <a:pt x="18771" y="797346"/>
                </a:cubicBezTo>
                <a:cubicBezTo>
                  <a:pt x="17118" y="730095"/>
                  <a:pt x="16737" y="663607"/>
                  <a:pt x="20169" y="593941"/>
                </a:cubicBezTo>
                <a:cubicBezTo>
                  <a:pt x="23602" y="524274"/>
                  <a:pt x="38348" y="451938"/>
                  <a:pt x="28433" y="383798"/>
                </a:cubicBezTo>
                <a:cubicBezTo>
                  <a:pt x="18516" y="315657"/>
                  <a:pt x="24873" y="248406"/>
                  <a:pt x="31229" y="181410"/>
                </a:cubicBezTo>
                <a:cubicBezTo>
                  <a:pt x="34344" y="149565"/>
                  <a:pt x="36410" y="118069"/>
                  <a:pt x="35854" y="8670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07625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310F639-A208-8D0E-D118-D4066335D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Enhancing staff training and professional communication at Greenfield Care Agency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sX0" fmla="*/ 0 w 3255095"/>
              <a:gd name="csY0" fmla="*/ 0 h 27432"/>
              <a:gd name="csX1" fmla="*/ 618468 w 3255095"/>
              <a:gd name="csY1" fmla="*/ 0 h 27432"/>
              <a:gd name="csX2" fmla="*/ 1269487 w 3255095"/>
              <a:gd name="csY2" fmla="*/ 0 h 27432"/>
              <a:gd name="csX3" fmla="*/ 1953057 w 3255095"/>
              <a:gd name="csY3" fmla="*/ 0 h 27432"/>
              <a:gd name="csX4" fmla="*/ 2636627 w 3255095"/>
              <a:gd name="csY4" fmla="*/ 0 h 27432"/>
              <a:gd name="csX5" fmla="*/ 3255095 w 3255095"/>
              <a:gd name="csY5" fmla="*/ 0 h 27432"/>
              <a:gd name="csX6" fmla="*/ 3255095 w 3255095"/>
              <a:gd name="csY6" fmla="*/ 27432 h 27432"/>
              <a:gd name="csX7" fmla="*/ 2538974 w 3255095"/>
              <a:gd name="csY7" fmla="*/ 27432 h 27432"/>
              <a:gd name="csX8" fmla="*/ 1822853 w 3255095"/>
              <a:gd name="csY8" fmla="*/ 27432 h 27432"/>
              <a:gd name="csX9" fmla="*/ 1171834 w 3255095"/>
              <a:gd name="csY9" fmla="*/ 27432 h 27432"/>
              <a:gd name="csX10" fmla="*/ 0 w 3255095"/>
              <a:gd name="csY10" fmla="*/ 27432 h 27432"/>
              <a:gd name="csX11" fmla="*/ 0 w 3255095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A123F8C-9D4C-AB1C-D855-0EBA4627F9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5681231"/>
              </p:ext>
            </p:extLst>
          </p:nvPr>
        </p:nvGraphicFramePr>
        <p:xfrm>
          <a:off x="6313228" y="756478"/>
          <a:ext cx="4088554" cy="433692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020994">
                  <a:extLst>
                    <a:ext uri="{9D8B030D-6E8A-4147-A177-3AD203B41FA5}">
                      <a16:colId xmlns:a16="http://schemas.microsoft.com/office/drawing/2014/main" val="933752240"/>
                    </a:ext>
                  </a:extLst>
                </a:gridCol>
                <a:gridCol w="2067560">
                  <a:extLst>
                    <a:ext uri="{9D8B030D-6E8A-4147-A177-3AD203B41FA5}">
                      <a16:colId xmlns:a16="http://schemas.microsoft.com/office/drawing/2014/main" val="3209040192"/>
                    </a:ext>
                  </a:extLst>
                </a:gridCol>
              </a:tblGrid>
              <a:tr h="984125">
                <a:tc>
                  <a:txBody>
                    <a:bodyPr/>
                    <a:lstStyle/>
                    <a:p>
                      <a:r>
                        <a:rPr lang="en-GB" sz="3300" dirty="0"/>
                        <a:t>Student Name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Number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535394150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r>
                        <a:rPr lang="en-GB" sz="3300" b="1" dirty="0"/>
                        <a:t>Kanwal Naz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b="1" dirty="0"/>
                        <a:t>2530103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576773117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1747151769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r>
                        <a:rPr lang="en-GB" sz="3300" b="1" dirty="0"/>
                        <a:t>Kiran Hussain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b="1" dirty="0"/>
                        <a:t>2525526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145154892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1459886703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r>
                        <a:rPr lang="en-GB" sz="3300" b="1" dirty="0"/>
                        <a:t>Shamsa Nadeem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b="1" dirty="0"/>
                        <a:t>2529837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7599201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328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8607A-1099-FF96-FAB8-5D151462A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 b="1"/>
              <a:t>Acknowledgement of the use of AI</a:t>
            </a:r>
            <a:endParaRPr lang="en-GB" sz="6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2C7CA-6A59-79A8-6929-1CDDB19AC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 acknowledge the use of Grammarly (https://www.grammarly.com/) on </a:t>
            </a:r>
            <a:r>
              <a:rPr lang="en-GB"/>
              <a:t>ADD DATE OF ACCESS HERE </a:t>
            </a:r>
            <a:r>
              <a:rPr lang="en-GB" dirty="0"/>
              <a:t>to support to check my work using the prompt(s): 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Please check the following text for readability, grammar and syntax.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448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29C30-270A-8DD1-312F-F5EEBB351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dirty="0"/>
              <a:t>Content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9B48F1-7C82-D7BB-1B85-BB076C6CCC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5704148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8155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D8930-D4DB-50E9-9422-9A2D145DE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Group Member 1:(Shamsa </a:t>
            </a:r>
            <a:r>
              <a:rPr lang="en-GB" dirty="0" err="1"/>
              <a:t>nadeem</a:t>
            </a:r>
            <a:r>
              <a:rPr lang="en-GB" dirty="0"/>
              <a:t>) 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78FC84-F569-FD6A-5486-A04C82269F0E}"/>
              </a:ext>
            </a:extLst>
          </p:cNvPr>
          <p:cNvSpPr txBox="1"/>
          <p:nvPr/>
        </p:nvSpPr>
        <p:spPr>
          <a:xfrm>
            <a:off x="186083" y="1936722"/>
            <a:ext cx="4848033" cy="378565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Define Greenfield’s Needs: Briefly explain that the agency provides person centred support for older adults and are currently struggling to adapt to Microsoft 365.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Greenfield’s agency focuses on providing person centred support for older adults.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  Currently facing challenges adapting to Microsoft 365.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  These struggles are impacting their ability to integrate the tools effectively, which affects their overall efficiency and service delivery to client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FE8955-6F70-9899-FE86-C00E2D6702D2}"/>
              </a:ext>
            </a:extLst>
          </p:cNvPr>
          <p:cNvSpPr txBox="1"/>
          <p:nvPr/>
        </p:nvSpPr>
        <p:spPr>
          <a:xfrm>
            <a:off x="8909603" y="1936722"/>
            <a:ext cx="2991781" cy="452431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Set the Objective: State that the presentation evaluates how digital tools improve efficiency, data safety, and staff collaboration.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The objective of this presentation is to evaluate how digital tools, Microsoft 365, can improve efficiency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Enhance data safety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Collaboration between staff members.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44D072-BC42-CF09-EFBF-920877188A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6090" y="1936722"/>
            <a:ext cx="2920911" cy="2449044"/>
          </a:xfrm>
          <a:prstGeom prst="rect">
            <a:avLst/>
          </a:prstGeom>
        </p:spPr>
      </p:pic>
      <p:sp>
        <p:nvSpPr>
          <p:cNvPr id="14" name="AutoShape 2" descr="Image result for word">
            <a:extLst>
              <a:ext uri="{FF2B5EF4-FFF2-40B4-BE49-F238E27FC236}">
                <a16:creationId xmlns:a16="http://schemas.microsoft.com/office/drawing/2014/main" id="{583D14F7-C57E-D0E4-5B58-25FEFAA9269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10088" y="2538413"/>
            <a:ext cx="3171825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BC43A2D-276A-3810-4790-118952C54B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2149" y="4495069"/>
            <a:ext cx="2268794" cy="19614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84DE71-C48B-2DC1-E18D-0B235AEBFDCC}"/>
              </a:ext>
            </a:extLst>
          </p:cNvPr>
          <p:cNvSpPr txBox="1"/>
          <p:nvPr/>
        </p:nvSpPr>
        <p:spPr>
          <a:xfrm>
            <a:off x="413657" y="627187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. (Carr, 2020) (Google, n.d.)</a:t>
            </a:r>
          </a:p>
        </p:txBody>
      </p:sp>
    </p:spTree>
    <p:extLst>
      <p:ext uri="{BB962C8B-B14F-4D97-AF65-F5344CB8AC3E}">
        <p14:creationId xmlns:p14="http://schemas.microsoft.com/office/powerpoint/2010/main" val="1148573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FA418-EC58-0146-73FF-44B1C925D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Evaluate productivity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69775-5259-9A7D-23BE-3EFC81FC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0370" y="1814843"/>
            <a:ext cx="6843236" cy="50471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Current vs. Future State: Describe how staff currently handle a task (e.g., paper medication logs) and how the app improves it (e.g., an Excel tracking sheet).</a:t>
            </a:r>
            <a:endParaRPr lang="en-US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2A7CA5-3169-5078-EBB9-53456EF5A8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993877"/>
            <a:ext cx="2390336" cy="13445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AD7733-A2BD-A808-AD9B-9EAC1B41C73E}"/>
              </a:ext>
            </a:extLst>
          </p:cNvPr>
          <p:cNvSpPr txBox="1"/>
          <p:nvPr/>
        </p:nvSpPr>
        <p:spPr>
          <a:xfrm>
            <a:off x="731325" y="1971585"/>
            <a:ext cx="41590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Choose One App: Select Word, PowerPoint, or Excel.</a:t>
            </a:r>
          </a:p>
          <a:p>
            <a:r>
              <a:rPr lang="en-GB" sz="2400" b="1" dirty="0"/>
              <a:t>- Microsoft Word</a:t>
            </a:r>
          </a:p>
          <a:p>
            <a:endParaRPr lang="en-GB" sz="2400" dirty="0"/>
          </a:p>
        </p:txBody>
      </p:sp>
      <p:sp>
        <p:nvSpPr>
          <p:cNvPr id="6" name="AutoShape 2" descr="Image result for documents">
            <a:extLst>
              <a:ext uri="{FF2B5EF4-FFF2-40B4-BE49-F238E27FC236}">
                <a16:creationId xmlns:a16="http://schemas.microsoft.com/office/drawing/2014/main" id="{58E6D691-253A-77AE-4D41-FB8E1673028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953000" y="2571750"/>
            <a:ext cx="2286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FC6306-F724-446D-32E8-6B5DC903A2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566" y="4728226"/>
            <a:ext cx="2562909" cy="192218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466A334-2E66-15BD-8B92-0FA7897ACB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0861" y="4208076"/>
            <a:ext cx="1660746" cy="1653968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1D9590C9-A4D6-E396-6200-8058BCD218DD}"/>
              </a:ext>
            </a:extLst>
          </p:cNvPr>
          <p:cNvSpPr/>
          <p:nvPr/>
        </p:nvSpPr>
        <p:spPr>
          <a:xfrm>
            <a:off x="3653553" y="3231367"/>
            <a:ext cx="3470549" cy="3331301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u="sng" dirty="0">
                <a:solidFill>
                  <a:schemeClr val="bg1"/>
                </a:solidFill>
              </a:rPr>
              <a:t>Current state 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 staff handle tasks like writing reports or client notes on paper or in basic text documents.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This is time consuming with risk of lost or misplaced documents.</a:t>
            </a:r>
          </a:p>
          <a:p>
            <a:pPr algn="ctr"/>
            <a:endParaRPr lang="en-GB" sz="2000" b="1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F41E160-1A5E-398E-50C9-B3C93DCC6EFD}"/>
              </a:ext>
            </a:extLst>
          </p:cNvPr>
          <p:cNvSpPr/>
          <p:nvPr/>
        </p:nvSpPr>
        <p:spPr>
          <a:xfrm>
            <a:off x="8711997" y="3238961"/>
            <a:ext cx="3338667" cy="331611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u="sng" dirty="0"/>
              <a:t>Future state 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 staff can create, edit, and store documents digitally using Microsoft Word,.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 This is useful for real time collaboration, allowing multiple users to work on a document at the same time.</a:t>
            </a:r>
          </a:p>
          <a:p>
            <a:pPr algn="ctr"/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ACC3F8-1E1C-EB8E-4EEA-2968B9F0E8F0}"/>
              </a:ext>
            </a:extLst>
          </p:cNvPr>
          <p:cNvSpPr txBox="1"/>
          <p:nvPr/>
        </p:nvSpPr>
        <p:spPr>
          <a:xfrm>
            <a:off x="6982572" y="6457235"/>
            <a:ext cx="2166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(Academy, n.d.) (Google, n.d.)</a:t>
            </a:r>
          </a:p>
        </p:txBody>
      </p:sp>
    </p:spTree>
    <p:extLst>
      <p:ext uri="{BB962C8B-B14F-4D97-AF65-F5344CB8AC3E}">
        <p14:creationId xmlns:p14="http://schemas.microsoft.com/office/powerpoint/2010/main" val="3130983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67536-D3A5-8383-0588-21AD3F3AD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 and limitation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E18439F-BD54-AE97-F112-BED973A2A5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479512"/>
              </p:ext>
            </p:extLst>
          </p:nvPr>
        </p:nvGraphicFramePr>
        <p:xfrm>
          <a:off x="849086" y="3468475"/>
          <a:ext cx="10504714" cy="2858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46914">
                  <a:extLst>
                    <a:ext uri="{9D8B030D-6E8A-4147-A177-3AD203B41FA5}">
                      <a16:colId xmlns:a16="http://schemas.microsoft.com/office/drawing/2014/main" val="110980895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4102497299"/>
                    </a:ext>
                  </a:extLst>
                </a:gridCol>
              </a:tblGrid>
              <a:tr h="5417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1703228"/>
                  </a:ext>
                </a:extLst>
              </a:tr>
              <a:tr h="541700">
                <a:tc>
                  <a:txBody>
                    <a:bodyPr/>
                    <a:lstStyle/>
                    <a:p>
                      <a:r>
                        <a:rPr lang="en-GB" sz="3200" dirty="0"/>
                        <a:t>Collaboration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Training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7844958"/>
                  </a:ext>
                </a:extLst>
              </a:tr>
              <a:tr h="541700">
                <a:tc>
                  <a:txBody>
                    <a:bodyPr/>
                    <a:lstStyle/>
                    <a:p>
                      <a:r>
                        <a:rPr lang="en-GB" sz="3200" dirty="0"/>
                        <a:t>Document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Technical issues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6450203"/>
                  </a:ext>
                </a:extLst>
              </a:tr>
              <a:tr h="5417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dirty="0"/>
                        <a:t>Clear 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Internet dependency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4902980"/>
                  </a:ext>
                </a:extLst>
              </a:tr>
              <a:tr h="541700">
                <a:tc>
                  <a:txBody>
                    <a:bodyPr/>
                    <a:lstStyle/>
                    <a:p>
                      <a:r>
                        <a:rPr lang="en-GB" sz="3200" dirty="0"/>
                        <a:t>Formatting tools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5222299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E175E1E4-AD18-D76A-6519-9A68C88FEC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4153" y="1989212"/>
            <a:ext cx="1760504" cy="11807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FF61C3E-7A4D-B522-0A9F-ECCC2F4170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6168" y="1989212"/>
            <a:ext cx="1686771" cy="11807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4C96B8-0F97-3578-A56E-BF593E63813A}"/>
              </a:ext>
            </a:extLst>
          </p:cNvPr>
          <p:cNvSpPr txBox="1"/>
          <p:nvPr/>
        </p:nvSpPr>
        <p:spPr>
          <a:xfrm>
            <a:off x="5257800" y="629083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1" dirty="0">
                <a:solidFill>
                  <a:schemeClr val="accent2"/>
                </a:solidFill>
              </a:rPr>
              <a:t> (Google, n.d.)</a:t>
            </a:r>
          </a:p>
        </p:txBody>
      </p:sp>
    </p:spTree>
    <p:extLst>
      <p:ext uri="{BB962C8B-B14F-4D97-AF65-F5344CB8AC3E}">
        <p14:creationId xmlns:p14="http://schemas.microsoft.com/office/powerpoint/2010/main" val="2977455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DBFA2-DA5A-90C8-1C7A-4A6627200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027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Group Member 2: (kiran) Evaluate communication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CB4D6-FBD0-CA34-0818-2E7D1CCB8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3"/>
            <a:ext cx="10515600" cy="4563491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4500" b="1" u="sng" dirty="0"/>
              <a:t>Teams 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3600" b="1" dirty="0">
                <a:solidFill>
                  <a:srgbClr val="FF0000"/>
                </a:solidFill>
              </a:rPr>
              <a:t>Microsoft teams is a collaboration and communication tool.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3600" b="1" dirty="0">
                <a:solidFill>
                  <a:srgbClr val="FF0000"/>
                </a:solidFill>
              </a:rPr>
              <a:t>Microsoft teams will help greenfield care home agency with real time communication.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3600" b="1" dirty="0">
                <a:solidFill>
                  <a:srgbClr val="FF0000"/>
                </a:solidFill>
              </a:rPr>
              <a:t>Microsoft teams can help the agency communicate with staff remotely and in the organisation.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3600" b="1" dirty="0">
                <a:solidFill>
                  <a:srgbClr val="FF0000"/>
                </a:solidFill>
              </a:rPr>
              <a:t>It can help with teams meeting and sharing ideas and information.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3600" b="1" dirty="0">
                <a:solidFill>
                  <a:srgbClr val="FF0000"/>
                </a:solidFill>
              </a:rPr>
              <a:t>Microsoft teams can also help to connect with patient and cares in the comfort of their own home or chosen setting.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3600" b="1" dirty="0">
                <a:solidFill>
                  <a:srgbClr val="FF0000"/>
                </a:solidFill>
              </a:rPr>
              <a:t>It can also help the agency with shift patterns and organising calendars and schedules. 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3600" b="1" dirty="0">
                <a:solidFill>
                  <a:srgbClr val="FF0000"/>
                </a:solidFill>
              </a:rPr>
              <a:t>Carers at work can communicate with staff in the office immediately if there’s an emergency or if they need help with anything.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3600" b="1" dirty="0">
                <a:solidFill>
                  <a:srgbClr val="FF0000"/>
                </a:solidFill>
              </a:rPr>
              <a:t>If the office is planning meetings or events, they can send information or invites to all staff and carers through teams.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3600" b="1" dirty="0">
                <a:solidFill>
                  <a:srgbClr val="FF0000"/>
                </a:solidFill>
              </a:rPr>
              <a:t>Everything can stay in one place and staff and carers can share rotas policies and also medical advice</a:t>
            </a:r>
            <a:r>
              <a:rPr lang="en-GB" b="1" dirty="0">
                <a:solidFill>
                  <a:schemeClr val="accent2"/>
                </a:solidFill>
              </a:rPr>
              <a:t>. (England, 2025) (Google, n.d.)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4" name="Picture 3" descr="Microsoft Teams - Download and install on Windows | Microsoft Store">
            <a:extLst>
              <a:ext uri="{FF2B5EF4-FFF2-40B4-BE49-F238E27FC236}">
                <a16:creationId xmlns:a16="http://schemas.microsoft.com/office/drawing/2014/main" id="{7B9A938F-F797-A46A-DF1F-BAF56A8C2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8543" y="2019299"/>
            <a:ext cx="1905000" cy="197575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F6691BA-FFD4-4772-5D5F-6912D2F783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225869"/>
            <a:ext cx="1688738" cy="969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3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0BF0D-C57C-C4C7-E8B9-AF20E4C40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Advantages and limitation of using teams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6EFE5F-8CED-D02D-4EE8-15235101E7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3878645"/>
              </p:ext>
            </p:extLst>
          </p:nvPr>
        </p:nvGraphicFramePr>
        <p:xfrm>
          <a:off x="838200" y="3126099"/>
          <a:ext cx="1051560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07495658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04218867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Limitation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94488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Remote work: Available on all devices such as smartphones, tablets, and laptops so they can stay connected wherever they are.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Training is needed: Some people might need training because they have limited computing skills.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2042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File sharing: Staff can easily share documents, share files and any planned schedules. This makes sure that staff is always up to date.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Wi-Fi is needed: You may need to provide Wi-Fi for people who don’t have access to 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647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Arranged meetings with staff and carers: Can message, call, or video chat. This helps staff arrange any absences or lates.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Storage limit: Although you can share files there is a limit which means files must be deleted and organised regularly.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248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It is free for everyone to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Requires regular updates: This interrupts conversations as staff need to restart devices for the updates.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445583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3D15DB6-280F-F6CB-307F-2C1AC86CE09F}"/>
              </a:ext>
            </a:extLst>
          </p:cNvPr>
          <p:cNvSpPr txBox="1"/>
          <p:nvPr/>
        </p:nvSpPr>
        <p:spPr>
          <a:xfrm>
            <a:off x="7944395" y="6308209"/>
            <a:ext cx="383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b="1" dirty="0">
                <a:solidFill>
                  <a:schemeClr val="accent2"/>
                </a:solidFill>
              </a:rPr>
              <a:t>England, 2025) (Google, n.d.)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78BCA0-808C-B76D-C594-62A4869C06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1753" y="2030034"/>
            <a:ext cx="1518036" cy="10181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CE831DC-6FB9-E7B0-568B-0903ABD8A7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2213" y="2048323"/>
            <a:ext cx="1402202" cy="98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253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FD7E3-1B2D-29CC-28D9-EAE918F1E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Group Member 3: (Kanwal Naz) Digital safety action plan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BC39BB6-48D7-E147-B568-B9DC778C6D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6755407"/>
              </p:ext>
            </p:extLst>
          </p:nvPr>
        </p:nvGraphicFramePr>
        <p:xfrm>
          <a:off x="1475015" y="1888174"/>
          <a:ext cx="924197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34258">
                  <a:extLst>
                    <a:ext uri="{9D8B030D-6E8A-4147-A177-3AD203B41FA5}">
                      <a16:colId xmlns:a16="http://schemas.microsoft.com/office/drawing/2014/main" val="3967365800"/>
                    </a:ext>
                  </a:extLst>
                </a:gridCol>
                <a:gridCol w="4607712">
                  <a:extLst>
                    <a:ext uri="{9D8B030D-6E8A-4147-A177-3AD203B41FA5}">
                      <a16:colId xmlns:a16="http://schemas.microsoft.com/office/drawing/2014/main" val="2255173487"/>
                    </a:ext>
                  </a:extLst>
                </a:gridCol>
              </a:tblGrid>
              <a:tr h="350294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Secure Access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Email Awareness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3474062"/>
                  </a:ext>
                </a:extLst>
              </a:tr>
              <a:tr h="4053476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Strong authentication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Device &amp; network protection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Role‑based access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Actions to be implemented: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Strong passwords + Multifactor Authentication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Install Antivirus and Secure Wi‑Fi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Individual logins only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 Regular access reviews</a:t>
                      </a:r>
                      <a:endParaRPr lang="en-GB" sz="20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  <a:r>
                        <a:rPr lang="en-GB" sz="2000" dirty="0"/>
                        <a:t>Reduce phishing risks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Promote safe email use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sz="2000" dirty="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2000" b="1" dirty="0"/>
                        <a:t>Actions to be implemented: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Staff training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Verify unusual requests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No unencrypted data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Report suspicious emails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0975119"/>
                  </a:ext>
                </a:extLst>
              </a:tr>
            </a:tbl>
          </a:graphicData>
        </a:graphic>
      </p:graphicFrame>
      <p:pic>
        <p:nvPicPr>
          <p:cNvPr id="3" name="Picture 2" descr="Secure access - Free security icons">
            <a:extLst>
              <a:ext uri="{FF2B5EF4-FFF2-40B4-BE49-F238E27FC236}">
                <a16:creationId xmlns:a16="http://schemas.microsoft.com/office/drawing/2014/main" id="{9E1823DD-B3CC-AB14-CA58-81D9E41E7B8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605" y="2367363"/>
            <a:ext cx="1242060" cy="124206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F17499-7DA8-F8AE-2E55-88EA9F06CE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7617" y="2465335"/>
            <a:ext cx="2438611" cy="7132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865BC4B-1749-FD92-DB8E-B6497DC8DC20}"/>
              </a:ext>
            </a:extLst>
          </p:cNvPr>
          <p:cNvSpPr txBox="1"/>
          <p:nvPr/>
        </p:nvSpPr>
        <p:spPr>
          <a:xfrm>
            <a:off x="8441871" y="6123543"/>
            <a:ext cx="2275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chemeClr val="accent2"/>
                </a:solidFill>
              </a:rPr>
              <a:t>(Conduah, et al 2025) (Google, n.d.)</a:t>
            </a:r>
          </a:p>
        </p:txBody>
      </p:sp>
    </p:spTree>
    <p:extLst>
      <p:ext uri="{BB962C8B-B14F-4D97-AF65-F5344CB8AC3E}">
        <p14:creationId xmlns:p14="http://schemas.microsoft.com/office/powerpoint/2010/main" val="538355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D2AE2F-6F48-6BEE-D466-B358274CB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3CA79-8C83-6123-4478-2BFF74962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Group Member 3: (Kanwal Naz) Digital safety action plan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6857C90-936D-3A19-7FB7-3AFC9316E1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0235565"/>
              </p:ext>
            </p:extLst>
          </p:nvPr>
        </p:nvGraphicFramePr>
        <p:xfrm>
          <a:off x="1306286" y="1885192"/>
          <a:ext cx="9350828" cy="4744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75414">
                  <a:extLst>
                    <a:ext uri="{9D8B030D-6E8A-4147-A177-3AD203B41FA5}">
                      <a16:colId xmlns:a16="http://schemas.microsoft.com/office/drawing/2014/main" val="3967365800"/>
                    </a:ext>
                  </a:extLst>
                </a:gridCol>
                <a:gridCol w="4675414">
                  <a:extLst>
                    <a:ext uri="{9D8B030D-6E8A-4147-A177-3AD203B41FA5}">
                      <a16:colId xmlns:a16="http://schemas.microsoft.com/office/drawing/2014/main" val="2255173487"/>
                    </a:ext>
                  </a:extLst>
                </a:gridCol>
              </a:tblGrid>
              <a:tr h="476308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Data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/>
                        <a:t>Confidentiality and Compliance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3474062"/>
                  </a:ext>
                </a:extLst>
              </a:tr>
              <a:tr h="4267900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Secure storage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Proper retention &amp; disposal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Accurate records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Actions to be implemented: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approved systems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personal devices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Shred or delete old records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Carry out Monthly audits</a:t>
                      </a:r>
                      <a:endParaRPr lang="en-GB" sz="2000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Protect resident privacy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Meet legal requirements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Build accountability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Actions to be implemented: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Training staff on General Data Protection Regulation 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Having Private conversations only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Staff to complete Data Security and Protection Toolkit 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Any breaches to be Reported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097511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A541FFD-77C2-13E1-3953-ADBECC49DF46}"/>
              </a:ext>
            </a:extLst>
          </p:cNvPr>
          <p:cNvSpPr txBox="1"/>
          <p:nvPr/>
        </p:nvSpPr>
        <p:spPr>
          <a:xfrm>
            <a:off x="7769645" y="6123543"/>
            <a:ext cx="2275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chemeClr val="accent2"/>
                </a:solidFill>
              </a:rPr>
              <a:t>(Conduah, et al 2025) (Google, n.d.)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B6CA6B-BB0F-FEB0-7972-89555516BD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5754" y="2551100"/>
            <a:ext cx="2145978" cy="877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806F05-9837-D4A1-9973-139A3C5280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884" y="2471845"/>
            <a:ext cx="172531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814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000BA-30EB-3B55-5317-5FE12A4AF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5E3AF-F16F-39D1-04ED-EB6DAF972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In summary, this action plan strengthens our digital foundations, protects our residents’ information, and ensures we meet all regulatory expectations. By working together and following these steps, we can create a safer, more secure environment for everyone in our care.  (England, 2025)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This presentation has also strengthened our knowledge of Microsoft 365 tools and the benefits of its tools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Also, it has thought us how to work efficiently in a group and gave us confidence.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6192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62C3A-DA06-7794-D492-28FA21CB6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A5E53E-8B7F-A083-780C-AF65EE38E632}"/>
              </a:ext>
            </a:extLst>
          </p:cNvPr>
          <p:cNvSpPr txBox="1"/>
          <p:nvPr/>
        </p:nvSpPr>
        <p:spPr>
          <a:xfrm>
            <a:off x="838200" y="2144486"/>
            <a:ext cx="10689771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FF0000"/>
                </a:solidFill>
              </a:rPr>
              <a:t>Conduah, A. K., Ofoe, S., &amp; Siaw Marfo, D. (2025). Data privacy in healthcare: Global challenges and solutions. </a:t>
            </a:r>
            <a:r>
              <a:rPr lang="en-GB" sz="2600" i="1" dirty="0">
                <a:solidFill>
                  <a:srgbClr val="FF0000"/>
                </a:solidFill>
              </a:rPr>
              <a:t>Digital Health</a:t>
            </a:r>
            <a:r>
              <a:rPr lang="en-GB" sz="2600" dirty="0">
                <a:solidFill>
                  <a:srgbClr val="FF0000"/>
                </a:solidFill>
              </a:rPr>
              <a:t>.</a:t>
            </a:r>
          </a:p>
          <a:p>
            <a:endParaRPr lang="en-GB" sz="2600" dirty="0">
              <a:solidFill>
                <a:srgbClr val="FF0000"/>
              </a:solidFill>
            </a:endParaRPr>
          </a:p>
          <a:p>
            <a:r>
              <a:rPr lang="en-GB" sz="2600" dirty="0">
                <a:solidFill>
                  <a:srgbClr val="FF0000"/>
                </a:solidFill>
              </a:rPr>
              <a:t>England, N. (2025). Data Protection Policy. NHS England.</a:t>
            </a:r>
          </a:p>
          <a:p>
            <a:endParaRPr lang="en-GB" sz="2600" dirty="0">
              <a:solidFill>
                <a:srgbClr val="FF0000"/>
              </a:solidFill>
            </a:endParaRPr>
          </a:p>
          <a:p>
            <a:r>
              <a:rPr lang="en-GB" sz="2600" dirty="0">
                <a:solidFill>
                  <a:srgbClr val="FF0000"/>
                </a:solidFill>
              </a:rPr>
              <a:t>England, N. (2025). NHS England. Microsoft Teams and remote working. England: NHS England.​</a:t>
            </a:r>
          </a:p>
          <a:p>
            <a:endParaRPr lang="en-GB" sz="2600" dirty="0">
              <a:solidFill>
                <a:srgbClr val="FF0000"/>
              </a:solidFill>
            </a:endParaRPr>
          </a:p>
          <a:p>
            <a:r>
              <a:rPr lang="en-GB" sz="2600" dirty="0">
                <a:solidFill>
                  <a:srgbClr val="FF0000"/>
                </a:solidFill>
              </a:rPr>
              <a:t>Academy, T. K. (n.d.). The Knowledge Academy. Retrieved from </a:t>
            </a:r>
            <a:r>
              <a:rPr lang="en-GB" sz="2600" dirty="0">
                <a:solidFill>
                  <a:srgbClr val="FF0000"/>
                </a:solidFill>
                <a:hlinkClick r:id="rId2"/>
              </a:rPr>
              <a:t>https://www.theknowledgeacademy.com/blog/what-is-microsoft-word/</a:t>
            </a:r>
            <a:endParaRPr lang="en-GB" sz="2600" dirty="0">
              <a:solidFill>
                <a:srgbClr val="FF0000"/>
              </a:solidFill>
            </a:endParaRPr>
          </a:p>
          <a:p>
            <a:endParaRPr lang="en-GB" sz="2600" dirty="0">
              <a:solidFill>
                <a:srgbClr val="FF0000"/>
              </a:solidFill>
            </a:endParaRPr>
          </a:p>
          <a:p>
            <a:r>
              <a:rPr lang="en-GB" sz="2600" dirty="0">
                <a:solidFill>
                  <a:srgbClr val="FF0000"/>
                </a:solidFill>
              </a:rPr>
              <a:t>Google. (n.d.). google image. Retrieved from www.google.com: </a:t>
            </a:r>
            <a:r>
              <a:rPr lang="en-GB" sz="2600" dirty="0">
                <a:solidFill>
                  <a:srgbClr val="FF0000"/>
                </a:solidFill>
                <a:hlinkClick r:id="rId3"/>
              </a:rPr>
              <a:t>https://images.google.com/</a:t>
            </a:r>
            <a:endParaRPr lang="en-GB" sz="2600" dirty="0">
              <a:solidFill>
                <a:srgbClr val="FF0000"/>
              </a:solidFill>
            </a:endParaRPr>
          </a:p>
          <a:p>
            <a:endParaRPr lang="en-GB" sz="2600" dirty="0">
              <a:solidFill>
                <a:srgbClr val="FF0000"/>
              </a:solidFill>
            </a:endParaRPr>
          </a:p>
          <a:p>
            <a:r>
              <a:rPr lang="en-GB" sz="2600" dirty="0">
                <a:solidFill>
                  <a:srgbClr val="FF0000"/>
                </a:solidFill>
              </a:rPr>
              <a:t>Carr, N. (2020). Migrating to Microsoft 365: Is the Greenfield Approach Right for You. </a:t>
            </a:r>
          </a:p>
        </p:txBody>
      </p:sp>
    </p:spTree>
    <p:extLst>
      <p:ext uri="{BB962C8B-B14F-4D97-AF65-F5344CB8AC3E}">
        <p14:creationId xmlns:p14="http://schemas.microsoft.com/office/powerpoint/2010/main" val="78800332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670</TotalTime>
  <Words>1251</Words>
  <Application>Microsoft Office PowerPoint</Application>
  <PresentationFormat>Widescreen</PresentationFormat>
  <Paragraphs>165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Aharoni</vt:lpstr>
      <vt:lpstr>Aptos</vt:lpstr>
      <vt:lpstr>Arial</vt:lpstr>
      <vt:lpstr>The Hand Bold</vt:lpstr>
      <vt:lpstr>The Serif Hand Black</vt:lpstr>
      <vt:lpstr>Wingdings</vt:lpstr>
      <vt:lpstr>SketchyVTI</vt:lpstr>
      <vt:lpstr>Digital Skills and Research Method LCHS4007</vt:lpstr>
      <vt:lpstr>Enhancing staff training and professional communication at Greenfield Care Agency</vt:lpstr>
      <vt:lpstr>Acknowledgement of the use of AI</vt:lpstr>
      <vt:lpstr>Content</vt:lpstr>
      <vt:lpstr>Group Member 1:(Shamsa nadeem) Introduction</vt:lpstr>
      <vt:lpstr>Evaluate productivity tools</vt:lpstr>
      <vt:lpstr>Benefits and limitation</vt:lpstr>
      <vt:lpstr>Group Member 2: (kiran) Evaluate communication tools</vt:lpstr>
      <vt:lpstr>Advantages and limitation of using teams</vt:lpstr>
      <vt:lpstr>Group Member 3: (Kanwal Naz) Digital safety action plan</vt:lpstr>
      <vt:lpstr>Group Member 3: (Kanwal Naz) Digital safety action plan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 LCHS4007</dc:title>
  <dc:creator>Kwame Assa-Agyei</dc:creator>
  <cp:lastModifiedBy>kay naz</cp:lastModifiedBy>
  <cp:revision>10</cp:revision>
  <dcterms:created xsi:type="dcterms:W3CDTF">2026-03-02T15:07:48Z</dcterms:created>
  <dcterms:modified xsi:type="dcterms:W3CDTF">2026-03-15T14:05:09Z</dcterms:modified>
</cp:coreProperties>
</file>