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7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5B8636-9387-694A-9F79-B4D2FA599FC3}" v="108" dt="2025-05-17T21:01:50.4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33"/>
    <p:restoredTop sz="94643"/>
  </p:normalViewPr>
  <p:slideViewPr>
    <p:cSldViewPr snapToGrid="0">
      <p:cViewPr>
        <p:scale>
          <a:sx n="27" d="100"/>
          <a:sy n="27" d="100"/>
        </p:scale>
        <p:origin x="3168" y="-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Forster (2004393)" userId="S::2004393@student.uwtsd.ac.uk::01218055-29c8-4d92-b294-cf8504f16f28" providerId="AD" clId="Web-{5D9331DF-1E4D-4267-A863-A658EE0649A9}"/>
    <pc:docChg chg="modSld">
      <pc:chgData name="John Forster (2004393)" userId="S::2004393@student.uwtsd.ac.uk::01218055-29c8-4d92-b294-cf8504f16f28" providerId="AD" clId="Web-{5D9331DF-1E4D-4267-A863-A658EE0649A9}" dt="2025-05-13T16:48:46.329" v="1" actId="20577"/>
      <pc:docMkLst>
        <pc:docMk/>
      </pc:docMkLst>
      <pc:sldChg chg="modSp">
        <pc:chgData name="John Forster (2004393)" userId="S::2004393@student.uwtsd.ac.uk::01218055-29c8-4d92-b294-cf8504f16f28" providerId="AD" clId="Web-{5D9331DF-1E4D-4267-A863-A658EE0649A9}" dt="2025-05-13T16:48:46.329" v="1" actId="20577"/>
        <pc:sldMkLst>
          <pc:docMk/>
          <pc:sldMk cId="1032727246" sldId="256"/>
        </pc:sldMkLst>
        <pc:spChg chg="mod">
          <ac:chgData name="John Forster (2004393)" userId="S::2004393@student.uwtsd.ac.uk::01218055-29c8-4d92-b294-cf8504f16f28" providerId="AD" clId="Web-{5D9331DF-1E4D-4267-A863-A658EE0649A9}" dt="2025-05-13T16:48:46.329" v="1" actId="20577"/>
          <ac:spMkLst>
            <pc:docMk/>
            <pc:sldMk cId="1032727246" sldId="256"/>
            <ac:spMk id="22" creationId="{00000000-0000-0000-0000-000000000000}"/>
          </ac:spMkLst>
        </pc:spChg>
      </pc:sldChg>
    </pc:docChg>
  </pc:docChgLst>
  <pc:docChgLst>
    <pc:chgData name="Jacob Jones (2005053)" userId="89c88e6f-c130-4fd0-b673-72a779ada92e" providerId="ADAL" clId="{FF5B8636-9387-694A-9F79-B4D2FA599FC3}"/>
    <pc:docChg chg="undo custSel addSld delSld modSld">
      <pc:chgData name="Jacob Jones (2005053)" userId="89c88e6f-c130-4fd0-b673-72a779ada92e" providerId="ADAL" clId="{FF5B8636-9387-694A-9F79-B4D2FA599FC3}" dt="2025-05-17T21:02:35.051" v="3416" actId="2696"/>
      <pc:docMkLst>
        <pc:docMk/>
      </pc:docMkLst>
      <pc:sldChg chg="del">
        <pc:chgData name="Jacob Jones (2005053)" userId="89c88e6f-c130-4fd0-b673-72a779ada92e" providerId="ADAL" clId="{FF5B8636-9387-694A-9F79-B4D2FA599FC3}" dt="2025-05-17T21:02:35.051" v="3416" actId="2696"/>
        <pc:sldMkLst>
          <pc:docMk/>
          <pc:sldMk cId="1032727246" sldId="256"/>
        </pc:sldMkLst>
      </pc:sldChg>
      <pc:sldChg chg="addSp delSp modSp add mod">
        <pc:chgData name="Jacob Jones (2005053)" userId="89c88e6f-c130-4fd0-b673-72a779ada92e" providerId="ADAL" clId="{FF5B8636-9387-694A-9F79-B4D2FA599FC3}" dt="2025-05-17T21:02:25.846" v="3415" actId="114"/>
        <pc:sldMkLst>
          <pc:docMk/>
          <pc:sldMk cId="3022944301" sldId="257"/>
        </pc:sldMkLst>
        <pc:spChg chg="add del">
          <ac:chgData name="Jacob Jones (2005053)" userId="89c88e6f-c130-4fd0-b673-72a779ada92e" providerId="ADAL" clId="{FF5B8636-9387-694A-9F79-B4D2FA599FC3}" dt="2025-05-17T21:01:01.145" v="3405" actId="478"/>
          <ac:spMkLst>
            <pc:docMk/>
            <pc:sldMk cId="3022944301" sldId="257"/>
            <ac:spMk id="5" creationId="{D6BFC489-0CFB-0C46-9E8A-966163F54D9B}"/>
          </ac:spMkLst>
        </pc:spChg>
        <pc:spChg chg="mod">
          <ac:chgData name="Jacob Jones (2005053)" userId="89c88e6f-c130-4fd0-b673-72a779ada92e" providerId="ADAL" clId="{FF5B8636-9387-694A-9F79-B4D2FA599FC3}" dt="2025-05-15T14:32:30.895" v="1307" actId="20577"/>
          <ac:spMkLst>
            <pc:docMk/>
            <pc:sldMk cId="3022944301" sldId="257"/>
            <ac:spMk id="7" creationId="{5936F0CD-D080-BD79-5D6D-ACE181EC65CC}"/>
          </ac:spMkLst>
        </pc:spChg>
        <pc:spChg chg="mod">
          <ac:chgData name="Jacob Jones (2005053)" userId="89c88e6f-c130-4fd0-b673-72a779ada92e" providerId="ADAL" clId="{FF5B8636-9387-694A-9F79-B4D2FA599FC3}" dt="2025-05-17T20:41:41.430" v="3387" actId="5793"/>
          <ac:spMkLst>
            <pc:docMk/>
            <pc:sldMk cId="3022944301" sldId="257"/>
            <ac:spMk id="9" creationId="{337D4FCD-7E32-99A9-A7C5-2E636AB0FB92}"/>
          </ac:spMkLst>
        </pc:spChg>
        <pc:spChg chg="add mod">
          <ac:chgData name="Jacob Jones (2005053)" userId="89c88e6f-c130-4fd0-b673-72a779ada92e" providerId="ADAL" clId="{FF5B8636-9387-694A-9F79-B4D2FA599FC3}" dt="2025-05-17T20:12:19.552" v="3066" actId="20577"/>
          <ac:spMkLst>
            <pc:docMk/>
            <pc:sldMk cId="3022944301" sldId="257"/>
            <ac:spMk id="10" creationId="{4475F3A6-0401-920D-B570-0EF7E301EC6C}"/>
          </ac:spMkLst>
        </pc:spChg>
        <pc:spChg chg="add mod">
          <ac:chgData name="Jacob Jones (2005053)" userId="89c88e6f-c130-4fd0-b673-72a779ada92e" providerId="ADAL" clId="{FF5B8636-9387-694A-9F79-B4D2FA599FC3}" dt="2025-05-17T20:12:22.901" v="3067" actId="20577"/>
          <ac:spMkLst>
            <pc:docMk/>
            <pc:sldMk cId="3022944301" sldId="257"/>
            <ac:spMk id="13" creationId="{46D9DAE5-B030-B4D6-2E5F-333FB2EADF32}"/>
          </ac:spMkLst>
        </pc:spChg>
        <pc:spChg chg="add mod">
          <ac:chgData name="Jacob Jones (2005053)" userId="89c88e6f-c130-4fd0-b673-72a779ada92e" providerId="ADAL" clId="{FF5B8636-9387-694A-9F79-B4D2FA599FC3}" dt="2025-05-16T13:58:51.256" v="2376" actId="20577"/>
          <ac:spMkLst>
            <pc:docMk/>
            <pc:sldMk cId="3022944301" sldId="257"/>
            <ac:spMk id="16" creationId="{950CF31F-C601-B1DB-B6A1-6BDA337FB37B}"/>
          </ac:spMkLst>
        </pc:spChg>
        <pc:spChg chg="add mod">
          <ac:chgData name="Jacob Jones (2005053)" userId="89c88e6f-c130-4fd0-b673-72a779ada92e" providerId="ADAL" clId="{FF5B8636-9387-694A-9F79-B4D2FA599FC3}" dt="2025-05-16T13:44:31.760" v="2063" actId="1076"/>
          <ac:spMkLst>
            <pc:docMk/>
            <pc:sldMk cId="3022944301" sldId="257"/>
            <ac:spMk id="17" creationId="{1A461D64-EDF7-37EC-F297-40EABF9A83A4}"/>
          </ac:spMkLst>
        </pc:spChg>
        <pc:spChg chg="add mod">
          <ac:chgData name="Jacob Jones (2005053)" userId="89c88e6f-c130-4fd0-b673-72a779ada92e" providerId="ADAL" clId="{FF5B8636-9387-694A-9F79-B4D2FA599FC3}" dt="2025-05-17T20:12:16.108" v="3065" actId="20577"/>
          <ac:spMkLst>
            <pc:docMk/>
            <pc:sldMk cId="3022944301" sldId="257"/>
            <ac:spMk id="21" creationId="{0DFB496E-F2C3-9383-02C9-54E068016039}"/>
          </ac:spMkLst>
        </pc:spChg>
        <pc:spChg chg="mod">
          <ac:chgData name="Jacob Jones (2005053)" userId="89c88e6f-c130-4fd0-b673-72a779ada92e" providerId="ADAL" clId="{FF5B8636-9387-694A-9F79-B4D2FA599FC3}" dt="2025-05-17T20:40:54.443" v="3383" actId="1076"/>
          <ac:spMkLst>
            <pc:docMk/>
            <pc:sldMk cId="3022944301" sldId="257"/>
            <ac:spMk id="22" creationId="{F735F624-4E17-C21C-01C0-CE2E5E4EDFB9}"/>
          </ac:spMkLst>
        </pc:spChg>
        <pc:spChg chg="mod">
          <ac:chgData name="Jacob Jones (2005053)" userId="89c88e6f-c130-4fd0-b673-72a779ada92e" providerId="ADAL" clId="{FF5B8636-9387-694A-9F79-B4D2FA599FC3}" dt="2025-05-17T20:41:04.408" v="3385" actId="1076"/>
          <ac:spMkLst>
            <pc:docMk/>
            <pc:sldMk cId="3022944301" sldId="257"/>
            <ac:spMk id="23" creationId="{4897DC8D-E664-4ED8-93AE-ADD51285E3DB}"/>
          </ac:spMkLst>
        </pc:spChg>
        <pc:spChg chg="del">
          <ac:chgData name="Jacob Jones (2005053)" userId="89c88e6f-c130-4fd0-b673-72a779ada92e" providerId="ADAL" clId="{FF5B8636-9387-694A-9F79-B4D2FA599FC3}" dt="2025-05-16T13:43:45.818" v="2057" actId="478"/>
          <ac:spMkLst>
            <pc:docMk/>
            <pc:sldMk cId="3022944301" sldId="257"/>
            <ac:spMk id="24" creationId="{FF181869-1D3F-78A2-F9B4-C4CEA466732E}"/>
          </ac:spMkLst>
        </pc:spChg>
        <pc:spChg chg="del mod">
          <ac:chgData name="Jacob Jones (2005053)" userId="89c88e6f-c130-4fd0-b673-72a779ada92e" providerId="ADAL" clId="{FF5B8636-9387-694A-9F79-B4D2FA599FC3}" dt="2025-05-16T14:23:45.189" v="3008" actId="478"/>
          <ac:spMkLst>
            <pc:docMk/>
            <pc:sldMk cId="3022944301" sldId="257"/>
            <ac:spMk id="25" creationId="{8347231F-CEC3-B9DB-E56A-210E9CE265B5}"/>
          </ac:spMkLst>
        </pc:spChg>
        <pc:spChg chg="mod">
          <ac:chgData name="Jacob Jones (2005053)" userId="89c88e6f-c130-4fd0-b673-72a779ada92e" providerId="ADAL" clId="{FF5B8636-9387-694A-9F79-B4D2FA599FC3}" dt="2025-05-17T21:02:25.846" v="3415" actId="114"/>
          <ac:spMkLst>
            <pc:docMk/>
            <pc:sldMk cId="3022944301" sldId="257"/>
            <ac:spMk id="26" creationId="{6448A854-3C01-14D7-0014-3DF1C93DB665}"/>
          </ac:spMkLst>
        </pc:spChg>
        <pc:spChg chg="add mod">
          <ac:chgData name="Jacob Jones (2005053)" userId="89c88e6f-c130-4fd0-b673-72a779ada92e" providerId="ADAL" clId="{FF5B8636-9387-694A-9F79-B4D2FA599FC3}" dt="2025-05-16T13:44:38.089" v="2066" actId="20577"/>
          <ac:spMkLst>
            <pc:docMk/>
            <pc:sldMk cId="3022944301" sldId="257"/>
            <ac:spMk id="28" creationId="{E10F85E3-C50F-DDF8-CAC2-8D3D7AA6374C}"/>
          </ac:spMkLst>
        </pc:spChg>
        <pc:spChg chg="add mod">
          <ac:chgData name="Jacob Jones (2005053)" userId="89c88e6f-c130-4fd0-b673-72a779ada92e" providerId="ADAL" clId="{FF5B8636-9387-694A-9F79-B4D2FA599FC3}" dt="2025-05-16T13:44:36.639" v="2065" actId="20577"/>
          <ac:spMkLst>
            <pc:docMk/>
            <pc:sldMk cId="3022944301" sldId="257"/>
            <ac:spMk id="33" creationId="{C29E415E-7E01-4D40-9B0A-86F647B4F570}"/>
          </ac:spMkLst>
        </pc:spChg>
        <pc:spChg chg="add mod">
          <ac:chgData name="Jacob Jones (2005053)" userId="89c88e6f-c130-4fd0-b673-72a779ada92e" providerId="ADAL" clId="{FF5B8636-9387-694A-9F79-B4D2FA599FC3}" dt="2025-05-16T13:57:19.431" v="2315" actId="20577"/>
          <ac:spMkLst>
            <pc:docMk/>
            <pc:sldMk cId="3022944301" sldId="257"/>
            <ac:spMk id="34" creationId="{70C24EF6-8B6D-69CD-B517-B7C847A37D61}"/>
          </ac:spMkLst>
        </pc:spChg>
        <pc:spChg chg="add mod">
          <ac:chgData name="Jacob Jones (2005053)" userId="89c88e6f-c130-4fd0-b673-72a779ada92e" providerId="ADAL" clId="{FF5B8636-9387-694A-9F79-B4D2FA599FC3}" dt="2025-05-16T13:44:35.202" v="2064" actId="20577"/>
          <ac:spMkLst>
            <pc:docMk/>
            <pc:sldMk cId="3022944301" sldId="257"/>
            <ac:spMk id="35" creationId="{48CACDBF-3F87-F5EE-E012-75DBC79E3A94}"/>
          </ac:spMkLst>
        </pc:spChg>
        <pc:spChg chg="add mod">
          <ac:chgData name="Jacob Jones (2005053)" userId="89c88e6f-c130-4fd0-b673-72a779ada92e" providerId="ADAL" clId="{FF5B8636-9387-694A-9F79-B4D2FA599FC3}" dt="2025-05-17T20:11:22.857" v="3064" actId="20577"/>
          <ac:spMkLst>
            <pc:docMk/>
            <pc:sldMk cId="3022944301" sldId="257"/>
            <ac:spMk id="38" creationId="{F950CD4A-80DD-AE6C-5694-126E0C47B900}"/>
          </ac:spMkLst>
        </pc:spChg>
        <pc:grpChg chg="add mod">
          <ac:chgData name="Jacob Jones (2005053)" userId="89c88e6f-c130-4fd0-b673-72a779ada92e" providerId="ADAL" clId="{FF5B8636-9387-694A-9F79-B4D2FA599FC3}" dt="2025-05-16T13:44:22.027" v="2062" actId="1076"/>
          <ac:grpSpMkLst>
            <pc:docMk/>
            <pc:sldMk cId="3022944301" sldId="257"/>
            <ac:grpSpMk id="11" creationId="{CF7EDDB5-11FA-A5FC-C0A0-63F686A0BA2F}"/>
          </ac:grpSpMkLst>
        </pc:grpChg>
        <pc:grpChg chg="add mod">
          <ac:chgData name="Jacob Jones (2005053)" userId="89c88e6f-c130-4fd0-b673-72a779ada92e" providerId="ADAL" clId="{FF5B8636-9387-694A-9F79-B4D2FA599FC3}" dt="2025-05-16T13:58:38.873" v="2364" actId="1076"/>
          <ac:grpSpMkLst>
            <pc:docMk/>
            <pc:sldMk cId="3022944301" sldId="257"/>
            <ac:grpSpMk id="20" creationId="{E75E600D-5C7B-EC65-CB6F-600CD2A41AC8}"/>
          </ac:grpSpMkLst>
        </pc:grpChg>
        <pc:graphicFrameChg chg="del mod">
          <ac:chgData name="Jacob Jones (2005053)" userId="89c88e6f-c130-4fd0-b673-72a779ada92e" providerId="ADAL" clId="{FF5B8636-9387-694A-9F79-B4D2FA599FC3}" dt="2025-05-16T14:23:48.073" v="3009" actId="478"/>
          <ac:graphicFrameMkLst>
            <pc:docMk/>
            <pc:sldMk cId="3022944301" sldId="257"/>
            <ac:graphicFrameMk id="27" creationId="{13090845-834B-45B9-3195-17D6E0E73845}"/>
          </ac:graphicFrameMkLst>
        </pc:graphicFrameChg>
        <pc:graphicFrameChg chg="add mod modGraphic">
          <ac:chgData name="Jacob Jones (2005053)" userId="89c88e6f-c130-4fd0-b673-72a779ada92e" providerId="ADAL" clId="{FF5B8636-9387-694A-9F79-B4D2FA599FC3}" dt="2025-05-16T13:55:45.038" v="2219"/>
          <ac:graphicFrameMkLst>
            <pc:docMk/>
            <pc:sldMk cId="3022944301" sldId="257"/>
            <ac:graphicFrameMk id="29" creationId="{B01640C7-BA02-B9A3-B6F5-A1F2B9AB3D33}"/>
          </ac:graphicFrameMkLst>
        </pc:graphicFrameChg>
        <pc:picChg chg="add mod">
          <ac:chgData name="Jacob Jones (2005053)" userId="89c88e6f-c130-4fd0-b673-72a779ada92e" providerId="ADAL" clId="{FF5B8636-9387-694A-9F79-B4D2FA599FC3}" dt="2025-05-16T13:58:38.873" v="2364" actId="1076"/>
          <ac:picMkLst>
            <pc:docMk/>
            <pc:sldMk cId="3022944301" sldId="257"/>
            <ac:picMk id="3" creationId="{21C2FFF0-C2C9-0308-CB69-B377A68EA13D}"/>
          </ac:picMkLst>
        </pc:picChg>
        <pc:picChg chg="add mod">
          <ac:chgData name="Jacob Jones (2005053)" userId="89c88e6f-c130-4fd0-b673-72a779ada92e" providerId="ADAL" clId="{FF5B8636-9387-694A-9F79-B4D2FA599FC3}" dt="2025-05-16T13:58:38.873" v="2364" actId="1076"/>
          <ac:picMkLst>
            <pc:docMk/>
            <pc:sldMk cId="3022944301" sldId="257"/>
            <ac:picMk id="12" creationId="{DA5931B8-C1C0-D213-B16E-BB591E9248D9}"/>
          </ac:picMkLst>
        </pc:picChg>
        <pc:picChg chg="add mod modCrop">
          <ac:chgData name="Jacob Jones (2005053)" userId="89c88e6f-c130-4fd0-b673-72a779ada92e" providerId="ADAL" clId="{FF5B8636-9387-694A-9F79-B4D2FA599FC3}" dt="2025-05-16T13:58:42.022" v="2365" actId="1076"/>
          <ac:picMkLst>
            <pc:docMk/>
            <pc:sldMk cId="3022944301" sldId="257"/>
            <ac:picMk id="14" creationId="{C8B325F6-C027-05FA-FAEC-76FF7F0F0D36}"/>
          </ac:picMkLst>
        </pc:picChg>
        <pc:picChg chg="add mod">
          <ac:chgData name="Jacob Jones (2005053)" userId="89c88e6f-c130-4fd0-b673-72a779ada92e" providerId="ADAL" clId="{FF5B8636-9387-694A-9F79-B4D2FA599FC3}" dt="2025-05-16T13:32:49.250" v="1844"/>
          <ac:picMkLst>
            <pc:docMk/>
            <pc:sldMk cId="3022944301" sldId="257"/>
            <ac:picMk id="15" creationId="{AB289DB2-7765-B525-55EA-3EAD82F31BE0}"/>
          </ac:picMkLst>
        </pc:picChg>
        <pc:picChg chg="add mod modCrop">
          <ac:chgData name="Jacob Jones (2005053)" userId="89c88e6f-c130-4fd0-b673-72a779ada92e" providerId="ADAL" clId="{FF5B8636-9387-694A-9F79-B4D2FA599FC3}" dt="2025-05-17T21:01:44.148" v="3412" actId="1076"/>
          <ac:picMkLst>
            <pc:docMk/>
            <pc:sldMk cId="3022944301" sldId="257"/>
            <ac:picMk id="18" creationId="{F260262F-6963-541A-516B-57E663908F78}"/>
          </ac:picMkLst>
        </pc:picChg>
        <pc:picChg chg="add mod modCrop">
          <ac:chgData name="Jacob Jones (2005053)" userId="89c88e6f-c130-4fd0-b673-72a779ada92e" providerId="ADAL" clId="{FF5B8636-9387-694A-9F79-B4D2FA599FC3}" dt="2025-05-16T13:57:47.822" v="2327" actId="1076"/>
          <ac:picMkLst>
            <pc:docMk/>
            <pc:sldMk cId="3022944301" sldId="257"/>
            <ac:picMk id="19" creationId="{5E0048E9-F40C-593A-D58F-9E408416D0DF}"/>
          </ac:picMkLst>
        </pc:picChg>
        <pc:picChg chg="add mod modCrop">
          <ac:chgData name="Jacob Jones (2005053)" userId="89c88e6f-c130-4fd0-b673-72a779ada92e" providerId="ADAL" clId="{FF5B8636-9387-694A-9F79-B4D2FA599FC3}" dt="2025-05-16T12:42:31.088" v="1621" actId="1076"/>
          <ac:picMkLst>
            <pc:docMk/>
            <pc:sldMk cId="3022944301" sldId="257"/>
            <ac:picMk id="37" creationId="{DEC30795-2449-0E4B-FDEE-D54703600980}"/>
          </ac:picMkLst>
        </pc:picChg>
        <pc:picChg chg="add del">
          <ac:chgData name="Jacob Jones (2005053)" userId="89c88e6f-c130-4fd0-b673-72a779ada92e" providerId="ADAL" clId="{FF5B8636-9387-694A-9F79-B4D2FA599FC3}" dt="2025-05-17T21:01:50.494" v="3413" actId="478"/>
          <ac:picMkLst>
            <pc:docMk/>
            <pc:sldMk cId="3022944301" sldId="257"/>
            <ac:picMk id="2050" creationId="{72FDE6A4-B416-0C0E-1C21-8F6FCBCB9AF7}"/>
          </ac:picMkLst>
        </pc:picChg>
        <pc:cxnChg chg="mod">
          <ac:chgData name="Jacob Jones (2005053)" userId="89c88e6f-c130-4fd0-b673-72a779ada92e" providerId="ADAL" clId="{FF5B8636-9387-694A-9F79-B4D2FA599FC3}" dt="2025-05-17T20:35:13.230" v="3133" actId="1076"/>
          <ac:cxnSpMkLst>
            <pc:docMk/>
            <pc:sldMk cId="3022944301" sldId="257"/>
            <ac:cxnSpMk id="36" creationId="{39C8E40C-A7AF-C84D-1A12-A5F71AD07B6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jpeg"/><Relationship Id="rId3" Type="http://schemas.openxmlformats.org/officeDocument/2006/relationships/image" Target="../media/image2.png"/><Relationship Id="rId7" Type="http://schemas.openxmlformats.org/officeDocument/2006/relationships/image" Target="../media/image15.png"/><Relationship Id="rId12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6.png"/><Relationship Id="rId5" Type="http://schemas.openxmlformats.org/officeDocument/2006/relationships/image" Target="../media/image13.png"/><Relationship Id="rId10" Type="http://schemas.openxmlformats.org/officeDocument/2006/relationships/image" Target="../media/image5.emf"/><Relationship Id="rId9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2F944-59F3-8BB7-DABE-08DEBE415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936F0CD-D080-BD79-5D6D-ACE181EC65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9900" y="223991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Experimental Validation of FEA Model Simulation for Structural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Behaviour of Cantilever Beams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Jacob Christian Jones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Kelvin Lake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Science &amp; Art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, </a:t>
            </a:r>
            <a:r>
              <a:rPr lang="en-GB" altLang="zh-CN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Mechanical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CDBAC3-9C5A-4020-5DD6-8809D81D12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DCE7BED-8908-CFE3-C936-9BBF7B7D92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D317B85-E8BF-8CFC-2FE8-4E1D0DFFFB21}"/>
              </a:ext>
            </a:extLst>
          </p:cNvPr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>
            <a:extLst>
              <a:ext uri="{FF2B5EF4-FFF2-40B4-BE49-F238E27FC236}">
                <a16:creationId xmlns:a16="http://schemas.microsoft.com/office/drawing/2014/main" id="{337D4FCD-7E32-99A9-A7C5-2E636AB0FB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00" y="6257121"/>
            <a:ext cx="6415087" cy="24725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i="1" dirty="0"/>
              <a:t>Finite Element Analysis (FEA) </a:t>
            </a:r>
            <a:r>
              <a:rPr lang="en-US" altLang="en-US" sz="2800" dirty="0"/>
              <a:t>is expansively used in engineering to simulate load-bearing conditions. This study </a:t>
            </a:r>
            <a:r>
              <a:rPr lang="en-US" altLang="en-US" sz="2800" i="1" dirty="0"/>
              <a:t>validates</a:t>
            </a:r>
            <a:r>
              <a:rPr lang="en-US" altLang="en-US" sz="2800" dirty="0"/>
              <a:t> its application by comparing simulation results against analytical and experimental data for cantilever beams of varying material.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r>
              <a:rPr lang="en-US" altLang="en-US" sz="3600" b="1" dirty="0"/>
              <a:t>Aims &amp; Objectives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/>
              <a:t>Aim: </a:t>
            </a:r>
            <a:r>
              <a:rPr lang="en-US" altLang="en-US" sz="2800" dirty="0"/>
              <a:t>Validate FEA simulations using analytical and experimental data.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/>
              <a:t>Objectives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Conduct </a:t>
            </a:r>
            <a:r>
              <a:rPr lang="en-US" altLang="en-US" sz="2800" i="1" dirty="0"/>
              <a:t>analytical</a:t>
            </a:r>
            <a:r>
              <a:rPr lang="en-US" altLang="en-US" sz="2800" dirty="0"/>
              <a:t> modelling.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Perform </a:t>
            </a:r>
            <a:r>
              <a:rPr lang="en-US" altLang="en-US" sz="2800" i="1" dirty="0"/>
              <a:t>experimental</a:t>
            </a:r>
            <a:r>
              <a:rPr lang="en-US" altLang="en-US" sz="2800" dirty="0"/>
              <a:t> quasistatic loading.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Evaluation and </a:t>
            </a:r>
            <a:r>
              <a:rPr lang="en-US" altLang="en-US" sz="2800" i="1" dirty="0"/>
              <a:t>correlation</a:t>
            </a:r>
            <a:r>
              <a:rPr lang="en-US" altLang="en-US" sz="2800" dirty="0"/>
              <a:t> of deflection, stress, and strain results.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Analyse discrepancies and suggest improvements.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r>
              <a:rPr lang="en-US" altLang="en-US" sz="2800" dirty="0"/>
              <a:t> </a:t>
            </a:r>
            <a:r>
              <a:rPr lang="en-US" altLang="en-US" sz="3600" b="1" dirty="0"/>
              <a:t>Methodology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/>
              <a:t>Analytical</a:t>
            </a:r>
            <a:endParaRPr lang="en-US" altLang="en-US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Apply Euler-Bernoulli Beam Theory and Hooke’s Law.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/>
              <a:t>Experimental</a:t>
            </a:r>
            <a:endParaRPr lang="en-US" altLang="en-US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0.15kN incremented point loads applied by UTM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Deflection measured by UTM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Strain measured through strain gages and NI-DAQ system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/>
              <a:t>Simulation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Cantilever beams modeled in SolidWorks, imported to ANSYS Workbench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i="1" dirty="0"/>
              <a:t>Hexahedral</a:t>
            </a:r>
            <a:r>
              <a:rPr lang="en-US" altLang="en-US" sz="2800" dirty="0"/>
              <a:t> mesh applied in a linear elastic static solver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altLang="en-US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2" name="Text Box 10">
            <a:extLst>
              <a:ext uri="{FF2B5EF4-FFF2-40B4-BE49-F238E27FC236}">
                <a16:creationId xmlns:a16="http://schemas.microsoft.com/office/drawing/2014/main" id="{F735F624-4E17-C21C-01C0-CE2E5E4EDF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13715" y="22925782"/>
            <a:ext cx="6415088" cy="2689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2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AU" altLang="en-US" dirty="0">
                <a:latin typeface="Arial"/>
                <a:ea typeface="ＭＳ Ｐゴシック"/>
                <a:cs typeface="Arial"/>
              </a:rPr>
              <a:t>Many Thanks to Kelvin Lake, Jordan Jenkins, Mark Fall, and all members of staff at UWTSD who have aided in the completion of this project.</a:t>
            </a:r>
            <a:endParaRPr lang="en-US" altLang="en-US" sz="2000" dirty="0"/>
          </a:p>
        </p:txBody>
      </p:sp>
      <p:sp>
        <p:nvSpPr>
          <p:cNvPr id="23" name="Text Box 11">
            <a:extLst>
              <a:ext uri="{FF2B5EF4-FFF2-40B4-BE49-F238E27FC236}">
                <a16:creationId xmlns:a16="http://schemas.microsoft.com/office/drawing/2014/main" id="{4897DC8D-E664-4ED8-93AE-ADD51285E3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05572" y="25201899"/>
            <a:ext cx="6415087" cy="4412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Recommended Reading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Ochsner, A., 2021. </a:t>
            </a:r>
            <a:r>
              <a:rPr lang="en-GB" sz="1800" i="1" dirty="0"/>
              <a:t>Classic Beam Theories of Structural Mechanics. </a:t>
            </a:r>
            <a:r>
              <a:rPr lang="en-GB" sz="1800" dirty="0"/>
              <a:t>1 ed. 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Zubin, D., 2008. Error analysis and method of accuracy evaluation of strain gauge factor testing apparatus based on pure bending moment beams. </a:t>
            </a:r>
            <a:r>
              <a:rPr lang="en-GB" sz="1800" i="1" dirty="0"/>
              <a:t>Strain, </a:t>
            </a:r>
            <a:r>
              <a:rPr lang="en-GB" sz="1800" dirty="0"/>
              <a:t>Volume 35, pp. 87-96.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Gregory, R. &amp; Gladwell, I., 1982. The cantilever beam under tension, bending or flexure at infinity. </a:t>
            </a:r>
            <a:r>
              <a:rPr lang="en-GB" sz="1800" i="1" dirty="0"/>
              <a:t>Journal of Elasticity, </a:t>
            </a:r>
            <a:r>
              <a:rPr lang="en-GB" sz="1800" dirty="0"/>
              <a:t>Volume 12, pp. 317-343.</a:t>
            </a:r>
          </a:p>
          <a:p>
            <a:pPr marL="0" indent="0">
              <a:spcBef>
                <a:spcPct val="50000"/>
              </a:spcBef>
            </a:pP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26" name="Text Box 28">
            <a:extLst>
              <a:ext uri="{FF2B5EF4-FFF2-40B4-BE49-F238E27FC236}">
                <a16:creationId xmlns:a16="http://schemas.microsoft.com/office/drawing/2014/main" id="{6448A854-3C01-14D7-0014-3DF1C93DB6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23389" y="13812190"/>
            <a:ext cx="6410325" cy="9583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b="1" dirty="0"/>
              <a:t>Conclusion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FEA data closely resembles analytical and experimental values for Brass.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Aluminium presented significant discrepancies due to </a:t>
            </a:r>
            <a:r>
              <a:rPr lang="en-AU" altLang="en-US" sz="2800" i="1" dirty="0"/>
              <a:t>non-linear</a:t>
            </a:r>
            <a:r>
              <a:rPr lang="en-AU" altLang="en-US" sz="2800" dirty="0"/>
              <a:t> behaviours encountered in testing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Strain gage placement and fixture security critically affect accuracy.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FEA is validated as a reliable means of structural analysis when calibrated appropriately.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Suggested Further Work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Apply Timoshenko Beam Theory to account for </a:t>
            </a:r>
            <a:r>
              <a:rPr lang="en-AU" altLang="en-US" sz="2800" i="1" dirty="0"/>
              <a:t>shear stresses</a:t>
            </a:r>
            <a:r>
              <a:rPr lang="en-AU" altLang="en-US" sz="2800" dirty="0"/>
              <a:t>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Perform non-linear simulations to replicate </a:t>
            </a:r>
            <a:r>
              <a:rPr lang="en-AU" altLang="en-US" sz="2800" i="1" dirty="0"/>
              <a:t>plastic</a:t>
            </a:r>
            <a:r>
              <a:rPr lang="en-AU" altLang="en-US" sz="2800" dirty="0"/>
              <a:t> deformations.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796F20F-8558-45AB-8DCC-E1E28A49C2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40AF881-8750-1E66-D80C-9964C718D0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B7B1E97-5F33-0809-1345-3F09979F27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39C8E40C-A7AF-C84D-1A12-A5F71AD07B6B}"/>
              </a:ext>
            </a:extLst>
          </p:cNvPr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86E45A0-4326-9E47-F3CE-0A6EC8B18B42}"/>
              </a:ext>
            </a:extLst>
          </p:cNvPr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</a:t>
            </a:r>
            <a:r>
              <a:rPr lang="en-GB" altLang="en-US" sz="3200" dirty="0">
                <a:solidFill>
                  <a:srgbClr val="002060"/>
                </a:solidFill>
                <a:latin typeface="Eras Bold ITC" panose="020B0907030504020204" pitchFamily="34" charset="0"/>
                <a:ea typeface="Calibri" charset="0"/>
                <a:cs typeface="Calibri" charset="0"/>
              </a:rPr>
              <a:t>Science &amp; Art</a:t>
            </a:r>
            <a:endParaRPr lang="en-GB" sz="3200" dirty="0">
              <a:latin typeface="Eras Bold ITC" panose="020B0907030504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BFC489-0CFB-0C46-9E8A-966163F54D9B}"/>
              </a:ext>
            </a:extLst>
          </p:cNvPr>
          <p:cNvSpPr txBox="1"/>
          <p:nvPr/>
        </p:nvSpPr>
        <p:spPr>
          <a:xfrm>
            <a:off x="499627" y="2472059"/>
            <a:ext cx="22372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solidFill>
                  <a:srgbClr val="FF0000"/>
                </a:solidFill>
              </a:rPr>
              <a:t>Your Pic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F7EDDB5-11FA-A5FC-C0A0-63F686A0BA2F}"/>
              </a:ext>
            </a:extLst>
          </p:cNvPr>
          <p:cNvGrpSpPr/>
          <p:nvPr/>
        </p:nvGrpSpPr>
        <p:grpSpPr>
          <a:xfrm>
            <a:off x="15083041" y="5994693"/>
            <a:ext cx="5249304" cy="3015943"/>
            <a:chOff x="7912108" y="6199578"/>
            <a:chExt cx="5249304" cy="3015943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E10F85E3-C50F-DDF8-CAC2-8D3D7AA6374C}"/>
                    </a:ext>
                  </a:extLst>
                </p:cNvPr>
                <p:cNvSpPr txBox="1"/>
                <p:nvPr/>
              </p:nvSpPr>
              <p:spPr>
                <a:xfrm>
                  <a:off x="7912108" y="6199578"/>
                  <a:ext cx="4939200" cy="956929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i="1" smtClean="0">
                            <a:latin typeface="Cambria Math" panose="02040503050406030204" pitchFamily="18" charset="0"/>
                          </a:rPr>
                          <m:t>𝛿</m:t>
                        </m:r>
                        <m:r>
                          <a:rPr lang="en-US" sz="2800" i="1" smtClean="0">
                            <a:latin typeface="Cambria Math" panose="02040503050406030204" pitchFamily="18" charset="0"/>
                          </a:rPr>
                          <m:t>𝑚𝑎𝑥</m:t>
                        </m:r>
                        <m:r>
                          <a:rPr lang="en-US" sz="2800" i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8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sSup>
                              <m:sSupPr>
                                <m:ctrlPr>
                                  <a:rPr lang="en-US" sz="2800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2800" i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800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  <m:sup>
                                <m:r>
                                  <a:rPr lang="en-US" sz="28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US" sz="2800" i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d>
                              <m:dPr>
                                <m:ctrlPr>
                                  <a:rPr lang="en-US" sz="28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sz="2800" i="0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  <m:r>
                                  <a:rPr lang="en-US" sz="2800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  <m:r>
                                  <a:rPr lang="en-US" sz="2800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US" sz="2800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d>
                          </m:num>
                          <m:den>
                            <m:r>
                              <a:rPr lang="en-US" sz="2800" i="0">
                                <a:latin typeface="Cambria Math" panose="02040503050406030204" pitchFamily="18" charset="0"/>
                              </a:rPr>
                              <m:t>6</m:t>
                            </m:r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  <m:r>
                              <a:rPr lang="en-US" sz="2800" i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den>
                        </m:f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 (1)</m:t>
                        </m:r>
                      </m:oMath>
                    </m:oMathPara>
                  </a14:m>
                  <a:endParaRPr lang="en-US" sz="2800" dirty="0"/>
                </a:p>
              </p:txBody>
            </p:sp>
          </mc:Choice>
          <mc:Fallback xmlns=""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E10F85E3-C50F-DDF8-CAC2-8D3D7AA6374C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912108" y="6199578"/>
                  <a:ext cx="4939200" cy="956929"/>
                </a:xfrm>
                <a:prstGeom prst="rect">
                  <a:avLst/>
                </a:prstGeom>
                <a:blipFill>
                  <a:blip r:embed="rId5"/>
                  <a:stretch>
                    <a:fillRect b="-5195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C29E415E-7E01-4D40-9B0A-86F647B4F570}"/>
                    </a:ext>
                  </a:extLst>
                </p:cNvPr>
                <p:cNvSpPr txBox="1"/>
                <p:nvPr/>
              </p:nvSpPr>
              <p:spPr>
                <a:xfrm>
                  <a:off x="7912108" y="7657072"/>
                  <a:ext cx="4939200" cy="89614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US" sz="2800" i="1" smtClean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𝑚𝑎𝑥</m:t>
                            </m:r>
                          </m:sub>
                        </m:sSub>
                        <m:r>
                          <a:rPr lang="en-US" sz="2800" i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US" sz="2800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US" sz="2800" i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  <m:r>
                              <a:rPr lang="en-US" sz="2800" i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  <m:r>
                              <a:rPr lang="en-US" sz="2800" i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den>
                        </m:f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 (2)</m:t>
                        </m:r>
                      </m:oMath>
                    </m:oMathPara>
                  </a14:m>
                  <a:endParaRPr lang="en-US" sz="3600" dirty="0"/>
                </a:p>
              </p:txBody>
            </p:sp>
          </mc:Choice>
          <mc:Fallback xmlns=""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C29E415E-7E01-4D40-9B0A-86F647B4F570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912108" y="7657072"/>
                  <a:ext cx="4939200" cy="896143"/>
                </a:xfrm>
                <a:prstGeom prst="rect">
                  <a:avLst/>
                </a:prstGeom>
                <a:blipFill>
                  <a:blip r:embed="rId6"/>
                  <a:stretch>
                    <a:fillRect b="-6944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48CACDBF-3F87-F5EE-E012-75DBC79E3A94}"/>
                    </a:ext>
                  </a:extLst>
                </p:cNvPr>
                <p:cNvSpPr txBox="1"/>
                <p:nvPr/>
              </p:nvSpPr>
              <p:spPr>
                <a:xfrm>
                  <a:off x="8222212" y="8692301"/>
                  <a:ext cx="4939200" cy="52322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i="1" smtClean="0">
                            <a:latin typeface="Cambria Math" panose="02040503050406030204" pitchFamily="18" charset="0"/>
                          </a:rPr>
                          <m:t>𝜎</m:t>
                        </m:r>
                        <m:r>
                          <a:rPr lang="en-US" sz="2800" i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US" sz="2800" i="1">
                            <a:latin typeface="Cambria Math" panose="02040503050406030204" pitchFamily="18" charset="0"/>
                          </a:rPr>
                          <m:t>𝐸</m:t>
                        </m:r>
                        <m:r>
                          <a:rPr lang="en-US" sz="2800" i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i="1">
                            <a:latin typeface="Cambria Math" panose="02040503050406030204" pitchFamily="18" charset="0"/>
                          </a:rPr>
                          <m:t>𝜀</m:t>
                        </m:r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 (3)</m:t>
                        </m:r>
                      </m:oMath>
                    </m:oMathPara>
                  </a14:m>
                  <a:endParaRPr lang="en-US" sz="2800" dirty="0"/>
                </a:p>
              </p:txBody>
            </p:sp>
          </mc:Choice>
          <mc:Fallback xmlns="">
            <p:sp>
              <p:nvSpPr>
                <p:cNvPr id="35" name="TextBox 34">
                  <a:extLst>
                    <a:ext uri="{FF2B5EF4-FFF2-40B4-BE49-F238E27FC236}">
                      <a16:creationId xmlns:a16="http://schemas.microsoft.com/office/drawing/2014/main" id="{48CACDBF-3F87-F5EE-E012-75DBC79E3A94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222212" y="8692301"/>
                  <a:ext cx="4939200" cy="523220"/>
                </a:xfrm>
                <a:prstGeom prst="rect">
                  <a:avLst/>
                </a:prstGeom>
                <a:blipFill>
                  <a:blip r:embed="rId7"/>
                  <a:stretch>
                    <a:fillRect b="-21429"/>
                  </a:stretch>
                </a:blipFill>
              </p:spPr>
              <p:txBody>
                <a:bodyPr/>
                <a:lstStyle/>
                <a:p>
                  <a:r>
                    <a:rPr 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37" name="Picture 36" descr="A close up of a device&#10;&#10;AI-generated content may be incorrect.">
            <a:extLst>
              <a:ext uri="{FF2B5EF4-FFF2-40B4-BE49-F238E27FC236}">
                <a16:creationId xmlns:a16="http://schemas.microsoft.com/office/drawing/2014/main" id="{DEC30795-2449-0E4B-FDEE-D54703600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94"/>
          <a:stretch>
            <a:fillRect/>
          </a:stretch>
        </p:blipFill>
        <p:spPr>
          <a:xfrm>
            <a:off x="8036153" y="5996518"/>
            <a:ext cx="5311318" cy="4628075"/>
          </a:xfrm>
          <a:prstGeom prst="rect">
            <a:avLst/>
          </a:prstGeom>
        </p:spPr>
      </p:pic>
      <p:sp>
        <p:nvSpPr>
          <p:cNvPr id="38" name="Text Box 16">
            <a:extLst>
              <a:ext uri="{FF2B5EF4-FFF2-40B4-BE49-F238E27FC236}">
                <a16:creationId xmlns:a16="http://schemas.microsoft.com/office/drawing/2014/main" id="{F950CD4A-80DD-AE6C-5694-126E0C47B9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72412" y="10623650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1 - Strain gage applied to Brass test piece at support base location using general adhesive.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75E600D-5C7B-EC65-CB6F-600CD2A41AC8}"/>
              </a:ext>
            </a:extLst>
          </p:cNvPr>
          <p:cNvGrpSpPr/>
          <p:nvPr/>
        </p:nvGrpSpPr>
        <p:grpSpPr>
          <a:xfrm>
            <a:off x="7788600" y="15790892"/>
            <a:ext cx="5806424" cy="12713763"/>
            <a:chOff x="7863670" y="11506533"/>
            <a:chExt cx="5806424" cy="1271376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21C2FFF0-C2C9-0308-CB69-B377A68EA13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634" y="11506533"/>
              <a:ext cx="4832356" cy="3715993"/>
            </a:xfrm>
            <a:prstGeom prst="rect">
              <a:avLst/>
            </a:prstGeom>
            <a:noFill/>
          </p:spPr>
        </p:pic>
        <p:sp>
          <p:nvSpPr>
            <p:cNvPr id="10" name="Text Box 16">
              <a:extLst>
                <a:ext uri="{FF2B5EF4-FFF2-40B4-BE49-F238E27FC236}">
                  <a16:creationId xmlns:a16="http://schemas.microsoft.com/office/drawing/2014/main" id="{4475F3A6-0401-920D-B570-0EF7E301EC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72412" y="15221583"/>
              <a:ext cx="5638800" cy="8828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32372" tIns="132372" rIns="132372" bIns="132372">
              <a:spAutoFit/>
            </a:bodyPr>
            <a:lstStyle>
              <a:lvl1pPr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37931725" indent="-37474525"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ctr"/>
              <a:r>
                <a:rPr lang="en-AU" altLang="en-US" sz="2000" i="1" dirty="0">
                  <a:latin typeface="Times New Roman" charset="0"/>
                </a:rPr>
                <a:t>Figure 3 - Load displacement graph for brass beam showing clear stepping nature of load application. 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A5931B8-C1C0-D213-B16E-BB591E9248D9}"/>
                </a:ext>
              </a:extLst>
            </p:cNvPr>
            <p:cNvPicPr>
              <a:picLocks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55635" y="16124570"/>
              <a:ext cx="4472353" cy="3814803"/>
            </a:xfrm>
            <a:prstGeom prst="rect">
              <a:avLst/>
            </a:prstGeom>
            <a:noFill/>
          </p:spPr>
        </p:pic>
        <p:sp>
          <p:nvSpPr>
            <p:cNvPr id="13" name="Text Box 16">
              <a:extLst>
                <a:ext uri="{FF2B5EF4-FFF2-40B4-BE49-F238E27FC236}">
                  <a16:creationId xmlns:a16="http://schemas.microsoft.com/office/drawing/2014/main" id="{46D9DAE5-B030-B4D6-2E5F-333FB2EADF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031294" y="19819516"/>
              <a:ext cx="5638800" cy="11906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32372" tIns="132372" rIns="132372" bIns="132372">
              <a:spAutoFit/>
            </a:bodyPr>
            <a:lstStyle>
              <a:lvl1pPr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37931725" indent="-37474525"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ctr"/>
              <a:r>
                <a:rPr lang="en-AU" altLang="en-US" sz="2000" i="1" dirty="0">
                  <a:latin typeface="Times New Roman" charset="0"/>
                </a:rPr>
                <a:t>Figure 4 - Time dependant strain graph of brass beam showing spikes and plateaus at pre/post loading.</a:t>
              </a:r>
            </a:p>
          </p:txBody>
        </p:sp>
        <p:pic>
          <p:nvPicPr>
            <p:cNvPr id="14" name="Picture 13" descr="A collage of different colored blocks&#10;&#10;AI-generated content may be incorrect.">
              <a:extLst>
                <a:ext uri="{FF2B5EF4-FFF2-40B4-BE49-F238E27FC236}">
                  <a16:creationId xmlns:a16="http://schemas.microsoft.com/office/drawing/2014/main" id="{C8B325F6-C027-05FA-FAEC-76FF7F0F0D3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826" b="49427"/>
            <a:stretch>
              <a:fillRect/>
            </a:stretch>
          </p:blipFill>
          <p:spPr>
            <a:xfrm>
              <a:off x="7863670" y="20881532"/>
              <a:ext cx="5647542" cy="2584524"/>
            </a:xfrm>
            <a:prstGeom prst="rect">
              <a:avLst/>
            </a:prstGeom>
          </p:spPr>
        </p:pic>
        <p:sp>
          <p:nvSpPr>
            <p:cNvPr id="16" name="Text Box 16">
              <a:extLst>
                <a:ext uri="{FF2B5EF4-FFF2-40B4-BE49-F238E27FC236}">
                  <a16:creationId xmlns:a16="http://schemas.microsoft.com/office/drawing/2014/main" id="{950CF31F-C601-B1DB-B6A1-6BDA337FB37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63670" y="23337413"/>
              <a:ext cx="5638800" cy="8828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32372" tIns="132372" rIns="132372" bIns="132372">
              <a:spAutoFit/>
            </a:bodyPr>
            <a:lstStyle>
              <a:lvl1pPr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37931725" indent="-37474525"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 algn="ctr"/>
              <a:r>
                <a:rPr lang="en-AU" altLang="en-US" sz="2000" i="1" dirty="0">
                  <a:latin typeface="Times New Roman" charset="0"/>
                </a:rPr>
                <a:t>Figure 5 - Deformation visualisation of brass beam subjected to 0.7kN load in ANSYS 2023 R2.</a:t>
              </a:r>
            </a:p>
          </p:txBody>
        </p:sp>
      </p:grpSp>
      <p:sp>
        <p:nvSpPr>
          <p:cNvPr id="17" name="Text Box 16">
            <a:extLst>
              <a:ext uri="{FF2B5EF4-FFF2-40B4-BE49-F238E27FC236}">
                <a16:creationId xmlns:a16="http://schemas.microsoft.com/office/drawing/2014/main" id="{1A461D64-EDF7-37EC-F297-40EABF9A83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92353" y="8987750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Equations for Maximum Deflection (1), Maximum Strain (2), and Bending Stress (3)</a:t>
            </a:r>
          </a:p>
        </p:txBody>
      </p:sp>
      <p:pic>
        <p:nvPicPr>
          <p:cNvPr id="19" name="Picture 18" descr="A machine with a piece of metal&#10;&#10;AI-generated content may be incorrect.">
            <a:extLst>
              <a:ext uri="{FF2B5EF4-FFF2-40B4-BE49-F238E27FC236}">
                <a16:creationId xmlns:a16="http://schemas.microsoft.com/office/drawing/2014/main" id="{5E0048E9-F40C-593A-D58F-9E408416D0DF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b="17565"/>
          <a:stretch>
            <a:fillRect/>
          </a:stretch>
        </p:blipFill>
        <p:spPr>
          <a:xfrm>
            <a:off x="7907264" y="11571352"/>
            <a:ext cx="5569096" cy="3443147"/>
          </a:xfrm>
          <a:prstGeom prst="rect">
            <a:avLst/>
          </a:prstGeom>
        </p:spPr>
      </p:pic>
      <p:sp>
        <p:nvSpPr>
          <p:cNvPr id="21" name="Text Box 16">
            <a:extLst>
              <a:ext uri="{FF2B5EF4-FFF2-40B4-BE49-F238E27FC236}">
                <a16:creationId xmlns:a16="http://schemas.microsoft.com/office/drawing/2014/main" id="{0DFB496E-F2C3-9383-02C9-54E0680160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72412" y="14908009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2 - Test beam deflected by UTM, secured in bolted clamp fixture. </a:t>
            </a:r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B01640C7-BA02-B9A3-B6F5-A1F2B9AB3D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80378"/>
              </p:ext>
            </p:extLst>
          </p:nvPr>
        </p:nvGraphicFramePr>
        <p:xfrm>
          <a:off x="15056452" y="10880833"/>
          <a:ext cx="5725160" cy="2931357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2862580">
                  <a:extLst>
                    <a:ext uri="{9D8B030D-6E8A-4147-A177-3AD203B41FA5}">
                      <a16:colId xmlns:a16="http://schemas.microsoft.com/office/drawing/2014/main" val="395507339"/>
                    </a:ext>
                  </a:extLst>
                </a:gridCol>
                <a:gridCol w="953770">
                  <a:extLst>
                    <a:ext uri="{9D8B030D-6E8A-4147-A177-3AD203B41FA5}">
                      <a16:colId xmlns:a16="http://schemas.microsoft.com/office/drawing/2014/main" val="1551627189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1537954477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196561445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ysClr val="windowText" lastClr="000000"/>
                          </a:solidFill>
                          <a:effectLst/>
                        </a:rPr>
                        <a:t>Deviation %</a:t>
                      </a:r>
                      <a:endParaRPr lang="en-GB" sz="110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ysClr val="windowText" lastClr="000000"/>
                          </a:solidFill>
                          <a:effectLst/>
                        </a:rPr>
                        <a:t>Deflection</a:t>
                      </a:r>
                      <a:endParaRPr lang="en-GB" sz="110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ysClr val="windowText" lastClr="000000"/>
                          </a:solidFill>
                          <a:effectLst/>
                        </a:rPr>
                        <a:t>Strain</a:t>
                      </a:r>
                      <a:endParaRPr lang="en-GB" sz="1100" kern="10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ysClr val="windowText" lastClr="000000"/>
                          </a:solidFill>
                          <a:effectLst/>
                        </a:rPr>
                        <a:t>Stress</a:t>
                      </a:r>
                      <a:endParaRPr lang="en-GB" sz="1100" kern="100" dirty="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0738754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Aluminium Alloy 10500A H14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77508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Analytical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2.11%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4.81%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8.7%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23898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Experimental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450.82%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0.7%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2.92%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857768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Copper and Copper Alloys CW606N Brass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54066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Analytical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9.62%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9.64%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6.25%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65509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Experimental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0.8%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4.46%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0.06%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8153338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Mild Low Carbon Steel S275JR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9876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Analytical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3.58%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0.91%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0.04%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95360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Experimental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29.07%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4.51%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5.51%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8850705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Stainless Steel 1.4948(304H)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22196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Analytical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4.51%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0.76%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0.41%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940073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Experimental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65.88%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25.65%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31.24%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9642173"/>
                  </a:ext>
                </a:extLst>
              </a:tr>
            </a:tbl>
          </a:graphicData>
        </a:graphic>
      </p:graphicFrame>
      <p:sp>
        <p:nvSpPr>
          <p:cNvPr id="34" name="Text Box 16">
            <a:extLst>
              <a:ext uri="{FF2B5EF4-FFF2-40B4-BE49-F238E27FC236}">
                <a16:creationId xmlns:a16="http://schemas.microsoft.com/office/drawing/2014/main" id="{70C24EF6-8B6D-69CD-B517-B7C847A37D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05213" y="9904248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Table 1 - </a:t>
            </a:r>
            <a:r>
              <a:rPr lang="en-GB" altLang="en-US" sz="2000" i="1" dirty="0">
                <a:latin typeface="Times New Roman" charset="0"/>
              </a:rPr>
              <a:t>Percentage deviation of FEA results from analytical and experimental values</a:t>
            </a:r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18" name="Picture 17" descr="A person in a vest and tie&#10;&#10;AI-generated content may be incorrect.">
            <a:extLst>
              <a:ext uri="{FF2B5EF4-FFF2-40B4-BE49-F238E27FC236}">
                <a16:creationId xmlns:a16="http://schemas.microsoft.com/office/drawing/2014/main" id="{F260262F-6963-541A-516B-57E663908F78}"/>
              </a:ext>
            </a:extLst>
          </p:cNvPr>
          <p:cNvPicPr>
            <a:picLocks/>
          </p:cNvPicPr>
          <p:nvPr/>
        </p:nvPicPr>
        <p:blipFill>
          <a:blip r:embed="rId13"/>
          <a:srcRect l="42255"/>
          <a:stretch>
            <a:fillRect/>
          </a:stretch>
        </p:blipFill>
        <p:spPr>
          <a:xfrm>
            <a:off x="166979" y="2433860"/>
            <a:ext cx="2880000" cy="304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944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4" ma:contentTypeDescription="Create a new document." ma:contentTypeScope="" ma:versionID="056a29733d9c78504bd9c01f6fda3124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42a7b66490e494813481b8f44591242c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02f00e4b-0f87-4756-8b1e-52accd12d0dd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cece20dc-0d29-4254-a319-5ff0cdb992ff">
      <UserInfo>
        <DisplayName>Jacob Jones (2005053)</DisplayName>
        <AccountId>162</AccountId>
        <AccountType/>
      </UserInfo>
      <UserInfo>
        <DisplayName>Connor Smith (2101198)</DisplayName>
        <AccountId>63</AccountId>
        <AccountType/>
      </UserInfo>
      <UserInfo>
        <DisplayName>Elliot Woodhouse (1908452)</DisplayName>
        <AccountId>28</AccountId>
        <AccountType/>
      </UserInfo>
    </SharedWithUsers>
    <TaxCatchAll xmlns="cece20dc-0d29-4254-a319-5ff0cdb992ff" xsi:nil="true"/>
    <lcf76f155ced4ddcb4097134ff3c332f xmlns="4bebffc6-b3af-4121-a6f6-77b124c923c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6225655-809D-4785-802C-0ABCE287F4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BD7F8F4-D15D-45FC-AD1E-284517516B0E}">
  <ds:schemaRefs>
    <ds:schemaRef ds:uri="4bebffc6-b3af-4121-a6f6-77b124c923cd"/>
    <ds:schemaRef ds:uri="cece20dc-0d29-4254-a319-5ff0cdb992f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AEF7B4C-66AB-4B68-8ED7-2177502C5BAA}">
  <ds:schemaRefs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cece20dc-0d29-4254-a319-5ff0cdb992ff"/>
    <ds:schemaRef ds:uri="http://schemas.microsoft.com/office/infopath/2007/PartnerControls"/>
    <ds:schemaRef ds:uri="4bebffc6-b3af-4121-a6f6-77b124c923cd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184</TotalTime>
  <Words>570</Words>
  <Application>Microsoft Macintosh PowerPoint</Application>
  <PresentationFormat>Custom</PresentationFormat>
  <Paragraphs>94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Cambria Math</vt:lpstr>
      <vt:lpstr>Eras Bold ITC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Jacob Jones (2005053)</cp:lastModifiedBy>
  <cp:revision>1</cp:revision>
  <dcterms:created xsi:type="dcterms:W3CDTF">2016-02-25T08:27:32Z</dcterms:created>
  <dcterms:modified xsi:type="dcterms:W3CDTF">2025-05-17T21:02:39Z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MediaServiceImageTags">
    <vt:lpwstr/>
  </property>
</Properties>
</file>