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</p:sldIdLst>
  <p:sldSz cx="6858000" cy="9906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5E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C50DE3-C9B7-DEF9-0FA8-D3AE5626CF11}" v="92" dt="2025-11-23T21:27:00.306"/>
    <p1510:client id="{30678544-7B0E-E762-AD8A-0BB2611A3826}" v="5" dt="2025-11-23T22:15:49.732"/>
    <p1510:client id="{62A6AC37-9685-C5C6-2CF1-BC00AF8BFC82}" v="59" dt="2025-11-23T22:26:16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fer Love Ocasion Cartledge (2509330)" userId="S::2509330@student.uwtsd.ac.uk::3a908f5c-bc52-444d-86df-7b329b071cbe" providerId="AD" clId="Web-{C5206DDB-614C-F244-6CB5-8791A507739A}"/>
    <pc:docChg chg="modSld">
      <pc:chgData name="Jennifer Love Ocasion Cartledge (2509330)" userId="S::2509330@student.uwtsd.ac.uk::3a908f5c-bc52-444d-86df-7b329b071cbe" providerId="AD" clId="Web-{C5206DDB-614C-F244-6CB5-8791A507739A}" dt="2025-11-16T21:38:03.290" v="15" actId="1076"/>
      <pc:docMkLst>
        <pc:docMk/>
      </pc:docMkLst>
      <pc:sldChg chg="addSp modSp">
        <pc:chgData name="Jennifer Love Ocasion Cartledge (2509330)" userId="S::2509330@student.uwtsd.ac.uk::3a908f5c-bc52-444d-86df-7b329b071cbe" providerId="AD" clId="Web-{C5206DDB-614C-F244-6CB5-8791A507739A}" dt="2025-11-16T21:38:03.290" v="15" actId="1076"/>
        <pc:sldMkLst>
          <pc:docMk/>
          <pc:sldMk cId="109857222" sldId="256"/>
        </pc:sldMkLst>
        <pc:spChg chg="mod">
          <ac:chgData name="Jennifer Love Ocasion Cartledge (2509330)" userId="S::2509330@student.uwtsd.ac.uk::3a908f5c-bc52-444d-86df-7b329b071cbe" providerId="AD" clId="Web-{C5206DDB-614C-F244-6CB5-8791A507739A}" dt="2025-11-16T21:37:51.133" v="10" actId="14100"/>
          <ac:spMkLst>
            <pc:docMk/>
            <pc:sldMk cId="109857222" sldId="256"/>
            <ac:spMk id="8" creationId="{F2B930A8-5CF1-310A-A456-17C33C7C9A50}"/>
          </ac:spMkLst>
        </pc:spChg>
        <pc:picChg chg="add mod">
          <ac:chgData name="Jennifer Love Ocasion Cartledge (2509330)" userId="S::2509330@student.uwtsd.ac.uk::3a908f5c-bc52-444d-86df-7b329b071cbe" providerId="AD" clId="Web-{C5206DDB-614C-F244-6CB5-8791A507739A}" dt="2025-11-16T21:38:03.290" v="15" actId="1076"/>
          <ac:picMkLst>
            <pc:docMk/>
            <pc:sldMk cId="109857222" sldId="256"/>
            <ac:picMk id="3" creationId="{00709A2B-0DCF-DCA4-3404-F52C11E989E5}"/>
          </ac:picMkLst>
        </pc:picChg>
      </pc:sldChg>
    </pc:docChg>
  </pc:docChgLst>
  <pc:docChgLst>
    <pc:chgData name="Jennifer Love Ocasion Cartledge (2509330)" userId="S::2509330@student.uwtsd.ac.uk::3a908f5c-bc52-444d-86df-7b329b071cbe" providerId="AD" clId="Web-{0AC50DE3-C9B7-DEF9-0FA8-D3AE5626CF11}"/>
    <pc:docChg chg="delSld modSld">
      <pc:chgData name="Jennifer Love Ocasion Cartledge (2509330)" userId="S::2509330@student.uwtsd.ac.uk::3a908f5c-bc52-444d-86df-7b329b071cbe" providerId="AD" clId="Web-{0AC50DE3-C9B7-DEF9-0FA8-D3AE5626CF11}" dt="2025-11-23T21:27:00.306" v="88" actId="1076"/>
      <pc:docMkLst>
        <pc:docMk/>
      </pc:docMkLst>
      <pc:sldChg chg="addSp modSp">
        <pc:chgData name="Jennifer Love Ocasion Cartledge (2509330)" userId="S::2509330@student.uwtsd.ac.uk::3a908f5c-bc52-444d-86df-7b329b071cbe" providerId="AD" clId="Web-{0AC50DE3-C9B7-DEF9-0FA8-D3AE5626CF11}" dt="2025-11-23T21:27:00.306" v="88" actId="1076"/>
        <pc:sldMkLst>
          <pc:docMk/>
          <pc:sldMk cId="109857222" sldId="256"/>
        </pc:sldMkLst>
        <pc:spChg chg="mod">
          <ac:chgData name="Jennifer Love Ocasion Cartledge (2509330)" userId="S::2509330@student.uwtsd.ac.uk::3a908f5c-bc52-444d-86df-7b329b071cbe" providerId="AD" clId="Web-{0AC50DE3-C9B7-DEF9-0FA8-D3AE5626CF11}" dt="2025-11-23T21:17:46.870" v="13" actId="14100"/>
          <ac:spMkLst>
            <pc:docMk/>
            <pc:sldMk cId="109857222" sldId="256"/>
            <ac:spMk id="4" creationId="{3AC0EEFC-6599-222B-D1F3-C5FB05FC9D6C}"/>
          </ac:spMkLst>
        </pc:spChg>
        <pc:spChg chg="mod">
          <ac:chgData name="Jennifer Love Ocasion Cartledge (2509330)" userId="S::2509330@student.uwtsd.ac.uk::3a908f5c-bc52-444d-86df-7b329b071cbe" providerId="AD" clId="Web-{0AC50DE3-C9B7-DEF9-0FA8-D3AE5626CF11}" dt="2025-11-23T21:24:32.160" v="72" actId="1076"/>
          <ac:spMkLst>
            <pc:docMk/>
            <pc:sldMk cId="109857222" sldId="256"/>
            <ac:spMk id="5" creationId="{1083B000-A68E-9FBB-D4D4-627D4DAB2B37}"/>
          </ac:spMkLst>
        </pc:spChg>
        <pc:spChg chg="mod">
          <ac:chgData name="Jennifer Love Ocasion Cartledge (2509330)" userId="S::2509330@student.uwtsd.ac.uk::3a908f5c-bc52-444d-86df-7b329b071cbe" providerId="AD" clId="Web-{0AC50DE3-C9B7-DEF9-0FA8-D3AE5626CF11}" dt="2025-11-23T21:22:01.478" v="44" actId="20577"/>
          <ac:spMkLst>
            <pc:docMk/>
            <pc:sldMk cId="109857222" sldId="256"/>
            <ac:spMk id="6" creationId="{6601371B-ECCB-3B6A-6A6A-6324B61FCCEA}"/>
          </ac:spMkLst>
        </pc:spChg>
        <pc:spChg chg="mod">
          <ac:chgData name="Jennifer Love Ocasion Cartledge (2509330)" userId="S::2509330@student.uwtsd.ac.uk::3a908f5c-bc52-444d-86df-7b329b071cbe" providerId="AD" clId="Web-{0AC50DE3-C9B7-DEF9-0FA8-D3AE5626CF11}" dt="2025-11-23T21:19:47.396" v="28" actId="1076"/>
          <ac:spMkLst>
            <pc:docMk/>
            <pc:sldMk cId="109857222" sldId="256"/>
            <ac:spMk id="7" creationId="{3AABC1F5-D582-732C-AB38-D7646F315D88}"/>
          </ac:spMkLst>
        </pc:spChg>
        <pc:spChg chg="mod">
          <ac:chgData name="Jennifer Love Ocasion Cartledge (2509330)" userId="S::2509330@student.uwtsd.ac.uk::3a908f5c-bc52-444d-86df-7b329b071cbe" providerId="AD" clId="Web-{0AC50DE3-C9B7-DEF9-0FA8-D3AE5626CF11}" dt="2025-11-23T21:27:00.306" v="88" actId="1076"/>
          <ac:spMkLst>
            <pc:docMk/>
            <pc:sldMk cId="109857222" sldId="256"/>
            <ac:spMk id="8" creationId="{F2B930A8-5CF1-310A-A456-17C33C7C9A50}"/>
          </ac:spMkLst>
        </pc:spChg>
        <pc:spChg chg="add mod ord">
          <ac:chgData name="Jennifer Love Ocasion Cartledge (2509330)" userId="S::2509330@student.uwtsd.ac.uk::3a908f5c-bc52-444d-86df-7b329b071cbe" providerId="AD" clId="Web-{0AC50DE3-C9B7-DEF9-0FA8-D3AE5626CF11}" dt="2025-11-23T21:17:55.464" v="16" actId="14100"/>
          <ac:spMkLst>
            <pc:docMk/>
            <pc:sldMk cId="109857222" sldId="256"/>
            <ac:spMk id="10" creationId="{9BB2136A-FFE1-F0BA-E6D7-48FAB5509F4B}"/>
          </ac:spMkLst>
        </pc:spChg>
        <pc:spChg chg="add mod ord">
          <ac:chgData name="Jennifer Love Ocasion Cartledge (2509330)" userId="S::2509330@student.uwtsd.ac.uk::3a908f5c-bc52-444d-86df-7b329b071cbe" providerId="AD" clId="Web-{0AC50DE3-C9B7-DEF9-0FA8-D3AE5626CF11}" dt="2025-11-23T21:22:18.886" v="46"/>
          <ac:spMkLst>
            <pc:docMk/>
            <pc:sldMk cId="109857222" sldId="256"/>
            <ac:spMk id="11" creationId="{C3270A2B-DBEC-A916-A732-569FFEB17B05}"/>
          </ac:spMkLst>
        </pc:spChg>
        <pc:spChg chg="add mod ord">
          <ac:chgData name="Jennifer Love Ocasion Cartledge (2509330)" userId="S::2509330@student.uwtsd.ac.uk::3a908f5c-bc52-444d-86df-7b329b071cbe" providerId="AD" clId="Web-{0AC50DE3-C9B7-DEF9-0FA8-D3AE5626CF11}" dt="2025-11-23T21:22:14.823" v="45"/>
          <ac:spMkLst>
            <pc:docMk/>
            <pc:sldMk cId="109857222" sldId="256"/>
            <ac:spMk id="12" creationId="{83E48692-E022-C3E0-CAF0-BDCB56C1D74E}"/>
          </ac:spMkLst>
        </pc:spChg>
        <pc:spChg chg="add mod ord">
          <ac:chgData name="Jennifer Love Ocasion Cartledge (2509330)" userId="S::2509330@student.uwtsd.ac.uk::3a908f5c-bc52-444d-86df-7b329b071cbe" providerId="AD" clId="Web-{0AC50DE3-C9B7-DEF9-0FA8-D3AE5626CF11}" dt="2025-11-23T21:24:19.800" v="70" actId="1076"/>
          <ac:spMkLst>
            <pc:docMk/>
            <pc:sldMk cId="109857222" sldId="256"/>
            <ac:spMk id="22" creationId="{D1A5E998-2A2B-C242-46F9-FA2F7575D0BC}"/>
          </ac:spMkLst>
        </pc:spChg>
        <pc:spChg chg="add mod ord">
          <ac:chgData name="Jennifer Love Ocasion Cartledge (2509330)" userId="S::2509330@student.uwtsd.ac.uk::3a908f5c-bc52-444d-86df-7b329b071cbe" providerId="AD" clId="Web-{0AC50DE3-C9B7-DEF9-0FA8-D3AE5626CF11}" dt="2025-11-23T21:26:35.446" v="85" actId="14100"/>
          <ac:spMkLst>
            <pc:docMk/>
            <pc:sldMk cId="109857222" sldId="256"/>
            <ac:spMk id="23" creationId="{0E7D54E4-EE75-F2BC-7552-D3021D417780}"/>
          </ac:spMkLst>
        </pc:spChg>
      </pc:sldChg>
      <pc:sldChg chg="del">
        <pc:chgData name="Jennifer Love Ocasion Cartledge (2509330)" userId="S::2509330@student.uwtsd.ac.uk::3a908f5c-bc52-444d-86df-7b329b071cbe" providerId="AD" clId="Web-{0AC50DE3-C9B7-DEF9-0FA8-D3AE5626CF11}" dt="2025-11-23T21:15:53.299" v="0"/>
        <pc:sldMkLst>
          <pc:docMk/>
          <pc:sldMk cId="3772819996" sldId="257"/>
        </pc:sldMkLst>
      </pc:sldChg>
    </pc:docChg>
  </pc:docChgLst>
  <pc:docChgLst>
    <pc:chgData name="Jennifer Love Ocasion Cartledge (2509330)" userId="S::2509330@student.uwtsd.ac.uk::3a908f5c-bc52-444d-86df-7b329b071cbe" providerId="AD" clId="Web-{0D3130CA-8FDB-50FC-4705-EC2B912BD56A}"/>
    <pc:docChg chg="modSld">
      <pc:chgData name="Jennifer Love Ocasion Cartledge (2509330)" userId="S::2509330@student.uwtsd.ac.uk::3a908f5c-bc52-444d-86df-7b329b071cbe" providerId="AD" clId="Web-{0D3130CA-8FDB-50FC-4705-EC2B912BD56A}" dt="2025-11-18T00:13:47.606" v="16"/>
      <pc:docMkLst>
        <pc:docMk/>
      </pc:docMkLst>
      <pc:sldChg chg="addSp delSp modSp addAnim delAnim">
        <pc:chgData name="Jennifer Love Ocasion Cartledge (2509330)" userId="S::2509330@student.uwtsd.ac.uk::3a908f5c-bc52-444d-86df-7b329b071cbe" providerId="AD" clId="Web-{0D3130CA-8FDB-50FC-4705-EC2B912BD56A}" dt="2025-11-18T00:13:47.606" v="16"/>
        <pc:sldMkLst>
          <pc:docMk/>
          <pc:sldMk cId="109857222" sldId="256"/>
        </pc:sldMkLst>
        <pc:spChg chg="mod">
          <ac:chgData name="Jennifer Love Ocasion Cartledge (2509330)" userId="S::2509330@student.uwtsd.ac.uk::3a908f5c-bc52-444d-86df-7b329b071cbe" providerId="AD" clId="Web-{0D3130CA-8FDB-50FC-4705-EC2B912BD56A}" dt="2025-11-18T00:11:33.198" v="8" actId="20577"/>
          <ac:spMkLst>
            <pc:docMk/>
            <pc:sldMk cId="109857222" sldId="256"/>
            <ac:spMk id="4" creationId="{3AC0EEFC-6599-222B-D1F3-C5FB05FC9D6C}"/>
          </ac:spMkLst>
        </pc:spChg>
        <pc:spChg chg="mod">
          <ac:chgData name="Jennifer Love Ocasion Cartledge (2509330)" userId="S::2509330@student.uwtsd.ac.uk::3a908f5c-bc52-444d-86df-7b329b071cbe" providerId="AD" clId="Web-{0D3130CA-8FDB-50FC-4705-EC2B912BD56A}" dt="2025-11-18T00:11:39.479" v="11" actId="1076"/>
          <ac:spMkLst>
            <pc:docMk/>
            <pc:sldMk cId="109857222" sldId="256"/>
            <ac:spMk id="6" creationId="{6601371B-ECCB-3B6A-6A6A-6324B61FCCEA}"/>
          </ac:spMkLst>
        </pc:spChg>
        <pc:spChg chg="add del mod">
          <ac:chgData name="Jennifer Love Ocasion Cartledge (2509330)" userId="S::2509330@student.uwtsd.ac.uk::3a908f5c-bc52-444d-86df-7b329b071cbe" providerId="AD" clId="Web-{0D3130CA-8FDB-50FC-4705-EC2B912BD56A}" dt="2025-11-18T00:13:45.653" v="15" actId="20577"/>
          <ac:spMkLst>
            <pc:docMk/>
            <pc:sldMk cId="109857222" sldId="256"/>
            <ac:spMk id="7" creationId="{3AABC1F5-D582-732C-AB38-D7646F315D88}"/>
          </ac:spMkLst>
        </pc:spChg>
        <pc:spChg chg="ord">
          <ac:chgData name="Jennifer Love Ocasion Cartledge (2509330)" userId="S::2509330@student.uwtsd.ac.uk::3a908f5c-bc52-444d-86df-7b329b071cbe" providerId="AD" clId="Web-{0D3130CA-8FDB-50FC-4705-EC2B912BD56A}" dt="2025-11-18T00:13:47.606" v="16"/>
          <ac:spMkLst>
            <pc:docMk/>
            <pc:sldMk cId="109857222" sldId="256"/>
            <ac:spMk id="8" creationId="{F2B930A8-5CF1-310A-A456-17C33C7C9A50}"/>
          </ac:spMkLst>
        </pc:spChg>
        <pc:picChg chg="mod">
          <ac:chgData name="Jennifer Love Ocasion Cartledge (2509330)" userId="S::2509330@student.uwtsd.ac.uk::3a908f5c-bc52-444d-86df-7b329b071cbe" providerId="AD" clId="Web-{0D3130CA-8FDB-50FC-4705-EC2B912BD56A}" dt="2025-11-18T00:10:54.912" v="3" actId="14100"/>
          <ac:picMkLst>
            <pc:docMk/>
            <pc:sldMk cId="109857222" sldId="256"/>
            <ac:picMk id="3" creationId="{00709A2B-0DCF-DCA4-3404-F52C11E989E5}"/>
          </ac:picMkLst>
        </pc:picChg>
      </pc:sldChg>
    </pc:docChg>
  </pc:docChgLst>
  <pc:docChgLst>
    <pc:chgData name="Jennifer Love Ocasion Cartledge (2509330)" userId="S::2509330@student.uwtsd.ac.uk::3a908f5c-bc52-444d-86df-7b329b071cbe" providerId="AD" clId="Web-{D7E23C77-69EF-E34E-4524-45B2D92A476A}"/>
    <pc:docChg chg="modSld">
      <pc:chgData name="Jennifer Love Ocasion Cartledge (2509330)" userId="S::2509330@student.uwtsd.ac.uk::3a908f5c-bc52-444d-86df-7b329b071cbe" providerId="AD" clId="Web-{D7E23C77-69EF-E34E-4524-45B2D92A476A}" dt="2025-11-16T21:28:50.751" v="72"/>
      <pc:docMkLst>
        <pc:docMk/>
      </pc:docMkLst>
      <pc:sldChg chg="delSp modSp addAnim modAnim">
        <pc:chgData name="Jennifer Love Ocasion Cartledge (2509330)" userId="S::2509330@student.uwtsd.ac.uk::3a908f5c-bc52-444d-86df-7b329b071cbe" providerId="AD" clId="Web-{D7E23C77-69EF-E34E-4524-45B2D92A476A}" dt="2025-11-16T21:28:50.751" v="72"/>
        <pc:sldMkLst>
          <pc:docMk/>
          <pc:sldMk cId="109857222" sldId="256"/>
        </pc:sldMkLst>
        <pc:spChg chg="mod">
          <ac:chgData name="Jennifer Love Ocasion Cartledge (2509330)" userId="S::2509330@student.uwtsd.ac.uk::3a908f5c-bc52-444d-86df-7b329b071cbe" providerId="AD" clId="Web-{D7E23C77-69EF-E34E-4524-45B2D92A476A}" dt="2025-11-16T21:09:25.531" v="67" actId="1076"/>
          <ac:spMkLst>
            <pc:docMk/>
            <pc:sldMk cId="109857222" sldId="256"/>
            <ac:spMk id="4" creationId="{3AC0EEFC-6599-222B-D1F3-C5FB05FC9D6C}"/>
          </ac:spMkLst>
        </pc:spChg>
        <pc:spChg chg="mod">
          <ac:chgData name="Jennifer Love Ocasion Cartledge (2509330)" userId="S::2509330@student.uwtsd.ac.uk::3a908f5c-bc52-444d-86df-7b329b071cbe" providerId="AD" clId="Web-{D7E23C77-69EF-E34E-4524-45B2D92A476A}" dt="2025-11-16T21:09:36.078" v="68" actId="1076"/>
          <ac:spMkLst>
            <pc:docMk/>
            <pc:sldMk cId="109857222" sldId="256"/>
            <ac:spMk id="5" creationId="{1083B000-A68E-9FBB-D4D4-627D4DAB2B37}"/>
          </ac:spMkLst>
        </pc:spChg>
        <pc:spChg chg="mod">
          <ac:chgData name="Jennifer Love Ocasion Cartledge (2509330)" userId="S::2509330@student.uwtsd.ac.uk::3a908f5c-bc52-444d-86df-7b329b071cbe" providerId="AD" clId="Web-{D7E23C77-69EF-E34E-4524-45B2D92A476A}" dt="2025-11-16T21:09:52.141" v="69" actId="1076"/>
          <ac:spMkLst>
            <pc:docMk/>
            <pc:sldMk cId="109857222" sldId="256"/>
            <ac:spMk id="6" creationId="{6601371B-ECCB-3B6A-6A6A-6324B61FCCEA}"/>
          </ac:spMkLst>
        </pc:spChg>
        <pc:spChg chg="mod">
          <ac:chgData name="Jennifer Love Ocasion Cartledge (2509330)" userId="S::2509330@student.uwtsd.ac.uk::3a908f5c-bc52-444d-86df-7b329b071cbe" providerId="AD" clId="Web-{D7E23C77-69EF-E34E-4524-45B2D92A476A}" dt="2025-11-16T21:10:08.814" v="70" actId="1076"/>
          <ac:spMkLst>
            <pc:docMk/>
            <pc:sldMk cId="109857222" sldId="256"/>
            <ac:spMk id="7" creationId="{3AABC1F5-D582-732C-AB38-D7646F315D88}"/>
          </ac:spMkLst>
        </pc:spChg>
        <pc:spChg chg="mod">
          <ac:chgData name="Jennifer Love Ocasion Cartledge (2509330)" userId="S::2509330@student.uwtsd.ac.uk::3a908f5c-bc52-444d-86df-7b329b071cbe" providerId="AD" clId="Web-{D7E23C77-69EF-E34E-4524-45B2D92A476A}" dt="2025-11-16T21:10:22.393" v="71" actId="1076"/>
          <ac:spMkLst>
            <pc:docMk/>
            <pc:sldMk cId="109857222" sldId="256"/>
            <ac:spMk id="8" creationId="{F2B930A8-5CF1-310A-A456-17C33C7C9A50}"/>
          </ac:spMkLst>
        </pc:spChg>
      </pc:sldChg>
    </pc:docChg>
  </pc:docChgLst>
  <pc:docChgLst>
    <pc:chgData name="Jennifer Love Ocasion Cartledge (2509330)" userId="S::2509330@student.uwtsd.ac.uk::3a908f5c-bc52-444d-86df-7b329b071cbe" providerId="AD" clId="Web-{62A6AC37-9685-C5C6-2CF1-BC00AF8BFC82}"/>
    <pc:docChg chg="modSld">
      <pc:chgData name="Jennifer Love Ocasion Cartledge (2509330)" userId="S::2509330@student.uwtsd.ac.uk::3a908f5c-bc52-444d-86df-7b329b071cbe" providerId="AD" clId="Web-{62A6AC37-9685-C5C6-2CF1-BC00AF8BFC82}" dt="2025-11-23T22:26:16.182" v="52" actId="1076"/>
      <pc:docMkLst>
        <pc:docMk/>
      </pc:docMkLst>
      <pc:sldChg chg="modSp">
        <pc:chgData name="Jennifer Love Ocasion Cartledge (2509330)" userId="S::2509330@student.uwtsd.ac.uk::3a908f5c-bc52-444d-86df-7b329b071cbe" providerId="AD" clId="Web-{62A6AC37-9685-C5C6-2CF1-BC00AF8BFC82}" dt="2025-11-23T22:26:16.182" v="52" actId="1076"/>
        <pc:sldMkLst>
          <pc:docMk/>
          <pc:sldMk cId="109857222" sldId="256"/>
        </pc:sldMkLst>
        <pc:spChg chg="mod">
          <ac:chgData name="Jennifer Love Ocasion Cartledge (2509330)" userId="S::2509330@student.uwtsd.ac.uk::3a908f5c-bc52-444d-86df-7b329b071cbe" providerId="AD" clId="Web-{62A6AC37-9685-C5C6-2CF1-BC00AF8BFC82}" dt="2025-11-23T22:20:28.721" v="2" actId="20577"/>
          <ac:spMkLst>
            <pc:docMk/>
            <pc:sldMk cId="109857222" sldId="256"/>
            <ac:spMk id="4" creationId="{3AC0EEFC-6599-222B-D1F3-C5FB05FC9D6C}"/>
          </ac:spMkLst>
        </pc:spChg>
        <pc:spChg chg="mod">
          <ac:chgData name="Jennifer Love Ocasion Cartledge (2509330)" userId="S::2509330@student.uwtsd.ac.uk::3a908f5c-bc52-444d-86df-7b329b071cbe" providerId="AD" clId="Web-{62A6AC37-9685-C5C6-2CF1-BC00AF8BFC82}" dt="2025-11-23T22:25:29.445" v="47" actId="1076"/>
          <ac:spMkLst>
            <pc:docMk/>
            <pc:sldMk cId="109857222" sldId="256"/>
            <ac:spMk id="5" creationId="{1083B000-A68E-9FBB-D4D4-627D4DAB2B37}"/>
          </ac:spMkLst>
        </pc:spChg>
        <pc:spChg chg="mod">
          <ac:chgData name="Jennifer Love Ocasion Cartledge (2509330)" userId="S::2509330@student.uwtsd.ac.uk::3a908f5c-bc52-444d-86df-7b329b071cbe" providerId="AD" clId="Web-{62A6AC37-9685-C5C6-2CF1-BC00AF8BFC82}" dt="2025-11-23T22:24:45.927" v="32" actId="1076"/>
          <ac:spMkLst>
            <pc:docMk/>
            <pc:sldMk cId="109857222" sldId="256"/>
            <ac:spMk id="6" creationId="{6601371B-ECCB-3B6A-6A6A-6324B61FCCEA}"/>
          </ac:spMkLst>
        </pc:spChg>
        <pc:spChg chg="mod">
          <ac:chgData name="Jennifer Love Ocasion Cartledge (2509330)" userId="S::2509330@student.uwtsd.ac.uk::3a908f5c-bc52-444d-86df-7b329b071cbe" providerId="AD" clId="Web-{62A6AC37-9685-C5C6-2CF1-BC00AF8BFC82}" dt="2025-11-23T22:26:04.119" v="49" actId="14100"/>
          <ac:spMkLst>
            <pc:docMk/>
            <pc:sldMk cId="109857222" sldId="256"/>
            <ac:spMk id="7" creationId="{3AABC1F5-D582-732C-AB38-D7646F315D88}"/>
          </ac:spMkLst>
        </pc:spChg>
        <pc:spChg chg="mod">
          <ac:chgData name="Jennifer Love Ocasion Cartledge (2509330)" userId="S::2509330@student.uwtsd.ac.uk::3a908f5c-bc52-444d-86df-7b329b071cbe" providerId="AD" clId="Web-{62A6AC37-9685-C5C6-2CF1-BC00AF8BFC82}" dt="2025-11-23T22:23:40.020" v="25" actId="1076"/>
          <ac:spMkLst>
            <pc:docMk/>
            <pc:sldMk cId="109857222" sldId="256"/>
            <ac:spMk id="8" creationId="{F2B930A8-5CF1-310A-A456-17C33C7C9A50}"/>
          </ac:spMkLst>
        </pc:spChg>
        <pc:spChg chg="mod">
          <ac:chgData name="Jennifer Love Ocasion Cartledge (2509330)" userId="S::2509330@student.uwtsd.ac.uk::3a908f5c-bc52-444d-86df-7b329b071cbe" providerId="AD" clId="Web-{62A6AC37-9685-C5C6-2CF1-BC00AF8BFC82}" dt="2025-11-23T22:22:24.659" v="8" actId="1076"/>
          <ac:spMkLst>
            <pc:docMk/>
            <pc:sldMk cId="109857222" sldId="256"/>
            <ac:spMk id="10" creationId="{9BB2136A-FFE1-F0BA-E6D7-48FAB5509F4B}"/>
          </ac:spMkLst>
        </pc:spChg>
        <pc:spChg chg="mod">
          <ac:chgData name="Jennifer Love Ocasion Cartledge (2509330)" userId="S::2509330@student.uwtsd.ac.uk::3a908f5c-bc52-444d-86df-7b329b071cbe" providerId="AD" clId="Web-{62A6AC37-9685-C5C6-2CF1-BC00AF8BFC82}" dt="2025-11-23T22:26:09.353" v="51" actId="1076"/>
          <ac:spMkLst>
            <pc:docMk/>
            <pc:sldMk cId="109857222" sldId="256"/>
            <ac:spMk id="11" creationId="{C3270A2B-DBEC-A916-A732-569FFEB17B05}"/>
          </ac:spMkLst>
        </pc:spChg>
        <pc:spChg chg="mod">
          <ac:chgData name="Jennifer Love Ocasion Cartledge (2509330)" userId="S::2509330@student.uwtsd.ac.uk::3a908f5c-bc52-444d-86df-7b329b071cbe" providerId="AD" clId="Web-{62A6AC37-9685-C5C6-2CF1-BC00AF8BFC82}" dt="2025-11-23T22:24:45.911" v="31" actId="1076"/>
          <ac:spMkLst>
            <pc:docMk/>
            <pc:sldMk cId="109857222" sldId="256"/>
            <ac:spMk id="12" creationId="{83E48692-E022-C3E0-CAF0-BDCB56C1D74E}"/>
          </ac:spMkLst>
        </pc:spChg>
        <pc:spChg chg="mod">
          <ac:chgData name="Jennifer Love Ocasion Cartledge (2509330)" userId="S::2509330@student.uwtsd.ac.uk::3a908f5c-bc52-444d-86df-7b329b071cbe" providerId="AD" clId="Web-{62A6AC37-9685-C5C6-2CF1-BC00AF8BFC82}" dt="2025-11-23T22:25:52.477" v="48" actId="1076"/>
          <ac:spMkLst>
            <pc:docMk/>
            <pc:sldMk cId="109857222" sldId="256"/>
            <ac:spMk id="22" creationId="{D1A5E998-2A2B-C242-46F9-FA2F7575D0BC}"/>
          </ac:spMkLst>
        </pc:spChg>
        <pc:spChg chg="mod">
          <ac:chgData name="Jennifer Love Ocasion Cartledge (2509330)" userId="S::2509330@student.uwtsd.ac.uk::3a908f5c-bc52-444d-86df-7b329b071cbe" providerId="AD" clId="Web-{62A6AC37-9685-C5C6-2CF1-BC00AF8BFC82}" dt="2025-11-23T22:23:40.020" v="24" actId="1076"/>
          <ac:spMkLst>
            <pc:docMk/>
            <pc:sldMk cId="109857222" sldId="256"/>
            <ac:spMk id="23" creationId="{0E7D54E4-EE75-F2BC-7552-D3021D417780}"/>
          </ac:spMkLst>
        </pc:spChg>
        <pc:picChg chg="mod">
          <ac:chgData name="Jennifer Love Ocasion Cartledge (2509330)" userId="S::2509330@student.uwtsd.ac.uk::3a908f5c-bc52-444d-86df-7b329b071cbe" providerId="AD" clId="Web-{62A6AC37-9685-C5C6-2CF1-BC00AF8BFC82}" dt="2025-11-23T22:26:16.182" v="52" actId="1076"/>
          <ac:picMkLst>
            <pc:docMk/>
            <pc:sldMk cId="109857222" sldId="256"/>
            <ac:picMk id="3" creationId="{00709A2B-0DCF-DCA4-3404-F52C11E989E5}"/>
          </ac:picMkLst>
        </pc:picChg>
        <pc:inkChg chg="mod">
          <ac:chgData name="Jennifer Love Ocasion Cartledge (2509330)" userId="S::2509330@student.uwtsd.ac.uk::3a908f5c-bc52-444d-86df-7b329b071cbe" providerId="AD" clId="Web-{62A6AC37-9685-C5C6-2CF1-BC00AF8BFC82}" dt="2025-11-23T22:23:40.035" v="26" actId="1076"/>
          <ac:inkMkLst>
            <pc:docMk/>
            <pc:sldMk cId="109857222" sldId="256"/>
            <ac:inkMk id="13" creationId="{9FFA48B2-1DD8-7486-92E2-E86767EC5832}"/>
          </ac:inkMkLst>
        </pc:inkChg>
        <pc:inkChg chg="mod">
          <ac:chgData name="Jennifer Love Ocasion Cartledge (2509330)" userId="S::2509330@student.uwtsd.ac.uk::3a908f5c-bc52-444d-86df-7b329b071cbe" providerId="AD" clId="Web-{62A6AC37-9685-C5C6-2CF1-BC00AF8BFC82}" dt="2025-11-23T22:24:45.927" v="33" actId="1076"/>
          <ac:inkMkLst>
            <pc:docMk/>
            <pc:sldMk cId="109857222" sldId="256"/>
            <ac:inkMk id="14" creationId="{45642075-9B12-5700-3E08-A006F3962357}"/>
          </ac:inkMkLst>
        </pc:inkChg>
        <pc:inkChg chg="mod">
          <ac:chgData name="Jennifer Love Ocasion Cartledge (2509330)" userId="S::2509330@student.uwtsd.ac.uk::3a908f5c-bc52-444d-86df-7b329b071cbe" providerId="AD" clId="Web-{62A6AC37-9685-C5C6-2CF1-BC00AF8BFC82}" dt="2025-11-23T22:24:45.942" v="34" actId="1076"/>
          <ac:inkMkLst>
            <pc:docMk/>
            <pc:sldMk cId="109857222" sldId="256"/>
            <ac:inkMk id="15" creationId="{7FF07B0D-9370-CE8C-D761-B05C0B7976C5}"/>
          </ac:inkMkLst>
        </pc:inkChg>
        <pc:inkChg chg="mod">
          <ac:chgData name="Jennifer Love Ocasion Cartledge (2509330)" userId="S::2509330@student.uwtsd.ac.uk::3a908f5c-bc52-444d-86df-7b329b071cbe" providerId="AD" clId="Web-{62A6AC37-9685-C5C6-2CF1-BC00AF8BFC82}" dt="2025-11-23T22:24:45.942" v="35" actId="1076"/>
          <ac:inkMkLst>
            <pc:docMk/>
            <pc:sldMk cId="109857222" sldId="256"/>
            <ac:inkMk id="16" creationId="{38859EDB-84F8-2634-C550-479716AED66F}"/>
          </ac:inkMkLst>
        </pc:inkChg>
        <pc:inkChg chg="mod">
          <ac:chgData name="Jennifer Love Ocasion Cartledge (2509330)" userId="S::2509330@student.uwtsd.ac.uk::3a908f5c-bc52-444d-86df-7b329b071cbe" providerId="AD" clId="Web-{62A6AC37-9685-C5C6-2CF1-BC00AF8BFC82}" dt="2025-11-23T22:24:45.958" v="36" actId="1076"/>
          <ac:inkMkLst>
            <pc:docMk/>
            <pc:sldMk cId="109857222" sldId="256"/>
            <ac:inkMk id="17" creationId="{98840FF6-3E17-314A-F5FD-623AB8FA91D3}"/>
          </ac:inkMkLst>
        </pc:inkChg>
        <pc:inkChg chg="mod">
          <ac:chgData name="Jennifer Love Ocasion Cartledge (2509330)" userId="S::2509330@student.uwtsd.ac.uk::3a908f5c-bc52-444d-86df-7b329b071cbe" providerId="AD" clId="Web-{62A6AC37-9685-C5C6-2CF1-BC00AF8BFC82}" dt="2025-11-23T22:24:59.708" v="42" actId="1076"/>
          <ac:inkMkLst>
            <pc:docMk/>
            <pc:sldMk cId="109857222" sldId="256"/>
            <ac:inkMk id="18" creationId="{D58DBC13-03AC-FD13-DEDD-9D724CB84151}"/>
          </ac:inkMkLst>
        </pc:inkChg>
      </pc:sldChg>
    </pc:docChg>
  </pc:docChgLst>
  <pc:docChgLst>
    <pc:chgData name="Jennifer Love Ocasion Cartledge (2509330)" userId="S::2509330@student.uwtsd.ac.uk::3a908f5c-bc52-444d-86df-7b329b071cbe" providerId="AD" clId="Web-{8C1E0E4B-C832-B41F-6054-943EE6A5BCD1}"/>
    <pc:docChg chg="modSld">
      <pc:chgData name="Jennifer Love Ocasion Cartledge (2509330)" userId="S::2509330@student.uwtsd.ac.uk::3a908f5c-bc52-444d-86df-7b329b071cbe" providerId="AD" clId="Web-{8C1E0E4B-C832-B41F-6054-943EE6A5BCD1}" dt="2025-11-21T00:14:16.313" v="32" actId="20577"/>
      <pc:docMkLst>
        <pc:docMk/>
      </pc:docMkLst>
      <pc:sldChg chg="modSp">
        <pc:chgData name="Jennifer Love Ocasion Cartledge (2509330)" userId="S::2509330@student.uwtsd.ac.uk::3a908f5c-bc52-444d-86df-7b329b071cbe" providerId="AD" clId="Web-{8C1E0E4B-C832-B41F-6054-943EE6A5BCD1}" dt="2025-11-21T00:14:16.313" v="32" actId="20577"/>
        <pc:sldMkLst>
          <pc:docMk/>
          <pc:sldMk cId="109857222" sldId="256"/>
        </pc:sldMkLst>
        <pc:spChg chg="mod">
          <ac:chgData name="Jennifer Love Ocasion Cartledge (2509330)" userId="S::2509330@student.uwtsd.ac.uk::3a908f5c-bc52-444d-86df-7b329b071cbe" providerId="AD" clId="Web-{8C1E0E4B-C832-B41F-6054-943EE6A5BCD1}" dt="2025-11-21T00:14:16.313" v="3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nnifer Love Ocasion Cartledge (2509330)" userId="S::2509330@student.uwtsd.ac.uk::3a908f5c-bc52-444d-86df-7b329b071cbe" providerId="AD" clId="Web-{8C1E0E4B-C832-B41F-6054-943EE6A5BCD1}" dt="2025-11-21T00:14:02.921" v="31" actId="20577"/>
          <ac:spMkLst>
            <pc:docMk/>
            <pc:sldMk cId="109857222" sldId="256"/>
            <ac:spMk id="4" creationId="{3AC0EEFC-6599-222B-D1F3-C5FB05FC9D6C}"/>
          </ac:spMkLst>
        </pc:spChg>
        <pc:spChg chg="mod">
          <ac:chgData name="Jennifer Love Ocasion Cartledge (2509330)" userId="S::2509330@student.uwtsd.ac.uk::3a908f5c-bc52-444d-86df-7b329b071cbe" providerId="AD" clId="Web-{8C1E0E4B-C832-B41F-6054-943EE6A5BCD1}" dt="2025-11-21T00:13:39.670" v="29" actId="20577"/>
          <ac:spMkLst>
            <pc:docMk/>
            <pc:sldMk cId="109857222" sldId="256"/>
            <ac:spMk id="5" creationId="{1083B000-A68E-9FBB-D4D4-627D4DAB2B37}"/>
          </ac:spMkLst>
        </pc:spChg>
        <pc:spChg chg="mod">
          <ac:chgData name="Jennifer Love Ocasion Cartledge (2509330)" userId="S::2509330@student.uwtsd.ac.uk::3a908f5c-bc52-444d-86df-7b329b071cbe" providerId="AD" clId="Web-{8C1E0E4B-C832-B41F-6054-943EE6A5BCD1}" dt="2025-11-21T00:11:05.744" v="14" actId="1076"/>
          <ac:spMkLst>
            <pc:docMk/>
            <pc:sldMk cId="109857222" sldId="256"/>
            <ac:spMk id="6" creationId="{6601371B-ECCB-3B6A-6A6A-6324B61FCCEA}"/>
          </ac:spMkLst>
        </pc:spChg>
        <pc:spChg chg="mod">
          <ac:chgData name="Jennifer Love Ocasion Cartledge (2509330)" userId="S::2509330@student.uwtsd.ac.uk::3a908f5c-bc52-444d-86df-7b329b071cbe" providerId="AD" clId="Web-{8C1E0E4B-C832-B41F-6054-943EE6A5BCD1}" dt="2025-11-21T00:13:36.341" v="28" actId="20577"/>
          <ac:spMkLst>
            <pc:docMk/>
            <pc:sldMk cId="109857222" sldId="256"/>
            <ac:spMk id="7" creationId="{3AABC1F5-D582-732C-AB38-D7646F315D88}"/>
          </ac:spMkLst>
        </pc:spChg>
        <pc:spChg chg="mod">
          <ac:chgData name="Jennifer Love Ocasion Cartledge (2509330)" userId="S::2509330@student.uwtsd.ac.uk::3a908f5c-bc52-444d-86df-7b329b071cbe" providerId="AD" clId="Web-{8C1E0E4B-C832-B41F-6054-943EE6A5BCD1}" dt="2025-11-21T00:13:27.419" v="26" actId="20577"/>
          <ac:spMkLst>
            <pc:docMk/>
            <pc:sldMk cId="109857222" sldId="256"/>
            <ac:spMk id="8" creationId="{F2B930A8-5CF1-310A-A456-17C33C7C9A50}"/>
          </ac:spMkLst>
        </pc:spChg>
        <pc:picChg chg="mod">
          <ac:chgData name="Jennifer Love Ocasion Cartledge (2509330)" userId="S::2509330@student.uwtsd.ac.uk::3a908f5c-bc52-444d-86df-7b329b071cbe" providerId="AD" clId="Web-{8C1E0E4B-C832-B41F-6054-943EE6A5BCD1}" dt="2025-11-21T00:13:07.637" v="24" actId="14100"/>
          <ac:picMkLst>
            <pc:docMk/>
            <pc:sldMk cId="109857222" sldId="256"/>
            <ac:picMk id="3" creationId="{00709A2B-0DCF-DCA4-3404-F52C11E989E5}"/>
          </ac:picMkLst>
        </pc:picChg>
      </pc:sldChg>
    </pc:docChg>
  </pc:docChgLst>
  <pc:docChgLst>
    <pc:chgData name="Jennifer Love Ocasion Cartledge (2509330)" userId="S::2509330@student.uwtsd.ac.uk::3a908f5c-bc52-444d-86df-7b329b071cbe" providerId="AD" clId="Web-{30678544-7B0E-E762-AD8A-0BB2611A3826}"/>
    <pc:docChg chg="modSld">
      <pc:chgData name="Jennifer Love Ocasion Cartledge (2509330)" userId="S::2509330@student.uwtsd.ac.uk::3a908f5c-bc52-444d-86df-7b329b071cbe" providerId="AD" clId="Web-{30678544-7B0E-E762-AD8A-0BB2611A3826}" dt="2025-11-23T22:15:49.732" v="4"/>
      <pc:docMkLst>
        <pc:docMk/>
      </pc:docMkLst>
      <pc:sldChg chg="delAnim">
        <pc:chgData name="Jennifer Love Ocasion Cartledge (2509330)" userId="S::2509330@student.uwtsd.ac.uk::3a908f5c-bc52-444d-86df-7b329b071cbe" providerId="AD" clId="Web-{30678544-7B0E-E762-AD8A-0BB2611A3826}" dt="2025-11-23T22:15:49.732" v="4"/>
        <pc:sldMkLst>
          <pc:docMk/>
          <pc:sldMk cId="109857222" sldId="256"/>
        </pc:sldMkLst>
      </pc:sldChg>
    </pc:docChg>
  </pc:docChgLst>
  <pc:docChgLst>
    <pc:chgData name="Jennifer Love Ocasion Cartledge (2509330)" userId="S::2509330@student.uwtsd.ac.uk::3a908f5c-bc52-444d-86df-7b329b071cbe" providerId="AD" clId="Web-{8B16CDC4-898B-1AC9-6614-E611601B37B7}"/>
    <pc:docChg chg="addSld modSld">
      <pc:chgData name="Jennifer Love Ocasion Cartledge (2509330)" userId="S::2509330@student.uwtsd.ac.uk::3a908f5c-bc52-444d-86df-7b329b071cbe" providerId="AD" clId="Web-{8B16CDC4-898B-1AC9-6614-E611601B37B7}" dt="2025-11-21T11:52:36.874" v="25"/>
      <pc:docMkLst>
        <pc:docMk/>
      </pc:docMkLst>
      <pc:sldChg chg="addSp delSp modSp">
        <pc:chgData name="Jennifer Love Ocasion Cartledge (2509330)" userId="S::2509330@student.uwtsd.ac.uk::3a908f5c-bc52-444d-86df-7b329b071cbe" providerId="AD" clId="Web-{8B16CDC4-898B-1AC9-6614-E611601B37B7}" dt="2025-11-21T11:46:28.579" v="24" actId="14100"/>
        <pc:sldMkLst>
          <pc:docMk/>
          <pc:sldMk cId="109857222" sldId="256"/>
        </pc:sldMkLst>
        <pc:spChg chg="mod">
          <ac:chgData name="Jennifer Love Ocasion Cartledge (2509330)" userId="S::2509330@student.uwtsd.ac.uk::3a908f5c-bc52-444d-86df-7b329b071cbe" providerId="AD" clId="Web-{8B16CDC4-898B-1AC9-6614-E611601B37B7}" dt="2025-11-21T11:44:44.187" v="18" actId="20577"/>
          <ac:spMkLst>
            <pc:docMk/>
            <pc:sldMk cId="109857222" sldId="256"/>
            <ac:spMk id="4" creationId="{3AC0EEFC-6599-222B-D1F3-C5FB05FC9D6C}"/>
          </ac:spMkLst>
        </pc:spChg>
        <pc:spChg chg="mod">
          <ac:chgData name="Jennifer Love Ocasion Cartledge (2509330)" userId="S::2509330@student.uwtsd.ac.uk::3a908f5c-bc52-444d-86df-7b329b071cbe" providerId="AD" clId="Web-{8B16CDC4-898B-1AC9-6614-E611601B37B7}" dt="2025-11-21T11:45:11.625" v="21" actId="14100"/>
          <ac:spMkLst>
            <pc:docMk/>
            <pc:sldMk cId="109857222" sldId="256"/>
            <ac:spMk id="5" creationId="{1083B000-A68E-9FBB-D4D4-627D4DAB2B37}"/>
          </ac:spMkLst>
        </pc:spChg>
        <pc:spChg chg="mod">
          <ac:chgData name="Jennifer Love Ocasion Cartledge (2509330)" userId="S::2509330@student.uwtsd.ac.uk::3a908f5c-bc52-444d-86df-7b329b071cbe" providerId="AD" clId="Web-{8B16CDC4-898B-1AC9-6614-E611601B37B7}" dt="2025-11-21T11:46:28.579" v="24" actId="14100"/>
          <ac:spMkLst>
            <pc:docMk/>
            <pc:sldMk cId="109857222" sldId="256"/>
            <ac:spMk id="6" creationId="{6601371B-ECCB-3B6A-6A6A-6324B61FCCEA}"/>
          </ac:spMkLst>
        </pc:spChg>
        <pc:spChg chg="mod">
          <ac:chgData name="Jennifer Love Ocasion Cartledge (2509330)" userId="S::2509330@student.uwtsd.ac.uk::3a908f5c-bc52-444d-86df-7b329b071cbe" providerId="AD" clId="Web-{8B16CDC4-898B-1AC9-6614-E611601B37B7}" dt="2025-11-21T11:44:51.125" v="19" actId="14100"/>
          <ac:spMkLst>
            <pc:docMk/>
            <pc:sldMk cId="109857222" sldId="256"/>
            <ac:spMk id="7" creationId="{3AABC1F5-D582-732C-AB38-D7646F315D88}"/>
          </ac:spMkLst>
        </pc:spChg>
        <pc:spChg chg="mod">
          <ac:chgData name="Jennifer Love Ocasion Cartledge (2509330)" userId="S::2509330@student.uwtsd.ac.uk::3a908f5c-bc52-444d-86df-7b329b071cbe" providerId="AD" clId="Web-{8B16CDC4-898B-1AC9-6614-E611601B37B7}" dt="2025-11-21T11:46:10.595" v="23" actId="1076"/>
          <ac:spMkLst>
            <pc:docMk/>
            <pc:sldMk cId="109857222" sldId="256"/>
            <ac:spMk id="8" creationId="{F2B930A8-5CF1-310A-A456-17C33C7C9A50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6T21:01:44.62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10530 13070 0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6T21:01:44.62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7938 7541 0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6T21:01:44.62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10275 7514 0 0 0,'-7'21'0'0'0,"-2"22"0"0"0,0 10 0 0 0,9 10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6T21:01:44.62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11483 7408 0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6T21:01:44.62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11430 7858 0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6T21:01:44.63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13070 7461 0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6T21:01:44.63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12621 7726 0 0 0,'0'0'0'0'0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6T21:01:44.63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13520 7673 0 0 0,'0'0'0'0'0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6T21:01:44.63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13150 7620 0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468" y="1076747"/>
            <a:ext cx="4574378" cy="5142019"/>
          </a:xfrm>
        </p:spPr>
        <p:txBody>
          <a:bodyPr anchor="t">
            <a:normAutofit/>
          </a:bodyPr>
          <a:lstStyle>
            <a:lvl1pPr algn="l">
              <a:defRPr sz="3738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8486" y="6744568"/>
            <a:ext cx="4574378" cy="1950699"/>
          </a:xfrm>
        </p:spPr>
        <p:txBody>
          <a:bodyPr anchor="b">
            <a:normAutofit/>
          </a:bodyPr>
          <a:lstStyle>
            <a:lvl1pPr marL="0" indent="0" algn="l">
              <a:buNone/>
              <a:defRPr sz="1385"/>
            </a:lvl1pPr>
            <a:lvl2pPr marL="316520" indent="0" algn="ctr">
              <a:buNone/>
              <a:defRPr sz="1385"/>
            </a:lvl2pPr>
            <a:lvl3pPr marL="633039" indent="0" algn="ctr">
              <a:buNone/>
              <a:defRPr sz="1246"/>
            </a:lvl3pPr>
            <a:lvl4pPr marL="949559" indent="0" algn="ctr">
              <a:buNone/>
              <a:defRPr sz="1108"/>
            </a:lvl4pPr>
            <a:lvl5pPr marL="1266078" indent="0" algn="ctr">
              <a:buNone/>
              <a:defRPr sz="1108"/>
            </a:lvl5pPr>
            <a:lvl6pPr marL="1582598" indent="0" algn="ctr">
              <a:buNone/>
              <a:defRPr sz="1108"/>
            </a:lvl6pPr>
            <a:lvl7pPr marL="1899117" indent="0" algn="ctr">
              <a:buNone/>
              <a:defRPr sz="1108"/>
            </a:lvl7pPr>
            <a:lvl8pPr marL="2215637" indent="0" algn="ctr">
              <a:buNone/>
              <a:defRPr sz="1108"/>
            </a:lvl8pPr>
            <a:lvl9pPr marL="2532156" indent="0" algn="ctr">
              <a:buNone/>
              <a:defRPr sz="1108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06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3120" userDrawn="1">
          <p15:clr>
            <a:srgbClr val="FBAE40"/>
          </p15:clr>
        </p15:guide>
        <p15:guide id="6" pos="216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787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120" userDrawn="1">
          <p15:clr>
            <a:srgbClr val="FBAE40"/>
          </p15:clr>
        </p15:guide>
        <p15:guide id="2" pos="216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28" y="3240912"/>
            <a:ext cx="5150412" cy="5454354"/>
          </a:xfrm>
        </p:spPr>
        <p:txBody>
          <a:bodyPr anchor="b">
            <a:normAutofit/>
          </a:bodyPr>
          <a:lstStyle>
            <a:lvl1pPr>
              <a:defRPr sz="4569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1327" y="1210735"/>
            <a:ext cx="5150413" cy="2030178"/>
          </a:xfrm>
        </p:spPr>
        <p:txBody>
          <a:bodyPr>
            <a:normAutofit/>
          </a:bodyPr>
          <a:lstStyle>
            <a:lvl1pPr marL="0" indent="0">
              <a:buNone/>
              <a:defRPr sz="1385">
                <a:solidFill>
                  <a:schemeClr val="tx1">
                    <a:tint val="75000"/>
                  </a:schemeClr>
                </a:solidFill>
              </a:defRPr>
            </a:lvl1pPr>
            <a:lvl2pPr marL="316520" indent="0">
              <a:buNone/>
              <a:defRPr sz="1385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424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548" y="1084239"/>
            <a:ext cx="6101188" cy="188377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4540" y="2997584"/>
            <a:ext cx="2571350" cy="5924377"/>
          </a:xfrm>
        </p:spPr>
        <p:txBody>
          <a:bodyPr>
            <a:normAutofit/>
          </a:bodyPr>
          <a:lstStyle>
            <a:lvl1pPr>
              <a:defRPr sz="1385"/>
            </a:lvl1pPr>
            <a:lvl2pPr>
              <a:defRPr sz="1246"/>
            </a:lvl2pPr>
            <a:lvl3pPr>
              <a:defRPr sz="1108"/>
            </a:lvl3pPr>
            <a:lvl4pPr>
              <a:defRPr sz="969"/>
            </a:lvl4pPr>
            <a:lvl5pPr>
              <a:defRPr sz="969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88503" y="2997584"/>
            <a:ext cx="2683232" cy="5924377"/>
          </a:xfrm>
        </p:spPr>
        <p:txBody>
          <a:bodyPr>
            <a:normAutofit/>
          </a:bodyPr>
          <a:lstStyle>
            <a:lvl1pPr>
              <a:defRPr sz="1385"/>
            </a:lvl1pPr>
            <a:lvl2pPr>
              <a:defRPr sz="1246"/>
            </a:lvl2pPr>
            <a:lvl3pPr>
              <a:defRPr sz="1108"/>
            </a:lvl3pPr>
            <a:lvl4pPr>
              <a:defRPr sz="969"/>
            </a:lvl4pPr>
            <a:lvl5pPr>
              <a:defRPr sz="969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47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928" y="1074382"/>
            <a:ext cx="6054902" cy="14810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541" y="2555462"/>
            <a:ext cx="2571349" cy="1177234"/>
          </a:xfrm>
        </p:spPr>
        <p:txBody>
          <a:bodyPr anchor="b">
            <a:noAutofit/>
          </a:bodyPr>
          <a:lstStyle>
            <a:lvl1pPr marL="0" indent="0">
              <a:buNone/>
              <a:defRPr sz="1385" b="0" cap="all" spc="69" baseline="0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4541" y="3869085"/>
            <a:ext cx="2571349" cy="50652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655481" y="2555462"/>
            <a:ext cx="2571349" cy="1177234"/>
          </a:xfrm>
        </p:spPr>
        <p:txBody>
          <a:bodyPr anchor="b">
            <a:noAutofit/>
          </a:bodyPr>
          <a:lstStyle>
            <a:lvl1pPr marL="0" indent="0">
              <a:buNone/>
              <a:defRPr sz="1385" b="0" cap="all" spc="69" baseline="0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655481" y="3869084"/>
            <a:ext cx="2571349" cy="50652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905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68" y="1094551"/>
            <a:ext cx="4072665" cy="512421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99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11/23/2025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790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535" y="1107363"/>
            <a:ext cx="2222857" cy="2182018"/>
          </a:xfrm>
        </p:spPr>
        <p:txBody>
          <a:bodyPr anchor="t"/>
          <a:lstStyle>
            <a:lvl1pPr>
              <a:defRPr sz="221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1788" y="1014654"/>
            <a:ext cx="3515618" cy="7680612"/>
          </a:xfrm>
        </p:spPr>
        <p:txBody>
          <a:bodyPr/>
          <a:lstStyle>
            <a:lvl1pPr>
              <a:defRPr sz="2215"/>
            </a:lvl1pPr>
            <a:lvl2pPr>
              <a:defRPr sz="1938"/>
            </a:lvl2pPr>
            <a:lvl3pPr>
              <a:defRPr sz="1662"/>
            </a:lvl3pPr>
            <a:lvl4pPr>
              <a:defRPr sz="1385"/>
            </a:lvl4pPr>
            <a:lvl5pPr>
              <a:defRPr sz="1385"/>
            </a:lvl5pPr>
            <a:lvl6pPr>
              <a:defRPr sz="1385"/>
            </a:lvl6pPr>
            <a:lvl7pPr>
              <a:defRPr sz="1385"/>
            </a:lvl7pPr>
            <a:lvl8pPr>
              <a:defRPr sz="1385"/>
            </a:lvl8pPr>
            <a:lvl9pPr>
              <a:defRPr sz="138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2224" y="3289382"/>
            <a:ext cx="2110920" cy="5405884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111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22" y="1106228"/>
            <a:ext cx="2247577" cy="2563568"/>
          </a:xfrm>
        </p:spPr>
        <p:txBody>
          <a:bodyPr anchor="t"/>
          <a:lstStyle>
            <a:lvl1pPr>
              <a:defRPr sz="221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2871788" y="1210734"/>
            <a:ext cx="3515618" cy="7484532"/>
          </a:xfrm>
        </p:spPr>
        <p:txBody>
          <a:bodyPr anchor="t"/>
          <a:lstStyle>
            <a:lvl1pPr marL="0" indent="0">
              <a:buNone/>
              <a:defRPr sz="2215"/>
            </a:lvl1pPr>
            <a:lvl2pPr marL="316520" indent="0">
              <a:buNone/>
              <a:defRPr sz="1938"/>
            </a:lvl2pPr>
            <a:lvl3pPr marL="633039" indent="0">
              <a:buNone/>
              <a:defRPr sz="1662"/>
            </a:lvl3pPr>
            <a:lvl4pPr marL="949559" indent="0">
              <a:buNone/>
              <a:defRPr sz="1385"/>
            </a:lvl4pPr>
            <a:lvl5pPr marL="1266078" indent="0">
              <a:buNone/>
              <a:defRPr sz="1385"/>
            </a:lvl5pPr>
            <a:lvl6pPr marL="1582598" indent="0">
              <a:buNone/>
              <a:defRPr sz="1385"/>
            </a:lvl6pPr>
            <a:lvl7pPr marL="1899117" indent="0">
              <a:buNone/>
              <a:defRPr sz="1385"/>
            </a:lvl7pPr>
            <a:lvl8pPr marL="2215637" indent="0">
              <a:buNone/>
              <a:defRPr sz="1385"/>
            </a:lvl8pPr>
            <a:lvl9pPr marL="2532156" indent="0">
              <a:buNone/>
              <a:defRPr sz="1385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1327" y="3687233"/>
            <a:ext cx="2101817" cy="5008032"/>
          </a:xfrm>
        </p:spPr>
        <p:txBody>
          <a:bodyPr anchor="b"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91327" y="91292"/>
            <a:ext cx="1543050" cy="459653"/>
          </a:xfrm>
        </p:spPr>
        <p:txBody>
          <a:bodyPr/>
          <a:lstStyle/>
          <a:p>
            <a:fld id="{3220A08F-2B1D-4498-A043-7C299B1C2561}" type="datetimeFigureOut">
              <a:rPr lang="en-US" dirty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993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68" y="1094096"/>
            <a:ext cx="6117724" cy="175449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88701" y="2848591"/>
            <a:ext cx="6102491" cy="58466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878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5264717" y="1091974"/>
            <a:ext cx="1281123" cy="77109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71487" y="1091974"/>
            <a:ext cx="4629423" cy="77109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627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68" y="895847"/>
            <a:ext cx="5600670" cy="20782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8701" y="3332018"/>
            <a:ext cx="5600670" cy="55902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91327" y="91292"/>
            <a:ext cx="1543050" cy="4596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54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31009" y="9280211"/>
            <a:ext cx="2283714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54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14722" y="9281735"/>
            <a:ext cx="24174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54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5325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763" userDrawn="1">
          <p15:clr>
            <a:srgbClr val="F26B43"/>
          </p15:clr>
        </p15:guide>
        <p15:guide id="19" orient="horz" pos="3120" userDrawn="1">
          <p15:clr>
            <a:srgbClr val="F26B43"/>
          </p15:clr>
        </p15:guide>
        <p15:guide id="20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customXml" Target="../ink/ink9.xml"/><Relationship Id="rId3" Type="http://schemas.openxmlformats.org/officeDocument/2006/relationships/customXml" Target="../ink/ink1.xml"/><Relationship Id="rId7" Type="http://schemas.openxmlformats.org/officeDocument/2006/relationships/image" Target="../media/image3.png"/><Relationship Id="rId12" Type="http://schemas.openxmlformats.org/officeDocument/2006/relationships/customXml" Target="../ink/ink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3.xml"/><Relationship Id="rId11" Type="http://schemas.openxmlformats.org/officeDocument/2006/relationships/customXml" Target="../ink/ink7.xml"/><Relationship Id="rId5" Type="http://schemas.openxmlformats.org/officeDocument/2006/relationships/customXml" Target="../ink/ink2.xml"/><Relationship Id="rId10" Type="http://schemas.openxmlformats.org/officeDocument/2006/relationships/customXml" Target="../ink/ink6.xml"/><Relationship Id="rId4" Type="http://schemas.openxmlformats.org/officeDocument/2006/relationships/image" Target="../media/image2.png"/><Relationship Id="rId9" Type="http://schemas.openxmlformats.org/officeDocument/2006/relationships/customXml" Target="../ink/ink5.xml"/><Relationship Id="rId1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E7D54E4-EE75-F2BC-7552-D3021D417780}"/>
              </a:ext>
            </a:extLst>
          </p:cNvPr>
          <p:cNvSpPr/>
          <p:nvPr/>
        </p:nvSpPr>
        <p:spPr>
          <a:xfrm>
            <a:off x="177656" y="6535463"/>
            <a:ext cx="4234197" cy="1074181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D1A5E998-2A2B-C242-46F9-FA2F7575D0BC}"/>
              </a:ext>
            </a:extLst>
          </p:cNvPr>
          <p:cNvSpPr/>
          <p:nvPr/>
        </p:nvSpPr>
        <p:spPr>
          <a:xfrm>
            <a:off x="3652641" y="1906939"/>
            <a:ext cx="3047134" cy="2137590"/>
          </a:xfrm>
          <a:prstGeom prst="ellipse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3E48692-E022-C3E0-CAF0-BDCB56C1D74E}"/>
              </a:ext>
            </a:extLst>
          </p:cNvPr>
          <p:cNvSpPr/>
          <p:nvPr/>
        </p:nvSpPr>
        <p:spPr>
          <a:xfrm>
            <a:off x="75330" y="3207961"/>
            <a:ext cx="3190307" cy="2162742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270A2B-DBEC-A916-A732-569FFEB17B05}"/>
              </a:ext>
            </a:extLst>
          </p:cNvPr>
          <p:cNvSpPr/>
          <p:nvPr/>
        </p:nvSpPr>
        <p:spPr>
          <a:xfrm>
            <a:off x="3271065" y="4548729"/>
            <a:ext cx="3063322" cy="1766348"/>
          </a:xfrm>
          <a:prstGeom prst="ellipse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BB2136A-FFE1-F0BA-E6D7-48FAB5509F4B}"/>
              </a:ext>
            </a:extLst>
          </p:cNvPr>
          <p:cNvSpPr/>
          <p:nvPr/>
        </p:nvSpPr>
        <p:spPr>
          <a:xfrm>
            <a:off x="261033" y="1764059"/>
            <a:ext cx="3174486" cy="712324"/>
          </a:xfrm>
          <a:prstGeom prst="roundRect">
            <a:avLst/>
          </a:prstGeom>
          <a:solidFill>
            <a:srgbClr val="ED7D3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4087" y="434561"/>
            <a:ext cx="6312733" cy="736221"/>
          </a:xfrm>
        </p:spPr>
        <p:txBody>
          <a:bodyPr>
            <a:noAutofit/>
          </a:bodyPr>
          <a:lstStyle/>
          <a:p>
            <a:r>
              <a:rPr lang="en-GB" sz="3200">
                <a:latin typeface="Century Schoolbook"/>
              </a:rPr>
              <a:t>How To Insert Hyperlinks in a PowerPoint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C0EEFC-6599-222B-D1F3-C5FB05FC9D6C}"/>
              </a:ext>
            </a:extLst>
          </p:cNvPr>
          <p:cNvSpPr txBox="1"/>
          <p:nvPr/>
        </p:nvSpPr>
        <p:spPr>
          <a:xfrm>
            <a:off x="383365" y="1519070"/>
            <a:ext cx="311789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 i="1">
              <a:latin typeface="Century Schoolbook"/>
            </a:endParaRPr>
          </a:p>
          <a:p>
            <a:r>
              <a:rPr lang="en-GB" b="1" i="1">
                <a:latin typeface="Century Schoolbook"/>
              </a:rPr>
              <a:t>Step 1</a:t>
            </a:r>
            <a:r>
              <a:rPr lang="en-GB">
                <a:latin typeface="Century Schoolbook"/>
              </a:rPr>
              <a:t>: Select the Text you want to turn into a link.</a:t>
            </a:r>
            <a:endParaRPr lang="en-US">
              <a:latin typeface="Century Schoolbook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83B000-A68E-9FBB-D4D4-627D4DAB2B37}"/>
              </a:ext>
            </a:extLst>
          </p:cNvPr>
          <p:cNvSpPr txBox="1"/>
          <p:nvPr/>
        </p:nvSpPr>
        <p:spPr>
          <a:xfrm>
            <a:off x="3919225" y="2244028"/>
            <a:ext cx="274638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entury Schoolbook"/>
              </a:rPr>
              <a:t>Step 2</a:t>
            </a:r>
            <a:r>
              <a:rPr lang="en-GB">
                <a:latin typeface="Century Schoolbook"/>
              </a:rPr>
              <a:t>: Right click the text you select and chose insert link, you can also use the shortcut: Ctrl + 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01371B-ECCB-3B6A-6A6A-6324B61FCCEA}"/>
              </a:ext>
            </a:extLst>
          </p:cNvPr>
          <p:cNvSpPr txBox="1"/>
          <p:nvPr/>
        </p:nvSpPr>
        <p:spPr>
          <a:xfrm>
            <a:off x="448144" y="3444480"/>
            <a:ext cx="267787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entury Schoolbook"/>
              </a:rPr>
              <a:t>Step 3:</a:t>
            </a:r>
            <a:r>
              <a:rPr lang="en-GB" b="1">
                <a:latin typeface="Century Schoolbook"/>
              </a:rPr>
              <a:t> </a:t>
            </a:r>
            <a:r>
              <a:rPr lang="en-GB">
                <a:latin typeface="Century Schoolbook"/>
              </a:rPr>
              <a:t>After clicking insert link, a pop-up will appear that lets you enter the URL you want to hyperlink0.5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ABC1F5-D582-732C-AB38-D7646F315D88}"/>
              </a:ext>
            </a:extLst>
          </p:cNvPr>
          <p:cNvSpPr txBox="1"/>
          <p:nvPr/>
        </p:nvSpPr>
        <p:spPr>
          <a:xfrm>
            <a:off x="3850219" y="4686909"/>
            <a:ext cx="1986533" cy="14905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entury Schoolbook"/>
              </a:rPr>
              <a:t>Step 4:</a:t>
            </a:r>
            <a:r>
              <a:rPr lang="en-GB">
                <a:latin typeface="Century Schoolbook"/>
              </a:rPr>
              <a:t> After entering the link, you want to add, finish by clicking Insert.</a:t>
            </a:r>
            <a:endParaRPr lang="en-US">
              <a:latin typeface="Century Schoolbook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B930A8-5CF1-310A-A456-17C33C7C9A50}"/>
              </a:ext>
            </a:extLst>
          </p:cNvPr>
          <p:cNvSpPr txBox="1"/>
          <p:nvPr/>
        </p:nvSpPr>
        <p:spPr>
          <a:xfrm>
            <a:off x="472997" y="6470602"/>
            <a:ext cx="425935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entury Schoolbook"/>
              </a:rPr>
              <a:t>Step 5: </a:t>
            </a:r>
            <a:r>
              <a:rPr lang="en-GB">
                <a:latin typeface="Century Schoolbook"/>
              </a:rPr>
              <a:t>After you click Insert, the hyperlink is added to the slide, add you can access it by pressing Ctrl + clicking the hyperlink.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CBA6A0-5AF8-2327-42F8-C8C83F79FA58}"/>
              </a:ext>
            </a:extLst>
          </p:cNvPr>
          <p:cNvSpPr txBox="1"/>
          <p:nvPr/>
        </p:nvSpPr>
        <p:spPr>
          <a:xfrm>
            <a:off x="9252632" y="3706657"/>
            <a:ext cx="3429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=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9FFA48B2-1DD8-7486-92E2-E86767EC5832}"/>
                  </a:ext>
                </a:extLst>
              </p14:cNvPr>
              <p14:cNvContentPartPr/>
              <p14:nvPr/>
            </p14:nvContentPartPr>
            <p14:xfrm>
              <a:off x="1768196" y="7810685"/>
              <a:ext cx="14986" cy="14986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9FFA48B2-1DD8-7486-92E2-E86767EC583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18896" y="7061385"/>
                <a:ext cx="1498600" cy="149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45642075-9B12-5700-3E08-A006F3962357}"/>
                  </a:ext>
                </a:extLst>
              </p14:cNvPr>
              <p14:cNvContentPartPr/>
              <p14:nvPr/>
            </p14:nvContentPartPr>
            <p14:xfrm>
              <a:off x="675042" y="3861813"/>
              <a:ext cx="14986" cy="14986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45642075-9B12-5700-3E08-A006F396235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74258" y="3112513"/>
                <a:ext cx="1498600" cy="149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7FF07B0D-9370-CE8C-D761-B05C0B7976C5}"/>
                  </a:ext>
                </a:extLst>
              </p14:cNvPr>
              <p14:cNvContentPartPr/>
              <p14:nvPr/>
            </p14:nvContentPartPr>
            <p14:xfrm>
              <a:off x="1984617" y="3846826"/>
              <a:ext cx="14986" cy="64691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7FF07B0D-9370-CE8C-D761-B05C0B7976C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955798" y="3828956"/>
                <a:ext cx="72048" cy="10007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8859EDB-84F8-2634-C550-479716AED66F}"/>
                  </a:ext>
                </a:extLst>
              </p14:cNvPr>
              <p14:cNvContentPartPr/>
              <p14:nvPr/>
            </p14:nvContentPartPr>
            <p14:xfrm>
              <a:off x="2683217" y="3786881"/>
              <a:ext cx="14986" cy="14986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8859EDB-84F8-2634-C550-479716AED66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33917" y="3037581"/>
                <a:ext cx="1498600" cy="149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98840FF6-3E17-314A-F5FD-623AB8FA91D3}"/>
                  </a:ext>
                </a:extLst>
              </p14:cNvPr>
              <p14:cNvContentPartPr/>
              <p14:nvPr/>
            </p14:nvContentPartPr>
            <p14:xfrm>
              <a:off x="2653244" y="4041651"/>
              <a:ext cx="14986" cy="14986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98840FF6-3E17-314A-F5FD-623AB8FA91D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03944" y="3292351"/>
                <a:ext cx="1498600" cy="149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58DBC13-03AC-FD13-DEDD-9D724CB84151}"/>
                  </a:ext>
                </a:extLst>
              </p14:cNvPr>
              <p14:cNvContentPartPr/>
              <p14:nvPr/>
            </p14:nvContentPartPr>
            <p14:xfrm>
              <a:off x="3845916" y="3619262"/>
              <a:ext cx="14986" cy="14986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58DBC13-03AC-FD13-DEDD-9D724CB8415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096616" y="2869962"/>
                <a:ext cx="1498600" cy="149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D84CB195-A582-0BC9-1A3C-E8AC4F948D99}"/>
                  </a:ext>
                </a:extLst>
              </p14:cNvPr>
              <p14:cNvContentPartPr/>
              <p14:nvPr/>
            </p14:nvContentPartPr>
            <p14:xfrm>
              <a:off x="3386923" y="3551773"/>
              <a:ext cx="14986" cy="14986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D84CB195-A582-0BC9-1A3C-E8AC4F948D9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637623" y="2802473"/>
                <a:ext cx="1498600" cy="149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9794FDFF-EE53-DDDF-17FB-937F767833D9}"/>
                  </a:ext>
                </a:extLst>
              </p14:cNvPr>
              <p14:cNvContentPartPr/>
              <p14:nvPr/>
            </p14:nvContentPartPr>
            <p14:xfrm>
              <a:off x="3896460" y="3521800"/>
              <a:ext cx="14986" cy="14986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9794FDFF-EE53-DDDF-17FB-937F767833D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47160" y="2772500"/>
                <a:ext cx="1498600" cy="149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DD2ABF23-814E-66AB-2608-0C7B202C5359}"/>
                  </a:ext>
                </a:extLst>
              </p14:cNvPr>
              <p14:cNvContentPartPr/>
              <p14:nvPr/>
            </p14:nvContentPartPr>
            <p14:xfrm>
              <a:off x="3686650" y="3491827"/>
              <a:ext cx="14986" cy="14986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DD2ABF23-814E-66AB-2608-0C7B202C535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37350" y="2742527"/>
                <a:ext cx="1498600" cy="149860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Picture 2" descr="A computer chip on a circuit board&#10;&#10;AI-generated content may be incorrect.">
            <a:extLst>
              <a:ext uri="{FF2B5EF4-FFF2-40B4-BE49-F238E27FC236}">
                <a16:creationId xmlns:a16="http://schemas.microsoft.com/office/drawing/2014/main" id="{00709A2B-0DCF-DCA4-3404-F52C11E989E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436159" y="7879674"/>
            <a:ext cx="4224365" cy="2024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A4 Paper (210x297 mm)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DylanVTI</vt:lpstr>
      <vt:lpstr>How To Insert Hyperlinks in a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2025-11-15T19:20:24Z</dcterms:created>
  <dcterms:modified xsi:type="dcterms:W3CDTF">2025-11-23T22:26:33Z</dcterms:modified>
</cp:coreProperties>
</file>