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theme/themeOverride1.xml" ContentType="application/vnd.openxmlformats-officedocument.themeOverrid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theme/themeOverride2.xml" ContentType="application/vnd.openxmlformats-officedocument.themeOverride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theme/themeOverride3.xml" ContentType="application/vnd.openxmlformats-officedocument.themeOverr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95" r:id="rId2"/>
    <p:sldId id="300" r:id="rId3"/>
    <p:sldId id="289" r:id="rId4"/>
    <p:sldId id="296" r:id="rId5"/>
    <p:sldId id="292" r:id="rId6"/>
    <p:sldId id="301" r:id="rId7"/>
    <p:sldId id="288" r:id="rId8"/>
    <p:sldId id="298" r:id="rId9"/>
    <p:sldId id="260" r:id="rId10"/>
    <p:sldId id="291" r:id="rId11"/>
    <p:sldId id="285" r:id="rId12"/>
    <p:sldId id="265" r:id="rId13"/>
    <p:sldId id="305" r:id="rId14"/>
    <p:sldId id="266" r:id="rId15"/>
    <p:sldId id="273" r:id="rId16"/>
    <p:sldId id="303" r:id="rId17"/>
    <p:sldId id="272" r:id="rId18"/>
    <p:sldId id="278" r:id="rId19"/>
    <p:sldId id="280" r:id="rId20"/>
    <p:sldId id="279" r:id="rId21"/>
    <p:sldId id="281" r:id="rId22"/>
    <p:sldId id="282" r:id="rId23"/>
    <p:sldId id="304" r:id="rId24"/>
  </p:sldIdLst>
  <p:sldSz cx="6858000" cy="6840538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0ECE3"/>
    <a:srgbClr val="FFFFFF"/>
    <a:srgbClr val="F2F2F2"/>
    <a:srgbClr val="FFFF99"/>
    <a:srgbClr val="F2B800"/>
    <a:srgbClr val="AE78D6"/>
    <a:srgbClr val="D1E6B5"/>
    <a:srgbClr val="71DAFF"/>
    <a:srgbClr val="FCEBD0"/>
    <a:srgbClr val="5BD4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A384290-A85A-49C9-BE11-63646B5A1AA5}" v="24" dt="2024-03-06T09:54:58.93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237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tthew Archer" userId="aad98465-9c59-4159-8df1-a13be7bdef7f" providerId="ADAL" clId="{BA384290-A85A-49C9-BE11-63646B5A1AA5}"/>
    <pc:docChg chg="undo custSel addSld delSld modSld sldOrd">
      <pc:chgData name="Matthew Archer" userId="aad98465-9c59-4159-8df1-a13be7bdef7f" providerId="ADAL" clId="{BA384290-A85A-49C9-BE11-63646B5A1AA5}" dt="2024-03-06T09:55:32.979" v="258" actId="1076"/>
      <pc:docMkLst>
        <pc:docMk/>
      </pc:docMkLst>
      <pc:sldChg chg="del">
        <pc:chgData name="Matthew Archer" userId="aad98465-9c59-4159-8df1-a13be7bdef7f" providerId="ADAL" clId="{BA384290-A85A-49C9-BE11-63646B5A1AA5}" dt="2024-03-06T09:41:15.679" v="147" actId="47"/>
        <pc:sldMkLst>
          <pc:docMk/>
          <pc:sldMk cId="3006229533" sldId="257"/>
        </pc:sldMkLst>
      </pc:sldChg>
      <pc:sldChg chg="del">
        <pc:chgData name="Matthew Archer" userId="aad98465-9c59-4159-8df1-a13be7bdef7f" providerId="ADAL" clId="{BA384290-A85A-49C9-BE11-63646B5A1AA5}" dt="2024-03-06T09:32:32.352" v="45" actId="47"/>
        <pc:sldMkLst>
          <pc:docMk/>
          <pc:sldMk cId="1362433786" sldId="264"/>
        </pc:sldMkLst>
      </pc:sldChg>
      <pc:sldChg chg="addSp delSp modSp mod">
        <pc:chgData name="Matthew Archer" userId="aad98465-9c59-4159-8df1-a13be7bdef7f" providerId="ADAL" clId="{BA384290-A85A-49C9-BE11-63646B5A1AA5}" dt="2024-03-06T09:55:32.979" v="258" actId="1076"/>
        <pc:sldMkLst>
          <pc:docMk/>
          <pc:sldMk cId="3051124556" sldId="265"/>
        </pc:sldMkLst>
        <pc:spChg chg="mod">
          <ac:chgData name="Matthew Archer" userId="aad98465-9c59-4159-8df1-a13be7bdef7f" providerId="ADAL" clId="{BA384290-A85A-49C9-BE11-63646B5A1AA5}" dt="2024-03-06T09:02:25.889" v="15" actId="20577"/>
          <ac:spMkLst>
            <pc:docMk/>
            <pc:sldMk cId="3051124556" sldId="265"/>
            <ac:spMk id="7" creationId="{C6C6EEC9-21A9-4170-9FB5-BEABB2ED0CCA}"/>
          </ac:spMkLst>
        </pc:spChg>
        <pc:spChg chg="del">
          <ac:chgData name="Matthew Archer" userId="aad98465-9c59-4159-8df1-a13be7bdef7f" providerId="ADAL" clId="{BA384290-A85A-49C9-BE11-63646B5A1AA5}" dt="2024-03-06T09:55:24.679" v="256" actId="478"/>
          <ac:spMkLst>
            <pc:docMk/>
            <pc:sldMk cId="3051124556" sldId="265"/>
            <ac:spMk id="16" creationId="{555A53A5-FE58-A30B-0261-62B5FF227862}"/>
          </ac:spMkLst>
        </pc:spChg>
        <pc:spChg chg="del">
          <ac:chgData name="Matthew Archer" userId="aad98465-9c59-4159-8df1-a13be7bdef7f" providerId="ADAL" clId="{BA384290-A85A-49C9-BE11-63646B5A1AA5}" dt="2024-03-06T09:55:21.519" v="255" actId="478"/>
          <ac:spMkLst>
            <pc:docMk/>
            <pc:sldMk cId="3051124556" sldId="265"/>
            <ac:spMk id="33" creationId="{7AD89932-532E-00CC-2038-84C38691A1F6}"/>
          </ac:spMkLst>
        </pc:spChg>
        <pc:picChg chg="add mod modCrop">
          <ac:chgData name="Matthew Archer" userId="aad98465-9c59-4159-8df1-a13be7bdef7f" providerId="ADAL" clId="{BA384290-A85A-49C9-BE11-63646B5A1AA5}" dt="2024-03-06T09:55:32.979" v="258" actId="1076"/>
          <ac:picMkLst>
            <pc:docMk/>
            <pc:sldMk cId="3051124556" sldId="265"/>
            <ac:picMk id="3" creationId="{A437A676-AD0C-4E13-7541-2470D2350FB7}"/>
          </ac:picMkLst>
        </pc:picChg>
      </pc:sldChg>
      <pc:sldChg chg="addSp delSp mod ord">
        <pc:chgData name="Matthew Archer" userId="aad98465-9c59-4159-8df1-a13be7bdef7f" providerId="ADAL" clId="{BA384290-A85A-49C9-BE11-63646B5A1AA5}" dt="2024-03-06T09:37:31.987" v="100"/>
        <pc:sldMkLst>
          <pc:docMk/>
          <pc:sldMk cId="813775971" sldId="266"/>
        </pc:sldMkLst>
        <pc:spChg chg="del">
          <ac:chgData name="Matthew Archer" userId="aad98465-9c59-4159-8df1-a13be7bdef7f" providerId="ADAL" clId="{BA384290-A85A-49C9-BE11-63646B5A1AA5}" dt="2024-03-06T09:36:08.198" v="83" actId="478"/>
          <ac:spMkLst>
            <pc:docMk/>
            <pc:sldMk cId="813775971" sldId="266"/>
            <ac:spMk id="6" creationId="{00BD8557-99F3-B2DD-7527-2AEAFED5856F}"/>
          </ac:spMkLst>
        </pc:spChg>
        <pc:spChg chg="del">
          <ac:chgData name="Matthew Archer" userId="aad98465-9c59-4159-8df1-a13be7bdef7f" providerId="ADAL" clId="{BA384290-A85A-49C9-BE11-63646B5A1AA5}" dt="2024-03-06T09:36:12.353" v="85" actId="478"/>
          <ac:spMkLst>
            <pc:docMk/>
            <pc:sldMk cId="813775971" sldId="266"/>
            <ac:spMk id="16" creationId="{555A53A5-FE58-A30B-0261-62B5FF227862}"/>
          </ac:spMkLst>
        </pc:spChg>
        <pc:spChg chg="del">
          <ac:chgData name="Matthew Archer" userId="aad98465-9c59-4159-8df1-a13be7bdef7f" providerId="ADAL" clId="{BA384290-A85A-49C9-BE11-63646B5A1AA5}" dt="2024-03-06T09:36:10.735" v="84" actId="478"/>
          <ac:spMkLst>
            <pc:docMk/>
            <pc:sldMk cId="813775971" sldId="266"/>
            <ac:spMk id="33" creationId="{7AD89932-532E-00CC-2038-84C38691A1F6}"/>
          </ac:spMkLst>
        </pc:spChg>
        <pc:picChg chg="add">
          <ac:chgData name="Matthew Archer" userId="aad98465-9c59-4159-8df1-a13be7bdef7f" providerId="ADAL" clId="{BA384290-A85A-49C9-BE11-63646B5A1AA5}" dt="2024-03-06T09:36:15.412" v="86"/>
          <ac:picMkLst>
            <pc:docMk/>
            <pc:sldMk cId="813775971" sldId="266"/>
            <ac:picMk id="2" creationId="{4B39AD45-CDDC-78B8-618E-E7B0F10308EB}"/>
          </ac:picMkLst>
        </pc:picChg>
      </pc:sldChg>
      <pc:sldChg chg="addSp delSp modSp mod">
        <pc:chgData name="Matthew Archer" userId="aad98465-9c59-4159-8df1-a13be7bdef7f" providerId="ADAL" clId="{BA384290-A85A-49C9-BE11-63646B5A1AA5}" dt="2024-03-06T09:46:08.351" v="180" actId="1076"/>
        <pc:sldMkLst>
          <pc:docMk/>
          <pc:sldMk cId="1069367388" sldId="278"/>
        </pc:sldMkLst>
        <pc:spChg chg="del">
          <ac:chgData name="Matthew Archer" userId="aad98465-9c59-4159-8df1-a13be7bdef7f" providerId="ADAL" clId="{BA384290-A85A-49C9-BE11-63646B5A1AA5}" dt="2024-03-06T09:42:35.875" v="154" actId="478"/>
          <ac:spMkLst>
            <pc:docMk/>
            <pc:sldMk cId="1069367388" sldId="278"/>
            <ac:spMk id="16" creationId="{555A53A5-FE58-A30B-0261-62B5FF227862}"/>
          </ac:spMkLst>
        </pc:spChg>
        <pc:spChg chg="del">
          <ac:chgData name="Matthew Archer" userId="aad98465-9c59-4159-8df1-a13be7bdef7f" providerId="ADAL" clId="{BA384290-A85A-49C9-BE11-63646B5A1AA5}" dt="2024-03-06T09:42:38.032" v="155" actId="478"/>
          <ac:spMkLst>
            <pc:docMk/>
            <pc:sldMk cId="1069367388" sldId="278"/>
            <ac:spMk id="33" creationId="{7AD89932-532E-00CC-2038-84C38691A1F6}"/>
          </ac:spMkLst>
        </pc:spChg>
        <pc:picChg chg="add del mod">
          <ac:chgData name="Matthew Archer" userId="aad98465-9c59-4159-8df1-a13be7bdef7f" providerId="ADAL" clId="{BA384290-A85A-49C9-BE11-63646B5A1AA5}" dt="2024-03-06T09:45:55.092" v="175" actId="21"/>
          <ac:picMkLst>
            <pc:docMk/>
            <pc:sldMk cId="1069367388" sldId="278"/>
            <ac:picMk id="2" creationId="{4C81BB13-1E36-22CB-FDB3-3E2941205B97}"/>
          </ac:picMkLst>
        </pc:picChg>
        <pc:picChg chg="add mod">
          <ac:chgData name="Matthew Archer" userId="aad98465-9c59-4159-8df1-a13be7bdef7f" providerId="ADAL" clId="{BA384290-A85A-49C9-BE11-63646B5A1AA5}" dt="2024-03-06T09:46:08.351" v="180" actId="1076"/>
          <ac:picMkLst>
            <pc:docMk/>
            <pc:sldMk cId="1069367388" sldId="278"/>
            <ac:picMk id="3" creationId="{C6464843-0025-ABD7-A921-ECE6C86AE6CE}"/>
          </ac:picMkLst>
        </pc:picChg>
      </pc:sldChg>
      <pc:sldChg chg="addSp delSp modSp mod">
        <pc:chgData name="Matthew Archer" userId="aad98465-9c59-4159-8df1-a13be7bdef7f" providerId="ADAL" clId="{BA384290-A85A-49C9-BE11-63646B5A1AA5}" dt="2024-03-06T09:45:13.281" v="174" actId="478"/>
        <pc:sldMkLst>
          <pc:docMk/>
          <pc:sldMk cId="2186786722" sldId="279"/>
        </pc:sldMkLst>
        <pc:spChg chg="del">
          <ac:chgData name="Matthew Archer" userId="aad98465-9c59-4159-8df1-a13be7bdef7f" providerId="ADAL" clId="{BA384290-A85A-49C9-BE11-63646B5A1AA5}" dt="2024-03-06T09:44:39.408" v="168" actId="478"/>
          <ac:spMkLst>
            <pc:docMk/>
            <pc:sldMk cId="2186786722" sldId="279"/>
            <ac:spMk id="2" creationId="{22E97B31-EA48-202E-5480-585F4D2D8B4F}"/>
          </ac:spMkLst>
        </pc:spChg>
        <pc:spChg chg="del ord">
          <ac:chgData name="Matthew Archer" userId="aad98465-9c59-4159-8df1-a13be7bdef7f" providerId="ADAL" clId="{BA384290-A85A-49C9-BE11-63646B5A1AA5}" dt="2024-03-06T09:45:12.048" v="173" actId="478"/>
          <ac:spMkLst>
            <pc:docMk/>
            <pc:sldMk cId="2186786722" sldId="279"/>
            <ac:spMk id="6" creationId="{00BD8557-99F3-B2DD-7527-2AEAFED5856F}"/>
          </ac:spMkLst>
        </pc:spChg>
        <pc:spChg chg="del">
          <ac:chgData name="Matthew Archer" userId="aad98465-9c59-4159-8df1-a13be7bdef7f" providerId="ADAL" clId="{BA384290-A85A-49C9-BE11-63646B5A1AA5}" dt="2024-03-06T09:45:13.281" v="174" actId="478"/>
          <ac:spMkLst>
            <pc:docMk/>
            <pc:sldMk cId="2186786722" sldId="279"/>
            <ac:spMk id="16" creationId="{555A53A5-FE58-A30B-0261-62B5FF227862}"/>
          </ac:spMkLst>
        </pc:spChg>
        <pc:picChg chg="add mod ord">
          <ac:chgData name="Matthew Archer" userId="aad98465-9c59-4159-8df1-a13be7bdef7f" providerId="ADAL" clId="{BA384290-A85A-49C9-BE11-63646B5A1AA5}" dt="2024-03-06T09:44:58.928" v="172" actId="14100"/>
          <ac:picMkLst>
            <pc:docMk/>
            <pc:sldMk cId="2186786722" sldId="279"/>
            <ac:picMk id="3" creationId="{BCCD9311-27A8-D2B0-8283-113ACBA7B994}"/>
          </ac:picMkLst>
        </pc:picChg>
      </pc:sldChg>
      <pc:sldChg chg="addSp delSp modSp mod">
        <pc:chgData name="Matthew Archer" userId="aad98465-9c59-4159-8df1-a13be7bdef7f" providerId="ADAL" clId="{BA384290-A85A-49C9-BE11-63646B5A1AA5}" dt="2024-03-06T09:52:48.771" v="245" actId="478"/>
        <pc:sldMkLst>
          <pc:docMk/>
          <pc:sldMk cId="2084597845" sldId="282"/>
        </pc:sldMkLst>
        <pc:spChg chg="mod">
          <ac:chgData name="Matthew Archer" userId="aad98465-9c59-4159-8df1-a13be7bdef7f" providerId="ADAL" clId="{BA384290-A85A-49C9-BE11-63646B5A1AA5}" dt="2024-03-06T09:47:54.284" v="202" actId="20577"/>
          <ac:spMkLst>
            <pc:docMk/>
            <pc:sldMk cId="2084597845" sldId="282"/>
            <ac:spMk id="13" creationId="{C748A5F4-BA6E-45E0-B5FD-0A558EE4A6ED}"/>
          </ac:spMkLst>
        </pc:spChg>
        <pc:spChg chg="mod">
          <ac:chgData name="Matthew Archer" userId="aad98465-9c59-4159-8df1-a13be7bdef7f" providerId="ADAL" clId="{BA384290-A85A-49C9-BE11-63646B5A1AA5}" dt="2024-03-06T09:47:59.197" v="209" actId="20577"/>
          <ac:spMkLst>
            <pc:docMk/>
            <pc:sldMk cId="2084597845" sldId="282"/>
            <ac:spMk id="14" creationId="{107DF335-8A6B-FE84-35CF-884F23BCDD5A}"/>
          </ac:spMkLst>
        </pc:spChg>
        <pc:spChg chg="mod">
          <ac:chgData name="Matthew Archer" userId="aad98465-9c59-4159-8df1-a13be7bdef7f" providerId="ADAL" clId="{BA384290-A85A-49C9-BE11-63646B5A1AA5}" dt="2024-03-06T09:48:03.353" v="212" actId="20577"/>
          <ac:spMkLst>
            <pc:docMk/>
            <pc:sldMk cId="2084597845" sldId="282"/>
            <ac:spMk id="15" creationId="{6D97ED09-E17D-9507-8471-C28F96C86203}"/>
          </ac:spMkLst>
        </pc:spChg>
        <pc:spChg chg="del">
          <ac:chgData name="Matthew Archer" userId="aad98465-9c59-4159-8df1-a13be7bdef7f" providerId="ADAL" clId="{BA384290-A85A-49C9-BE11-63646B5A1AA5}" dt="2024-03-06T09:51:20.089" v="230" actId="478"/>
          <ac:spMkLst>
            <pc:docMk/>
            <pc:sldMk cId="2084597845" sldId="282"/>
            <ac:spMk id="30" creationId="{6E2AC436-E989-EABB-1288-F795150D7681}"/>
          </ac:spMkLst>
        </pc:spChg>
        <pc:spChg chg="del">
          <ac:chgData name="Matthew Archer" userId="aad98465-9c59-4159-8df1-a13be7bdef7f" providerId="ADAL" clId="{BA384290-A85A-49C9-BE11-63646B5A1AA5}" dt="2024-03-06T09:49:18.835" v="223" actId="478"/>
          <ac:spMkLst>
            <pc:docMk/>
            <pc:sldMk cId="2084597845" sldId="282"/>
            <ac:spMk id="31" creationId="{8254CD39-CDBF-6663-15F5-BFDCC197A7F9}"/>
          </ac:spMkLst>
        </pc:spChg>
        <pc:spChg chg="add del">
          <ac:chgData name="Matthew Archer" userId="aad98465-9c59-4159-8df1-a13be7bdef7f" providerId="ADAL" clId="{BA384290-A85A-49C9-BE11-63646B5A1AA5}" dt="2024-03-06T09:46:44.346" v="188" actId="478"/>
          <ac:spMkLst>
            <pc:docMk/>
            <pc:sldMk cId="2084597845" sldId="282"/>
            <ac:spMk id="33" creationId="{7AD89932-532E-00CC-2038-84C38691A1F6}"/>
          </ac:spMkLst>
        </pc:spChg>
        <pc:spChg chg="del">
          <ac:chgData name="Matthew Archer" userId="aad98465-9c59-4159-8df1-a13be7bdef7f" providerId="ADAL" clId="{BA384290-A85A-49C9-BE11-63646B5A1AA5}" dt="2024-03-06T09:49:16.831" v="222" actId="478"/>
          <ac:spMkLst>
            <pc:docMk/>
            <pc:sldMk cId="2084597845" sldId="282"/>
            <ac:spMk id="36" creationId="{179E6964-7D9D-1FD1-7C90-A03718056780}"/>
          </ac:spMkLst>
        </pc:spChg>
        <pc:spChg chg="del">
          <ac:chgData name="Matthew Archer" userId="aad98465-9c59-4159-8df1-a13be7bdef7f" providerId="ADAL" clId="{BA384290-A85A-49C9-BE11-63646B5A1AA5}" dt="2024-03-06T09:51:16.668" v="229" actId="478"/>
          <ac:spMkLst>
            <pc:docMk/>
            <pc:sldMk cId="2084597845" sldId="282"/>
            <ac:spMk id="37" creationId="{00BE1955-0939-8137-0FE6-980BBF635151}"/>
          </ac:spMkLst>
        </pc:spChg>
        <pc:spChg chg="mod">
          <ac:chgData name="Matthew Archer" userId="aad98465-9c59-4159-8df1-a13be7bdef7f" providerId="ADAL" clId="{BA384290-A85A-49C9-BE11-63646B5A1AA5}" dt="2024-03-06T09:47:14.894" v="197" actId="1076"/>
          <ac:spMkLst>
            <pc:docMk/>
            <pc:sldMk cId="2084597845" sldId="282"/>
            <ac:spMk id="38" creationId="{D1E0048C-1A58-079A-FC0B-BBBA464B7334}"/>
          </ac:spMkLst>
        </pc:spChg>
        <pc:picChg chg="add mod">
          <ac:chgData name="Matthew Archer" userId="aad98465-9c59-4159-8df1-a13be7bdef7f" providerId="ADAL" clId="{BA384290-A85A-49C9-BE11-63646B5A1AA5}" dt="2024-03-06T09:46:17.640" v="182" actId="1076"/>
          <ac:picMkLst>
            <pc:docMk/>
            <pc:sldMk cId="2084597845" sldId="282"/>
            <ac:picMk id="3" creationId="{2EAA9ABD-9DA5-1DE0-FD87-294D7AE3C9E7}"/>
          </ac:picMkLst>
        </pc:picChg>
        <pc:picChg chg="add mod modCrop">
          <ac:chgData name="Matthew Archer" userId="aad98465-9c59-4159-8df1-a13be7bdef7f" providerId="ADAL" clId="{BA384290-A85A-49C9-BE11-63646B5A1AA5}" dt="2024-03-06T09:49:10.896" v="221" actId="1076"/>
          <ac:picMkLst>
            <pc:docMk/>
            <pc:sldMk cId="2084597845" sldId="282"/>
            <ac:picMk id="4" creationId="{E93E1F0C-18DA-BCA0-3810-CD78AED55625}"/>
          </ac:picMkLst>
        </pc:picChg>
        <pc:picChg chg="add del mod">
          <ac:chgData name="Matthew Archer" userId="aad98465-9c59-4159-8df1-a13be7bdef7f" providerId="ADAL" clId="{BA384290-A85A-49C9-BE11-63646B5A1AA5}" dt="2024-03-06T09:52:44.634" v="243" actId="478"/>
          <ac:picMkLst>
            <pc:docMk/>
            <pc:sldMk cId="2084597845" sldId="282"/>
            <ac:picMk id="5" creationId="{A16BA9B4-47D0-B8C9-D7E0-5464E6BDF0C0}"/>
          </ac:picMkLst>
        </pc:picChg>
        <pc:picChg chg="add del">
          <ac:chgData name="Matthew Archer" userId="aad98465-9c59-4159-8df1-a13be7bdef7f" providerId="ADAL" clId="{BA384290-A85A-49C9-BE11-63646B5A1AA5}" dt="2024-03-06T09:52:33.113" v="238" actId="478"/>
          <ac:picMkLst>
            <pc:docMk/>
            <pc:sldMk cId="2084597845" sldId="282"/>
            <ac:picMk id="17" creationId="{B0BBED8A-9389-F4B5-3443-6395419D06FE}"/>
          </ac:picMkLst>
        </pc:picChg>
        <pc:picChg chg="add del mod modCrop">
          <ac:chgData name="Matthew Archer" userId="aad98465-9c59-4159-8df1-a13be7bdef7f" providerId="ADAL" clId="{BA384290-A85A-49C9-BE11-63646B5A1AA5}" dt="2024-03-06T09:52:48.771" v="245" actId="478"/>
          <ac:picMkLst>
            <pc:docMk/>
            <pc:sldMk cId="2084597845" sldId="282"/>
            <ac:picMk id="19" creationId="{E8271D45-7A45-E06B-0991-B3DC586F80FD}"/>
          </ac:picMkLst>
        </pc:picChg>
      </pc:sldChg>
      <pc:sldChg chg="del">
        <pc:chgData name="Matthew Archer" userId="aad98465-9c59-4159-8df1-a13be7bdef7f" providerId="ADAL" clId="{BA384290-A85A-49C9-BE11-63646B5A1AA5}" dt="2024-03-06T09:41:07.410" v="146" actId="47"/>
        <pc:sldMkLst>
          <pc:docMk/>
          <pc:sldMk cId="1443798990" sldId="284"/>
        </pc:sldMkLst>
      </pc:sldChg>
      <pc:sldChg chg="del">
        <pc:chgData name="Matthew Archer" userId="aad98465-9c59-4159-8df1-a13be7bdef7f" providerId="ADAL" clId="{BA384290-A85A-49C9-BE11-63646B5A1AA5}" dt="2024-03-06T09:36:27.638" v="87" actId="47"/>
        <pc:sldMkLst>
          <pc:docMk/>
          <pc:sldMk cId="199670153" sldId="287"/>
        </pc:sldMkLst>
      </pc:sldChg>
      <pc:sldChg chg="addSp delSp modSp mod ord">
        <pc:chgData name="Matthew Archer" userId="aad98465-9c59-4159-8df1-a13be7bdef7f" providerId="ADAL" clId="{BA384290-A85A-49C9-BE11-63646B5A1AA5}" dt="2024-03-06T09:31:37.949" v="42" actId="6549"/>
        <pc:sldMkLst>
          <pc:docMk/>
          <pc:sldMk cId="2487351204" sldId="289"/>
        </pc:sldMkLst>
        <pc:spChg chg="mod">
          <ac:chgData name="Matthew Archer" userId="aad98465-9c59-4159-8df1-a13be7bdef7f" providerId="ADAL" clId="{BA384290-A85A-49C9-BE11-63646B5A1AA5}" dt="2024-03-06T09:31:37.949" v="42" actId="6549"/>
          <ac:spMkLst>
            <pc:docMk/>
            <pc:sldMk cId="2487351204" sldId="289"/>
            <ac:spMk id="4" creationId="{F19E2A47-B25F-0AD1-5E88-7C37CA0BF750}"/>
          </ac:spMkLst>
        </pc:spChg>
        <pc:spChg chg="mod">
          <ac:chgData name="Matthew Archer" userId="aad98465-9c59-4159-8df1-a13be7bdef7f" providerId="ADAL" clId="{BA384290-A85A-49C9-BE11-63646B5A1AA5}" dt="2024-03-06T09:31:06.400" v="29" actId="207"/>
          <ac:spMkLst>
            <pc:docMk/>
            <pc:sldMk cId="2487351204" sldId="289"/>
            <ac:spMk id="6" creationId="{00BD8557-99F3-B2DD-7527-2AEAFED5856F}"/>
          </ac:spMkLst>
        </pc:spChg>
        <pc:spChg chg="del">
          <ac:chgData name="Matthew Archer" userId="aad98465-9c59-4159-8df1-a13be7bdef7f" providerId="ADAL" clId="{BA384290-A85A-49C9-BE11-63646B5A1AA5}" dt="2024-03-06T09:30:48.821" v="27" actId="478"/>
          <ac:spMkLst>
            <pc:docMk/>
            <pc:sldMk cId="2487351204" sldId="289"/>
            <ac:spMk id="16" creationId="{555A53A5-FE58-A30B-0261-62B5FF227862}"/>
          </ac:spMkLst>
        </pc:spChg>
        <pc:spChg chg="del">
          <ac:chgData name="Matthew Archer" userId="aad98465-9c59-4159-8df1-a13be7bdef7f" providerId="ADAL" clId="{BA384290-A85A-49C9-BE11-63646B5A1AA5}" dt="2024-03-06T09:30:51.063" v="28" actId="478"/>
          <ac:spMkLst>
            <pc:docMk/>
            <pc:sldMk cId="2487351204" sldId="289"/>
            <ac:spMk id="33" creationId="{7AD89932-532E-00CC-2038-84C38691A1F6}"/>
          </ac:spMkLst>
        </pc:spChg>
        <pc:picChg chg="add mod modCrop">
          <ac:chgData name="Matthew Archer" userId="aad98465-9c59-4159-8df1-a13be7bdef7f" providerId="ADAL" clId="{BA384290-A85A-49C9-BE11-63646B5A1AA5}" dt="2024-03-06T09:30:46.036" v="26" actId="14100"/>
          <ac:picMkLst>
            <pc:docMk/>
            <pc:sldMk cId="2487351204" sldId="289"/>
            <ac:picMk id="2" creationId="{7E2AA60B-CFCE-72B1-61B3-06230279DFAD}"/>
          </ac:picMkLst>
        </pc:picChg>
      </pc:sldChg>
      <pc:sldChg chg="del">
        <pc:chgData name="Matthew Archer" userId="aad98465-9c59-4159-8df1-a13be7bdef7f" providerId="ADAL" clId="{BA384290-A85A-49C9-BE11-63646B5A1AA5}" dt="2024-03-06T09:39:18.551" v="124" actId="47"/>
        <pc:sldMkLst>
          <pc:docMk/>
          <pc:sldMk cId="758265" sldId="290"/>
        </pc:sldMkLst>
      </pc:sldChg>
      <pc:sldChg chg="addSp delSp modSp mod ord">
        <pc:chgData name="Matthew Archer" userId="aad98465-9c59-4159-8df1-a13be7bdef7f" providerId="ADAL" clId="{BA384290-A85A-49C9-BE11-63646B5A1AA5}" dt="2024-03-06T09:39:16.547" v="123"/>
        <pc:sldMkLst>
          <pc:docMk/>
          <pc:sldMk cId="1639440077" sldId="291"/>
        </pc:sldMkLst>
        <pc:spChg chg="del">
          <ac:chgData name="Matthew Archer" userId="aad98465-9c59-4159-8df1-a13be7bdef7f" providerId="ADAL" clId="{BA384290-A85A-49C9-BE11-63646B5A1AA5}" dt="2024-03-06T09:39:04.824" v="121" actId="478"/>
          <ac:spMkLst>
            <pc:docMk/>
            <pc:sldMk cId="1639440077" sldId="291"/>
            <ac:spMk id="16" creationId="{555A53A5-FE58-A30B-0261-62B5FF227862}"/>
          </ac:spMkLst>
        </pc:spChg>
        <pc:spChg chg="del">
          <ac:chgData name="Matthew Archer" userId="aad98465-9c59-4159-8df1-a13be7bdef7f" providerId="ADAL" clId="{BA384290-A85A-49C9-BE11-63646B5A1AA5}" dt="2024-03-06T09:39:01.633" v="120" actId="478"/>
          <ac:spMkLst>
            <pc:docMk/>
            <pc:sldMk cId="1639440077" sldId="291"/>
            <ac:spMk id="33" creationId="{7AD89932-532E-00CC-2038-84C38691A1F6}"/>
          </ac:spMkLst>
        </pc:spChg>
        <pc:picChg chg="add mod">
          <ac:chgData name="Matthew Archer" userId="aad98465-9c59-4159-8df1-a13be7bdef7f" providerId="ADAL" clId="{BA384290-A85A-49C9-BE11-63646B5A1AA5}" dt="2024-03-06T09:38:51.311" v="117" actId="1076"/>
          <ac:picMkLst>
            <pc:docMk/>
            <pc:sldMk cId="1639440077" sldId="291"/>
            <ac:picMk id="3" creationId="{458834B5-3C09-4BDF-D9EC-CBCA78ECD055}"/>
          </ac:picMkLst>
        </pc:picChg>
        <pc:picChg chg="add mod">
          <ac:chgData name="Matthew Archer" userId="aad98465-9c59-4159-8df1-a13be7bdef7f" providerId="ADAL" clId="{BA384290-A85A-49C9-BE11-63646B5A1AA5}" dt="2024-03-06T09:38:56.775" v="119" actId="14100"/>
          <ac:picMkLst>
            <pc:docMk/>
            <pc:sldMk cId="1639440077" sldId="291"/>
            <ac:picMk id="5" creationId="{DD88AB28-9BA6-40AF-F8F4-39E893AF205B}"/>
          </ac:picMkLst>
        </pc:picChg>
      </pc:sldChg>
      <pc:sldChg chg="del">
        <pc:chgData name="Matthew Archer" userId="aad98465-9c59-4159-8df1-a13be7bdef7f" providerId="ADAL" clId="{BA384290-A85A-49C9-BE11-63646B5A1AA5}" dt="2024-03-06T09:41:42.033" v="149" actId="47"/>
        <pc:sldMkLst>
          <pc:docMk/>
          <pc:sldMk cId="4028216728" sldId="294"/>
        </pc:sldMkLst>
      </pc:sldChg>
      <pc:sldChg chg="addSp delSp modSp mod">
        <pc:chgData name="Matthew Archer" userId="aad98465-9c59-4159-8df1-a13be7bdef7f" providerId="ADAL" clId="{BA384290-A85A-49C9-BE11-63646B5A1AA5}" dt="2024-03-06T09:31:57.533" v="44"/>
        <pc:sldMkLst>
          <pc:docMk/>
          <pc:sldMk cId="2928892957" sldId="296"/>
        </pc:sldMkLst>
        <pc:spChg chg="add mod">
          <ac:chgData name="Matthew Archer" userId="aad98465-9c59-4159-8df1-a13be7bdef7f" providerId="ADAL" clId="{BA384290-A85A-49C9-BE11-63646B5A1AA5}" dt="2024-03-06T09:31:57.533" v="44"/>
          <ac:spMkLst>
            <pc:docMk/>
            <pc:sldMk cId="2928892957" sldId="296"/>
            <ac:spMk id="2" creationId="{ADA9BD2D-BCAE-A13D-2986-9295FAF40935}"/>
          </ac:spMkLst>
        </pc:spChg>
        <pc:spChg chg="del">
          <ac:chgData name="Matthew Archer" userId="aad98465-9c59-4159-8df1-a13be7bdef7f" providerId="ADAL" clId="{BA384290-A85A-49C9-BE11-63646B5A1AA5}" dt="2024-03-06T09:31:55.899" v="43" actId="478"/>
          <ac:spMkLst>
            <pc:docMk/>
            <pc:sldMk cId="2928892957" sldId="296"/>
            <ac:spMk id="4" creationId="{F19E2A47-B25F-0AD1-5E88-7C37CA0BF750}"/>
          </ac:spMkLst>
        </pc:spChg>
      </pc:sldChg>
      <pc:sldChg chg="addSp delSp modSp mod">
        <pc:chgData name="Matthew Archer" userId="aad98465-9c59-4159-8df1-a13be7bdef7f" providerId="ADAL" clId="{BA384290-A85A-49C9-BE11-63646B5A1AA5}" dt="2024-03-06T09:40:51.749" v="145" actId="1076"/>
        <pc:sldMkLst>
          <pc:docMk/>
          <pc:sldMk cId="1505838583" sldId="298"/>
        </pc:sldMkLst>
        <pc:spChg chg="add del">
          <ac:chgData name="Matthew Archer" userId="aad98465-9c59-4159-8df1-a13be7bdef7f" providerId="ADAL" clId="{BA384290-A85A-49C9-BE11-63646B5A1AA5}" dt="2024-03-06T09:40:23.070" v="139" actId="478"/>
          <ac:spMkLst>
            <pc:docMk/>
            <pc:sldMk cId="1505838583" sldId="298"/>
            <ac:spMk id="6" creationId="{00BD8557-99F3-B2DD-7527-2AEAFED5856F}"/>
          </ac:spMkLst>
        </pc:spChg>
        <pc:spChg chg="del">
          <ac:chgData name="Matthew Archer" userId="aad98465-9c59-4159-8df1-a13be7bdef7f" providerId="ADAL" clId="{BA384290-A85A-49C9-BE11-63646B5A1AA5}" dt="2024-03-06T09:40:25.337" v="140" actId="478"/>
          <ac:spMkLst>
            <pc:docMk/>
            <pc:sldMk cId="1505838583" sldId="298"/>
            <ac:spMk id="16" creationId="{555A53A5-FE58-A30B-0261-62B5FF227862}"/>
          </ac:spMkLst>
        </pc:spChg>
        <pc:spChg chg="del">
          <ac:chgData name="Matthew Archer" userId="aad98465-9c59-4159-8df1-a13be7bdef7f" providerId="ADAL" clId="{BA384290-A85A-49C9-BE11-63646B5A1AA5}" dt="2024-03-06T09:40:13.285" v="136" actId="478"/>
          <ac:spMkLst>
            <pc:docMk/>
            <pc:sldMk cId="1505838583" sldId="298"/>
            <ac:spMk id="33" creationId="{7AD89932-532E-00CC-2038-84C38691A1F6}"/>
          </ac:spMkLst>
        </pc:spChg>
        <pc:picChg chg="add mod">
          <ac:chgData name="Matthew Archer" userId="aad98465-9c59-4159-8df1-a13be7bdef7f" providerId="ADAL" clId="{BA384290-A85A-49C9-BE11-63646B5A1AA5}" dt="2024-03-06T09:40:36.627" v="142" actId="14100"/>
          <ac:picMkLst>
            <pc:docMk/>
            <pc:sldMk cId="1505838583" sldId="298"/>
            <ac:picMk id="3" creationId="{933A9BAE-D922-D856-9A79-AA974BC92E30}"/>
          </ac:picMkLst>
        </pc:picChg>
        <pc:picChg chg="add mod">
          <ac:chgData name="Matthew Archer" userId="aad98465-9c59-4159-8df1-a13be7bdef7f" providerId="ADAL" clId="{BA384290-A85A-49C9-BE11-63646B5A1AA5}" dt="2024-03-06T09:40:51.749" v="145" actId="1076"/>
          <ac:picMkLst>
            <pc:docMk/>
            <pc:sldMk cId="1505838583" sldId="298"/>
            <ac:picMk id="7" creationId="{C1293206-F107-EEC1-F7C4-F75E25A70FFA}"/>
          </ac:picMkLst>
        </pc:picChg>
      </pc:sldChg>
      <pc:sldChg chg="modSp mod">
        <pc:chgData name="Matthew Archer" userId="aad98465-9c59-4159-8df1-a13be7bdef7f" providerId="ADAL" clId="{BA384290-A85A-49C9-BE11-63646B5A1AA5}" dt="2024-03-06T09:29:53.607" v="19" actId="6549"/>
        <pc:sldMkLst>
          <pc:docMk/>
          <pc:sldMk cId="2587710567" sldId="300"/>
        </pc:sldMkLst>
        <pc:spChg chg="mod">
          <ac:chgData name="Matthew Archer" userId="aad98465-9c59-4159-8df1-a13be7bdef7f" providerId="ADAL" clId="{BA384290-A85A-49C9-BE11-63646B5A1AA5}" dt="2024-03-06T09:29:53.607" v="19" actId="6549"/>
          <ac:spMkLst>
            <pc:docMk/>
            <pc:sldMk cId="2587710567" sldId="300"/>
            <ac:spMk id="2" creationId="{49E2A658-2CFA-3C55-1B9D-28F467782026}"/>
          </ac:spMkLst>
        </pc:spChg>
      </pc:sldChg>
      <pc:sldChg chg="addSp modSp add mod">
        <pc:chgData name="Matthew Archer" userId="aad98465-9c59-4159-8df1-a13be7bdef7f" providerId="ADAL" clId="{BA384290-A85A-49C9-BE11-63646B5A1AA5}" dt="2024-03-06T09:34:21.418" v="82" actId="207"/>
        <pc:sldMkLst>
          <pc:docMk/>
          <pc:sldMk cId="1456787423" sldId="301"/>
        </pc:sldMkLst>
        <pc:picChg chg="add">
          <ac:chgData name="Matthew Archer" userId="aad98465-9c59-4159-8df1-a13be7bdef7f" providerId="ADAL" clId="{BA384290-A85A-49C9-BE11-63646B5A1AA5}" dt="2024-03-06T09:32:57.984" v="46"/>
          <ac:picMkLst>
            <pc:docMk/>
            <pc:sldMk cId="1456787423" sldId="301"/>
            <ac:picMk id="2" creationId="{2093980C-61E6-F257-C970-297E99689E0F}"/>
          </ac:picMkLst>
        </pc:picChg>
        <pc:picChg chg="add">
          <ac:chgData name="Matthew Archer" userId="aad98465-9c59-4159-8df1-a13be7bdef7f" providerId="ADAL" clId="{BA384290-A85A-49C9-BE11-63646B5A1AA5}" dt="2024-03-06T09:33:09.487" v="47"/>
          <ac:picMkLst>
            <pc:docMk/>
            <pc:sldMk cId="1456787423" sldId="301"/>
            <ac:picMk id="3" creationId="{C8F8D062-BAF9-EFFA-AE23-584585282C85}"/>
          </ac:picMkLst>
        </pc:picChg>
        <pc:picChg chg="add">
          <ac:chgData name="Matthew Archer" userId="aad98465-9c59-4159-8df1-a13be7bdef7f" providerId="ADAL" clId="{BA384290-A85A-49C9-BE11-63646B5A1AA5}" dt="2024-03-06T09:33:27.678" v="48"/>
          <ac:picMkLst>
            <pc:docMk/>
            <pc:sldMk cId="1456787423" sldId="301"/>
            <ac:picMk id="5" creationId="{13C6A091-4387-C7A7-4ADC-384CA3196E34}"/>
          </ac:picMkLst>
        </pc:picChg>
        <pc:picChg chg="add mod">
          <ac:chgData name="Matthew Archer" userId="aad98465-9c59-4159-8df1-a13be7bdef7f" providerId="ADAL" clId="{BA384290-A85A-49C9-BE11-63646B5A1AA5}" dt="2024-03-06T09:34:21.418" v="82" actId="207"/>
          <ac:picMkLst>
            <pc:docMk/>
            <pc:sldMk cId="1456787423" sldId="301"/>
            <ac:picMk id="7" creationId="{0F033C91-8745-DC53-9A39-2432DDE19620}"/>
          </ac:picMkLst>
        </pc:picChg>
      </pc:sldChg>
      <pc:sldChg chg="add del">
        <pc:chgData name="Matthew Archer" userId="aad98465-9c59-4159-8df1-a13be7bdef7f" providerId="ADAL" clId="{BA384290-A85A-49C9-BE11-63646B5A1AA5}" dt="2024-03-06T09:41:35.131" v="148" actId="47"/>
        <pc:sldMkLst>
          <pc:docMk/>
          <pc:sldMk cId="835987792" sldId="302"/>
        </pc:sldMkLst>
      </pc:sldChg>
      <pc:sldChg chg="addSp delSp modSp add mod ord">
        <pc:chgData name="Matthew Archer" userId="aad98465-9c59-4159-8df1-a13be7bdef7f" providerId="ADAL" clId="{BA384290-A85A-49C9-BE11-63646B5A1AA5}" dt="2024-03-06T09:37:27.177" v="98"/>
        <pc:sldMkLst>
          <pc:docMk/>
          <pc:sldMk cId="489223558" sldId="303"/>
        </pc:sldMkLst>
        <pc:spChg chg="del">
          <ac:chgData name="Matthew Archer" userId="aad98465-9c59-4159-8df1-a13be7bdef7f" providerId="ADAL" clId="{BA384290-A85A-49C9-BE11-63646B5A1AA5}" dt="2024-03-06T09:37:02.602" v="93" actId="478"/>
          <ac:spMkLst>
            <pc:docMk/>
            <pc:sldMk cId="489223558" sldId="303"/>
            <ac:spMk id="6" creationId="{00BD8557-99F3-B2DD-7527-2AEAFED5856F}"/>
          </ac:spMkLst>
        </pc:spChg>
        <pc:spChg chg="del">
          <ac:chgData name="Matthew Archer" userId="aad98465-9c59-4159-8df1-a13be7bdef7f" providerId="ADAL" clId="{BA384290-A85A-49C9-BE11-63646B5A1AA5}" dt="2024-03-06T09:37:04.042" v="94" actId="478"/>
          <ac:spMkLst>
            <pc:docMk/>
            <pc:sldMk cId="489223558" sldId="303"/>
            <ac:spMk id="16" creationId="{555A53A5-FE58-A30B-0261-62B5FF227862}"/>
          </ac:spMkLst>
        </pc:spChg>
        <pc:picChg chg="add mod">
          <ac:chgData name="Matthew Archer" userId="aad98465-9c59-4159-8df1-a13be7bdef7f" providerId="ADAL" clId="{BA384290-A85A-49C9-BE11-63646B5A1AA5}" dt="2024-03-06T09:37:18.893" v="96" actId="207"/>
          <ac:picMkLst>
            <pc:docMk/>
            <pc:sldMk cId="489223558" sldId="303"/>
            <ac:picMk id="2" creationId="{84825EE1-53CB-1862-21FE-86005511B798}"/>
          </ac:picMkLst>
        </pc:picChg>
      </pc:sldChg>
      <pc:sldChg chg="delSp add mod">
        <pc:chgData name="Matthew Archer" userId="aad98465-9c59-4159-8df1-a13be7bdef7f" providerId="ADAL" clId="{BA384290-A85A-49C9-BE11-63646B5A1AA5}" dt="2024-03-06T09:47:26.698" v="198" actId="478"/>
        <pc:sldMkLst>
          <pc:docMk/>
          <pc:sldMk cId="3297563783" sldId="304"/>
        </pc:sldMkLst>
        <pc:picChg chg="del">
          <ac:chgData name="Matthew Archer" userId="aad98465-9c59-4159-8df1-a13be7bdef7f" providerId="ADAL" clId="{BA384290-A85A-49C9-BE11-63646B5A1AA5}" dt="2024-03-06T09:47:26.698" v="198" actId="478"/>
          <ac:picMkLst>
            <pc:docMk/>
            <pc:sldMk cId="3297563783" sldId="304"/>
            <ac:picMk id="3" creationId="{2EAA9ABD-9DA5-1DE0-FD87-294D7AE3C9E7}"/>
          </ac:picMkLst>
        </pc:picChg>
      </pc:sldChg>
      <pc:sldChg chg="add del">
        <pc:chgData name="Matthew Archer" userId="aad98465-9c59-4159-8df1-a13be7bdef7f" providerId="ADAL" clId="{BA384290-A85A-49C9-BE11-63646B5A1AA5}" dt="2024-03-06T09:46:34.424" v="185" actId="2890"/>
        <pc:sldMkLst>
          <pc:docMk/>
          <pc:sldMk cId="3991375969" sldId="304"/>
        </pc:sldMkLst>
      </pc:sldChg>
      <pc:sldChg chg="add">
        <pc:chgData name="Matthew Archer" userId="aad98465-9c59-4159-8df1-a13be7bdef7f" providerId="ADAL" clId="{BA384290-A85A-49C9-BE11-63646B5A1AA5}" dt="2024-03-06T09:54:52.454" v="246" actId="2890"/>
        <pc:sldMkLst>
          <pc:docMk/>
          <pc:sldMk cId="257377174" sldId="305"/>
        </pc:sldMkLst>
      </pc:sldChg>
    </pc:docChg>
  </pc:docChgLst>
  <pc:docChgLst>
    <pc:chgData name="Matthew Archer" userId="aad98465-9c59-4159-8df1-a13be7bdef7f" providerId="ADAL" clId="{E69298CE-7626-4D8F-A3F2-4E6A0205A955}"/>
    <pc:docChg chg="modSld">
      <pc:chgData name="Matthew Archer" userId="aad98465-9c59-4159-8df1-a13be7bdef7f" providerId="ADAL" clId="{E69298CE-7626-4D8F-A3F2-4E6A0205A955}" dt="2024-03-06T10:12:22.812" v="3" actId="27918"/>
      <pc:docMkLst>
        <pc:docMk/>
      </pc:docMkLst>
      <pc:sldChg chg="mod">
        <pc:chgData name="Matthew Archer" userId="aad98465-9c59-4159-8df1-a13be7bdef7f" providerId="ADAL" clId="{E69298CE-7626-4D8F-A3F2-4E6A0205A955}" dt="2024-03-06T10:12:22.812" v="3" actId="27918"/>
        <pc:sldMkLst>
          <pc:docMk/>
          <pc:sldMk cId="289384703" sldId="288"/>
        </pc:sldMkLst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1.xml"/><Relationship Id="rId2" Type="http://schemas.microsoft.com/office/2011/relationships/chartColorStyle" Target="colors1.xml"/><Relationship Id="rId1" Type="http://schemas.microsoft.com/office/2011/relationships/chartStyle" Target="style1.xml"/><Relationship Id="rId4" Type="http://schemas.openxmlformats.org/officeDocument/2006/relationships/package" Target="../embeddings/Microsoft_Excel_Worksheet.xlsx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2.xml"/><Relationship Id="rId2" Type="http://schemas.microsoft.com/office/2011/relationships/chartColorStyle" Target="colors2.xml"/><Relationship Id="rId1" Type="http://schemas.microsoft.com/office/2011/relationships/chartStyle" Target="style2.xml"/><Relationship Id="rId4" Type="http://schemas.openxmlformats.org/officeDocument/2006/relationships/package" Target="../embeddings/Microsoft_Excel_Worksheet1.xlsx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3.xml"/><Relationship Id="rId2" Type="http://schemas.microsoft.com/office/2011/relationships/chartColorStyle" Target="colors3.xml"/><Relationship Id="rId1" Type="http://schemas.microsoft.com/office/2011/relationships/chartStyle" Target="style3.xml"/><Relationship Id="rId4" Type="http://schemas.openxmlformats.org/officeDocument/2006/relationships/package" Target="../embeddings/Microsoft_Excel_Worksheet2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0.13629384822604798"/>
          <c:y val="0.13807660067411284"/>
          <c:w val="0.69990662786489155"/>
          <c:h val="0.89325145967358022"/>
        </c:manualLayout>
      </c:layout>
      <c:doughnutChart>
        <c:varyColors val="1"/>
        <c:ser>
          <c:idx val="0"/>
          <c:order val="0"/>
          <c:spPr>
            <a:ln>
              <a:noFill/>
            </a:ln>
          </c:spPr>
          <c:dPt>
            <c:idx val="0"/>
            <c:bubble3D val="0"/>
            <c:spPr>
              <a:solidFill>
                <a:schemeClr val="accent1"/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1-5599-4B53-B68D-85875B5D96DF}"/>
              </c:ext>
            </c:extLst>
          </c:dPt>
          <c:dPt>
            <c:idx val="1"/>
            <c:bubble3D val="0"/>
            <c:spPr>
              <a:solidFill>
                <a:srgbClr val="D1E6B5"/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3-5599-4B53-B68D-85875B5D96DF}"/>
              </c:ext>
            </c:extLst>
          </c:dPt>
          <c:dPt>
            <c:idx val="2"/>
            <c:bubble3D val="0"/>
            <c:spPr>
              <a:solidFill>
                <a:srgbClr val="AE78D6"/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5-5599-4B53-B68D-85875B5D96DF}"/>
              </c:ext>
            </c:extLst>
          </c:dPt>
          <c:dPt>
            <c:idx val="3"/>
            <c:bubble3D val="0"/>
            <c:spPr>
              <a:solidFill>
                <a:srgbClr val="F2B800"/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7-5599-4B53-B68D-85875B5D96DF}"/>
              </c:ext>
            </c:extLst>
          </c:dPt>
          <c:dPt>
            <c:idx val="4"/>
            <c:bubble3D val="0"/>
            <c:spPr>
              <a:solidFill>
                <a:srgbClr val="FFFF99"/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9-5599-4B53-B68D-85875B5D96DF}"/>
              </c:ext>
            </c:extLst>
          </c:dPt>
          <c:dLbls>
            <c:delete val="1"/>
          </c:dLbls>
          <c:cat>
            <c:strLit>
              <c:ptCount val="1"/>
              <c:pt idx="0">
                <c:v>Brains</c:v>
              </c:pt>
            </c:strLit>
          </c:cat>
          <c:val>
            <c:numRef>
              <c:f>Sheet1!$B$3:$B$7</c:f>
              <c:numCache>
                <c:formatCode>0%</c:formatCode>
                <c:ptCount val="5"/>
                <c:pt idx="0">
                  <c:v>0.5</c:v>
                </c:pt>
                <c:pt idx="1">
                  <c:v>0.1</c:v>
                </c:pt>
                <c:pt idx="2">
                  <c:v>0.2</c:v>
                </c:pt>
                <c:pt idx="3">
                  <c:v>0.2</c:v>
                </c:pt>
                <c:pt idx="4">
                  <c:v>0.15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A-5599-4B53-B68D-85875B5D96DF}"/>
            </c:ext>
          </c:extLst>
        </c:ser>
        <c:dLbls>
          <c:showLegendKey val="0"/>
          <c:showVal val="0"/>
          <c:showCatName val="0"/>
          <c:showSerName val="0"/>
          <c:showPercent val="1"/>
          <c:showBubbleSize val="0"/>
          <c:showLeaderLines val="1"/>
        </c:dLbls>
        <c:firstSliceAng val="0"/>
        <c:holeSize val="64"/>
      </c:doughnutChart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4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0.13629384822604798"/>
          <c:y val="0.13807660067411284"/>
          <c:w val="0.69990662786489155"/>
          <c:h val="0.89325145967358022"/>
        </c:manualLayout>
      </c:layout>
      <c:doughnutChart>
        <c:varyColors val="1"/>
        <c:ser>
          <c:idx val="0"/>
          <c:order val="0"/>
          <c:spPr>
            <a:ln>
              <a:noFill/>
            </a:ln>
          </c:spPr>
          <c:dPt>
            <c:idx val="0"/>
            <c:bubble3D val="0"/>
            <c:spPr>
              <a:solidFill>
                <a:schemeClr val="accent1"/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1-5599-4B53-B68D-85875B5D96DF}"/>
              </c:ext>
            </c:extLst>
          </c:dPt>
          <c:dPt>
            <c:idx val="1"/>
            <c:bubble3D val="0"/>
            <c:spPr>
              <a:solidFill>
                <a:srgbClr val="D1E6B5"/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3-5599-4B53-B68D-85875B5D96DF}"/>
              </c:ext>
            </c:extLst>
          </c:dPt>
          <c:dPt>
            <c:idx val="2"/>
            <c:bubble3D val="0"/>
            <c:spPr>
              <a:solidFill>
                <a:srgbClr val="AE78D6"/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5-5599-4B53-B68D-85875B5D96DF}"/>
              </c:ext>
            </c:extLst>
          </c:dPt>
          <c:dPt>
            <c:idx val="3"/>
            <c:bubble3D val="0"/>
            <c:spPr>
              <a:solidFill>
                <a:srgbClr val="F2B800"/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7-5599-4B53-B68D-85875B5D96DF}"/>
              </c:ext>
            </c:extLst>
          </c:dPt>
          <c:dPt>
            <c:idx val="4"/>
            <c:bubble3D val="0"/>
            <c:spPr>
              <a:solidFill>
                <a:srgbClr val="FFFF99"/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9-5599-4B53-B68D-85875B5D96DF}"/>
              </c:ext>
            </c:extLst>
          </c:dPt>
          <c:dLbls>
            <c:delete val="1"/>
          </c:dLbls>
          <c:cat>
            <c:strLit>
              <c:ptCount val="1"/>
              <c:pt idx="0">
                <c:v>Brains</c:v>
              </c:pt>
            </c:strLit>
          </c:cat>
          <c:val>
            <c:numRef>
              <c:f>Sheet1!$B$3:$B$7</c:f>
              <c:numCache>
                <c:formatCode>0%</c:formatCode>
                <c:ptCount val="5"/>
                <c:pt idx="0">
                  <c:v>0.1</c:v>
                </c:pt>
                <c:pt idx="1">
                  <c:v>0.35</c:v>
                </c:pt>
                <c:pt idx="2">
                  <c:v>0.2</c:v>
                </c:pt>
                <c:pt idx="3">
                  <c:v>0.2</c:v>
                </c:pt>
                <c:pt idx="4">
                  <c:v>0.15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A-5599-4B53-B68D-85875B5D96DF}"/>
            </c:ext>
          </c:extLst>
        </c:ser>
        <c:dLbls>
          <c:showLegendKey val="0"/>
          <c:showVal val="0"/>
          <c:showCatName val="0"/>
          <c:showSerName val="0"/>
          <c:showPercent val="1"/>
          <c:showBubbleSize val="0"/>
          <c:showLeaderLines val="1"/>
        </c:dLbls>
        <c:firstSliceAng val="0"/>
        <c:holeSize val="64"/>
      </c:doughnutChart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4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0.13629384822604798"/>
          <c:y val="0.13807660067411284"/>
          <c:w val="0.69990662786489155"/>
          <c:h val="0.89325145967358022"/>
        </c:manualLayout>
      </c:layout>
      <c:doughnutChart>
        <c:varyColors val="1"/>
        <c:ser>
          <c:idx val="0"/>
          <c:order val="0"/>
          <c:spPr>
            <a:ln>
              <a:noFill/>
            </a:ln>
          </c:spPr>
          <c:dPt>
            <c:idx val="0"/>
            <c:bubble3D val="0"/>
            <c:spPr>
              <a:solidFill>
                <a:schemeClr val="accent1"/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1-5599-4B53-B68D-85875B5D96DF}"/>
              </c:ext>
            </c:extLst>
          </c:dPt>
          <c:dPt>
            <c:idx val="1"/>
            <c:bubble3D val="0"/>
            <c:spPr>
              <a:solidFill>
                <a:srgbClr val="D1E6B5"/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3-5599-4B53-B68D-85875B5D96DF}"/>
              </c:ext>
            </c:extLst>
          </c:dPt>
          <c:dPt>
            <c:idx val="2"/>
            <c:bubble3D val="0"/>
            <c:spPr>
              <a:solidFill>
                <a:srgbClr val="AE78D6"/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5-5599-4B53-B68D-85875B5D96DF}"/>
              </c:ext>
            </c:extLst>
          </c:dPt>
          <c:dPt>
            <c:idx val="3"/>
            <c:bubble3D val="0"/>
            <c:spPr>
              <a:solidFill>
                <a:srgbClr val="F2B800"/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7-5599-4B53-B68D-85875B5D96DF}"/>
              </c:ext>
            </c:extLst>
          </c:dPt>
          <c:dPt>
            <c:idx val="4"/>
            <c:bubble3D val="0"/>
            <c:spPr>
              <a:solidFill>
                <a:srgbClr val="FFFF99"/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9-5599-4B53-B68D-85875B5D96DF}"/>
              </c:ext>
            </c:extLst>
          </c:dPt>
          <c:dLbls>
            <c:delete val="1"/>
          </c:dLbls>
          <c:cat>
            <c:strLit>
              <c:ptCount val="1"/>
              <c:pt idx="0">
                <c:v>Brains</c:v>
              </c:pt>
            </c:strLit>
          </c:cat>
          <c:val>
            <c:numRef>
              <c:f>Sheet1!$B$3:$B$7</c:f>
              <c:numCache>
                <c:formatCode>0%</c:formatCode>
                <c:ptCount val="5"/>
                <c:pt idx="0">
                  <c:v>0.1</c:v>
                </c:pt>
                <c:pt idx="1">
                  <c:v>0.35</c:v>
                </c:pt>
                <c:pt idx="2">
                  <c:v>0.2</c:v>
                </c:pt>
                <c:pt idx="3">
                  <c:v>0.2</c:v>
                </c:pt>
                <c:pt idx="4">
                  <c:v>0.15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A-5599-4B53-B68D-85875B5D96DF}"/>
            </c:ext>
          </c:extLst>
        </c:ser>
        <c:dLbls>
          <c:showLegendKey val="0"/>
          <c:showVal val="0"/>
          <c:showCatName val="0"/>
          <c:showSerName val="0"/>
          <c:showPercent val="1"/>
          <c:showBubbleSize val="0"/>
          <c:showLeaderLines val="1"/>
        </c:dLbls>
        <c:firstSliceAng val="0"/>
        <c:holeSize val="64"/>
      </c:doughnutChart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4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1119505"/>
            <a:ext cx="5829300" cy="2381521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3592866"/>
            <a:ext cx="5143500" cy="1651546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72554-5A00-49E9-924C-91960EA1BA66}" type="datetimeFigureOut">
              <a:rPr lang="en-GB" smtClean="0"/>
              <a:t>06/03/2024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23A97C-EE2D-4673-AD3D-87527A87E9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54942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72554-5A00-49E9-924C-91960EA1BA66}" type="datetimeFigureOut">
              <a:rPr lang="en-GB" smtClean="0"/>
              <a:t>06/03/2024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23A97C-EE2D-4673-AD3D-87527A87E9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05930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1705386"/>
            <a:ext cx="5915025" cy="2845473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4577779"/>
            <a:ext cx="5915025" cy="149636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72554-5A00-49E9-924C-91960EA1BA66}" type="datetimeFigureOut">
              <a:rPr lang="en-GB" smtClean="0"/>
              <a:t>06/03/2024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23A97C-EE2D-4673-AD3D-87527A87E9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5272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1820976"/>
            <a:ext cx="2914650" cy="434025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1820976"/>
            <a:ext cx="2914650" cy="434025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72554-5A00-49E9-924C-91960EA1BA66}" type="datetimeFigureOut">
              <a:rPr lang="en-GB" smtClean="0"/>
              <a:t>06/03/2024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23A97C-EE2D-4673-AD3D-87527A87E9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21614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364197"/>
            <a:ext cx="5915025" cy="132218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1676882"/>
            <a:ext cx="2901255" cy="82181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2498697"/>
            <a:ext cx="2901255" cy="367520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1676882"/>
            <a:ext cx="2915543" cy="82181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2498697"/>
            <a:ext cx="2915543" cy="367520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72554-5A00-49E9-924C-91960EA1BA66}" type="datetimeFigureOut">
              <a:rPr lang="en-GB" smtClean="0"/>
              <a:t>06/03/2024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23A97C-EE2D-4673-AD3D-87527A87E9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20460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72554-5A00-49E9-924C-91960EA1BA66}" type="datetimeFigureOut">
              <a:rPr lang="en-GB" smtClean="0"/>
              <a:t>06/03/2024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23A97C-EE2D-4673-AD3D-87527A87E9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80027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72554-5A00-49E9-924C-91960EA1BA66}" type="datetimeFigureOut">
              <a:rPr lang="en-GB" smtClean="0"/>
              <a:t>06/03/2024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23A97C-EE2D-4673-AD3D-87527A87E9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51982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456036"/>
            <a:ext cx="2211884" cy="1596126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984912"/>
            <a:ext cx="3471863" cy="4861216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052161"/>
            <a:ext cx="2211884" cy="3801883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72554-5A00-49E9-924C-91960EA1BA66}" type="datetimeFigureOut">
              <a:rPr lang="en-GB" smtClean="0"/>
              <a:t>06/03/2024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23A97C-EE2D-4673-AD3D-87527A87E9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72216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456036"/>
            <a:ext cx="2211884" cy="1596126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984912"/>
            <a:ext cx="3471863" cy="4861216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052161"/>
            <a:ext cx="2211884" cy="3801883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72554-5A00-49E9-924C-91960EA1BA66}" type="datetimeFigureOut">
              <a:rPr lang="en-GB" smtClean="0"/>
              <a:t>06/03/2024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23A97C-EE2D-4673-AD3D-87527A87E9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03889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72554-5A00-49E9-924C-91960EA1BA66}" type="datetimeFigureOut">
              <a:rPr lang="en-GB" smtClean="0"/>
              <a:t>06/03/2024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23A97C-EE2D-4673-AD3D-87527A87E9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59201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364195"/>
            <a:ext cx="1478756" cy="579704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364195"/>
            <a:ext cx="4350544" cy="579704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72554-5A00-49E9-924C-91960EA1BA66}" type="datetimeFigureOut">
              <a:rPr lang="en-GB" smtClean="0"/>
              <a:t>06/03/2024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23A97C-EE2D-4673-AD3D-87527A87E9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41615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364197"/>
            <a:ext cx="5915025" cy="13221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1820976"/>
            <a:ext cx="5915025" cy="434025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6340167"/>
            <a:ext cx="1543050" cy="36419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172554-5A00-49E9-924C-91960EA1BA66}" type="datetimeFigureOut">
              <a:rPr lang="en-GB" smtClean="0"/>
              <a:t>06/03/2024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6340167"/>
            <a:ext cx="2314575" cy="36419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6340167"/>
            <a:ext cx="1543050" cy="36419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23A97C-EE2D-4673-AD3D-87527A87E9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0374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microsoft.com/office/2007/relationships/hdphoto" Target="../media/hdphoto6.wdp"/><Relationship Id="rId18" Type="http://schemas.openxmlformats.org/officeDocument/2006/relationships/image" Target="../media/image11.png"/><Relationship Id="rId3" Type="http://schemas.microsoft.com/office/2007/relationships/hdphoto" Target="../media/hdphoto1.wdp"/><Relationship Id="rId21" Type="http://schemas.microsoft.com/office/2007/relationships/hdphoto" Target="../media/hdphoto10.wdp"/><Relationship Id="rId7" Type="http://schemas.microsoft.com/office/2007/relationships/hdphoto" Target="../media/hdphoto3.wdp"/><Relationship Id="rId12" Type="http://schemas.openxmlformats.org/officeDocument/2006/relationships/image" Target="../media/image8.png"/><Relationship Id="rId17" Type="http://schemas.microsoft.com/office/2007/relationships/hdphoto" Target="../media/hdphoto8.wdp"/><Relationship Id="rId25" Type="http://schemas.microsoft.com/office/2007/relationships/hdphoto" Target="../media/hdphoto12.wdp"/><Relationship Id="rId2" Type="http://schemas.openxmlformats.org/officeDocument/2006/relationships/image" Target="../media/image3.png"/><Relationship Id="rId16" Type="http://schemas.openxmlformats.org/officeDocument/2006/relationships/image" Target="../media/image10.png"/><Relationship Id="rId20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11" Type="http://schemas.microsoft.com/office/2007/relationships/hdphoto" Target="../media/hdphoto5.wdp"/><Relationship Id="rId24" Type="http://schemas.openxmlformats.org/officeDocument/2006/relationships/image" Target="../media/image14.png"/><Relationship Id="rId5" Type="http://schemas.microsoft.com/office/2007/relationships/hdphoto" Target="../media/hdphoto2.wdp"/><Relationship Id="rId15" Type="http://schemas.microsoft.com/office/2007/relationships/hdphoto" Target="../media/hdphoto7.wdp"/><Relationship Id="rId23" Type="http://schemas.microsoft.com/office/2007/relationships/hdphoto" Target="../media/hdphoto11.wdp"/><Relationship Id="rId10" Type="http://schemas.openxmlformats.org/officeDocument/2006/relationships/image" Target="../media/image7.png"/><Relationship Id="rId19" Type="http://schemas.microsoft.com/office/2007/relationships/hdphoto" Target="../media/hdphoto9.wdp"/><Relationship Id="rId4" Type="http://schemas.openxmlformats.org/officeDocument/2006/relationships/image" Target="../media/image4.png"/><Relationship Id="rId9" Type="http://schemas.microsoft.com/office/2007/relationships/hdphoto" Target="../media/hdphoto4.wdp"/><Relationship Id="rId14" Type="http://schemas.openxmlformats.org/officeDocument/2006/relationships/image" Target="../media/image9.png"/><Relationship Id="rId22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jf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chart" Target="../charts/chart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ECE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F19E2A47-B25F-0AD1-5E88-7C37CA0BF750}"/>
              </a:ext>
            </a:extLst>
          </p:cNvPr>
          <p:cNvSpPr txBox="1">
            <a:spLocks/>
          </p:cNvSpPr>
          <p:nvPr/>
        </p:nvSpPr>
        <p:spPr>
          <a:xfrm>
            <a:off x="0" y="220284"/>
            <a:ext cx="6867788" cy="100450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200" b="1" i="1" spc="-123" dirty="0">
                <a:latin typeface="Verdana" panose="020B0604030504040204" pitchFamily="34" charset="0"/>
                <a:ea typeface="Verdana" panose="020B0604030504040204" pitchFamily="34" charset="0"/>
                <a:cs typeface="Objektiv Mk2 Black" panose="020B0902020204020203" pitchFamily="34" charset="0"/>
              </a:rPr>
              <a:t>DESIGN EXPERIENCES</a:t>
            </a:r>
          </a:p>
          <a:p>
            <a:pPr algn="ctr"/>
            <a:r>
              <a:rPr lang="en-GB" sz="3200" b="1" i="1" spc="-123" dirty="0">
                <a:latin typeface="Verdana" panose="020B0604030504040204" pitchFamily="34" charset="0"/>
                <a:ea typeface="Verdana" panose="020B0604030504040204" pitchFamily="34" charset="0"/>
                <a:cs typeface="Objektiv Mk2 Black" panose="020B0902020204020203" pitchFamily="34" charset="0"/>
              </a:rPr>
              <a:t>MA VISUAL COMMUNICATION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7A6C0243-6E41-FEE0-63FD-9B6158C9D99C}"/>
              </a:ext>
            </a:extLst>
          </p:cNvPr>
          <p:cNvSpPr/>
          <p:nvPr/>
        </p:nvSpPr>
        <p:spPr>
          <a:xfrm>
            <a:off x="369112" y="1605893"/>
            <a:ext cx="6064188" cy="387347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736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E6CC9A5-5944-7F4C-75C9-9B02E3437E5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9094"/>
          <a:stretch/>
        </p:blipFill>
        <p:spPr>
          <a:xfrm>
            <a:off x="1035200" y="1605892"/>
            <a:ext cx="4787599" cy="38734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69804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ECE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00BD8557-99F3-B2DD-7527-2AEAFED5856F}"/>
              </a:ext>
            </a:extLst>
          </p:cNvPr>
          <p:cNvSpPr/>
          <p:nvPr/>
        </p:nvSpPr>
        <p:spPr>
          <a:xfrm>
            <a:off x="369112" y="1605893"/>
            <a:ext cx="6064188" cy="387347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736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19E2A47-B25F-0AD1-5E88-7C37CA0BF750}"/>
              </a:ext>
            </a:extLst>
          </p:cNvPr>
          <p:cNvSpPr txBox="1">
            <a:spLocks/>
          </p:cNvSpPr>
          <p:nvPr/>
        </p:nvSpPr>
        <p:spPr>
          <a:xfrm>
            <a:off x="0" y="220284"/>
            <a:ext cx="6867788" cy="100450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200" b="1" i="1" spc="-123" dirty="0">
                <a:latin typeface="Verdana" panose="020B0604030504040204" pitchFamily="34" charset="0"/>
                <a:ea typeface="Verdana" panose="020B0604030504040204" pitchFamily="34" charset="0"/>
                <a:cs typeface="Objektiv Mk2 Black" panose="020B0902020204020203" pitchFamily="34" charset="0"/>
              </a:rPr>
              <a:t>DESIGN EXPERIENCES</a:t>
            </a:r>
          </a:p>
          <a:p>
            <a:pPr algn="ctr"/>
            <a:r>
              <a:rPr lang="en-GB" sz="3200" b="1" i="1" spc="-123" dirty="0">
                <a:latin typeface="Verdana" panose="020B0604030504040204" pitchFamily="34" charset="0"/>
                <a:ea typeface="Verdana" panose="020B0604030504040204" pitchFamily="34" charset="0"/>
                <a:cs typeface="Objektiv Mk2 Black" panose="020B0902020204020203" pitchFamily="34" charset="0"/>
              </a:rPr>
              <a:t>MA VISUAL COMMUNICATION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9E2A658-2CFA-3C55-1B9D-28F467782026}"/>
              </a:ext>
            </a:extLst>
          </p:cNvPr>
          <p:cNvSpPr txBox="1"/>
          <p:nvPr/>
        </p:nvSpPr>
        <p:spPr>
          <a:xfrm>
            <a:off x="554319" y="1770453"/>
            <a:ext cx="5878981" cy="35240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/>
          <a:p>
            <a:r>
              <a:rPr lang="en-GB" sz="1400" i="1" dirty="0">
                <a:latin typeface="Verdana" panose="020B0604030504040204" pitchFamily="34" charset="0"/>
                <a:ea typeface="Verdana" panose="020B0604030504040204" pitchFamily="34" charset="0"/>
              </a:rPr>
              <a:t>THE TASK IS TO DEVELOP YOUR VIRTUAL MODELLING CAPACITY AND EXPERIENCE 3D PRINTING.</a:t>
            </a:r>
          </a:p>
          <a:p>
            <a:endParaRPr lang="en-GB" sz="1400" i="1" dirty="0">
              <a:latin typeface="Verdana" panose="020B0604030504040204" pitchFamily="34" charset="0"/>
              <a:ea typeface="Verdana" panose="020B0604030504040204" pitchFamily="34" charset="0"/>
            </a:endParaRPr>
          </a:p>
          <a:p>
            <a:r>
              <a:rPr lang="en-GB" sz="1400" b="1" i="1" dirty="0">
                <a:latin typeface="Verdana" panose="020B0604030504040204" pitchFamily="34" charset="0"/>
                <a:ea typeface="Verdana" panose="020B0604030504040204" pitchFamily="34" charset="0"/>
              </a:rPr>
              <a:t>BE CREATIVE &amp; IMAGINE.</a:t>
            </a:r>
          </a:p>
          <a:p>
            <a:endParaRPr lang="en-GB" sz="1400" b="1" i="1" dirty="0">
              <a:latin typeface="Verdana" panose="020B0604030504040204" pitchFamily="34" charset="0"/>
              <a:ea typeface="Verdana" panose="020B0604030504040204" pitchFamily="34" charset="0"/>
            </a:endParaRPr>
          </a:p>
          <a:p>
            <a:r>
              <a:rPr lang="en-GB" sz="1400" b="1" i="1" dirty="0">
                <a:latin typeface="Verdana" panose="020B0604030504040204" pitchFamily="34" charset="0"/>
                <a:ea typeface="Verdana" panose="020B0604030504040204" pitchFamily="34" charset="0"/>
              </a:rPr>
              <a:t>YOU ARE A SUPER-HERO</a:t>
            </a:r>
          </a:p>
          <a:p>
            <a:endParaRPr lang="en-GB" sz="1400" b="1" i="1" dirty="0">
              <a:latin typeface="Verdana" panose="020B0604030504040204" pitchFamily="34" charset="0"/>
              <a:ea typeface="Verdana" panose="020B0604030504040204" pitchFamily="34" charset="0"/>
            </a:endParaRPr>
          </a:p>
          <a:p>
            <a:r>
              <a:rPr lang="en-GB" sz="1400" b="1" i="1" dirty="0">
                <a:latin typeface="Verdana" panose="020B0604030504040204" pitchFamily="34" charset="0"/>
                <a:ea typeface="Verdana" panose="020B0604030504040204" pitchFamily="34" charset="0"/>
              </a:rPr>
              <a:t>WHO WILL YOU BECOME?</a:t>
            </a:r>
          </a:p>
          <a:p>
            <a:endParaRPr lang="en-GB" sz="1400" i="1" dirty="0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877105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ECE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00BD8557-99F3-B2DD-7527-2AEAFED5856F}"/>
              </a:ext>
            </a:extLst>
          </p:cNvPr>
          <p:cNvSpPr/>
          <p:nvPr/>
        </p:nvSpPr>
        <p:spPr>
          <a:xfrm>
            <a:off x="369112" y="1605893"/>
            <a:ext cx="6064188" cy="3873474"/>
          </a:xfrm>
          <a:prstGeom prst="rect">
            <a:avLst/>
          </a:prstGeom>
          <a:solidFill>
            <a:srgbClr val="F0ECE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736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19E2A47-B25F-0AD1-5E88-7C37CA0BF750}"/>
              </a:ext>
            </a:extLst>
          </p:cNvPr>
          <p:cNvSpPr txBox="1">
            <a:spLocks/>
          </p:cNvSpPr>
          <p:nvPr/>
        </p:nvSpPr>
        <p:spPr>
          <a:xfrm>
            <a:off x="0" y="220284"/>
            <a:ext cx="6867788" cy="100450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200" b="1" i="1" spc="-123" dirty="0">
                <a:latin typeface="Verdana" panose="020B0604030504040204" pitchFamily="34" charset="0"/>
                <a:ea typeface="Verdana" panose="020B0604030504040204" pitchFamily="34" charset="0"/>
                <a:cs typeface="Objektiv Mk2 Black" panose="020B0902020204020203" pitchFamily="34" charset="0"/>
              </a:rPr>
              <a:t>WHO WILL YOU BECOME?</a:t>
            </a:r>
          </a:p>
          <a:p>
            <a:pPr algn="ctr"/>
            <a:endParaRPr lang="en-GB" sz="3200" b="1" i="1" spc="-123" dirty="0">
              <a:latin typeface="Verdana" panose="020B0604030504040204" pitchFamily="34" charset="0"/>
              <a:ea typeface="Verdana" panose="020B0604030504040204" pitchFamily="34" charset="0"/>
              <a:cs typeface="Objektiv Mk2 Black" panose="020B0902020204020203" pitchFamily="34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E2AA60B-CFCE-72B1-61B3-06230279DFA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0662"/>
          <a:stretch/>
        </p:blipFill>
        <p:spPr>
          <a:xfrm>
            <a:off x="1584492" y="1605894"/>
            <a:ext cx="3171828" cy="38734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73512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ECE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>
            <a:extLst>
              <a:ext uri="{FF2B5EF4-FFF2-40B4-BE49-F238E27FC236}">
                <a16:creationId xmlns:a16="http://schemas.microsoft.com/office/drawing/2014/main" id="{8CCB9015-330E-E517-0C05-ECC0218F0F33}"/>
              </a:ext>
            </a:extLst>
          </p:cNvPr>
          <p:cNvGrpSpPr/>
          <p:nvPr/>
        </p:nvGrpSpPr>
        <p:grpSpPr>
          <a:xfrm>
            <a:off x="1662547" y="1873657"/>
            <a:ext cx="3532906" cy="3337945"/>
            <a:chOff x="588937" y="1238437"/>
            <a:chExt cx="4581166" cy="4328358"/>
          </a:xfrm>
        </p:grpSpPr>
        <p:pic>
          <p:nvPicPr>
            <p:cNvPr id="5" name="Image 23">
              <a:extLst>
                <a:ext uri="{FF2B5EF4-FFF2-40B4-BE49-F238E27FC236}">
                  <a16:creationId xmlns:a16="http://schemas.microsoft.com/office/drawing/2014/main" id="{02395BF3-08BA-4704-D0CE-3A0C3CF75CC3}"/>
                </a:ext>
              </a:extLst>
            </p:cNvPr>
            <p:cNvPicPr/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artisticLightScreen gridSize="1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2855278" y="2698274"/>
              <a:ext cx="1147445" cy="144399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7" name="Image 20">
              <a:extLst>
                <a:ext uri="{FF2B5EF4-FFF2-40B4-BE49-F238E27FC236}">
                  <a16:creationId xmlns:a16="http://schemas.microsoft.com/office/drawing/2014/main" id="{1DF23F25-F993-0DBB-2A68-4445E5BAF4AE}"/>
                </a:ext>
              </a:extLst>
            </p:cNvPr>
            <p:cNvPicPr/>
            <p:nvPr/>
          </p:nvPicPr>
          <p:blipFill>
            <a:blip r:embed="rId4" cstate="print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artisticLightScreen gridSize="1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4010016" y="2683971"/>
              <a:ext cx="1147445" cy="144399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8" name="Image 17">
              <a:extLst>
                <a:ext uri="{FF2B5EF4-FFF2-40B4-BE49-F238E27FC236}">
                  <a16:creationId xmlns:a16="http://schemas.microsoft.com/office/drawing/2014/main" id="{A9A534A5-644C-D8EA-35A4-B6C24A4512F8}"/>
                </a:ext>
              </a:extLst>
            </p:cNvPr>
            <p:cNvPicPr/>
            <p:nvPr/>
          </p:nvPicPr>
          <p:blipFill>
            <a:blip r:embed="rId6" cstate="print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artisticLightScreen gridSize="1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1750024" y="2738214"/>
              <a:ext cx="1147445" cy="144399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9" name="Image 2">
              <a:extLst>
                <a:ext uri="{FF2B5EF4-FFF2-40B4-BE49-F238E27FC236}">
                  <a16:creationId xmlns:a16="http://schemas.microsoft.com/office/drawing/2014/main" id="{9848D07E-7536-93DD-76B1-183631799ACB}"/>
                </a:ext>
              </a:extLst>
            </p:cNvPr>
            <p:cNvPicPr/>
            <p:nvPr/>
          </p:nvPicPr>
          <p:blipFill>
            <a:blip r:embed="rId8" cstate="print"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artisticLightScreen gridSize="1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1750024" y="1251206"/>
              <a:ext cx="1147445" cy="1443355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5126EA14-8FE1-E2C0-40E4-C1B56F4E6D80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BEBA8EAE-BF5A-486C-A8C5-ECC9F3942E4B}">
                  <a14:imgProps xmlns:a14="http://schemas.microsoft.com/office/drawing/2010/main">
                    <a14:imgLayer r:embed="rId11">
                      <a14:imgEffect>
                        <a14:artisticLightScreen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2857772" y="1239094"/>
              <a:ext cx="1152244" cy="1444877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1" name="Image 8">
              <a:extLst>
                <a:ext uri="{FF2B5EF4-FFF2-40B4-BE49-F238E27FC236}">
                  <a16:creationId xmlns:a16="http://schemas.microsoft.com/office/drawing/2014/main" id="{FA970AFA-5549-2514-6F89-FB76FFC5C28C}"/>
                </a:ext>
              </a:extLst>
            </p:cNvPr>
            <p:cNvPicPr/>
            <p:nvPr/>
          </p:nvPicPr>
          <p:blipFill>
            <a:blip r:embed="rId12" cstate="print"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artisticLightScreen gridSize="1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3995722" y="1259439"/>
              <a:ext cx="1148080" cy="1417654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2" name="Image 11">
              <a:extLst>
                <a:ext uri="{FF2B5EF4-FFF2-40B4-BE49-F238E27FC236}">
                  <a16:creationId xmlns:a16="http://schemas.microsoft.com/office/drawing/2014/main" id="{1BDB36D9-D416-2D5E-B6D0-459679BA248B}"/>
                </a:ext>
              </a:extLst>
            </p:cNvPr>
            <p:cNvPicPr/>
            <p:nvPr/>
          </p:nvPicPr>
          <p:blipFill>
            <a:blip r:embed="rId14" cstate="print">
              <a:extLst>
                <a:ext uri="{BEBA8EAE-BF5A-486C-A8C5-ECC9F3942E4B}">
                  <a14:imgProps xmlns:a14="http://schemas.microsoft.com/office/drawing/2010/main">
                    <a14:imgLayer r:embed="rId15">
                      <a14:imgEffect>
                        <a14:artisticLightScreen gridSize="1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2858808" y="4163445"/>
              <a:ext cx="1148080" cy="140335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3" name="Image 14">
              <a:extLst>
                <a:ext uri="{FF2B5EF4-FFF2-40B4-BE49-F238E27FC236}">
                  <a16:creationId xmlns:a16="http://schemas.microsoft.com/office/drawing/2014/main" id="{D2733DE2-DD7C-E7C5-CB8A-369CEC27B6AA}"/>
                </a:ext>
              </a:extLst>
            </p:cNvPr>
            <p:cNvPicPr/>
            <p:nvPr/>
          </p:nvPicPr>
          <p:blipFill>
            <a:blip r:embed="rId16" cstate="print">
              <a:extLst>
                <a:ext uri="{BEBA8EAE-BF5A-486C-A8C5-ECC9F3942E4B}">
                  <a14:imgProps xmlns:a14="http://schemas.microsoft.com/office/drawing/2010/main">
                    <a14:imgLayer r:embed="rId17">
                      <a14:imgEffect>
                        <a14:artisticLightScreen gridSize="1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4022658" y="4123440"/>
              <a:ext cx="1147445" cy="1443355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4" name="Image 42">
              <a:extLst>
                <a:ext uri="{FF2B5EF4-FFF2-40B4-BE49-F238E27FC236}">
                  <a16:creationId xmlns:a16="http://schemas.microsoft.com/office/drawing/2014/main" id="{D0E3A75E-8F36-5DFA-84F7-50D41BE55526}"/>
                </a:ext>
              </a:extLst>
            </p:cNvPr>
            <p:cNvPicPr/>
            <p:nvPr/>
          </p:nvPicPr>
          <p:blipFill>
            <a:blip r:embed="rId18" cstate="print">
              <a:extLst>
                <a:ext uri="{BEBA8EAE-BF5A-486C-A8C5-ECC9F3942E4B}">
                  <a14:imgProps xmlns:a14="http://schemas.microsoft.com/office/drawing/2010/main">
                    <a14:imgLayer r:embed="rId19">
                      <a14:imgEffect>
                        <a14:artisticLightScreen gridSize="1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588937" y="2719899"/>
              <a:ext cx="1148080" cy="1443355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5" name="Image 45">
              <a:extLst>
                <a:ext uri="{FF2B5EF4-FFF2-40B4-BE49-F238E27FC236}">
                  <a16:creationId xmlns:a16="http://schemas.microsoft.com/office/drawing/2014/main" id="{95B4F161-8D34-7419-3965-DEADCF80BF93}"/>
                </a:ext>
              </a:extLst>
            </p:cNvPr>
            <p:cNvPicPr/>
            <p:nvPr/>
          </p:nvPicPr>
          <p:blipFill>
            <a:blip r:embed="rId20" cstate="print">
              <a:extLst>
                <a:ext uri="{BEBA8EAE-BF5A-486C-A8C5-ECC9F3942E4B}">
                  <a14:imgProps xmlns:a14="http://schemas.microsoft.com/office/drawing/2010/main">
                    <a14:imgLayer r:embed="rId21">
                      <a14:imgEffect>
                        <a14:artisticLightScreen gridSize="1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598932" y="1238437"/>
              <a:ext cx="1147445" cy="144399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7" name="Image 39">
              <a:extLst>
                <a:ext uri="{FF2B5EF4-FFF2-40B4-BE49-F238E27FC236}">
                  <a16:creationId xmlns:a16="http://schemas.microsoft.com/office/drawing/2014/main" id="{BBE49082-5EA5-68CD-55BD-8F8757E8A009}"/>
                </a:ext>
              </a:extLst>
            </p:cNvPr>
            <p:cNvPicPr/>
            <p:nvPr/>
          </p:nvPicPr>
          <p:blipFill>
            <a:blip r:embed="rId22" cstate="print">
              <a:extLst>
                <a:ext uri="{BEBA8EAE-BF5A-486C-A8C5-ECC9F3942E4B}">
                  <a14:imgProps xmlns:a14="http://schemas.microsoft.com/office/drawing/2010/main">
                    <a14:imgLayer r:embed="rId23">
                      <a14:imgEffect>
                        <a14:artisticLightScreen gridSize="1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1714126" y="4120411"/>
              <a:ext cx="1148080" cy="1443990"/>
            </a:xfrm>
            <a:prstGeom prst="rect">
              <a:avLst/>
            </a:prstGeom>
            <a:ln>
              <a:noFill/>
            </a:ln>
          </p:spPr>
        </p:pic>
        <p:pic>
          <p:nvPicPr>
            <p:cNvPr id="18" name="Image 36">
              <a:extLst>
                <a:ext uri="{FF2B5EF4-FFF2-40B4-BE49-F238E27FC236}">
                  <a16:creationId xmlns:a16="http://schemas.microsoft.com/office/drawing/2014/main" id="{11709BA7-1E48-056F-74E4-F675E8CED636}"/>
                </a:ext>
              </a:extLst>
            </p:cNvPr>
            <p:cNvPicPr/>
            <p:nvPr/>
          </p:nvPicPr>
          <p:blipFill>
            <a:blip r:embed="rId24" cstate="print">
              <a:extLst>
                <a:ext uri="{BEBA8EAE-BF5A-486C-A8C5-ECC9F3942E4B}">
                  <a14:imgProps xmlns:a14="http://schemas.microsoft.com/office/drawing/2010/main">
                    <a14:imgLayer r:embed="rId25">
                      <a14:imgEffect>
                        <a14:artisticLightScreen gridSize="1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588937" y="4185106"/>
              <a:ext cx="1147445" cy="1374140"/>
            </a:xfrm>
            <a:prstGeom prst="rect">
              <a:avLst/>
            </a:prstGeom>
            <a:ln>
              <a:noFill/>
            </a:ln>
          </p:spPr>
        </p:pic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732BC8E8-B4BC-44ED-1E9C-F5BB06311A12}"/>
              </a:ext>
            </a:extLst>
          </p:cNvPr>
          <p:cNvSpPr/>
          <p:nvPr/>
        </p:nvSpPr>
        <p:spPr>
          <a:xfrm>
            <a:off x="1647825" y="1857375"/>
            <a:ext cx="3533775" cy="3377270"/>
          </a:xfrm>
          <a:prstGeom prst="rect">
            <a:avLst/>
          </a:prstGeom>
          <a:noFill/>
          <a:ln w="317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56E23BBF-A237-C3C4-9305-97B8F981A3F4}"/>
              </a:ext>
            </a:extLst>
          </p:cNvPr>
          <p:cNvCxnSpPr>
            <a:cxnSpLocks/>
          </p:cNvCxnSpPr>
          <p:nvPr/>
        </p:nvCxnSpPr>
        <p:spPr>
          <a:xfrm>
            <a:off x="2555142" y="1857375"/>
            <a:ext cx="0" cy="3377270"/>
          </a:xfrm>
          <a:prstGeom prst="line">
            <a:avLst/>
          </a:prstGeom>
          <a:ln w="38100">
            <a:solidFill>
              <a:srgbClr val="FF000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6857CB41-4B66-4578-D10E-F549C74B3FD1}"/>
              </a:ext>
            </a:extLst>
          </p:cNvPr>
          <p:cNvCxnSpPr>
            <a:cxnSpLocks/>
          </p:cNvCxnSpPr>
          <p:nvPr/>
        </p:nvCxnSpPr>
        <p:spPr>
          <a:xfrm>
            <a:off x="3410305" y="1873657"/>
            <a:ext cx="0" cy="3377270"/>
          </a:xfrm>
          <a:prstGeom prst="line">
            <a:avLst/>
          </a:prstGeom>
          <a:ln w="38100">
            <a:solidFill>
              <a:srgbClr val="FF000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943DC34C-49BD-D5F2-E4B8-DB0036A1FF61}"/>
              </a:ext>
            </a:extLst>
          </p:cNvPr>
          <p:cNvCxnSpPr>
            <a:cxnSpLocks/>
          </p:cNvCxnSpPr>
          <p:nvPr/>
        </p:nvCxnSpPr>
        <p:spPr>
          <a:xfrm>
            <a:off x="4332058" y="1857375"/>
            <a:ext cx="0" cy="3377270"/>
          </a:xfrm>
          <a:prstGeom prst="line">
            <a:avLst/>
          </a:prstGeom>
          <a:ln w="38100">
            <a:solidFill>
              <a:srgbClr val="FF000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A4FA376B-39EC-CD01-3EC7-C05838665EE6}"/>
              </a:ext>
            </a:extLst>
          </p:cNvPr>
          <p:cNvCxnSpPr>
            <a:cxnSpLocks/>
          </p:cNvCxnSpPr>
          <p:nvPr/>
        </p:nvCxnSpPr>
        <p:spPr>
          <a:xfrm flipH="1">
            <a:off x="1640607" y="2983120"/>
            <a:ext cx="3554846" cy="0"/>
          </a:xfrm>
          <a:prstGeom prst="line">
            <a:avLst/>
          </a:prstGeom>
          <a:ln w="38100">
            <a:solidFill>
              <a:srgbClr val="FF000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571BA295-267A-0366-DE34-D2829187E7ED}"/>
              </a:ext>
            </a:extLst>
          </p:cNvPr>
          <p:cNvCxnSpPr>
            <a:cxnSpLocks/>
          </p:cNvCxnSpPr>
          <p:nvPr/>
        </p:nvCxnSpPr>
        <p:spPr>
          <a:xfrm flipH="1">
            <a:off x="1640607" y="4113032"/>
            <a:ext cx="3554846" cy="0"/>
          </a:xfrm>
          <a:prstGeom prst="line">
            <a:avLst/>
          </a:prstGeom>
          <a:ln w="38100">
            <a:solidFill>
              <a:srgbClr val="FF000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Box 29">
            <a:extLst>
              <a:ext uri="{FF2B5EF4-FFF2-40B4-BE49-F238E27FC236}">
                <a16:creationId xmlns:a16="http://schemas.microsoft.com/office/drawing/2014/main" id="{8E1B6AF7-F5D4-3D66-4DE5-EBF5D346650A}"/>
              </a:ext>
            </a:extLst>
          </p:cNvPr>
          <p:cNvSpPr txBox="1"/>
          <p:nvPr/>
        </p:nvSpPr>
        <p:spPr>
          <a:xfrm>
            <a:off x="1763347" y="1923264"/>
            <a:ext cx="67627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b="1" i="1" dirty="0">
                <a:solidFill>
                  <a:srgbClr val="FF0000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?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8424BD8C-6C14-7642-1544-FC51808430CB}"/>
              </a:ext>
            </a:extLst>
          </p:cNvPr>
          <p:cNvSpPr txBox="1"/>
          <p:nvPr/>
        </p:nvSpPr>
        <p:spPr>
          <a:xfrm>
            <a:off x="2698642" y="1923264"/>
            <a:ext cx="67627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b="1" i="1" dirty="0">
                <a:solidFill>
                  <a:srgbClr val="FF0000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?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90EA93B2-4115-6CCE-5A31-DB113DFAF506}"/>
              </a:ext>
            </a:extLst>
          </p:cNvPr>
          <p:cNvSpPr txBox="1"/>
          <p:nvPr/>
        </p:nvSpPr>
        <p:spPr>
          <a:xfrm>
            <a:off x="3563260" y="1921506"/>
            <a:ext cx="67627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b="1" i="1" dirty="0">
                <a:solidFill>
                  <a:srgbClr val="FF0000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?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0D38A935-923B-EF66-F3E0-06B1E88D2C57}"/>
              </a:ext>
            </a:extLst>
          </p:cNvPr>
          <p:cNvSpPr txBox="1"/>
          <p:nvPr/>
        </p:nvSpPr>
        <p:spPr>
          <a:xfrm>
            <a:off x="4431880" y="1921506"/>
            <a:ext cx="67627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b="1" i="1" dirty="0">
                <a:solidFill>
                  <a:srgbClr val="FF0000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?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FBA51F79-FAAB-708B-92BB-2DB39116F176}"/>
              </a:ext>
            </a:extLst>
          </p:cNvPr>
          <p:cNvSpPr txBox="1"/>
          <p:nvPr/>
        </p:nvSpPr>
        <p:spPr>
          <a:xfrm>
            <a:off x="1801459" y="3030035"/>
            <a:ext cx="67627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b="1" i="1" dirty="0">
                <a:solidFill>
                  <a:srgbClr val="FF0000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?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703B2F64-032F-B521-79B3-FD58653E851A}"/>
              </a:ext>
            </a:extLst>
          </p:cNvPr>
          <p:cNvSpPr txBox="1"/>
          <p:nvPr/>
        </p:nvSpPr>
        <p:spPr>
          <a:xfrm>
            <a:off x="2736754" y="3030035"/>
            <a:ext cx="67627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b="1" i="1" dirty="0">
                <a:solidFill>
                  <a:srgbClr val="FF0000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?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20931693-ADFD-7D1C-550D-B0D7133208DA}"/>
              </a:ext>
            </a:extLst>
          </p:cNvPr>
          <p:cNvSpPr txBox="1"/>
          <p:nvPr/>
        </p:nvSpPr>
        <p:spPr>
          <a:xfrm>
            <a:off x="3601372" y="3028277"/>
            <a:ext cx="67627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b="1" i="1" dirty="0">
                <a:solidFill>
                  <a:srgbClr val="FF0000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?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48F71415-C741-D7B0-FFE9-26FDF292F788}"/>
              </a:ext>
            </a:extLst>
          </p:cNvPr>
          <p:cNvSpPr txBox="1"/>
          <p:nvPr/>
        </p:nvSpPr>
        <p:spPr>
          <a:xfrm>
            <a:off x="4469992" y="3028277"/>
            <a:ext cx="67627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b="1" i="1" dirty="0">
                <a:solidFill>
                  <a:srgbClr val="FF0000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?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9932AA95-29FF-DE2A-7593-B4A963E69496}"/>
              </a:ext>
            </a:extLst>
          </p:cNvPr>
          <p:cNvSpPr txBox="1"/>
          <p:nvPr/>
        </p:nvSpPr>
        <p:spPr>
          <a:xfrm>
            <a:off x="1798737" y="4152262"/>
            <a:ext cx="67627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b="1" i="1" dirty="0">
                <a:solidFill>
                  <a:srgbClr val="FF0000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?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59D4D2FE-E7CC-6D5A-5295-9BCDEC2AE69D}"/>
              </a:ext>
            </a:extLst>
          </p:cNvPr>
          <p:cNvSpPr txBox="1"/>
          <p:nvPr/>
        </p:nvSpPr>
        <p:spPr>
          <a:xfrm>
            <a:off x="2734032" y="4152262"/>
            <a:ext cx="67627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b="1" i="1" dirty="0">
                <a:solidFill>
                  <a:srgbClr val="FF0000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?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50AA8F28-A8C9-52AA-4DC0-31800DAABAC1}"/>
              </a:ext>
            </a:extLst>
          </p:cNvPr>
          <p:cNvSpPr txBox="1"/>
          <p:nvPr/>
        </p:nvSpPr>
        <p:spPr>
          <a:xfrm>
            <a:off x="3598650" y="4150504"/>
            <a:ext cx="67627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b="1" i="1" dirty="0">
                <a:solidFill>
                  <a:srgbClr val="FF0000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?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9C7F47C3-7FB8-3479-0E20-949837D1EBFF}"/>
              </a:ext>
            </a:extLst>
          </p:cNvPr>
          <p:cNvSpPr txBox="1"/>
          <p:nvPr/>
        </p:nvSpPr>
        <p:spPr>
          <a:xfrm>
            <a:off x="4467270" y="4150504"/>
            <a:ext cx="67627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b="1" i="1" dirty="0">
                <a:solidFill>
                  <a:srgbClr val="FF0000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?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A9BD2D-BCAE-A13D-2986-9295FAF40935}"/>
              </a:ext>
            </a:extLst>
          </p:cNvPr>
          <p:cNvSpPr txBox="1">
            <a:spLocks/>
          </p:cNvSpPr>
          <p:nvPr/>
        </p:nvSpPr>
        <p:spPr>
          <a:xfrm>
            <a:off x="0" y="220284"/>
            <a:ext cx="6867788" cy="100450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200" b="1" i="1" spc="-123" dirty="0">
                <a:latin typeface="Verdana" panose="020B0604030504040204" pitchFamily="34" charset="0"/>
                <a:ea typeface="Verdana" panose="020B0604030504040204" pitchFamily="34" charset="0"/>
                <a:cs typeface="Objektiv Mk2 Black" panose="020B0902020204020203" pitchFamily="34" charset="0"/>
              </a:rPr>
              <a:t>WHO WILL YOU BECOME?</a:t>
            </a:r>
          </a:p>
          <a:p>
            <a:pPr algn="ctr"/>
            <a:endParaRPr lang="en-GB" sz="3200" b="1" i="1" spc="-123" dirty="0">
              <a:latin typeface="Verdana" panose="020B0604030504040204" pitchFamily="34" charset="0"/>
              <a:ea typeface="Verdana" panose="020B0604030504040204" pitchFamily="34" charset="0"/>
              <a:cs typeface="Objektiv Mk2 Black" panose="020B090202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288929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/>
      <p:bldP spid="31" grpId="0"/>
      <p:bldP spid="32" grpId="0"/>
      <p:bldP spid="34" grpId="0"/>
      <p:bldP spid="35" grpId="0"/>
      <p:bldP spid="36" grpId="0"/>
      <p:bldP spid="37" grpId="0"/>
      <p:bldP spid="38" grpId="0"/>
      <p:bldP spid="39" grpId="0"/>
      <p:bldP spid="40" grpId="0"/>
      <p:bldP spid="41" grpId="0"/>
      <p:bldP spid="4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ECE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00BD8557-99F3-B2DD-7527-2AEAFED5856F}"/>
              </a:ext>
            </a:extLst>
          </p:cNvPr>
          <p:cNvSpPr/>
          <p:nvPr/>
        </p:nvSpPr>
        <p:spPr>
          <a:xfrm>
            <a:off x="369112" y="1605893"/>
            <a:ext cx="6064188" cy="3873474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736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7AD89932-532E-00CC-2038-84C38691A1F6}"/>
              </a:ext>
            </a:extLst>
          </p:cNvPr>
          <p:cNvSpPr txBox="1"/>
          <p:nvPr/>
        </p:nvSpPr>
        <p:spPr>
          <a:xfrm>
            <a:off x="554319" y="1770453"/>
            <a:ext cx="5878981" cy="35240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sz="1400" i="1" dirty="0">
                <a:latin typeface="Verdana" panose="020B0604030504040204" pitchFamily="34" charset="0"/>
                <a:ea typeface="Verdana" panose="020B0604030504040204" pitchFamily="34" charset="0"/>
              </a:rPr>
              <a:t>IMAGINE BEING A SUPERHERO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400" i="1" dirty="0">
                <a:latin typeface="Verdana" panose="020B0604030504040204" pitchFamily="34" charset="0"/>
                <a:ea typeface="Verdana" panose="020B0604030504040204" pitchFamily="34" charset="0"/>
              </a:rPr>
              <a:t>ANALYSE YOUR INNER SELF &amp; IDENTIFY YOUR SUPERPOWERS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400" i="1" dirty="0">
                <a:latin typeface="Verdana" panose="020B0604030504040204" pitchFamily="34" charset="0"/>
                <a:ea typeface="Verdana" panose="020B0604030504040204" pitchFamily="34" charset="0"/>
              </a:rPr>
              <a:t>SKETCH THE CHARACTER DEVELOPMENT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400" i="1" dirty="0">
                <a:latin typeface="Verdana" panose="020B0604030504040204" pitchFamily="34" charset="0"/>
                <a:ea typeface="Verdana" panose="020B0604030504040204" pitchFamily="34" charset="0"/>
              </a:rPr>
              <a:t>EXPLORE YOUR CHARACTER USING VIZCOM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400" i="1" dirty="0">
                <a:latin typeface="Verdana" panose="020B0604030504040204" pitchFamily="34" charset="0"/>
                <a:ea typeface="Verdana" panose="020B0604030504040204" pitchFamily="34" charset="0"/>
              </a:rPr>
              <a:t>EXPLORE YOUR CHARACTER THROUGH CLAY MODELLING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400" i="1" dirty="0">
                <a:latin typeface="Verdana" panose="020B0604030504040204" pitchFamily="34" charset="0"/>
                <a:ea typeface="Verdana" panose="020B0604030504040204" pitchFamily="34" charset="0"/>
              </a:rPr>
              <a:t>3D CAD MODEL YOUR CHARACTER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400" i="1" dirty="0">
                <a:latin typeface="Verdana" panose="020B0604030504040204" pitchFamily="34" charset="0"/>
                <a:ea typeface="Verdana" panose="020B0604030504040204" pitchFamily="34" charset="0"/>
              </a:rPr>
              <a:t>3D PRINT CHARACTER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400" i="1" dirty="0">
                <a:latin typeface="Verdana" panose="020B0604030504040204" pitchFamily="34" charset="0"/>
                <a:ea typeface="Verdana" panose="020B0604030504040204" pitchFamily="34" charset="0"/>
              </a:rPr>
              <a:t>RENDER YOUR CHARACTER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400" i="1" dirty="0">
                <a:latin typeface="Verdana" panose="020B0604030504040204" pitchFamily="34" charset="0"/>
                <a:ea typeface="Verdana" panose="020B0604030504040204" pitchFamily="34" charset="0"/>
              </a:rPr>
              <a:t>RENDER YOUR CHARACTER WITHIN AN ENVIRONMENT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400" i="1" dirty="0">
                <a:latin typeface="Verdana" panose="020B0604030504040204" pitchFamily="34" charset="0"/>
                <a:ea typeface="Verdana" panose="020B0604030504040204" pitchFamily="34" charset="0"/>
              </a:rPr>
              <a:t>PRESENT YOUR SUPERHERO – VIRTUAL &amp; REAL</a:t>
            </a:r>
          </a:p>
          <a:p>
            <a:pPr marL="342900" indent="-342900">
              <a:buFont typeface="+mj-lt"/>
              <a:buAutoNum type="arabicPeriod"/>
            </a:pPr>
            <a:endParaRPr lang="en-GB" sz="1400" i="1" dirty="0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19E2A47-B25F-0AD1-5E88-7C37CA0BF750}"/>
              </a:ext>
            </a:extLst>
          </p:cNvPr>
          <p:cNvSpPr txBox="1">
            <a:spLocks/>
          </p:cNvSpPr>
          <p:nvPr/>
        </p:nvSpPr>
        <p:spPr>
          <a:xfrm>
            <a:off x="0" y="220284"/>
            <a:ext cx="6867788" cy="100450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200" b="1" i="1" spc="-123" dirty="0">
                <a:latin typeface="Verdana" panose="020B0604030504040204" pitchFamily="34" charset="0"/>
                <a:ea typeface="Verdana" panose="020B0604030504040204" pitchFamily="34" charset="0"/>
                <a:cs typeface="Objektiv Mk2 Black" panose="020B0902020204020203" pitchFamily="34" charset="0"/>
              </a:rPr>
              <a:t>SUPERHERO BRIEF</a:t>
            </a:r>
          </a:p>
          <a:p>
            <a:pPr algn="ctr"/>
            <a:endParaRPr lang="en-GB" sz="3200" b="1" i="1" spc="-123" dirty="0">
              <a:latin typeface="Verdana" panose="020B0604030504040204" pitchFamily="34" charset="0"/>
              <a:ea typeface="Verdana" panose="020B0604030504040204" pitchFamily="34" charset="0"/>
              <a:cs typeface="Objektiv Mk2 Black" panose="020B090202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143392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ECE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00BD8557-99F3-B2DD-7527-2AEAFED5856F}"/>
              </a:ext>
            </a:extLst>
          </p:cNvPr>
          <p:cNvSpPr/>
          <p:nvPr/>
        </p:nvSpPr>
        <p:spPr>
          <a:xfrm>
            <a:off x="369112" y="1605893"/>
            <a:ext cx="6064188" cy="3873474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736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55A53A5-FE58-A30B-0261-62B5FF227862}"/>
              </a:ext>
            </a:extLst>
          </p:cNvPr>
          <p:cNvSpPr/>
          <p:nvPr/>
        </p:nvSpPr>
        <p:spPr>
          <a:xfrm>
            <a:off x="553673" y="1770453"/>
            <a:ext cx="5741619" cy="3524000"/>
          </a:xfrm>
          <a:prstGeom prst="rect">
            <a:avLst/>
          </a:prstGeom>
          <a:noFill/>
          <a:ln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7AD89932-532E-00CC-2038-84C38691A1F6}"/>
              </a:ext>
            </a:extLst>
          </p:cNvPr>
          <p:cNvSpPr txBox="1"/>
          <p:nvPr/>
        </p:nvSpPr>
        <p:spPr>
          <a:xfrm>
            <a:off x="1505177" y="3209287"/>
            <a:ext cx="38386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INSERT YOUR SUPERPOWER ANALYSIS &amp; EVALUATION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19E2A47-B25F-0AD1-5E88-7C37CA0BF750}"/>
              </a:ext>
            </a:extLst>
          </p:cNvPr>
          <p:cNvSpPr txBox="1">
            <a:spLocks/>
          </p:cNvSpPr>
          <p:nvPr/>
        </p:nvSpPr>
        <p:spPr>
          <a:xfrm>
            <a:off x="0" y="220284"/>
            <a:ext cx="6867788" cy="100450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200" b="1" i="1" spc="-123" dirty="0">
                <a:latin typeface="Verdana" panose="020B0604030504040204" pitchFamily="34" charset="0"/>
                <a:ea typeface="Verdana" panose="020B0604030504040204" pitchFamily="34" charset="0"/>
                <a:cs typeface="Objektiv Mk2 Black" panose="020B0902020204020203" pitchFamily="34" charset="0"/>
              </a:rPr>
              <a:t>SUPERPOWER ANALYSIS</a:t>
            </a:r>
          </a:p>
          <a:p>
            <a:pPr algn="ctr"/>
            <a:r>
              <a:rPr lang="en-GB" sz="3200" b="1" i="1" spc="-123" dirty="0">
                <a:latin typeface="Verdana" panose="020B0604030504040204" pitchFamily="34" charset="0"/>
                <a:ea typeface="Verdana" panose="020B0604030504040204" pitchFamily="34" charset="0"/>
                <a:cs typeface="Objektiv Mk2 Black" panose="020B0902020204020203" pitchFamily="34" charset="0"/>
              </a:rPr>
              <a:t>IDENTICATION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F033C91-8745-DC53-9A39-2432DDE196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613841"/>
            <a:ext cx="6858000" cy="3866360"/>
          </a:xfrm>
          <a:prstGeom prst="rect">
            <a:avLst/>
          </a:prstGeom>
          <a:solidFill>
            <a:srgbClr val="F0ECE3"/>
          </a:solidFill>
        </p:spPr>
      </p:pic>
    </p:spTree>
    <p:extLst>
      <p:ext uri="{BB962C8B-B14F-4D97-AF65-F5344CB8AC3E}">
        <p14:creationId xmlns:p14="http://schemas.microsoft.com/office/powerpoint/2010/main" val="14567874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ECE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00BD8557-99F3-B2DD-7527-2AEAFED5856F}"/>
              </a:ext>
            </a:extLst>
          </p:cNvPr>
          <p:cNvSpPr/>
          <p:nvPr/>
        </p:nvSpPr>
        <p:spPr>
          <a:xfrm>
            <a:off x="369112" y="1605893"/>
            <a:ext cx="6064188" cy="3873474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736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DD657C-6FB0-158E-1324-A91B78D7B2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70795" y="311166"/>
            <a:ext cx="6928796" cy="378872"/>
          </a:xfrm>
        </p:spPr>
        <p:txBody>
          <a:bodyPr>
            <a:noAutofit/>
          </a:bodyPr>
          <a:lstStyle/>
          <a:p>
            <a:pPr algn="ctr"/>
            <a:r>
              <a:rPr lang="en-GB" sz="3200" b="1" i="1" spc="-123" dirty="0">
                <a:latin typeface="Verdana" panose="020B0604030504040204" pitchFamily="34" charset="0"/>
                <a:ea typeface="Verdana" panose="020B0604030504040204" pitchFamily="34" charset="0"/>
                <a:cs typeface="Objektiv Mk2 Black" panose="020B0902020204020203" pitchFamily="34" charset="0"/>
              </a:rPr>
              <a:t>SUPERHERO POWERS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6E0F1D1-5D30-6717-0B04-C5EEFD34A73A}"/>
              </a:ext>
            </a:extLst>
          </p:cNvPr>
          <p:cNvSpPr/>
          <p:nvPr/>
        </p:nvSpPr>
        <p:spPr>
          <a:xfrm>
            <a:off x="369668" y="5480886"/>
            <a:ext cx="2020932" cy="101158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736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F4A3119-839B-3207-8B9C-41A19CF2713D}"/>
              </a:ext>
            </a:extLst>
          </p:cNvPr>
          <p:cNvSpPr/>
          <p:nvPr/>
        </p:nvSpPr>
        <p:spPr>
          <a:xfrm>
            <a:off x="2390878" y="5480888"/>
            <a:ext cx="2020932" cy="101158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736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2F31DD1-CB33-D277-D547-041D09339F81}"/>
              </a:ext>
            </a:extLst>
          </p:cNvPr>
          <p:cNvSpPr/>
          <p:nvPr/>
        </p:nvSpPr>
        <p:spPr>
          <a:xfrm>
            <a:off x="4412367" y="5480888"/>
            <a:ext cx="2020932" cy="101157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736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2957AB5-3372-E84C-C5F6-80B8FE171097}"/>
              </a:ext>
            </a:extLst>
          </p:cNvPr>
          <p:cNvSpPr txBox="1"/>
          <p:nvPr/>
        </p:nvSpPr>
        <p:spPr>
          <a:xfrm>
            <a:off x="369111" y="5600133"/>
            <a:ext cx="782514" cy="439615"/>
          </a:xfrm>
          <a:prstGeom prst="rect">
            <a:avLst/>
          </a:prstGeom>
          <a:noFill/>
        </p:spPr>
        <p:txBody>
          <a:bodyPr wrap="none" rtlCol="0">
            <a:normAutofit fontScale="77500" lnSpcReduction="20000"/>
          </a:bodyPr>
          <a:lstStyle/>
          <a:p>
            <a:r>
              <a:rPr lang="en-GB" spc="-150" dirty="0">
                <a:solidFill>
                  <a:schemeClr val="bg2">
                    <a:lumMod val="50000"/>
                  </a:schemeClr>
                </a:solidFill>
                <a:latin typeface="Source Sans Pro" panose="020B0503030403020204" pitchFamily="34" charset="0"/>
                <a:ea typeface="Source Sans Pro" panose="020B0503030403020204" pitchFamily="34" charset="0"/>
                <a:cs typeface="Microsoft Sans Serif" panose="020B0604020202020204" pitchFamily="34" charset="0"/>
              </a:rPr>
              <a:t>Greatest</a:t>
            </a:r>
          </a:p>
          <a:p>
            <a:r>
              <a:rPr lang="en-GB" spc="-150" dirty="0">
                <a:solidFill>
                  <a:schemeClr val="bg2">
                    <a:lumMod val="50000"/>
                  </a:schemeClr>
                </a:solidFill>
                <a:latin typeface="Source Sans Pro" panose="020B0503030403020204" pitchFamily="34" charset="0"/>
                <a:ea typeface="Source Sans Pro" panose="020B0503030403020204" pitchFamily="34" charset="0"/>
                <a:cs typeface="Microsoft Sans Serif" panose="020B0604020202020204" pitchFamily="34" charset="0"/>
              </a:rPr>
              <a:t>Strength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C25719B-A481-3CAC-AF85-9431CF696D6E}"/>
              </a:ext>
            </a:extLst>
          </p:cNvPr>
          <p:cNvSpPr txBox="1"/>
          <p:nvPr/>
        </p:nvSpPr>
        <p:spPr>
          <a:xfrm>
            <a:off x="2390321" y="5600133"/>
            <a:ext cx="782514" cy="439615"/>
          </a:xfrm>
          <a:prstGeom prst="rect">
            <a:avLst/>
          </a:prstGeom>
          <a:noFill/>
        </p:spPr>
        <p:txBody>
          <a:bodyPr wrap="none" rtlCol="0">
            <a:normAutofit fontScale="77500" lnSpcReduction="20000"/>
          </a:bodyPr>
          <a:lstStyle/>
          <a:p>
            <a:r>
              <a:rPr lang="en-GB" spc="-150" dirty="0">
                <a:solidFill>
                  <a:schemeClr val="bg2">
                    <a:lumMod val="50000"/>
                  </a:schemeClr>
                </a:solidFill>
                <a:latin typeface="Source Sans Pro" panose="020B0503030403020204" pitchFamily="34" charset="0"/>
                <a:ea typeface="Source Sans Pro" panose="020B0503030403020204" pitchFamily="34" charset="0"/>
                <a:cs typeface="Microsoft Sans Serif" panose="020B0604020202020204" pitchFamily="34" charset="0"/>
              </a:rPr>
              <a:t>Greatest</a:t>
            </a:r>
          </a:p>
          <a:p>
            <a:r>
              <a:rPr lang="en-GB" spc="-150" dirty="0">
                <a:solidFill>
                  <a:schemeClr val="bg2">
                    <a:lumMod val="50000"/>
                  </a:schemeClr>
                </a:solidFill>
                <a:latin typeface="Source Sans Pro" panose="020B0503030403020204" pitchFamily="34" charset="0"/>
                <a:ea typeface="Source Sans Pro" panose="020B0503030403020204" pitchFamily="34" charset="0"/>
                <a:cs typeface="Microsoft Sans Serif" panose="020B0604020202020204" pitchFamily="34" charset="0"/>
              </a:rPr>
              <a:t>Weakness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BE4F92A-05DD-2029-34A9-7A349CD9875E}"/>
              </a:ext>
            </a:extLst>
          </p:cNvPr>
          <p:cNvSpPr txBox="1"/>
          <p:nvPr/>
        </p:nvSpPr>
        <p:spPr>
          <a:xfrm>
            <a:off x="4411531" y="5603661"/>
            <a:ext cx="782514" cy="439615"/>
          </a:xfrm>
          <a:prstGeom prst="rect">
            <a:avLst/>
          </a:prstGeom>
          <a:noFill/>
        </p:spPr>
        <p:txBody>
          <a:bodyPr wrap="none" rtlCol="0">
            <a:normAutofit fontScale="77500" lnSpcReduction="20000"/>
          </a:bodyPr>
          <a:lstStyle/>
          <a:p>
            <a:r>
              <a:rPr lang="en-GB" spc="-150" dirty="0">
                <a:solidFill>
                  <a:schemeClr val="bg2">
                    <a:lumMod val="50000"/>
                  </a:schemeClr>
                </a:solidFill>
                <a:latin typeface="Source Sans Pro" panose="020B0503030403020204" pitchFamily="34" charset="0"/>
                <a:ea typeface="Source Sans Pro" panose="020B0503030403020204" pitchFamily="34" charset="0"/>
                <a:cs typeface="Microsoft Sans Serif" panose="020B0604020202020204" pitchFamily="34" charset="0"/>
              </a:rPr>
              <a:t>Swagger</a:t>
            </a:r>
          </a:p>
          <a:p>
            <a:r>
              <a:rPr lang="en-GB" spc="-150" dirty="0">
                <a:solidFill>
                  <a:schemeClr val="bg2">
                    <a:lumMod val="50000"/>
                  </a:schemeClr>
                </a:solidFill>
                <a:latin typeface="Source Sans Pro" panose="020B0503030403020204" pitchFamily="34" charset="0"/>
                <a:ea typeface="Source Sans Pro" panose="020B0503030403020204" pitchFamily="34" charset="0"/>
                <a:cs typeface="Microsoft Sans Serif" panose="020B0604020202020204" pitchFamily="34" charset="0"/>
              </a:rPr>
              <a:t>Meter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748A5F4-BA6E-45E0-B5FD-0A558EE4A6ED}"/>
              </a:ext>
            </a:extLst>
          </p:cNvPr>
          <p:cNvSpPr txBox="1"/>
          <p:nvPr/>
        </p:nvSpPr>
        <p:spPr>
          <a:xfrm>
            <a:off x="369665" y="5951508"/>
            <a:ext cx="9460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spc="-150" dirty="0"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?????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07DF335-8A6B-FE84-35CF-884F23BCDD5A}"/>
              </a:ext>
            </a:extLst>
          </p:cNvPr>
          <p:cNvSpPr txBox="1"/>
          <p:nvPr/>
        </p:nvSpPr>
        <p:spPr>
          <a:xfrm>
            <a:off x="2390322" y="5951506"/>
            <a:ext cx="9460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spc="-150" dirty="0"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?????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D97ED09-E17D-9507-8471-C28F96C86203}"/>
              </a:ext>
            </a:extLst>
          </p:cNvPr>
          <p:cNvSpPr txBox="1"/>
          <p:nvPr/>
        </p:nvSpPr>
        <p:spPr>
          <a:xfrm>
            <a:off x="4417600" y="5951505"/>
            <a:ext cx="8963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spc="-150" dirty="0"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???%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D66D808A-E1D7-1560-6773-764C81803346}"/>
              </a:ext>
            </a:extLst>
          </p:cNvPr>
          <p:cNvCxnSpPr>
            <a:cxnSpLocks/>
          </p:cNvCxnSpPr>
          <p:nvPr/>
        </p:nvCxnSpPr>
        <p:spPr>
          <a:xfrm>
            <a:off x="2390321" y="5568729"/>
            <a:ext cx="0" cy="800480"/>
          </a:xfrm>
          <a:prstGeom prst="line">
            <a:avLst/>
          </a:prstGeom>
          <a:ln w="31750">
            <a:solidFill>
              <a:schemeClr val="bg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C6C7332D-97E5-8022-43DC-936FA79966DD}"/>
              </a:ext>
            </a:extLst>
          </p:cNvPr>
          <p:cNvCxnSpPr>
            <a:cxnSpLocks/>
          </p:cNvCxnSpPr>
          <p:nvPr/>
        </p:nvCxnSpPr>
        <p:spPr>
          <a:xfrm>
            <a:off x="4411531" y="5568729"/>
            <a:ext cx="0" cy="800480"/>
          </a:xfrm>
          <a:prstGeom prst="line">
            <a:avLst/>
          </a:prstGeom>
          <a:ln w="31750">
            <a:solidFill>
              <a:schemeClr val="bg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Oval 20">
            <a:extLst>
              <a:ext uri="{FF2B5EF4-FFF2-40B4-BE49-F238E27FC236}">
                <a16:creationId xmlns:a16="http://schemas.microsoft.com/office/drawing/2014/main" id="{617A2263-8889-9227-668F-582AEF86C798}"/>
              </a:ext>
            </a:extLst>
          </p:cNvPr>
          <p:cNvSpPr/>
          <p:nvPr/>
        </p:nvSpPr>
        <p:spPr>
          <a:xfrm>
            <a:off x="1765764" y="872568"/>
            <a:ext cx="352338" cy="352338"/>
          </a:xfrm>
          <a:prstGeom prst="ellipse">
            <a:avLst/>
          </a:prstGeom>
          <a:solidFill>
            <a:srgbClr val="71DAFF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DE969758-83D1-3CDC-121E-BF7E8199734B}"/>
              </a:ext>
            </a:extLst>
          </p:cNvPr>
          <p:cNvSpPr/>
          <p:nvPr/>
        </p:nvSpPr>
        <p:spPr>
          <a:xfrm>
            <a:off x="2458483" y="873632"/>
            <a:ext cx="352338" cy="352338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50D97F14-2AFD-5257-AE66-B85165787B7D}"/>
              </a:ext>
            </a:extLst>
          </p:cNvPr>
          <p:cNvSpPr/>
          <p:nvPr/>
        </p:nvSpPr>
        <p:spPr>
          <a:xfrm>
            <a:off x="3117790" y="872815"/>
            <a:ext cx="352338" cy="352338"/>
          </a:xfrm>
          <a:prstGeom prst="ellipse">
            <a:avLst/>
          </a:prstGeom>
          <a:solidFill>
            <a:srgbClr val="AE78D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38121DEE-34C4-D6CD-807C-11CBC32695BC}"/>
              </a:ext>
            </a:extLst>
          </p:cNvPr>
          <p:cNvSpPr/>
          <p:nvPr/>
        </p:nvSpPr>
        <p:spPr>
          <a:xfrm>
            <a:off x="3810509" y="873879"/>
            <a:ext cx="352338" cy="352338"/>
          </a:xfrm>
          <a:prstGeom prst="ellipse">
            <a:avLst/>
          </a:prstGeom>
          <a:solidFill>
            <a:srgbClr val="FFFF99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6865FE9A-DCF0-C3DC-79C2-61CA3B3CE75B}"/>
              </a:ext>
            </a:extLst>
          </p:cNvPr>
          <p:cNvSpPr/>
          <p:nvPr/>
        </p:nvSpPr>
        <p:spPr>
          <a:xfrm>
            <a:off x="4450450" y="866371"/>
            <a:ext cx="352338" cy="352338"/>
          </a:xfrm>
          <a:prstGeom prst="ellipse">
            <a:avLst/>
          </a:prstGeom>
          <a:solidFill>
            <a:srgbClr val="F2B8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6A64D74E-1868-8ABB-79D6-E18B2D20CF27}"/>
              </a:ext>
            </a:extLst>
          </p:cNvPr>
          <p:cNvSpPr txBox="1"/>
          <p:nvPr/>
        </p:nvSpPr>
        <p:spPr>
          <a:xfrm>
            <a:off x="1576127" y="1172560"/>
            <a:ext cx="3365024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dirty="0">
                <a:latin typeface="Source Sans Pro" panose="020B0503030403020204" pitchFamily="34" charset="0"/>
                <a:ea typeface="Source Sans Pro" panose="020B0503030403020204" pitchFamily="34" charset="0"/>
              </a:rPr>
              <a:t>Strength            Skill	   Brains         Gadgets         Heart</a:t>
            </a:r>
          </a:p>
        </p:txBody>
      </p:sp>
      <p:graphicFrame>
        <p:nvGraphicFramePr>
          <p:cNvPr id="27" name="Chart 26">
            <a:extLst>
              <a:ext uri="{FF2B5EF4-FFF2-40B4-BE49-F238E27FC236}">
                <a16:creationId xmlns:a16="http://schemas.microsoft.com/office/drawing/2014/main" id="{344FB893-2037-0D45-5A34-50EBF7F67DC2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503508332"/>
              </p:ext>
            </p:extLst>
          </p:nvPr>
        </p:nvGraphicFramePr>
        <p:xfrm>
          <a:off x="1433236" y="1218470"/>
          <a:ext cx="4073783" cy="420703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30" name="Rectangle 29">
            <a:extLst>
              <a:ext uri="{FF2B5EF4-FFF2-40B4-BE49-F238E27FC236}">
                <a16:creationId xmlns:a16="http://schemas.microsoft.com/office/drawing/2014/main" id="{6E2AC436-E989-EABB-1288-F795150D7681}"/>
              </a:ext>
            </a:extLst>
          </p:cNvPr>
          <p:cNvSpPr/>
          <p:nvPr/>
        </p:nvSpPr>
        <p:spPr>
          <a:xfrm>
            <a:off x="1608361" y="5649173"/>
            <a:ext cx="581447" cy="675006"/>
          </a:xfrm>
          <a:prstGeom prst="rect">
            <a:avLst/>
          </a:prstGeom>
          <a:noFill/>
          <a:ln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8254CD39-CDBF-6663-15F5-BFDCC197A7F9}"/>
              </a:ext>
            </a:extLst>
          </p:cNvPr>
          <p:cNvSpPr/>
          <p:nvPr/>
        </p:nvSpPr>
        <p:spPr>
          <a:xfrm>
            <a:off x="3629018" y="5631466"/>
            <a:ext cx="581447" cy="675006"/>
          </a:xfrm>
          <a:prstGeom prst="rect">
            <a:avLst/>
          </a:prstGeom>
          <a:noFill/>
          <a:ln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5" name="Picture 34" descr="A circular orange and black logo&#10;&#10;Description automatically generated with medium confidence">
            <a:extLst>
              <a:ext uri="{FF2B5EF4-FFF2-40B4-BE49-F238E27FC236}">
                <a16:creationId xmlns:a16="http://schemas.microsoft.com/office/drawing/2014/main" id="{51DCAABF-AC2F-C6C3-EB7C-B16852AF004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157" t="11241" r="6439" b="11622"/>
          <a:stretch/>
        </p:blipFill>
        <p:spPr>
          <a:xfrm>
            <a:off x="5586372" y="5588051"/>
            <a:ext cx="795396" cy="726908"/>
          </a:xfrm>
          <a:prstGeom prst="rect">
            <a:avLst/>
          </a:prstGeom>
        </p:spPr>
      </p:pic>
      <p:sp>
        <p:nvSpPr>
          <p:cNvPr id="36" name="TextBox 35">
            <a:extLst>
              <a:ext uri="{FF2B5EF4-FFF2-40B4-BE49-F238E27FC236}">
                <a16:creationId xmlns:a16="http://schemas.microsoft.com/office/drawing/2014/main" id="{179E6964-7D9D-1FD1-7C90-A03718056780}"/>
              </a:ext>
            </a:extLst>
          </p:cNvPr>
          <p:cNvSpPr txBox="1"/>
          <p:nvPr/>
        </p:nvSpPr>
        <p:spPr>
          <a:xfrm>
            <a:off x="3660436" y="5751450"/>
            <a:ext cx="58144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b="1" dirty="0">
                <a:solidFill>
                  <a:srgbClr val="FF0000"/>
                </a:solidFill>
              </a:rPr>
              <a:t>INSERT IMAGE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00BE1955-0939-8137-0FE6-980BBF635151}"/>
              </a:ext>
            </a:extLst>
          </p:cNvPr>
          <p:cNvSpPr txBox="1"/>
          <p:nvPr/>
        </p:nvSpPr>
        <p:spPr>
          <a:xfrm>
            <a:off x="1651208" y="5748590"/>
            <a:ext cx="58144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b="1" dirty="0">
                <a:solidFill>
                  <a:srgbClr val="FF0000"/>
                </a:solidFill>
              </a:rPr>
              <a:t>INSERT IMAGE</a:t>
            </a:r>
          </a:p>
        </p:txBody>
      </p:sp>
    </p:spTree>
    <p:extLst>
      <p:ext uri="{BB962C8B-B14F-4D97-AF65-F5344CB8AC3E}">
        <p14:creationId xmlns:p14="http://schemas.microsoft.com/office/powerpoint/2010/main" val="2893847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ECE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00BD8557-99F3-B2DD-7527-2AEAFED5856F}"/>
              </a:ext>
            </a:extLst>
          </p:cNvPr>
          <p:cNvSpPr/>
          <p:nvPr/>
        </p:nvSpPr>
        <p:spPr>
          <a:xfrm>
            <a:off x="369112" y="1605893"/>
            <a:ext cx="6064188" cy="3873474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736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19E2A47-B25F-0AD1-5E88-7C37CA0BF750}"/>
              </a:ext>
            </a:extLst>
          </p:cNvPr>
          <p:cNvSpPr txBox="1">
            <a:spLocks/>
          </p:cNvSpPr>
          <p:nvPr/>
        </p:nvSpPr>
        <p:spPr>
          <a:xfrm>
            <a:off x="0" y="220284"/>
            <a:ext cx="6867788" cy="100450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200" b="1" i="1" spc="-123" dirty="0">
                <a:latin typeface="Verdana" panose="020B0604030504040204" pitchFamily="34" charset="0"/>
                <a:ea typeface="Verdana" panose="020B0604030504040204" pitchFamily="34" charset="0"/>
                <a:cs typeface="Objektiv Mk2 Black" panose="020B0902020204020203" pitchFamily="34" charset="0"/>
              </a:rPr>
              <a:t>SKETCH DEVELOPMENT</a:t>
            </a:r>
          </a:p>
          <a:p>
            <a:pPr algn="ctr"/>
            <a:r>
              <a:rPr lang="en-GB" sz="3200" b="1" i="1" spc="-123" dirty="0">
                <a:latin typeface="Verdana" panose="020B0604030504040204" pitchFamily="34" charset="0"/>
                <a:ea typeface="Verdana" panose="020B0604030504040204" pitchFamily="34" charset="0"/>
                <a:cs typeface="Objektiv Mk2 Black" panose="020B0902020204020203" pitchFamily="34" charset="0"/>
              </a:rPr>
              <a:t>OF CHARACTER</a:t>
            </a:r>
          </a:p>
        </p:txBody>
      </p:sp>
      <p:pic>
        <p:nvPicPr>
          <p:cNvPr id="3" name="Picture 2" descr="A drawing of a robot&#10;&#10;Description automatically generated">
            <a:extLst>
              <a:ext uri="{FF2B5EF4-FFF2-40B4-BE49-F238E27FC236}">
                <a16:creationId xmlns:a16="http://schemas.microsoft.com/office/drawing/2014/main" id="{933A9BAE-D922-D856-9A79-AA974BC92E3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514" y="1605893"/>
            <a:ext cx="2425976" cy="3873474"/>
          </a:xfrm>
          <a:prstGeom prst="rect">
            <a:avLst/>
          </a:prstGeom>
        </p:spPr>
      </p:pic>
      <p:pic>
        <p:nvPicPr>
          <p:cNvPr id="7" name="Picture 6" descr="A cat wearing a mask and cape&#10;&#10;Description automatically generated">
            <a:extLst>
              <a:ext uri="{FF2B5EF4-FFF2-40B4-BE49-F238E27FC236}">
                <a16:creationId xmlns:a16="http://schemas.microsoft.com/office/drawing/2014/main" id="{C1293206-F107-EEC1-F7C4-F75E25A70FF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85455" y="2159832"/>
            <a:ext cx="3581500" cy="27655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58385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ECE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00BD8557-99F3-B2DD-7527-2AEAFED5856F}"/>
              </a:ext>
            </a:extLst>
          </p:cNvPr>
          <p:cNvSpPr/>
          <p:nvPr/>
        </p:nvSpPr>
        <p:spPr>
          <a:xfrm>
            <a:off x="369112" y="1605893"/>
            <a:ext cx="6064188" cy="3873474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736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55A53A5-FE58-A30B-0261-62B5FF227862}"/>
              </a:ext>
            </a:extLst>
          </p:cNvPr>
          <p:cNvSpPr/>
          <p:nvPr/>
        </p:nvSpPr>
        <p:spPr>
          <a:xfrm>
            <a:off x="553673" y="1770453"/>
            <a:ext cx="5741619" cy="3524000"/>
          </a:xfrm>
          <a:prstGeom prst="rect">
            <a:avLst/>
          </a:prstGeom>
          <a:noFill/>
          <a:ln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7AD89932-532E-00CC-2038-84C38691A1F6}"/>
              </a:ext>
            </a:extLst>
          </p:cNvPr>
          <p:cNvSpPr txBox="1"/>
          <p:nvPr/>
        </p:nvSpPr>
        <p:spPr>
          <a:xfrm>
            <a:off x="1505177" y="3209287"/>
            <a:ext cx="38386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INSERT YOUR SKETCH DEVELOPMENT IMAGES OF YOUR SUPERHERO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C6C6EEC9-21A9-4170-9FB5-BEABB2ED0CCA}"/>
              </a:ext>
            </a:extLst>
          </p:cNvPr>
          <p:cNvSpPr txBox="1">
            <a:spLocks/>
          </p:cNvSpPr>
          <p:nvPr/>
        </p:nvSpPr>
        <p:spPr>
          <a:xfrm>
            <a:off x="0" y="220284"/>
            <a:ext cx="6867788" cy="100450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200" b="1" i="1" spc="-123" dirty="0">
                <a:latin typeface="Verdana" panose="020B0604030504040204" pitchFamily="34" charset="0"/>
                <a:ea typeface="Verdana" panose="020B0604030504040204" pitchFamily="34" charset="0"/>
                <a:cs typeface="Objektiv Mk2 Black" panose="020B0902020204020203" pitchFamily="34" charset="0"/>
              </a:rPr>
              <a:t>SKETCH DEVELOPMENT</a:t>
            </a:r>
          </a:p>
          <a:p>
            <a:pPr algn="ctr"/>
            <a:r>
              <a:rPr lang="en-GB" sz="3200" b="1" i="1" spc="-123" dirty="0">
                <a:latin typeface="Verdana" panose="020B0604030504040204" pitchFamily="34" charset="0"/>
                <a:ea typeface="Verdana" panose="020B0604030504040204" pitchFamily="34" charset="0"/>
                <a:cs typeface="Objektiv Mk2 Black" panose="020B0902020204020203" pitchFamily="34" charset="0"/>
              </a:rPr>
              <a:t>OF CHARACTER</a:t>
            </a:r>
          </a:p>
        </p:txBody>
      </p:sp>
    </p:spTree>
    <p:extLst>
      <p:ext uri="{BB962C8B-B14F-4D97-AF65-F5344CB8AC3E}">
        <p14:creationId xmlns:p14="http://schemas.microsoft.com/office/powerpoint/2010/main" val="3917549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ECE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00BD8557-99F3-B2DD-7527-2AEAFED5856F}"/>
              </a:ext>
            </a:extLst>
          </p:cNvPr>
          <p:cNvSpPr/>
          <p:nvPr/>
        </p:nvSpPr>
        <p:spPr>
          <a:xfrm>
            <a:off x="369112" y="1605893"/>
            <a:ext cx="6064188" cy="3873474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736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C6C6EEC9-21A9-4170-9FB5-BEABB2ED0CCA}"/>
              </a:ext>
            </a:extLst>
          </p:cNvPr>
          <p:cNvSpPr txBox="1">
            <a:spLocks/>
          </p:cNvSpPr>
          <p:nvPr/>
        </p:nvSpPr>
        <p:spPr>
          <a:xfrm>
            <a:off x="9788" y="220284"/>
            <a:ext cx="6848212" cy="100450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200" b="1" i="1" spc="-123" dirty="0">
                <a:latin typeface="Verdana" panose="020B0604030504040204" pitchFamily="34" charset="0"/>
                <a:ea typeface="Verdana" panose="020B0604030504040204" pitchFamily="34" charset="0"/>
                <a:cs typeface="Objektiv Mk2 Black" panose="020B0902020204020203" pitchFamily="34" charset="0"/>
              </a:rPr>
              <a:t>VIZCOM EXPERIMENTATION OF CHARACTER</a:t>
            </a:r>
          </a:p>
        </p:txBody>
      </p:sp>
      <p:pic>
        <p:nvPicPr>
          <p:cNvPr id="3" name="Picture 2" descr="A baby in a garment&#10;&#10;Description automatically generated">
            <a:extLst>
              <a:ext uri="{FF2B5EF4-FFF2-40B4-BE49-F238E27FC236}">
                <a16:creationId xmlns:a16="http://schemas.microsoft.com/office/drawing/2014/main" id="{458834B5-3C09-4BDF-D9EC-CBCA78ECD05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8914" y="2002040"/>
            <a:ext cx="2073642" cy="2738773"/>
          </a:xfrm>
          <a:prstGeom prst="rect">
            <a:avLst/>
          </a:prstGeom>
        </p:spPr>
      </p:pic>
      <p:pic>
        <p:nvPicPr>
          <p:cNvPr id="5" name="Picture 4" descr="A cartoon of a viking&#10;&#10;Description automatically generated">
            <a:extLst>
              <a:ext uri="{FF2B5EF4-FFF2-40B4-BE49-F238E27FC236}">
                <a16:creationId xmlns:a16="http://schemas.microsoft.com/office/drawing/2014/main" id="{DD88AB28-9BA6-40AF-F8F4-39E893AF205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00770" y="2002039"/>
            <a:ext cx="2738773" cy="27387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944007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ECE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00BD8557-99F3-B2DD-7527-2AEAFED5856F}"/>
              </a:ext>
            </a:extLst>
          </p:cNvPr>
          <p:cNvSpPr/>
          <p:nvPr/>
        </p:nvSpPr>
        <p:spPr>
          <a:xfrm>
            <a:off x="369112" y="1605893"/>
            <a:ext cx="6064188" cy="3873474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736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55A53A5-FE58-A30B-0261-62B5FF227862}"/>
              </a:ext>
            </a:extLst>
          </p:cNvPr>
          <p:cNvSpPr/>
          <p:nvPr/>
        </p:nvSpPr>
        <p:spPr>
          <a:xfrm>
            <a:off x="553673" y="1770453"/>
            <a:ext cx="5741619" cy="3524000"/>
          </a:xfrm>
          <a:prstGeom prst="rect">
            <a:avLst/>
          </a:prstGeom>
          <a:noFill/>
          <a:ln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7AD89932-532E-00CC-2038-84C38691A1F6}"/>
              </a:ext>
            </a:extLst>
          </p:cNvPr>
          <p:cNvSpPr txBox="1"/>
          <p:nvPr/>
        </p:nvSpPr>
        <p:spPr>
          <a:xfrm>
            <a:off x="1354175" y="3209287"/>
            <a:ext cx="414061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INSERT YOUR VIZCOM EXPERIMENTATION OF YOUR SUPERHERO SKETCHES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C6C6EEC9-21A9-4170-9FB5-BEABB2ED0CCA}"/>
              </a:ext>
            </a:extLst>
          </p:cNvPr>
          <p:cNvSpPr txBox="1">
            <a:spLocks/>
          </p:cNvSpPr>
          <p:nvPr/>
        </p:nvSpPr>
        <p:spPr>
          <a:xfrm>
            <a:off x="9788" y="220284"/>
            <a:ext cx="6848212" cy="100450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200" b="1" i="1" spc="-123" dirty="0">
                <a:latin typeface="Verdana" panose="020B0604030504040204" pitchFamily="34" charset="0"/>
                <a:ea typeface="Verdana" panose="020B0604030504040204" pitchFamily="34" charset="0"/>
                <a:cs typeface="Objektiv Mk2 Black" panose="020B0902020204020203" pitchFamily="34" charset="0"/>
              </a:rPr>
              <a:t>VIZCOM EXPERIMENTATION OF CHARACTER</a:t>
            </a:r>
          </a:p>
        </p:txBody>
      </p:sp>
    </p:spTree>
    <p:extLst>
      <p:ext uri="{BB962C8B-B14F-4D97-AF65-F5344CB8AC3E}">
        <p14:creationId xmlns:p14="http://schemas.microsoft.com/office/powerpoint/2010/main" val="17011458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ECE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00BD8557-99F3-B2DD-7527-2AEAFED5856F}"/>
              </a:ext>
            </a:extLst>
          </p:cNvPr>
          <p:cNvSpPr/>
          <p:nvPr/>
        </p:nvSpPr>
        <p:spPr>
          <a:xfrm>
            <a:off x="369112" y="1605893"/>
            <a:ext cx="6064188" cy="3873474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736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C6C6EEC9-21A9-4170-9FB5-BEABB2ED0CCA}"/>
              </a:ext>
            </a:extLst>
          </p:cNvPr>
          <p:cNvSpPr txBox="1">
            <a:spLocks/>
          </p:cNvSpPr>
          <p:nvPr/>
        </p:nvSpPr>
        <p:spPr>
          <a:xfrm>
            <a:off x="0" y="220284"/>
            <a:ext cx="6867788" cy="100450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200" b="1" i="1" spc="-123" dirty="0">
                <a:latin typeface="Verdana" panose="020B0604030504040204" pitchFamily="34" charset="0"/>
                <a:ea typeface="Verdana" panose="020B0604030504040204" pitchFamily="34" charset="0"/>
                <a:cs typeface="Objektiv Mk2 Black" panose="020B0902020204020203" pitchFamily="34" charset="0"/>
              </a:rPr>
              <a:t>CLAY MODELLING EXPLORATION OF CHARACTER</a:t>
            </a:r>
          </a:p>
        </p:txBody>
      </p:sp>
      <p:pic>
        <p:nvPicPr>
          <p:cNvPr id="3" name="Picture 2" descr="A sculpture of a person and a dog&#10;&#10;Description automatically generated">
            <a:extLst>
              <a:ext uri="{FF2B5EF4-FFF2-40B4-BE49-F238E27FC236}">
                <a16:creationId xmlns:a16="http://schemas.microsoft.com/office/drawing/2014/main" id="{A437A676-AD0C-4E13-7541-2470D2350FB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514" t="14594" r="20854" b="26786"/>
          <a:stretch/>
        </p:blipFill>
        <p:spPr>
          <a:xfrm>
            <a:off x="2271951" y="1862272"/>
            <a:ext cx="2314097" cy="33723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112455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ECE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00BD8557-99F3-B2DD-7527-2AEAFED5856F}"/>
              </a:ext>
            </a:extLst>
          </p:cNvPr>
          <p:cNvSpPr/>
          <p:nvPr/>
        </p:nvSpPr>
        <p:spPr>
          <a:xfrm>
            <a:off x="369112" y="1605893"/>
            <a:ext cx="6064188" cy="3873474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736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55A53A5-FE58-A30B-0261-62B5FF227862}"/>
              </a:ext>
            </a:extLst>
          </p:cNvPr>
          <p:cNvSpPr/>
          <p:nvPr/>
        </p:nvSpPr>
        <p:spPr>
          <a:xfrm>
            <a:off x="553673" y="1770453"/>
            <a:ext cx="5741619" cy="3524000"/>
          </a:xfrm>
          <a:prstGeom prst="rect">
            <a:avLst/>
          </a:prstGeom>
          <a:noFill/>
          <a:ln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7AD89932-532E-00CC-2038-84C38691A1F6}"/>
              </a:ext>
            </a:extLst>
          </p:cNvPr>
          <p:cNvSpPr txBox="1"/>
          <p:nvPr/>
        </p:nvSpPr>
        <p:spPr>
          <a:xfrm>
            <a:off x="1124500" y="3209287"/>
            <a:ext cx="46187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INSERT YOUR CLAY MODELLING DEVELOPMENT IMAGES OF YOUR SUPERHERO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C6C6EEC9-21A9-4170-9FB5-BEABB2ED0CCA}"/>
              </a:ext>
            </a:extLst>
          </p:cNvPr>
          <p:cNvSpPr txBox="1">
            <a:spLocks/>
          </p:cNvSpPr>
          <p:nvPr/>
        </p:nvSpPr>
        <p:spPr>
          <a:xfrm>
            <a:off x="0" y="220284"/>
            <a:ext cx="6867788" cy="100450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200" b="1" i="1" spc="-123" dirty="0">
                <a:latin typeface="Verdana" panose="020B0604030504040204" pitchFamily="34" charset="0"/>
                <a:ea typeface="Verdana" panose="020B0604030504040204" pitchFamily="34" charset="0"/>
                <a:cs typeface="Objektiv Mk2 Black" panose="020B0902020204020203" pitchFamily="34" charset="0"/>
              </a:rPr>
              <a:t>CLAY MODELLING EXPLORATION OF CHARACTER</a:t>
            </a:r>
          </a:p>
        </p:txBody>
      </p:sp>
    </p:spTree>
    <p:extLst>
      <p:ext uri="{BB962C8B-B14F-4D97-AF65-F5344CB8AC3E}">
        <p14:creationId xmlns:p14="http://schemas.microsoft.com/office/powerpoint/2010/main" val="25737717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ECE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C6C6EEC9-21A9-4170-9FB5-BEABB2ED0CCA}"/>
              </a:ext>
            </a:extLst>
          </p:cNvPr>
          <p:cNvSpPr txBox="1">
            <a:spLocks/>
          </p:cNvSpPr>
          <p:nvPr/>
        </p:nvSpPr>
        <p:spPr>
          <a:xfrm>
            <a:off x="0" y="220284"/>
            <a:ext cx="6867788" cy="100450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200" b="1" i="1" spc="-123" dirty="0">
                <a:latin typeface="Verdana" panose="020B0604030504040204" pitchFamily="34" charset="0"/>
                <a:ea typeface="Verdana" panose="020B0604030504040204" pitchFamily="34" charset="0"/>
                <a:cs typeface="Objektiv Mk2 Black" panose="020B0902020204020203" pitchFamily="34" charset="0"/>
              </a:rPr>
              <a:t>3D CAD MODELLING DEVELOPMENT OF CHARACTER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B39AD45-CDDC-78B8-618E-E7B0F10308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025" y="1481573"/>
            <a:ext cx="6059949" cy="38773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377597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ECE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00BD8557-99F3-B2DD-7527-2AEAFED5856F}"/>
              </a:ext>
            </a:extLst>
          </p:cNvPr>
          <p:cNvSpPr/>
          <p:nvPr/>
        </p:nvSpPr>
        <p:spPr>
          <a:xfrm>
            <a:off x="369112" y="1605893"/>
            <a:ext cx="6064188" cy="3873474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736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55A53A5-FE58-A30B-0261-62B5FF227862}"/>
              </a:ext>
            </a:extLst>
          </p:cNvPr>
          <p:cNvSpPr/>
          <p:nvPr/>
        </p:nvSpPr>
        <p:spPr>
          <a:xfrm>
            <a:off x="553673" y="1770453"/>
            <a:ext cx="5741619" cy="3524000"/>
          </a:xfrm>
          <a:prstGeom prst="rect">
            <a:avLst/>
          </a:prstGeom>
          <a:noFill/>
          <a:ln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7AD89932-532E-00CC-2038-84C38691A1F6}"/>
              </a:ext>
            </a:extLst>
          </p:cNvPr>
          <p:cNvSpPr txBox="1"/>
          <p:nvPr/>
        </p:nvSpPr>
        <p:spPr>
          <a:xfrm>
            <a:off x="1505177" y="3209287"/>
            <a:ext cx="38386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INSERT YOUR 3D CAD DEVELOPMENT IMAGES OF YOUR SUPERHERO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C6C6EEC9-21A9-4170-9FB5-BEABB2ED0CCA}"/>
              </a:ext>
            </a:extLst>
          </p:cNvPr>
          <p:cNvSpPr txBox="1">
            <a:spLocks/>
          </p:cNvSpPr>
          <p:nvPr/>
        </p:nvSpPr>
        <p:spPr>
          <a:xfrm>
            <a:off x="0" y="220284"/>
            <a:ext cx="6867788" cy="100450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200" b="1" i="1" spc="-123" dirty="0">
                <a:latin typeface="Verdana" panose="020B0604030504040204" pitchFamily="34" charset="0"/>
                <a:ea typeface="Verdana" panose="020B0604030504040204" pitchFamily="34" charset="0"/>
                <a:cs typeface="Objektiv Mk2 Black" panose="020B0902020204020203" pitchFamily="34" charset="0"/>
              </a:rPr>
              <a:t>3D CAD MODELLING DEVELOPMENT OF CHARACTER</a:t>
            </a:r>
          </a:p>
        </p:txBody>
      </p:sp>
    </p:spTree>
    <p:extLst>
      <p:ext uri="{BB962C8B-B14F-4D97-AF65-F5344CB8AC3E}">
        <p14:creationId xmlns:p14="http://schemas.microsoft.com/office/powerpoint/2010/main" val="201912739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ECE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TextBox 32">
            <a:extLst>
              <a:ext uri="{FF2B5EF4-FFF2-40B4-BE49-F238E27FC236}">
                <a16:creationId xmlns:a16="http://schemas.microsoft.com/office/drawing/2014/main" id="{7AD89932-532E-00CC-2038-84C38691A1F6}"/>
              </a:ext>
            </a:extLst>
          </p:cNvPr>
          <p:cNvSpPr txBox="1"/>
          <p:nvPr/>
        </p:nvSpPr>
        <p:spPr>
          <a:xfrm>
            <a:off x="1505177" y="3209287"/>
            <a:ext cx="38386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INSERT YOUR 3D PRINT OUTCOME IMAGES OF YOUR SUPERHERO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C6C6EEC9-21A9-4170-9FB5-BEABB2ED0CCA}"/>
              </a:ext>
            </a:extLst>
          </p:cNvPr>
          <p:cNvSpPr txBox="1">
            <a:spLocks/>
          </p:cNvSpPr>
          <p:nvPr/>
        </p:nvSpPr>
        <p:spPr>
          <a:xfrm>
            <a:off x="0" y="220284"/>
            <a:ext cx="6867788" cy="100450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200" b="1" i="1" spc="-123" dirty="0">
                <a:latin typeface="Verdana" panose="020B0604030504040204" pitchFamily="34" charset="0"/>
                <a:ea typeface="Verdana" panose="020B0604030504040204" pitchFamily="34" charset="0"/>
                <a:cs typeface="Objektiv Mk2 Black" panose="020B0902020204020203" pitchFamily="34" charset="0"/>
              </a:rPr>
              <a:t>3D PRINTING OF CHARACTER</a:t>
            </a:r>
          </a:p>
          <a:p>
            <a:pPr algn="ctr"/>
            <a:endParaRPr lang="en-GB" sz="3200" b="1" i="1" spc="-123" dirty="0">
              <a:latin typeface="Verdana" panose="020B0604030504040204" pitchFamily="34" charset="0"/>
              <a:ea typeface="Verdana" panose="020B0604030504040204" pitchFamily="34" charset="0"/>
              <a:cs typeface="Objektiv Mk2 Black" panose="020B0902020204020203" pitchFamily="34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4825EE1-53CB-1862-21FE-86005511B7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86189" y="1605893"/>
            <a:ext cx="3842836" cy="3873474"/>
          </a:xfrm>
          <a:prstGeom prst="rect">
            <a:avLst/>
          </a:prstGeom>
          <a:solidFill>
            <a:srgbClr val="F0ECE3"/>
          </a:solidFill>
        </p:spPr>
      </p:pic>
    </p:spTree>
    <p:extLst>
      <p:ext uri="{BB962C8B-B14F-4D97-AF65-F5344CB8AC3E}">
        <p14:creationId xmlns:p14="http://schemas.microsoft.com/office/powerpoint/2010/main" val="48922355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ECE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00BD8557-99F3-B2DD-7527-2AEAFED5856F}"/>
              </a:ext>
            </a:extLst>
          </p:cNvPr>
          <p:cNvSpPr/>
          <p:nvPr/>
        </p:nvSpPr>
        <p:spPr>
          <a:xfrm>
            <a:off x="369112" y="1605893"/>
            <a:ext cx="6064188" cy="3873474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736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55A53A5-FE58-A30B-0261-62B5FF227862}"/>
              </a:ext>
            </a:extLst>
          </p:cNvPr>
          <p:cNvSpPr/>
          <p:nvPr/>
        </p:nvSpPr>
        <p:spPr>
          <a:xfrm>
            <a:off x="553673" y="1770453"/>
            <a:ext cx="5741619" cy="3524000"/>
          </a:xfrm>
          <a:prstGeom prst="rect">
            <a:avLst/>
          </a:prstGeom>
          <a:noFill/>
          <a:ln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7AD89932-532E-00CC-2038-84C38691A1F6}"/>
              </a:ext>
            </a:extLst>
          </p:cNvPr>
          <p:cNvSpPr txBox="1"/>
          <p:nvPr/>
        </p:nvSpPr>
        <p:spPr>
          <a:xfrm>
            <a:off x="1505177" y="3209287"/>
            <a:ext cx="38386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INSERT YOUR 3D PRINT OUTCOME IMAGES OF YOUR SUPERHERO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C6C6EEC9-21A9-4170-9FB5-BEABB2ED0CCA}"/>
              </a:ext>
            </a:extLst>
          </p:cNvPr>
          <p:cNvSpPr txBox="1">
            <a:spLocks/>
          </p:cNvSpPr>
          <p:nvPr/>
        </p:nvSpPr>
        <p:spPr>
          <a:xfrm>
            <a:off x="0" y="220284"/>
            <a:ext cx="6867788" cy="100450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200" b="1" i="1" spc="-123" dirty="0">
                <a:latin typeface="Verdana" panose="020B0604030504040204" pitchFamily="34" charset="0"/>
                <a:ea typeface="Verdana" panose="020B0604030504040204" pitchFamily="34" charset="0"/>
                <a:cs typeface="Objektiv Mk2 Black" panose="020B0902020204020203" pitchFamily="34" charset="0"/>
              </a:rPr>
              <a:t>3D PRINTING OF CHARACTER</a:t>
            </a:r>
          </a:p>
          <a:p>
            <a:pPr algn="ctr"/>
            <a:endParaRPr lang="en-GB" sz="3200" b="1" i="1" spc="-123" dirty="0">
              <a:latin typeface="Verdana" panose="020B0604030504040204" pitchFamily="34" charset="0"/>
              <a:ea typeface="Verdana" panose="020B0604030504040204" pitchFamily="34" charset="0"/>
              <a:cs typeface="Objektiv Mk2 Black" panose="020B090202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1023177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ECE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00BD8557-99F3-B2DD-7527-2AEAFED5856F}"/>
              </a:ext>
            </a:extLst>
          </p:cNvPr>
          <p:cNvSpPr/>
          <p:nvPr/>
        </p:nvSpPr>
        <p:spPr>
          <a:xfrm>
            <a:off x="369112" y="1605893"/>
            <a:ext cx="6064188" cy="3873474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736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C6C6EEC9-21A9-4170-9FB5-BEABB2ED0CCA}"/>
              </a:ext>
            </a:extLst>
          </p:cNvPr>
          <p:cNvSpPr txBox="1">
            <a:spLocks/>
          </p:cNvSpPr>
          <p:nvPr/>
        </p:nvSpPr>
        <p:spPr>
          <a:xfrm>
            <a:off x="0" y="220284"/>
            <a:ext cx="6867788" cy="100450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200" b="1" i="1" spc="-123" dirty="0">
                <a:latin typeface="Verdana" panose="020B0604030504040204" pitchFamily="34" charset="0"/>
                <a:ea typeface="Verdana" panose="020B0604030504040204" pitchFamily="34" charset="0"/>
                <a:cs typeface="Objektiv Mk2 Black" panose="020B0902020204020203" pitchFamily="34" charset="0"/>
              </a:rPr>
              <a:t>RENDER OF CHARACTER</a:t>
            </a:r>
          </a:p>
          <a:p>
            <a:pPr algn="ctr"/>
            <a:endParaRPr lang="en-GB" sz="3200" b="1" i="1" spc="-123" dirty="0">
              <a:latin typeface="Verdana" panose="020B0604030504040204" pitchFamily="34" charset="0"/>
              <a:ea typeface="Verdana" panose="020B0604030504040204" pitchFamily="34" charset="0"/>
              <a:cs typeface="Objektiv Mk2 Black" panose="020B0902020204020203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6464843-0025-ABD7-A921-ECE6C86AE6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5164" y="1728254"/>
            <a:ext cx="1352083" cy="36287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936738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ECE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00BD8557-99F3-B2DD-7527-2AEAFED5856F}"/>
              </a:ext>
            </a:extLst>
          </p:cNvPr>
          <p:cNvSpPr/>
          <p:nvPr/>
        </p:nvSpPr>
        <p:spPr>
          <a:xfrm>
            <a:off x="369112" y="1605893"/>
            <a:ext cx="6064188" cy="3873474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736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55A53A5-FE58-A30B-0261-62B5FF227862}"/>
              </a:ext>
            </a:extLst>
          </p:cNvPr>
          <p:cNvSpPr/>
          <p:nvPr/>
        </p:nvSpPr>
        <p:spPr>
          <a:xfrm>
            <a:off x="553673" y="1770453"/>
            <a:ext cx="5741619" cy="3524000"/>
          </a:xfrm>
          <a:prstGeom prst="rect">
            <a:avLst/>
          </a:prstGeom>
          <a:noFill/>
          <a:ln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C6C6EEC9-21A9-4170-9FB5-BEABB2ED0CCA}"/>
              </a:ext>
            </a:extLst>
          </p:cNvPr>
          <p:cNvSpPr txBox="1">
            <a:spLocks/>
          </p:cNvSpPr>
          <p:nvPr/>
        </p:nvSpPr>
        <p:spPr>
          <a:xfrm>
            <a:off x="0" y="220284"/>
            <a:ext cx="6867788" cy="100450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200" b="1" i="1" spc="-123" dirty="0">
                <a:latin typeface="Verdana" panose="020B0604030504040204" pitchFamily="34" charset="0"/>
                <a:ea typeface="Verdana" panose="020B0604030504040204" pitchFamily="34" charset="0"/>
                <a:cs typeface="Objektiv Mk2 Black" panose="020B0902020204020203" pitchFamily="34" charset="0"/>
              </a:rPr>
              <a:t>RENDER OF CHARACTER</a:t>
            </a:r>
          </a:p>
          <a:p>
            <a:pPr algn="ctr"/>
            <a:endParaRPr lang="en-GB" sz="3200" b="1" i="1" spc="-123" dirty="0">
              <a:latin typeface="Verdana" panose="020B0604030504040204" pitchFamily="34" charset="0"/>
              <a:ea typeface="Verdana" panose="020B0604030504040204" pitchFamily="34" charset="0"/>
              <a:cs typeface="Objektiv Mk2 Black" panose="020B0902020204020203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B1B9F52-5052-7699-7B53-A2C180F74024}"/>
              </a:ext>
            </a:extLst>
          </p:cNvPr>
          <p:cNvSpPr txBox="1"/>
          <p:nvPr/>
        </p:nvSpPr>
        <p:spPr>
          <a:xfrm>
            <a:off x="1505176" y="3209287"/>
            <a:ext cx="393088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INSERT YOUR CHARACTER RENDERS OF YOUR SUPERHERO</a:t>
            </a:r>
          </a:p>
        </p:txBody>
      </p:sp>
    </p:spTree>
    <p:extLst>
      <p:ext uri="{BB962C8B-B14F-4D97-AF65-F5344CB8AC3E}">
        <p14:creationId xmlns:p14="http://schemas.microsoft.com/office/powerpoint/2010/main" val="5848052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ECE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CCD9311-27A8-D2B0-8283-113ACBA7B9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8447" y="1605893"/>
            <a:ext cx="5954345" cy="3688560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C6C6EEC9-21A9-4170-9FB5-BEABB2ED0CCA}"/>
              </a:ext>
            </a:extLst>
          </p:cNvPr>
          <p:cNvSpPr txBox="1">
            <a:spLocks/>
          </p:cNvSpPr>
          <p:nvPr/>
        </p:nvSpPr>
        <p:spPr>
          <a:xfrm>
            <a:off x="0" y="220284"/>
            <a:ext cx="6867788" cy="100450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200" b="1" i="1" spc="-123" dirty="0">
                <a:latin typeface="Verdana" panose="020B0604030504040204" pitchFamily="34" charset="0"/>
                <a:ea typeface="Verdana" panose="020B0604030504040204" pitchFamily="34" charset="0"/>
                <a:cs typeface="Objektiv Mk2 Black" panose="020B0902020204020203" pitchFamily="34" charset="0"/>
              </a:rPr>
              <a:t>RENDER OF CHARACTER</a:t>
            </a:r>
          </a:p>
          <a:p>
            <a:pPr algn="ctr"/>
            <a:r>
              <a:rPr lang="en-GB" sz="3200" b="1" i="1" spc="-123" dirty="0">
                <a:latin typeface="Verdana" panose="020B0604030504040204" pitchFamily="34" charset="0"/>
                <a:ea typeface="Verdana" panose="020B0604030504040204" pitchFamily="34" charset="0"/>
                <a:cs typeface="Objektiv Mk2 Black" panose="020B0902020204020203" pitchFamily="34" charset="0"/>
              </a:rPr>
              <a:t>WITHIN AN ENVIRONMENT</a:t>
            </a:r>
          </a:p>
        </p:txBody>
      </p:sp>
    </p:spTree>
    <p:extLst>
      <p:ext uri="{BB962C8B-B14F-4D97-AF65-F5344CB8AC3E}">
        <p14:creationId xmlns:p14="http://schemas.microsoft.com/office/powerpoint/2010/main" val="218678672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ECE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00BD8557-99F3-B2DD-7527-2AEAFED5856F}"/>
              </a:ext>
            </a:extLst>
          </p:cNvPr>
          <p:cNvSpPr/>
          <p:nvPr/>
        </p:nvSpPr>
        <p:spPr>
          <a:xfrm>
            <a:off x="369112" y="1605893"/>
            <a:ext cx="6064188" cy="3873474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736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55A53A5-FE58-A30B-0261-62B5FF227862}"/>
              </a:ext>
            </a:extLst>
          </p:cNvPr>
          <p:cNvSpPr/>
          <p:nvPr/>
        </p:nvSpPr>
        <p:spPr>
          <a:xfrm>
            <a:off x="553673" y="1770453"/>
            <a:ext cx="5741619" cy="3524000"/>
          </a:xfrm>
          <a:prstGeom prst="rect">
            <a:avLst/>
          </a:prstGeom>
          <a:noFill/>
          <a:ln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C6C6EEC9-21A9-4170-9FB5-BEABB2ED0CCA}"/>
              </a:ext>
            </a:extLst>
          </p:cNvPr>
          <p:cNvSpPr txBox="1">
            <a:spLocks/>
          </p:cNvSpPr>
          <p:nvPr/>
        </p:nvSpPr>
        <p:spPr>
          <a:xfrm>
            <a:off x="0" y="220284"/>
            <a:ext cx="6867788" cy="100450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200" b="1" i="1" spc="-123" dirty="0">
                <a:latin typeface="Verdana" panose="020B0604030504040204" pitchFamily="34" charset="0"/>
                <a:ea typeface="Verdana" panose="020B0604030504040204" pitchFamily="34" charset="0"/>
                <a:cs typeface="Objektiv Mk2 Black" panose="020B0902020204020203" pitchFamily="34" charset="0"/>
              </a:rPr>
              <a:t>RENDER OF CHARACTER</a:t>
            </a:r>
          </a:p>
          <a:p>
            <a:pPr algn="ctr"/>
            <a:r>
              <a:rPr lang="en-GB" sz="3200" b="1" i="1" spc="-123" dirty="0">
                <a:latin typeface="Verdana" panose="020B0604030504040204" pitchFamily="34" charset="0"/>
                <a:ea typeface="Verdana" panose="020B0604030504040204" pitchFamily="34" charset="0"/>
                <a:cs typeface="Objektiv Mk2 Black" panose="020B0902020204020203" pitchFamily="34" charset="0"/>
              </a:rPr>
              <a:t>WITHIN AN ENVIRONMENT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A8DE733-8694-7DC2-E52B-874F890856FE}"/>
              </a:ext>
            </a:extLst>
          </p:cNvPr>
          <p:cNvSpPr txBox="1"/>
          <p:nvPr/>
        </p:nvSpPr>
        <p:spPr>
          <a:xfrm>
            <a:off x="1505177" y="3209287"/>
            <a:ext cx="41070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INSERT YOUR CHARACTER RENDERS OF YOUR SUPERHERO IN AN ENVIRONMENT</a:t>
            </a:r>
          </a:p>
        </p:txBody>
      </p:sp>
    </p:spTree>
    <p:extLst>
      <p:ext uri="{BB962C8B-B14F-4D97-AF65-F5344CB8AC3E}">
        <p14:creationId xmlns:p14="http://schemas.microsoft.com/office/powerpoint/2010/main" val="325032886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ECE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00BD8557-99F3-B2DD-7527-2AEAFED5856F}"/>
              </a:ext>
            </a:extLst>
          </p:cNvPr>
          <p:cNvSpPr/>
          <p:nvPr/>
        </p:nvSpPr>
        <p:spPr>
          <a:xfrm>
            <a:off x="369112" y="1605893"/>
            <a:ext cx="6064188" cy="3873474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736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DD657C-6FB0-158E-1324-A91B78D7B2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70795" y="311166"/>
            <a:ext cx="6928796" cy="378872"/>
          </a:xfrm>
        </p:spPr>
        <p:txBody>
          <a:bodyPr>
            <a:noAutofit/>
          </a:bodyPr>
          <a:lstStyle/>
          <a:p>
            <a:pPr algn="ctr"/>
            <a:r>
              <a:rPr lang="en-GB" sz="3200" b="1" i="1" spc="-123" dirty="0">
                <a:latin typeface="Verdana" panose="020B0604030504040204" pitchFamily="34" charset="0"/>
                <a:ea typeface="Verdana" panose="020B0604030504040204" pitchFamily="34" charset="0"/>
                <a:cs typeface="Objektiv Mk2 Black" panose="020B0902020204020203" pitchFamily="34" charset="0"/>
              </a:rPr>
              <a:t>SUPERHEROES, ASSEMBLE!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6E0F1D1-5D30-6717-0B04-C5EEFD34A73A}"/>
              </a:ext>
            </a:extLst>
          </p:cNvPr>
          <p:cNvSpPr/>
          <p:nvPr/>
        </p:nvSpPr>
        <p:spPr>
          <a:xfrm>
            <a:off x="369668" y="5480886"/>
            <a:ext cx="2020932" cy="101158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736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F4A3119-839B-3207-8B9C-41A19CF2713D}"/>
              </a:ext>
            </a:extLst>
          </p:cNvPr>
          <p:cNvSpPr/>
          <p:nvPr/>
        </p:nvSpPr>
        <p:spPr>
          <a:xfrm>
            <a:off x="2390878" y="5480888"/>
            <a:ext cx="2020932" cy="101158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736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2F31DD1-CB33-D277-D547-041D09339F81}"/>
              </a:ext>
            </a:extLst>
          </p:cNvPr>
          <p:cNvSpPr/>
          <p:nvPr/>
        </p:nvSpPr>
        <p:spPr>
          <a:xfrm>
            <a:off x="4412367" y="5480888"/>
            <a:ext cx="2020932" cy="101157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736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2957AB5-3372-E84C-C5F6-80B8FE171097}"/>
              </a:ext>
            </a:extLst>
          </p:cNvPr>
          <p:cNvSpPr txBox="1"/>
          <p:nvPr/>
        </p:nvSpPr>
        <p:spPr>
          <a:xfrm>
            <a:off x="369111" y="5600133"/>
            <a:ext cx="782514" cy="439615"/>
          </a:xfrm>
          <a:prstGeom prst="rect">
            <a:avLst/>
          </a:prstGeom>
          <a:noFill/>
        </p:spPr>
        <p:txBody>
          <a:bodyPr wrap="none" rtlCol="0">
            <a:normAutofit fontScale="77500" lnSpcReduction="20000"/>
          </a:bodyPr>
          <a:lstStyle/>
          <a:p>
            <a:r>
              <a:rPr lang="en-GB" spc="-150" dirty="0">
                <a:solidFill>
                  <a:schemeClr val="bg2">
                    <a:lumMod val="50000"/>
                  </a:schemeClr>
                </a:solidFill>
                <a:latin typeface="Source Sans Pro" panose="020B0503030403020204" pitchFamily="34" charset="0"/>
                <a:ea typeface="Source Sans Pro" panose="020B0503030403020204" pitchFamily="34" charset="0"/>
                <a:cs typeface="Microsoft Sans Serif" panose="020B0604020202020204" pitchFamily="34" charset="0"/>
              </a:rPr>
              <a:t>Greatest</a:t>
            </a:r>
          </a:p>
          <a:p>
            <a:r>
              <a:rPr lang="en-GB" spc="-150" dirty="0">
                <a:solidFill>
                  <a:schemeClr val="bg2">
                    <a:lumMod val="50000"/>
                  </a:schemeClr>
                </a:solidFill>
                <a:latin typeface="Source Sans Pro" panose="020B0503030403020204" pitchFamily="34" charset="0"/>
                <a:ea typeface="Source Sans Pro" panose="020B0503030403020204" pitchFamily="34" charset="0"/>
                <a:cs typeface="Microsoft Sans Serif" panose="020B0604020202020204" pitchFamily="34" charset="0"/>
              </a:rPr>
              <a:t>Strength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C25719B-A481-3CAC-AF85-9431CF696D6E}"/>
              </a:ext>
            </a:extLst>
          </p:cNvPr>
          <p:cNvSpPr txBox="1"/>
          <p:nvPr/>
        </p:nvSpPr>
        <p:spPr>
          <a:xfrm>
            <a:off x="2390321" y="5600133"/>
            <a:ext cx="782514" cy="439615"/>
          </a:xfrm>
          <a:prstGeom prst="rect">
            <a:avLst/>
          </a:prstGeom>
          <a:noFill/>
        </p:spPr>
        <p:txBody>
          <a:bodyPr wrap="none" rtlCol="0">
            <a:normAutofit fontScale="77500" lnSpcReduction="20000"/>
          </a:bodyPr>
          <a:lstStyle/>
          <a:p>
            <a:r>
              <a:rPr lang="en-GB" spc="-150" dirty="0">
                <a:solidFill>
                  <a:schemeClr val="bg2">
                    <a:lumMod val="50000"/>
                  </a:schemeClr>
                </a:solidFill>
                <a:latin typeface="Source Sans Pro" panose="020B0503030403020204" pitchFamily="34" charset="0"/>
                <a:ea typeface="Source Sans Pro" panose="020B0503030403020204" pitchFamily="34" charset="0"/>
                <a:cs typeface="Microsoft Sans Serif" panose="020B0604020202020204" pitchFamily="34" charset="0"/>
              </a:rPr>
              <a:t>Greatest</a:t>
            </a:r>
          </a:p>
          <a:p>
            <a:r>
              <a:rPr lang="en-GB" spc="-150" dirty="0">
                <a:solidFill>
                  <a:schemeClr val="bg2">
                    <a:lumMod val="50000"/>
                  </a:schemeClr>
                </a:solidFill>
                <a:latin typeface="Source Sans Pro" panose="020B0503030403020204" pitchFamily="34" charset="0"/>
                <a:ea typeface="Source Sans Pro" panose="020B0503030403020204" pitchFamily="34" charset="0"/>
                <a:cs typeface="Microsoft Sans Serif" panose="020B0604020202020204" pitchFamily="34" charset="0"/>
              </a:rPr>
              <a:t>Weakness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BE4F92A-05DD-2029-34A9-7A349CD9875E}"/>
              </a:ext>
            </a:extLst>
          </p:cNvPr>
          <p:cNvSpPr txBox="1"/>
          <p:nvPr/>
        </p:nvSpPr>
        <p:spPr>
          <a:xfrm>
            <a:off x="4411531" y="5603661"/>
            <a:ext cx="782514" cy="439615"/>
          </a:xfrm>
          <a:prstGeom prst="rect">
            <a:avLst/>
          </a:prstGeom>
          <a:noFill/>
        </p:spPr>
        <p:txBody>
          <a:bodyPr wrap="none" rtlCol="0">
            <a:normAutofit fontScale="77500" lnSpcReduction="20000"/>
          </a:bodyPr>
          <a:lstStyle/>
          <a:p>
            <a:r>
              <a:rPr lang="en-GB" spc="-150" dirty="0">
                <a:solidFill>
                  <a:schemeClr val="bg2">
                    <a:lumMod val="50000"/>
                  </a:schemeClr>
                </a:solidFill>
                <a:latin typeface="Source Sans Pro" panose="020B0503030403020204" pitchFamily="34" charset="0"/>
                <a:ea typeface="Source Sans Pro" panose="020B0503030403020204" pitchFamily="34" charset="0"/>
                <a:cs typeface="Microsoft Sans Serif" panose="020B0604020202020204" pitchFamily="34" charset="0"/>
              </a:rPr>
              <a:t>Swagger</a:t>
            </a:r>
          </a:p>
          <a:p>
            <a:r>
              <a:rPr lang="en-GB" spc="-150" dirty="0">
                <a:solidFill>
                  <a:schemeClr val="bg2">
                    <a:lumMod val="50000"/>
                  </a:schemeClr>
                </a:solidFill>
                <a:latin typeface="Source Sans Pro" panose="020B0503030403020204" pitchFamily="34" charset="0"/>
                <a:ea typeface="Source Sans Pro" panose="020B0503030403020204" pitchFamily="34" charset="0"/>
                <a:cs typeface="Microsoft Sans Serif" panose="020B0604020202020204" pitchFamily="34" charset="0"/>
              </a:rPr>
              <a:t>Meter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748A5F4-BA6E-45E0-B5FD-0A558EE4A6ED}"/>
              </a:ext>
            </a:extLst>
          </p:cNvPr>
          <p:cNvSpPr txBox="1"/>
          <p:nvPr/>
        </p:nvSpPr>
        <p:spPr>
          <a:xfrm>
            <a:off x="369665" y="5951508"/>
            <a:ext cx="6399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spc="-150" dirty="0"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Suit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07DF335-8A6B-FE84-35CF-884F23BCDD5A}"/>
              </a:ext>
            </a:extLst>
          </p:cNvPr>
          <p:cNvSpPr txBox="1"/>
          <p:nvPr/>
        </p:nvSpPr>
        <p:spPr>
          <a:xfrm>
            <a:off x="2390322" y="5951506"/>
            <a:ext cx="10246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spc="-150" dirty="0"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Battery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D97ED09-E17D-9507-8471-C28F96C86203}"/>
              </a:ext>
            </a:extLst>
          </p:cNvPr>
          <p:cNvSpPr txBox="1"/>
          <p:nvPr/>
        </p:nvSpPr>
        <p:spPr>
          <a:xfrm>
            <a:off x="4417600" y="5951505"/>
            <a:ext cx="8963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spc="-150" dirty="0"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110%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55A53A5-FE58-A30B-0261-62B5FF227862}"/>
              </a:ext>
            </a:extLst>
          </p:cNvPr>
          <p:cNvSpPr/>
          <p:nvPr/>
        </p:nvSpPr>
        <p:spPr>
          <a:xfrm>
            <a:off x="3429000" y="1770453"/>
            <a:ext cx="2866292" cy="3524000"/>
          </a:xfrm>
          <a:prstGeom prst="rect">
            <a:avLst/>
          </a:prstGeom>
          <a:noFill/>
          <a:ln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D66D808A-E1D7-1560-6773-764C81803346}"/>
              </a:ext>
            </a:extLst>
          </p:cNvPr>
          <p:cNvCxnSpPr>
            <a:cxnSpLocks/>
          </p:cNvCxnSpPr>
          <p:nvPr/>
        </p:nvCxnSpPr>
        <p:spPr>
          <a:xfrm>
            <a:off x="2390321" y="5568729"/>
            <a:ext cx="0" cy="800480"/>
          </a:xfrm>
          <a:prstGeom prst="line">
            <a:avLst/>
          </a:prstGeom>
          <a:ln w="31750">
            <a:solidFill>
              <a:schemeClr val="bg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C6C7332D-97E5-8022-43DC-936FA79966DD}"/>
              </a:ext>
            </a:extLst>
          </p:cNvPr>
          <p:cNvCxnSpPr>
            <a:cxnSpLocks/>
          </p:cNvCxnSpPr>
          <p:nvPr/>
        </p:nvCxnSpPr>
        <p:spPr>
          <a:xfrm>
            <a:off x="4411531" y="5568729"/>
            <a:ext cx="0" cy="800480"/>
          </a:xfrm>
          <a:prstGeom prst="line">
            <a:avLst/>
          </a:prstGeom>
          <a:ln w="31750">
            <a:solidFill>
              <a:schemeClr val="bg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Oval 20">
            <a:extLst>
              <a:ext uri="{FF2B5EF4-FFF2-40B4-BE49-F238E27FC236}">
                <a16:creationId xmlns:a16="http://schemas.microsoft.com/office/drawing/2014/main" id="{617A2263-8889-9227-668F-582AEF86C798}"/>
              </a:ext>
            </a:extLst>
          </p:cNvPr>
          <p:cNvSpPr/>
          <p:nvPr/>
        </p:nvSpPr>
        <p:spPr>
          <a:xfrm>
            <a:off x="1765764" y="872568"/>
            <a:ext cx="352338" cy="352338"/>
          </a:xfrm>
          <a:prstGeom prst="ellipse">
            <a:avLst/>
          </a:prstGeom>
          <a:solidFill>
            <a:srgbClr val="71DAFF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DE969758-83D1-3CDC-121E-BF7E8199734B}"/>
              </a:ext>
            </a:extLst>
          </p:cNvPr>
          <p:cNvSpPr/>
          <p:nvPr/>
        </p:nvSpPr>
        <p:spPr>
          <a:xfrm>
            <a:off x="2458483" y="873632"/>
            <a:ext cx="352338" cy="352338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50D97F14-2AFD-5257-AE66-B85165787B7D}"/>
              </a:ext>
            </a:extLst>
          </p:cNvPr>
          <p:cNvSpPr/>
          <p:nvPr/>
        </p:nvSpPr>
        <p:spPr>
          <a:xfrm>
            <a:off x="3117790" y="872815"/>
            <a:ext cx="352338" cy="352338"/>
          </a:xfrm>
          <a:prstGeom prst="ellipse">
            <a:avLst/>
          </a:prstGeom>
          <a:solidFill>
            <a:srgbClr val="AE78D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38121DEE-34C4-D6CD-807C-11CBC32695BC}"/>
              </a:ext>
            </a:extLst>
          </p:cNvPr>
          <p:cNvSpPr/>
          <p:nvPr/>
        </p:nvSpPr>
        <p:spPr>
          <a:xfrm>
            <a:off x="3810509" y="873879"/>
            <a:ext cx="352338" cy="352338"/>
          </a:xfrm>
          <a:prstGeom prst="ellipse">
            <a:avLst/>
          </a:prstGeom>
          <a:solidFill>
            <a:srgbClr val="FFFF99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6865FE9A-DCF0-C3DC-79C2-61CA3B3CE75B}"/>
              </a:ext>
            </a:extLst>
          </p:cNvPr>
          <p:cNvSpPr/>
          <p:nvPr/>
        </p:nvSpPr>
        <p:spPr>
          <a:xfrm>
            <a:off x="4450450" y="866371"/>
            <a:ext cx="352338" cy="352338"/>
          </a:xfrm>
          <a:prstGeom prst="ellipse">
            <a:avLst/>
          </a:prstGeom>
          <a:solidFill>
            <a:srgbClr val="F2B8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6A64D74E-1868-8ABB-79D6-E18B2D20CF27}"/>
              </a:ext>
            </a:extLst>
          </p:cNvPr>
          <p:cNvSpPr txBox="1"/>
          <p:nvPr/>
        </p:nvSpPr>
        <p:spPr>
          <a:xfrm>
            <a:off x="1576127" y="1172560"/>
            <a:ext cx="3365024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dirty="0">
                <a:latin typeface="Source Sans Pro" panose="020B0503030403020204" pitchFamily="34" charset="0"/>
                <a:ea typeface="Source Sans Pro" panose="020B0503030403020204" pitchFamily="34" charset="0"/>
              </a:rPr>
              <a:t>Strength            Skill	   Brains         Gadgets         Heart</a:t>
            </a:r>
          </a:p>
        </p:txBody>
      </p:sp>
      <p:graphicFrame>
        <p:nvGraphicFramePr>
          <p:cNvPr id="27" name="Chart 26">
            <a:extLst>
              <a:ext uri="{FF2B5EF4-FFF2-40B4-BE49-F238E27FC236}">
                <a16:creationId xmlns:a16="http://schemas.microsoft.com/office/drawing/2014/main" id="{344FB893-2037-0D45-5A34-50EBF7F67DC2}"/>
              </a:ext>
            </a:extLst>
          </p:cNvPr>
          <p:cNvGraphicFramePr>
            <a:graphicFrameLocks/>
          </p:cNvGraphicFramePr>
          <p:nvPr/>
        </p:nvGraphicFramePr>
        <p:xfrm>
          <a:off x="331364" y="1913866"/>
          <a:ext cx="3221137" cy="296764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pic>
        <p:nvPicPr>
          <p:cNvPr id="35" name="Picture 34" descr="A circular orange and black logo&#10;&#10;Description automatically generated with medium confidence">
            <a:extLst>
              <a:ext uri="{FF2B5EF4-FFF2-40B4-BE49-F238E27FC236}">
                <a16:creationId xmlns:a16="http://schemas.microsoft.com/office/drawing/2014/main" id="{51DCAABF-AC2F-C6C3-EB7C-B16852AF004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157" t="11241" r="6439" b="11622"/>
          <a:stretch/>
        </p:blipFill>
        <p:spPr>
          <a:xfrm>
            <a:off x="5586372" y="5588051"/>
            <a:ext cx="795396" cy="726908"/>
          </a:xfrm>
          <a:prstGeom prst="rect">
            <a:avLst/>
          </a:prstGeom>
        </p:spPr>
      </p:pic>
      <p:sp>
        <p:nvSpPr>
          <p:cNvPr id="38" name="TextBox 37">
            <a:extLst>
              <a:ext uri="{FF2B5EF4-FFF2-40B4-BE49-F238E27FC236}">
                <a16:creationId xmlns:a16="http://schemas.microsoft.com/office/drawing/2014/main" id="{D1E0048C-1A58-079A-FC0B-BBBA464B7334}"/>
              </a:ext>
            </a:extLst>
          </p:cNvPr>
          <p:cNvSpPr txBox="1"/>
          <p:nvPr/>
        </p:nvSpPr>
        <p:spPr>
          <a:xfrm>
            <a:off x="1340237" y="3397687"/>
            <a:ext cx="111824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dirty="0"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IRONMAN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EAA9ABD-9DA5-1DE0-FD87-294D7AE3C9E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0128" y="1998114"/>
            <a:ext cx="2786113" cy="312142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93E1F0C-18DA-BCA0-3810-CD78AED5562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3385" t="10072" r="26055" b="6248"/>
          <a:stretch/>
        </p:blipFill>
        <p:spPr>
          <a:xfrm>
            <a:off x="3759112" y="5653523"/>
            <a:ext cx="378397" cy="62627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16BA9B4-47D0-B8C9-D7E0-5464E6BDF0C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56804" y="5542153"/>
            <a:ext cx="350535" cy="818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459784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ECE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00BD8557-99F3-B2DD-7527-2AEAFED5856F}"/>
              </a:ext>
            </a:extLst>
          </p:cNvPr>
          <p:cNvSpPr/>
          <p:nvPr/>
        </p:nvSpPr>
        <p:spPr>
          <a:xfrm>
            <a:off x="369112" y="1605893"/>
            <a:ext cx="6064188" cy="3873474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736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DD657C-6FB0-158E-1324-A91B78D7B2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70795" y="311166"/>
            <a:ext cx="6928796" cy="378872"/>
          </a:xfrm>
        </p:spPr>
        <p:txBody>
          <a:bodyPr>
            <a:noAutofit/>
          </a:bodyPr>
          <a:lstStyle/>
          <a:p>
            <a:pPr algn="ctr"/>
            <a:r>
              <a:rPr lang="en-GB" sz="3200" b="1" i="1" spc="-123" dirty="0">
                <a:latin typeface="Verdana" panose="020B0604030504040204" pitchFamily="34" charset="0"/>
                <a:ea typeface="Verdana" panose="020B0604030504040204" pitchFamily="34" charset="0"/>
                <a:cs typeface="Objektiv Mk2 Black" panose="020B0902020204020203" pitchFamily="34" charset="0"/>
              </a:rPr>
              <a:t>SUPERHEROES, ASSEMBLE!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6E0F1D1-5D30-6717-0B04-C5EEFD34A73A}"/>
              </a:ext>
            </a:extLst>
          </p:cNvPr>
          <p:cNvSpPr/>
          <p:nvPr/>
        </p:nvSpPr>
        <p:spPr>
          <a:xfrm>
            <a:off x="369668" y="5480886"/>
            <a:ext cx="2020932" cy="101158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736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F4A3119-839B-3207-8B9C-41A19CF2713D}"/>
              </a:ext>
            </a:extLst>
          </p:cNvPr>
          <p:cNvSpPr/>
          <p:nvPr/>
        </p:nvSpPr>
        <p:spPr>
          <a:xfrm>
            <a:off x="2390878" y="5480888"/>
            <a:ext cx="2020932" cy="101158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736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2F31DD1-CB33-D277-D547-041D09339F81}"/>
              </a:ext>
            </a:extLst>
          </p:cNvPr>
          <p:cNvSpPr/>
          <p:nvPr/>
        </p:nvSpPr>
        <p:spPr>
          <a:xfrm>
            <a:off x="4412367" y="5480888"/>
            <a:ext cx="2020932" cy="101157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736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2957AB5-3372-E84C-C5F6-80B8FE171097}"/>
              </a:ext>
            </a:extLst>
          </p:cNvPr>
          <p:cNvSpPr txBox="1"/>
          <p:nvPr/>
        </p:nvSpPr>
        <p:spPr>
          <a:xfrm>
            <a:off x="369111" y="5600133"/>
            <a:ext cx="782514" cy="439615"/>
          </a:xfrm>
          <a:prstGeom prst="rect">
            <a:avLst/>
          </a:prstGeom>
          <a:noFill/>
        </p:spPr>
        <p:txBody>
          <a:bodyPr wrap="none" rtlCol="0">
            <a:normAutofit fontScale="77500" lnSpcReduction="20000"/>
          </a:bodyPr>
          <a:lstStyle/>
          <a:p>
            <a:r>
              <a:rPr lang="en-GB" spc="-150" dirty="0">
                <a:solidFill>
                  <a:schemeClr val="bg2">
                    <a:lumMod val="50000"/>
                  </a:schemeClr>
                </a:solidFill>
                <a:latin typeface="Source Sans Pro" panose="020B0503030403020204" pitchFamily="34" charset="0"/>
                <a:ea typeface="Source Sans Pro" panose="020B0503030403020204" pitchFamily="34" charset="0"/>
                <a:cs typeface="Microsoft Sans Serif" panose="020B0604020202020204" pitchFamily="34" charset="0"/>
              </a:rPr>
              <a:t>Greatest</a:t>
            </a:r>
          </a:p>
          <a:p>
            <a:r>
              <a:rPr lang="en-GB" spc="-150" dirty="0">
                <a:solidFill>
                  <a:schemeClr val="bg2">
                    <a:lumMod val="50000"/>
                  </a:schemeClr>
                </a:solidFill>
                <a:latin typeface="Source Sans Pro" panose="020B0503030403020204" pitchFamily="34" charset="0"/>
                <a:ea typeface="Source Sans Pro" panose="020B0503030403020204" pitchFamily="34" charset="0"/>
                <a:cs typeface="Microsoft Sans Serif" panose="020B0604020202020204" pitchFamily="34" charset="0"/>
              </a:rPr>
              <a:t>Strength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C25719B-A481-3CAC-AF85-9431CF696D6E}"/>
              </a:ext>
            </a:extLst>
          </p:cNvPr>
          <p:cNvSpPr txBox="1"/>
          <p:nvPr/>
        </p:nvSpPr>
        <p:spPr>
          <a:xfrm>
            <a:off x="2390321" y="5600133"/>
            <a:ext cx="782514" cy="439615"/>
          </a:xfrm>
          <a:prstGeom prst="rect">
            <a:avLst/>
          </a:prstGeom>
          <a:noFill/>
        </p:spPr>
        <p:txBody>
          <a:bodyPr wrap="none" rtlCol="0">
            <a:normAutofit fontScale="77500" lnSpcReduction="20000"/>
          </a:bodyPr>
          <a:lstStyle/>
          <a:p>
            <a:r>
              <a:rPr lang="en-GB" spc="-150" dirty="0">
                <a:solidFill>
                  <a:schemeClr val="bg2">
                    <a:lumMod val="50000"/>
                  </a:schemeClr>
                </a:solidFill>
                <a:latin typeface="Source Sans Pro" panose="020B0503030403020204" pitchFamily="34" charset="0"/>
                <a:ea typeface="Source Sans Pro" panose="020B0503030403020204" pitchFamily="34" charset="0"/>
                <a:cs typeface="Microsoft Sans Serif" panose="020B0604020202020204" pitchFamily="34" charset="0"/>
              </a:rPr>
              <a:t>Greatest</a:t>
            </a:r>
          </a:p>
          <a:p>
            <a:r>
              <a:rPr lang="en-GB" spc="-150" dirty="0">
                <a:solidFill>
                  <a:schemeClr val="bg2">
                    <a:lumMod val="50000"/>
                  </a:schemeClr>
                </a:solidFill>
                <a:latin typeface="Source Sans Pro" panose="020B0503030403020204" pitchFamily="34" charset="0"/>
                <a:ea typeface="Source Sans Pro" panose="020B0503030403020204" pitchFamily="34" charset="0"/>
                <a:cs typeface="Microsoft Sans Serif" panose="020B0604020202020204" pitchFamily="34" charset="0"/>
              </a:rPr>
              <a:t>Weakness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BE4F92A-05DD-2029-34A9-7A349CD9875E}"/>
              </a:ext>
            </a:extLst>
          </p:cNvPr>
          <p:cNvSpPr txBox="1"/>
          <p:nvPr/>
        </p:nvSpPr>
        <p:spPr>
          <a:xfrm>
            <a:off x="4411531" y="5603661"/>
            <a:ext cx="782514" cy="439615"/>
          </a:xfrm>
          <a:prstGeom prst="rect">
            <a:avLst/>
          </a:prstGeom>
          <a:noFill/>
        </p:spPr>
        <p:txBody>
          <a:bodyPr wrap="none" rtlCol="0">
            <a:normAutofit fontScale="77500" lnSpcReduction="20000"/>
          </a:bodyPr>
          <a:lstStyle/>
          <a:p>
            <a:r>
              <a:rPr lang="en-GB" spc="-150" dirty="0">
                <a:solidFill>
                  <a:schemeClr val="bg2">
                    <a:lumMod val="50000"/>
                  </a:schemeClr>
                </a:solidFill>
                <a:latin typeface="Source Sans Pro" panose="020B0503030403020204" pitchFamily="34" charset="0"/>
                <a:ea typeface="Source Sans Pro" panose="020B0503030403020204" pitchFamily="34" charset="0"/>
                <a:cs typeface="Microsoft Sans Serif" panose="020B0604020202020204" pitchFamily="34" charset="0"/>
              </a:rPr>
              <a:t>Swagger</a:t>
            </a:r>
          </a:p>
          <a:p>
            <a:r>
              <a:rPr lang="en-GB" spc="-150" dirty="0">
                <a:solidFill>
                  <a:schemeClr val="bg2">
                    <a:lumMod val="50000"/>
                  </a:schemeClr>
                </a:solidFill>
                <a:latin typeface="Source Sans Pro" panose="020B0503030403020204" pitchFamily="34" charset="0"/>
                <a:ea typeface="Source Sans Pro" panose="020B0503030403020204" pitchFamily="34" charset="0"/>
                <a:cs typeface="Microsoft Sans Serif" panose="020B0604020202020204" pitchFamily="34" charset="0"/>
              </a:rPr>
              <a:t>Meter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748A5F4-BA6E-45E0-B5FD-0A558EE4A6ED}"/>
              </a:ext>
            </a:extLst>
          </p:cNvPr>
          <p:cNvSpPr txBox="1"/>
          <p:nvPr/>
        </p:nvSpPr>
        <p:spPr>
          <a:xfrm>
            <a:off x="369665" y="5951508"/>
            <a:ext cx="9460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spc="-150" dirty="0"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?????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07DF335-8A6B-FE84-35CF-884F23BCDD5A}"/>
              </a:ext>
            </a:extLst>
          </p:cNvPr>
          <p:cNvSpPr txBox="1"/>
          <p:nvPr/>
        </p:nvSpPr>
        <p:spPr>
          <a:xfrm>
            <a:off x="2390322" y="5951506"/>
            <a:ext cx="9460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spc="-150" dirty="0"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?????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D97ED09-E17D-9507-8471-C28F96C86203}"/>
              </a:ext>
            </a:extLst>
          </p:cNvPr>
          <p:cNvSpPr txBox="1"/>
          <p:nvPr/>
        </p:nvSpPr>
        <p:spPr>
          <a:xfrm>
            <a:off x="4417600" y="5951505"/>
            <a:ext cx="8963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spc="-150" dirty="0"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???%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55A53A5-FE58-A30B-0261-62B5FF227862}"/>
              </a:ext>
            </a:extLst>
          </p:cNvPr>
          <p:cNvSpPr/>
          <p:nvPr/>
        </p:nvSpPr>
        <p:spPr>
          <a:xfrm>
            <a:off x="3429000" y="1770453"/>
            <a:ext cx="2866292" cy="3524000"/>
          </a:xfrm>
          <a:prstGeom prst="rect">
            <a:avLst/>
          </a:prstGeom>
          <a:noFill/>
          <a:ln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D66D808A-E1D7-1560-6773-764C81803346}"/>
              </a:ext>
            </a:extLst>
          </p:cNvPr>
          <p:cNvCxnSpPr>
            <a:cxnSpLocks/>
          </p:cNvCxnSpPr>
          <p:nvPr/>
        </p:nvCxnSpPr>
        <p:spPr>
          <a:xfrm>
            <a:off x="2390321" y="5568729"/>
            <a:ext cx="0" cy="800480"/>
          </a:xfrm>
          <a:prstGeom prst="line">
            <a:avLst/>
          </a:prstGeom>
          <a:ln w="31750">
            <a:solidFill>
              <a:schemeClr val="bg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C6C7332D-97E5-8022-43DC-936FA79966DD}"/>
              </a:ext>
            </a:extLst>
          </p:cNvPr>
          <p:cNvCxnSpPr>
            <a:cxnSpLocks/>
          </p:cNvCxnSpPr>
          <p:nvPr/>
        </p:nvCxnSpPr>
        <p:spPr>
          <a:xfrm>
            <a:off x="4411531" y="5568729"/>
            <a:ext cx="0" cy="800480"/>
          </a:xfrm>
          <a:prstGeom prst="line">
            <a:avLst/>
          </a:prstGeom>
          <a:ln w="31750">
            <a:solidFill>
              <a:schemeClr val="bg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Oval 20">
            <a:extLst>
              <a:ext uri="{FF2B5EF4-FFF2-40B4-BE49-F238E27FC236}">
                <a16:creationId xmlns:a16="http://schemas.microsoft.com/office/drawing/2014/main" id="{617A2263-8889-9227-668F-582AEF86C798}"/>
              </a:ext>
            </a:extLst>
          </p:cNvPr>
          <p:cNvSpPr/>
          <p:nvPr/>
        </p:nvSpPr>
        <p:spPr>
          <a:xfrm>
            <a:off x="1765764" y="872568"/>
            <a:ext cx="352338" cy="352338"/>
          </a:xfrm>
          <a:prstGeom prst="ellipse">
            <a:avLst/>
          </a:prstGeom>
          <a:solidFill>
            <a:srgbClr val="71DAFF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DE969758-83D1-3CDC-121E-BF7E8199734B}"/>
              </a:ext>
            </a:extLst>
          </p:cNvPr>
          <p:cNvSpPr/>
          <p:nvPr/>
        </p:nvSpPr>
        <p:spPr>
          <a:xfrm>
            <a:off x="2458483" y="873632"/>
            <a:ext cx="352338" cy="352338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50D97F14-2AFD-5257-AE66-B85165787B7D}"/>
              </a:ext>
            </a:extLst>
          </p:cNvPr>
          <p:cNvSpPr/>
          <p:nvPr/>
        </p:nvSpPr>
        <p:spPr>
          <a:xfrm>
            <a:off x="3117790" y="872815"/>
            <a:ext cx="352338" cy="352338"/>
          </a:xfrm>
          <a:prstGeom prst="ellipse">
            <a:avLst/>
          </a:prstGeom>
          <a:solidFill>
            <a:srgbClr val="AE78D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38121DEE-34C4-D6CD-807C-11CBC32695BC}"/>
              </a:ext>
            </a:extLst>
          </p:cNvPr>
          <p:cNvSpPr/>
          <p:nvPr/>
        </p:nvSpPr>
        <p:spPr>
          <a:xfrm>
            <a:off x="3810509" y="873879"/>
            <a:ext cx="352338" cy="352338"/>
          </a:xfrm>
          <a:prstGeom prst="ellipse">
            <a:avLst/>
          </a:prstGeom>
          <a:solidFill>
            <a:srgbClr val="FFFF99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6865FE9A-DCF0-C3DC-79C2-61CA3B3CE75B}"/>
              </a:ext>
            </a:extLst>
          </p:cNvPr>
          <p:cNvSpPr/>
          <p:nvPr/>
        </p:nvSpPr>
        <p:spPr>
          <a:xfrm>
            <a:off x="4450450" y="866371"/>
            <a:ext cx="352338" cy="352338"/>
          </a:xfrm>
          <a:prstGeom prst="ellipse">
            <a:avLst/>
          </a:prstGeom>
          <a:solidFill>
            <a:srgbClr val="F2B8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6A64D74E-1868-8ABB-79D6-E18B2D20CF27}"/>
              </a:ext>
            </a:extLst>
          </p:cNvPr>
          <p:cNvSpPr txBox="1"/>
          <p:nvPr/>
        </p:nvSpPr>
        <p:spPr>
          <a:xfrm>
            <a:off x="1576127" y="1172560"/>
            <a:ext cx="3365024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dirty="0">
                <a:latin typeface="Source Sans Pro" panose="020B0503030403020204" pitchFamily="34" charset="0"/>
                <a:ea typeface="Source Sans Pro" panose="020B0503030403020204" pitchFamily="34" charset="0"/>
              </a:rPr>
              <a:t>Strength            Skill	   Brains         Gadgets         Heart</a:t>
            </a:r>
          </a:p>
        </p:txBody>
      </p:sp>
      <p:graphicFrame>
        <p:nvGraphicFramePr>
          <p:cNvPr id="27" name="Chart 26">
            <a:extLst>
              <a:ext uri="{FF2B5EF4-FFF2-40B4-BE49-F238E27FC236}">
                <a16:creationId xmlns:a16="http://schemas.microsoft.com/office/drawing/2014/main" id="{344FB893-2037-0D45-5A34-50EBF7F67DC2}"/>
              </a:ext>
            </a:extLst>
          </p:cNvPr>
          <p:cNvGraphicFramePr>
            <a:graphicFrameLocks/>
          </p:cNvGraphicFramePr>
          <p:nvPr/>
        </p:nvGraphicFramePr>
        <p:xfrm>
          <a:off x="331364" y="1913866"/>
          <a:ext cx="3221137" cy="296764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30" name="Rectangle 29">
            <a:extLst>
              <a:ext uri="{FF2B5EF4-FFF2-40B4-BE49-F238E27FC236}">
                <a16:creationId xmlns:a16="http://schemas.microsoft.com/office/drawing/2014/main" id="{6E2AC436-E989-EABB-1288-F795150D7681}"/>
              </a:ext>
            </a:extLst>
          </p:cNvPr>
          <p:cNvSpPr/>
          <p:nvPr/>
        </p:nvSpPr>
        <p:spPr>
          <a:xfrm>
            <a:off x="1608361" y="5649173"/>
            <a:ext cx="581447" cy="675006"/>
          </a:xfrm>
          <a:prstGeom prst="rect">
            <a:avLst/>
          </a:prstGeom>
          <a:noFill/>
          <a:ln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8254CD39-CDBF-6663-15F5-BFDCC197A7F9}"/>
              </a:ext>
            </a:extLst>
          </p:cNvPr>
          <p:cNvSpPr/>
          <p:nvPr/>
        </p:nvSpPr>
        <p:spPr>
          <a:xfrm>
            <a:off x="3629018" y="5631466"/>
            <a:ext cx="581447" cy="675006"/>
          </a:xfrm>
          <a:prstGeom prst="rect">
            <a:avLst/>
          </a:prstGeom>
          <a:noFill/>
          <a:ln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7AD89932-532E-00CC-2038-84C38691A1F6}"/>
              </a:ext>
            </a:extLst>
          </p:cNvPr>
          <p:cNvSpPr txBox="1"/>
          <p:nvPr/>
        </p:nvSpPr>
        <p:spPr>
          <a:xfrm>
            <a:off x="3814876" y="3219464"/>
            <a:ext cx="22525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INSERT FINAL IMAGE OF YOUR SUPERHERO</a:t>
            </a:r>
          </a:p>
        </p:txBody>
      </p:sp>
      <p:pic>
        <p:nvPicPr>
          <p:cNvPr id="35" name="Picture 34" descr="A circular orange and black logo&#10;&#10;Description automatically generated with medium confidence">
            <a:extLst>
              <a:ext uri="{FF2B5EF4-FFF2-40B4-BE49-F238E27FC236}">
                <a16:creationId xmlns:a16="http://schemas.microsoft.com/office/drawing/2014/main" id="{51DCAABF-AC2F-C6C3-EB7C-B16852AF004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157" t="11241" r="6439" b="11622"/>
          <a:stretch/>
        </p:blipFill>
        <p:spPr>
          <a:xfrm>
            <a:off x="5586372" y="5588051"/>
            <a:ext cx="795396" cy="726908"/>
          </a:xfrm>
          <a:prstGeom prst="rect">
            <a:avLst/>
          </a:prstGeom>
        </p:spPr>
      </p:pic>
      <p:sp>
        <p:nvSpPr>
          <p:cNvPr id="36" name="TextBox 35">
            <a:extLst>
              <a:ext uri="{FF2B5EF4-FFF2-40B4-BE49-F238E27FC236}">
                <a16:creationId xmlns:a16="http://schemas.microsoft.com/office/drawing/2014/main" id="{179E6964-7D9D-1FD1-7C90-A03718056780}"/>
              </a:ext>
            </a:extLst>
          </p:cNvPr>
          <p:cNvSpPr txBox="1"/>
          <p:nvPr/>
        </p:nvSpPr>
        <p:spPr>
          <a:xfrm>
            <a:off x="3660436" y="5751450"/>
            <a:ext cx="58144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b="1" dirty="0">
                <a:solidFill>
                  <a:srgbClr val="FF0000"/>
                </a:solidFill>
              </a:rPr>
              <a:t>INSERT IMAGE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00BE1955-0939-8137-0FE6-980BBF635151}"/>
              </a:ext>
            </a:extLst>
          </p:cNvPr>
          <p:cNvSpPr txBox="1"/>
          <p:nvPr/>
        </p:nvSpPr>
        <p:spPr>
          <a:xfrm>
            <a:off x="1651208" y="5748590"/>
            <a:ext cx="58144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b="1" dirty="0">
                <a:solidFill>
                  <a:srgbClr val="FF0000"/>
                </a:solidFill>
              </a:rPr>
              <a:t>INSERT IMAGE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D1E0048C-1A58-079A-FC0B-BBBA464B7334}"/>
              </a:ext>
            </a:extLst>
          </p:cNvPr>
          <p:cNvSpPr txBox="1"/>
          <p:nvPr/>
        </p:nvSpPr>
        <p:spPr>
          <a:xfrm>
            <a:off x="1340237" y="3242287"/>
            <a:ext cx="111824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dirty="0">
                <a:solidFill>
                  <a:srgbClr val="FF0000"/>
                </a:solidFill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INSERT YOUR SUPERHERO’S NAME</a:t>
            </a:r>
          </a:p>
        </p:txBody>
      </p:sp>
    </p:spTree>
    <p:extLst>
      <p:ext uri="{BB962C8B-B14F-4D97-AF65-F5344CB8AC3E}">
        <p14:creationId xmlns:p14="http://schemas.microsoft.com/office/powerpoint/2010/main" val="329756378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1D9A78"/>
      </a:accent1>
      <a:accent2>
        <a:srgbClr val="8BC145"/>
      </a:accent2>
      <a:accent3>
        <a:srgbClr val="36AFCE"/>
      </a:accent3>
      <a:accent4>
        <a:srgbClr val="1D6FA9"/>
      </a:accent4>
      <a:accent5>
        <a:srgbClr val="B74919"/>
      </a:accent5>
      <a:accent6>
        <a:srgbClr val="F19D19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AE6F2518-B084-4896-AF52-66CC2144AA26}"/>
    </a:ext>
  </a:extLst>
</a:theme>
</file>

<file path=ppt/theme/themeOverride1.xml><?xml version="1.0" encoding="utf-8"?>
<a:themeOverride xmlns:a="http://schemas.openxmlformats.org/drawingml/2006/main">
  <a:clrScheme name="Custom 3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71DAFF"/>
    </a:accent1>
    <a:accent2>
      <a:srgbClr val="B2DE82"/>
    </a:accent2>
    <a:accent3>
      <a:srgbClr val="A365D1"/>
    </a:accent3>
    <a:accent4>
      <a:srgbClr val="FFC000"/>
    </a:accent4>
    <a:accent5>
      <a:srgbClr val="FFFF99"/>
    </a:accent5>
    <a:accent6>
      <a:srgbClr val="F0904E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游ゴシック Light"/>
      <a:font script="Hang" typeface="맑은 고딕"/>
      <a:font script="Hans" typeface="等线 Light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游ゴシック"/>
      <a:font script="Hang" typeface="맑은 고딕"/>
      <a:font script="Hans" typeface="等线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ppt/theme/themeOverride2.xml><?xml version="1.0" encoding="utf-8"?>
<a:themeOverride xmlns:a="http://schemas.openxmlformats.org/drawingml/2006/main">
  <a:clrScheme name="Custom 3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71DAFF"/>
    </a:accent1>
    <a:accent2>
      <a:srgbClr val="B2DE82"/>
    </a:accent2>
    <a:accent3>
      <a:srgbClr val="A365D1"/>
    </a:accent3>
    <a:accent4>
      <a:srgbClr val="FFC000"/>
    </a:accent4>
    <a:accent5>
      <a:srgbClr val="FFFF99"/>
    </a:accent5>
    <a:accent6>
      <a:srgbClr val="F0904E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游ゴシック Light"/>
      <a:font script="Hang" typeface="맑은 고딕"/>
      <a:font script="Hans" typeface="等线 Light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游ゴシック"/>
      <a:font script="Hang" typeface="맑은 고딕"/>
      <a:font script="Hans" typeface="等线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ppt/theme/themeOverride3.xml><?xml version="1.0" encoding="utf-8"?>
<a:themeOverride xmlns:a="http://schemas.openxmlformats.org/drawingml/2006/main">
  <a:clrScheme name="Custom 3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71DAFF"/>
    </a:accent1>
    <a:accent2>
      <a:srgbClr val="B2DE82"/>
    </a:accent2>
    <a:accent3>
      <a:srgbClr val="A365D1"/>
    </a:accent3>
    <a:accent4>
      <a:srgbClr val="FFC000"/>
    </a:accent4>
    <a:accent5>
      <a:srgbClr val="FFFF99"/>
    </a:accent5>
    <a:accent6>
      <a:srgbClr val="F0904E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游ゴシック Light"/>
      <a:font script="Hang" typeface="맑은 고딕"/>
      <a:font script="Hans" typeface="等线 Light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游ゴシック"/>
      <a:font script="Hang" typeface="맑은 고딕"/>
      <a:font script="Hans" typeface="等线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Office 2013 - 2022 Theme</Template>
  <TotalTime>557</TotalTime>
  <Words>333</Words>
  <Application>Microsoft Office PowerPoint</Application>
  <PresentationFormat>Custom</PresentationFormat>
  <Paragraphs>105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0" baseType="lpstr">
      <vt:lpstr>Arial</vt:lpstr>
      <vt:lpstr>Calibri</vt:lpstr>
      <vt:lpstr>Calibri Light</vt:lpstr>
      <vt:lpstr>Microsoft Sans Serif</vt:lpstr>
      <vt:lpstr>Source Sans Pro</vt:lpstr>
      <vt:lpstr>Verdana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SUPERHERO POWERS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SUPERHEROES, ASSEMBLE!</vt:lpstr>
      <vt:lpstr>SUPERHEROES, ASSEMBLE!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Matthew Archer</dc:creator>
  <cp:lastModifiedBy>Matthew Archer</cp:lastModifiedBy>
  <cp:revision>3</cp:revision>
  <dcterms:created xsi:type="dcterms:W3CDTF">2024-03-03T14:18:56Z</dcterms:created>
  <dcterms:modified xsi:type="dcterms:W3CDTF">2024-03-06T10:12:23Z</dcterms:modified>
</cp:coreProperties>
</file>