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129" r:id="rId4"/>
  </p:sldMasterIdLst>
  <p:notesMasterIdLst>
    <p:notesMasterId r:id="rId21"/>
  </p:notesMasterIdLst>
  <p:handoutMasterIdLst>
    <p:handoutMasterId r:id="rId22"/>
  </p:handoutMasterIdLst>
  <p:sldIdLst>
    <p:sldId id="324" r:id="rId5"/>
    <p:sldId id="339" r:id="rId6"/>
    <p:sldId id="302" r:id="rId7"/>
    <p:sldId id="315" r:id="rId8"/>
    <p:sldId id="294" r:id="rId9"/>
    <p:sldId id="295" r:id="rId10"/>
    <p:sldId id="335" r:id="rId11"/>
    <p:sldId id="332" r:id="rId12"/>
    <p:sldId id="336" r:id="rId13"/>
    <p:sldId id="338" r:id="rId14"/>
    <p:sldId id="337" r:id="rId15"/>
    <p:sldId id="326" r:id="rId16"/>
    <p:sldId id="304" r:id="rId17"/>
    <p:sldId id="313" r:id="rId18"/>
    <p:sldId id="327" r:id="rId19"/>
    <p:sldId id="328"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968" userDrawn="1">
          <p15:clr>
            <a:srgbClr val="A4A3A4"/>
          </p15:clr>
        </p15:guide>
        <p15:guide id="2" pos="408" userDrawn="1">
          <p15:clr>
            <a:srgbClr val="A4A3A4"/>
          </p15:clr>
        </p15:guide>
        <p15:guide id="3" orient="horz" pos="3912" userDrawn="1">
          <p15:clr>
            <a:srgbClr val="A4A3A4"/>
          </p15:clr>
        </p15:guide>
        <p15:guide id="4" pos="7272" userDrawn="1">
          <p15:clr>
            <a:srgbClr val="A4A3A4"/>
          </p15:clr>
        </p15:guide>
        <p15:guide id="5" orient="horz" pos="1656"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9D9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685F64E-EB4A-4E2E-BF08-AEE5E9AFC6F0}" v="170" dt="2022-04-12T16:05:42.838"/>
  </p1510:revLst>
</p1510:revInfo>
</file>

<file path=ppt/tableStyles.xml><?xml version="1.0" encoding="utf-8"?>
<a:tblStyleLst xmlns:a="http://schemas.openxmlformats.org/drawingml/2006/main" def="{6E25E649-3F16-4E02-A733-19D2CDBF48F0}">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132" autoAdjust="0"/>
    <p:restoredTop sz="87885" autoAdjust="0"/>
  </p:normalViewPr>
  <p:slideViewPr>
    <p:cSldViewPr snapToGrid="0">
      <p:cViewPr varScale="1">
        <p:scale>
          <a:sx n="57" d="100"/>
          <a:sy n="57" d="100"/>
        </p:scale>
        <p:origin x="1170" y="72"/>
      </p:cViewPr>
      <p:guideLst>
        <p:guide orient="horz" pos="1968"/>
        <p:guide pos="408"/>
        <p:guide orient="horz" pos="3912"/>
        <p:guide pos="7272"/>
        <p:guide orient="horz" pos="1656"/>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 Id="rId27"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C68DC80-92E9-4E12-BAF2-29690D32E4BE}" type="doc">
      <dgm:prSet loTypeId="urn:microsoft.com/office/officeart/2005/8/layout/vList2" loCatId="list" qsTypeId="urn:microsoft.com/office/officeart/2005/8/quickstyle/simple2" qsCatId="simple" csTypeId="urn:microsoft.com/office/officeart/2005/8/colors/accent1_2" csCatId="accent1"/>
      <dgm:spPr/>
      <dgm:t>
        <a:bodyPr/>
        <a:lstStyle/>
        <a:p>
          <a:endParaRPr lang="en-US"/>
        </a:p>
      </dgm:t>
    </dgm:pt>
    <dgm:pt modelId="{ECE84E8F-9E46-4762-98B5-CFC4661FC605}">
      <dgm:prSet/>
      <dgm:spPr/>
      <dgm:t>
        <a:bodyPr/>
        <a:lstStyle/>
        <a:p>
          <a:r>
            <a:rPr lang="en-US"/>
            <a:t>Stress has severely started to impact organizations and its effects can be seen on employee productivity and mental health.</a:t>
          </a:r>
        </a:p>
      </dgm:t>
    </dgm:pt>
    <dgm:pt modelId="{8E2EA277-DA9C-4DC4-BA0D-C686C276FFBE}" type="parTrans" cxnId="{57964370-0722-4C84-9B45-E4F37E6258F5}">
      <dgm:prSet/>
      <dgm:spPr/>
      <dgm:t>
        <a:bodyPr/>
        <a:lstStyle/>
        <a:p>
          <a:endParaRPr lang="en-US"/>
        </a:p>
      </dgm:t>
    </dgm:pt>
    <dgm:pt modelId="{CFF5E150-21D9-45A1-B154-092940563103}" type="sibTrans" cxnId="{57964370-0722-4C84-9B45-E4F37E6258F5}">
      <dgm:prSet/>
      <dgm:spPr/>
      <dgm:t>
        <a:bodyPr/>
        <a:lstStyle/>
        <a:p>
          <a:endParaRPr lang="en-US"/>
        </a:p>
      </dgm:t>
    </dgm:pt>
    <dgm:pt modelId="{DCB7DBDC-EF23-4DE3-935E-1A6D6D1EFC91}">
      <dgm:prSet/>
      <dgm:spPr/>
      <dgm:t>
        <a:bodyPr/>
        <a:lstStyle/>
        <a:p>
          <a:r>
            <a:rPr lang="en-US"/>
            <a:t>Psychological strain, caused by stress, can cause employees to act out and harm the organization.</a:t>
          </a:r>
        </a:p>
      </dgm:t>
    </dgm:pt>
    <dgm:pt modelId="{C1726606-AC37-41ED-93B9-FADCFBAA1C20}" type="parTrans" cxnId="{D1B89804-ECE4-441D-BE96-F53367C495BB}">
      <dgm:prSet/>
      <dgm:spPr/>
      <dgm:t>
        <a:bodyPr/>
        <a:lstStyle/>
        <a:p>
          <a:endParaRPr lang="en-US"/>
        </a:p>
      </dgm:t>
    </dgm:pt>
    <dgm:pt modelId="{6CCB06D0-EB33-4DCF-BF9A-D029AFAA1A6A}" type="sibTrans" cxnId="{D1B89804-ECE4-441D-BE96-F53367C495BB}">
      <dgm:prSet/>
      <dgm:spPr/>
      <dgm:t>
        <a:bodyPr/>
        <a:lstStyle/>
        <a:p>
          <a:endParaRPr lang="en-US"/>
        </a:p>
      </dgm:t>
    </dgm:pt>
    <dgm:pt modelId="{FAC3CD10-C974-4376-A81B-C37C4FD80A04}">
      <dgm:prSet/>
      <dgm:spPr/>
      <dgm:t>
        <a:bodyPr/>
        <a:lstStyle/>
        <a:p>
          <a:r>
            <a:rPr lang="en-US"/>
            <a:t>Workers may be stressed due to several factors, such as harassment, long working hours, insufficient rewards, Instability in the workplace and so on (Hamaideh, 2011). </a:t>
          </a:r>
        </a:p>
      </dgm:t>
    </dgm:pt>
    <dgm:pt modelId="{76EDB9AC-5A6C-4F73-8ACE-EA8D5C7C866F}" type="parTrans" cxnId="{C010FD2A-8CC1-4CA5-A888-099AF00474B9}">
      <dgm:prSet/>
      <dgm:spPr/>
      <dgm:t>
        <a:bodyPr/>
        <a:lstStyle/>
        <a:p>
          <a:endParaRPr lang="en-US"/>
        </a:p>
      </dgm:t>
    </dgm:pt>
    <dgm:pt modelId="{3D7F0857-D776-4F3E-BC85-0FA4570160BE}" type="sibTrans" cxnId="{C010FD2A-8CC1-4CA5-A888-099AF00474B9}">
      <dgm:prSet/>
      <dgm:spPr/>
      <dgm:t>
        <a:bodyPr/>
        <a:lstStyle/>
        <a:p>
          <a:endParaRPr lang="en-US"/>
        </a:p>
      </dgm:t>
    </dgm:pt>
    <dgm:pt modelId="{8B0F4CA8-6D7D-41EB-8EA6-A9CA35A816AD}" type="pres">
      <dgm:prSet presAssocID="{AC68DC80-92E9-4E12-BAF2-29690D32E4BE}" presName="linear" presStyleCnt="0">
        <dgm:presLayoutVars>
          <dgm:animLvl val="lvl"/>
          <dgm:resizeHandles val="exact"/>
        </dgm:presLayoutVars>
      </dgm:prSet>
      <dgm:spPr/>
    </dgm:pt>
    <dgm:pt modelId="{5E249977-03DA-4DA4-9642-B7B0E82D7341}" type="pres">
      <dgm:prSet presAssocID="{ECE84E8F-9E46-4762-98B5-CFC4661FC605}" presName="parentText" presStyleLbl="node1" presStyleIdx="0" presStyleCnt="3">
        <dgm:presLayoutVars>
          <dgm:chMax val="0"/>
          <dgm:bulletEnabled val="1"/>
        </dgm:presLayoutVars>
      </dgm:prSet>
      <dgm:spPr/>
    </dgm:pt>
    <dgm:pt modelId="{5FFAF395-4A97-4165-8B68-DE20A094AAE1}" type="pres">
      <dgm:prSet presAssocID="{CFF5E150-21D9-45A1-B154-092940563103}" presName="spacer" presStyleCnt="0"/>
      <dgm:spPr/>
    </dgm:pt>
    <dgm:pt modelId="{2BA4BFCA-F6CE-4B9A-8266-DC95CC4E24B6}" type="pres">
      <dgm:prSet presAssocID="{DCB7DBDC-EF23-4DE3-935E-1A6D6D1EFC91}" presName="parentText" presStyleLbl="node1" presStyleIdx="1" presStyleCnt="3">
        <dgm:presLayoutVars>
          <dgm:chMax val="0"/>
          <dgm:bulletEnabled val="1"/>
        </dgm:presLayoutVars>
      </dgm:prSet>
      <dgm:spPr/>
    </dgm:pt>
    <dgm:pt modelId="{25029E14-2671-4A99-857A-6E30DFACE84B}" type="pres">
      <dgm:prSet presAssocID="{6CCB06D0-EB33-4DCF-BF9A-D029AFAA1A6A}" presName="spacer" presStyleCnt="0"/>
      <dgm:spPr/>
    </dgm:pt>
    <dgm:pt modelId="{FC1C2878-B190-4E07-8FB7-A0E0560B2F4E}" type="pres">
      <dgm:prSet presAssocID="{FAC3CD10-C974-4376-A81B-C37C4FD80A04}" presName="parentText" presStyleLbl="node1" presStyleIdx="2" presStyleCnt="3">
        <dgm:presLayoutVars>
          <dgm:chMax val="0"/>
          <dgm:bulletEnabled val="1"/>
        </dgm:presLayoutVars>
      </dgm:prSet>
      <dgm:spPr/>
    </dgm:pt>
  </dgm:ptLst>
  <dgm:cxnLst>
    <dgm:cxn modelId="{D1B89804-ECE4-441D-BE96-F53367C495BB}" srcId="{AC68DC80-92E9-4E12-BAF2-29690D32E4BE}" destId="{DCB7DBDC-EF23-4DE3-935E-1A6D6D1EFC91}" srcOrd="1" destOrd="0" parTransId="{C1726606-AC37-41ED-93B9-FADCFBAA1C20}" sibTransId="{6CCB06D0-EB33-4DCF-BF9A-D029AFAA1A6A}"/>
    <dgm:cxn modelId="{C010FD2A-8CC1-4CA5-A888-099AF00474B9}" srcId="{AC68DC80-92E9-4E12-BAF2-29690D32E4BE}" destId="{FAC3CD10-C974-4376-A81B-C37C4FD80A04}" srcOrd="2" destOrd="0" parTransId="{76EDB9AC-5A6C-4F73-8ACE-EA8D5C7C866F}" sibTransId="{3D7F0857-D776-4F3E-BC85-0FA4570160BE}"/>
    <dgm:cxn modelId="{E7B6F960-81A6-4B94-9956-3184FD71697F}" type="presOf" srcId="{DCB7DBDC-EF23-4DE3-935E-1A6D6D1EFC91}" destId="{2BA4BFCA-F6CE-4B9A-8266-DC95CC4E24B6}" srcOrd="0" destOrd="0" presId="urn:microsoft.com/office/officeart/2005/8/layout/vList2"/>
    <dgm:cxn modelId="{906DAA44-912D-4860-99F8-EDEB44B5A6E5}" type="presOf" srcId="{AC68DC80-92E9-4E12-BAF2-29690D32E4BE}" destId="{8B0F4CA8-6D7D-41EB-8EA6-A9CA35A816AD}" srcOrd="0" destOrd="0" presId="urn:microsoft.com/office/officeart/2005/8/layout/vList2"/>
    <dgm:cxn modelId="{57964370-0722-4C84-9B45-E4F37E6258F5}" srcId="{AC68DC80-92E9-4E12-BAF2-29690D32E4BE}" destId="{ECE84E8F-9E46-4762-98B5-CFC4661FC605}" srcOrd="0" destOrd="0" parTransId="{8E2EA277-DA9C-4DC4-BA0D-C686C276FFBE}" sibTransId="{CFF5E150-21D9-45A1-B154-092940563103}"/>
    <dgm:cxn modelId="{CE619C5A-E3D6-4A82-B501-ECA777E5234C}" type="presOf" srcId="{FAC3CD10-C974-4376-A81B-C37C4FD80A04}" destId="{FC1C2878-B190-4E07-8FB7-A0E0560B2F4E}" srcOrd="0" destOrd="0" presId="urn:microsoft.com/office/officeart/2005/8/layout/vList2"/>
    <dgm:cxn modelId="{4C375AAA-54BD-46AD-AD1C-4FB032DA4546}" type="presOf" srcId="{ECE84E8F-9E46-4762-98B5-CFC4661FC605}" destId="{5E249977-03DA-4DA4-9642-B7B0E82D7341}" srcOrd="0" destOrd="0" presId="urn:microsoft.com/office/officeart/2005/8/layout/vList2"/>
    <dgm:cxn modelId="{DB51D08F-0BE9-4440-9D79-03C1F7B4982E}" type="presParOf" srcId="{8B0F4CA8-6D7D-41EB-8EA6-A9CA35A816AD}" destId="{5E249977-03DA-4DA4-9642-B7B0E82D7341}" srcOrd="0" destOrd="0" presId="urn:microsoft.com/office/officeart/2005/8/layout/vList2"/>
    <dgm:cxn modelId="{70D97F66-91F0-48A8-B571-0115447C57D4}" type="presParOf" srcId="{8B0F4CA8-6D7D-41EB-8EA6-A9CA35A816AD}" destId="{5FFAF395-4A97-4165-8B68-DE20A094AAE1}" srcOrd="1" destOrd="0" presId="urn:microsoft.com/office/officeart/2005/8/layout/vList2"/>
    <dgm:cxn modelId="{3D4581FE-7BD4-4619-A943-A2FCBAC62684}" type="presParOf" srcId="{8B0F4CA8-6D7D-41EB-8EA6-A9CA35A816AD}" destId="{2BA4BFCA-F6CE-4B9A-8266-DC95CC4E24B6}" srcOrd="2" destOrd="0" presId="urn:microsoft.com/office/officeart/2005/8/layout/vList2"/>
    <dgm:cxn modelId="{F46B70DE-5449-42FE-A762-2360C110B05B}" type="presParOf" srcId="{8B0F4CA8-6D7D-41EB-8EA6-A9CA35A816AD}" destId="{25029E14-2671-4A99-857A-6E30DFACE84B}" srcOrd="3" destOrd="0" presId="urn:microsoft.com/office/officeart/2005/8/layout/vList2"/>
    <dgm:cxn modelId="{8CC71E68-4C65-4033-9220-4D4EE6885214}" type="presParOf" srcId="{8B0F4CA8-6D7D-41EB-8EA6-A9CA35A816AD}" destId="{FC1C2878-B190-4E07-8FB7-A0E0560B2F4E}" srcOrd="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C0B2E9C-5A83-417F-ABB6-E95E54D6D68E}"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en-US"/>
        </a:p>
      </dgm:t>
    </dgm:pt>
    <dgm:pt modelId="{A791F28E-4AF2-4A85-8C44-47ED1E098A02}">
      <dgm:prSet/>
      <dgm:spPr/>
      <dgm:t>
        <a:bodyPr/>
        <a:lstStyle/>
        <a:p>
          <a:r>
            <a:rPr lang="en-US"/>
            <a:t>Workers will be stressed out if they feel the organization is biased or against them.</a:t>
          </a:r>
        </a:p>
      </dgm:t>
    </dgm:pt>
    <dgm:pt modelId="{8A7E6BC6-F38C-443C-8313-4B6454CFB527}" type="parTrans" cxnId="{5558C66C-5972-43AB-8C3B-3ACF958DAFD0}">
      <dgm:prSet/>
      <dgm:spPr/>
      <dgm:t>
        <a:bodyPr/>
        <a:lstStyle/>
        <a:p>
          <a:endParaRPr lang="en-US"/>
        </a:p>
      </dgm:t>
    </dgm:pt>
    <dgm:pt modelId="{136790F3-5DEE-4E19-B59A-6214A3050305}" type="sibTrans" cxnId="{5558C66C-5972-43AB-8C3B-3ACF958DAFD0}">
      <dgm:prSet/>
      <dgm:spPr/>
      <dgm:t>
        <a:bodyPr/>
        <a:lstStyle/>
        <a:p>
          <a:endParaRPr lang="en-US"/>
        </a:p>
      </dgm:t>
    </dgm:pt>
    <dgm:pt modelId="{5DB4C98F-818C-4B80-B0C0-62302F84AF74}">
      <dgm:prSet/>
      <dgm:spPr/>
      <dgm:t>
        <a:bodyPr/>
        <a:lstStyle/>
        <a:p>
          <a:r>
            <a:rPr lang="en-US"/>
            <a:t>The policies of the company should favor the employee.</a:t>
          </a:r>
        </a:p>
      </dgm:t>
    </dgm:pt>
    <dgm:pt modelId="{FA6B2C9F-162D-445B-8BA7-C4E0F4998BCE}" type="parTrans" cxnId="{61D6C895-8CD7-4C89-87A6-87C886067D51}">
      <dgm:prSet/>
      <dgm:spPr/>
      <dgm:t>
        <a:bodyPr/>
        <a:lstStyle/>
        <a:p>
          <a:endParaRPr lang="en-US"/>
        </a:p>
      </dgm:t>
    </dgm:pt>
    <dgm:pt modelId="{64BD44CF-6DAD-4CF6-A80F-2F26F60D647D}" type="sibTrans" cxnId="{61D6C895-8CD7-4C89-87A6-87C886067D51}">
      <dgm:prSet/>
      <dgm:spPr/>
      <dgm:t>
        <a:bodyPr/>
        <a:lstStyle/>
        <a:p>
          <a:endParaRPr lang="en-US"/>
        </a:p>
      </dgm:t>
    </dgm:pt>
    <dgm:pt modelId="{CF7272E5-C3C8-4F54-AC31-71E7E80DC5A3}">
      <dgm:prSet/>
      <dgm:spPr/>
      <dgm:t>
        <a:bodyPr/>
        <a:lstStyle/>
        <a:p>
          <a:r>
            <a:rPr lang="en-US"/>
            <a:t>There needs to growth for advancement and progress of the employees.</a:t>
          </a:r>
        </a:p>
      </dgm:t>
    </dgm:pt>
    <dgm:pt modelId="{7F27C986-F486-4143-8666-487C0FCB9750}" type="parTrans" cxnId="{35681014-51BF-40BD-86C2-3DD1FA37910C}">
      <dgm:prSet/>
      <dgm:spPr/>
      <dgm:t>
        <a:bodyPr/>
        <a:lstStyle/>
        <a:p>
          <a:endParaRPr lang="en-US"/>
        </a:p>
      </dgm:t>
    </dgm:pt>
    <dgm:pt modelId="{870548D3-DB5D-4C75-BAFF-3B8B8A84D575}" type="sibTrans" cxnId="{35681014-51BF-40BD-86C2-3DD1FA37910C}">
      <dgm:prSet/>
      <dgm:spPr/>
      <dgm:t>
        <a:bodyPr/>
        <a:lstStyle/>
        <a:p>
          <a:endParaRPr lang="en-US"/>
        </a:p>
      </dgm:t>
    </dgm:pt>
    <dgm:pt modelId="{8542BF92-67AE-44FB-86D1-A350BEDC0EB9}">
      <dgm:prSet/>
      <dgm:spPr/>
      <dgm:t>
        <a:bodyPr/>
        <a:lstStyle/>
        <a:p>
          <a:r>
            <a:rPr lang="en-US"/>
            <a:t>Workers should be encouraged to have a healthy work-life balance.</a:t>
          </a:r>
        </a:p>
      </dgm:t>
    </dgm:pt>
    <dgm:pt modelId="{AC7CCF97-EBDD-4777-A9D8-834E5F34F3B2}" type="parTrans" cxnId="{4553ABDC-16C2-4A3A-8CFA-BC80F9B8FAB2}">
      <dgm:prSet/>
      <dgm:spPr/>
      <dgm:t>
        <a:bodyPr/>
        <a:lstStyle/>
        <a:p>
          <a:endParaRPr lang="en-US"/>
        </a:p>
      </dgm:t>
    </dgm:pt>
    <dgm:pt modelId="{4271D12A-DB0E-435C-BA73-C4E90BC9A960}" type="sibTrans" cxnId="{4553ABDC-16C2-4A3A-8CFA-BC80F9B8FAB2}">
      <dgm:prSet/>
      <dgm:spPr/>
      <dgm:t>
        <a:bodyPr/>
        <a:lstStyle/>
        <a:p>
          <a:endParaRPr lang="en-US"/>
        </a:p>
      </dgm:t>
    </dgm:pt>
    <dgm:pt modelId="{D6802014-6D6C-40B0-94D8-2884B8D0601D}">
      <dgm:prSet/>
      <dgm:spPr/>
      <dgm:t>
        <a:bodyPr/>
        <a:lstStyle/>
        <a:p>
          <a:r>
            <a:rPr lang="en-US"/>
            <a:t>Management should play its part in ensuring the workers are satisfied and happy.</a:t>
          </a:r>
        </a:p>
      </dgm:t>
    </dgm:pt>
    <dgm:pt modelId="{2C5BE153-BE38-4043-A948-D887FCD017E3}" type="parTrans" cxnId="{15A48BE0-E6E9-4AC7-AFA0-C2FA6B6A35F0}">
      <dgm:prSet/>
      <dgm:spPr/>
      <dgm:t>
        <a:bodyPr/>
        <a:lstStyle/>
        <a:p>
          <a:endParaRPr lang="en-US"/>
        </a:p>
      </dgm:t>
    </dgm:pt>
    <dgm:pt modelId="{C3BD25E5-E9E1-470A-A674-E9410084A1E3}" type="sibTrans" cxnId="{15A48BE0-E6E9-4AC7-AFA0-C2FA6B6A35F0}">
      <dgm:prSet/>
      <dgm:spPr/>
      <dgm:t>
        <a:bodyPr/>
        <a:lstStyle/>
        <a:p>
          <a:endParaRPr lang="en-US"/>
        </a:p>
      </dgm:t>
    </dgm:pt>
    <dgm:pt modelId="{09AF8FF2-B9EE-42EF-AB65-AAEE53EC8626}" type="pres">
      <dgm:prSet presAssocID="{DC0B2E9C-5A83-417F-ABB6-E95E54D6D68E}" presName="outerComposite" presStyleCnt="0">
        <dgm:presLayoutVars>
          <dgm:chMax val="5"/>
          <dgm:dir/>
          <dgm:resizeHandles val="exact"/>
        </dgm:presLayoutVars>
      </dgm:prSet>
      <dgm:spPr/>
    </dgm:pt>
    <dgm:pt modelId="{614CF136-A602-4493-837E-7C5DC5AA1FF3}" type="pres">
      <dgm:prSet presAssocID="{DC0B2E9C-5A83-417F-ABB6-E95E54D6D68E}" presName="dummyMaxCanvas" presStyleCnt="0">
        <dgm:presLayoutVars/>
      </dgm:prSet>
      <dgm:spPr/>
    </dgm:pt>
    <dgm:pt modelId="{C93070F7-7B03-4377-A247-F79B0B92F804}" type="pres">
      <dgm:prSet presAssocID="{DC0B2E9C-5A83-417F-ABB6-E95E54D6D68E}" presName="FiveNodes_1" presStyleLbl="node1" presStyleIdx="0" presStyleCnt="5">
        <dgm:presLayoutVars>
          <dgm:bulletEnabled val="1"/>
        </dgm:presLayoutVars>
      </dgm:prSet>
      <dgm:spPr/>
    </dgm:pt>
    <dgm:pt modelId="{7A90D4E0-2092-489C-B999-C2156A0FDF5D}" type="pres">
      <dgm:prSet presAssocID="{DC0B2E9C-5A83-417F-ABB6-E95E54D6D68E}" presName="FiveNodes_2" presStyleLbl="node1" presStyleIdx="1" presStyleCnt="5">
        <dgm:presLayoutVars>
          <dgm:bulletEnabled val="1"/>
        </dgm:presLayoutVars>
      </dgm:prSet>
      <dgm:spPr/>
    </dgm:pt>
    <dgm:pt modelId="{62C0DFF8-04CA-4346-886A-CD2A8D3C6817}" type="pres">
      <dgm:prSet presAssocID="{DC0B2E9C-5A83-417F-ABB6-E95E54D6D68E}" presName="FiveNodes_3" presStyleLbl="node1" presStyleIdx="2" presStyleCnt="5">
        <dgm:presLayoutVars>
          <dgm:bulletEnabled val="1"/>
        </dgm:presLayoutVars>
      </dgm:prSet>
      <dgm:spPr/>
    </dgm:pt>
    <dgm:pt modelId="{2EB62A05-7EFB-4E76-8DD7-52C7E38E143E}" type="pres">
      <dgm:prSet presAssocID="{DC0B2E9C-5A83-417F-ABB6-E95E54D6D68E}" presName="FiveNodes_4" presStyleLbl="node1" presStyleIdx="3" presStyleCnt="5">
        <dgm:presLayoutVars>
          <dgm:bulletEnabled val="1"/>
        </dgm:presLayoutVars>
      </dgm:prSet>
      <dgm:spPr/>
    </dgm:pt>
    <dgm:pt modelId="{E305582D-1EA7-40E0-BACA-5B30702CC744}" type="pres">
      <dgm:prSet presAssocID="{DC0B2E9C-5A83-417F-ABB6-E95E54D6D68E}" presName="FiveNodes_5" presStyleLbl="node1" presStyleIdx="4" presStyleCnt="5">
        <dgm:presLayoutVars>
          <dgm:bulletEnabled val="1"/>
        </dgm:presLayoutVars>
      </dgm:prSet>
      <dgm:spPr/>
    </dgm:pt>
    <dgm:pt modelId="{8AC2159F-2397-4EC6-9C75-89AA7430D9D3}" type="pres">
      <dgm:prSet presAssocID="{DC0B2E9C-5A83-417F-ABB6-E95E54D6D68E}" presName="FiveConn_1-2" presStyleLbl="fgAccFollowNode1" presStyleIdx="0" presStyleCnt="4">
        <dgm:presLayoutVars>
          <dgm:bulletEnabled val="1"/>
        </dgm:presLayoutVars>
      </dgm:prSet>
      <dgm:spPr/>
    </dgm:pt>
    <dgm:pt modelId="{3A7C1075-C4C0-49F5-BCFD-B3CAA407B0A8}" type="pres">
      <dgm:prSet presAssocID="{DC0B2E9C-5A83-417F-ABB6-E95E54D6D68E}" presName="FiveConn_2-3" presStyleLbl="fgAccFollowNode1" presStyleIdx="1" presStyleCnt="4">
        <dgm:presLayoutVars>
          <dgm:bulletEnabled val="1"/>
        </dgm:presLayoutVars>
      </dgm:prSet>
      <dgm:spPr/>
    </dgm:pt>
    <dgm:pt modelId="{CCA9D330-AE42-436B-A887-593E85E6340C}" type="pres">
      <dgm:prSet presAssocID="{DC0B2E9C-5A83-417F-ABB6-E95E54D6D68E}" presName="FiveConn_3-4" presStyleLbl="fgAccFollowNode1" presStyleIdx="2" presStyleCnt="4">
        <dgm:presLayoutVars>
          <dgm:bulletEnabled val="1"/>
        </dgm:presLayoutVars>
      </dgm:prSet>
      <dgm:spPr/>
    </dgm:pt>
    <dgm:pt modelId="{63C36FB4-E303-4406-965F-BAF8A18523CD}" type="pres">
      <dgm:prSet presAssocID="{DC0B2E9C-5A83-417F-ABB6-E95E54D6D68E}" presName="FiveConn_4-5" presStyleLbl="fgAccFollowNode1" presStyleIdx="3" presStyleCnt="4">
        <dgm:presLayoutVars>
          <dgm:bulletEnabled val="1"/>
        </dgm:presLayoutVars>
      </dgm:prSet>
      <dgm:spPr/>
    </dgm:pt>
    <dgm:pt modelId="{A356C47E-CA27-4FB1-AF34-3EFAFBB00D4E}" type="pres">
      <dgm:prSet presAssocID="{DC0B2E9C-5A83-417F-ABB6-E95E54D6D68E}" presName="FiveNodes_1_text" presStyleLbl="node1" presStyleIdx="4" presStyleCnt="5">
        <dgm:presLayoutVars>
          <dgm:bulletEnabled val="1"/>
        </dgm:presLayoutVars>
      </dgm:prSet>
      <dgm:spPr/>
    </dgm:pt>
    <dgm:pt modelId="{6292D4BB-1C90-48B6-9868-3A2EF9304004}" type="pres">
      <dgm:prSet presAssocID="{DC0B2E9C-5A83-417F-ABB6-E95E54D6D68E}" presName="FiveNodes_2_text" presStyleLbl="node1" presStyleIdx="4" presStyleCnt="5">
        <dgm:presLayoutVars>
          <dgm:bulletEnabled val="1"/>
        </dgm:presLayoutVars>
      </dgm:prSet>
      <dgm:spPr/>
    </dgm:pt>
    <dgm:pt modelId="{EB67C186-2B6E-4718-A4A1-BB9AEFCA0386}" type="pres">
      <dgm:prSet presAssocID="{DC0B2E9C-5A83-417F-ABB6-E95E54D6D68E}" presName="FiveNodes_3_text" presStyleLbl="node1" presStyleIdx="4" presStyleCnt="5">
        <dgm:presLayoutVars>
          <dgm:bulletEnabled val="1"/>
        </dgm:presLayoutVars>
      </dgm:prSet>
      <dgm:spPr/>
    </dgm:pt>
    <dgm:pt modelId="{FC29FB94-48C8-4091-A21B-442C1DC14F0F}" type="pres">
      <dgm:prSet presAssocID="{DC0B2E9C-5A83-417F-ABB6-E95E54D6D68E}" presName="FiveNodes_4_text" presStyleLbl="node1" presStyleIdx="4" presStyleCnt="5">
        <dgm:presLayoutVars>
          <dgm:bulletEnabled val="1"/>
        </dgm:presLayoutVars>
      </dgm:prSet>
      <dgm:spPr/>
    </dgm:pt>
    <dgm:pt modelId="{D53945C0-2652-4F90-96BA-3E332F5C9EB0}" type="pres">
      <dgm:prSet presAssocID="{DC0B2E9C-5A83-417F-ABB6-E95E54D6D68E}" presName="FiveNodes_5_text" presStyleLbl="node1" presStyleIdx="4" presStyleCnt="5">
        <dgm:presLayoutVars>
          <dgm:bulletEnabled val="1"/>
        </dgm:presLayoutVars>
      </dgm:prSet>
      <dgm:spPr/>
    </dgm:pt>
  </dgm:ptLst>
  <dgm:cxnLst>
    <dgm:cxn modelId="{74B9F204-7AF1-46F9-8DCF-5D30F1A55F87}" type="presOf" srcId="{136790F3-5DEE-4E19-B59A-6214A3050305}" destId="{8AC2159F-2397-4EC6-9C75-89AA7430D9D3}" srcOrd="0" destOrd="0" presId="urn:microsoft.com/office/officeart/2005/8/layout/vProcess5"/>
    <dgm:cxn modelId="{35681014-51BF-40BD-86C2-3DD1FA37910C}" srcId="{DC0B2E9C-5A83-417F-ABB6-E95E54D6D68E}" destId="{CF7272E5-C3C8-4F54-AC31-71E7E80DC5A3}" srcOrd="2" destOrd="0" parTransId="{7F27C986-F486-4143-8666-487C0FCB9750}" sibTransId="{870548D3-DB5D-4C75-BAFF-3B8B8A84D575}"/>
    <dgm:cxn modelId="{D51A9922-EE3D-458F-B46F-73FB2B80C0A9}" type="presOf" srcId="{CF7272E5-C3C8-4F54-AC31-71E7E80DC5A3}" destId="{EB67C186-2B6E-4718-A4A1-BB9AEFCA0386}" srcOrd="1" destOrd="0" presId="urn:microsoft.com/office/officeart/2005/8/layout/vProcess5"/>
    <dgm:cxn modelId="{CE24F826-40CF-4F41-8CAC-14AE8172008D}" type="presOf" srcId="{8542BF92-67AE-44FB-86D1-A350BEDC0EB9}" destId="{FC29FB94-48C8-4091-A21B-442C1DC14F0F}" srcOrd="1" destOrd="0" presId="urn:microsoft.com/office/officeart/2005/8/layout/vProcess5"/>
    <dgm:cxn modelId="{8EDAC635-4904-416D-8CC4-77F8C44886A9}" type="presOf" srcId="{64BD44CF-6DAD-4CF6-A80F-2F26F60D647D}" destId="{3A7C1075-C4C0-49F5-BCFD-B3CAA407B0A8}" srcOrd="0" destOrd="0" presId="urn:microsoft.com/office/officeart/2005/8/layout/vProcess5"/>
    <dgm:cxn modelId="{0197CD45-95E3-4F4E-B90A-38A5CB5CB8A5}" type="presOf" srcId="{A791F28E-4AF2-4A85-8C44-47ED1E098A02}" destId="{A356C47E-CA27-4FB1-AF34-3EFAFBB00D4E}" srcOrd="1" destOrd="0" presId="urn:microsoft.com/office/officeart/2005/8/layout/vProcess5"/>
    <dgm:cxn modelId="{3F1D1746-6A5B-4A94-BEB6-59306286C553}" type="presOf" srcId="{D6802014-6D6C-40B0-94D8-2884B8D0601D}" destId="{D53945C0-2652-4F90-96BA-3E332F5C9EB0}" srcOrd="1" destOrd="0" presId="urn:microsoft.com/office/officeart/2005/8/layout/vProcess5"/>
    <dgm:cxn modelId="{FDF01949-E78E-45A9-BAA0-5776867F3968}" type="presOf" srcId="{5DB4C98F-818C-4B80-B0C0-62302F84AF74}" destId="{7A90D4E0-2092-489C-B999-C2156A0FDF5D}" srcOrd="0" destOrd="0" presId="urn:microsoft.com/office/officeart/2005/8/layout/vProcess5"/>
    <dgm:cxn modelId="{5558C66C-5972-43AB-8C3B-3ACF958DAFD0}" srcId="{DC0B2E9C-5A83-417F-ABB6-E95E54D6D68E}" destId="{A791F28E-4AF2-4A85-8C44-47ED1E098A02}" srcOrd="0" destOrd="0" parTransId="{8A7E6BC6-F38C-443C-8313-4B6454CFB527}" sibTransId="{136790F3-5DEE-4E19-B59A-6214A3050305}"/>
    <dgm:cxn modelId="{B37B0A71-8FCB-4C1C-AE91-9FD25838EC66}" type="presOf" srcId="{CF7272E5-C3C8-4F54-AC31-71E7E80DC5A3}" destId="{62C0DFF8-04CA-4346-886A-CD2A8D3C6817}" srcOrd="0" destOrd="0" presId="urn:microsoft.com/office/officeart/2005/8/layout/vProcess5"/>
    <dgm:cxn modelId="{4288B091-30A1-45AF-863A-F3F41C3119D5}" type="presOf" srcId="{A791F28E-4AF2-4A85-8C44-47ED1E098A02}" destId="{C93070F7-7B03-4377-A247-F79B0B92F804}" srcOrd="0" destOrd="0" presId="urn:microsoft.com/office/officeart/2005/8/layout/vProcess5"/>
    <dgm:cxn modelId="{61D6C895-8CD7-4C89-87A6-87C886067D51}" srcId="{DC0B2E9C-5A83-417F-ABB6-E95E54D6D68E}" destId="{5DB4C98F-818C-4B80-B0C0-62302F84AF74}" srcOrd="1" destOrd="0" parTransId="{FA6B2C9F-162D-445B-8BA7-C4E0F4998BCE}" sibTransId="{64BD44CF-6DAD-4CF6-A80F-2F26F60D647D}"/>
    <dgm:cxn modelId="{E5869FBA-B844-4E62-95DF-A4E50999F037}" type="presOf" srcId="{D6802014-6D6C-40B0-94D8-2884B8D0601D}" destId="{E305582D-1EA7-40E0-BACA-5B30702CC744}" srcOrd="0" destOrd="0" presId="urn:microsoft.com/office/officeart/2005/8/layout/vProcess5"/>
    <dgm:cxn modelId="{5A94CBBD-38D9-4C64-8098-702761989A03}" type="presOf" srcId="{4271D12A-DB0E-435C-BA73-C4E90BC9A960}" destId="{63C36FB4-E303-4406-965F-BAF8A18523CD}" srcOrd="0" destOrd="0" presId="urn:microsoft.com/office/officeart/2005/8/layout/vProcess5"/>
    <dgm:cxn modelId="{8BE746BF-5843-48AA-8B7D-7874DFFE078E}" type="presOf" srcId="{870548D3-DB5D-4C75-BAFF-3B8B8A84D575}" destId="{CCA9D330-AE42-436B-A887-593E85E6340C}" srcOrd="0" destOrd="0" presId="urn:microsoft.com/office/officeart/2005/8/layout/vProcess5"/>
    <dgm:cxn modelId="{E74109C1-D0E7-4F1F-8B20-3F4FFBB025A2}" type="presOf" srcId="{DC0B2E9C-5A83-417F-ABB6-E95E54D6D68E}" destId="{09AF8FF2-B9EE-42EF-AB65-AAEE53EC8626}" srcOrd="0" destOrd="0" presId="urn:microsoft.com/office/officeart/2005/8/layout/vProcess5"/>
    <dgm:cxn modelId="{C047E7D3-6BA7-4DAD-A3F4-D23EFA45EAB6}" type="presOf" srcId="{8542BF92-67AE-44FB-86D1-A350BEDC0EB9}" destId="{2EB62A05-7EFB-4E76-8DD7-52C7E38E143E}" srcOrd="0" destOrd="0" presId="urn:microsoft.com/office/officeart/2005/8/layout/vProcess5"/>
    <dgm:cxn modelId="{4553ABDC-16C2-4A3A-8CFA-BC80F9B8FAB2}" srcId="{DC0B2E9C-5A83-417F-ABB6-E95E54D6D68E}" destId="{8542BF92-67AE-44FB-86D1-A350BEDC0EB9}" srcOrd="3" destOrd="0" parTransId="{AC7CCF97-EBDD-4777-A9D8-834E5F34F3B2}" sibTransId="{4271D12A-DB0E-435C-BA73-C4E90BC9A960}"/>
    <dgm:cxn modelId="{15A48BE0-E6E9-4AC7-AFA0-C2FA6B6A35F0}" srcId="{DC0B2E9C-5A83-417F-ABB6-E95E54D6D68E}" destId="{D6802014-6D6C-40B0-94D8-2884B8D0601D}" srcOrd="4" destOrd="0" parTransId="{2C5BE153-BE38-4043-A948-D887FCD017E3}" sibTransId="{C3BD25E5-E9E1-470A-A674-E9410084A1E3}"/>
    <dgm:cxn modelId="{F897F3F4-0242-485C-A478-06C1E74CD58C}" type="presOf" srcId="{5DB4C98F-818C-4B80-B0C0-62302F84AF74}" destId="{6292D4BB-1C90-48B6-9868-3A2EF9304004}" srcOrd="1" destOrd="0" presId="urn:microsoft.com/office/officeart/2005/8/layout/vProcess5"/>
    <dgm:cxn modelId="{D2662A1C-B75C-4ABA-9439-E9ECBA0856C6}" type="presParOf" srcId="{09AF8FF2-B9EE-42EF-AB65-AAEE53EC8626}" destId="{614CF136-A602-4493-837E-7C5DC5AA1FF3}" srcOrd="0" destOrd="0" presId="urn:microsoft.com/office/officeart/2005/8/layout/vProcess5"/>
    <dgm:cxn modelId="{FC90B86E-70CA-44C3-AF48-08C68AF453E8}" type="presParOf" srcId="{09AF8FF2-B9EE-42EF-AB65-AAEE53EC8626}" destId="{C93070F7-7B03-4377-A247-F79B0B92F804}" srcOrd="1" destOrd="0" presId="urn:microsoft.com/office/officeart/2005/8/layout/vProcess5"/>
    <dgm:cxn modelId="{2AA5C458-294B-457E-91E4-92F91A53EBBF}" type="presParOf" srcId="{09AF8FF2-B9EE-42EF-AB65-AAEE53EC8626}" destId="{7A90D4E0-2092-489C-B999-C2156A0FDF5D}" srcOrd="2" destOrd="0" presId="urn:microsoft.com/office/officeart/2005/8/layout/vProcess5"/>
    <dgm:cxn modelId="{1995702F-52AE-4EA2-AA52-21B39B8CA7E2}" type="presParOf" srcId="{09AF8FF2-B9EE-42EF-AB65-AAEE53EC8626}" destId="{62C0DFF8-04CA-4346-886A-CD2A8D3C6817}" srcOrd="3" destOrd="0" presId="urn:microsoft.com/office/officeart/2005/8/layout/vProcess5"/>
    <dgm:cxn modelId="{AE406475-C26A-4BCD-9B25-8E661B4CE649}" type="presParOf" srcId="{09AF8FF2-B9EE-42EF-AB65-AAEE53EC8626}" destId="{2EB62A05-7EFB-4E76-8DD7-52C7E38E143E}" srcOrd="4" destOrd="0" presId="urn:microsoft.com/office/officeart/2005/8/layout/vProcess5"/>
    <dgm:cxn modelId="{367FEDDC-8B59-4CDF-B79F-BD0BACE5B109}" type="presParOf" srcId="{09AF8FF2-B9EE-42EF-AB65-AAEE53EC8626}" destId="{E305582D-1EA7-40E0-BACA-5B30702CC744}" srcOrd="5" destOrd="0" presId="urn:microsoft.com/office/officeart/2005/8/layout/vProcess5"/>
    <dgm:cxn modelId="{792F9F88-22E8-40A2-AE27-49BB4494AD2B}" type="presParOf" srcId="{09AF8FF2-B9EE-42EF-AB65-AAEE53EC8626}" destId="{8AC2159F-2397-4EC6-9C75-89AA7430D9D3}" srcOrd="6" destOrd="0" presId="urn:microsoft.com/office/officeart/2005/8/layout/vProcess5"/>
    <dgm:cxn modelId="{1ABDFCAE-7B6B-4EE5-B666-6AF1EBE13EE3}" type="presParOf" srcId="{09AF8FF2-B9EE-42EF-AB65-AAEE53EC8626}" destId="{3A7C1075-C4C0-49F5-BCFD-B3CAA407B0A8}" srcOrd="7" destOrd="0" presId="urn:microsoft.com/office/officeart/2005/8/layout/vProcess5"/>
    <dgm:cxn modelId="{9DC768D4-FD97-40FA-8CAA-1F6526172165}" type="presParOf" srcId="{09AF8FF2-B9EE-42EF-AB65-AAEE53EC8626}" destId="{CCA9D330-AE42-436B-A887-593E85E6340C}" srcOrd="8" destOrd="0" presId="urn:microsoft.com/office/officeart/2005/8/layout/vProcess5"/>
    <dgm:cxn modelId="{F2A8A79B-999F-4DA8-A282-9ED541681B8F}" type="presParOf" srcId="{09AF8FF2-B9EE-42EF-AB65-AAEE53EC8626}" destId="{63C36FB4-E303-4406-965F-BAF8A18523CD}" srcOrd="9" destOrd="0" presId="urn:microsoft.com/office/officeart/2005/8/layout/vProcess5"/>
    <dgm:cxn modelId="{50A0DFEA-61E9-40A9-80AA-8CFB51326616}" type="presParOf" srcId="{09AF8FF2-B9EE-42EF-AB65-AAEE53EC8626}" destId="{A356C47E-CA27-4FB1-AF34-3EFAFBB00D4E}" srcOrd="10" destOrd="0" presId="urn:microsoft.com/office/officeart/2005/8/layout/vProcess5"/>
    <dgm:cxn modelId="{517E1715-5A27-415D-9E7D-9549F7618033}" type="presParOf" srcId="{09AF8FF2-B9EE-42EF-AB65-AAEE53EC8626}" destId="{6292D4BB-1C90-48B6-9868-3A2EF9304004}" srcOrd="11" destOrd="0" presId="urn:microsoft.com/office/officeart/2005/8/layout/vProcess5"/>
    <dgm:cxn modelId="{3EF547C7-15D6-44DC-946A-DC55B56E15CF}" type="presParOf" srcId="{09AF8FF2-B9EE-42EF-AB65-AAEE53EC8626}" destId="{EB67C186-2B6E-4718-A4A1-BB9AEFCA0386}" srcOrd="12" destOrd="0" presId="urn:microsoft.com/office/officeart/2005/8/layout/vProcess5"/>
    <dgm:cxn modelId="{C19463E2-E657-4E27-B6CA-6A28BD5923CE}" type="presParOf" srcId="{09AF8FF2-B9EE-42EF-AB65-AAEE53EC8626}" destId="{FC29FB94-48C8-4091-A21B-442C1DC14F0F}" srcOrd="13" destOrd="0" presId="urn:microsoft.com/office/officeart/2005/8/layout/vProcess5"/>
    <dgm:cxn modelId="{DD758F7E-F80E-4F79-A895-7ED312E3EA2C}" type="presParOf" srcId="{09AF8FF2-B9EE-42EF-AB65-AAEE53EC8626}" destId="{D53945C0-2652-4F90-96BA-3E332F5C9EB0}"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B8A2597-C47F-49A7-8D42-6AFE14106D36}"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C5F974F9-E27B-4682-978A-1F3D179C2153}">
      <dgm:prSet/>
      <dgm:spPr/>
      <dgm:t>
        <a:bodyPr/>
        <a:lstStyle/>
        <a:p>
          <a:r>
            <a:rPr lang="en-US"/>
            <a:t>Studies have shown that workers which have manageable stress levels are shown to more productive and more positive.</a:t>
          </a:r>
        </a:p>
      </dgm:t>
    </dgm:pt>
    <dgm:pt modelId="{E1CCC0A8-DAAA-45BF-8721-71632532D5D4}" type="parTrans" cxnId="{371EDECF-A3AB-43AC-8A4D-89F6FAC7E7A8}">
      <dgm:prSet/>
      <dgm:spPr/>
      <dgm:t>
        <a:bodyPr/>
        <a:lstStyle/>
        <a:p>
          <a:endParaRPr lang="en-US"/>
        </a:p>
      </dgm:t>
    </dgm:pt>
    <dgm:pt modelId="{3AE10709-0542-43BF-A77C-E4435EC26589}" type="sibTrans" cxnId="{371EDECF-A3AB-43AC-8A4D-89F6FAC7E7A8}">
      <dgm:prSet/>
      <dgm:spPr/>
      <dgm:t>
        <a:bodyPr/>
        <a:lstStyle/>
        <a:p>
          <a:endParaRPr lang="en-US"/>
        </a:p>
      </dgm:t>
    </dgm:pt>
    <dgm:pt modelId="{3FEBA0AA-484A-4428-9F58-AEE01F4B5B69}">
      <dgm:prSet/>
      <dgm:spPr/>
      <dgm:t>
        <a:bodyPr/>
        <a:lstStyle/>
        <a:p>
          <a:r>
            <a:rPr lang="en-US"/>
            <a:t>With manageable stress levels, workers were able to take fewer sick days (</a:t>
          </a:r>
          <a:r>
            <a:rPr lang="en-US" err="1"/>
            <a:t>Grawitch</a:t>
          </a:r>
          <a:r>
            <a:rPr lang="en-US"/>
            <a:t>, Ballard and </a:t>
          </a:r>
          <a:r>
            <a:rPr lang="en-US" err="1"/>
            <a:t>Erb</a:t>
          </a:r>
          <a:r>
            <a:rPr lang="en-US"/>
            <a:t>, 2015).</a:t>
          </a:r>
        </a:p>
      </dgm:t>
    </dgm:pt>
    <dgm:pt modelId="{FAB73212-DA62-4B8E-AE36-54FC7B78D971}" type="parTrans" cxnId="{80514290-EAD5-4222-ACEF-FBF37B22D937}">
      <dgm:prSet/>
      <dgm:spPr/>
      <dgm:t>
        <a:bodyPr/>
        <a:lstStyle/>
        <a:p>
          <a:endParaRPr lang="en-US"/>
        </a:p>
      </dgm:t>
    </dgm:pt>
    <dgm:pt modelId="{4BE9695D-29DA-474C-A663-D6814E6B6345}" type="sibTrans" cxnId="{80514290-EAD5-4222-ACEF-FBF37B22D937}">
      <dgm:prSet/>
      <dgm:spPr/>
      <dgm:t>
        <a:bodyPr/>
        <a:lstStyle/>
        <a:p>
          <a:endParaRPr lang="en-US"/>
        </a:p>
      </dgm:t>
    </dgm:pt>
    <dgm:pt modelId="{794F96E5-AC39-4206-8D88-9D02B988BA33}">
      <dgm:prSet/>
      <dgm:spPr/>
      <dgm:t>
        <a:bodyPr/>
        <a:lstStyle/>
        <a:p>
          <a:r>
            <a:rPr lang="en-US"/>
            <a:t>There was a boost in morale due to healthy stress levels.</a:t>
          </a:r>
        </a:p>
      </dgm:t>
    </dgm:pt>
    <dgm:pt modelId="{9D49585B-E02B-44F8-87D1-E62DE633A986}" type="parTrans" cxnId="{5EB084B0-F027-40BE-ADDF-DF4C7D6B5112}">
      <dgm:prSet/>
      <dgm:spPr/>
      <dgm:t>
        <a:bodyPr/>
        <a:lstStyle/>
        <a:p>
          <a:endParaRPr lang="en-US"/>
        </a:p>
      </dgm:t>
    </dgm:pt>
    <dgm:pt modelId="{64F0B0A6-2A9E-4A2E-9572-E6B6DC0112D8}" type="sibTrans" cxnId="{5EB084B0-F027-40BE-ADDF-DF4C7D6B5112}">
      <dgm:prSet/>
      <dgm:spPr/>
      <dgm:t>
        <a:bodyPr/>
        <a:lstStyle/>
        <a:p>
          <a:endParaRPr lang="en-US"/>
        </a:p>
      </dgm:t>
    </dgm:pt>
    <dgm:pt modelId="{53379FB9-7704-4FA9-AD2F-9FBFCC32C520}">
      <dgm:prSet/>
      <dgm:spPr/>
      <dgm:t>
        <a:bodyPr/>
        <a:lstStyle/>
        <a:p>
          <a:r>
            <a:rPr lang="en-US"/>
            <a:t>Employees are also able to abstain from absenteeism at work.</a:t>
          </a:r>
        </a:p>
      </dgm:t>
    </dgm:pt>
    <dgm:pt modelId="{7DCD939C-BAA3-4A27-AEAB-B741BAD2E4AB}" type="parTrans" cxnId="{FD3A133C-C9C8-4796-AFBF-07CB9BD02BCE}">
      <dgm:prSet/>
      <dgm:spPr/>
      <dgm:t>
        <a:bodyPr/>
        <a:lstStyle/>
        <a:p>
          <a:endParaRPr lang="en-US"/>
        </a:p>
      </dgm:t>
    </dgm:pt>
    <dgm:pt modelId="{71274B3C-15B3-4F76-BC54-85BCF267AAAF}" type="sibTrans" cxnId="{FD3A133C-C9C8-4796-AFBF-07CB9BD02BCE}">
      <dgm:prSet/>
      <dgm:spPr/>
      <dgm:t>
        <a:bodyPr/>
        <a:lstStyle/>
        <a:p>
          <a:endParaRPr lang="en-US"/>
        </a:p>
      </dgm:t>
    </dgm:pt>
    <dgm:pt modelId="{78131409-460E-46EA-9D86-315F62FF3175}" type="pres">
      <dgm:prSet presAssocID="{EB8A2597-C47F-49A7-8D42-6AFE14106D36}" presName="linear" presStyleCnt="0">
        <dgm:presLayoutVars>
          <dgm:animLvl val="lvl"/>
          <dgm:resizeHandles val="exact"/>
        </dgm:presLayoutVars>
      </dgm:prSet>
      <dgm:spPr/>
    </dgm:pt>
    <dgm:pt modelId="{917D4305-A515-4F85-99E1-2284E5126F2A}" type="pres">
      <dgm:prSet presAssocID="{C5F974F9-E27B-4682-978A-1F3D179C2153}" presName="parentText" presStyleLbl="node1" presStyleIdx="0" presStyleCnt="4">
        <dgm:presLayoutVars>
          <dgm:chMax val="0"/>
          <dgm:bulletEnabled val="1"/>
        </dgm:presLayoutVars>
      </dgm:prSet>
      <dgm:spPr/>
    </dgm:pt>
    <dgm:pt modelId="{91674035-98BA-4D87-AB91-515C9B5C79D9}" type="pres">
      <dgm:prSet presAssocID="{3AE10709-0542-43BF-A77C-E4435EC26589}" presName="spacer" presStyleCnt="0"/>
      <dgm:spPr/>
    </dgm:pt>
    <dgm:pt modelId="{EEA242D5-BED2-4AF4-9F0E-9637146EF5A0}" type="pres">
      <dgm:prSet presAssocID="{3FEBA0AA-484A-4428-9F58-AEE01F4B5B69}" presName="parentText" presStyleLbl="node1" presStyleIdx="1" presStyleCnt="4">
        <dgm:presLayoutVars>
          <dgm:chMax val="0"/>
          <dgm:bulletEnabled val="1"/>
        </dgm:presLayoutVars>
      </dgm:prSet>
      <dgm:spPr/>
    </dgm:pt>
    <dgm:pt modelId="{703DFCD3-44D8-4D6E-BA88-350318E0CF58}" type="pres">
      <dgm:prSet presAssocID="{4BE9695D-29DA-474C-A663-D6814E6B6345}" presName="spacer" presStyleCnt="0"/>
      <dgm:spPr/>
    </dgm:pt>
    <dgm:pt modelId="{78DE5BB4-1B35-4771-BECC-EA751A7204D7}" type="pres">
      <dgm:prSet presAssocID="{794F96E5-AC39-4206-8D88-9D02B988BA33}" presName="parentText" presStyleLbl="node1" presStyleIdx="2" presStyleCnt="4">
        <dgm:presLayoutVars>
          <dgm:chMax val="0"/>
          <dgm:bulletEnabled val="1"/>
        </dgm:presLayoutVars>
      </dgm:prSet>
      <dgm:spPr/>
    </dgm:pt>
    <dgm:pt modelId="{849A4ED8-9EB2-433F-B0D0-5F8C9EBDC1E4}" type="pres">
      <dgm:prSet presAssocID="{64F0B0A6-2A9E-4A2E-9572-E6B6DC0112D8}" presName="spacer" presStyleCnt="0"/>
      <dgm:spPr/>
    </dgm:pt>
    <dgm:pt modelId="{D1840DFD-77B8-4C40-BFF6-823667547B0E}" type="pres">
      <dgm:prSet presAssocID="{53379FB9-7704-4FA9-AD2F-9FBFCC32C520}" presName="parentText" presStyleLbl="node1" presStyleIdx="3" presStyleCnt="4">
        <dgm:presLayoutVars>
          <dgm:chMax val="0"/>
          <dgm:bulletEnabled val="1"/>
        </dgm:presLayoutVars>
      </dgm:prSet>
      <dgm:spPr/>
    </dgm:pt>
  </dgm:ptLst>
  <dgm:cxnLst>
    <dgm:cxn modelId="{5657AD03-98CA-4F20-8B92-7E17493AB27C}" type="presOf" srcId="{EB8A2597-C47F-49A7-8D42-6AFE14106D36}" destId="{78131409-460E-46EA-9D86-315F62FF3175}" srcOrd="0" destOrd="0" presId="urn:microsoft.com/office/officeart/2005/8/layout/vList2"/>
    <dgm:cxn modelId="{B1337704-47B6-4315-99E2-4E8350B5E1DE}" type="presOf" srcId="{53379FB9-7704-4FA9-AD2F-9FBFCC32C520}" destId="{D1840DFD-77B8-4C40-BFF6-823667547B0E}" srcOrd="0" destOrd="0" presId="urn:microsoft.com/office/officeart/2005/8/layout/vList2"/>
    <dgm:cxn modelId="{FD3A133C-C9C8-4796-AFBF-07CB9BD02BCE}" srcId="{EB8A2597-C47F-49A7-8D42-6AFE14106D36}" destId="{53379FB9-7704-4FA9-AD2F-9FBFCC32C520}" srcOrd="3" destOrd="0" parTransId="{7DCD939C-BAA3-4A27-AEAB-B741BAD2E4AB}" sibTransId="{71274B3C-15B3-4F76-BC54-85BCF267AAAF}"/>
    <dgm:cxn modelId="{80C1013E-7411-40F1-A910-5FD7E1815D76}" type="presOf" srcId="{C5F974F9-E27B-4682-978A-1F3D179C2153}" destId="{917D4305-A515-4F85-99E1-2284E5126F2A}" srcOrd="0" destOrd="0" presId="urn:microsoft.com/office/officeart/2005/8/layout/vList2"/>
    <dgm:cxn modelId="{FC884F7A-C696-4767-A42A-7C0387142F4C}" type="presOf" srcId="{3FEBA0AA-484A-4428-9F58-AEE01F4B5B69}" destId="{EEA242D5-BED2-4AF4-9F0E-9637146EF5A0}" srcOrd="0" destOrd="0" presId="urn:microsoft.com/office/officeart/2005/8/layout/vList2"/>
    <dgm:cxn modelId="{80514290-EAD5-4222-ACEF-FBF37B22D937}" srcId="{EB8A2597-C47F-49A7-8D42-6AFE14106D36}" destId="{3FEBA0AA-484A-4428-9F58-AEE01F4B5B69}" srcOrd="1" destOrd="0" parTransId="{FAB73212-DA62-4B8E-AE36-54FC7B78D971}" sibTransId="{4BE9695D-29DA-474C-A663-D6814E6B6345}"/>
    <dgm:cxn modelId="{D1AA7399-FAF9-424F-86C2-DBE13E73EFB1}" type="presOf" srcId="{794F96E5-AC39-4206-8D88-9D02B988BA33}" destId="{78DE5BB4-1B35-4771-BECC-EA751A7204D7}" srcOrd="0" destOrd="0" presId="urn:microsoft.com/office/officeart/2005/8/layout/vList2"/>
    <dgm:cxn modelId="{5EB084B0-F027-40BE-ADDF-DF4C7D6B5112}" srcId="{EB8A2597-C47F-49A7-8D42-6AFE14106D36}" destId="{794F96E5-AC39-4206-8D88-9D02B988BA33}" srcOrd="2" destOrd="0" parTransId="{9D49585B-E02B-44F8-87D1-E62DE633A986}" sibTransId="{64F0B0A6-2A9E-4A2E-9572-E6B6DC0112D8}"/>
    <dgm:cxn modelId="{371EDECF-A3AB-43AC-8A4D-89F6FAC7E7A8}" srcId="{EB8A2597-C47F-49A7-8D42-6AFE14106D36}" destId="{C5F974F9-E27B-4682-978A-1F3D179C2153}" srcOrd="0" destOrd="0" parTransId="{E1CCC0A8-DAAA-45BF-8721-71632532D5D4}" sibTransId="{3AE10709-0542-43BF-A77C-E4435EC26589}"/>
    <dgm:cxn modelId="{641AD1C5-9335-4B04-A080-969EB7C6B81B}" type="presParOf" srcId="{78131409-460E-46EA-9D86-315F62FF3175}" destId="{917D4305-A515-4F85-99E1-2284E5126F2A}" srcOrd="0" destOrd="0" presId="urn:microsoft.com/office/officeart/2005/8/layout/vList2"/>
    <dgm:cxn modelId="{ACA04462-AC69-490C-A54F-79DEDA85B4A8}" type="presParOf" srcId="{78131409-460E-46EA-9D86-315F62FF3175}" destId="{91674035-98BA-4D87-AB91-515C9B5C79D9}" srcOrd="1" destOrd="0" presId="urn:microsoft.com/office/officeart/2005/8/layout/vList2"/>
    <dgm:cxn modelId="{F7A050E8-0961-4011-8003-5582890B0848}" type="presParOf" srcId="{78131409-460E-46EA-9D86-315F62FF3175}" destId="{EEA242D5-BED2-4AF4-9F0E-9637146EF5A0}" srcOrd="2" destOrd="0" presId="urn:microsoft.com/office/officeart/2005/8/layout/vList2"/>
    <dgm:cxn modelId="{E85D4E7D-D19A-412D-A7D8-1C1DBD3BCDD8}" type="presParOf" srcId="{78131409-460E-46EA-9D86-315F62FF3175}" destId="{703DFCD3-44D8-4D6E-BA88-350318E0CF58}" srcOrd="3" destOrd="0" presId="urn:microsoft.com/office/officeart/2005/8/layout/vList2"/>
    <dgm:cxn modelId="{BFD993FA-2962-4D00-87FF-3E5C315B31A5}" type="presParOf" srcId="{78131409-460E-46EA-9D86-315F62FF3175}" destId="{78DE5BB4-1B35-4771-BECC-EA751A7204D7}" srcOrd="4" destOrd="0" presId="urn:microsoft.com/office/officeart/2005/8/layout/vList2"/>
    <dgm:cxn modelId="{54BE5814-A1CB-405F-A178-6D7D0F5172D9}" type="presParOf" srcId="{78131409-460E-46EA-9D86-315F62FF3175}" destId="{849A4ED8-9EB2-433F-B0D0-5F8C9EBDC1E4}" srcOrd="5" destOrd="0" presId="urn:microsoft.com/office/officeart/2005/8/layout/vList2"/>
    <dgm:cxn modelId="{8E79737C-348D-43D5-ACF9-579864D00020}" type="presParOf" srcId="{78131409-460E-46EA-9D86-315F62FF3175}" destId="{D1840DFD-77B8-4C40-BFF6-823667547B0E}"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249977-03DA-4DA4-9642-B7B0E82D7341}">
      <dsp:nvSpPr>
        <dsp:cNvPr id="0" name=""/>
        <dsp:cNvSpPr/>
      </dsp:nvSpPr>
      <dsp:spPr>
        <a:xfrm>
          <a:off x="0" y="372847"/>
          <a:ext cx="3791711" cy="103135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Stress has severely started to impact organizations and its effects can be seen on employee productivity and mental health.</a:t>
          </a:r>
        </a:p>
      </dsp:txBody>
      <dsp:txXfrm>
        <a:off x="50347" y="423194"/>
        <a:ext cx="3691017" cy="930661"/>
      </dsp:txXfrm>
    </dsp:sp>
    <dsp:sp modelId="{2BA4BFCA-F6CE-4B9A-8266-DC95CC4E24B6}">
      <dsp:nvSpPr>
        <dsp:cNvPr id="0" name=""/>
        <dsp:cNvSpPr/>
      </dsp:nvSpPr>
      <dsp:spPr>
        <a:xfrm>
          <a:off x="0" y="1450282"/>
          <a:ext cx="3791711" cy="103135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Psychological strain, caused by stress, can cause employees to act out and harm the organization.</a:t>
          </a:r>
        </a:p>
      </dsp:txBody>
      <dsp:txXfrm>
        <a:off x="50347" y="1500629"/>
        <a:ext cx="3691017" cy="930661"/>
      </dsp:txXfrm>
    </dsp:sp>
    <dsp:sp modelId="{FC1C2878-B190-4E07-8FB7-A0E0560B2F4E}">
      <dsp:nvSpPr>
        <dsp:cNvPr id="0" name=""/>
        <dsp:cNvSpPr/>
      </dsp:nvSpPr>
      <dsp:spPr>
        <a:xfrm>
          <a:off x="0" y="2527717"/>
          <a:ext cx="3791711" cy="103135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Workers may be stressed due to several factors, such as harassment, long working hours, insufficient rewards, Instability in the workplace and so on (Hamaideh, 2011). </a:t>
          </a:r>
        </a:p>
      </dsp:txBody>
      <dsp:txXfrm>
        <a:off x="50347" y="2578064"/>
        <a:ext cx="3691017" cy="9306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3070F7-7B03-4377-A247-F79B0B92F804}">
      <dsp:nvSpPr>
        <dsp:cNvPr id="0" name=""/>
        <dsp:cNvSpPr/>
      </dsp:nvSpPr>
      <dsp:spPr>
        <a:xfrm>
          <a:off x="0" y="0"/>
          <a:ext cx="7484601" cy="724090"/>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Workers will be stressed out if they feel the organization is biased or against them.</a:t>
          </a:r>
        </a:p>
      </dsp:txBody>
      <dsp:txXfrm>
        <a:off x="21208" y="21208"/>
        <a:ext cx="6618532" cy="681674"/>
      </dsp:txXfrm>
    </dsp:sp>
    <dsp:sp modelId="{7A90D4E0-2092-489C-B999-C2156A0FDF5D}">
      <dsp:nvSpPr>
        <dsp:cNvPr id="0" name=""/>
        <dsp:cNvSpPr/>
      </dsp:nvSpPr>
      <dsp:spPr>
        <a:xfrm>
          <a:off x="558915" y="824658"/>
          <a:ext cx="7484601" cy="724090"/>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The policies of the company should favor the employee.</a:t>
          </a:r>
        </a:p>
      </dsp:txBody>
      <dsp:txXfrm>
        <a:off x="580123" y="845866"/>
        <a:ext cx="6412611" cy="681674"/>
      </dsp:txXfrm>
    </dsp:sp>
    <dsp:sp modelId="{62C0DFF8-04CA-4346-886A-CD2A8D3C6817}">
      <dsp:nvSpPr>
        <dsp:cNvPr id="0" name=""/>
        <dsp:cNvSpPr/>
      </dsp:nvSpPr>
      <dsp:spPr>
        <a:xfrm>
          <a:off x="1117830" y="1649317"/>
          <a:ext cx="7484601" cy="724090"/>
        </a:xfrm>
        <a:prstGeom prst="roundRect">
          <a:avLst>
            <a:gd name="adj" fmla="val 10000"/>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There needs to growth for advancement and progress of the employees.</a:t>
          </a:r>
        </a:p>
      </dsp:txBody>
      <dsp:txXfrm>
        <a:off x="1139038" y="1670525"/>
        <a:ext cx="6412611" cy="681674"/>
      </dsp:txXfrm>
    </dsp:sp>
    <dsp:sp modelId="{2EB62A05-7EFB-4E76-8DD7-52C7E38E143E}">
      <dsp:nvSpPr>
        <dsp:cNvPr id="0" name=""/>
        <dsp:cNvSpPr/>
      </dsp:nvSpPr>
      <dsp:spPr>
        <a:xfrm>
          <a:off x="1676745" y="2473975"/>
          <a:ext cx="7484601" cy="724090"/>
        </a:xfrm>
        <a:prstGeom prst="roundRect">
          <a:avLst>
            <a:gd name="adj" fmla="val 10000"/>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Workers should be encouraged to have a healthy work-life balance.</a:t>
          </a:r>
        </a:p>
      </dsp:txBody>
      <dsp:txXfrm>
        <a:off x="1697953" y="2495183"/>
        <a:ext cx="6412611" cy="681674"/>
      </dsp:txXfrm>
    </dsp:sp>
    <dsp:sp modelId="{E305582D-1EA7-40E0-BACA-5B30702CC744}">
      <dsp:nvSpPr>
        <dsp:cNvPr id="0" name=""/>
        <dsp:cNvSpPr/>
      </dsp:nvSpPr>
      <dsp:spPr>
        <a:xfrm>
          <a:off x="2235660" y="3298634"/>
          <a:ext cx="7484601" cy="724090"/>
        </a:xfrm>
        <a:prstGeom prst="roundRect">
          <a:avLst>
            <a:gd name="adj" fmla="val 10000"/>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Management should play its part in ensuring the workers are satisfied and happy.</a:t>
          </a:r>
        </a:p>
      </dsp:txBody>
      <dsp:txXfrm>
        <a:off x="2256868" y="3319842"/>
        <a:ext cx="6412611" cy="681674"/>
      </dsp:txXfrm>
    </dsp:sp>
    <dsp:sp modelId="{8AC2159F-2397-4EC6-9C75-89AA7430D9D3}">
      <dsp:nvSpPr>
        <dsp:cNvPr id="0" name=""/>
        <dsp:cNvSpPr/>
      </dsp:nvSpPr>
      <dsp:spPr>
        <a:xfrm>
          <a:off x="7013942" y="528988"/>
          <a:ext cx="470658" cy="470658"/>
        </a:xfrm>
        <a:prstGeom prst="downArrow">
          <a:avLst>
            <a:gd name="adj1" fmla="val 55000"/>
            <a:gd name="adj2" fmla="val 45000"/>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7119840" y="528988"/>
        <a:ext cx="258862" cy="354170"/>
      </dsp:txXfrm>
    </dsp:sp>
    <dsp:sp modelId="{3A7C1075-C4C0-49F5-BCFD-B3CAA407B0A8}">
      <dsp:nvSpPr>
        <dsp:cNvPr id="0" name=""/>
        <dsp:cNvSpPr/>
      </dsp:nvSpPr>
      <dsp:spPr>
        <a:xfrm>
          <a:off x="7572857" y="1353646"/>
          <a:ext cx="470658" cy="470658"/>
        </a:xfrm>
        <a:prstGeom prst="downArrow">
          <a:avLst>
            <a:gd name="adj1" fmla="val 55000"/>
            <a:gd name="adj2" fmla="val 45000"/>
          </a:avLst>
        </a:prstGeom>
        <a:solidFill>
          <a:schemeClr val="accent3">
            <a:tint val="40000"/>
            <a:alpha val="90000"/>
            <a:hueOff val="0"/>
            <a:satOff val="0"/>
            <a:lumOff val="0"/>
            <a:alphaOff val="0"/>
          </a:schemeClr>
        </a:solidFill>
        <a:ln w="15875"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7678755" y="1353646"/>
        <a:ext cx="258862" cy="354170"/>
      </dsp:txXfrm>
    </dsp:sp>
    <dsp:sp modelId="{CCA9D330-AE42-436B-A887-593E85E6340C}">
      <dsp:nvSpPr>
        <dsp:cNvPr id="0" name=""/>
        <dsp:cNvSpPr/>
      </dsp:nvSpPr>
      <dsp:spPr>
        <a:xfrm>
          <a:off x="8131773" y="2166237"/>
          <a:ext cx="470658" cy="470658"/>
        </a:xfrm>
        <a:prstGeom prst="downArrow">
          <a:avLst>
            <a:gd name="adj1" fmla="val 55000"/>
            <a:gd name="adj2" fmla="val 45000"/>
          </a:avLst>
        </a:prstGeom>
        <a:solidFill>
          <a:schemeClr val="accent4">
            <a:tint val="40000"/>
            <a:alpha val="90000"/>
            <a:hueOff val="0"/>
            <a:satOff val="0"/>
            <a:lumOff val="0"/>
            <a:alphaOff val="0"/>
          </a:schemeClr>
        </a:solidFill>
        <a:ln w="15875"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8237671" y="2166237"/>
        <a:ext cx="258862" cy="354170"/>
      </dsp:txXfrm>
    </dsp:sp>
    <dsp:sp modelId="{63C36FB4-E303-4406-965F-BAF8A18523CD}">
      <dsp:nvSpPr>
        <dsp:cNvPr id="0" name=""/>
        <dsp:cNvSpPr/>
      </dsp:nvSpPr>
      <dsp:spPr>
        <a:xfrm>
          <a:off x="8690688" y="2998941"/>
          <a:ext cx="470658" cy="470658"/>
        </a:xfrm>
        <a:prstGeom prst="downArrow">
          <a:avLst>
            <a:gd name="adj1" fmla="val 55000"/>
            <a:gd name="adj2" fmla="val 45000"/>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8796586" y="2998941"/>
        <a:ext cx="258862" cy="35417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7D4305-A515-4F85-99E1-2284E5126F2A}">
      <dsp:nvSpPr>
        <dsp:cNvPr id="0" name=""/>
        <dsp:cNvSpPr/>
      </dsp:nvSpPr>
      <dsp:spPr>
        <a:xfrm>
          <a:off x="0" y="47004"/>
          <a:ext cx="5641974" cy="1157130"/>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Studies have shown that workers which have manageable stress levels are shown to more productive and more positive.</a:t>
          </a:r>
        </a:p>
      </dsp:txBody>
      <dsp:txXfrm>
        <a:off x="56486" y="103490"/>
        <a:ext cx="5529002" cy="1044158"/>
      </dsp:txXfrm>
    </dsp:sp>
    <dsp:sp modelId="{EEA242D5-BED2-4AF4-9F0E-9637146EF5A0}">
      <dsp:nvSpPr>
        <dsp:cNvPr id="0" name=""/>
        <dsp:cNvSpPr/>
      </dsp:nvSpPr>
      <dsp:spPr>
        <a:xfrm>
          <a:off x="0" y="1270375"/>
          <a:ext cx="5641974" cy="1157130"/>
        </a:xfrm>
        <a:prstGeom prst="roundRect">
          <a:avLst/>
        </a:prstGeom>
        <a:solidFill>
          <a:schemeClr val="accent2">
            <a:hueOff val="-2447042"/>
            <a:satOff val="10798"/>
            <a:lumOff val="-183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With manageable stress levels, workers were able to take fewer sick days (</a:t>
          </a:r>
          <a:r>
            <a:rPr lang="en-US" sz="2300" kern="1200" err="1"/>
            <a:t>Grawitch</a:t>
          </a:r>
          <a:r>
            <a:rPr lang="en-US" sz="2300" kern="1200"/>
            <a:t>, Ballard and </a:t>
          </a:r>
          <a:r>
            <a:rPr lang="en-US" sz="2300" kern="1200" err="1"/>
            <a:t>Erb</a:t>
          </a:r>
          <a:r>
            <a:rPr lang="en-US" sz="2300" kern="1200"/>
            <a:t>, 2015).</a:t>
          </a:r>
        </a:p>
      </dsp:txBody>
      <dsp:txXfrm>
        <a:off x="56486" y="1326861"/>
        <a:ext cx="5529002" cy="1044158"/>
      </dsp:txXfrm>
    </dsp:sp>
    <dsp:sp modelId="{78DE5BB4-1B35-4771-BECC-EA751A7204D7}">
      <dsp:nvSpPr>
        <dsp:cNvPr id="0" name=""/>
        <dsp:cNvSpPr/>
      </dsp:nvSpPr>
      <dsp:spPr>
        <a:xfrm>
          <a:off x="0" y="2493745"/>
          <a:ext cx="5641974" cy="1157130"/>
        </a:xfrm>
        <a:prstGeom prst="roundRect">
          <a:avLst/>
        </a:prstGeom>
        <a:solidFill>
          <a:schemeClr val="accent2">
            <a:hueOff val="-4894083"/>
            <a:satOff val="21595"/>
            <a:lumOff val="-366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There was a boost in morale due to healthy stress levels.</a:t>
          </a:r>
        </a:p>
      </dsp:txBody>
      <dsp:txXfrm>
        <a:off x="56486" y="2550231"/>
        <a:ext cx="5529002" cy="1044158"/>
      </dsp:txXfrm>
    </dsp:sp>
    <dsp:sp modelId="{D1840DFD-77B8-4C40-BFF6-823667547B0E}">
      <dsp:nvSpPr>
        <dsp:cNvPr id="0" name=""/>
        <dsp:cNvSpPr/>
      </dsp:nvSpPr>
      <dsp:spPr>
        <a:xfrm>
          <a:off x="0" y="3717115"/>
          <a:ext cx="5641974" cy="1157130"/>
        </a:xfrm>
        <a:prstGeom prst="roundRect">
          <a:avLst/>
        </a:prstGeom>
        <a:solidFill>
          <a:schemeClr val="accent2">
            <a:hueOff val="-7341125"/>
            <a:satOff val="32393"/>
            <a:lumOff val="-549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Employees are also able to abstain from absenteeism at work.</a:t>
          </a:r>
        </a:p>
      </dsp:txBody>
      <dsp:txXfrm>
        <a:off x="56486" y="3773601"/>
        <a:ext cx="5529002" cy="104415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76F666D-E0C2-435B-BAA8-9287F9E5D38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19FEBCAF-CB3F-4928-91AA-D61472F880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F1077DB-935E-4A0A-947A-D283B9F9F452}" type="datetimeFigureOut">
              <a:rPr lang="en-US" smtClean="0"/>
              <a:t>4/13/2022</a:t>
            </a:fld>
            <a:endParaRPr lang="en-US"/>
          </a:p>
        </p:txBody>
      </p:sp>
      <p:sp>
        <p:nvSpPr>
          <p:cNvPr id="4" name="Footer Placeholder 3">
            <a:extLst>
              <a:ext uri="{FF2B5EF4-FFF2-40B4-BE49-F238E27FC236}">
                <a16:creationId xmlns:a16="http://schemas.microsoft.com/office/drawing/2014/main" id="{69256698-63C6-4CCC-81CB-EA5604C30F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B2467FDA-05D7-4760-A373-5D6AEAAF427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82C0B10-7CAE-41E4-AB02-7E8B1FF2B898}" type="slidenum">
              <a:rPr lang="en-US" smtClean="0"/>
              <a:t>‹#›</a:t>
            </a:fld>
            <a:endParaRPr lang="en-US"/>
          </a:p>
        </p:txBody>
      </p:sp>
    </p:spTree>
    <p:extLst>
      <p:ext uri="{BB962C8B-B14F-4D97-AF65-F5344CB8AC3E}">
        <p14:creationId xmlns:p14="http://schemas.microsoft.com/office/powerpoint/2010/main" val="36875375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9EC30E-1A71-4188-9BE7-E2A64929A436}" type="datetimeFigureOut">
              <a:rPr lang="en-US" noProof="0" smtClean="0"/>
              <a:t>4/13/2022</a:t>
            </a:fld>
            <a:endParaRPr lang="en-US"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30193B-564F-4854-8A52-728F3FB19C85}" type="slidenum">
              <a:rPr lang="en-US" noProof="0" smtClean="0"/>
              <a:t>‹#›</a:t>
            </a:fld>
            <a:endParaRPr lang="en-US" noProof="0"/>
          </a:p>
        </p:txBody>
      </p:sp>
    </p:spTree>
    <p:extLst>
      <p:ext uri="{BB962C8B-B14F-4D97-AF65-F5344CB8AC3E}">
        <p14:creationId xmlns:p14="http://schemas.microsoft.com/office/powerpoint/2010/main" val="36038165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530193B-564F-4854-8A52-728F3FB19C85}" type="slidenum">
              <a:rPr lang="en-US" noProof="0" smtClean="0"/>
              <a:t>1</a:t>
            </a:fld>
            <a:endParaRPr lang="en-US" noProof="0"/>
          </a:p>
        </p:txBody>
      </p:sp>
    </p:spTree>
    <p:extLst>
      <p:ext uri="{BB962C8B-B14F-4D97-AF65-F5344CB8AC3E}">
        <p14:creationId xmlns:p14="http://schemas.microsoft.com/office/powerpoint/2010/main" val="3644206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Stress affects a person’s ability to work efficiently. In today’s world of increasing physical illnesses, stress is also a major illness that is found in people of all ages. It has become very common for people to be affected by stress; therefore, stress in the workplace is increasing as well. In the UK, work related stress is taking up 80% of the employed sector. In this way, stress has become an alarming issue for the country which is affecting employees of all ages. Last year, these figures increased since the vast majority of people lost their jobs, and the financial difficulties they are experiencing are a major factor. People, in order to treat this illness, have resorted to spending huge amounts from their savings; last year, over 5.5 million people were hospitalized due to stress difficulties and spent millions of pounds on treatment. According to statistics, mental illness is a rising condition that affects people of all ages. It may have a significant impact on the proper functioning of the body, and it may be the cause of brain abnormalities, heart difficulties, and blood pressure problems. In almost every workplace, employees are found facing stress related issues which are compromising their productivity and ability to work efficiently. </a:t>
            </a:r>
          </a:p>
          <a:p>
            <a:endParaRPr lang="en-US" dirty="0"/>
          </a:p>
        </p:txBody>
      </p:sp>
      <p:sp>
        <p:nvSpPr>
          <p:cNvPr id="4" name="Slide Number Placeholder 3"/>
          <p:cNvSpPr>
            <a:spLocks noGrp="1"/>
          </p:cNvSpPr>
          <p:nvPr>
            <p:ph type="sldNum" sz="quarter" idx="5"/>
          </p:nvPr>
        </p:nvSpPr>
        <p:spPr/>
        <p:txBody>
          <a:bodyPr/>
          <a:lstStyle/>
          <a:p>
            <a:fld id="{8530193B-564F-4854-8A52-728F3FB19C85}" type="slidenum">
              <a:rPr lang="en-US" noProof="0" smtClean="0"/>
              <a:t>3</a:t>
            </a:fld>
            <a:endParaRPr lang="en-US" noProof="0"/>
          </a:p>
        </p:txBody>
      </p:sp>
    </p:spTree>
    <p:extLst>
      <p:ext uri="{BB962C8B-B14F-4D97-AF65-F5344CB8AC3E}">
        <p14:creationId xmlns:p14="http://schemas.microsoft.com/office/powerpoint/2010/main" val="25079122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Statistical data has proven employees to be unhappy with the work they’re doing in almost every workplace. There are a number of reasons behind this melancholy one of which seems to be them striving to always stay ahead of everyone else and striving to get to a better place professionally. This state of unsatisfaction with one’s position in the workplace and other such problems are the major reasons for stress among employees. Moreover, the policies and certain practices in the workplace can also have a negative impact on them hampering their productivity and demotivating them. Many companies take mental illnesses lightly ad don’t consider them as major issues that are affecting their employees. Unnecessary burdens and responsibilities on employees are a major cause of stress. Unfavorable work conditions cause stress in employees, and the problem becomes more complicated when an organization establishes a low degree of controls, the managerial staff fails to compensate their employees, and the support system between the hierarchies is not as it should be. (</a:t>
            </a:r>
            <a:r>
              <a:rPr lang="en-US" sz="1800" dirty="0" err="1">
                <a:solidFill>
                  <a:srgbClr val="181817"/>
                </a:solidFill>
                <a:effectLst/>
                <a:latin typeface="Times New Roman" panose="02020603050405020304" pitchFamily="18" charset="0"/>
                <a:ea typeface="Times New Roman" panose="02020603050405020304" pitchFamily="18" charset="0"/>
                <a:cs typeface="Times New Roman" panose="02020603050405020304" pitchFamily="18" charset="0"/>
              </a:rPr>
              <a:t>Bhui</a:t>
            </a:r>
            <a:r>
              <a:rPr lang="en-US" sz="1800" dirty="0">
                <a:solidFill>
                  <a:srgbClr val="181817"/>
                </a:solidFill>
                <a:effectLst/>
                <a:latin typeface="Times New Roman" panose="02020603050405020304" pitchFamily="18" charset="0"/>
                <a:ea typeface="Times New Roman" panose="02020603050405020304" pitchFamily="18" charset="0"/>
                <a:cs typeface="Times New Roman" panose="02020603050405020304" pitchFamily="18" charset="0"/>
              </a:rPr>
              <a:t>, K., et al</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2016) Employees are exhausted by the blame culture and prolonged work hours as a result of the chain's poor management abilities, and these difficulties serve as foundations for additional types of stress that they confront outside of the office.</a:t>
            </a:r>
          </a:p>
          <a:p>
            <a:endParaRPr lang="en-US" dirty="0"/>
          </a:p>
        </p:txBody>
      </p:sp>
      <p:sp>
        <p:nvSpPr>
          <p:cNvPr id="4" name="Slide Number Placeholder 3"/>
          <p:cNvSpPr>
            <a:spLocks noGrp="1"/>
          </p:cNvSpPr>
          <p:nvPr>
            <p:ph type="sldNum" sz="quarter" idx="5"/>
          </p:nvPr>
        </p:nvSpPr>
        <p:spPr/>
        <p:txBody>
          <a:bodyPr/>
          <a:lstStyle/>
          <a:p>
            <a:fld id="{8530193B-564F-4854-8A52-728F3FB19C85}" type="slidenum">
              <a:rPr lang="en-US" noProof="0" smtClean="0"/>
              <a:t>4</a:t>
            </a:fld>
            <a:endParaRPr lang="en-US" noProof="0"/>
          </a:p>
        </p:txBody>
      </p:sp>
    </p:spTree>
    <p:extLst>
      <p:ext uri="{BB962C8B-B14F-4D97-AF65-F5344CB8AC3E}">
        <p14:creationId xmlns:p14="http://schemas.microsoft.com/office/powerpoint/2010/main" val="42216084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managerial staff of any company should be competent and co-operative. They are like the pillars of a company, and they need to be strong; if they aren’t, the employees are burdened with unnecessary responsibilities. Office policies should be powerful enough to assist their employees and favorable enough that they are mentally relaxed as a result. If an organization's policies and systems fail to compensate its employees, their efficiency gradually declines until they become a threat to the organization and their mistakes become too costly to correct. With different surveys of organizations, we’ve seen people not taking responsibility for their actions and blaming the lower-level employees. If management and managerial support are not helpful to employees, it is impossible to anticipate positive results from the outcomes. An organization is as good as its employees (</a:t>
            </a:r>
            <a:r>
              <a:rPr lang="en-US" sz="1800" dirty="0" err="1">
                <a:solidFill>
                  <a:srgbClr val="181817"/>
                </a:solidFill>
                <a:effectLst/>
                <a:latin typeface="Times New Roman" panose="02020603050405020304" pitchFamily="18" charset="0"/>
                <a:ea typeface="Times New Roman" panose="02020603050405020304" pitchFamily="18" charset="0"/>
                <a:cs typeface="Times New Roman" panose="02020603050405020304" pitchFamily="18" charset="0"/>
              </a:rPr>
              <a:t>Bhui</a:t>
            </a:r>
            <a:r>
              <a:rPr lang="en-US" sz="1800" dirty="0">
                <a:solidFill>
                  <a:srgbClr val="181817"/>
                </a:solidFill>
                <a:effectLst/>
                <a:latin typeface="Times New Roman" panose="02020603050405020304" pitchFamily="18" charset="0"/>
                <a:ea typeface="Times New Roman" panose="02020603050405020304" pitchFamily="18" charset="0"/>
                <a:cs typeface="Times New Roman" panose="02020603050405020304" pitchFamily="18" charset="0"/>
              </a:rPr>
              <a:t>, K., et al</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2016) Certain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behaviours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such as unrealistic demands, a lack of support, collaboration, bad decision-making procedures, transparency concerns, and poor communication, have an impact on the working capacities of its employees, affecting the organization's health. Not only the environments, but also individuals, are suffering from difficulties that continue to undermine their legitimacy and workforce capacities.</a:t>
            </a:r>
          </a:p>
          <a:p>
            <a:endParaRPr lang="en-US" dirty="0"/>
          </a:p>
        </p:txBody>
      </p:sp>
      <p:sp>
        <p:nvSpPr>
          <p:cNvPr id="4" name="Slide Number Placeholder 3"/>
          <p:cNvSpPr>
            <a:spLocks noGrp="1"/>
          </p:cNvSpPr>
          <p:nvPr>
            <p:ph type="sldNum" sz="quarter" idx="5"/>
          </p:nvPr>
        </p:nvSpPr>
        <p:spPr/>
        <p:txBody>
          <a:bodyPr/>
          <a:lstStyle/>
          <a:p>
            <a:fld id="{8530193B-564F-4854-8A52-728F3FB19C85}" type="slidenum">
              <a:rPr lang="en-US" noProof="0" smtClean="0"/>
              <a:t>5</a:t>
            </a:fld>
            <a:endParaRPr lang="en-US" noProof="0"/>
          </a:p>
        </p:txBody>
      </p:sp>
    </p:spTree>
    <p:extLst>
      <p:ext uri="{BB962C8B-B14F-4D97-AF65-F5344CB8AC3E}">
        <p14:creationId xmlns:p14="http://schemas.microsoft.com/office/powerpoint/2010/main" val="39869537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200" dirty="0">
                <a:solidFill>
                  <a:srgbClr val="0E101A"/>
                </a:solidFill>
                <a:effectLst/>
                <a:latin typeface="Times New Roman" panose="02020603050405020304" pitchFamily="18" charset="0"/>
                <a:ea typeface="Times New Roman" panose="02020603050405020304" pitchFamily="18" charset="0"/>
              </a:rPr>
              <a:t>The term psychology refers to a person's brain capacities. In a perfect scenario, an employee can offer the greatest possible outcome while also aiding his or her organization in accomplishing its desired goals. It’s not possible for every employee to comply with all the rules and policies without any complaints, its human nature. There might be some policies that the employees have problems with that affect their efficiency. Few firms collect data from various surveys conducted within their organization to discover solutions for poor performance, and they develop policies that help enhance job quality and reduce workplace stress. It is important to modify or alter the working conditions of an organization to make it easier for the employees to cope with the work and reduce psychological stress. (</a:t>
            </a:r>
            <a:r>
              <a:rPr lang="en-US" sz="1200" dirty="0" err="1">
                <a:effectLst/>
                <a:latin typeface="Times New Roman" panose="02020603050405020304" pitchFamily="18" charset="0"/>
                <a:ea typeface="Times New Roman" panose="02020603050405020304" pitchFamily="18" charset="0"/>
              </a:rPr>
              <a:t>Raziq</a:t>
            </a:r>
            <a:r>
              <a:rPr lang="en-US" sz="1200" dirty="0">
                <a:effectLst/>
                <a:latin typeface="Times New Roman" panose="02020603050405020304" pitchFamily="18" charset="0"/>
                <a:ea typeface="Times New Roman" panose="02020603050405020304" pitchFamily="18" charset="0"/>
              </a:rPr>
              <a:t>, A., &amp; </a:t>
            </a:r>
            <a:r>
              <a:rPr lang="en-US" sz="1200" dirty="0" err="1">
                <a:effectLst/>
                <a:latin typeface="Times New Roman" panose="02020603050405020304" pitchFamily="18" charset="0"/>
                <a:ea typeface="Times New Roman" panose="02020603050405020304" pitchFamily="18" charset="0"/>
              </a:rPr>
              <a:t>Maulabakhsh</a:t>
            </a:r>
            <a:r>
              <a:rPr lang="en-US" sz="1200" dirty="0">
                <a:effectLst/>
                <a:latin typeface="Times New Roman" panose="02020603050405020304" pitchFamily="18" charset="0"/>
                <a:ea typeface="Times New Roman" panose="02020603050405020304" pitchFamily="18" charset="0"/>
              </a:rPr>
              <a:t>, R. 2015) Then, focus on individuals who are still struggling to cope with these implementations. The final objective is to develop individual and group relationships among employees and try to modify these relationships so that like-minded people work in groups, and these implementations may lessen stress among employees as they aspire to become useful members of the organization.</a:t>
            </a:r>
          </a:p>
          <a:p>
            <a:pPr marL="0" marR="0">
              <a:lnSpc>
                <a:spcPct val="150000"/>
              </a:lnSpc>
              <a:spcBef>
                <a:spcPts val="0"/>
              </a:spcBef>
              <a:spcAft>
                <a:spcPts val="0"/>
              </a:spcAft>
            </a:pPr>
            <a:r>
              <a:rPr lang="en-US" sz="1200" dirty="0">
                <a:effectLst/>
                <a:latin typeface="Times New Roman" panose="02020603050405020304" pitchFamily="18" charset="0"/>
                <a:ea typeface="Times New Roman" panose="02020603050405020304" pitchFamily="18" charset="0"/>
              </a:rPr>
              <a:t> </a:t>
            </a:r>
          </a:p>
          <a:p>
            <a:endParaRPr lang="en-US" dirty="0"/>
          </a:p>
        </p:txBody>
      </p:sp>
      <p:sp>
        <p:nvSpPr>
          <p:cNvPr id="4" name="Slide Number Placeholder 3"/>
          <p:cNvSpPr>
            <a:spLocks noGrp="1"/>
          </p:cNvSpPr>
          <p:nvPr>
            <p:ph type="sldNum" sz="quarter" idx="5"/>
          </p:nvPr>
        </p:nvSpPr>
        <p:spPr/>
        <p:txBody>
          <a:bodyPr/>
          <a:lstStyle/>
          <a:p>
            <a:fld id="{8530193B-564F-4854-8A52-728F3FB19C85}" type="slidenum">
              <a:rPr lang="en-US" noProof="0" smtClean="0"/>
              <a:t>6</a:t>
            </a:fld>
            <a:endParaRPr lang="en-US" noProof="0"/>
          </a:p>
        </p:txBody>
      </p:sp>
    </p:spTree>
    <p:extLst>
      <p:ext uri="{BB962C8B-B14F-4D97-AF65-F5344CB8AC3E}">
        <p14:creationId xmlns:p14="http://schemas.microsoft.com/office/powerpoint/2010/main" val="1274333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200" dirty="0">
                <a:solidFill>
                  <a:srgbClr val="0E101A"/>
                </a:solidFill>
                <a:effectLst/>
                <a:latin typeface="Times New Roman" panose="02020603050405020304" pitchFamily="18" charset="0"/>
                <a:ea typeface="Times New Roman" panose="02020603050405020304" pitchFamily="18" charset="0"/>
              </a:rPr>
              <a:t>Stress is commonly defined as a deviation from the regular functioning of the body that interferes with its optimal functioning. Given the comprehensive explanations for the rise in workplace stress, it would be insufficient to create a remedy to address these difficulties. Another view holds that stress, to a certain extent, can be useful because it pushes a man to his limits, but pushing too hard might lead to breaking. Managing stress and emotions includes healing, and it’s important to do that otherwise we are doomed to eternal grief. (</a:t>
            </a:r>
            <a:r>
              <a:rPr lang="en-US" sz="1200" dirty="0" err="1">
                <a:effectLst/>
                <a:latin typeface="Times New Roman" panose="02020603050405020304" pitchFamily="18" charset="0"/>
                <a:ea typeface="Times New Roman" panose="02020603050405020304" pitchFamily="18" charset="0"/>
              </a:rPr>
              <a:t>Plaford</a:t>
            </a:r>
            <a:r>
              <a:rPr lang="en-US" sz="1200" dirty="0">
                <a:effectLst/>
                <a:latin typeface="Times New Roman" panose="02020603050405020304" pitchFamily="18" charset="0"/>
                <a:ea typeface="Times New Roman" panose="02020603050405020304" pitchFamily="18" charset="0"/>
              </a:rPr>
              <a:t>, G. R. 2018) We need to find ways of engaging in different activities that help in relieving stress for example dancing, singing, sports etc. If these do not prove to be effective, one should seek aid, and organizations should provide counselling to their employees. There should also be some professional honesty among enterprises in that they support and motivate their people, and if necessary, aid. This instils confidence in other employees that their company cares about their well-being. Many firms ignore policies like these since the impacts of stress on employees, for some reason, lead to worse difficulties in the future and force them to face the costs sooner.</a:t>
            </a:r>
          </a:p>
          <a:p>
            <a:endParaRPr lang="en-GB" dirty="0"/>
          </a:p>
        </p:txBody>
      </p:sp>
      <p:sp>
        <p:nvSpPr>
          <p:cNvPr id="4" name="Slide Number Placeholder 3"/>
          <p:cNvSpPr>
            <a:spLocks noGrp="1"/>
          </p:cNvSpPr>
          <p:nvPr>
            <p:ph type="sldNum" sz="quarter" idx="5"/>
          </p:nvPr>
        </p:nvSpPr>
        <p:spPr/>
        <p:txBody>
          <a:bodyPr/>
          <a:lstStyle/>
          <a:p>
            <a:fld id="{8530193B-564F-4854-8A52-728F3FB19C85}" type="slidenum">
              <a:rPr lang="en-US" noProof="0" smtClean="0"/>
              <a:t>7</a:t>
            </a:fld>
            <a:endParaRPr lang="en-US" noProof="0"/>
          </a:p>
        </p:txBody>
      </p:sp>
    </p:spTree>
    <p:extLst>
      <p:ext uri="{BB962C8B-B14F-4D97-AF65-F5344CB8AC3E}">
        <p14:creationId xmlns:p14="http://schemas.microsoft.com/office/powerpoint/2010/main" val="3800096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200" dirty="0">
                <a:solidFill>
                  <a:srgbClr val="0E101A"/>
                </a:solidFill>
                <a:effectLst/>
                <a:latin typeface="Times New Roman" panose="02020603050405020304" pitchFamily="18" charset="0"/>
                <a:ea typeface="Times New Roman" panose="02020603050405020304" pitchFamily="18" charset="0"/>
              </a:rPr>
              <a:t>Pestle represents societal political, economic, social, technological, legal, and environmental aspects. Pestle analysis elements can be explained in a variety of ways in our given topic of stress in the UK.</a:t>
            </a:r>
            <a:endParaRPr lang="en-US" sz="1200" dirty="0">
              <a:effectLst/>
              <a:latin typeface="Times New Roman" panose="02020603050405020304" pitchFamily="18" charset="0"/>
              <a:ea typeface="Times New Roman" panose="02020603050405020304" pitchFamily="18" charset="0"/>
            </a:endParaRPr>
          </a:p>
          <a:p>
            <a:pPr marL="0" marR="0" algn="just">
              <a:lnSpc>
                <a:spcPct val="150000"/>
              </a:lnSpc>
              <a:spcBef>
                <a:spcPts val="0"/>
              </a:spcBef>
              <a:spcAft>
                <a:spcPts val="0"/>
              </a:spcAft>
            </a:pPr>
            <a:r>
              <a:rPr lang="en-US" sz="1200" dirty="0">
                <a:solidFill>
                  <a:srgbClr val="0E101A"/>
                </a:solidFill>
                <a:effectLst/>
                <a:latin typeface="Times New Roman" panose="02020603050405020304" pitchFamily="18" charset="0"/>
                <a:ea typeface="Times New Roman" panose="02020603050405020304" pitchFamily="18" charset="0"/>
              </a:rPr>
              <a:t>Political elements or points of view refer to how a government benefits from a certain industry. From a political standpoint, stress has some negative consequences in our case. If the employees of an organization are under a lot of stress and have not been able to perform well and efficiently, it could result in a loss for the organization and it would generate less revenue. Less revenue means less taxes for the government and from a broader perspective, fewer industries would be willing to invest in the future. From an economic standpoint, stress can lead to poor employee performance, stifling an organization's growth and limiting new opportunities that may have arisen. Because of inflation, the corporation may soon be unable to pay off its debts and may face financial difficulties. Stress can also have an impact on an organization's social balance because employees cannot work in groups for an extended period of time, which creates certain barriers for a business to operate in the long run. Assaults may occur more frequently among highly stressed workers than those experiencing less stress (</a:t>
            </a:r>
            <a:r>
              <a:rPr lang="en-US" sz="1200" dirty="0">
                <a:effectLst/>
                <a:latin typeface="Times New Roman" panose="02020603050405020304" pitchFamily="18" charset="0"/>
                <a:ea typeface="Times New Roman" panose="02020603050405020304" pitchFamily="18" charset="0"/>
              </a:rPr>
              <a:t>Di Martino, V., 2003) </a:t>
            </a:r>
          </a:p>
          <a:p>
            <a:endParaRPr lang="en-GB" dirty="0"/>
          </a:p>
        </p:txBody>
      </p:sp>
      <p:sp>
        <p:nvSpPr>
          <p:cNvPr id="4" name="Slide Number Placeholder 3"/>
          <p:cNvSpPr>
            <a:spLocks noGrp="1"/>
          </p:cNvSpPr>
          <p:nvPr>
            <p:ph type="sldNum" sz="quarter" idx="5"/>
          </p:nvPr>
        </p:nvSpPr>
        <p:spPr/>
        <p:txBody>
          <a:bodyPr/>
          <a:lstStyle/>
          <a:p>
            <a:fld id="{8530193B-564F-4854-8A52-728F3FB19C85}" type="slidenum">
              <a:rPr lang="en-US" noProof="0" smtClean="0"/>
              <a:t>8</a:t>
            </a:fld>
            <a:endParaRPr lang="en-US" noProof="0"/>
          </a:p>
        </p:txBody>
      </p:sp>
    </p:spTree>
    <p:extLst>
      <p:ext uri="{BB962C8B-B14F-4D97-AF65-F5344CB8AC3E}">
        <p14:creationId xmlns:p14="http://schemas.microsoft.com/office/powerpoint/2010/main" val="33755604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dirty="0"/>
              <a:t>PMI is a method to find results of any decision made by different figures collected estimated. This table shows employees pros, cons and interests during their period of work with company. The numbers are in order of positive and negative  to show the result. Final result is calculated after completing table.</a:t>
            </a:r>
          </a:p>
        </p:txBody>
      </p:sp>
      <p:sp>
        <p:nvSpPr>
          <p:cNvPr id="4" name="Slide Number Placeholder 3"/>
          <p:cNvSpPr>
            <a:spLocks noGrp="1"/>
          </p:cNvSpPr>
          <p:nvPr>
            <p:ph type="sldNum" sz="quarter" idx="5"/>
          </p:nvPr>
        </p:nvSpPr>
        <p:spPr/>
        <p:txBody>
          <a:bodyPr/>
          <a:lstStyle/>
          <a:p>
            <a:fld id="{8530193B-564F-4854-8A52-728F3FB19C85}" type="slidenum">
              <a:rPr lang="en-US" noProof="0" smtClean="0"/>
              <a:t>9</a:t>
            </a:fld>
            <a:endParaRPr lang="en-US" noProof="0"/>
          </a:p>
        </p:txBody>
      </p:sp>
    </p:spTree>
    <p:extLst>
      <p:ext uri="{BB962C8B-B14F-4D97-AF65-F5344CB8AC3E}">
        <p14:creationId xmlns:p14="http://schemas.microsoft.com/office/powerpoint/2010/main" val="35441641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dirty="0"/>
              <a:t>Work related stress is  checked through grid analysis for a business which is calculated through table created above .Finally average of the total numbers is given in total. Grid analysis is one of the tool for compatibility of workers or business.</a:t>
            </a:r>
          </a:p>
        </p:txBody>
      </p:sp>
      <p:sp>
        <p:nvSpPr>
          <p:cNvPr id="4" name="Slide Number Placeholder 3"/>
          <p:cNvSpPr>
            <a:spLocks noGrp="1"/>
          </p:cNvSpPr>
          <p:nvPr>
            <p:ph type="sldNum" sz="quarter" idx="5"/>
          </p:nvPr>
        </p:nvSpPr>
        <p:spPr/>
        <p:txBody>
          <a:bodyPr/>
          <a:lstStyle/>
          <a:p>
            <a:fld id="{8530193B-564F-4854-8A52-728F3FB19C85}" type="slidenum">
              <a:rPr lang="en-US" noProof="0" smtClean="0"/>
              <a:t>10</a:t>
            </a:fld>
            <a:endParaRPr lang="en-US" noProof="0"/>
          </a:p>
        </p:txBody>
      </p:sp>
    </p:spTree>
    <p:extLst>
      <p:ext uri="{BB962C8B-B14F-4D97-AF65-F5344CB8AC3E}">
        <p14:creationId xmlns:p14="http://schemas.microsoft.com/office/powerpoint/2010/main" val="36451541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There are many ways that an organization can reduce stress in a workplace environment. One way is to take part in health and wellness retreats for workers. This would help the workers by giving them a place to refresh with their coworkers. Another option for reducing stress is to decrease the working hours and teach the employees to manage their time properly, so that they are nor overloaded by the work (BİÇER, 2020). Also, the manager can give each employee the appropriate workload so that they can have a better work-life balance and get the required sleep to be more productive and less stressed (Stander and August </a:t>
            </a:r>
            <a:r>
              <a:rPr lang="en-US" sz="12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Korb</a:t>
            </a:r>
            <a:r>
              <a:rPr lang="en-US"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2015). The organization can be open about its working so that the employees understand the economic position of the company and know when they are in danger of being fired due to downsizing (Cheng et al., 2021). By doing so, they would reduce the stress of the employees about being fired. Another measure that the organization can take to reduce stress is to have an open communication channel between the employees and the management (</a:t>
            </a:r>
            <a:r>
              <a:rPr lang="en-US" sz="12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Panari</a:t>
            </a:r>
            <a:r>
              <a:rPr lang="en-US"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et al., 2010). This way the employees will be able to share their problems and the management can resolve them.</a:t>
            </a:r>
            <a:endParaRPr lang="en-AS"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200" dirty="0">
              <a:latin typeface="Montserrat"/>
              <a:ea typeface="Montserrat"/>
              <a:cs typeface="Montserrat"/>
              <a:sym typeface="Montserrat"/>
            </a:endParaRPr>
          </a:p>
        </p:txBody>
      </p:sp>
      <p:sp>
        <p:nvSpPr>
          <p:cNvPr id="4" name="Slide Number Placeholder 3"/>
          <p:cNvSpPr>
            <a:spLocks noGrp="1"/>
          </p:cNvSpPr>
          <p:nvPr>
            <p:ph type="sldNum" sz="quarter" idx="5"/>
          </p:nvPr>
        </p:nvSpPr>
        <p:spPr/>
        <p:txBody>
          <a:bodyPr/>
          <a:lstStyle/>
          <a:p>
            <a:fld id="{8530193B-564F-4854-8A52-728F3FB19C85}" type="slidenum">
              <a:rPr lang="en-US" noProof="0" smtClean="0"/>
              <a:t>11</a:t>
            </a:fld>
            <a:endParaRPr lang="en-US" noProof="0"/>
          </a:p>
        </p:txBody>
      </p:sp>
    </p:spTree>
    <p:extLst>
      <p:ext uri="{BB962C8B-B14F-4D97-AF65-F5344CB8AC3E}">
        <p14:creationId xmlns:p14="http://schemas.microsoft.com/office/powerpoint/2010/main" val="7289522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800" dirty="0">
                <a:solidFill>
                  <a:srgbClr val="0E101A"/>
                </a:solidFill>
                <a:effectLst/>
                <a:latin typeface="Times New Roman" panose="02020603050405020304" pitchFamily="18" charset="0"/>
                <a:ea typeface="Times New Roman" panose="02020603050405020304" pitchFamily="18" charset="0"/>
              </a:rPr>
              <a:t>Other than workplace stress, there are other multiple types of stress that are just as dangerous and harmful and have a significant negative impact on the performance of employees. According to statistics obtained in 2020, work stress is at the top of the list, but other sorts such as financial restrictions, family difficulties, health problems, and personal relationships also affect a considerable number of people. These types are secondary but are still causes of the major problem faced by employees. For example, if an employee is having trouble at work and is always having difficulty coping with his job, it can lead to financial stress, such as losing his job, and over time, it can lead to marital troubles, family stress, and health problems. Therefore, trying to find the root cause of stress and addressing it is important in order to eliminate it. Various surveys have been undertaken, and they all show that workplace stress is the major cause of stress among people, with employees choking up between other types of stress. It is the organizations responsibility to keep a proper check on its employees mental and physical health and provide any assistance that is needed. </a:t>
            </a:r>
            <a:endParaRPr lang="en-US"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8530193B-564F-4854-8A52-728F3FB19C85}" type="slidenum">
              <a:rPr lang="en-US" noProof="0" smtClean="0"/>
              <a:t>12</a:t>
            </a:fld>
            <a:endParaRPr lang="en-US" noProof="0"/>
          </a:p>
        </p:txBody>
      </p:sp>
    </p:spTree>
    <p:extLst>
      <p:ext uri="{BB962C8B-B14F-4D97-AF65-F5344CB8AC3E}">
        <p14:creationId xmlns:p14="http://schemas.microsoft.com/office/powerpoint/2010/main" val="26197588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800" dirty="0">
                <a:solidFill>
                  <a:srgbClr val="0E101A"/>
                </a:solidFill>
                <a:effectLst/>
                <a:latin typeface="Times New Roman" panose="02020603050405020304" pitchFamily="18" charset="0"/>
                <a:ea typeface="Times New Roman" panose="02020603050405020304" pitchFamily="18" charset="0"/>
              </a:rPr>
              <a:t>Stress in an unavoidable and inevitable element that can affect the day-to-day endeavors of individuals anywhere. (</a:t>
            </a:r>
            <a:r>
              <a:rPr lang="en-US" sz="1800" dirty="0">
                <a:effectLst/>
                <a:latin typeface="Times New Roman" panose="02020603050405020304" pitchFamily="18" charset="0"/>
                <a:ea typeface="Times New Roman" panose="02020603050405020304" pitchFamily="18" charset="0"/>
              </a:rPr>
              <a:t>Vineet Kumar &amp; Sandeep Kumar. 2014) It has been labeled "invisible" since it can affect that individual, others close to him, and his company, weakening the organization's pillars. If an organization is experiencing these issues in multiple employees and the quality of work they are performing, it is an unsettling situation for the organization, and they must take action to prevent the problem from spreading further and harming the organization in the long run. Ignoring it is not going to help at all. People face stress in their daily lives, such as students coping with academic obligations, people on the job and in business who must work hard to get their mind off being replaced or fear of losing their job or promotion. Stress has been shown to improve work performance by enhancing and polishing the employee's talents. However, crossing that limit can have an impact on individuals' capacities, as well as lead to physiological and social illnesses that are difficult to recover from and have an unexpected impact on the organization.</a:t>
            </a:r>
          </a:p>
          <a:p>
            <a:endParaRPr lang="en-US" dirty="0"/>
          </a:p>
        </p:txBody>
      </p:sp>
      <p:sp>
        <p:nvSpPr>
          <p:cNvPr id="4" name="Slide Number Placeholder 3"/>
          <p:cNvSpPr>
            <a:spLocks noGrp="1"/>
          </p:cNvSpPr>
          <p:nvPr>
            <p:ph type="sldNum" sz="quarter" idx="5"/>
          </p:nvPr>
        </p:nvSpPr>
        <p:spPr/>
        <p:txBody>
          <a:bodyPr/>
          <a:lstStyle/>
          <a:p>
            <a:fld id="{8530193B-564F-4854-8A52-728F3FB19C85}" type="slidenum">
              <a:rPr lang="en-US" noProof="0" smtClean="0"/>
              <a:t>13</a:t>
            </a:fld>
            <a:endParaRPr lang="en-US" noProof="0"/>
          </a:p>
        </p:txBody>
      </p:sp>
    </p:spTree>
    <p:extLst>
      <p:ext uri="{BB962C8B-B14F-4D97-AF65-F5344CB8AC3E}">
        <p14:creationId xmlns:p14="http://schemas.microsoft.com/office/powerpoint/2010/main" val="19053993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800" b="0" i="0" dirty="0">
                <a:solidFill>
                  <a:srgbClr val="0E101A"/>
                </a:solidFill>
                <a:effectLst/>
                <a:latin typeface="Times New Roman" panose="02020603050405020304" pitchFamily="18" charset="0"/>
              </a:rPr>
              <a:t>We have come to the conclusion that workplace stress is a huge issue in the UK, affecting many firms. </a:t>
            </a:r>
            <a:r>
              <a:rPr lang="en-US" sz="1800" b="0" i="0" dirty="0">
                <a:solidFill>
                  <a:srgbClr val="000000"/>
                </a:solidFill>
                <a:effectLst/>
                <a:latin typeface="Times New Roman" panose="02020603050405020304" pitchFamily="18" charset="0"/>
              </a:rPr>
              <a:t>Stress affects a person’s ability to work efficiently. </a:t>
            </a:r>
            <a:r>
              <a:rPr lang="en-US" sz="1800" b="0" i="0" dirty="0">
                <a:solidFill>
                  <a:srgbClr val="0E101A"/>
                </a:solidFill>
                <a:effectLst/>
                <a:latin typeface="Times New Roman" panose="02020603050405020304" pitchFamily="18" charset="0"/>
              </a:rPr>
              <a:t>It is inescapable, but certain precautions can be taken, and a few rules can be put in place to lessen the problem to the point where it is no longer a threat to an organization. </a:t>
            </a:r>
            <a:r>
              <a:rPr lang="en-US" sz="1800" b="0" i="0" dirty="0">
                <a:solidFill>
                  <a:srgbClr val="000000"/>
                </a:solidFill>
                <a:effectLst/>
                <a:latin typeface="Times New Roman" panose="02020603050405020304" pitchFamily="18" charset="0"/>
              </a:rPr>
              <a:t>The state of unsatisfaction with one’s position in the workplace and other such problems are the major reasons for stress among employees. They are like the pillars of a company, and they need to be strong; if they aren’t, the employees are burdened with unnecessary responsibilities. </a:t>
            </a:r>
            <a:r>
              <a:rPr lang="en-US" sz="1800" b="0" i="0" dirty="0">
                <a:solidFill>
                  <a:srgbClr val="0E101A"/>
                </a:solidFill>
                <a:effectLst/>
                <a:latin typeface="Times New Roman" panose="02020603050405020304" pitchFamily="18" charset="0"/>
              </a:rPr>
              <a:t>We may learn from reputable firms that invested in the well-being of their employees and received loyalty, efficiency, and devotion in return. If an organization is having problems, a specific department should brainstorm together, explore possible solutions, and allow everyone an opportunity to share their thoughts. This instils a sense of responsibility in employees since they are being honored, and it improves their performance and efficiency at work. Following this practice relieves the stress of being a lone warrior as well as the hesitancy to ask for support from superiors. Employees are motivated to seek solutions in a systematic and focused manner as a result of coaching, consulting, and motivation. Organizations can work on improving productivity by reducing stress in its employees. This can be accomplished by encouraging workers to take part in health and wellness retreats, </a:t>
            </a:r>
            <a:r>
              <a:rPr lang="en-US" sz="1800" b="0" i="0" dirty="0">
                <a:solidFill>
                  <a:srgbClr val="000000"/>
                </a:solidFill>
                <a:effectLst/>
                <a:latin typeface="Times New Roman" panose="02020603050405020304" pitchFamily="18" charset="0"/>
              </a:rPr>
              <a:t>decreasing the working hours, assigning appropriate workload to employees, being transparent about their workings, and having an open communication channel between the employees and the management. In conclusion, stress reduction in employees should be the goal of all organizations in order to be efficient and successful.</a:t>
            </a:r>
            <a:endParaRPr lang="en-US" dirty="0"/>
          </a:p>
        </p:txBody>
      </p:sp>
      <p:sp>
        <p:nvSpPr>
          <p:cNvPr id="4" name="Slide Number Placeholder 3"/>
          <p:cNvSpPr>
            <a:spLocks noGrp="1"/>
          </p:cNvSpPr>
          <p:nvPr>
            <p:ph type="sldNum" sz="quarter" idx="5"/>
          </p:nvPr>
        </p:nvSpPr>
        <p:spPr/>
        <p:txBody>
          <a:bodyPr/>
          <a:lstStyle/>
          <a:p>
            <a:fld id="{8530193B-564F-4854-8A52-728F3FB19C85}" type="slidenum">
              <a:rPr lang="en-US" noProof="0" smtClean="0"/>
              <a:t>14</a:t>
            </a:fld>
            <a:endParaRPr lang="en-US" noProof="0"/>
          </a:p>
        </p:txBody>
      </p:sp>
    </p:spTree>
    <p:extLst>
      <p:ext uri="{BB962C8B-B14F-4D97-AF65-F5344CB8AC3E}">
        <p14:creationId xmlns:p14="http://schemas.microsoft.com/office/powerpoint/2010/main" val="42461013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S" dirty="0"/>
          </a:p>
        </p:txBody>
      </p:sp>
      <p:sp>
        <p:nvSpPr>
          <p:cNvPr id="4" name="Slide Number Placeholder 3"/>
          <p:cNvSpPr>
            <a:spLocks noGrp="1"/>
          </p:cNvSpPr>
          <p:nvPr>
            <p:ph type="sldNum" sz="quarter" idx="5"/>
          </p:nvPr>
        </p:nvSpPr>
        <p:spPr/>
        <p:txBody>
          <a:bodyPr/>
          <a:lstStyle/>
          <a:p>
            <a:fld id="{8530193B-564F-4854-8A52-728F3FB19C85}" type="slidenum">
              <a:rPr lang="en-US" noProof="0" smtClean="0"/>
              <a:t>15</a:t>
            </a:fld>
            <a:endParaRPr lang="en-US" noProof="0"/>
          </a:p>
        </p:txBody>
      </p:sp>
    </p:spTree>
    <p:extLst>
      <p:ext uri="{BB962C8B-B14F-4D97-AF65-F5344CB8AC3E}">
        <p14:creationId xmlns:p14="http://schemas.microsoft.com/office/powerpoint/2010/main" val="445512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0000"/>
                    <a:lumOff val="10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p>
        </p:txBody>
      </p:sp>
      <p:sp>
        <p:nvSpPr>
          <p:cNvPr id="4" name="Date Placeholder 3"/>
          <p:cNvSpPr>
            <a:spLocks noGrp="1"/>
          </p:cNvSpPr>
          <p:nvPr>
            <p:ph type="dt" sz="half" idx="10"/>
          </p:nvPr>
        </p:nvSpPr>
        <p:spPr/>
        <p:txBody>
          <a:bodyPr/>
          <a:lstStyle>
            <a:lvl1pPr algn="l">
              <a:defRPr/>
            </a:lvl1pPr>
          </a:lstStyle>
          <a:p>
            <a:fld id="{3750B9AD-215D-47ED-A001-3008D1906E63}" type="datetimeFigureOut">
              <a:rPr lang="en-US" smtClean="0"/>
              <a:t>4/13/2022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493B8F-2C9E-42FB-9CA8-1C6B258CDA1E}" type="slidenum">
              <a:rPr lang="en-US" smtClean="0"/>
              <a:t>‹#›</a:t>
            </a:fld>
            <a:endParaRPr lang="en-US"/>
          </a:p>
        </p:txBody>
      </p:sp>
      <p:cxnSp>
        <p:nvCxnSpPr>
          <p:cNvPr id="8" name="Straight Connector 7"/>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9036643"/>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750B9AD-215D-47ED-A001-3008D1906E63}" type="datetimeFigureOut">
              <a:rPr lang="en-US" smtClean="0"/>
              <a:t>4/13/2022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493B8F-2C9E-42FB-9CA8-1C6B258CDA1E}" type="slidenum">
              <a:rPr lang="en-US" smtClean="0"/>
              <a:t>‹#›</a:t>
            </a:fld>
            <a:endParaRPr lang="en-US"/>
          </a:p>
        </p:txBody>
      </p:sp>
    </p:spTree>
    <p:extLst>
      <p:ext uri="{BB962C8B-B14F-4D97-AF65-F5344CB8AC3E}">
        <p14:creationId xmlns:p14="http://schemas.microsoft.com/office/powerpoint/2010/main" val="35170335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1"/>
            <a:ext cx="12192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50B9AD-215D-47ED-A001-3008D1906E63}" type="datetimeFigureOut">
              <a:rPr lang="en-US" smtClean="0"/>
              <a:t>4/13/2022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493B8F-2C9E-42FB-9CA8-1C6B258CDA1E}" type="slidenum">
              <a:rPr lang="en-US" smtClean="0"/>
              <a:t>‹#›</a:t>
            </a:fld>
            <a:endParaRPr lang="en-US"/>
          </a:p>
        </p:txBody>
      </p:sp>
      <p:cxnSp>
        <p:nvCxnSpPr>
          <p:cNvPr id="8" name="Straight Connector 7"/>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962029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p>
        </p:txBody>
      </p:sp>
      <p:sp>
        <p:nvSpPr>
          <p:cNvPr id="3" name="Content Placeholder 2"/>
          <p:cNvSpPr>
            <a:spLocks noGrp="1"/>
          </p:cNvSpPr>
          <p:nvPr>
            <p:ph sz="half" idx="1"/>
          </p:nvPr>
        </p:nvSpPr>
        <p:spPr>
          <a:xfrm>
            <a:off x="1024128"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750B9AD-215D-47ED-A001-3008D1906E63}" type="datetimeFigureOut">
              <a:rPr lang="en-US" smtClean="0"/>
              <a:t>4/13/2022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493B8F-2C9E-42FB-9CA8-1C6B258CDA1E}" type="slidenum">
              <a:rPr lang="en-US" smtClean="0"/>
              <a:t>‹#›</a:t>
            </a:fld>
            <a:endParaRPr lang="en-US"/>
          </a:p>
        </p:txBody>
      </p:sp>
    </p:spTree>
    <p:extLst>
      <p:ext uri="{BB962C8B-B14F-4D97-AF65-F5344CB8AC3E}">
        <p14:creationId xmlns:p14="http://schemas.microsoft.com/office/powerpoint/2010/main" val="1637190598"/>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24128" y="585216"/>
            <a:ext cx="9720072" cy="1499616"/>
          </a:xfrm>
        </p:spPr>
        <p:txBody>
          <a:bodyPr/>
          <a:lstStyle/>
          <a:p>
            <a:r>
              <a:rPr lang="en-US"/>
              <a:t>Click to edit Master title style</a:t>
            </a:r>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2">
                    <a:lumMod val="75000"/>
                  </a:schemeClr>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lIns="45720" rIns="457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989320"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2">
                    <a:lumMod val="75000"/>
                  </a:scheme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89320" y="2967788"/>
            <a:ext cx="4754880" cy="3341572"/>
          </a:xfrm>
        </p:spPr>
        <p:txBody>
          <a:bodyPr lIns="45720" rIns="457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750B9AD-215D-47ED-A001-3008D1906E63}" type="datetimeFigureOut">
              <a:rPr lang="en-US" smtClean="0"/>
              <a:t>4/13/2022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A493B8F-2C9E-42FB-9CA8-1C6B258CDA1E}" type="slidenum">
              <a:rPr lang="en-US" smtClean="0"/>
              <a:t>‹#›</a:t>
            </a:fld>
            <a:endParaRPr lang="en-US"/>
          </a:p>
        </p:txBody>
      </p:sp>
    </p:spTree>
    <p:extLst>
      <p:ext uri="{BB962C8B-B14F-4D97-AF65-F5344CB8AC3E}">
        <p14:creationId xmlns:p14="http://schemas.microsoft.com/office/powerpoint/2010/main" val="2124944229"/>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750B9AD-215D-47ED-A001-3008D1906E63}" type="datetimeFigureOut">
              <a:rPr lang="en-US" smtClean="0"/>
              <a:t>4/13/2022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A493B8F-2C9E-42FB-9CA8-1C6B258CDA1E}" type="slidenum">
              <a:rPr lang="en-US" smtClean="0"/>
              <a:t>‹#›</a:t>
            </a:fld>
            <a:endParaRPr lang="en-US"/>
          </a:p>
        </p:txBody>
      </p:sp>
    </p:spTree>
    <p:extLst>
      <p:ext uri="{BB962C8B-B14F-4D97-AF65-F5344CB8AC3E}">
        <p14:creationId xmlns:p14="http://schemas.microsoft.com/office/powerpoint/2010/main" val="1442234463"/>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50B9AD-215D-47ED-A001-3008D1906E63}" type="datetimeFigureOut">
              <a:rPr lang="en-US" smtClean="0"/>
              <a:t>4/13/2022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A493B8F-2C9E-42FB-9CA8-1C6B258CDA1E}" type="slidenum">
              <a:rPr lang="en-US" smtClean="0"/>
              <a:t>‹#›</a:t>
            </a:fld>
            <a:endParaRPr lang="en-US"/>
          </a:p>
        </p:txBody>
      </p:sp>
    </p:spTree>
    <p:extLst>
      <p:ext uri="{BB962C8B-B14F-4D97-AF65-F5344CB8AC3E}">
        <p14:creationId xmlns:p14="http://schemas.microsoft.com/office/powerpoint/2010/main" val="355087066"/>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750B9AD-215D-47ED-A001-3008D1906E63}" type="datetimeFigureOut">
              <a:rPr lang="en-US" smtClean="0"/>
              <a:t>4/13/2022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493B8F-2C9E-42FB-9CA8-1C6B258CDA1E}" type="slidenum">
              <a:rPr lang="en-US" smtClean="0"/>
              <a:t>‹#›</a:t>
            </a:fld>
            <a:endParaRPr lang="en-US"/>
          </a:p>
        </p:txBody>
      </p:sp>
    </p:spTree>
    <p:extLst>
      <p:ext uri="{BB962C8B-B14F-4D97-AF65-F5344CB8AC3E}">
        <p14:creationId xmlns:p14="http://schemas.microsoft.com/office/powerpoint/2010/main" val="1600278219"/>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p>
        </p:txBody>
      </p:sp>
      <p:sp>
        <p:nvSpPr>
          <p:cNvPr id="3" name="Picture Placeholder 2"/>
          <p:cNvSpPr>
            <a:spLocks noGrp="1" noChangeAspect="1"/>
          </p:cNvSpPr>
          <p:nvPr>
            <p:ph type="pic" idx="1"/>
          </p:nvPr>
        </p:nvSpPr>
        <p:spPr>
          <a:xfrm>
            <a:off x="0" y="-1"/>
            <a:ext cx="12188952" cy="4572000"/>
          </a:xfrm>
          <a:solidFill>
            <a:schemeClr val="accent2">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750B9AD-215D-47ED-A001-3008D1906E63}" type="datetimeFigureOut">
              <a:rPr lang="en-US" smtClean="0"/>
              <a:t>4/13/2022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493B8F-2C9E-42FB-9CA8-1C6B258CDA1E}" type="slidenum">
              <a:rPr lang="en-US" smtClean="0"/>
              <a:t>‹#›</a:t>
            </a:fld>
            <a:endParaRPr lang="en-US"/>
          </a:p>
        </p:txBody>
      </p:sp>
      <p:cxnSp>
        <p:nvCxnSpPr>
          <p:cNvPr id="9" name="Straight Connector 8"/>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5943384"/>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750B9AD-215D-47ED-A001-3008D1906E63}" type="datetimeFigureOut">
              <a:rPr lang="en-US" smtClean="0"/>
              <a:t>4/13/2022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493B8F-2C9E-42FB-9CA8-1C6B258CDA1E}" type="slidenum">
              <a:rPr lang="en-US" smtClean="0"/>
              <a:t>‹#›</a:t>
            </a:fld>
            <a:endParaRPr lang="en-US"/>
          </a:p>
        </p:txBody>
      </p:sp>
    </p:spTree>
    <p:extLst>
      <p:ext uri="{BB962C8B-B14F-4D97-AF65-F5344CB8AC3E}">
        <p14:creationId xmlns:p14="http://schemas.microsoft.com/office/powerpoint/2010/main" val="914441569"/>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628900" cy="5410200"/>
          </a:xfrm>
        </p:spPr>
        <p:txBody>
          <a:bodyPr vert="eaVert" lIns="45720" tIns="91440" rIns="45720" bIns="91440"/>
          <a:lstStyle/>
          <a:p>
            <a:r>
              <a:rPr lang="en-US"/>
              <a:t>Click to edit Master title style</a:t>
            </a:r>
          </a:p>
        </p:txBody>
      </p:sp>
      <p:sp>
        <p:nvSpPr>
          <p:cNvPr id="3" name="Vertical Text Placeholder 2"/>
          <p:cNvSpPr>
            <a:spLocks noGrp="1"/>
          </p:cNvSpPr>
          <p:nvPr>
            <p:ph type="body" orient="vert" idx="1"/>
          </p:nvPr>
        </p:nvSpPr>
        <p:spPr>
          <a:xfrm>
            <a:off x="990600"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750B9AD-215D-47ED-A001-3008D1906E63}" type="datetimeFigureOut">
              <a:rPr lang="en-US" smtClean="0"/>
              <a:t>4/13/2022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493B8F-2C9E-42FB-9CA8-1C6B258CDA1E}" type="slidenum">
              <a:rPr lang="en-US" smtClean="0"/>
              <a:t>‹#›</a:t>
            </a:fld>
            <a:endParaRPr lang="en-US"/>
          </a:p>
        </p:txBody>
      </p:sp>
      <p:cxnSp>
        <p:nvCxnSpPr>
          <p:cNvPr id="7" name="Straight Connector 6"/>
          <p:cNvCxnSpPr/>
          <p:nvPr/>
        </p:nvCxnSpPr>
        <p:spPr>
          <a:xfrm rot="5400000" flipV="1">
            <a:off x="10058400" y="59263"/>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58460913"/>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Custom Layout">
    <p:bg>
      <p:bgPr>
        <a:solidFill>
          <a:schemeClr val="tx1"/>
        </a:solidFill>
        <a:effectLst/>
      </p:bgPr>
    </p:bg>
    <p:spTree>
      <p:nvGrpSpPr>
        <p:cNvPr id="1" name=""/>
        <p:cNvGrpSpPr/>
        <p:nvPr/>
      </p:nvGrpSpPr>
      <p:grpSpPr>
        <a:xfrm>
          <a:off x="0" y="0"/>
          <a:ext cx="0" cy="0"/>
          <a:chOff x="0" y="0"/>
          <a:chExt cx="0" cy="0"/>
        </a:xfrm>
      </p:grpSpPr>
      <p:sp>
        <p:nvSpPr>
          <p:cNvPr id="22" name="Picture Placeholder 21">
            <a:extLst>
              <a:ext uri="{FF2B5EF4-FFF2-40B4-BE49-F238E27FC236}">
                <a16:creationId xmlns:a16="http://schemas.microsoft.com/office/drawing/2014/main" id="{DFA57703-9E4A-48E0-A123-3A5EDC76475C}"/>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sp>
        <p:nvSpPr>
          <p:cNvPr id="6" name="Hexagon 5">
            <a:extLst>
              <a:ext uri="{FF2B5EF4-FFF2-40B4-BE49-F238E27FC236}">
                <a16:creationId xmlns:a16="http://schemas.microsoft.com/office/drawing/2014/main" id="{ED61BFD1-C421-442F-ACC0-868D35B02015}"/>
              </a:ext>
            </a:extLst>
          </p:cNvPr>
          <p:cNvSpPr/>
          <p:nvPr userDrawn="1"/>
        </p:nvSpPr>
        <p:spPr>
          <a:xfrm>
            <a:off x="3166402" y="903484"/>
            <a:ext cx="5859196" cy="5051033"/>
          </a:xfrm>
          <a:prstGeom prst="hexagon">
            <a:avLst/>
          </a:prstGeom>
          <a:solidFill>
            <a:schemeClr val="accent5">
              <a:alpha val="40000"/>
            </a:schemeClr>
          </a:solidFill>
          <a:ln w="603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Hexagon 13">
            <a:extLst>
              <a:ext uri="{FF2B5EF4-FFF2-40B4-BE49-F238E27FC236}">
                <a16:creationId xmlns:a16="http://schemas.microsoft.com/office/drawing/2014/main" id="{89B16BC3-CBF9-4BF0-A37A-9F2BB89BED54}"/>
              </a:ext>
            </a:extLst>
          </p:cNvPr>
          <p:cNvSpPr/>
          <p:nvPr userDrawn="1"/>
        </p:nvSpPr>
        <p:spPr>
          <a:xfrm>
            <a:off x="7974278" y="5753530"/>
            <a:ext cx="651613" cy="561736"/>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Hexagon 15">
            <a:extLst>
              <a:ext uri="{FF2B5EF4-FFF2-40B4-BE49-F238E27FC236}">
                <a16:creationId xmlns:a16="http://schemas.microsoft.com/office/drawing/2014/main" id="{80EA9ECE-F57C-4B25-AD19-4F78933A61EC}"/>
              </a:ext>
            </a:extLst>
          </p:cNvPr>
          <p:cNvSpPr/>
          <p:nvPr userDrawn="1"/>
        </p:nvSpPr>
        <p:spPr>
          <a:xfrm>
            <a:off x="2255521" y="2751804"/>
            <a:ext cx="785546" cy="6771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Hexagon 17">
            <a:extLst>
              <a:ext uri="{FF2B5EF4-FFF2-40B4-BE49-F238E27FC236}">
                <a16:creationId xmlns:a16="http://schemas.microsoft.com/office/drawing/2014/main" id="{DCBDF4EA-BFFB-460D-B9A8-45C097E920DA}"/>
              </a:ext>
            </a:extLst>
          </p:cNvPr>
          <p:cNvSpPr/>
          <p:nvPr userDrawn="1"/>
        </p:nvSpPr>
        <p:spPr>
          <a:xfrm>
            <a:off x="8021783" y="671564"/>
            <a:ext cx="392774" cy="338599"/>
          </a:xfrm>
          <a:prstGeom prst="hexagon">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Hexagon 19">
            <a:extLst>
              <a:ext uri="{FF2B5EF4-FFF2-40B4-BE49-F238E27FC236}">
                <a16:creationId xmlns:a16="http://schemas.microsoft.com/office/drawing/2014/main" id="{AB15A15E-528E-4041-8E63-65C0D0398F3A}"/>
              </a:ext>
            </a:extLst>
          </p:cNvPr>
          <p:cNvSpPr/>
          <p:nvPr userDrawn="1"/>
        </p:nvSpPr>
        <p:spPr>
          <a:xfrm>
            <a:off x="2035398" y="3344350"/>
            <a:ext cx="196388" cy="169300"/>
          </a:xfrm>
          <a:prstGeom prst="hexag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A7A620BD-CFAD-4100-8C9F-494D15A0A900}"/>
              </a:ext>
            </a:extLst>
          </p:cNvPr>
          <p:cNvSpPr>
            <a:spLocks noGrp="1"/>
          </p:cNvSpPr>
          <p:nvPr>
            <p:ph type="title"/>
          </p:nvPr>
        </p:nvSpPr>
        <p:spPr>
          <a:xfrm>
            <a:off x="4096846" y="2576760"/>
            <a:ext cx="3924935" cy="1695637"/>
          </a:xfrm>
          <a:prstGeom prst="rect">
            <a:avLst/>
          </a:prstGeom>
        </p:spPr>
        <p:txBody>
          <a:bodyPr/>
          <a:lstStyle>
            <a:lvl1pPr>
              <a:spcBef>
                <a:spcPts val="1000"/>
              </a:spcBef>
              <a:defRPr sz="4800" b="1">
                <a:solidFill>
                  <a:schemeClr val="bg1"/>
                </a:solidFill>
              </a:defRPr>
            </a:lvl1pPr>
          </a:lstStyle>
          <a:p>
            <a:r>
              <a:rPr lang="en-US"/>
              <a:t>Click to edit Master title style</a:t>
            </a:r>
          </a:p>
        </p:txBody>
      </p:sp>
      <p:sp>
        <p:nvSpPr>
          <p:cNvPr id="24" name="Text Placeholder 23">
            <a:extLst>
              <a:ext uri="{FF2B5EF4-FFF2-40B4-BE49-F238E27FC236}">
                <a16:creationId xmlns:a16="http://schemas.microsoft.com/office/drawing/2014/main" id="{340C15AA-E296-48AE-857F-0589EEA69DC6}"/>
              </a:ext>
            </a:extLst>
          </p:cNvPr>
          <p:cNvSpPr>
            <a:spLocks noGrp="1"/>
          </p:cNvSpPr>
          <p:nvPr>
            <p:ph type="body" sz="quarter" idx="11" hasCustomPrompt="1"/>
          </p:nvPr>
        </p:nvSpPr>
        <p:spPr>
          <a:xfrm>
            <a:off x="4096848" y="1899514"/>
            <a:ext cx="3924934" cy="490538"/>
          </a:xfrm>
          <a:prstGeom prst="rect">
            <a:avLst/>
          </a:prstGeom>
        </p:spPr>
        <p:txBody>
          <a:bodyPr/>
          <a:lstStyle>
            <a:lvl1pPr>
              <a:buNone/>
              <a:defRPr lang="en-US" sz="2400" b="1" kern="1200" dirty="0" smtClean="0">
                <a:solidFill>
                  <a:schemeClr val="accent4"/>
                </a:solidFill>
                <a:latin typeface="Calibri" panose="020F0502020204030204" pitchFamily="34" charset="0"/>
                <a:ea typeface="+mn-ea"/>
                <a:cs typeface="Calibri" panose="020F0502020204030204" pitchFamily="34" charset="0"/>
              </a:defRPr>
            </a:lvl1pPr>
            <a:lvl2pPr>
              <a:buNone/>
              <a:defRPr/>
            </a:lvl2pPr>
          </a:lstStyle>
          <a:p>
            <a:pPr lvl="0"/>
            <a:r>
              <a:rPr lang="en-US"/>
              <a:t>Click to edit text</a:t>
            </a:r>
          </a:p>
        </p:txBody>
      </p:sp>
      <p:sp>
        <p:nvSpPr>
          <p:cNvPr id="28" name="Text Placeholder 27">
            <a:extLst>
              <a:ext uri="{FF2B5EF4-FFF2-40B4-BE49-F238E27FC236}">
                <a16:creationId xmlns:a16="http://schemas.microsoft.com/office/drawing/2014/main" id="{E0A61465-6ECA-46DC-97DD-7BCFDB69EB89}"/>
              </a:ext>
            </a:extLst>
          </p:cNvPr>
          <p:cNvSpPr>
            <a:spLocks noGrp="1"/>
          </p:cNvSpPr>
          <p:nvPr>
            <p:ph type="body" sz="quarter" idx="13"/>
          </p:nvPr>
        </p:nvSpPr>
        <p:spPr>
          <a:xfrm>
            <a:off x="4484582" y="4459105"/>
            <a:ext cx="3222836" cy="1168530"/>
          </a:xfrm>
          <a:prstGeom prst="rect">
            <a:avLst/>
          </a:prstGeom>
        </p:spPr>
        <p:txBody>
          <a:bodyPr anchor="b"/>
          <a:lstStyle>
            <a:lvl1pPr algn="r">
              <a:buNone/>
              <a:defRPr lang="en-US" sz="1600" kern="1200" dirty="0" smtClean="0">
                <a:solidFill>
                  <a:schemeClr val="bg1"/>
                </a:solidFill>
                <a:latin typeface="+mn-lt"/>
                <a:ea typeface="+mn-ea"/>
                <a:cs typeface="+mn-cs"/>
              </a:defRPr>
            </a:lvl1pPr>
          </a:lstStyle>
          <a:p>
            <a:pPr lvl="0"/>
            <a:r>
              <a:rPr lang="en-US"/>
              <a:t>Click to edit Master text styles</a:t>
            </a:r>
          </a:p>
        </p:txBody>
      </p:sp>
    </p:spTree>
    <p:extLst>
      <p:ext uri="{BB962C8B-B14F-4D97-AF65-F5344CB8AC3E}">
        <p14:creationId xmlns:p14="http://schemas.microsoft.com/office/powerpoint/2010/main" val="35041148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Introduction">
    <p:spTree>
      <p:nvGrpSpPr>
        <p:cNvPr id="1" name=""/>
        <p:cNvGrpSpPr/>
        <p:nvPr/>
      </p:nvGrpSpPr>
      <p:grpSpPr>
        <a:xfrm>
          <a:off x="0" y="0"/>
          <a:ext cx="0" cy="0"/>
          <a:chOff x="0" y="0"/>
          <a:chExt cx="0" cy="0"/>
        </a:xfrm>
      </p:grpSpPr>
      <p:sp>
        <p:nvSpPr>
          <p:cNvPr id="10" name="Oval 9">
            <a:extLst>
              <a:ext uri="{FF2B5EF4-FFF2-40B4-BE49-F238E27FC236}">
                <a16:creationId xmlns:a16="http://schemas.microsoft.com/office/drawing/2014/main" id="{24FAA9D0-7C9C-4043-9931-A15819ABB9B5}"/>
              </a:ext>
            </a:extLst>
          </p:cNvPr>
          <p:cNvSpPr/>
          <p:nvPr userDrawn="1"/>
        </p:nvSpPr>
        <p:spPr>
          <a:xfrm>
            <a:off x="7362825" y="443263"/>
            <a:ext cx="361950" cy="36195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5"/>
              </a:solidFill>
            </a:endParaRPr>
          </a:p>
        </p:txBody>
      </p:sp>
      <p:sp>
        <p:nvSpPr>
          <p:cNvPr id="14" name="Oval 13">
            <a:extLst>
              <a:ext uri="{FF2B5EF4-FFF2-40B4-BE49-F238E27FC236}">
                <a16:creationId xmlns:a16="http://schemas.microsoft.com/office/drawing/2014/main" id="{E232AB2D-843E-4B5F-8793-6A263DA356BB}"/>
              </a:ext>
            </a:extLst>
          </p:cNvPr>
          <p:cNvSpPr/>
          <p:nvPr userDrawn="1"/>
        </p:nvSpPr>
        <p:spPr>
          <a:xfrm>
            <a:off x="11007246" y="5605994"/>
            <a:ext cx="654227" cy="65422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5"/>
              </a:solidFill>
            </a:endParaRPr>
          </a:p>
        </p:txBody>
      </p:sp>
      <p:sp>
        <p:nvSpPr>
          <p:cNvPr id="16" name="Oval 15">
            <a:extLst>
              <a:ext uri="{FF2B5EF4-FFF2-40B4-BE49-F238E27FC236}">
                <a16:creationId xmlns:a16="http://schemas.microsoft.com/office/drawing/2014/main" id="{FA75A12B-C399-4072-BD69-D872D2C2AD1F}"/>
              </a:ext>
            </a:extLst>
          </p:cNvPr>
          <p:cNvSpPr/>
          <p:nvPr userDrawn="1"/>
        </p:nvSpPr>
        <p:spPr>
          <a:xfrm>
            <a:off x="10683791" y="6132439"/>
            <a:ext cx="251152" cy="25115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5"/>
              </a:solidFill>
            </a:endParaRPr>
          </a:p>
        </p:txBody>
      </p:sp>
      <p:sp>
        <p:nvSpPr>
          <p:cNvPr id="23" name="Picture Placeholder 22">
            <a:extLst>
              <a:ext uri="{FF2B5EF4-FFF2-40B4-BE49-F238E27FC236}">
                <a16:creationId xmlns:a16="http://schemas.microsoft.com/office/drawing/2014/main" id="{423AE48B-50E9-4BEA-B66A-B2D2B9CCFE9C}"/>
              </a:ext>
            </a:extLst>
          </p:cNvPr>
          <p:cNvSpPr>
            <a:spLocks noGrp="1"/>
          </p:cNvSpPr>
          <p:nvPr>
            <p:ph type="pic" sz="quarter" idx="10"/>
          </p:nvPr>
        </p:nvSpPr>
        <p:spPr>
          <a:xfrm>
            <a:off x="5733416" y="624239"/>
            <a:ext cx="5855754" cy="5631571"/>
          </a:xfrm>
          <a:custGeom>
            <a:avLst/>
            <a:gdLst>
              <a:gd name="connsiteX0" fmla="*/ 3433020 w 5855754"/>
              <a:gd name="connsiteY0" fmla="*/ 786103 h 5631571"/>
              <a:gd name="connsiteX1" fmla="*/ 5855754 w 5855754"/>
              <a:gd name="connsiteY1" fmla="*/ 3208837 h 5631571"/>
              <a:gd name="connsiteX2" fmla="*/ 3433020 w 5855754"/>
              <a:gd name="connsiteY2" fmla="*/ 5631571 h 5631571"/>
              <a:gd name="connsiteX3" fmla="*/ 1010286 w 5855754"/>
              <a:gd name="connsiteY3" fmla="*/ 3208837 h 5631571"/>
              <a:gd name="connsiteX4" fmla="*/ 3433020 w 5855754"/>
              <a:gd name="connsiteY4" fmla="*/ 786103 h 5631571"/>
              <a:gd name="connsiteX5" fmla="*/ 828675 w 5855754"/>
              <a:gd name="connsiteY5" fmla="*/ 0 h 5631571"/>
              <a:gd name="connsiteX6" fmla="*/ 1657350 w 5855754"/>
              <a:gd name="connsiteY6" fmla="*/ 828675 h 5631571"/>
              <a:gd name="connsiteX7" fmla="*/ 828675 w 5855754"/>
              <a:gd name="connsiteY7" fmla="*/ 1657350 h 5631571"/>
              <a:gd name="connsiteX8" fmla="*/ 0 w 5855754"/>
              <a:gd name="connsiteY8" fmla="*/ 828675 h 5631571"/>
              <a:gd name="connsiteX9" fmla="*/ 828675 w 5855754"/>
              <a:gd name="connsiteY9" fmla="*/ 0 h 5631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855754" h="5631571">
                <a:moveTo>
                  <a:pt x="3433020" y="786103"/>
                </a:moveTo>
                <a:cubicBezTo>
                  <a:pt x="4771059" y="786103"/>
                  <a:pt x="5855754" y="1870798"/>
                  <a:pt x="5855754" y="3208837"/>
                </a:cubicBezTo>
                <a:cubicBezTo>
                  <a:pt x="5855754" y="4546876"/>
                  <a:pt x="4771059" y="5631571"/>
                  <a:pt x="3433020" y="5631571"/>
                </a:cubicBezTo>
                <a:cubicBezTo>
                  <a:pt x="2094981" y="5631571"/>
                  <a:pt x="1010286" y="4546876"/>
                  <a:pt x="1010286" y="3208837"/>
                </a:cubicBezTo>
                <a:cubicBezTo>
                  <a:pt x="1010286" y="1870798"/>
                  <a:pt x="2094981" y="786103"/>
                  <a:pt x="3433020" y="786103"/>
                </a:cubicBezTo>
                <a:close/>
                <a:moveTo>
                  <a:pt x="828675" y="0"/>
                </a:moveTo>
                <a:cubicBezTo>
                  <a:pt x="1286340" y="0"/>
                  <a:pt x="1657350" y="371010"/>
                  <a:pt x="1657350" y="828675"/>
                </a:cubicBezTo>
                <a:cubicBezTo>
                  <a:pt x="1657350" y="1286340"/>
                  <a:pt x="1286340" y="1657350"/>
                  <a:pt x="828675" y="1657350"/>
                </a:cubicBezTo>
                <a:cubicBezTo>
                  <a:pt x="371010" y="1657350"/>
                  <a:pt x="0" y="1286340"/>
                  <a:pt x="0" y="828675"/>
                </a:cubicBezTo>
                <a:cubicBezTo>
                  <a:pt x="0" y="371010"/>
                  <a:pt x="371010" y="0"/>
                  <a:pt x="828675" y="0"/>
                </a:cubicBezTo>
                <a:close/>
              </a:path>
            </a:pathLst>
          </a:custGeom>
        </p:spPr>
        <p:txBody>
          <a:bodyPr wrap="square" anchor="ctr">
            <a:noAutofit/>
          </a:bodyPr>
          <a:lstStyle>
            <a:lvl1pPr algn="ctr">
              <a:buNone/>
              <a:defRPr/>
            </a:lvl1pPr>
          </a:lstStyle>
          <a:p>
            <a:r>
              <a:rPr lang="en-US"/>
              <a:t>Click icon to add picture</a:t>
            </a:r>
          </a:p>
        </p:txBody>
      </p:sp>
      <p:sp>
        <p:nvSpPr>
          <p:cNvPr id="27" name="Text Placeholder 26">
            <a:extLst>
              <a:ext uri="{FF2B5EF4-FFF2-40B4-BE49-F238E27FC236}">
                <a16:creationId xmlns:a16="http://schemas.microsoft.com/office/drawing/2014/main" id="{282D3E62-6D1A-4E9D-BE54-2EED9BF429A4}"/>
              </a:ext>
            </a:extLst>
          </p:cNvPr>
          <p:cNvSpPr>
            <a:spLocks noGrp="1"/>
          </p:cNvSpPr>
          <p:nvPr>
            <p:ph type="body" sz="quarter" idx="12"/>
          </p:nvPr>
        </p:nvSpPr>
        <p:spPr>
          <a:xfrm>
            <a:off x="660400" y="2044700"/>
            <a:ext cx="4275138" cy="3560763"/>
          </a:xfrm>
          <a:prstGeom prst="rect">
            <a:avLst/>
          </a:prstGeom>
        </p:spPr>
        <p:txBody>
          <a:bodyPr/>
          <a:lstStyle>
            <a:lvl1pPr>
              <a:lnSpc>
                <a:spcPct val="150000"/>
              </a:lnSpc>
              <a:buClr>
                <a:schemeClr val="accent4"/>
              </a:buClr>
              <a:buFont typeface="Wingdings" panose="05000000000000000000" pitchFamily="2" charset="2"/>
              <a:buChar char="§"/>
              <a:defRPr sz="2000"/>
            </a:lvl1pPr>
            <a:lvl2pPr>
              <a:buClr>
                <a:schemeClr val="accent4"/>
              </a:buClr>
              <a:buFont typeface="Wingdings" panose="05000000000000000000" pitchFamily="2" charset="2"/>
              <a:buChar char="§"/>
              <a:defRPr sz="2000"/>
            </a:lvl2pPr>
            <a:lvl3pPr>
              <a:buClr>
                <a:schemeClr val="accent4"/>
              </a:buClr>
              <a:buFont typeface="Wingdings" panose="05000000000000000000" pitchFamily="2" charset="2"/>
              <a:buChar char="§"/>
              <a:defRPr sz="1800"/>
            </a:lvl3pPr>
            <a:lvl4pPr>
              <a:buClr>
                <a:schemeClr val="accent4"/>
              </a:buClr>
              <a:buFont typeface="Wingdings" panose="05000000000000000000" pitchFamily="2" charset="2"/>
              <a:buChar char="§"/>
              <a:defRPr sz="1800"/>
            </a:lvl4pPr>
            <a:lvl5pPr>
              <a:buClr>
                <a:schemeClr val="accent4"/>
              </a:buClr>
              <a:buFont typeface="Wingdings" panose="05000000000000000000" pitchFamily="2" charset="2"/>
              <a:buChar char="§"/>
              <a:defRPr sz="1800"/>
            </a:lvl5pPr>
          </a:lstStyle>
          <a:p>
            <a:pPr lvl="0"/>
            <a:r>
              <a:rPr lang="en-US"/>
              <a:t>Click to edit Master text styles</a:t>
            </a:r>
          </a:p>
        </p:txBody>
      </p:sp>
      <p:sp>
        <p:nvSpPr>
          <p:cNvPr id="8" name="Title 1">
            <a:extLst>
              <a:ext uri="{FF2B5EF4-FFF2-40B4-BE49-F238E27FC236}">
                <a16:creationId xmlns:a16="http://schemas.microsoft.com/office/drawing/2014/main" id="{DEB8F0E5-B89F-48AD-87BD-534EA9463CD3}"/>
              </a:ext>
            </a:extLst>
          </p:cNvPr>
          <p:cNvSpPr>
            <a:spLocks noGrp="1"/>
          </p:cNvSpPr>
          <p:nvPr>
            <p:ph type="title"/>
          </p:nvPr>
        </p:nvSpPr>
        <p:spPr>
          <a:xfrm>
            <a:off x="660400" y="805213"/>
            <a:ext cx="4275138" cy="830997"/>
          </a:xfrm>
          <a:prstGeom prst="rect">
            <a:avLst/>
          </a:prstGeom>
        </p:spPr>
        <p:txBody>
          <a:bodyPr/>
          <a:lstStyle>
            <a:lvl1pPr>
              <a:defRPr sz="4800" b="1">
                <a:solidFill>
                  <a:schemeClr val="tx1"/>
                </a:solidFill>
              </a:defRPr>
            </a:lvl1pPr>
          </a:lstStyle>
          <a:p>
            <a:r>
              <a:rPr lang="en-US"/>
              <a:t>Click to edit Master title style</a:t>
            </a:r>
          </a:p>
        </p:txBody>
      </p:sp>
    </p:spTree>
    <p:extLst>
      <p:ext uri="{BB962C8B-B14F-4D97-AF65-F5344CB8AC3E}">
        <p14:creationId xmlns:p14="http://schemas.microsoft.com/office/powerpoint/2010/main" val="669491781"/>
      </p:ext>
    </p:extLst>
  </p:cSld>
  <p:clrMapOvr>
    <a:masterClrMapping/>
  </p:clrMapOvr>
  <p:extLst>
    <p:ext uri="{DCECCB84-F9BA-43D5-87BE-67443E8EF086}">
      <p15:sldGuideLst xmlns:p15="http://schemas.microsoft.com/office/powerpoint/2012/main">
        <p15:guide id="1" orient="horz" pos="216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Agenda">
    <p:spTree>
      <p:nvGrpSpPr>
        <p:cNvPr id="1" name=""/>
        <p:cNvGrpSpPr/>
        <p:nvPr/>
      </p:nvGrpSpPr>
      <p:grpSpPr>
        <a:xfrm>
          <a:off x="0" y="0"/>
          <a:ext cx="0" cy="0"/>
          <a:chOff x="0" y="0"/>
          <a:chExt cx="0" cy="0"/>
        </a:xfrm>
      </p:grpSpPr>
      <p:sp>
        <p:nvSpPr>
          <p:cNvPr id="10" name="Text Placeholder 26">
            <a:extLst>
              <a:ext uri="{FF2B5EF4-FFF2-40B4-BE49-F238E27FC236}">
                <a16:creationId xmlns:a16="http://schemas.microsoft.com/office/drawing/2014/main" id="{4AA38E8C-A334-4183-8ABC-112B8517F487}"/>
              </a:ext>
            </a:extLst>
          </p:cNvPr>
          <p:cNvSpPr>
            <a:spLocks noGrp="1"/>
          </p:cNvSpPr>
          <p:nvPr>
            <p:ph type="body" sz="quarter" idx="12"/>
          </p:nvPr>
        </p:nvSpPr>
        <p:spPr>
          <a:xfrm>
            <a:off x="660400" y="2044700"/>
            <a:ext cx="4275138" cy="3560763"/>
          </a:xfrm>
          <a:prstGeom prst="rect">
            <a:avLst/>
          </a:prstGeom>
        </p:spPr>
        <p:txBody>
          <a:bodyPr/>
          <a:lstStyle>
            <a:lvl1pPr>
              <a:buClr>
                <a:schemeClr val="accent4"/>
              </a:buClr>
              <a:buFont typeface="Wingdings" panose="05000000000000000000" pitchFamily="2" charset="2"/>
              <a:buChar char="§"/>
              <a:defRPr sz="2000"/>
            </a:lvl1pPr>
            <a:lvl2pPr>
              <a:buClr>
                <a:schemeClr val="accent4"/>
              </a:buClr>
              <a:buFont typeface="Wingdings" panose="05000000000000000000" pitchFamily="2" charset="2"/>
              <a:buChar char="§"/>
              <a:defRPr sz="1800"/>
            </a:lvl2pPr>
            <a:lvl3pPr>
              <a:buClr>
                <a:schemeClr val="accent4"/>
              </a:buClr>
              <a:buFont typeface="Wingdings" panose="05000000000000000000" pitchFamily="2" charset="2"/>
              <a:buChar char="§"/>
              <a:defRPr sz="1600"/>
            </a:lvl3pPr>
            <a:lvl4pPr>
              <a:buClr>
                <a:schemeClr val="accent4"/>
              </a:buClr>
              <a:buFont typeface="Wingdings" panose="05000000000000000000" pitchFamily="2" charset="2"/>
              <a:buChar char="§"/>
              <a:defRPr sz="1600"/>
            </a:lvl4pPr>
            <a:lvl5pPr>
              <a:buClr>
                <a:schemeClr val="accent4"/>
              </a:buClr>
              <a:buFont typeface="Wingdings" panose="05000000000000000000" pitchFamily="2" charset="2"/>
              <a:buChar char="§"/>
              <a:defRPr sz="1600"/>
            </a:lvl5pPr>
          </a:lstStyle>
          <a:p>
            <a:pPr lvl="0"/>
            <a:r>
              <a:rPr lang="en-US"/>
              <a:t>Click to edit Master text styles</a:t>
            </a:r>
          </a:p>
        </p:txBody>
      </p:sp>
      <p:sp>
        <p:nvSpPr>
          <p:cNvPr id="19" name="Rectangle 18">
            <a:extLst>
              <a:ext uri="{FF2B5EF4-FFF2-40B4-BE49-F238E27FC236}">
                <a16:creationId xmlns:a16="http://schemas.microsoft.com/office/drawing/2014/main" id="{B80624A4-5116-4AAF-8C31-C25D1DB16FEC}"/>
              </a:ext>
            </a:extLst>
          </p:cNvPr>
          <p:cNvSpPr/>
          <p:nvPr userDrawn="1"/>
        </p:nvSpPr>
        <p:spPr>
          <a:xfrm>
            <a:off x="9354457" y="5363987"/>
            <a:ext cx="457200" cy="4572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1D07EC8A-6024-4DEA-9C4D-AE4228E17854}"/>
              </a:ext>
            </a:extLst>
          </p:cNvPr>
          <p:cNvSpPr/>
          <p:nvPr userDrawn="1"/>
        </p:nvSpPr>
        <p:spPr>
          <a:xfrm>
            <a:off x="6692791" y="1699889"/>
            <a:ext cx="319749" cy="31974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D1C8FAEF-DF78-48CC-AEEF-F9B802055C05}"/>
              </a:ext>
            </a:extLst>
          </p:cNvPr>
          <p:cNvSpPr/>
          <p:nvPr userDrawn="1"/>
        </p:nvSpPr>
        <p:spPr>
          <a:xfrm>
            <a:off x="9354457" y="5897738"/>
            <a:ext cx="179977" cy="17997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icture Placeholder 10">
            <a:extLst>
              <a:ext uri="{FF2B5EF4-FFF2-40B4-BE49-F238E27FC236}">
                <a16:creationId xmlns:a16="http://schemas.microsoft.com/office/drawing/2014/main" id="{566F72D6-AEEE-4CF3-8136-F6782F1E489E}"/>
              </a:ext>
            </a:extLst>
          </p:cNvPr>
          <p:cNvSpPr>
            <a:spLocks noGrp="1"/>
          </p:cNvSpPr>
          <p:nvPr>
            <p:ph type="pic" sz="quarter" idx="13"/>
          </p:nvPr>
        </p:nvSpPr>
        <p:spPr>
          <a:xfrm>
            <a:off x="7090227" y="786181"/>
            <a:ext cx="4441372" cy="5393036"/>
          </a:xfrm>
          <a:custGeom>
            <a:avLst/>
            <a:gdLst>
              <a:gd name="connsiteX0" fmla="*/ 0 w 4441372"/>
              <a:gd name="connsiteY0" fmla="*/ 3188969 h 5393036"/>
              <a:gd name="connsiteX1" fmla="*/ 2173516 w 4441372"/>
              <a:gd name="connsiteY1" fmla="*/ 3188969 h 5393036"/>
              <a:gd name="connsiteX2" fmla="*/ 2173516 w 4441372"/>
              <a:gd name="connsiteY2" fmla="*/ 5393036 h 5393036"/>
              <a:gd name="connsiteX3" fmla="*/ 0 w 4441372"/>
              <a:gd name="connsiteY3" fmla="*/ 5393036 h 5393036"/>
              <a:gd name="connsiteX4" fmla="*/ 2267856 w 4441372"/>
              <a:gd name="connsiteY4" fmla="*/ 2293018 h 5393036"/>
              <a:gd name="connsiteX5" fmla="*/ 4441372 w 4441372"/>
              <a:gd name="connsiteY5" fmla="*/ 2293018 h 5393036"/>
              <a:gd name="connsiteX6" fmla="*/ 4441372 w 4441372"/>
              <a:gd name="connsiteY6" fmla="*/ 4497085 h 5393036"/>
              <a:gd name="connsiteX7" fmla="*/ 2267856 w 4441372"/>
              <a:gd name="connsiteY7" fmla="*/ 4497085 h 5393036"/>
              <a:gd name="connsiteX8" fmla="*/ 0 w 4441372"/>
              <a:gd name="connsiteY8" fmla="*/ 906837 h 5393036"/>
              <a:gd name="connsiteX9" fmla="*/ 2173516 w 4441372"/>
              <a:gd name="connsiteY9" fmla="*/ 906837 h 5393036"/>
              <a:gd name="connsiteX10" fmla="*/ 2173516 w 4441372"/>
              <a:gd name="connsiteY10" fmla="*/ 3110904 h 5393036"/>
              <a:gd name="connsiteX11" fmla="*/ 0 w 4441372"/>
              <a:gd name="connsiteY11" fmla="*/ 3110904 h 5393036"/>
              <a:gd name="connsiteX12" fmla="*/ 2267856 w 4441372"/>
              <a:gd name="connsiteY12" fmla="*/ 0 h 5393036"/>
              <a:gd name="connsiteX13" fmla="*/ 4441372 w 4441372"/>
              <a:gd name="connsiteY13" fmla="*/ 0 h 5393036"/>
              <a:gd name="connsiteX14" fmla="*/ 4441372 w 4441372"/>
              <a:gd name="connsiteY14" fmla="*/ 2204067 h 5393036"/>
              <a:gd name="connsiteX15" fmla="*/ 2267856 w 4441372"/>
              <a:gd name="connsiteY15" fmla="*/ 2204067 h 5393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441372" h="5393036">
                <a:moveTo>
                  <a:pt x="0" y="3188969"/>
                </a:moveTo>
                <a:lnTo>
                  <a:pt x="2173516" y="3188969"/>
                </a:lnTo>
                <a:lnTo>
                  <a:pt x="2173516" y="5393036"/>
                </a:lnTo>
                <a:lnTo>
                  <a:pt x="0" y="5393036"/>
                </a:lnTo>
                <a:close/>
                <a:moveTo>
                  <a:pt x="2267856" y="2293018"/>
                </a:moveTo>
                <a:lnTo>
                  <a:pt x="4441372" y="2293018"/>
                </a:lnTo>
                <a:lnTo>
                  <a:pt x="4441372" y="4497085"/>
                </a:lnTo>
                <a:lnTo>
                  <a:pt x="2267856" y="4497085"/>
                </a:lnTo>
                <a:close/>
                <a:moveTo>
                  <a:pt x="0" y="906837"/>
                </a:moveTo>
                <a:lnTo>
                  <a:pt x="2173516" y="906837"/>
                </a:lnTo>
                <a:lnTo>
                  <a:pt x="2173516" y="3110904"/>
                </a:lnTo>
                <a:lnTo>
                  <a:pt x="0" y="3110904"/>
                </a:lnTo>
                <a:close/>
                <a:moveTo>
                  <a:pt x="2267856" y="0"/>
                </a:moveTo>
                <a:lnTo>
                  <a:pt x="4441372" y="0"/>
                </a:lnTo>
                <a:lnTo>
                  <a:pt x="4441372" y="2204067"/>
                </a:lnTo>
                <a:lnTo>
                  <a:pt x="2267856" y="2204067"/>
                </a:lnTo>
                <a:close/>
              </a:path>
            </a:pathLst>
          </a:custGeom>
        </p:spPr>
        <p:txBody>
          <a:bodyPr wrap="square" anchor="ctr">
            <a:noAutofit/>
          </a:bodyPr>
          <a:lstStyle>
            <a:lvl1pPr algn="ctr">
              <a:buNone/>
              <a:defRPr/>
            </a:lvl1pPr>
          </a:lstStyle>
          <a:p>
            <a:r>
              <a:rPr lang="en-US"/>
              <a:t>Click icon to add picture</a:t>
            </a:r>
          </a:p>
        </p:txBody>
      </p:sp>
      <p:sp>
        <p:nvSpPr>
          <p:cNvPr id="2" name="Title 1">
            <a:extLst>
              <a:ext uri="{FF2B5EF4-FFF2-40B4-BE49-F238E27FC236}">
                <a16:creationId xmlns:a16="http://schemas.microsoft.com/office/drawing/2014/main" id="{459DADC7-BE21-4434-A6E4-BAF809005389}"/>
              </a:ext>
            </a:extLst>
          </p:cNvPr>
          <p:cNvSpPr>
            <a:spLocks noGrp="1"/>
          </p:cNvSpPr>
          <p:nvPr>
            <p:ph type="title"/>
          </p:nvPr>
        </p:nvSpPr>
        <p:spPr>
          <a:xfrm>
            <a:off x="660400" y="805213"/>
            <a:ext cx="4275138" cy="830997"/>
          </a:xfrm>
          <a:prstGeom prst="rect">
            <a:avLst/>
          </a:prstGeom>
        </p:spPr>
        <p:txBody>
          <a:bodyPr/>
          <a:lstStyle>
            <a:lvl1pPr>
              <a:defRPr sz="4800" b="1">
                <a:solidFill>
                  <a:schemeClr val="tx1"/>
                </a:solidFill>
              </a:defRPr>
            </a:lvl1pPr>
          </a:lstStyle>
          <a:p>
            <a:r>
              <a:rPr lang="en-US"/>
              <a:t>Click to edit Master title style</a:t>
            </a:r>
          </a:p>
        </p:txBody>
      </p:sp>
    </p:spTree>
    <p:extLst>
      <p:ext uri="{BB962C8B-B14F-4D97-AF65-F5344CB8AC3E}">
        <p14:creationId xmlns:p14="http://schemas.microsoft.com/office/powerpoint/2010/main" val="1692384196"/>
      </p:ext>
    </p:extLst>
  </p:cSld>
  <p:clrMapOvr>
    <a:masterClrMapping/>
  </p:clrMapOvr>
  <p:extLst>
    <p:ext uri="{DCECCB84-F9BA-43D5-87BE-67443E8EF086}">
      <p15:sldGuideLst xmlns:p15="http://schemas.microsoft.com/office/powerpoint/2012/main">
        <p15:guide id="1" orient="horz" pos="504">
          <p15:clr>
            <a:srgbClr val="FBAE40"/>
          </p15:clr>
        </p15:guide>
        <p15:guide id="2" pos="3840">
          <p15:clr>
            <a:srgbClr val="FBAE40"/>
          </p15:clr>
        </p15:guide>
        <p15:guide id="3" orient="horz" pos="1416">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Chart and Table">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D23CD802-D0A0-4EAC-8222-78FFDDD76A75}"/>
              </a:ext>
            </a:extLst>
          </p:cNvPr>
          <p:cNvSpPr>
            <a:spLocks noGrp="1"/>
          </p:cNvSpPr>
          <p:nvPr>
            <p:ph sz="quarter" idx="10"/>
          </p:nvPr>
        </p:nvSpPr>
        <p:spPr>
          <a:xfrm>
            <a:off x="838200" y="2039392"/>
            <a:ext cx="10515600" cy="41148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a:extLst>
              <a:ext uri="{FF2B5EF4-FFF2-40B4-BE49-F238E27FC236}">
                <a16:creationId xmlns:a16="http://schemas.microsoft.com/office/drawing/2014/main" id="{87BCB8BF-DA17-4856-91E9-77C601F2B139}"/>
              </a:ext>
            </a:extLst>
          </p:cNvPr>
          <p:cNvSpPr>
            <a:spLocks noGrp="1"/>
          </p:cNvSpPr>
          <p:nvPr>
            <p:ph type="title"/>
          </p:nvPr>
        </p:nvSpPr>
        <p:spPr>
          <a:xfrm>
            <a:off x="838200" y="635000"/>
            <a:ext cx="10515600" cy="700115"/>
          </a:xfrm>
          <a:prstGeom prst="rect">
            <a:avLst/>
          </a:prstGeom>
        </p:spPr>
        <p:txBody>
          <a:bodyPr anchor="ctr"/>
          <a:lstStyle>
            <a:lvl1pPr algn="ctr">
              <a:defRPr sz="4800" b="1">
                <a:solidFill>
                  <a:schemeClr val="tx1"/>
                </a:solidFill>
              </a:defRPr>
            </a:lvl1pPr>
          </a:lstStyle>
          <a:p>
            <a:r>
              <a:rPr lang="en-US"/>
              <a:t>Click to edit Master title style</a:t>
            </a:r>
          </a:p>
        </p:txBody>
      </p:sp>
    </p:spTree>
    <p:extLst>
      <p:ext uri="{BB962C8B-B14F-4D97-AF65-F5344CB8AC3E}">
        <p14:creationId xmlns:p14="http://schemas.microsoft.com/office/powerpoint/2010/main" val="410320381"/>
      </p:ext>
    </p:extLst>
  </p:cSld>
  <p:clrMapOvr>
    <a:masterClrMapping/>
  </p:clrMapOvr>
  <p:extLst>
    <p:ext uri="{DCECCB84-F9BA-43D5-87BE-67443E8EF086}">
      <p15:sldGuideLst xmlns:p15="http://schemas.microsoft.com/office/powerpoint/2012/main">
        <p15:guide id="1" orient="horz" pos="216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5_Custom Layout">
    <p:bg>
      <p:bgPr>
        <a:solidFill>
          <a:schemeClr val="tx1"/>
        </a:solidFill>
        <a:effectLst/>
      </p:bgPr>
    </p:bg>
    <p:spTree>
      <p:nvGrpSpPr>
        <p:cNvPr id="1" name=""/>
        <p:cNvGrpSpPr/>
        <p:nvPr/>
      </p:nvGrpSpPr>
      <p:grpSpPr>
        <a:xfrm>
          <a:off x="0" y="0"/>
          <a:ext cx="0" cy="0"/>
          <a:chOff x="0" y="0"/>
          <a:chExt cx="0" cy="0"/>
        </a:xfrm>
      </p:grpSpPr>
      <p:sp>
        <p:nvSpPr>
          <p:cNvPr id="14" name="Picture Placeholder 21">
            <a:extLst>
              <a:ext uri="{FF2B5EF4-FFF2-40B4-BE49-F238E27FC236}">
                <a16:creationId xmlns:a16="http://schemas.microsoft.com/office/drawing/2014/main" id="{75D96571-69F8-475F-A910-ECC183425065}"/>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sp>
        <p:nvSpPr>
          <p:cNvPr id="3" name="Oval 2" descr="Tall office building looking up">
            <a:extLst>
              <a:ext uri="{FF2B5EF4-FFF2-40B4-BE49-F238E27FC236}">
                <a16:creationId xmlns:a16="http://schemas.microsoft.com/office/drawing/2014/main" id="{CD4C2457-AECB-4015-9FE4-CCBC516AA9EE}"/>
              </a:ext>
            </a:extLst>
          </p:cNvPr>
          <p:cNvSpPr/>
          <p:nvPr userDrawn="1"/>
        </p:nvSpPr>
        <p:spPr>
          <a:xfrm>
            <a:off x="3352800" y="685800"/>
            <a:ext cx="5486400" cy="5486400"/>
          </a:xfrm>
          <a:prstGeom prst="ellipse">
            <a:avLst/>
          </a:prstGeom>
          <a:solidFill>
            <a:schemeClr val="accent5">
              <a:alpha val="40000"/>
            </a:schemeClr>
          </a:solidFill>
          <a:ln w="603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289A018F-D11C-4B07-9830-8336B27A18AD}"/>
              </a:ext>
            </a:extLst>
          </p:cNvPr>
          <p:cNvSpPr/>
          <p:nvPr userDrawn="1"/>
        </p:nvSpPr>
        <p:spPr>
          <a:xfrm>
            <a:off x="8138160" y="5669280"/>
            <a:ext cx="502920" cy="50292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E0209A32-FE17-4457-B02B-0A1DB9B8ADB1}"/>
              </a:ext>
            </a:extLst>
          </p:cNvPr>
          <p:cNvSpPr/>
          <p:nvPr userDrawn="1"/>
        </p:nvSpPr>
        <p:spPr>
          <a:xfrm>
            <a:off x="2915463" y="1295169"/>
            <a:ext cx="692878" cy="692878"/>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D585A541-0EDE-4213-AE62-4D909E8EB7F5}"/>
              </a:ext>
            </a:extLst>
          </p:cNvPr>
          <p:cNvSpPr/>
          <p:nvPr userDrawn="1"/>
        </p:nvSpPr>
        <p:spPr>
          <a:xfrm>
            <a:off x="3398520" y="904895"/>
            <a:ext cx="251460" cy="25146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23">
            <a:extLst>
              <a:ext uri="{FF2B5EF4-FFF2-40B4-BE49-F238E27FC236}">
                <a16:creationId xmlns:a16="http://schemas.microsoft.com/office/drawing/2014/main" id="{CBFD020D-881A-48D8-BDA8-55C7B95C5996}"/>
              </a:ext>
            </a:extLst>
          </p:cNvPr>
          <p:cNvSpPr>
            <a:spLocks noGrp="1"/>
          </p:cNvSpPr>
          <p:nvPr>
            <p:ph type="body" sz="quarter" idx="11" hasCustomPrompt="1"/>
          </p:nvPr>
        </p:nvSpPr>
        <p:spPr>
          <a:xfrm>
            <a:off x="4127927" y="4609453"/>
            <a:ext cx="3924934" cy="490538"/>
          </a:xfrm>
          <a:prstGeom prst="rect">
            <a:avLst/>
          </a:prstGeom>
        </p:spPr>
        <p:txBody>
          <a:bodyPr anchor="b"/>
          <a:lstStyle>
            <a:lvl1pPr algn="ctr">
              <a:buNone/>
              <a:defRPr lang="en-US" sz="2000" b="1" kern="1200" dirty="0" smtClean="0">
                <a:solidFill>
                  <a:schemeClr val="accent4"/>
                </a:solidFill>
                <a:latin typeface="Calibri" panose="020F0502020204030204" pitchFamily="34" charset="0"/>
                <a:ea typeface="+mn-ea"/>
                <a:cs typeface="Calibri" panose="020F0502020204030204" pitchFamily="34" charset="0"/>
              </a:defRPr>
            </a:lvl1pPr>
            <a:lvl2pPr>
              <a:buNone/>
              <a:defRPr/>
            </a:lvl2pPr>
          </a:lstStyle>
          <a:p>
            <a:pPr lvl="0"/>
            <a:r>
              <a:rPr lang="en-US"/>
              <a:t>Click to edit text</a:t>
            </a:r>
          </a:p>
        </p:txBody>
      </p:sp>
      <p:sp>
        <p:nvSpPr>
          <p:cNvPr id="2" name="Title 1">
            <a:extLst>
              <a:ext uri="{FF2B5EF4-FFF2-40B4-BE49-F238E27FC236}">
                <a16:creationId xmlns:a16="http://schemas.microsoft.com/office/drawing/2014/main" id="{CF9687A5-0BDD-45B2-A892-542449E31394}"/>
              </a:ext>
            </a:extLst>
          </p:cNvPr>
          <p:cNvSpPr>
            <a:spLocks noGrp="1"/>
          </p:cNvSpPr>
          <p:nvPr>
            <p:ph type="title"/>
          </p:nvPr>
        </p:nvSpPr>
        <p:spPr>
          <a:xfrm>
            <a:off x="4045678" y="1988047"/>
            <a:ext cx="4007183" cy="2374194"/>
          </a:xfrm>
          <a:prstGeom prst="rect">
            <a:avLst/>
          </a:prstGeom>
        </p:spPr>
        <p:txBody>
          <a:bodyPr/>
          <a:lstStyle>
            <a:lvl1pPr algn="ctr">
              <a:spcBef>
                <a:spcPts val="1000"/>
              </a:spcBef>
              <a:defRPr sz="2800">
                <a:solidFill>
                  <a:schemeClr val="bg1"/>
                </a:solidFill>
                <a:latin typeface="+mn-lt"/>
              </a:defRPr>
            </a:lvl1pPr>
          </a:lstStyle>
          <a:p>
            <a:r>
              <a:rPr lang="en-US"/>
              <a:t>Click to edit Master title style</a:t>
            </a:r>
          </a:p>
        </p:txBody>
      </p:sp>
    </p:spTree>
    <p:extLst>
      <p:ext uri="{BB962C8B-B14F-4D97-AF65-F5344CB8AC3E}">
        <p14:creationId xmlns:p14="http://schemas.microsoft.com/office/powerpoint/2010/main" val="41744117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Team">
    <p:spTree>
      <p:nvGrpSpPr>
        <p:cNvPr id="1" name=""/>
        <p:cNvGrpSpPr/>
        <p:nvPr/>
      </p:nvGrpSpPr>
      <p:grpSpPr>
        <a:xfrm>
          <a:off x="0" y="0"/>
          <a:ext cx="0" cy="0"/>
          <a:chOff x="0" y="0"/>
          <a:chExt cx="0" cy="0"/>
        </a:xfrm>
      </p:grpSpPr>
      <p:sp>
        <p:nvSpPr>
          <p:cNvPr id="39" name="Picture Placeholder 38">
            <a:extLst>
              <a:ext uri="{FF2B5EF4-FFF2-40B4-BE49-F238E27FC236}">
                <a16:creationId xmlns:a16="http://schemas.microsoft.com/office/drawing/2014/main" id="{CF421413-161E-4B36-B693-FB38DF14EDAB}"/>
              </a:ext>
            </a:extLst>
          </p:cNvPr>
          <p:cNvSpPr>
            <a:spLocks noGrp="1"/>
          </p:cNvSpPr>
          <p:nvPr>
            <p:ph type="pic" sz="quarter" idx="22"/>
          </p:nvPr>
        </p:nvSpPr>
        <p:spPr>
          <a:xfrm>
            <a:off x="5353508" y="2555551"/>
            <a:ext cx="1484985" cy="1280160"/>
          </a:xfrm>
          <a:custGeom>
            <a:avLst/>
            <a:gdLst>
              <a:gd name="connsiteX0" fmla="*/ 320040 w 1484985"/>
              <a:gd name="connsiteY0" fmla="*/ 0 h 1280160"/>
              <a:gd name="connsiteX1" fmla="*/ 1164945 w 1484985"/>
              <a:gd name="connsiteY1" fmla="*/ 0 h 1280160"/>
              <a:gd name="connsiteX2" fmla="*/ 1484985 w 1484985"/>
              <a:gd name="connsiteY2" fmla="*/ 640080 h 1280160"/>
              <a:gd name="connsiteX3" fmla="*/ 1164945 w 1484985"/>
              <a:gd name="connsiteY3" fmla="*/ 1280160 h 1280160"/>
              <a:gd name="connsiteX4" fmla="*/ 320040 w 1484985"/>
              <a:gd name="connsiteY4" fmla="*/ 1280160 h 1280160"/>
              <a:gd name="connsiteX5" fmla="*/ 0 w 1484985"/>
              <a:gd name="connsiteY5" fmla="*/ 640080 h 128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4985" h="1280160">
                <a:moveTo>
                  <a:pt x="320040" y="0"/>
                </a:moveTo>
                <a:lnTo>
                  <a:pt x="1164945" y="0"/>
                </a:lnTo>
                <a:lnTo>
                  <a:pt x="1484985" y="640080"/>
                </a:lnTo>
                <a:lnTo>
                  <a:pt x="1164945" y="1280160"/>
                </a:lnTo>
                <a:lnTo>
                  <a:pt x="320040" y="1280160"/>
                </a:lnTo>
                <a:lnTo>
                  <a:pt x="0" y="640080"/>
                </a:lnTo>
                <a:close/>
              </a:path>
            </a:pathLst>
          </a:custGeom>
        </p:spPr>
        <p:txBody>
          <a:bodyPr wrap="square" anchor="ctr">
            <a:noAutofit/>
          </a:bodyPr>
          <a:lstStyle>
            <a:lvl1pPr algn="ctr">
              <a:buNone/>
              <a:defRPr/>
            </a:lvl1pPr>
          </a:lstStyle>
          <a:p>
            <a:r>
              <a:rPr lang="en-US"/>
              <a:t>Click icon to add picture</a:t>
            </a:r>
          </a:p>
        </p:txBody>
      </p:sp>
      <p:sp>
        <p:nvSpPr>
          <p:cNvPr id="38" name="Picture Placeholder 37">
            <a:extLst>
              <a:ext uri="{FF2B5EF4-FFF2-40B4-BE49-F238E27FC236}">
                <a16:creationId xmlns:a16="http://schemas.microsoft.com/office/drawing/2014/main" id="{B5D207AE-9C9C-410A-9F31-2402BAD6DDFF}"/>
              </a:ext>
            </a:extLst>
          </p:cNvPr>
          <p:cNvSpPr>
            <a:spLocks noGrp="1"/>
          </p:cNvSpPr>
          <p:nvPr>
            <p:ph type="pic" sz="quarter" idx="21"/>
          </p:nvPr>
        </p:nvSpPr>
        <p:spPr>
          <a:xfrm>
            <a:off x="3115921" y="2555551"/>
            <a:ext cx="1484985" cy="1280160"/>
          </a:xfrm>
          <a:custGeom>
            <a:avLst/>
            <a:gdLst>
              <a:gd name="connsiteX0" fmla="*/ 320040 w 1484985"/>
              <a:gd name="connsiteY0" fmla="*/ 0 h 1280160"/>
              <a:gd name="connsiteX1" fmla="*/ 1164945 w 1484985"/>
              <a:gd name="connsiteY1" fmla="*/ 0 h 1280160"/>
              <a:gd name="connsiteX2" fmla="*/ 1484985 w 1484985"/>
              <a:gd name="connsiteY2" fmla="*/ 640080 h 1280160"/>
              <a:gd name="connsiteX3" fmla="*/ 1164945 w 1484985"/>
              <a:gd name="connsiteY3" fmla="*/ 1280160 h 1280160"/>
              <a:gd name="connsiteX4" fmla="*/ 320040 w 1484985"/>
              <a:gd name="connsiteY4" fmla="*/ 1280160 h 1280160"/>
              <a:gd name="connsiteX5" fmla="*/ 0 w 1484985"/>
              <a:gd name="connsiteY5" fmla="*/ 640080 h 128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4985" h="1280160">
                <a:moveTo>
                  <a:pt x="320040" y="0"/>
                </a:moveTo>
                <a:lnTo>
                  <a:pt x="1164945" y="0"/>
                </a:lnTo>
                <a:lnTo>
                  <a:pt x="1484985" y="640080"/>
                </a:lnTo>
                <a:lnTo>
                  <a:pt x="1164945" y="1280160"/>
                </a:lnTo>
                <a:lnTo>
                  <a:pt x="320040" y="1280160"/>
                </a:lnTo>
                <a:lnTo>
                  <a:pt x="0" y="640080"/>
                </a:lnTo>
                <a:close/>
              </a:path>
            </a:pathLst>
          </a:custGeom>
        </p:spPr>
        <p:txBody>
          <a:bodyPr wrap="square" anchor="ctr">
            <a:noAutofit/>
          </a:bodyPr>
          <a:lstStyle>
            <a:lvl1pPr algn="ctr">
              <a:buNone/>
              <a:defRPr/>
            </a:lvl1pPr>
          </a:lstStyle>
          <a:p>
            <a:r>
              <a:rPr lang="en-US"/>
              <a:t>Click icon to add picture</a:t>
            </a:r>
          </a:p>
        </p:txBody>
      </p:sp>
      <p:sp>
        <p:nvSpPr>
          <p:cNvPr id="40" name="Picture Placeholder 39">
            <a:extLst>
              <a:ext uri="{FF2B5EF4-FFF2-40B4-BE49-F238E27FC236}">
                <a16:creationId xmlns:a16="http://schemas.microsoft.com/office/drawing/2014/main" id="{DE3344FC-C4DE-481F-9C31-667EDD563C47}"/>
              </a:ext>
            </a:extLst>
          </p:cNvPr>
          <p:cNvSpPr>
            <a:spLocks noGrp="1"/>
          </p:cNvSpPr>
          <p:nvPr>
            <p:ph type="pic" sz="quarter" idx="23"/>
          </p:nvPr>
        </p:nvSpPr>
        <p:spPr>
          <a:xfrm>
            <a:off x="7602465" y="2555551"/>
            <a:ext cx="1484985" cy="1280160"/>
          </a:xfrm>
          <a:custGeom>
            <a:avLst/>
            <a:gdLst>
              <a:gd name="connsiteX0" fmla="*/ 320040 w 1484985"/>
              <a:gd name="connsiteY0" fmla="*/ 0 h 1280160"/>
              <a:gd name="connsiteX1" fmla="*/ 1164945 w 1484985"/>
              <a:gd name="connsiteY1" fmla="*/ 0 h 1280160"/>
              <a:gd name="connsiteX2" fmla="*/ 1484985 w 1484985"/>
              <a:gd name="connsiteY2" fmla="*/ 640080 h 1280160"/>
              <a:gd name="connsiteX3" fmla="*/ 1164945 w 1484985"/>
              <a:gd name="connsiteY3" fmla="*/ 1280160 h 1280160"/>
              <a:gd name="connsiteX4" fmla="*/ 320040 w 1484985"/>
              <a:gd name="connsiteY4" fmla="*/ 1280160 h 1280160"/>
              <a:gd name="connsiteX5" fmla="*/ 0 w 1484985"/>
              <a:gd name="connsiteY5" fmla="*/ 640080 h 128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4985" h="1280160">
                <a:moveTo>
                  <a:pt x="320040" y="0"/>
                </a:moveTo>
                <a:lnTo>
                  <a:pt x="1164945" y="0"/>
                </a:lnTo>
                <a:lnTo>
                  <a:pt x="1484985" y="640080"/>
                </a:lnTo>
                <a:lnTo>
                  <a:pt x="1164945" y="1280160"/>
                </a:lnTo>
                <a:lnTo>
                  <a:pt x="320040" y="1280160"/>
                </a:lnTo>
                <a:lnTo>
                  <a:pt x="0" y="640080"/>
                </a:lnTo>
                <a:close/>
              </a:path>
            </a:pathLst>
          </a:custGeom>
        </p:spPr>
        <p:txBody>
          <a:bodyPr wrap="square" anchor="ctr">
            <a:noAutofit/>
          </a:bodyPr>
          <a:lstStyle>
            <a:lvl1pPr algn="ctr">
              <a:buNone/>
              <a:defRPr/>
            </a:lvl1pPr>
          </a:lstStyle>
          <a:p>
            <a:r>
              <a:rPr lang="en-US"/>
              <a:t>Click icon to add picture</a:t>
            </a:r>
          </a:p>
        </p:txBody>
      </p:sp>
      <p:sp>
        <p:nvSpPr>
          <p:cNvPr id="41" name="Picture Placeholder 40">
            <a:extLst>
              <a:ext uri="{FF2B5EF4-FFF2-40B4-BE49-F238E27FC236}">
                <a16:creationId xmlns:a16="http://schemas.microsoft.com/office/drawing/2014/main" id="{59094D7D-3613-49C1-BB58-A65B41A9738D}"/>
              </a:ext>
            </a:extLst>
          </p:cNvPr>
          <p:cNvSpPr>
            <a:spLocks noGrp="1"/>
          </p:cNvSpPr>
          <p:nvPr>
            <p:ph type="pic" sz="quarter" idx="24"/>
          </p:nvPr>
        </p:nvSpPr>
        <p:spPr>
          <a:xfrm>
            <a:off x="9840051" y="2555551"/>
            <a:ext cx="1484985" cy="1280160"/>
          </a:xfrm>
          <a:custGeom>
            <a:avLst/>
            <a:gdLst>
              <a:gd name="connsiteX0" fmla="*/ 320040 w 1484985"/>
              <a:gd name="connsiteY0" fmla="*/ 0 h 1280160"/>
              <a:gd name="connsiteX1" fmla="*/ 1164945 w 1484985"/>
              <a:gd name="connsiteY1" fmla="*/ 0 h 1280160"/>
              <a:gd name="connsiteX2" fmla="*/ 1484985 w 1484985"/>
              <a:gd name="connsiteY2" fmla="*/ 640080 h 1280160"/>
              <a:gd name="connsiteX3" fmla="*/ 1164945 w 1484985"/>
              <a:gd name="connsiteY3" fmla="*/ 1280160 h 1280160"/>
              <a:gd name="connsiteX4" fmla="*/ 320040 w 1484985"/>
              <a:gd name="connsiteY4" fmla="*/ 1280160 h 1280160"/>
              <a:gd name="connsiteX5" fmla="*/ 0 w 1484985"/>
              <a:gd name="connsiteY5" fmla="*/ 640080 h 128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4985" h="1280160">
                <a:moveTo>
                  <a:pt x="320040" y="0"/>
                </a:moveTo>
                <a:lnTo>
                  <a:pt x="1164945" y="0"/>
                </a:lnTo>
                <a:lnTo>
                  <a:pt x="1484985" y="640080"/>
                </a:lnTo>
                <a:lnTo>
                  <a:pt x="1164945" y="1280160"/>
                </a:lnTo>
                <a:lnTo>
                  <a:pt x="320040" y="1280160"/>
                </a:lnTo>
                <a:lnTo>
                  <a:pt x="0" y="640080"/>
                </a:lnTo>
                <a:close/>
              </a:path>
            </a:pathLst>
          </a:custGeom>
        </p:spPr>
        <p:txBody>
          <a:bodyPr wrap="square" anchor="ctr">
            <a:noAutofit/>
          </a:bodyPr>
          <a:lstStyle>
            <a:lvl1pPr algn="ctr">
              <a:buNone/>
              <a:defRPr/>
            </a:lvl1pPr>
          </a:lstStyle>
          <a:p>
            <a:r>
              <a:rPr lang="en-US"/>
              <a:t>Click icon to add picture</a:t>
            </a:r>
          </a:p>
        </p:txBody>
      </p:sp>
      <p:sp>
        <p:nvSpPr>
          <p:cNvPr id="8" name="Title 1">
            <a:extLst>
              <a:ext uri="{FF2B5EF4-FFF2-40B4-BE49-F238E27FC236}">
                <a16:creationId xmlns:a16="http://schemas.microsoft.com/office/drawing/2014/main" id="{69FE87B7-32A4-4C7F-9AAF-37688E640456}"/>
              </a:ext>
            </a:extLst>
          </p:cNvPr>
          <p:cNvSpPr>
            <a:spLocks noGrp="1"/>
          </p:cNvSpPr>
          <p:nvPr>
            <p:ph type="title"/>
          </p:nvPr>
        </p:nvSpPr>
        <p:spPr>
          <a:xfrm>
            <a:off x="432000" y="647700"/>
            <a:ext cx="11340000" cy="700114"/>
          </a:xfrm>
          <a:prstGeom prst="rect">
            <a:avLst/>
          </a:prstGeom>
        </p:spPr>
        <p:txBody>
          <a:bodyPr anchor="ctr"/>
          <a:lstStyle/>
          <a:p>
            <a:pPr algn="ctr"/>
            <a:r>
              <a:rPr lang="en-US" sz="4800" b="1">
                <a:solidFill>
                  <a:schemeClr val="tx1"/>
                </a:solidFill>
              </a:rPr>
              <a:t>Click to edit Master title style</a:t>
            </a:r>
          </a:p>
        </p:txBody>
      </p:sp>
      <p:sp>
        <p:nvSpPr>
          <p:cNvPr id="9" name="Hexagon 8">
            <a:extLst>
              <a:ext uri="{FF2B5EF4-FFF2-40B4-BE49-F238E27FC236}">
                <a16:creationId xmlns:a16="http://schemas.microsoft.com/office/drawing/2014/main" id="{476CA45F-A66A-4AD8-A004-10DB55A5D7B2}"/>
              </a:ext>
            </a:extLst>
          </p:cNvPr>
          <p:cNvSpPr/>
          <p:nvPr userDrawn="1"/>
        </p:nvSpPr>
        <p:spPr>
          <a:xfrm>
            <a:off x="546669" y="3467555"/>
            <a:ext cx="458268" cy="395059"/>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Hexagon 9">
            <a:extLst>
              <a:ext uri="{FF2B5EF4-FFF2-40B4-BE49-F238E27FC236}">
                <a16:creationId xmlns:a16="http://schemas.microsoft.com/office/drawing/2014/main" id="{27A66A3D-2437-4015-9F5F-380C4D23D83C}"/>
              </a:ext>
            </a:extLst>
          </p:cNvPr>
          <p:cNvSpPr/>
          <p:nvPr userDrawn="1"/>
        </p:nvSpPr>
        <p:spPr>
          <a:xfrm>
            <a:off x="11113337" y="2394722"/>
            <a:ext cx="358391" cy="308958"/>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Hexagon 10">
            <a:extLst>
              <a:ext uri="{FF2B5EF4-FFF2-40B4-BE49-F238E27FC236}">
                <a16:creationId xmlns:a16="http://schemas.microsoft.com/office/drawing/2014/main" id="{FFB14F3B-E7EF-4546-8D74-71FFB45C77C0}"/>
              </a:ext>
            </a:extLst>
          </p:cNvPr>
          <p:cNvSpPr/>
          <p:nvPr userDrawn="1"/>
        </p:nvSpPr>
        <p:spPr>
          <a:xfrm>
            <a:off x="10882649" y="2202202"/>
            <a:ext cx="230688" cy="198869"/>
          </a:xfrm>
          <a:prstGeom prst="hexagon">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 Placeholder 22">
            <a:extLst>
              <a:ext uri="{FF2B5EF4-FFF2-40B4-BE49-F238E27FC236}">
                <a16:creationId xmlns:a16="http://schemas.microsoft.com/office/drawing/2014/main" id="{591F943B-ED0D-49A1-844A-E23BA9A4871B}"/>
              </a:ext>
            </a:extLst>
          </p:cNvPr>
          <p:cNvSpPr>
            <a:spLocks noGrp="1"/>
          </p:cNvSpPr>
          <p:nvPr>
            <p:ph type="body" sz="quarter" idx="10"/>
          </p:nvPr>
        </p:nvSpPr>
        <p:spPr>
          <a:xfrm>
            <a:off x="546668" y="4172761"/>
            <a:ext cx="2139696" cy="344312"/>
          </a:xfrm>
          <a:prstGeom prst="rect">
            <a:avLst/>
          </a:prstGeom>
        </p:spPr>
        <p:txBody>
          <a:bodyPr/>
          <a:lstStyle>
            <a:lvl1pPr marL="0" indent="0" algn="ctr">
              <a:buNone/>
              <a:defRPr lang="en-US" sz="2000" b="1" kern="1200" dirty="0" smtClean="0">
                <a:solidFill>
                  <a:schemeClr val="accent4"/>
                </a:solidFill>
                <a:latin typeface="+mj-lt"/>
                <a:ea typeface="+mn-ea"/>
                <a:cs typeface="+mn-cs"/>
              </a:defRPr>
            </a:lvl1pPr>
          </a:lstStyle>
          <a:p>
            <a:pPr lvl="0"/>
            <a:r>
              <a:rPr lang="en-US"/>
              <a:t>Click to edit Master text styles</a:t>
            </a:r>
          </a:p>
        </p:txBody>
      </p:sp>
      <p:sp>
        <p:nvSpPr>
          <p:cNvPr id="24" name="Text Placeholder 22">
            <a:extLst>
              <a:ext uri="{FF2B5EF4-FFF2-40B4-BE49-F238E27FC236}">
                <a16:creationId xmlns:a16="http://schemas.microsoft.com/office/drawing/2014/main" id="{9AC6B9A8-053C-4828-B705-901C6018F30D}"/>
              </a:ext>
            </a:extLst>
          </p:cNvPr>
          <p:cNvSpPr>
            <a:spLocks noGrp="1"/>
          </p:cNvSpPr>
          <p:nvPr>
            <p:ph type="body" sz="quarter" idx="11"/>
          </p:nvPr>
        </p:nvSpPr>
        <p:spPr>
          <a:xfrm>
            <a:off x="556692" y="4588259"/>
            <a:ext cx="2139696" cy="344312"/>
          </a:xfrm>
          <a:prstGeom prst="rect">
            <a:avLst/>
          </a:prstGeom>
        </p:spPr>
        <p:txBody>
          <a:bodyPr/>
          <a:lstStyle>
            <a:lvl1pPr marL="0" indent="0" algn="ctr">
              <a:buNone/>
              <a:defRPr lang="en-US" sz="1600" kern="1200" dirty="0" smtClean="0">
                <a:solidFill>
                  <a:schemeClr val="tx1"/>
                </a:solidFill>
                <a:latin typeface="+mn-lt"/>
                <a:ea typeface="+mn-ea"/>
                <a:cs typeface="+mn-cs"/>
              </a:defRPr>
            </a:lvl1pPr>
          </a:lstStyle>
          <a:p>
            <a:pPr lvl="0"/>
            <a:r>
              <a:rPr lang="en-US"/>
              <a:t>Click to edit Master text styles</a:t>
            </a:r>
          </a:p>
        </p:txBody>
      </p:sp>
      <p:sp>
        <p:nvSpPr>
          <p:cNvPr id="27" name="Text Placeholder 22">
            <a:extLst>
              <a:ext uri="{FF2B5EF4-FFF2-40B4-BE49-F238E27FC236}">
                <a16:creationId xmlns:a16="http://schemas.microsoft.com/office/drawing/2014/main" id="{BBA6FD52-E179-41F8-AE78-9AF3D65F28B6}"/>
              </a:ext>
            </a:extLst>
          </p:cNvPr>
          <p:cNvSpPr>
            <a:spLocks noGrp="1"/>
          </p:cNvSpPr>
          <p:nvPr>
            <p:ph type="body" sz="quarter" idx="12"/>
          </p:nvPr>
        </p:nvSpPr>
        <p:spPr>
          <a:xfrm>
            <a:off x="2789482" y="4172761"/>
            <a:ext cx="2139696" cy="344312"/>
          </a:xfrm>
          <a:prstGeom prst="rect">
            <a:avLst/>
          </a:prstGeom>
        </p:spPr>
        <p:txBody>
          <a:bodyPr/>
          <a:lstStyle>
            <a:lvl1pPr marL="0" indent="0" algn="ctr">
              <a:buNone/>
              <a:defRPr lang="en-US" sz="2000" b="1" kern="1200" dirty="0" smtClean="0">
                <a:solidFill>
                  <a:schemeClr val="accent4"/>
                </a:solidFill>
                <a:latin typeface="+mj-lt"/>
                <a:ea typeface="+mn-ea"/>
                <a:cs typeface="+mn-cs"/>
              </a:defRPr>
            </a:lvl1pPr>
          </a:lstStyle>
          <a:p>
            <a:pPr lvl="0"/>
            <a:r>
              <a:rPr lang="en-US"/>
              <a:t>Click to edit Master text styles</a:t>
            </a:r>
          </a:p>
        </p:txBody>
      </p:sp>
      <p:sp>
        <p:nvSpPr>
          <p:cNvPr id="28" name="Text Placeholder 22">
            <a:extLst>
              <a:ext uri="{FF2B5EF4-FFF2-40B4-BE49-F238E27FC236}">
                <a16:creationId xmlns:a16="http://schemas.microsoft.com/office/drawing/2014/main" id="{C49A82AB-D328-4DB0-841B-186884119EBF}"/>
              </a:ext>
            </a:extLst>
          </p:cNvPr>
          <p:cNvSpPr>
            <a:spLocks noGrp="1"/>
          </p:cNvSpPr>
          <p:nvPr>
            <p:ph type="body" sz="quarter" idx="13"/>
          </p:nvPr>
        </p:nvSpPr>
        <p:spPr>
          <a:xfrm>
            <a:off x="2789483" y="4588259"/>
            <a:ext cx="2139696" cy="344312"/>
          </a:xfrm>
          <a:prstGeom prst="rect">
            <a:avLst/>
          </a:prstGeom>
        </p:spPr>
        <p:txBody>
          <a:bodyPr/>
          <a:lstStyle>
            <a:lvl1pPr marL="0" indent="0" algn="ctr">
              <a:buNone/>
              <a:defRPr lang="en-US" sz="1600" kern="1200" dirty="0" smtClean="0">
                <a:solidFill>
                  <a:schemeClr val="tx1"/>
                </a:solidFill>
                <a:latin typeface="+mn-lt"/>
                <a:ea typeface="+mn-ea"/>
                <a:cs typeface="+mn-cs"/>
              </a:defRPr>
            </a:lvl1pPr>
          </a:lstStyle>
          <a:p>
            <a:pPr lvl="0"/>
            <a:r>
              <a:rPr lang="en-US"/>
              <a:t>Click to edit Master text styles</a:t>
            </a:r>
          </a:p>
        </p:txBody>
      </p:sp>
      <p:sp>
        <p:nvSpPr>
          <p:cNvPr id="29" name="Text Placeholder 22">
            <a:extLst>
              <a:ext uri="{FF2B5EF4-FFF2-40B4-BE49-F238E27FC236}">
                <a16:creationId xmlns:a16="http://schemas.microsoft.com/office/drawing/2014/main" id="{84E23D5D-9866-48F9-8E08-DD2DBE4C4E32}"/>
              </a:ext>
            </a:extLst>
          </p:cNvPr>
          <p:cNvSpPr>
            <a:spLocks noGrp="1"/>
          </p:cNvSpPr>
          <p:nvPr>
            <p:ph type="body" sz="quarter" idx="14"/>
          </p:nvPr>
        </p:nvSpPr>
        <p:spPr>
          <a:xfrm>
            <a:off x="5032296" y="4172761"/>
            <a:ext cx="2139696" cy="344312"/>
          </a:xfrm>
          <a:prstGeom prst="rect">
            <a:avLst/>
          </a:prstGeom>
        </p:spPr>
        <p:txBody>
          <a:bodyPr/>
          <a:lstStyle>
            <a:lvl1pPr marL="0" indent="0" algn="ctr">
              <a:buNone/>
              <a:defRPr lang="en-US" sz="2000" b="1" kern="1200" dirty="0" smtClean="0">
                <a:solidFill>
                  <a:schemeClr val="accent4"/>
                </a:solidFill>
                <a:latin typeface="+mj-lt"/>
                <a:ea typeface="+mn-ea"/>
                <a:cs typeface="+mn-cs"/>
              </a:defRPr>
            </a:lvl1pPr>
          </a:lstStyle>
          <a:p>
            <a:pPr lvl="0"/>
            <a:r>
              <a:rPr lang="en-US"/>
              <a:t>Click to edit Master text styles</a:t>
            </a:r>
          </a:p>
        </p:txBody>
      </p:sp>
      <p:sp>
        <p:nvSpPr>
          <p:cNvPr id="30" name="Text Placeholder 22">
            <a:extLst>
              <a:ext uri="{FF2B5EF4-FFF2-40B4-BE49-F238E27FC236}">
                <a16:creationId xmlns:a16="http://schemas.microsoft.com/office/drawing/2014/main" id="{E671C9E6-A1A5-4EE5-8642-94AA7635DB05}"/>
              </a:ext>
            </a:extLst>
          </p:cNvPr>
          <p:cNvSpPr>
            <a:spLocks noGrp="1"/>
          </p:cNvSpPr>
          <p:nvPr>
            <p:ph type="body" sz="quarter" idx="15"/>
          </p:nvPr>
        </p:nvSpPr>
        <p:spPr>
          <a:xfrm>
            <a:off x="5029201" y="4588259"/>
            <a:ext cx="2139696" cy="344312"/>
          </a:xfrm>
          <a:prstGeom prst="rect">
            <a:avLst/>
          </a:prstGeom>
        </p:spPr>
        <p:txBody>
          <a:bodyPr/>
          <a:lstStyle>
            <a:lvl1pPr marL="0" indent="0" algn="ctr">
              <a:buNone/>
              <a:defRPr lang="en-US" sz="1600" kern="1200" dirty="0" smtClean="0">
                <a:solidFill>
                  <a:schemeClr val="tx1"/>
                </a:solidFill>
                <a:latin typeface="+mn-lt"/>
                <a:ea typeface="+mn-ea"/>
                <a:cs typeface="+mn-cs"/>
              </a:defRPr>
            </a:lvl1pPr>
          </a:lstStyle>
          <a:p>
            <a:pPr lvl="0"/>
            <a:r>
              <a:rPr lang="en-US"/>
              <a:t>Click to edit Master text styles</a:t>
            </a:r>
          </a:p>
        </p:txBody>
      </p:sp>
      <p:sp>
        <p:nvSpPr>
          <p:cNvPr id="31" name="Text Placeholder 22">
            <a:extLst>
              <a:ext uri="{FF2B5EF4-FFF2-40B4-BE49-F238E27FC236}">
                <a16:creationId xmlns:a16="http://schemas.microsoft.com/office/drawing/2014/main" id="{DF6BB5C9-B678-435A-830F-4C10EB1A957C}"/>
              </a:ext>
            </a:extLst>
          </p:cNvPr>
          <p:cNvSpPr>
            <a:spLocks noGrp="1"/>
          </p:cNvSpPr>
          <p:nvPr>
            <p:ph type="body" sz="quarter" idx="16"/>
          </p:nvPr>
        </p:nvSpPr>
        <p:spPr>
          <a:xfrm>
            <a:off x="7275110" y="4172761"/>
            <a:ext cx="2139696" cy="344312"/>
          </a:xfrm>
          <a:prstGeom prst="rect">
            <a:avLst/>
          </a:prstGeom>
        </p:spPr>
        <p:txBody>
          <a:bodyPr/>
          <a:lstStyle>
            <a:lvl1pPr marL="0" indent="0" algn="ctr">
              <a:buNone/>
              <a:defRPr lang="en-US" sz="2000" b="1" kern="1200" dirty="0" smtClean="0">
                <a:solidFill>
                  <a:schemeClr val="accent4"/>
                </a:solidFill>
                <a:latin typeface="+mj-lt"/>
                <a:ea typeface="+mn-ea"/>
                <a:cs typeface="+mn-cs"/>
              </a:defRPr>
            </a:lvl1pPr>
          </a:lstStyle>
          <a:p>
            <a:pPr lvl="0"/>
            <a:r>
              <a:rPr lang="en-US"/>
              <a:t>Click to edit Master text styles</a:t>
            </a:r>
          </a:p>
        </p:txBody>
      </p:sp>
      <p:sp>
        <p:nvSpPr>
          <p:cNvPr id="32" name="Text Placeholder 22">
            <a:extLst>
              <a:ext uri="{FF2B5EF4-FFF2-40B4-BE49-F238E27FC236}">
                <a16:creationId xmlns:a16="http://schemas.microsoft.com/office/drawing/2014/main" id="{1861EC87-A9E2-4FC3-B8BC-06C520B8A17F}"/>
              </a:ext>
            </a:extLst>
          </p:cNvPr>
          <p:cNvSpPr>
            <a:spLocks noGrp="1"/>
          </p:cNvSpPr>
          <p:nvPr>
            <p:ph type="body" sz="quarter" idx="17"/>
          </p:nvPr>
        </p:nvSpPr>
        <p:spPr>
          <a:xfrm>
            <a:off x="7275111" y="4588259"/>
            <a:ext cx="2139696" cy="344312"/>
          </a:xfrm>
          <a:prstGeom prst="rect">
            <a:avLst/>
          </a:prstGeom>
        </p:spPr>
        <p:txBody>
          <a:bodyPr/>
          <a:lstStyle>
            <a:lvl1pPr marL="0" indent="0" algn="ctr">
              <a:buNone/>
              <a:defRPr lang="en-US" sz="1600" kern="1200" dirty="0" smtClean="0">
                <a:solidFill>
                  <a:schemeClr val="tx1"/>
                </a:solidFill>
                <a:latin typeface="+mn-lt"/>
                <a:ea typeface="+mn-ea"/>
                <a:cs typeface="+mn-cs"/>
              </a:defRPr>
            </a:lvl1pPr>
          </a:lstStyle>
          <a:p>
            <a:pPr lvl="0"/>
            <a:r>
              <a:rPr lang="en-US"/>
              <a:t>Click to edit Master text styles</a:t>
            </a:r>
          </a:p>
        </p:txBody>
      </p:sp>
      <p:sp>
        <p:nvSpPr>
          <p:cNvPr id="33" name="Text Placeholder 22">
            <a:extLst>
              <a:ext uri="{FF2B5EF4-FFF2-40B4-BE49-F238E27FC236}">
                <a16:creationId xmlns:a16="http://schemas.microsoft.com/office/drawing/2014/main" id="{FC3EDE91-631F-4947-94DC-557685FD23E0}"/>
              </a:ext>
            </a:extLst>
          </p:cNvPr>
          <p:cNvSpPr>
            <a:spLocks noGrp="1"/>
          </p:cNvSpPr>
          <p:nvPr>
            <p:ph type="body" sz="quarter" idx="18"/>
          </p:nvPr>
        </p:nvSpPr>
        <p:spPr>
          <a:xfrm>
            <a:off x="9517923" y="4172761"/>
            <a:ext cx="2139696" cy="344312"/>
          </a:xfrm>
          <a:prstGeom prst="rect">
            <a:avLst/>
          </a:prstGeom>
        </p:spPr>
        <p:txBody>
          <a:bodyPr/>
          <a:lstStyle>
            <a:lvl1pPr marL="0" indent="0" algn="ctr">
              <a:buNone/>
              <a:defRPr lang="en-US" sz="2000" b="1" kern="1200" dirty="0" smtClean="0">
                <a:solidFill>
                  <a:schemeClr val="accent4"/>
                </a:solidFill>
                <a:latin typeface="+mj-lt"/>
                <a:ea typeface="+mn-ea"/>
                <a:cs typeface="+mn-cs"/>
              </a:defRPr>
            </a:lvl1pPr>
          </a:lstStyle>
          <a:p>
            <a:pPr lvl="0"/>
            <a:r>
              <a:rPr lang="en-US"/>
              <a:t>Click to edit Master text styles</a:t>
            </a:r>
          </a:p>
        </p:txBody>
      </p:sp>
      <p:sp>
        <p:nvSpPr>
          <p:cNvPr id="34" name="Text Placeholder 22">
            <a:extLst>
              <a:ext uri="{FF2B5EF4-FFF2-40B4-BE49-F238E27FC236}">
                <a16:creationId xmlns:a16="http://schemas.microsoft.com/office/drawing/2014/main" id="{8FDDBEF4-1329-49DF-B043-D51B34F5EE34}"/>
              </a:ext>
            </a:extLst>
          </p:cNvPr>
          <p:cNvSpPr>
            <a:spLocks noGrp="1"/>
          </p:cNvSpPr>
          <p:nvPr>
            <p:ph type="body" sz="quarter" idx="19"/>
          </p:nvPr>
        </p:nvSpPr>
        <p:spPr>
          <a:xfrm>
            <a:off x="9517923" y="4588259"/>
            <a:ext cx="2139696" cy="344312"/>
          </a:xfrm>
          <a:prstGeom prst="rect">
            <a:avLst/>
          </a:prstGeom>
        </p:spPr>
        <p:txBody>
          <a:bodyPr/>
          <a:lstStyle>
            <a:lvl1pPr marL="0" indent="0" algn="ctr">
              <a:buNone/>
              <a:defRPr lang="en-US" sz="1600" kern="1200" dirty="0" smtClean="0">
                <a:solidFill>
                  <a:schemeClr val="tx1"/>
                </a:solidFill>
                <a:latin typeface="+mn-lt"/>
                <a:ea typeface="+mn-ea"/>
                <a:cs typeface="+mn-cs"/>
              </a:defRPr>
            </a:lvl1pPr>
          </a:lstStyle>
          <a:p>
            <a:pPr lvl="0"/>
            <a:r>
              <a:rPr lang="en-US"/>
              <a:t>Click to edit Master text styles</a:t>
            </a:r>
          </a:p>
        </p:txBody>
      </p:sp>
      <p:sp>
        <p:nvSpPr>
          <p:cNvPr id="37" name="Picture Placeholder 36">
            <a:extLst>
              <a:ext uri="{FF2B5EF4-FFF2-40B4-BE49-F238E27FC236}">
                <a16:creationId xmlns:a16="http://schemas.microsoft.com/office/drawing/2014/main" id="{FBDB3FD3-4F52-4E28-B639-5F73070E47D9}"/>
              </a:ext>
            </a:extLst>
          </p:cNvPr>
          <p:cNvSpPr>
            <a:spLocks noGrp="1"/>
          </p:cNvSpPr>
          <p:nvPr>
            <p:ph type="pic" sz="quarter" idx="20"/>
          </p:nvPr>
        </p:nvSpPr>
        <p:spPr>
          <a:xfrm>
            <a:off x="878337" y="2555551"/>
            <a:ext cx="1484985" cy="1280160"/>
          </a:xfrm>
          <a:custGeom>
            <a:avLst/>
            <a:gdLst>
              <a:gd name="connsiteX0" fmla="*/ 320040 w 1484985"/>
              <a:gd name="connsiteY0" fmla="*/ 0 h 1280160"/>
              <a:gd name="connsiteX1" fmla="*/ 1164945 w 1484985"/>
              <a:gd name="connsiteY1" fmla="*/ 0 h 1280160"/>
              <a:gd name="connsiteX2" fmla="*/ 1484985 w 1484985"/>
              <a:gd name="connsiteY2" fmla="*/ 640080 h 1280160"/>
              <a:gd name="connsiteX3" fmla="*/ 1164945 w 1484985"/>
              <a:gd name="connsiteY3" fmla="*/ 1280160 h 1280160"/>
              <a:gd name="connsiteX4" fmla="*/ 320040 w 1484985"/>
              <a:gd name="connsiteY4" fmla="*/ 1280160 h 1280160"/>
              <a:gd name="connsiteX5" fmla="*/ 0 w 1484985"/>
              <a:gd name="connsiteY5" fmla="*/ 640080 h 128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4985" h="1280160">
                <a:moveTo>
                  <a:pt x="320040" y="0"/>
                </a:moveTo>
                <a:lnTo>
                  <a:pt x="1164945" y="0"/>
                </a:lnTo>
                <a:lnTo>
                  <a:pt x="1484985" y="640080"/>
                </a:lnTo>
                <a:lnTo>
                  <a:pt x="1164945" y="1280160"/>
                </a:lnTo>
                <a:lnTo>
                  <a:pt x="320040" y="1280160"/>
                </a:lnTo>
                <a:lnTo>
                  <a:pt x="0" y="640080"/>
                </a:lnTo>
                <a:close/>
              </a:path>
            </a:pathLst>
          </a:custGeom>
        </p:spPr>
        <p:txBody>
          <a:bodyPr wrap="square" anchor="ctr">
            <a:noAutofit/>
          </a:bodyPr>
          <a:lstStyle>
            <a:lvl1pPr algn="ctr">
              <a:buNone/>
              <a:defRPr/>
            </a:lvl1pPr>
          </a:lstStyle>
          <a:p>
            <a:r>
              <a:rPr lang="en-US"/>
              <a:t>Click icon to add picture</a:t>
            </a:r>
          </a:p>
        </p:txBody>
      </p:sp>
    </p:spTree>
    <p:extLst>
      <p:ext uri="{BB962C8B-B14F-4D97-AF65-F5344CB8AC3E}">
        <p14:creationId xmlns:p14="http://schemas.microsoft.com/office/powerpoint/2010/main" val="250825055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Closing">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5E74AFC3-1C60-42DE-ABAC-F53CA85AC6F1}"/>
              </a:ext>
            </a:extLst>
          </p:cNvPr>
          <p:cNvSpPr/>
          <p:nvPr userDrawn="1"/>
        </p:nvSpPr>
        <p:spPr>
          <a:xfrm>
            <a:off x="5897272" y="1457542"/>
            <a:ext cx="617218" cy="61721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5F133261-FFEB-4B3D-B085-14AEAE741F82}"/>
              </a:ext>
            </a:extLst>
          </p:cNvPr>
          <p:cNvSpPr/>
          <p:nvPr userDrawn="1"/>
        </p:nvSpPr>
        <p:spPr>
          <a:xfrm>
            <a:off x="9810348" y="5955461"/>
            <a:ext cx="394539" cy="394539"/>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653FE105-1D8E-48B0-AD9A-95AC9A165651}"/>
              </a:ext>
            </a:extLst>
          </p:cNvPr>
          <p:cNvSpPr/>
          <p:nvPr userDrawn="1"/>
        </p:nvSpPr>
        <p:spPr>
          <a:xfrm>
            <a:off x="6514490" y="946887"/>
            <a:ext cx="335852" cy="335852"/>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5">
            <a:extLst>
              <a:ext uri="{FF2B5EF4-FFF2-40B4-BE49-F238E27FC236}">
                <a16:creationId xmlns:a16="http://schemas.microsoft.com/office/drawing/2014/main" id="{AC4388F5-0DCA-4A09-A6E1-AE07F403093C}"/>
              </a:ext>
            </a:extLst>
          </p:cNvPr>
          <p:cNvSpPr>
            <a:spLocks noGrp="1"/>
          </p:cNvSpPr>
          <p:nvPr>
            <p:ph type="body" sz="quarter" idx="10"/>
          </p:nvPr>
        </p:nvSpPr>
        <p:spPr>
          <a:xfrm>
            <a:off x="647701" y="2042790"/>
            <a:ext cx="4143374" cy="2654301"/>
          </a:xfrm>
          <a:prstGeom prst="rect">
            <a:avLst/>
          </a:prstGeom>
        </p:spPr>
        <p:txBody>
          <a:bodyPr/>
          <a:lstStyle>
            <a:lvl1pPr marL="0" indent="0">
              <a:buNone/>
              <a:defRPr sz="2000"/>
            </a:lvl1pPr>
            <a:lvl2pPr>
              <a:buNone/>
              <a:defRPr/>
            </a:lvl2pPr>
            <a:lvl3pPr>
              <a:buNone/>
              <a:defRPr/>
            </a:lvl3pPr>
            <a:lvl4pPr>
              <a:buNone/>
              <a:defRPr/>
            </a:lvl4pPr>
            <a:lvl5pPr>
              <a:buNone/>
              <a:defRPr/>
            </a:lvl5pPr>
          </a:lstStyle>
          <a:p>
            <a:pPr lvl="0"/>
            <a:r>
              <a:rPr lang="en-US"/>
              <a:t>Click to edit Master text styles</a:t>
            </a:r>
          </a:p>
          <a:p>
            <a:pPr lvl="1"/>
            <a:r>
              <a:rPr lang="en-US"/>
              <a:t>Second level</a:t>
            </a:r>
          </a:p>
        </p:txBody>
      </p:sp>
      <p:sp>
        <p:nvSpPr>
          <p:cNvPr id="17" name="Text Placeholder 15">
            <a:extLst>
              <a:ext uri="{FF2B5EF4-FFF2-40B4-BE49-F238E27FC236}">
                <a16:creationId xmlns:a16="http://schemas.microsoft.com/office/drawing/2014/main" id="{02C12FDC-BC11-43E8-B22A-3EC48E0344D9}"/>
              </a:ext>
            </a:extLst>
          </p:cNvPr>
          <p:cNvSpPr>
            <a:spLocks noGrp="1"/>
          </p:cNvSpPr>
          <p:nvPr>
            <p:ph type="body" sz="quarter" idx="11"/>
          </p:nvPr>
        </p:nvSpPr>
        <p:spPr>
          <a:xfrm>
            <a:off x="647699" y="4953919"/>
            <a:ext cx="4143375" cy="759470"/>
          </a:xfrm>
          <a:prstGeom prst="rect">
            <a:avLst/>
          </a:prstGeom>
        </p:spPr>
        <p:txBody>
          <a:bodyPr/>
          <a:lstStyle>
            <a:lvl1pPr marL="0" indent="0">
              <a:buNone/>
              <a:defRPr sz="2000" b="1">
                <a:solidFill>
                  <a:schemeClr val="accent4"/>
                </a:solidFill>
              </a:defRPr>
            </a:lvl1pPr>
            <a:lvl2pPr>
              <a:buNone/>
              <a:defRPr sz="2000"/>
            </a:lvl2pPr>
            <a:lvl3pPr>
              <a:buNone/>
              <a:defRPr/>
            </a:lvl3pPr>
            <a:lvl4pPr>
              <a:buNone/>
              <a:defRPr/>
            </a:lvl4pPr>
            <a:lvl5pPr>
              <a:buNone/>
              <a:defRPr/>
            </a:lvl5pPr>
          </a:lstStyle>
          <a:p>
            <a:pPr lvl="0"/>
            <a:r>
              <a:rPr lang="en-US"/>
              <a:t>Click to edit Master text styles</a:t>
            </a:r>
          </a:p>
          <a:p>
            <a:pPr lvl="1"/>
            <a:r>
              <a:rPr lang="en-US"/>
              <a:t>Second level</a:t>
            </a:r>
          </a:p>
        </p:txBody>
      </p:sp>
      <p:sp>
        <p:nvSpPr>
          <p:cNvPr id="12" name="Picture Placeholder 11">
            <a:extLst>
              <a:ext uri="{FF2B5EF4-FFF2-40B4-BE49-F238E27FC236}">
                <a16:creationId xmlns:a16="http://schemas.microsoft.com/office/drawing/2014/main" id="{3D43F412-F2C7-4D38-BDD0-9663029081D5}"/>
              </a:ext>
            </a:extLst>
          </p:cNvPr>
          <p:cNvSpPr>
            <a:spLocks noGrp="1"/>
          </p:cNvSpPr>
          <p:nvPr>
            <p:ph type="pic" sz="quarter" idx="13"/>
          </p:nvPr>
        </p:nvSpPr>
        <p:spPr>
          <a:xfrm>
            <a:off x="5887402" y="533063"/>
            <a:ext cx="5542598" cy="5611666"/>
          </a:xfrm>
          <a:custGeom>
            <a:avLst/>
            <a:gdLst>
              <a:gd name="connsiteX0" fmla="*/ 3354105 w 5542598"/>
              <a:gd name="connsiteY0" fmla="*/ 4359376 h 5611666"/>
              <a:gd name="connsiteX1" fmla="*/ 3980250 w 5542598"/>
              <a:gd name="connsiteY1" fmla="*/ 4985521 h 5611666"/>
              <a:gd name="connsiteX2" fmla="*/ 3354105 w 5542598"/>
              <a:gd name="connsiteY2" fmla="*/ 5611666 h 5611666"/>
              <a:gd name="connsiteX3" fmla="*/ 2727960 w 5542598"/>
              <a:gd name="connsiteY3" fmla="*/ 4985521 h 5611666"/>
              <a:gd name="connsiteX4" fmla="*/ 3354105 w 5542598"/>
              <a:gd name="connsiteY4" fmla="*/ 4359376 h 5611666"/>
              <a:gd name="connsiteX5" fmla="*/ 1592580 w 5542598"/>
              <a:gd name="connsiteY5" fmla="*/ 1430357 h 5611666"/>
              <a:gd name="connsiteX6" fmla="*/ 3185160 w 5542598"/>
              <a:gd name="connsiteY6" fmla="*/ 3022937 h 5611666"/>
              <a:gd name="connsiteX7" fmla="*/ 1592580 w 5542598"/>
              <a:gd name="connsiteY7" fmla="*/ 4615517 h 5611666"/>
              <a:gd name="connsiteX8" fmla="*/ 0 w 5542598"/>
              <a:gd name="connsiteY8" fmla="*/ 3022937 h 5611666"/>
              <a:gd name="connsiteX9" fmla="*/ 1592580 w 5542598"/>
              <a:gd name="connsiteY9" fmla="*/ 1430357 h 5611666"/>
              <a:gd name="connsiteX10" fmla="*/ 4230267 w 5542598"/>
              <a:gd name="connsiteY10" fmla="*/ 0 h 5611666"/>
              <a:gd name="connsiteX11" fmla="*/ 5542598 w 5542598"/>
              <a:gd name="connsiteY11" fmla="*/ 1312331 h 5611666"/>
              <a:gd name="connsiteX12" fmla="*/ 4230267 w 5542598"/>
              <a:gd name="connsiteY12" fmla="*/ 2624662 h 5611666"/>
              <a:gd name="connsiteX13" fmla="*/ 2917936 w 5542598"/>
              <a:gd name="connsiteY13" fmla="*/ 1312331 h 5611666"/>
              <a:gd name="connsiteX14" fmla="*/ 4230267 w 5542598"/>
              <a:gd name="connsiteY14" fmla="*/ 0 h 5611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542598" h="5611666">
                <a:moveTo>
                  <a:pt x="3354105" y="4359376"/>
                </a:moveTo>
                <a:cubicBezTo>
                  <a:pt x="3699915" y="4359376"/>
                  <a:pt x="3980250" y="4639711"/>
                  <a:pt x="3980250" y="4985521"/>
                </a:cubicBezTo>
                <a:cubicBezTo>
                  <a:pt x="3980250" y="5331331"/>
                  <a:pt x="3699915" y="5611666"/>
                  <a:pt x="3354105" y="5611666"/>
                </a:cubicBezTo>
                <a:cubicBezTo>
                  <a:pt x="3008295" y="5611666"/>
                  <a:pt x="2727960" y="5331331"/>
                  <a:pt x="2727960" y="4985521"/>
                </a:cubicBezTo>
                <a:cubicBezTo>
                  <a:pt x="2727960" y="4639711"/>
                  <a:pt x="3008295" y="4359376"/>
                  <a:pt x="3354105" y="4359376"/>
                </a:cubicBezTo>
                <a:close/>
                <a:moveTo>
                  <a:pt x="1592580" y="1430357"/>
                </a:moveTo>
                <a:cubicBezTo>
                  <a:pt x="2472138" y="1430357"/>
                  <a:pt x="3185160" y="2143379"/>
                  <a:pt x="3185160" y="3022937"/>
                </a:cubicBezTo>
                <a:cubicBezTo>
                  <a:pt x="3185160" y="3902495"/>
                  <a:pt x="2472138" y="4615517"/>
                  <a:pt x="1592580" y="4615517"/>
                </a:cubicBezTo>
                <a:cubicBezTo>
                  <a:pt x="713022" y="4615517"/>
                  <a:pt x="0" y="3902495"/>
                  <a:pt x="0" y="3022937"/>
                </a:cubicBezTo>
                <a:cubicBezTo>
                  <a:pt x="0" y="2143379"/>
                  <a:pt x="713022" y="1430357"/>
                  <a:pt x="1592580" y="1430357"/>
                </a:cubicBezTo>
                <a:close/>
                <a:moveTo>
                  <a:pt x="4230267" y="0"/>
                </a:moveTo>
                <a:cubicBezTo>
                  <a:pt x="4955047" y="0"/>
                  <a:pt x="5542598" y="587551"/>
                  <a:pt x="5542598" y="1312331"/>
                </a:cubicBezTo>
                <a:cubicBezTo>
                  <a:pt x="5542598" y="2037111"/>
                  <a:pt x="4955047" y="2624662"/>
                  <a:pt x="4230267" y="2624662"/>
                </a:cubicBezTo>
                <a:cubicBezTo>
                  <a:pt x="3505487" y="2624662"/>
                  <a:pt x="2917936" y="2037111"/>
                  <a:pt x="2917936" y="1312331"/>
                </a:cubicBezTo>
                <a:cubicBezTo>
                  <a:pt x="2917936" y="587551"/>
                  <a:pt x="3505487" y="0"/>
                  <a:pt x="4230267" y="0"/>
                </a:cubicBezTo>
                <a:close/>
              </a:path>
            </a:pathLst>
          </a:custGeom>
        </p:spPr>
        <p:txBody>
          <a:bodyPr wrap="square" anchor="ctr">
            <a:noAutofit/>
          </a:bodyPr>
          <a:lstStyle>
            <a:lvl1pPr algn="ctr">
              <a:buNone/>
              <a:defRPr/>
            </a:lvl1pPr>
          </a:lstStyle>
          <a:p>
            <a:r>
              <a:rPr lang="en-US"/>
              <a:t>Click icon to add picture</a:t>
            </a:r>
          </a:p>
        </p:txBody>
      </p:sp>
      <p:sp>
        <p:nvSpPr>
          <p:cNvPr id="13" name="Title 1">
            <a:extLst>
              <a:ext uri="{FF2B5EF4-FFF2-40B4-BE49-F238E27FC236}">
                <a16:creationId xmlns:a16="http://schemas.microsoft.com/office/drawing/2014/main" id="{11176083-2CE5-4707-A564-46805454AF1A}"/>
              </a:ext>
            </a:extLst>
          </p:cNvPr>
          <p:cNvSpPr>
            <a:spLocks noGrp="1"/>
          </p:cNvSpPr>
          <p:nvPr>
            <p:ph type="title"/>
          </p:nvPr>
        </p:nvSpPr>
        <p:spPr>
          <a:xfrm>
            <a:off x="660400" y="805213"/>
            <a:ext cx="4275138" cy="830997"/>
          </a:xfrm>
          <a:prstGeom prst="rect">
            <a:avLst/>
          </a:prstGeom>
        </p:spPr>
        <p:txBody>
          <a:bodyPr/>
          <a:lstStyle>
            <a:lvl1pPr>
              <a:defRPr sz="4800" b="1">
                <a:solidFill>
                  <a:schemeClr val="tx1"/>
                </a:solidFill>
              </a:defRPr>
            </a:lvl1pPr>
          </a:lstStyle>
          <a:p>
            <a:r>
              <a:rPr lang="en-US"/>
              <a:t>Click to edit Master title style</a:t>
            </a:r>
          </a:p>
        </p:txBody>
      </p:sp>
    </p:spTree>
    <p:extLst>
      <p:ext uri="{BB962C8B-B14F-4D97-AF65-F5344CB8AC3E}">
        <p14:creationId xmlns:p14="http://schemas.microsoft.com/office/powerpoint/2010/main" val="1411084564"/>
      </p:ext>
    </p:extLst>
  </p:cSld>
  <p:clrMapOvr>
    <a:masterClrMapping/>
  </p:clrMapOvr>
  <p:extLst>
    <p:ext uri="{DCECCB84-F9BA-43D5-87BE-67443E8EF086}">
      <p15:sldGuideLst xmlns:p15="http://schemas.microsoft.com/office/powerpoint/2012/main">
        <p15:guide id="1" orient="horz" pos="1272">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6FDA3C6F-5F6A-4D64-8BFE-AFFF58B1A047}"/>
              </a:ext>
            </a:extLst>
          </p:cNvPr>
          <p:cNvSpPr>
            <a:spLocks noGrp="1"/>
          </p:cNvSpPr>
          <p:nvPr>
            <p:ph type="body" sz="quarter" idx="11"/>
          </p:nvPr>
        </p:nvSpPr>
        <p:spPr>
          <a:xfrm>
            <a:off x="6312871" y="4141999"/>
            <a:ext cx="4220845" cy="861497"/>
          </a:xfrm>
          <a:prstGeom prst="rect">
            <a:avLst/>
          </a:prstGeom>
        </p:spPr>
        <p:txBody>
          <a:bodyPr/>
          <a:lstStyle>
            <a:lvl1pPr marL="0" indent="0">
              <a:buNone/>
              <a:defRPr sz="2000" b="1">
                <a:solidFill>
                  <a:schemeClr val="accent4"/>
                </a:solidFill>
                <a:latin typeface="+mj-lt"/>
              </a:defRPr>
            </a:lvl1pPr>
            <a:lvl2pPr>
              <a:buNone/>
              <a:defRPr sz="2000"/>
            </a:lvl2pPr>
          </a:lstStyle>
          <a:p>
            <a:pPr lvl="0"/>
            <a:r>
              <a:rPr lang="en-US"/>
              <a:t>Click to edit Master text styles</a:t>
            </a:r>
          </a:p>
          <a:p>
            <a:pPr lvl="1"/>
            <a:r>
              <a:rPr lang="en-US"/>
              <a:t>Second level</a:t>
            </a:r>
          </a:p>
        </p:txBody>
      </p:sp>
      <p:sp>
        <p:nvSpPr>
          <p:cNvPr id="15" name="Hexagon 14">
            <a:extLst>
              <a:ext uri="{FF2B5EF4-FFF2-40B4-BE49-F238E27FC236}">
                <a16:creationId xmlns:a16="http://schemas.microsoft.com/office/drawing/2014/main" id="{AC159667-7690-4645-986D-BE501438455F}"/>
              </a:ext>
            </a:extLst>
          </p:cNvPr>
          <p:cNvSpPr/>
          <p:nvPr userDrawn="1"/>
        </p:nvSpPr>
        <p:spPr>
          <a:xfrm>
            <a:off x="740309" y="1382809"/>
            <a:ext cx="1229566" cy="1059971"/>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Hexagon 15">
            <a:extLst>
              <a:ext uri="{FF2B5EF4-FFF2-40B4-BE49-F238E27FC236}">
                <a16:creationId xmlns:a16="http://schemas.microsoft.com/office/drawing/2014/main" id="{54667EE4-E77F-453B-BF8B-B1EE2AE80715}"/>
              </a:ext>
            </a:extLst>
          </p:cNvPr>
          <p:cNvSpPr/>
          <p:nvPr userDrawn="1"/>
        </p:nvSpPr>
        <p:spPr>
          <a:xfrm>
            <a:off x="3755031" y="1194620"/>
            <a:ext cx="1666162" cy="1436347"/>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Hexagon 16">
            <a:extLst>
              <a:ext uri="{FF2B5EF4-FFF2-40B4-BE49-F238E27FC236}">
                <a16:creationId xmlns:a16="http://schemas.microsoft.com/office/drawing/2014/main" id="{FC050232-A229-425F-BFC8-D50374F2D171}"/>
              </a:ext>
            </a:extLst>
          </p:cNvPr>
          <p:cNvSpPr/>
          <p:nvPr userDrawn="1"/>
        </p:nvSpPr>
        <p:spPr>
          <a:xfrm>
            <a:off x="3804994" y="5233183"/>
            <a:ext cx="718261" cy="619191"/>
          </a:xfrm>
          <a:prstGeom prst="hexagon">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Hexagon 17">
            <a:extLst>
              <a:ext uri="{FF2B5EF4-FFF2-40B4-BE49-F238E27FC236}">
                <a16:creationId xmlns:a16="http://schemas.microsoft.com/office/drawing/2014/main" id="{53E4EBC7-340A-43A5-9E23-4B73A6F700B6}"/>
              </a:ext>
            </a:extLst>
          </p:cNvPr>
          <p:cNvSpPr/>
          <p:nvPr userDrawn="1"/>
        </p:nvSpPr>
        <p:spPr>
          <a:xfrm>
            <a:off x="1837838" y="1101306"/>
            <a:ext cx="651613" cy="561736"/>
          </a:xfrm>
          <a:prstGeom prst="hexag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1ED0E31A-F0A3-481D-8D9C-E3C4531FD21D}"/>
              </a:ext>
            </a:extLst>
          </p:cNvPr>
          <p:cNvSpPr>
            <a:spLocks noGrp="1"/>
          </p:cNvSpPr>
          <p:nvPr>
            <p:ph type="pic" sz="quarter" idx="12"/>
          </p:nvPr>
        </p:nvSpPr>
        <p:spPr>
          <a:xfrm>
            <a:off x="1571515" y="1914044"/>
            <a:ext cx="3993624" cy="3617848"/>
          </a:xfrm>
          <a:custGeom>
            <a:avLst/>
            <a:gdLst>
              <a:gd name="connsiteX0" fmla="*/ 1223161 w 3993624"/>
              <a:gd name="connsiteY0" fmla="*/ 2354088 h 3617848"/>
              <a:gd name="connsiteX1" fmla="*/ 2057242 w 3993624"/>
              <a:gd name="connsiteY1" fmla="*/ 2354088 h 3617848"/>
              <a:gd name="connsiteX2" fmla="*/ 2373182 w 3993624"/>
              <a:gd name="connsiteY2" fmla="*/ 2985968 h 3617848"/>
              <a:gd name="connsiteX3" fmla="*/ 2057242 w 3993624"/>
              <a:gd name="connsiteY3" fmla="*/ 3617848 h 3617848"/>
              <a:gd name="connsiteX4" fmla="*/ 1223161 w 3993624"/>
              <a:gd name="connsiteY4" fmla="*/ 3617848 h 3617848"/>
              <a:gd name="connsiteX5" fmla="*/ 907221 w 3993624"/>
              <a:gd name="connsiteY5" fmla="*/ 2985968 h 3617848"/>
              <a:gd name="connsiteX6" fmla="*/ 2569631 w 3993624"/>
              <a:gd name="connsiteY6" fmla="*/ 1425984 h 3617848"/>
              <a:gd name="connsiteX7" fmla="*/ 3602417 w 3993624"/>
              <a:gd name="connsiteY7" fmla="*/ 1425984 h 3617848"/>
              <a:gd name="connsiteX8" fmla="*/ 3993624 w 3993624"/>
              <a:gd name="connsiteY8" fmla="*/ 2208398 h 3617848"/>
              <a:gd name="connsiteX9" fmla="*/ 3602417 w 3993624"/>
              <a:gd name="connsiteY9" fmla="*/ 2990812 h 3617848"/>
              <a:gd name="connsiteX10" fmla="*/ 2569631 w 3993624"/>
              <a:gd name="connsiteY10" fmla="*/ 2990812 h 3617848"/>
              <a:gd name="connsiteX11" fmla="*/ 2178424 w 3993624"/>
              <a:gd name="connsiteY11" fmla="*/ 2208398 h 3617848"/>
              <a:gd name="connsiteX12" fmla="*/ 551406 w 3993624"/>
              <a:gd name="connsiteY12" fmla="*/ 0 h 3617848"/>
              <a:gd name="connsiteX13" fmla="*/ 2007117 w 3993624"/>
              <a:gd name="connsiteY13" fmla="*/ 0 h 3617848"/>
              <a:gd name="connsiteX14" fmla="*/ 2558523 w 3993624"/>
              <a:gd name="connsiteY14" fmla="*/ 1102811 h 3617848"/>
              <a:gd name="connsiteX15" fmla="*/ 2007117 w 3993624"/>
              <a:gd name="connsiteY15" fmla="*/ 2205622 h 3617848"/>
              <a:gd name="connsiteX16" fmla="*/ 551406 w 3993624"/>
              <a:gd name="connsiteY16" fmla="*/ 2205622 h 3617848"/>
              <a:gd name="connsiteX17" fmla="*/ 0 w 3993624"/>
              <a:gd name="connsiteY17" fmla="*/ 1102811 h 36178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993624" h="3617848">
                <a:moveTo>
                  <a:pt x="1223161" y="2354088"/>
                </a:moveTo>
                <a:lnTo>
                  <a:pt x="2057242" y="2354088"/>
                </a:lnTo>
                <a:lnTo>
                  <a:pt x="2373182" y="2985968"/>
                </a:lnTo>
                <a:lnTo>
                  <a:pt x="2057242" y="3617848"/>
                </a:lnTo>
                <a:lnTo>
                  <a:pt x="1223161" y="3617848"/>
                </a:lnTo>
                <a:lnTo>
                  <a:pt x="907221" y="2985968"/>
                </a:lnTo>
                <a:close/>
                <a:moveTo>
                  <a:pt x="2569631" y="1425984"/>
                </a:moveTo>
                <a:lnTo>
                  <a:pt x="3602417" y="1425984"/>
                </a:lnTo>
                <a:lnTo>
                  <a:pt x="3993624" y="2208398"/>
                </a:lnTo>
                <a:lnTo>
                  <a:pt x="3602417" y="2990812"/>
                </a:lnTo>
                <a:lnTo>
                  <a:pt x="2569631" y="2990812"/>
                </a:lnTo>
                <a:lnTo>
                  <a:pt x="2178424" y="2208398"/>
                </a:lnTo>
                <a:close/>
                <a:moveTo>
                  <a:pt x="551406" y="0"/>
                </a:moveTo>
                <a:lnTo>
                  <a:pt x="2007117" y="0"/>
                </a:lnTo>
                <a:lnTo>
                  <a:pt x="2558523" y="1102811"/>
                </a:lnTo>
                <a:lnTo>
                  <a:pt x="2007117" y="2205622"/>
                </a:lnTo>
                <a:lnTo>
                  <a:pt x="551406" y="2205622"/>
                </a:lnTo>
                <a:lnTo>
                  <a:pt x="0" y="1102811"/>
                </a:lnTo>
                <a:close/>
              </a:path>
            </a:pathLst>
          </a:custGeom>
        </p:spPr>
        <p:txBody>
          <a:bodyPr wrap="square" anchor="ctr">
            <a:noAutofit/>
          </a:bodyPr>
          <a:lstStyle>
            <a:lvl1pPr algn="ctr">
              <a:buNone/>
              <a:defRPr/>
            </a:lvl1pPr>
          </a:lstStyle>
          <a:p>
            <a:r>
              <a:rPr lang="en-US"/>
              <a:t>Click icon to add picture</a:t>
            </a:r>
          </a:p>
        </p:txBody>
      </p:sp>
      <p:sp>
        <p:nvSpPr>
          <p:cNvPr id="2" name="Title 1">
            <a:extLst>
              <a:ext uri="{FF2B5EF4-FFF2-40B4-BE49-F238E27FC236}">
                <a16:creationId xmlns:a16="http://schemas.microsoft.com/office/drawing/2014/main" id="{03E68100-C56F-4515-A4FD-3F301797E78F}"/>
              </a:ext>
            </a:extLst>
          </p:cNvPr>
          <p:cNvSpPr>
            <a:spLocks noGrp="1"/>
          </p:cNvSpPr>
          <p:nvPr>
            <p:ph type="title"/>
          </p:nvPr>
        </p:nvSpPr>
        <p:spPr>
          <a:xfrm>
            <a:off x="6312871" y="2050552"/>
            <a:ext cx="4998720" cy="1748983"/>
          </a:xfrm>
          <a:prstGeom prst="rect">
            <a:avLst/>
          </a:prstGeom>
        </p:spPr>
        <p:txBody>
          <a:bodyPr/>
          <a:lstStyle>
            <a:lvl1pPr>
              <a:defRPr sz="2800">
                <a:solidFill>
                  <a:schemeClr val="tx1"/>
                </a:solidFill>
                <a:latin typeface="+mn-lt"/>
              </a:defRPr>
            </a:lvl1pPr>
          </a:lstStyle>
          <a:p>
            <a:r>
              <a:rPr lang="en-US"/>
              <a:t>Click to edit Master title style</a:t>
            </a:r>
          </a:p>
        </p:txBody>
      </p:sp>
    </p:spTree>
    <p:extLst>
      <p:ext uri="{BB962C8B-B14F-4D97-AF65-F5344CB8AC3E}">
        <p14:creationId xmlns:p14="http://schemas.microsoft.com/office/powerpoint/2010/main" val="3603056595"/>
      </p:ext>
    </p:extLst>
  </p:cSld>
  <p:clrMapOvr>
    <a:masterClrMapping/>
  </p:clrMapOvr>
  <p:extLst>
    <p:ext uri="{DCECCB84-F9BA-43D5-87BE-67443E8EF086}">
      <p15:sldGuideLst xmlns:p15="http://schemas.microsoft.com/office/powerpoint/2012/main">
        <p15:guide id="1" orient="horz" pos="1272"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ummary">
    <p:spTree>
      <p:nvGrpSpPr>
        <p:cNvPr id="1" name=""/>
        <p:cNvGrpSpPr/>
        <p:nvPr/>
      </p:nvGrpSpPr>
      <p:grpSpPr>
        <a:xfrm>
          <a:off x="0" y="0"/>
          <a:ext cx="0" cy="0"/>
          <a:chOff x="0" y="0"/>
          <a:chExt cx="0" cy="0"/>
        </a:xfrm>
      </p:grpSpPr>
      <p:sp>
        <p:nvSpPr>
          <p:cNvPr id="40" name="Content Placeholder 39">
            <a:extLst>
              <a:ext uri="{FF2B5EF4-FFF2-40B4-BE49-F238E27FC236}">
                <a16:creationId xmlns:a16="http://schemas.microsoft.com/office/drawing/2014/main" id="{6BB16225-AC51-4525-A1E8-438B8B0B7361}"/>
              </a:ext>
            </a:extLst>
          </p:cNvPr>
          <p:cNvSpPr>
            <a:spLocks noGrp="1"/>
          </p:cNvSpPr>
          <p:nvPr>
            <p:ph sz="quarter" idx="12"/>
          </p:nvPr>
        </p:nvSpPr>
        <p:spPr>
          <a:xfrm>
            <a:off x="1739655" y="2117897"/>
            <a:ext cx="4208386" cy="912812"/>
          </a:xfrm>
          <a:prstGeom prst="rect">
            <a:avLst/>
          </a:prstGeom>
        </p:spPr>
        <p:txBody>
          <a:bodyPr/>
          <a:lstStyle>
            <a:lvl1pPr>
              <a:buNone/>
              <a:defRPr kumimoji="0" lang="en-US" sz="1800" b="1" i="0" u="none" strike="noStrike" kern="1200" cap="none" spc="0" normalizeH="0" baseline="0" dirty="0" smtClean="0">
                <a:ln>
                  <a:noFill/>
                </a:ln>
                <a:solidFill>
                  <a:schemeClr val="accent4"/>
                </a:solidFill>
                <a:effectLst/>
                <a:uLnTx/>
                <a:uFillTx/>
                <a:latin typeface="+mj-lt"/>
                <a:ea typeface="+mn-ea"/>
                <a:cs typeface="Biome Light" panose="020B0303030204020804" pitchFamily="34" charset="0"/>
              </a:defRPr>
            </a:lvl1pPr>
            <a:lvl2pPr marL="0" indent="0">
              <a:buNone/>
              <a:defRPr kumimoji="0" lang="en-US" sz="1600" b="0" i="0" u="none" strike="noStrike" kern="1200" cap="none" spc="0" normalizeH="0" baseline="0" dirty="0" smtClean="0">
                <a:ln>
                  <a:noFill/>
                </a:ln>
                <a:solidFill>
                  <a:schemeClr val="tx1"/>
                </a:solidFill>
                <a:effectLst/>
                <a:uLnTx/>
                <a:uFillTx/>
                <a:latin typeface="+mn-lt"/>
                <a:ea typeface="+mn-ea"/>
                <a:cs typeface="Biome Light" panose="020B0303030204020804" pitchFamily="34" charset="0"/>
              </a:defRPr>
            </a:lvl2pPr>
          </a:lstStyle>
          <a:p>
            <a:pPr lvl="0"/>
            <a:r>
              <a:rPr lang="en-US"/>
              <a:t>Click to edit Master text styles</a:t>
            </a:r>
          </a:p>
          <a:p>
            <a:pPr lvl="1"/>
            <a:r>
              <a:rPr lang="en-US"/>
              <a:t>Second level</a:t>
            </a:r>
          </a:p>
        </p:txBody>
      </p:sp>
      <p:sp>
        <p:nvSpPr>
          <p:cNvPr id="41" name="Content Placeholder 39">
            <a:extLst>
              <a:ext uri="{FF2B5EF4-FFF2-40B4-BE49-F238E27FC236}">
                <a16:creationId xmlns:a16="http://schemas.microsoft.com/office/drawing/2014/main" id="{6EC38F38-5935-49D5-AA85-4182E82D6FF2}"/>
              </a:ext>
            </a:extLst>
          </p:cNvPr>
          <p:cNvSpPr>
            <a:spLocks noGrp="1"/>
          </p:cNvSpPr>
          <p:nvPr>
            <p:ph sz="quarter" idx="13"/>
          </p:nvPr>
        </p:nvSpPr>
        <p:spPr>
          <a:xfrm>
            <a:off x="1739655" y="4724146"/>
            <a:ext cx="4208386" cy="912812"/>
          </a:xfrm>
          <a:prstGeom prst="rect">
            <a:avLst/>
          </a:prstGeom>
        </p:spPr>
        <p:txBody>
          <a:bodyPr/>
          <a:lstStyle>
            <a:lvl1pPr>
              <a:buNone/>
              <a:defRPr kumimoji="0" lang="en-US" sz="1800" b="1" i="0" u="none" strike="noStrike" kern="1200" cap="none" spc="0" normalizeH="0" baseline="0" dirty="0" smtClean="0">
                <a:ln>
                  <a:noFill/>
                </a:ln>
                <a:solidFill>
                  <a:schemeClr val="accent4"/>
                </a:solidFill>
                <a:effectLst/>
                <a:uLnTx/>
                <a:uFillTx/>
                <a:latin typeface="+mj-lt"/>
                <a:ea typeface="+mn-ea"/>
                <a:cs typeface="Biome Light" panose="020B0303030204020804" pitchFamily="34" charset="0"/>
              </a:defRPr>
            </a:lvl1pPr>
            <a:lvl2pPr marL="0" indent="0">
              <a:buNone/>
              <a:defRPr kumimoji="0" lang="en-US" sz="1600" b="0" i="0" u="none" strike="noStrike" kern="1200" cap="none" spc="0" normalizeH="0" baseline="0" dirty="0" smtClean="0">
                <a:ln>
                  <a:noFill/>
                </a:ln>
                <a:solidFill>
                  <a:schemeClr val="tx1"/>
                </a:solidFill>
                <a:effectLst/>
                <a:uLnTx/>
                <a:uFillTx/>
                <a:latin typeface="+mn-lt"/>
                <a:ea typeface="+mn-ea"/>
                <a:cs typeface="Biome Light" panose="020B0303030204020804" pitchFamily="34" charset="0"/>
              </a:defRPr>
            </a:lvl2pPr>
          </a:lstStyle>
          <a:p>
            <a:pPr lvl="0"/>
            <a:r>
              <a:rPr lang="en-US"/>
              <a:t>Click to edit Master text styles</a:t>
            </a:r>
          </a:p>
          <a:p>
            <a:pPr lvl="1"/>
            <a:r>
              <a:rPr lang="en-US"/>
              <a:t>Second level</a:t>
            </a:r>
          </a:p>
        </p:txBody>
      </p:sp>
      <p:sp>
        <p:nvSpPr>
          <p:cNvPr id="42" name="Content Placeholder 39">
            <a:extLst>
              <a:ext uri="{FF2B5EF4-FFF2-40B4-BE49-F238E27FC236}">
                <a16:creationId xmlns:a16="http://schemas.microsoft.com/office/drawing/2014/main" id="{51C9D5ED-A19A-42A1-9200-C77E39E6F5C5}"/>
              </a:ext>
            </a:extLst>
          </p:cNvPr>
          <p:cNvSpPr>
            <a:spLocks noGrp="1"/>
          </p:cNvSpPr>
          <p:nvPr>
            <p:ph sz="quarter" idx="14"/>
          </p:nvPr>
        </p:nvSpPr>
        <p:spPr>
          <a:xfrm>
            <a:off x="1739655" y="3420892"/>
            <a:ext cx="4208386" cy="912812"/>
          </a:xfrm>
          <a:prstGeom prst="rect">
            <a:avLst/>
          </a:prstGeom>
        </p:spPr>
        <p:txBody>
          <a:bodyPr/>
          <a:lstStyle>
            <a:lvl1pPr>
              <a:buNone/>
              <a:defRPr kumimoji="0" lang="en-US" sz="1800" b="1" i="0" u="none" strike="noStrike" kern="1200" cap="none" spc="0" normalizeH="0" baseline="0" dirty="0" smtClean="0">
                <a:ln>
                  <a:noFill/>
                </a:ln>
                <a:solidFill>
                  <a:schemeClr val="accent4"/>
                </a:solidFill>
                <a:effectLst/>
                <a:uLnTx/>
                <a:uFillTx/>
                <a:latin typeface="+mj-lt"/>
                <a:ea typeface="+mn-ea"/>
                <a:cs typeface="Biome Light" panose="020B0303030204020804" pitchFamily="34" charset="0"/>
              </a:defRPr>
            </a:lvl1pPr>
            <a:lvl2pPr marL="0" indent="0">
              <a:buNone/>
              <a:defRPr kumimoji="0" lang="en-US" sz="1600" b="0" i="0" u="none" strike="noStrike" kern="1200" cap="none" spc="0" normalizeH="0" baseline="0" dirty="0" smtClean="0">
                <a:ln>
                  <a:noFill/>
                </a:ln>
                <a:solidFill>
                  <a:schemeClr val="tx1"/>
                </a:solidFill>
                <a:effectLst/>
                <a:uLnTx/>
                <a:uFillTx/>
                <a:latin typeface="+mn-lt"/>
                <a:ea typeface="+mn-ea"/>
                <a:cs typeface="Biome Light" panose="020B0303030204020804" pitchFamily="34" charset="0"/>
              </a:defRPr>
            </a:lvl2pPr>
          </a:lstStyle>
          <a:p>
            <a:pPr lvl="0"/>
            <a:r>
              <a:rPr lang="en-US"/>
              <a:t>Click to edit Master text styles</a:t>
            </a:r>
          </a:p>
          <a:p>
            <a:pPr lvl="1"/>
            <a:r>
              <a:rPr lang="en-US"/>
              <a:t>Second level</a:t>
            </a:r>
          </a:p>
        </p:txBody>
      </p:sp>
      <p:sp>
        <p:nvSpPr>
          <p:cNvPr id="43" name="Content Placeholder 39">
            <a:extLst>
              <a:ext uri="{FF2B5EF4-FFF2-40B4-BE49-F238E27FC236}">
                <a16:creationId xmlns:a16="http://schemas.microsoft.com/office/drawing/2014/main" id="{47A95437-77F3-4E2C-8470-57587793A103}"/>
              </a:ext>
            </a:extLst>
          </p:cNvPr>
          <p:cNvSpPr>
            <a:spLocks noGrp="1"/>
          </p:cNvSpPr>
          <p:nvPr>
            <p:ph sz="quarter" idx="15"/>
          </p:nvPr>
        </p:nvSpPr>
        <p:spPr>
          <a:xfrm>
            <a:off x="7493865" y="2117897"/>
            <a:ext cx="4208386" cy="912812"/>
          </a:xfrm>
          <a:prstGeom prst="rect">
            <a:avLst/>
          </a:prstGeom>
        </p:spPr>
        <p:txBody>
          <a:bodyPr/>
          <a:lstStyle>
            <a:lvl1pPr>
              <a:buNone/>
              <a:defRPr kumimoji="0" lang="en-US" sz="1800" b="1" i="0" u="none" strike="noStrike" kern="1200" cap="none" spc="0" normalizeH="0" baseline="0" dirty="0" smtClean="0">
                <a:ln>
                  <a:noFill/>
                </a:ln>
                <a:solidFill>
                  <a:schemeClr val="accent4"/>
                </a:solidFill>
                <a:effectLst/>
                <a:uLnTx/>
                <a:uFillTx/>
                <a:latin typeface="+mj-lt"/>
                <a:ea typeface="+mn-ea"/>
                <a:cs typeface="Biome Light" panose="020B0303030204020804" pitchFamily="34" charset="0"/>
              </a:defRPr>
            </a:lvl1pPr>
            <a:lvl2pPr marL="0" indent="0">
              <a:buNone/>
              <a:defRPr kumimoji="0" lang="en-US" sz="1600" b="0" i="0" u="none" strike="noStrike" kern="1200" cap="none" spc="0" normalizeH="0" baseline="0" dirty="0" smtClean="0">
                <a:ln>
                  <a:noFill/>
                </a:ln>
                <a:solidFill>
                  <a:schemeClr val="tx1"/>
                </a:solidFill>
                <a:effectLst/>
                <a:uLnTx/>
                <a:uFillTx/>
                <a:latin typeface="+mn-lt"/>
                <a:ea typeface="+mn-ea"/>
                <a:cs typeface="Biome Light" panose="020B0303030204020804" pitchFamily="34" charset="0"/>
              </a:defRPr>
            </a:lvl2pPr>
          </a:lstStyle>
          <a:p>
            <a:pPr lvl="0"/>
            <a:r>
              <a:rPr lang="en-US"/>
              <a:t>Click to edit Master text styles</a:t>
            </a:r>
          </a:p>
          <a:p>
            <a:pPr lvl="1"/>
            <a:r>
              <a:rPr lang="en-US"/>
              <a:t>Second level</a:t>
            </a:r>
          </a:p>
        </p:txBody>
      </p:sp>
      <p:sp>
        <p:nvSpPr>
          <p:cNvPr id="44" name="Content Placeholder 39">
            <a:extLst>
              <a:ext uri="{FF2B5EF4-FFF2-40B4-BE49-F238E27FC236}">
                <a16:creationId xmlns:a16="http://schemas.microsoft.com/office/drawing/2014/main" id="{CB1EA2BE-D294-486E-88F0-2AA9518A6E63}"/>
              </a:ext>
            </a:extLst>
          </p:cNvPr>
          <p:cNvSpPr>
            <a:spLocks noGrp="1"/>
          </p:cNvSpPr>
          <p:nvPr>
            <p:ph sz="quarter" idx="16"/>
          </p:nvPr>
        </p:nvSpPr>
        <p:spPr>
          <a:xfrm>
            <a:off x="7493865" y="4724146"/>
            <a:ext cx="4208386" cy="912812"/>
          </a:xfrm>
          <a:prstGeom prst="rect">
            <a:avLst/>
          </a:prstGeom>
        </p:spPr>
        <p:txBody>
          <a:bodyPr/>
          <a:lstStyle>
            <a:lvl1pPr>
              <a:buNone/>
              <a:defRPr kumimoji="0" lang="en-US" sz="1800" b="1" i="0" u="none" strike="noStrike" kern="1200" cap="none" spc="0" normalizeH="0" baseline="0" dirty="0" smtClean="0">
                <a:ln>
                  <a:noFill/>
                </a:ln>
                <a:solidFill>
                  <a:schemeClr val="accent4"/>
                </a:solidFill>
                <a:effectLst/>
                <a:uLnTx/>
                <a:uFillTx/>
                <a:latin typeface="+mj-lt"/>
                <a:ea typeface="+mn-ea"/>
                <a:cs typeface="Biome Light" panose="020B0303030204020804" pitchFamily="34" charset="0"/>
              </a:defRPr>
            </a:lvl1pPr>
            <a:lvl2pPr marL="0" indent="0">
              <a:buNone/>
              <a:defRPr kumimoji="0" lang="en-US" sz="1600" b="0" i="0" u="none" strike="noStrike" kern="1200" cap="none" spc="0" normalizeH="0" baseline="0" dirty="0" smtClean="0">
                <a:ln>
                  <a:noFill/>
                </a:ln>
                <a:solidFill>
                  <a:schemeClr val="tx1"/>
                </a:solidFill>
                <a:effectLst/>
                <a:uLnTx/>
                <a:uFillTx/>
                <a:latin typeface="+mn-lt"/>
                <a:ea typeface="+mn-ea"/>
                <a:cs typeface="Biome Light" panose="020B0303030204020804" pitchFamily="34" charset="0"/>
              </a:defRPr>
            </a:lvl2pPr>
          </a:lstStyle>
          <a:p>
            <a:pPr lvl="0"/>
            <a:r>
              <a:rPr lang="en-US"/>
              <a:t>Click to edit Master text styles</a:t>
            </a:r>
          </a:p>
          <a:p>
            <a:pPr lvl="1"/>
            <a:r>
              <a:rPr lang="en-US"/>
              <a:t>Second level</a:t>
            </a:r>
          </a:p>
        </p:txBody>
      </p:sp>
      <p:sp>
        <p:nvSpPr>
          <p:cNvPr id="45" name="Content Placeholder 39">
            <a:extLst>
              <a:ext uri="{FF2B5EF4-FFF2-40B4-BE49-F238E27FC236}">
                <a16:creationId xmlns:a16="http://schemas.microsoft.com/office/drawing/2014/main" id="{108734A0-880E-44E2-858F-7AA6C6B0A5A3}"/>
              </a:ext>
            </a:extLst>
          </p:cNvPr>
          <p:cNvSpPr>
            <a:spLocks noGrp="1"/>
          </p:cNvSpPr>
          <p:nvPr>
            <p:ph sz="quarter" idx="17"/>
          </p:nvPr>
        </p:nvSpPr>
        <p:spPr>
          <a:xfrm>
            <a:off x="7493865" y="3420892"/>
            <a:ext cx="4208386" cy="912812"/>
          </a:xfrm>
          <a:prstGeom prst="rect">
            <a:avLst/>
          </a:prstGeom>
        </p:spPr>
        <p:txBody>
          <a:bodyPr/>
          <a:lstStyle>
            <a:lvl1pPr>
              <a:buNone/>
              <a:defRPr kumimoji="0" lang="en-US" sz="1800" b="1" i="0" u="none" strike="noStrike" kern="1200" cap="none" spc="0" normalizeH="0" baseline="0" dirty="0" smtClean="0">
                <a:ln>
                  <a:noFill/>
                </a:ln>
                <a:solidFill>
                  <a:schemeClr val="accent4"/>
                </a:solidFill>
                <a:effectLst/>
                <a:uLnTx/>
                <a:uFillTx/>
                <a:latin typeface="+mj-lt"/>
                <a:ea typeface="+mn-ea"/>
                <a:cs typeface="Biome Light" panose="020B0303030204020804" pitchFamily="34" charset="0"/>
              </a:defRPr>
            </a:lvl1pPr>
            <a:lvl2pPr marL="0" indent="0">
              <a:buNone/>
              <a:defRPr kumimoji="0" lang="en-US" sz="1600" b="0" i="0" u="none" strike="noStrike" kern="1200" cap="none" spc="0" normalizeH="0" baseline="0" dirty="0" smtClean="0">
                <a:ln>
                  <a:noFill/>
                </a:ln>
                <a:solidFill>
                  <a:schemeClr val="tx1"/>
                </a:solidFill>
                <a:effectLst/>
                <a:uLnTx/>
                <a:uFillTx/>
                <a:latin typeface="+mn-lt"/>
                <a:ea typeface="+mn-ea"/>
                <a:cs typeface="Biome Light" panose="020B0303030204020804" pitchFamily="34" charset="0"/>
              </a:defRPr>
            </a:lvl2pPr>
          </a:lstStyle>
          <a:p>
            <a:pPr lvl="0"/>
            <a:r>
              <a:rPr lang="en-US"/>
              <a:t>Click to edit Master text styles</a:t>
            </a:r>
          </a:p>
          <a:p>
            <a:pPr lvl="1"/>
            <a:r>
              <a:rPr lang="en-US"/>
              <a:t>Second level</a:t>
            </a:r>
          </a:p>
        </p:txBody>
      </p:sp>
      <p:sp>
        <p:nvSpPr>
          <p:cNvPr id="10" name="Title 1">
            <a:extLst>
              <a:ext uri="{FF2B5EF4-FFF2-40B4-BE49-F238E27FC236}">
                <a16:creationId xmlns:a16="http://schemas.microsoft.com/office/drawing/2014/main" id="{63CED4CD-5348-488E-A883-0486DD5749A7}"/>
              </a:ext>
            </a:extLst>
          </p:cNvPr>
          <p:cNvSpPr>
            <a:spLocks noGrp="1"/>
          </p:cNvSpPr>
          <p:nvPr>
            <p:ph type="title"/>
          </p:nvPr>
        </p:nvSpPr>
        <p:spPr>
          <a:xfrm>
            <a:off x="660400" y="805213"/>
            <a:ext cx="10693400" cy="830997"/>
          </a:xfrm>
          <a:prstGeom prst="rect">
            <a:avLst/>
          </a:prstGeom>
        </p:spPr>
        <p:txBody>
          <a:bodyPr/>
          <a:lstStyle>
            <a:lvl1pPr>
              <a:defRPr sz="4800" b="1">
                <a:solidFill>
                  <a:schemeClr val="tx1"/>
                </a:solidFill>
              </a:defRPr>
            </a:lvl1pPr>
          </a:lstStyle>
          <a:p>
            <a:r>
              <a:rPr lang="en-US"/>
              <a:t>Click to edit Master title style</a:t>
            </a:r>
          </a:p>
        </p:txBody>
      </p:sp>
    </p:spTree>
    <p:extLst>
      <p:ext uri="{BB962C8B-B14F-4D97-AF65-F5344CB8AC3E}">
        <p14:creationId xmlns:p14="http://schemas.microsoft.com/office/powerpoint/2010/main" val="78270624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Three Column">
    <p:spTree>
      <p:nvGrpSpPr>
        <p:cNvPr id="1" name=""/>
        <p:cNvGrpSpPr/>
        <p:nvPr/>
      </p:nvGrpSpPr>
      <p:grpSpPr>
        <a:xfrm>
          <a:off x="0" y="0"/>
          <a:ext cx="0" cy="0"/>
          <a:chOff x="0" y="0"/>
          <a:chExt cx="0" cy="0"/>
        </a:xfrm>
      </p:grpSpPr>
      <p:sp>
        <p:nvSpPr>
          <p:cNvPr id="28" name="Text Placeholder 27">
            <a:extLst>
              <a:ext uri="{FF2B5EF4-FFF2-40B4-BE49-F238E27FC236}">
                <a16:creationId xmlns:a16="http://schemas.microsoft.com/office/drawing/2014/main" id="{D1E0F77B-E8C6-4A86-B521-8368A308A9A2}"/>
              </a:ext>
            </a:extLst>
          </p:cNvPr>
          <p:cNvSpPr>
            <a:spLocks noGrp="1"/>
          </p:cNvSpPr>
          <p:nvPr>
            <p:ph type="body" sz="quarter" idx="14"/>
          </p:nvPr>
        </p:nvSpPr>
        <p:spPr>
          <a:xfrm>
            <a:off x="660400" y="2037656"/>
            <a:ext cx="3474720" cy="438150"/>
          </a:xfrm>
          <a:prstGeom prst="rect">
            <a:avLst/>
          </a:prstGeom>
        </p:spPr>
        <p:txBody>
          <a:bodyPr/>
          <a:lstStyle>
            <a:lvl1pPr>
              <a:buNone/>
              <a:defRPr lang="en-US" sz="2400" b="1" kern="1200" dirty="0" smtClean="0">
                <a:solidFill>
                  <a:schemeClr val="tx1"/>
                </a:solidFill>
                <a:latin typeface="+mj-lt"/>
                <a:ea typeface="+mn-ea"/>
                <a:cs typeface="Biome Light" panose="020B0303030204020804" pitchFamily="34" charset="0"/>
              </a:defRPr>
            </a:lvl1pPr>
            <a:lvl2pPr>
              <a:buNone/>
              <a:defRPr/>
            </a:lvl2pPr>
          </a:lstStyle>
          <a:p>
            <a:pPr lvl="0"/>
            <a:r>
              <a:rPr lang="en-US"/>
              <a:t>Click to edit Master text styles</a:t>
            </a:r>
          </a:p>
        </p:txBody>
      </p:sp>
      <p:sp>
        <p:nvSpPr>
          <p:cNvPr id="26" name="Text Placeholder 25">
            <a:extLst>
              <a:ext uri="{FF2B5EF4-FFF2-40B4-BE49-F238E27FC236}">
                <a16:creationId xmlns:a16="http://schemas.microsoft.com/office/drawing/2014/main" id="{4A6E2374-7B5B-4947-8461-F294B56E70DE}"/>
              </a:ext>
            </a:extLst>
          </p:cNvPr>
          <p:cNvSpPr>
            <a:spLocks noGrp="1"/>
          </p:cNvSpPr>
          <p:nvPr>
            <p:ph type="body" sz="quarter" idx="13"/>
          </p:nvPr>
        </p:nvSpPr>
        <p:spPr>
          <a:xfrm>
            <a:off x="660400" y="2664637"/>
            <a:ext cx="3474720" cy="2935288"/>
          </a:xfrm>
          <a:prstGeom prst="rect">
            <a:avLst/>
          </a:prstGeom>
        </p:spPr>
        <p:txBody>
          <a:bodyPr/>
          <a:lstStyle>
            <a:lvl1pPr>
              <a:buClr>
                <a:schemeClr val="accent4"/>
              </a:buClr>
              <a:buFont typeface="Wingdings" panose="05000000000000000000" pitchFamily="2" charset="2"/>
              <a:buChar char="§"/>
              <a:defRPr lang="en-US" sz="2000" kern="1200" dirty="0" smtClean="0">
                <a:solidFill>
                  <a:schemeClr val="tx1"/>
                </a:solidFill>
                <a:latin typeface="+mn-lt"/>
                <a:ea typeface="+mn-ea"/>
                <a:cs typeface="Biome Light" panose="020B0303030204020804" pitchFamily="34" charset="0"/>
              </a:defRPr>
            </a:lvl1pPr>
          </a:lstStyle>
          <a:p>
            <a:pPr lvl="0"/>
            <a:r>
              <a:rPr lang="en-US"/>
              <a:t>Click to edit Master text styles</a:t>
            </a:r>
          </a:p>
        </p:txBody>
      </p:sp>
      <p:sp>
        <p:nvSpPr>
          <p:cNvPr id="29" name="Text Placeholder 27">
            <a:extLst>
              <a:ext uri="{FF2B5EF4-FFF2-40B4-BE49-F238E27FC236}">
                <a16:creationId xmlns:a16="http://schemas.microsoft.com/office/drawing/2014/main" id="{FB9159BE-CEED-461B-AF31-03BC124E2741}"/>
              </a:ext>
            </a:extLst>
          </p:cNvPr>
          <p:cNvSpPr>
            <a:spLocks noGrp="1"/>
          </p:cNvSpPr>
          <p:nvPr>
            <p:ph type="body" sz="quarter" idx="15"/>
          </p:nvPr>
        </p:nvSpPr>
        <p:spPr>
          <a:xfrm>
            <a:off x="8044180" y="2052478"/>
            <a:ext cx="3474720" cy="438150"/>
          </a:xfrm>
          <a:prstGeom prst="rect">
            <a:avLst/>
          </a:prstGeom>
        </p:spPr>
        <p:txBody>
          <a:bodyPr/>
          <a:lstStyle>
            <a:lvl1pPr>
              <a:buNone/>
              <a:defRPr lang="en-US" sz="2400" b="1" kern="1200" dirty="0" smtClean="0">
                <a:solidFill>
                  <a:schemeClr val="tx1"/>
                </a:solidFill>
                <a:latin typeface="+mj-lt"/>
                <a:ea typeface="+mn-ea"/>
                <a:cs typeface="Biome Light" panose="020B0303030204020804" pitchFamily="34" charset="0"/>
              </a:defRPr>
            </a:lvl1pPr>
            <a:lvl2pPr>
              <a:buNone/>
              <a:defRPr/>
            </a:lvl2pPr>
          </a:lstStyle>
          <a:p>
            <a:pPr lvl="0"/>
            <a:r>
              <a:rPr lang="en-US"/>
              <a:t>Click to edit Master text styles</a:t>
            </a:r>
          </a:p>
        </p:txBody>
      </p:sp>
      <p:sp>
        <p:nvSpPr>
          <p:cNvPr id="30" name="Text Placeholder 25">
            <a:extLst>
              <a:ext uri="{FF2B5EF4-FFF2-40B4-BE49-F238E27FC236}">
                <a16:creationId xmlns:a16="http://schemas.microsoft.com/office/drawing/2014/main" id="{2C15BD20-69D8-4EC1-8A33-A0C6EAFD30AA}"/>
              </a:ext>
            </a:extLst>
          </p:cNvPr>
          <p:cNvSpPr>
            <a:spLocks noGrp="1"/>
          </p:cNvSpPr>
          <p:nvPr>
            <p:ph type="body" sz="quarter" idx="16"/>
          </p:nvPr>
        </p:nvSpPr>
        <p:spPr>
          <a:xfrm>
            <a:off x="8056880" y="2668182"/>
            <a:ext cx="3474720" cy="2935288"/>
          </a:xfrm>
          <a:prstGeom prst="rect">
            <a:avLst/>
          </a:prstGeom>
        </p:spPr>
        <p:txBody>
          <a:bodyPr/>
          <a:lstStyle>
            <a:lvl1pPr>
              <a:buClr>
                <a:schemeClr val="accent4"/>
              </a:buClr>
              <a:buFont typeface="Wingdings" panose="05000000000000000000" pitchFamily="2" charset="2"/>
              <a:buChar char="§"/>
              <a:defRPr lang="en-US" sz="2000" kern="1200" dirty="0" smtClean="0">
                <a:solidFill>
                  <a:schemeClr val="tx1"/>
                </a:solidFill>
                <a:latin typeface="+mn-lt"/>
                <a:ea typeface="+mn-ea"/>
                <a:cs typeface="Biome Light" panose="020B0303030204020804" pitchFamily="34" charset="0"/>
              </a:defRPr>
            </a:lvl1pPr>
          </a:lstStyle>
          <a:p>
            <a:pPr lvl="0"/>
            <a:r>
              <a:rPr lang="en-US"/>
              <a:t>Click to edit Master text styles</a:t>
            </a:r>
          </a:p>
        </p:txBody>
      </p:sp>
      <p:sp>
        <p:nvSpPr>
          <p:cNvPr id="11" name="Text Placeholder 27">
            <a:extLst>
              <a:ext uri="{FF2B5EF4-FFF2-40B4-BE49-F238E27FC236}">
                <a16:creationId xmlns:a16="http://schemas.microsoft.com/office/drawing/2014/main" id="{4FDB27CA-009D-4863-B119-0EC36837148A}"/>
              </a:ext>
            </a:extLst>
          </p:cNvPr>
          <p:cNvSpPr>
            <a:spLocks noGrp="1"/>
          </p:cNvSpPr>
          <p:nvPr>
            <p:ph type="body" sz="quarter" idx="17"/>
          </p:nvPr>
        </p:nvSpPr>
        <p:spPr>
          <a:xfrm>
            <a:off x="4352290" y="2048933"/>
            <a:ext cx="3474720" cy="438150"/>
          </a:xfrm>
          <a:prstGeom prst="rect">
            <a:avLst/>
          </a:prstGeom>
        </p:spPr>
        <p:txBody>
          <a:bodyPr/>
          <a:lstStyle>
            <a:lvl1pPr>
              <a:buNone/>
              <a:defRPr lang="en-US" sz="2400" b="1" kern="1200" dirty="0" smtClean="0">
                <a:solidFill>
                  <a:schemeClr val="tx1"/>
                </a:solidFill>
                <a:latin typeface="+mj-lt"/>
                <a:ea typeface="+mn-ea"/>
                <a:cs typeface="Biome Light" panose="020B0303030204020804" pitchFamily="34" charset="0"/>
              </a:defRPr>
            </a:lvl1pPr>
            <a:lvl2pPr>
              <a:buNone/>
              <a:defRPr/>
            </a:lvl2pPr>
          </a:lstStyle>
          <a:p>
            <a:pPr lvl="0"/>
            <a:r>
              <a:rPr lang="en-US"/>
              <a:t>Click to edit Master text styles</a:t>
            </a:r>
          </a:p>
        </p:txBody>
      </p:sp>
      <p:sp>
        <p:nvSpPr>
          <p:cNvPr id="12" name="Text Placeholder 25">
            <a:extLst>
              <a:ext uri="{FF2B5EF4-FFF2-40B4-BE49-F238E27FC236}">
                <a16:creationId xmlns:a16="http://schemas.microsoft.com/office/drawing/2014/main" id="{FD03E3EF-D812-4B98-959B-6800BBE59D1C}"/>
              </a:ext>
            </a:extLst>
          </p:cNvPr>
          <p:cNvSpPr>
            <a:spLocks noGrp="1"/>
          </p:cNvSpPr>
          <p:nvPr>
            <p:ph type="body" sz="quarter" idx="18"/>
          </p:nvPr>
        </p:nvSpPr>
        <p:spPr>
          <a:xfrm>
            <a:off x="4364990" y="2664637"/>
            <a:ext cx="3474720" cy="2935288"/>
          </a:xfrm>
          <a:prstGeom prst="rect">
            <a:avLst/>
          </a:prstGeom>
        </p:spPr>
        <p:txBody>
          <a:bodyPr/>
          <a:lstStyle>
            <a:lvl1pPr>
              <a:buClr>
                <a:schemeClr val="accent4"/>
              </a:buClr>
              <a:buFont typeface="Wingdings" panose="05000000000000000000" pitchFamily="2" charset="2"/>
              <a:buChar char="§"/>
              <a:defRPr lang="en-US" sz="2000" kern="1200" dirty="0" smtClean="0">
                <a:solidFill>
                  <a:schemeClr val="tx1"/>
                </a:solidFill>
                <a:latin typeface="+mn-lt"/>
                <a:ea typeface="+mn-ea"/>
                <a:cs typeface="Biome Light" panose="020B0303030204020804" pitchFamily="34" charset="0"/>
              </a:defRPr>
            </a:lvl1pPr>
          </a:lstStyle>
          <a:p>
            <a:pPr lvl="0"/>
            <a:r>
              <a:rPr lang="en-US"/>
              <a:t>Click to edit Master text styles</a:t>
            </a:r>
          </a:p>
        </p:txBody>
      </p:sp>
      <p:sp>
        <p:nvSpPr>
          <p:cNvPr id="3" name="Hexagon 2">
            <a:extLst>
              <a:ext uri="{FF2B5EF4-FFF2-40B4-BE49-F238E27FC236}">
                <a16:creationId xmlns:a16="http://schemas.microsoft.com/office/drawing/2014/main" id="{303FFB35-43AC-4A56-92D0-91038C098B3C}"/>
              </a:ext>
            </a:extLst>
          </p:cNvPr>
          <p:cNvSpPr/>
          <p:nvPr userDrawn="1"/>
        </p:nvSpPr>
        <p:spPr>
          <a:xfrm>
            <a:off x="10700126" y="788523"/>
            <a:ext cx="1155906" cy="996471"/>
          </a:xfrm>
          <a:prstGeom prst="hexagon">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Hexagon 3">
            <a:extLst>
              <a:ext uri="{FF2B5EF4-FFF2-40B4-BE49-F238E27FC236}">
                <a16:creationId xmlns:a16="http://schemas.microsoft.com/office/drawing/2014/main" id="{AAF31DA0-707D-4A5D-BB7A-A5C90DB11A55}"/>
              </a:ext>
            </a:extLst>
          </p:cNvPr>
          <p:cNvSpPr/>
          <p:nvPr userDrawn="1"/>
        </p:nvSpPr>
        <p:spPr>
          <a:xfrm>
            <a:off x="11388427" y="1859136"/>
            <a:ext cx="315205" cy="271728"/>
          </a:xfrm>
          <a:prstGeom prst="hexag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5" name="Hexagon 4">
            <a:extLst>
              <a:ext uri="{FF2B5EF4-FFF2-40B4-BE49-F238E27FC236}">
                <a16:creationId xmlns:a16="http://schemas.microsoft.com/office/drawing/2014/main" id="{539F452B-F55F-4D85-834B-A7EAF742647C}"/>
              </a:ext>
            </a:extLst>
          </p:cNvPr>
          <p:cNvSpPr/>
          <p:nvPr userDrawn="1"/>
        </p:nvSpPr>
        <p:spPr>
          <a:xfrm>
            <a:off x="9014155" y="740289"/>
            <a:ext cx="379060" cy="326776"/>
          </a:xfrm>
          <a:prstGeom prst="hexagon">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3" name="Title 1">
            <a:extLst>
              <a:ext uri="{FF2B5EF4-FFF2-40B4-BE49-F238E27FC236}">
                <a16:creationId xmlns:a16="http://schemas.microsoft.com/office/drawing/2014/main" id="{91D9F6BE-FB0B-42EE-8F02-95F5CC039B06}"/>
              </a:ext>
            </a:extLst>
          </p:cNvPr>
          <p:cNvSpPr>
            <a:spLocks noGrp="1"/>
          </p:cNvSpPr>
          <p:nvPr>
            <p:ph type="title"/>
          </p:nvPr>
        </p:nvSpPr>
        <p:spPr>
          <a:xfrm>
            <a:off x="660400" y="805213"/>
            <a:ext cx="4275138" cy="830997"/>
          </a:xfrm>
          <a:prstGeom prst="rect">
            <a:avLst/>
          </a:prstGeom>
        </p:spPr>
        <p:txBody>
          <a:bodyPr/>
          <a:lstStyle>
            <a:lvl1pPr>
              <a:defRPr sz="4800" b="1">
                <a:solidFill>
                  <a:schemeClr val="tx1"/>
                </a:solidFill>
              </a:defRPr>
            </a:lvl1pPr>
          </a:lstStyle>
          <a:p>
            <a:r>
              <a:rPr lang="en-US"/>
              <a:t>Click to edit Master title style</a:t>
            </a:r>
          </a:p>
        </p:txBody>
      </p:sp>
      <p:sp>
        <p:nvSpPr>
          <p:cNvPr id="16" name="Picture Placeholder 15">
            <a:extLst>
              <a:ext uri="{FF2B5EF4-FFF2-40B4-BE49-F238E27FC236}">
                <a16:creationId xmlns:a16="http://schemas.microsoft.com/office/drawing/2014/main" id="{C67FFA0E-8AAA-4DEB-B97E-31969F57927D}"/>
              </a:ext>
            </a:extLst>
          </p:cNvPr>
          <p:cNvSpPr>
            <a:spLocks noGrp="1"/>
          </p:cNvSpPr>
          <p:nvPr>
            <p:ph type="pic" sz="quarter" idx="20"/>
          </p:nvPr>
        </p:nvSpPr>
        <p:spPr>
          <a:xfrm>
            <a:off x="9393238" y="2"/>
            <a:ext cx="2798762" cy="1354861"/>
          </a:xfrm>
          <a:custGeom>
            <a:avLst/>
            <a:gdLst>
              <a:gd name="connsiteX0" fmla="*/ 316595 w 2798762"/>
              <a:gd name="connsiteY0" fmla="*/ 88390 h 1354861"/>
              <a:gd name="connsiteX1" fmla="*/ 1152465 w 2798762"/>
              <a:gd name="connsiteY1" fmla="*/ 88390 h 1354861"/>
              <a:gd name="connsiteX2" fmla="*/ 1469083 w 2798762"/>
              <a:gd name="connsiteY2" fmla="*/ 721626 h 1354861"/>
              <a:gd name="connsiteX3" fmla="*/ 1152465 w 2798762"/>
              <a:gd name="connsiteY3" fmla="*/ 1354861 h 1354861"/>
              <a:gd name="connsiteX4" fmla="*/ 316595 w 2798762"/>
              <a:gd name="connsiteY4" fmla="*/ 1354861 h 1354861"/>
              <a:gd name="connsiteX5" fmla="*/ 0 w 2798762"/>
              <a:gd name="connsiteY5" fmla="*/ 721672 h 1354861"/>
              <a:gd name="connsiteX6" fmla="*/ 0 w 2798762"/>
              <a:gd name="connsiteY6" fmla="*/ 721580 h 1354861"/>
              <a:gd name="connsiteX7" fmla="*/ 1250372 w 2798762"/>
              <a:gd name="connsiteY7" fmla="*/ 0 h 1354861"/>
              <a:gd name="connsiteX8" fmla="*/ 2798762 w 2798762"/>
              <a:gd name="connsiteY8" fmla="*/ 0 h 1354861"/>
              <a:gd name="connsiteX9" fmla="*/ 2798762 w 2798762"/>
              <a:gd name="connsiteY9" fmla="*/ 505978 h 1354861"/>
              <a:gd name="connsiteX10" fmla="*/ 2719777 w 2798762"/>
              <a:gd name="connsiteY10" fmla="*/ 663948 h 1354861"/>
              <a:gd name="connsiteX11" fmla="*/ 1582346 w 2798762"/>
              <a:gd name="connsiteY11" fmla="*/ 663948 h 1354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98762" h="1354861">
                <a:moveTo>
                  <a:pt x="316595" y="88390"/>
                </a:moveTo>
                <a:lnTo>
                  <a:pt x="1152465" y="88390"/>
                </a:lnTo>
                <a:lnTo>
                  <a:pt x="1469083" y="721626"/>
                </a:lnTo>
                <a:lnTo>
                  <a:pt x="1152465" y="1354861"/>
                </a:lnTo>
                <a:lnTo>
                  <a:pt x="316595" y="1354861"/>
                </a:lnTo>
                <a:lnTo>
                  <a:pt x="0" y="721672"/>
                </a:lnTo>
                <a:lnTo>
                  <a:pt x="0" y="721580"/>
                </a:lnTo>
                <a:close/>
                <a:moveTo>
                  <a:pt x="1250372" y="0"/>
                </a:moveTo>
                <a:lnTo>
                  <a:pt x="2798762" y="0"/>
                </a:lnTo>
                <a:lnTo>
                  <a:pt x="2798762" y="505978"/>
                </a:lnTo>
                <a:lnTo>
                  <a:pt x="2719777" y="663948"/>
                </a:lnTo>
                <a:lnTo>
                  <a:pt x="1582346" y="663948"/>
                </a:lnTo>
                <a:close/>
              </a:path>
            </a:pathLst>
          </a:custGeom>
        </p:spPr>
        <p:txBody>
          <a:bodyPr wrap="square" anchor="ctr">
            <a:noAutofit/>
          </a:bodyPr>
          <a:lstStyle>
            <a:lvl1pPr algn="ctr">
              <a:buNone/>
              <a:defRPr/>
            </a:lvl1pPr>
          </a:lstStyle>
          <a:p>
            <a:r>
              <a:rPr lang="en-US"/>
              <a:t>Click icon to add picture</a:t>
            </a:r>
          </a:p>
        </p:txBody>
      </p:sp>
    </p:spTree>
    <p:extLst>
      <p:ext uri="{BB962C8B-B14F-4D97-AF65-F5344CB8AC3E}">
        <p14:creationId xmlns:p14="http://schemas.microsoft.com/office/powerpoint/2010/main" val="4096559002"/>
      </p:ext>
    </p:extLst>
  </p:cSld>
  <p:clrMapOvr>
    <a:masterClrMapping/>
  </p:clrMapOvr>
  <p:extLst>
    <p:ext uri="{DCECCB84-F9BA-43D5-87BE-67443E8EF086}">
      <p15:sldGuideLst xmlns:p15="http://schemas.microsoft.com/office/powerpoint/2012/main">
        <p15:guide id="1" orient="horz" pos="1272"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24128" y="2286000"/>
            <a:ext cx="9720071"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24128" y="6470704"/>
            <a:ext cx="2154142"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3750B9AD-215D-47ED-A001-3008D1906E63}" type="datetimeFigureOut">
              <a:rPr lang="en-US" smtClean="0"/>
              <a:t>4/13/2022</a:t>
            </a:fld>
            <a:endParaRPr lang="en-US"/>
          </a:p>
        </p:txBody>
      </p:sp>
      <p:sp>
        <p:nvSpPr>
          <p:cNvPr id="5" name="Footer Placeholder 4"/>
          <p:cNvSpPr>
            <a:spLocks noGrp="1"/>
          </p:cNvSpPr>
          <p:nvPr>
            <p:ph type="ftr" sz="quarter" idx="3"/>
          </p:nvPr>
        </p:nvSpPr>
        <p:spPr>
          <a:xfrm>
            <a:off x="4842932" y="6470704"/>
            <a:ext cx="5901458" cy="274320"/>
          </a:xfrm>
          <a:prstGeom prst="rect">
            <a:avLst/>
          </a:prstGeom>
        </p:spPr>
        <p:txBody>
          <a:bodyPr vert="horz" lIns="91440" tIns="45720" rIns="91440" bIns="45720" rtlCol="0" anchor="ctr"/>
          <a:lstStyle>
            <a:lvl1pPr algn="r">
              <a:defRPr sz="1000" cap="all" baseline="0">
                <a:solidFill>
                  <a:schemeClr val="tx1">
                    <a:lumMod val="90000"/>
                    <a:lumOff val="10000"/>
                  </a:schemeClr>
                </a:solidFill>
                <a:latin typeface="+mj-lt"/>
              </a:defRPr>
            </a:lvl1pPr>
          </a:lstStyle>
          <a:p>
            <a:endParaRPr lang="en-US"/>
          </a:p>
        </p:txBody>
      </p:sp>
      <p:sp>
        <p:nvSpPr>
          <p:cNvPr id="6" name="Slide Number Placeholder 5"/>
          <p:cNvSpPr>
            <a:spLocks noGrp="1"/>
          </p:cNvSpPr>
          <p:nvPr>
            <p:ph type="sldNum" sz="quarter" idx="4"/>
          </p:nvPr>
        </p:nvSpPr>
        <p:spPr>
          <a:xfrm>
            <a:off x="10837334" y="6470704"/>
            <a:ext cx="973666"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CA493B8F-2C9E-42FB-9CA8-1C6B258CDA1E}" type="slidenum">
              <a:rPr lang="en-US" smtClean="0"/>
              <a:t>‹#›</a:t>
            </a:fld>
            <a:endParaRPr lang="en-US"/>
          </a:p>
        </p:txBody>
      </p:sp>
      <p:cxnSp>
        <p:nvCxnSpPr>
          <p:cNvPr id="7" name="Straight Connector 6"/>
          <p:cNvCxnSpPr/>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8" name="Date Placeholder 3">
            <a:extLst>
              <a:ext uri="{FF2B5EF4-FFF2-40B4-BE49-F238E27FC236}">
                <a16:creationId xmlns:a16="http://schemas.microsoft.com/office/drawing/2014/main" id="{27F8086B-5251-4478-9A24-168A6B88FD31}"/>
              </a:ext>
            </a:extLst>
          </p:cNvPr>
          <p:cNvSpPr txBox="1">
            <a:spLocks/>
          </p:cNvSpPr>
          <p:nvPr userDrawn="1"/>
        </p:nvSpPr>
        <p:spPr>
          <a:xfrm>
            <a:off x="660396" y="6378906"/>
            <a:ext cx="2743200" cy="365125"/>
          </a:xfrm>
          <a:prstGeom prst="rect">
            <a:avLst/>
          </a:prstGeom>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7BD5F78-1C10-49D6-8616-C9F20406C112}" type="datetime1">
              <a:rPr lang="en-US" sz="1100" smtClean="0">
                <a:solidFill>
                  <a:schemeClr val="accent2"/>
                </a:solidFill>
              </a:rPr>
              <a:pPr/>
              <a:t>4/13/2022</a:t>
            </a:fld>
            <a:endParaRPr lang="en-US" sz="1100">
              <a:solidFill>
                <a:schemeClr val="accent2"/>
              </a:solidFill>
            </a:endParaRPr>
          </a:p>
        </p:txBody>
      </p:sp>
      <p:sp>
        <p:nvSpPr>
          <p:cNvPr id="9" name="Footer Placeholder 4">
            <a:extLst>
              <a:ext uri="{FF2B5EF4-FFF2-40B4-BE49-F238E27FC236}">
                <a16:creationId xmlns:a16="http://schemas.microsoft.com/office/drawing/2014/main" id="{80D28AAE-47D7-4974-ACC1-FD5607C38BA6}"/>
              </a:ext>
            </a:extLst>
          </p:cNvPr>
          <p:cNvSpPr txBox="1">
            <a:spLocks/>
          </p:cNvSpPr>
          <p:nvPr userDrawn="1"/>
        </p:nvSpPr>
        <p:spPr>
          <a:xfrm>
            <a:off x="1445526" y="6378906"/>
            <a:ext cx="4114800" cy="365125"/>
          </a:xfrm>
          <a:prstGeom prst="rect">
            <a:avLst/>
          </a:prstGeom>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1100" b="1">
                <a:solidFill>
                  <a:schemeClr val="accent2"/>
                </a:solidFill>
              </a:rPr>
              <a:t>Annual Review</a:t>
            </a:r>
          </a:p>
        </p:txBody>
      </p:sp>
      <p:sp>
        <p:nvSpPr>
          <p:cNvPr id="10" name="Slide Number Placeholder 5">
            <a:extLst>
              <a:ext uri="{FF2B5EF4-FFF2-40B4-BE49-F238E27FC236}">
                <a16:creationId xmlns:a16="http://schemas.microsoft.com/office/drawing/2014/main" id="{8E7C63C2-A84E-4E66-89B2-A85C2BB62A3E}"/>
              </a:ext>
            </a:extLst>
          </p:cNvPr>
          <p:cNvSpPr txBox="1">
            <a:spLocks/>
          </p:cNvSpPr>
          <p:nvPr userDrawn="1"/>
        </p:nvSpPr>
        <p:spPr>
          <a:xfrm>
            <a:off x="8805338" y="6378906"/>
            <a:ext cx="2743200" cy="365125"/>
          </a:xfrm>
          <a:prstGeom prst="rect">
            <a:avLst/>
          </a:prstGeom>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2C18C1E5-FB55-42F5-BD6D-9CC153FCDBE6}" type="slidenum">
              <a:rPr lang="en-US" sz="1100" smtClean="0">
                <a:solidFill>
                  <a:schemeClr val="accent4"/>
                </a:solidFill>
              </a:rPr>
              <a:pPr algn="r"/>
              <a:t>‹#›</a:t>
            </a:fld>
            <a:endParaRPr lang="en-US" sz="1100">
              <a:solidFill>
                <a:schemeClr val="accent4"/>
              </a:solidFill>
            </a:endParaRPr>
          </a:p>
        </p:txBody>
      </p:sp>
    </p:spTree>
    <p:extLst>
      <p:ext uri="{BB962C8B-B14F-4D97-AF65-F5344CB8AC3E}">
        <p14:creationId xmlns:p14="http://schemas.microsoft.com/office/powerpoint/2010/main" val="3039199903"/>
      </p:ext>
    </p:extLst>
  </p:cSld>
  <p:clrMap bg1="lt1" tx1="dk1" bg2="lt2" tx2="dk2" accent1="accent1" accent2="accent2" accent3="accent3" accent4="accent4" accent5="accent5" accent6="accent6" hlink="hlink" folHlink="folHlink"/>
  <p:sldLayoutIdLst>
    <p:sldLayoutId id="2147484130" r:id="rId1"/>
    <p:sldLayoutId id="2147484131" r:id="rId2"/>
    <p:sldLayoutId id="2147484132" r:id="rId3"/>
    <p:sldLayoutId id="2147484133" r:id="rId4"/>
    <p:sldLayoutId id="2147484134" r:id="rId5"/>
    <p:sldLayoutId id="2147484135" r:id="rId6"/>
    <p:sldLayoutId id="2147484136" r:id="rId7"/>
    <p:sldLayoutId id="2147484137" r:id="rId8"/>
    <p:sldLayoutId id="2147484138" r:id="rId9"/>
    <p:sldLayoutId id="2147484139" r:id="rId10"/>
    <p:sldLayoutId id="2147484140" r:id="rId11"/>
    <p:sldLayoutId id="2147484141" r:id="rId12"/>
    <p:sldLayoutId id="2147484142" r:id="rId13"/>
    <p:sldLayoutId id="2147484143" r:id="rId14"/>
    <p:sldLayoutId id="2147484144" r:id="rId15"/>
    <p:sldLayoutId id="2147484145" r:id="rId16"/>
    <p:sldLayoutId id="2147484146" r:id="rId17"/>
    <p:sldLayoutId id="2147484150" r:id="rId18"/>
    <p:sldLayoutId id="2147483677" r:id="rId19"/>
    <p:sldLayoutId id="2147483685" r:id="rId20"/>
    <p:sldLayoutId id="2147483687" r:id="rId21"/>
  </p:sldLayoutIdLst>
  <p:hf hdr="0" ftr="0" dt="0"/>
  <p:txStyles>
    <p:titleStyle>
      <a:lvl1pPr algn="l" defTabSz="914400" rtl="0" eaLnBrk="1" latinLnBrk="0" hangingPunct="1">
        <a:lnSpc>
          <a:spcPct val="80000"/>
        </a:lnSpc>
        <a:spcBef>
          <a:spcPct val="0"/>
        </a:spcBef>
        <a:buNone/>
        <a:defRPr sz="5000" kern="1200" cap="all" spc="100" baseline="0">
          <a:solidFill>
            <a:schemeClr val="tx1">
              <a:lumMod val="90000"/>
              <a:lumOff val="10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jpeg"/><Relationship Id="rId7" Type="http://schemas.openxmlformats.org/officeDocument/2006/relationships/diagramColors" Target="../diagrams/colors1.xml"/><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2.xml"/><Relationship Id="rId1" Type="http://schemas.openxmlformats.org/officeDocument/2006/relationships/slideLayout" Target="../slideLayouts/slideLayout1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hyperlink" Target="https://scholar.google.com/scholar?hl=en&amp;as_sdt=0%2C5&amp;q=defination+of+pestle+analysis&amp;btnG=#d=gs_cit&amp;u=%2Fscholar%3Fq%3Dinfo%3AXhljAWid40MJ%3Ascholar.google.com%2F%26output%3Dcite%26scirp%3D2%26hl%3Den" TargetMode="External"/><Relationship Id="rId2" Type="http://schemas.openxmlformats.org/officeDocument/2006/relationships/hyperlink" Target="https://doi.org/10.4324/9780080481180" TargetMode="Externa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3" name="Picture Placeholder 12" descr="Blue glass building">
            <a:extLst>
              <a:ext uri="{FF2B5EF4-FFF2-40B4-BE49-F238E27FC236}">
                <a16:creationId xmlns:a16="http://schemas.microsoft.com/office/drawing/2014/main" id="{E6A5B61D-69C0-4661-AD66-3D72D9A6E86F}"/>
              </a:ext>
            </a:extLst>
          </p:cNvPr>
          <p:cNvPicPr>
            <a:picLocks noGrp="1" noChangeAspect="1"/>
          </p:cNvPicPr>
          <p:nvPr>
            <p:ph type="pic" sz="quarter" idx="10"/>
          </p:nvPr>
        </p:nvPicPr>
        <p:blipFill>
          <a:blip r:embed="rId3">
            <a:alphaModFix amt="80000"/>
          </a:blip>
          <a:srcRect t="7802" b="7802"/>
          <a:stretch/>
        </p:blipFill>
        <p:spPr>
          <a:xfrm>
            <a:off x="0" y="-17906"/>
            <a:ext cx="12192000" cy="6858000"/>
          </a:xfrm>
          <a:blipFill dpi="0" rotWithShape="1">
            <a:blip r:embed="rId3">
              <a:alphaModFix amt="80000"/>
              <a:extLst>
                <a:ext uri="{28A0092B-C50C-407E-A947-70E740481C1C}">
                  <a14:useLocalDpi xmlns:a14="http://schemas.microsoft.com/office/drawing/2010/main" val="0"/>
                </a:ext>
              </a:extLst>
            </a:blip>
            <a:srcRect/>
            <a:stretch>
              <a:fillRect/>
            </a:stretch>
          </a:blipFill>
        </p:spPr>
      </p:pic>
      <p:sp>
        <p:nvSpPr>
          <p:cNvPr id="10" name="Title 9">
            <a:extLst>
              <a:ext uri="{FF2B5EF4-FFF2-40B4-BE49-F238E27FC236}">
                <a16:creationId xmlns:a16="http://schemas.microsoft.com/office/drawing/2014/main" id="{D0BA24CE-84A6-45A8-95B2-CB524E9A8421}"/>
              </a:ext>
            </a:extLst>
          </p:cNvPr>
          <p:cNvSpPr>
            <a:spLocks noGrp="1"/>
          </p:cNvSpPr>
          <p:nvPr>
            <p:ph type="title"/>
          </p:nvPr>
        </p:nvSpPr>
        <p:spPr>
          <a:xfrm>
            <a:off x="4096846" y="2576760"/>
            <a:ext cx="4529045" cy="1668669"/>
          </a:xfrm>
        </p:spPr>
        <p:txBody>
          <a:bodyPr>
            <a:normAutofit/>
          </a:bodyPr>
          <a:lstStyle/>
          <a:p>
            <a:r>
              <a:rPr lang="en-GB" sz="4000"/>
              <a:t>Stress in the UK</a:t>
            </a:r>
          </a:p>
        </p:txBody>
      </p:sp>
      <p:sp>
        <p:nvSpPr>
          <p:cNvPr id="11" name="Text Placeholder 10">
            <a:extLst>
              <a:ext uri="{FF2B5EF4-FFF2-40B4-BE49-F238E27FC236}">
                <a16:creationId xmlns:a16="http://schemas.microsoft.com/office/drawing/2014/main" id="{E6DF5064-7AAC-4887-9BD5-FB6BC40A6768}"/>
              </a:ext>
            </a:extLst>
          </p:cNvPr>
          <p:cNvSpPr>
            <a:spLocks noGrp="1"/>
          </p:cNvSpPr>
          <p:nvPr>
            <p:ph type="body" sz="quarter" idx="11"/>
          </p:nvPr>
        </p:nvSpPr>
        <p:spPr/>
        <p:txBody>
          <a:bodyPr>
            <a:normAutofit/>
          </a:bodyPr>
          <a:lstStyle/>
          <a:p>
            <a:endParaRPr lang="en-US"/>
          </a:p>
        </p:txBody>
      </p:sp>
      <p:sp>
        <p:nvSpPr>
          <p:cNvPr id="21" name="Hexagon 20">
            <a:extLst>
              <a:ext uri="{FF2B5EF4-FFF2-40B4-BE49-F238E27FC236}">
                <a16:creationId xmlns:a16="http://schemas.microsoft.com/office/drawing/2014/main" id="{35FAA64B-9D7A-4109-97E0-B0BAA29C475F}"/>
              </a:ext>
              <a:ext uri="{C183D7F6-B498-43B3-948B-1728B52AA6E4}">
                <adec:decorative xmlns:adec="http://schemas.microsoft.com/office/drawing/2017/decorative" val="1"/>
              </a:ext>
            </a:extLst>
          </p:cNvPr>
          <p:cNvSpPr/>
          <p:nvPr/>
        </p:nvSpPr>
        <p:spPr>
          <a:xfrm>
            <a:off x="7974278" y="5753530"/>
            <a:ext cx="651613" cy="561736"/>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Hexagon 15">
            <a:extLst>
              <a:ext uri="{FF2B5EF4-FFF2-40B4-BE49-F238E27FC236}">
                <a16:creationId xmlns:a16="http://schemas.microsoft.com/office/drawing/2014/main" id="{00A0E61B-8139-47E5-862B-C6D87AFF35A2}"/>
              </a:ext>
              <a:ext uri="{C183D7F6-B498-43B3-948B-1728B52AA6E4}">
                <adec:decorative xmlns:adec="http://schemas.microsoft.com/office/drawing/2017/decorative" val="1"/>
              </a:ext>
            </a:extLst>
          </p:cNvPr>
          <p:cNvSpPr/>
          <p:nvPr/>
        </p:nvSpPr>
        <p:spPr>
          <a:xfrm>
            <a:off x="2255521" y="2751804"/>
            <a:ext cx="785546" cy="6771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Hexagon 17">
            <a:extLst>
              <a:ext uri="{FF2B5EF4-FFF2-40B4-BE49-F238E27FC236}">
                <a16:creationId xmlns:a16="http://schemas.microsoft.com/office/drawing/2014/main" id="{B06F39E4-24A5-44F2-BD9A-7E8C8AF2773B}"/>
              </a:ext>
              <a:ext uri="{C183D7F6-B498-43B3-948B-1728B52AA6E4}">
                <adec:decorative xmlns:adec="http://schemas.microsoft.com/office/drawing/2017/decorative" val="1"/>
              </a:ext>
            </a:extLst>
          </p:cNvPr>
          <p:cNvSpPr/>
          <p:nvPr/>
        </p:nvSpPr>
        <p:spPr>
          <a:xfrm>
            <a:off x="8021783" y="671564"/>
            <a:ext cx="392774" cy="338599"/>
          </a:xfrm>
          <a:prstGeom prst="hexagon">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Hexagon 1">
            <a:extLst>
              <a:ext uri="{FF2B5EF4-FFF2-40B4-BE49-F238E27FC236}">
                <a16:creationId xmlns:a16="http://schemas.microsoft.com/office/drawing/2014/main" id="{62F7433A-0BB9-4B38-A96F-AB1B77772B59}"/>
              </a:ext>
              <a:ext uri="{C183D7F6-B498-43B3-948B-1728B52AA6E4}">
                <adec:decorative xmlns:adec="http://schemas.microsoft.com/office/drawing/2017/decorative" val="1"/>
              </a:ext>
            </a:extLst>
          </p:cNvPr>
          <p:cNvSpPr/>
          <p:nvPr/>
        </p:nvSpPr>
        <p:spPr>
          <a:xfrm>
            <a:off x="2035398" y="3344350"/>
            <a:ext cx="196388" cy="169300"/>
          </a:xfrm>
          <a:prstGeom prst="hexag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a:extLst>
              <a:ext uri="{FF2B5EF4-FFF2-40B4-BE49-F238E27FC236}">
                <a16:creationId xmlns:a16="http://schemas.microsoft.com/office/drawing/2014/main" id="{649BE83F-F9CE-489B-8478-F0E6BD4240B9}"/>
              </a:ext>
            </a:extLst>
          </p:cNvPr>
          <p:cNvSpPr/>
          <p:nvPr/>
        </p:nvSpPr>
        <p:spPr>
          <a:xfrm>
            <a:off x="273189" y="344846"/>
            <a:ext cx="3550468" cy="616830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Fozia Kiani (2026354)</a:t>
            </a:r>
          </a:p>
          <a:p>
            <a:pPr algn="ctr"/>
            <a:r>
              <a:rPr lang="en-GB"/>
              <a:t>BMSW-4004</a:t>
            </a:r>
          </a:p>
          <a:p>
            <a:pPr algn="ctr"/>
            <a:r>
              <a:rPr lang="en-GB"/>
              <a:t>Problem solving and </a:t>
            </a:r>
            <a:r>
              <a:rPr lang="en-US"/>
              <a:t>decision making</a:t>
            </a:r>
            <a:endParaRPr lang="en-GB"/>
          </a:p>
          <a:p>
            <a:pPr algn="ctr"/>
            <a:r>
              <a:rPr lang="en-GB"/>
              <a:t>UWTSD</a:t>
            </a:r>
          </a:p>
          <a:p>
            <a:pPr algn="ctr"/>
            <a:r>
              <a:rPr lang="en-GB"/>
              <a:t>Task-1</a:t>
            </a:r>
          </a:p>
          <a:p>
            <a:pPr algn="ctr"/>
            <a:r>
              <a:rPr lang="en-GB"/>
              <a:t>Lecturer-</a:t>
            </a:r>
            <a:r>
              <a:rPr lang="en-GB" err="1"/>
              <a:t>Jonthan</a:t>
            </a:r>
            <a:r>
              <a:rPr lang="en-GB"/>
              <a:t> Wyatt.</a:t>
            </a:r>
          </a:p>
        </p:txBody>
      </p:sp>
      <p:sp>
        <p:nvSpPr>
          <p:cNvPr id="8" name="Rectangle: Rounded Corners 7">
            <a:extLst>
              <a:ext uri="{FF2B5EF4-FFF2-40B4-BE49-F238E27FC236}">
                <a16:creationId xmlns:a16="http://schemas.microsoft.com/office/drawing/2014/main" id="{397A9FF7-B36D-400E-BF4B-246B9758E64D}"/>
              </a:ext>
            </a:extLst>
          </p:cNvPr>
          <p:cNvSpPr/>
          <p:nvPr/>
        </p:nvSpPr>
        <p:spPr>
          <a:xfrm>
            <a:off x="4096846" y="1167476"/>
            <a:ext cx="7216678" cy="458605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b="1"/>
              <a:t>Stress in the UK </a:t>
            </a:r>
          </a:p>
        </p:txBody>
      </p:sp>
    </p:spTree>
    <p:extLst>
      <p:ext uri="{BB962C8B-B14F-4D97-AF65-F5344CB8AC3E}">
        <p14:creationId xmlns:p14="http://schemas.microsoft.com/office/powerpoint/2010/main" val="36659930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041D43-3221-4AEE-90A9-893D748731C1}"/>
              </a:ext>
            </a:extLst>
          </p:cNvPr>
          <p:cNvSpPr>
            <a:spLocks noGrp="1"/>
          </p:cNvSpPr>
          <p:nvPr>
            <p:ph type="title"/>
          </p:nvPr>
        </p:nvSpPr>
        <p:spPr/>
        <p:txBody>
          <a:bodyPr/>
          <a:lstStyle/>
          <a:p>
            <a:r>
              <a:rPr lang="en-US" dirty="0"/>
              <a:t>Introduction </a:t>
            </a:r>
            <a:endParaRPr lang="en-GB" dirty="0"/>
          </a:p>
        </p:txBody>
      </p:sp>
      <p:sp>
        <p:nvSpPr>
          <p:cNvPr id="3" name="Slide Number Placeholder 2">
            <a:extLst>
              <a:ext uri="{FF2B5EF4-FFF2-40B4-BE49-F238E27FC236}">
                <a16:creationId xmlns:a16="http://schemas.microsoft.com/office/drawing/2014/main" id="{5004DC6A-DB9E-4255-8E7F-015ADB1B8703}"/>
              </a:ext>
            </a:extLst>
          </p:cNvPr>
          <p:cNvSpPr>
            <a:spLocks noGrp="1"/>
          </p:cNvSpPr>
          <p:nvPr>
            <p:ph type="sldNum" sz="quarter" idx="12"/>
          </p:nvPr>
        </p:nvSpPr>
        <p:spPr/>
        <p:txBody>
          <a:bodyPr/>
          <a:lstStyle/>
          <a:p>
            <a:fld id="{CA493B8F-2C9E-42FB-9CA8-1C6B258CDA1E}" type="slidenum">
              <a:rPr lang="en-US" smtClean="0"/>
              <a:t>2</a:t>
            </a:fld>
            <a:endParaRPr lang="en-US"/>
          </a:p>
        </p:txBody>
      </p:sp>
      <p:sp>
        <p:nvSpPr>
          <p:cNvPr id="6" name="TextBox 5">
            <a:extLst>
              <a:ext uri="{FF2B5EF4-FFF2-40B4-BE49-F238E27FC236}">
                <a16:creationId xmlns:a16="http://schemas.microsoft.com/office/drawing/2014/main" id="{82442A7B-0242-4D83-930B-87377324084E}"/>
              </a:ext>
            </a:extLst>
          </p:cNvPr>
          <p:cNvSpPr txBox="1"/>
          <p:nvPr/>
        </p:nvSpPr>
        <p:spPr>
          <a:xfrm>
            <a:off x="1024128" y="2286000"/>
            <a:ext cx="10424160" cy="2308324"/>
          </a:xfrm>
          <a:prstGeom prst="rect">
            <a:avLst/>
          </a:prstGeom>
          <a:noFill/>
        </p:spPr>
        <p:txBody>
          <a:bodyPr wrap="square" rtlCol="0">
            <a:spAutoFit/>
          </a:bodyPr>
          <a:lstStyle/>
          <a:p>
            <a:pPr marL="342900" indent="-342900">
              <a:buFont typeface="+mj-lt"/>
              <a:buAutoNum type="arabicPeriod"/>
            </a:pPr>
            <a:r>
              <a:rPr lang="en-GB" sz="2400" dirty="0"/>
              <a:t>In this </a:t>
            </a:r>
            <a:r>
              <a:rPr lang="en-US" sz="2400" dirty="0"/>
              <a:t>presentation to explaining about stress in the UK, also nature, scope and impacts.</a:t>
            </a:r>
          </a:p>
          <a:p>
            <a:pPr marL="342900" indent="-342900">
              <a:buFont typeface="+mj-lt"/>
              <a:buAutoNum type="arabicPeriod"/>
            </a:pPr>
            <a:r>
              <a:rPr lang="en-US" sz="2400" dirty="0"/>
              <a:t>Explain the Effects of the stress .in work-places.</a:t>
            </a:r>
          </a:p>
          <a:p>
            <a:pPr marL="342900" indent="-342900">
              <a:buFont typeface="+mj-lt"/>
              <a:buAutoNum type="arabicPeriod"/>
            </a:pPr>
            <a:r>
              <a:rPr lang="en-US" sz="2400" dirty="0"/>
              <a:t>An Evaluate through the analysis of Grid and pestle analysis.</a:t>
            </a:r>
          </a:p>
          <a:p>
            <a:pPr marL="342900" indent="-342900">
              <a:buFont typeface="+mj-lt"/>
              <a:buAutoNum type="arabicPeriod"/>
            </a:pPr>
            <a:r>
              <a:rPr lang="en-US" sz="2400" dirty="0"/>
              <a:t>An Evaluation to causes of stress on the organization .</a:t>
            </a:r>
          </a:p>
          <a:p>
            <a:pPr marL="342900" indent="-342900">
              <a:buFont typeface="+mj-lt"/>
              <a:buAutoNum type="arabicPeriod"/>
            </a:pPr>
            <a:endParaRPr lang="en-GB" sz="2400" dirty="0"/>
          </a:p>
        </p:txBody>
      </p:sp>
    </p:spTree>
    <p:extLst>
      <p:ext uri="{BB962C8B-B14F-4D97-AF65-F5344CB8AC3E}">
        <p14:creationId xmlns:p14="http://schemas.microsoft.com/office/powerpoint/2010/main" val="23335476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33" name="Straight Connector 32">
            <a:extLst>
              <a:ext uri="{FF2B5EF4-FFF2-40B4-BE49-F238E27FC236}">
                <a16:creationId xmlns:a16="http://schemas.microsoft.com/office/drawing/2014/main" id="{B0AD926A-6A49-4FAF-A392-4534F4E9391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5" name="Rectangle 34">
            <a:extLst>
              <a:ext uri="{FF2B5EF4-FFF2-40B4-BE49-F238E27FC236}">
                <a16:creationId xmlns:a16="http://schemas.microsoft.com/office/drawing/2014/main" id="{C51136FD-BBB2-4EB4-A240-3E21EECF7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7" name="Straight Connector 36">
            <a:extLst>
              <a:ext uri="{FF2B5EF4-FFF2-40B4-BE49-F238E27FC236}">
                <a16:creationId xmlns:a16="http://schemas.microsoft.com/office/drawing/2014/main" id="{C6826B28-36B0-4CC1-8EC8-EF9B88B3564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7" name="Text Placeholder 6">
            <a:extLst>
              <a:ext uri="{FF2B5EF4-FFF2-40B4-BE49-F238E27FC236}">
                <a16:creationId xmlns:a16="http://schemas.microsoft.com/office/drawing/2014/main" id="{B21C28F5-3CA3-4B78-B5C9-550C00BB3174}"/>
              </a:ext>
            </a:extLst>
          </p:cNvPr>
          <p:cNvSpPr>
            <a:spLocks noGrp="1"/>
          </p:cNvSpPr>
          <p:nvPr>
            <p:ph type="body" sz="quarter" idx="12"/>
          </p:nvPr>
        </p:nvSpPr>
        <p:spPr>
          <a:xfrm>
            <a:off x="226299" y="1024128"/>
            <a:ext cx="5004064" cy="5193792"/>
          </a:xfrm>
        </p:spPr>
        <p:txBody>
          <a:bodyPr vert="horz" lIns="45720" tIns="45720" rIns="45720" bIns="45720" rtlCol="0">
            <a:normAutofit/>
          </a:bodyPr>
          <a:lstStyle/>
          <a:p>
            <a:pPr marL="0" indent="0">
              <a:lnSpc>
                <a:spcPct val="90000"/>
              </a:lnSpc>
              <a:buClr>
                <a:schemeClr val="accent2"/>
              </a:buClr>
              <a:buNone/>
            </a:pPr>
            <a:endParaRPr lang="en-US" sz="1800" dirty="0"/>
          </a:p>
          <a:p>
            <a:pPr>
              <a:lnSpc>
                <a:spcPct val="90000"/>
              </a:lnSpc>
              <a:buClr>
                <a:schemeClr val="accent2"/>
              </a:buClr>
            </a:pPr>
            <a:endParaRPr lang="en-US" sz="1600" dirty="0"/>
          </a:p>
          <a:p>
            <a:pPr>
              <a:lnSpc>
                <a:spcPct val="90000"/>
              </a:lnSpc>
              <a:buClr>
                <a:schemeClr val="accent2"/>
              </a:buClr>
            </a:pPr>
            <a:r>
              <a:rPr lang="en-US" sz="1600" dirty="0"/>
              <a:t>Stress is termed as an unpleasant emotion state capable of affecting human function.</a:t>
            </a:r>
          </a:p>
          <a:p>
            <a:pPr>
              <a:lnSpc>
                <a:spcPct val="90000"/>
              </a:lnSpc>
              <a:buClr>
                <a:schemeClr val="accent2"/>
              </a:buClr>
            </a:pPr>
            <a:r>
              <a:rPr lang="en-US" sz="1600" dirty="0"/>
              <a:t>It is accompanied by emotional, physical and biochemical changes in the body.</a:t>
            </a:r>
          </a:p>
          <a:p>
            <a:pPr>
              <a:lnSpc>
                <a:spcPct val="90000"/>
              </a:lnSpc>
              <a:buClr>
                <a:schemeClr val="accent2"/>
              </a:buClr>
            </a:pPr>
            <a:r>
              <a:rPr lang="en-US" sz="1600" dirty="0"/>
              <a:t>Your body responds to change by changing its biochemical reactions in the brain corresponding to the phenomenon of stress (Edwards et al.). </a:t>
            </a:r>
          </a:p>
          <a:p>
            <a:pPr>
              <a:lnSpc>
                <a:spcPct val="90000"/>
              </a:lnSpc>
              <a:buClr>
                <a:schemeClr val="accent2"/>
              </a:buClr>
            </a:pPr>
            <a:r>
              <a:rPr lang="en-US" sz="1600" dirty="0"/>
              <a:t> The common response to attack (Selye, 1936); </a:t>
            </a:r>
          </a:p>
          <a:p>
            <a:pPr>
              <a:lnSpc>
                <a:spcPct val="90000"/>
              </a:lnSpc>
              <a:buClr>
                <a:schemeClr val="accent2"/>
              </a:buClr>
            </a:pPr>
            <a:r>
              <a:rPr lang="en-US" sz="1600" dirty="0"/>
              <a:t> Any influence that disturbs the natural equilibrium of the living body</a:t>
            </a:r>
          </a:p>
        </p:txBody>
      </p:sp>
      <p:pic>
        <p:nvPicPr>
          <p:cNvPr id="11" name="Picture Placeholder 10" descr="close up of building">
            <a:extLst>
              <a:ext uri="{FF2B5EF4-FFF2-40B4-BE49-F238E27FC236}">
                <a16:creationId xmlns:a16="http://schemas.microsoft.com/office/drawing/2014/main" id="{1CE2008D-DBCE-465F-90DA-B28A4E525131}"/>
              </a:ext>
            </a:extLst>
          </p:cNvPr>
          <p:cNvPicPr>
            <a:picLocks noGrp="1" noChangeAspect="1"/>
          </p:cNvPicPr>
          <p:nvPr>
            <p:ph type="pic" sz="quarter" idx="10"/>
          </p:nvPr>
        </p:nvPicPr>
        <p:blipFill rotWithShape="1">
          <a:blip r:embed="rId3"/>
          <a:srcRect l="17354" r="17355" b="1"/>
          <a:stretch/>
        </p:blipFill>
        <p:spPr>
          <a:xfrm>
            <a:off x="6096000" y="640080"/>
            <a:ext cx="5455921" cy="5577840"/>
          </a:xfrm>
          <a:prstGeom prst="rect">
            <a:avLst/>
          </a:prstGeom>
        </p:spPr>
      </p:pic>
      <p:sp>
        <p:nvSpPr>
          <p:cNvPr id="3" name="Title 2">
            <a:extLst>
              <a:ext uri="{FF2B5EF4-FFF2-40B4-BE49-F238E27FC236}">
                <a16:creationId xmlns:a16="http://schemas.microsoft.com/office/drawing/2014/main" id="{E1C1D62A-404D-4D76-90D7-FAA72841FE60}"/>
              </a:ext>
            </a:extLst>
          </p:cNvPr>
          <p:cNvSpPr>
            <a:spLocks noGrp="1"/>
          </p:cNvSpPr>
          <p:nvPr>
            <p:ph type="title"/>
          </p:nvPr>
        </p:nvSpPr>
        <p:spPr>
          <a:xfrm>
            <a:off x="226299" y="573081"/>
            <a:ext cx="4589541" cy="830997"/>
          </a:xfrm>
        </p:spPr>
        <p:txBody>
          <a:bodyPr>
            <a:normAutofit/>
          </a:bodyPr>
          <a:lstStyle/>
          <a:p>
            <a:r>
              <a:rPr lang="en-GB" sz="2800" u="sng" dirty="0"/>
              <a:t>What is stress?</a:t>
            </a:r>
          </a:p>
        </p:txBody>
      </p:sp>
    </p:spTree>
    <p:extLst>
      <p:ext uri="{BB962C8B-B14F-4D97-AF65-F5344CB8AC3E}">
        <p14:creationId xmlns:p14="http://schemas.microsoft.com/office/powerpoint/2010/main" val="13419010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6" name="Straight Connector 95">
            <a:extLst>
              <a:ext uri="{FF2B5EF4-FFF2-40B4-BE49-F238E27FC236}">
                <a16:creationId xmlns:a16="http://schemas.microsoft.com/office/drawing/2014/main" id="{B0AD926A-6A49-4FAF-A392-4534F4E9391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98" name="Rectangle 97">
            <a:extLst>
              <a:ext uri="{FF2B5EF4-FFF2-40B4-BE49-F238E27FC236}">
                <a16:creationId xmlns:a16="http://schemas.microsoft.com/office/drawing/2014/main" id="{C51136FD-BBB2-4EB4-A240-3E21EECF7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A2472D41-D11B-4D25-AAEC-910C0F58EF12}"/>
              </a:ext>
            </a:extLst>
          </p:cNvPr>
          <p:cNvSpPr>
            <a:spLocks noGrp="1"/>
          </p:cNvSpPr>
          <p:nvPr>
            <p:ph type="title"/>
          </p:nvPr>
        </p:nvSpPr>
        <p:spPr>
          <a:xfrm>
            <a:off x="1024129" y="585216"/>
            <a:ext cx="3779085" cy="1499616"/>
          </a:xfrm>
        </p:spPr>
        <p:txBody>
          <a:bodyPr vert="horz" lIns="91440" tIns="45720" rIns="91440" bIns="45720" rtlCol="0" anchor="ctr">
            <a:normAutofit/>
          </a:bodyPr>
          <a:lstStyle/>
          <a:p>
            <a:r>
              <a:rPr lang="en-US" sz="5000" u="sng" dirty="0">
                <a:solidFill>
                  <a:srgbClr val="FFFFFF"/>
                </a:solidFill>
              </a:rPr>
              <a:t>Stress in Workers</a:t>
            </a:r>
          </a:p>
        </p:txBody>
      </p:sp>
      <p:cxnSp>
        <p:nvCxnSpPr>
          <p:cNvPr id="100" name="Straight Connector 99">
            <a:extLst>
              <a:ext uri="{FF2B5EF4-FFF2-40B4-BE49-F238E27FC236}">
                <a16:creationId xmlns:a16="http://schemas.microsoft.com/office/drawing/2014/main" id="{C6826B28-36B0-4CC1-8EC8-EF9B88B3564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pic>
        <p:nvPicPr>
          <p:cNvPr id="4" name="Picture Placeholder 3" descr="close up of building">
            <a:extLst>
              <a:ext uri="{FF2B5EF4-FFF2-40B4-BE49-F238E27FC236}">
                <a16:creationId xmlns:a16="http://schemas.microsoft.com/office/drawing/2014/main" id="{5EAB7860-C105-46A8-8B51-C886DCFAB528}"/>
              </a:ext>
            </a:extLst>
          </p:cNvPr>
          <p:cNvPicPr>
            <a:picLocks noGrp="1" noChangeAspect="1"/>
          </p:cNvPicPr>
          <p:nvPr>
            <p:ph type="pic" sz="quarter" idx="13"/>
          </p:nvPr>
        </p:nvPicPr>
        <p:blipFill rotWithShape="1">
          <a:blip r:embed="rId3"/>
          <a:srcRect l="28534" r="6176" b="1"/>
          <a:stretch/>
        </p:blipFill>
        <p:spPr>
          <a:xfrm>
            <a:off x="6096000" y="640080"/>
            <a:ext cx="5455921" cy="5577840"/>
          </a:xfrm>
          <a:prstGeom prst="rect">
            <a:avLst/>
          </a:prstGeom>
        </p:spPr>
      </p:pic>
      <p:graphicFrame>
        <p:nvGraphicFramePr>
          <p:cNvPr id="74" name="Text Placeholder 7">
            <a:extLst>
              <a:ext uri="{FF2B5EF4-FFF2-40B4-BE49-F238E27FC236}">
                <a16:creationId xmlns:a16="http://schemas.microsoft.com/office/drawing/2014/main" id="{C46F6DC6-FCB8-AC14-A8CC-BB0624444813}"/>
              </a:ext>
            </a:extLst>
          </p:cNvPr>
          <p:cNvGraphicFramePr/>
          <p:nvPr>
            <p:extLst>
              <p:ext uri="{D42A27DB-BD31-4B8C-83A1-F6EECF244321}">
                <p14:modId xmlns:p14="http://schemas.microsoft.com/office/powerpoint/2010/main" val="534332020"/>
              </p:ext>
            </p:extLst>
          </p:nvPr>
        </p:nvGraphicFramePr>
        <p:xfrm>
          <a:off x="1024129" y="2286000"/>
          <a:ext cx="3791711" cy="393192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6967703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2" name="Straight Connector 17">
            <a:extLst>
              <a:ext uri="{FF2B5EF4-FFF2-40B4-BE49-F238E27FC236}">
                <a16:creationId xmlns:a16="http://schemas.microsoft.com/office/drawing/2014/main" id="{0E117F94-4A49-4CCB-AB97-121615AE4FC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8" name="Title 7">
            <a:extLst>
              <a:ext uri="{FF2B5EF4-FFF2-40B4-BE49-F238E27FC236}">
                <a16:creationId xmlns:a16="http://schemas.microsoft.com/office/drawing/2014/main" id="{3EEDAF89-0ECD-416A-93E5-A300FF0B9702}"/>
              </a:ext>
            </a:extLst>
          </p:cNvPr>
          <p:cNvSpPr>
            <a:spLocks noGrp="1"/>
          </p:cNvSpPr>
          <p:nvPr>
            <p:ph type="title"/>
          </p:nvPr>
        </p:nvSpPr>
        <p:spPr>
          <a:xfrm>
            <a:off x="1024128" y="585216"/>
            <a:ext cx="9720072" cy="1499616"/>
          </a:xfrm>
        </p:spPr>
        <p:txBody>
          <a:bodyPr vert="horz" lIns="91440" tIns="45720" rIns="91440" bIns="45720" rtlCol="0" anchor="ctr">
            <a:normAutofit/>
          </a:bodyPr>
          <a:lstStyle/>
          <a:p>
            <a:pPr algn="l"/>
            <a:r>
              <a:rPr lang="en-US" sz="5000" b="0" u="sng" dirty="0">
                <a:solidFill>
                  <a:schemeClr val="tx1">
                    <a:lumMod val="90000"/>
                    <a:lumOff val="10000"/>
                  </a:schemeClr>
                </a:solidFill>
              </a:rPr>
              <a:t>Workplace Environment </a:t>
            </a:r>
          </a:p>
        </p:txBody>
      </p:sp>
      <p:graphicFrame>
        <p:nvGraphicFramePr>
          <p:cNvPr id="10" name="TextBox 1">
            <a:extLst>
              <a:ext uri="{FF2B5EF4-FFF2-40B4-BE49-F238E27FC236}">
                <a16:creationId xmlns:a16="http://schemas.microsoft.com/office/drawing/2014/main" id="{289944C6-0E55-4A0A-84A7-8FE5BEDF1745}"/>
              </a:ext>
            </a:extLst>
          </p:cNvPr>
          <p:cNvGraphicFramePr/>
          <p:nvPr>
            <p:extLst>
              <p:ext uri="{D42A27DB-BD31-4B8C-83A1-F6EECF244321}">
                <p14:modId xmlns:p14="http://schemas.microsoft.com/office/powerpoint/2010/main" val="1428320877"/>
              </p:ext>
            </p:extLst>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8007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F0E7487-A8DB-419B-AC33-75A9CAC96ACD}"/>
              </a:ext>
            </a:extLst>
          </p:cNvPr>
          <p:cNvPicPr>
            <a:picLocks noChangeAspect="1"/>
          </p:cNvPicPr>
          <p:nvPr/>
        </p:nvPicPr>
        <p:blipFill>
          <a:blip r:embed="rId3"/>
          <a:stretch>
            <a:fillRect/>
          </a:stretch>
        </p:blipFill>
        <p:spPr>
          <a:xfrm>
            <a:off x="-304800" y="-230753"/>
            <a:ext cx="13296900" cy="7529273"/>
          </a:xfrm>
          <a:prstGeom prst="rect">
            <a:avLst/>
          </a:prstGeom>
        </p:spPr>
      </p:pic>
      <p:sp>
        <p:nvSpPr>
          <p:cNvPr id="7" name="TextBox 6">
            <a:extLst>
              <a:ext uri="{FF2B5EF4-FFF2-40B4-BE49-F238E27FC236}">
                <a16:creationId xmlns:a16="http://schemas.microsoft.com/office/drawing/2014/main" id="{A4F778A6-6871-4979-AC68-D0462E84DB69}"/>
              </a:ext>
            </a:extLst>
          </p:cNvPr>
          <p:cNvSpPr txBox="1"/>
          <p:nvPr/>
        </p:nvSpPr>
        <p:spPr>
          <a:xfrm>
            <a:off x="8971721" y="5923722"/>
            <a:ext cx="2743200" cy="646331"/>
          </a:xfrm>
          <a:prstGeom prst="rect">
            <a:avLst/>
          </a:prstGeom>
          <a:noFill/>
        </p:spPr>
        <p:txBody>
          <a:bodyPr wrap="square" rtlCol="0">
            <a:spAutoFit/>
          </a:bodyPr>
          <a:lstStyle/>
          <a:p>
            <a:r>
              <a:rPr lang="en-US"/>
              <a:t>(</a:t>
            </a:r>
            <a:r>
              <a:rPr lang="en-US" err="1"/>
              <a:t>Dagget</a:t>
            </a:r>
            <a:r>
              <a:rPr lang="en-US"/>
              <a:t>, </a:t>
            </a:r>
            <a:r>
              <a:rPr lang="en-US" err="1"/>
              <a:t>Molla</a:t>
            </a:r>
            <a:r>
              <a:rPr lang="en-US"/>
              <a:t> and </a:t>
            </a:r>
            <a:r>
              <a:rPr lang="en-US" err="1"/>
              <a:t>Belachew</a:t>
            </a:r>
            <a:r>
              <a:rPr lang="en-US"/>
              <a:t>, 2016)</a:t>
            </a:r>
          </a:p>
        </p:txBody>
      </p:sp>
    </p:spTree>
    <p:extLst>
      <p:ext uri="{BB962C8B-B14F-4D97-AF65-F5344CB8AC3E}">
        <p14:creationId xmlns:p14="http://schemas.microsoft.com/office/powerpoint/2010/main" val="25754214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EEC6C60-82BF-4C49-9083-48E8878577C1}"/>
              </a:ext>
            </a:extLst>
          </p:cNvPr>
          <p:cNvSpPr>
            <a:spLocks noGrp="1"/>
          </p:cNvSpPr>
          <p:nvPr>
            <p:ph type="sldNum" sz="quarter" idx="12"/>
          </p:nvPr>
        </p:nvSpPr>
        <p:spPr>
          <a:xfrm>
            <a:off x="9685388" y="6239878"/>
            <a:ext cx="2125612" cy="505146"/>
          </a:xfrm>
        </p:spPr>
        <p:txBody>
          <a:bodyPr/>
          <a:lstStyle/>
          <a:p>
            <a:fld id="{CA493B8F-2C9E-42FB-9CA8-1C6B258CDA1E}" type="slidenum">
              <a:rPr lang="en-US" smtClean="0"/>
              <a:t>7</a:t>
            </a:fld>
            <a:endParaRPr lang="en-US"/>
          </a:p>
        </p:txBody>
      </p:sp>
      <p:sp>
        <p:nvSpPr>
          <p:cNvPr id="3" name="Title 1">
            <a:extLst>
              <a:ext uri="{FF2B5EF4-FFF2-40B4-BE49-F238E27FC236}">
                <a16:creationId xmlns:a16="http://schemas.microsoft.com/office/drawing/2014/main" id="{47B0CDC1-B8DB-408D-A78A-81A1BE02C1DC}"/>
              </a:ext>
            </a:extLst>
          </p:cNvPr>
          <p:cNvSpPr txBox="1">
            <a:spLocks/>
          </p:cNvSpPr>
          <p:nvPr/>
        </p:nvSpPr>
        <p:spPr>
          <a:xfrm>
            <a:off x="810002" y="373449"/>
            <a:ext cx="10572000" cy="972989"/>
          </a:xfrm>
          <a:prstGeom prst="rect">
            <a:avLst/>
          </a:prstGeom>
        </p:spPr>
        <p:txBody>
          <a:bodyPr/>
          <a:lstStyle>
            <a:lvl1pPr algn="l" defTabSz="914400" rtl="0" eaLnBrk="1" latinLnBrk="0" hangingPunct="1">
              <a:lnSpc>
                <a:spcPct val="80000"/>
              </a:lnSpc>
              <a:spcBef>
                <a:spcPct val="0"/>
              </a:spcBef>
              <a:buNone/>
              <a:defRPr sz="5000" kern="1200" cap="all" spc="100" baseline="0">
                <a:solidFill>
                  <a:schemeClr val="tx1">
                    <a:lumMod val="90000"/>
                    <a:lumOff val="10000"/>
                  </a:schemeClr>
                </a:solidFill>
                <a:latin typeface="+mj-lt"/>
                <a:ea typeface="+mj-ea"/>
                <a:cs typeface="+mj-cs"/>
              </a:defRPr>
            </a:lvl1pPr>
          </a:lstStyle>
          <a:p>
            <a:r>
              <a:rPr lang="en-GB" u="sng" dirty="0"/>
              <a:t>Causes and effects analysis</a:t>
            </a:r>
          </a:p>
        </p:txBody>
      </p:sp>
      <p:cxnSp>
        <p:nvCxnSpPr>
          <p:cNvPr id="4" name="Straight Arrow Connector 13">
            <a:extLst>
              <a:ext uri="{FF2B5EF4-FFF2-40B4-BE49-F238E27FC236}">
                <a16:creationId xmlns:a16="http://schemas.microsoft.com/office/drawing/2014/main" id="{9D4DE43A-08FF-4DC1-9B5A-D5FB509AF75A}"/>
              </a:ext>
            </a:extLst>
          </p:cNvPr>
          <p:cNvCxnSpPr/>
          <p:nvPr/>
        </p:nvCxnSpPr>
        <p:spPr>
          <a:xfrm>
            <a:off x="591661" y="4088348"/>
            <a:ext cx="8908020" cy="0"/>
          </a:xfrm>
          <a:prstGeom prst="straightConnector1">
            <a:avLst/>
          </a:prstGeom>
          <a:noFill/>
          <a:ln w="12701" cap="flat">
            <a:solidFill>
              <a:srgbClr val="99CB38"/>
            </a:solidFill>
            <a:prstDash val="solid"/>
            <a:miter/>
            <a:tailEnd type="arrow"/>
          </a:ln>
        </p:spPr>
      </p:cxnSp>
      <p:cxnSp>
        <p:nvCxnSpPr>
          <p:cNvPr id="5" name="Straight Arrow Connector 15">
            <a:extLst>
              <a:ext uri="{FF2B5EF4-FFF2-40B4-BE49-F238E27FC236}">
                <a16:creationId xmlns:a16="http://schemas.microsoft.com/office/drawing/2014/main" id="{4FDF0F60-8681-477E-97BC-AA71F5783C05}"/>
              </a:ext>
            </a:extLst>
          </p:cNvPr>
          <p:cNvCxnSpPr/>
          <p:nvPr/>
        </p:nvCxnSpPr>
        <p:spPr>
          <a:xfrm>
            <a:off x="4266268" y="2567978"/>
            <a:ext cx="840663" cy="1342101"/>
          </a:xfrm>
          <a:prstGeom prst="straightConnector1">
            <a:avLst/>
          </a:prstGeom>
          <a:noFill/>
          <a:ln w="12701" cap="flat">
            <a:solidFill>
              <a:srgbClr val="99CB38"/>
            </a:solidFill>
            <a:prstDash val="solid"/>
            <a:miter/>
            <a:tailEnd type="arrow"/>
          </a:ln>
        </p:spPr>
      </p:cxnSp>
      <p:cxnSp>
        <p:nvCxnSpPr>
          <p:cNvPr id="6" name="Straight Arrow Connector 21">
            <a:extLst>
              <a:ext uri="{FF2B5EF4-FFF2-40B4-BE49-F238E27FC236}">
                <a16:creationId xmlns:a16="http://schemas.microsoft.com/office/drawing/2014/main" id="{6C922B2E-5B22-422B-9FC9-0D3EF0E0817F}"/>
              </a:ext>
            </a:extLst>
          </p:cNvPr>
          <p:cNvCxnSpPr/>
          <p:nvPr/>
        </p:nvCxnSpPr>
        <p:spPr>
          <a:xfrm>
            <a:off x="8541775" y="2588666"/>
            <a:ext cx="840663" cy="1342101"/>
          </a:xfrm>
          <a:prstGeom prst="straightConnector1">
            <a:avLst/>
          </a:prstGeom>
          <a:noFill/>
          <a:ln w="12701" cap="flat">
            <a:solidFill>
              <a:srgbClr val="99CB38"/>
            </a:solidFill>
            <a:prstDash val="solid"/>
            <a:miter/>
            <a:tailEnd type="arrow"/>
          </a:ln>
        </p:spPr>
      </p:cxnSp>
      <p:cxnSp>
        <p:nvCxnSpPr>
          <p:cNvPr id="7" name="Straight Arrow Connector 22">
            <a:extLst>
              <a:ext uri="{FF2B5EF4-FFF2-40B4-BE49-F238E27FC236}">
                <a16:creationId xmlns:a16="http://schemas.microsoft.com/office/drawing/2014/main" id="{7C169216-0739-461A-A926-7A48D7A11764}"/>
              </a:ext>
            </a:extLst>
          </p:cNvPr>
          <p:cNvCxnSpPr>
            <a:cxnSpLocks/>
          </p:cNvCxnSpPr>
          <p:nvPr/>
        </p:nvCxnSpPr>
        <p:spPr>
          <a:xfrm flipV="1">
            <a:off x="3971746" y="4304992"/>
            <a:ext cx="1111050" cy="1454285"/>
          </a:xfrm>
          <a:prstGeom prst="straightConnector1">
            <a:avLst/>
          </a:prstGeom>
          <a:noFill/>
          <a:ln w="12701" cap="flat">
            <a:solidFill>
              <a:srgbClr val="99CB38"/>
            </a:solidFill>
            <a:prstDash val="solid"/>
            <a:miter/>
            <a:tailEnd type="arrow"/>
          </a:ln>
        </p:spPr>
      </p:cxnSp>
      <p:cxnSp>
        <p:nvCxnSpPr>
          <p:cNvPr id="8" name="Straight Arrow Connector 24">
            <a:extLst>
              <a:ext uri="{FF2B5EF4-FFF2-40B4-BE49-F238E27FC236}">
                <a16:creationId xmlns:a16="http://schemas.microsoft.com/office/drawing/2014/main" id="{F0C5E729-CE11-48AC-B3BC-95D9F41807E7}"/>
              </a:ext>
            </a:extLst>
          </p:cNvPr>
          <p:cNvCxnSpPr/>
          <p:nvPr/>
        </p:nvCxnSpPr>
        <p:spPr>
          <a:xfrm flipV="1">
            <a:off x="7730611" y="4249959"/>
            <a:ext cx="1292943" cy="1579635"/>
          </a:xfrm>
          <a:prstGeom prst="straightConnector1">
            <a:avLst/>
          </a:prstGeom>
          <a:noFill/>
          <a:ln w="12701" cap="flat">
            <a:solidFill>
              <a:srgbClr val="99CB38"/>
            </a:solidFill>
            <a:prstDash val="solid"/>
            <a:miter/>
            <a:tailEnd type="arrow"/>
          </a:ln>
        </p:spPr>
      </p:cxnSp>
      <p:sp>
        <p:nvSpPr>
          <p:cNvPr id="9" name="TextBox 34">
            <a:extLst>
              <a:ext uri="{FF2B5EF4-FFF2-40B4-BE49-F238E27FC236}">
                <a16:creationId xmlns:a16="http://schemas.microsoft.com/office/drawing/2014/main" id="{3481D910-78B4-4643-8A6B-A2B9971246E3}"/>
              </a:ext>
            </a:extLst>
          </p:cNvPr>
          <p:cNvSpPr txBox="1"/>
          <p:nvPr/>
        </p:nvSpPr>
        <p:spPr>
          <a:xfrm>
            <a:off x="3097465" y="2018629"/>
            <a:ext cx="2123767" cy="400114"/>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Calibri"/>
              </a:rPr>
              <a:t>Work </a:t>
            </a:r>
            <a:r>
              <a:rPr lang="en-GB" sz="1600" b="0" i="0" u="none" strike="noStrike" kern="1200" cap="none" spc="0" baseline="0">
                <a:solidFill>
                  <a:srgbClr val="000000"/>
                </a:solidFill>
                <a:uFillTx/>
                <a:latin typeface="Calibri"/>
              </a:rPr>
              <a:t>load</a:t>
            </a:r>
            <a:endParaRPr lang="en-GB" sz="2000" b="0" i="0" u="none" strike="noStrike" kern="1200" cap="none" spc="0" baseline="0">
              <a:solidFill>
                <a:srgbClr val="000000"/>
              </a:solidFill>
              <a:uFillTx/>
              <a:latin typeface="Calibri"/>
            </a:endParaRPr>
          </a:p>
        </p:txBody>
      </p:sp>
      <p:cxnSp>
        <p:nvCxnSpPr>
          <p:cNvPr id="10" name="Straight Arrow Connector 36">
            <a:extLst>
              <a:ext uri="{FF2B5EF4-FFF2-40B4-BE49-F238E27FC236}">
                <a16:creationId xmlns:a16="http://schemas.microsoft.com/office/drawing/2014/main" id="{41BC5F9F-365E-4CCE-BEF6-DD66BC1A40EB}"/>
              </a:ext>
            </a:extLst>
          </p:cNvPr>
          <p:cNvCxnSpPr/>
          <p:nvPr/>
        </p:nvCxnSpPr>
        <p:spPr>
          <a:xfrm>
            <a:off x="2600635" y="2757949"/>
            <a:ext cx="1047135" cy="0"/>
          </a:xfrm>
          <a:prstGeom prst="straightConnector1">
            <a:avLst/>
          </a:prstGeom>
          <a:noFill/>
          <a:ln w="12701" cap="flat">
            <a:solidFill>
              <a:srgbClr val="99CB38"/>
            </a:solidFill>
            <a:prstDash val="solid"/>
            <a:miter/>
            <a:tailEnd type="arrow"/>
          </a:ln>
        </p:spPr>
      </p:cxnSp>
      <p:cxnSp>
        <p:nvCxnSpPr>
          <p:cNvPr id="11" name="Straight Arrow Connector 37">
            <a:extLst>
              <a:ext uri="{FF2B5EF4-FFF2-40B4-BE49-F238E27FC236}">
                <a16:creationId xmlns:a16="http://schemas.microsoft.com/office/drawing/2014/main" id="{6F0B5257-14A9-486A-8A4B-3727F44C791B}"/>
              </a:ext>
            </a:extLst>
          </p:cNvPr>
          <p:cNvCxnSpPr/>
          <p:nvPr/>
        </p:nvCxnSpPr>
        <p:spPr>
          <a:xfrm>
            <a:off x="2872249" y="3193020"/>
            <a:ext cx="1047134" cy="0"/>
          </a:xfrm>
          <a:prstGeom prst="straightConnector1">
            <a:avLst/>
          </a:prstGeom>
          <a:noFill/>
          <a:ln w="12701" cap="flat">
            <a:solidFill>
              <a:srgbClr val="99CB38"/>
            </a:solidFill>
            <a:prstDash val="solid"/>
            <a:miter/>
            <a:tailEnd type="arrow"/>
          </a:ln>
        </p:spPr>
      </p:cxnSp>
      <p:cxnSp>
        <p:nvCxnSpPr>
          <p:cNvPr id="12" name="Straight Arrow Connector 38">
            <a:extLst>
              <a:ext uri="{FF2B5EF4-FFF2-40B4-BE49-F238E27FC236}">
                <a16:creationId xmlns:a16="http://schemas.microsoft.com/office/drawing/2014/main" id="{5A16AA3E-79AE-4C52-A4A8-CE8E904EEE01}"/>
              </a:ext>
            </a:extLst>
          </p:cNvPr>
          <p:cNvCxnSpPr/>
          <p:nvPr/>
        </p:nvCxnSpPr>
        <p:spPr>
          <a:xfrm>
            <a:off x="3219134" y="3712579"/>
            <a:ext cx="1047134" cy="0"/>
          </a:xfrm>
          <a:prstGeom prst="straightConnector1">
            <a:avLst/>
          </a:prstGeom>
          <a:noFill/>
          <a:ln w="12701" cap="flat">
            <a:solidFill>
              <a:srgbClr val="99CB38"/>
            </a:solidFill>
            <a:prstDash val="solid"/>
            <a:miter/>
            <a:tailEnd type="arrow"/>
          </a:ln>
        </p:spPr>
      </p:cxnSp>
      <p:cxnSp>
        <p:nvCxnSpPr>
          <p:cNvPr id="13" name="Straight Arrow Connector 39">
            <a:extLst>
              <a:ext uri="{FF2B5EF4-FFF2-40B4-BE49-F238E27FC236}">
                <a16:creationId xmlns:a16="http://schemas.microsoft.com/office/drawing/2014/main" id="{A2648B1F-2A33-4472-991B-1E3768AA567D}"/>
              </a:ext>
            </a:extLst>
          </p:cNvPr>
          <p:cNvCxnSpPr/>
          <p:nvPr/>
        </p:nvCxnSpPr>
        <p:spPr>
          <a:xfrm>
            <a:off x="7467603" y="3193020"/>
            <a:ext cx="1047134" cy="0"/>
          </a:xfrm>
          <a:prstGeom prst="straightConnector1">
            <a:avLst/>
          </a:prstGeom>
          <a:noFill/>
          <a:ln w="12701" cap="flat">
            <a:solidFill>
              <a:srgbClr val="99CB38"/>
            </a:solidFill>
            <a:prstDash val="solid"/>
            <a:miter/>
            <a:tailEnd type="arrow"/>
          </a:ln>
        </p:spPr>
      </p:cxnSp>
      <p:cxnSp>
        <p:nvCxnSpPr>
          <p:cNvPr id="14" name="Straight Arrow Connector 40">
            <a:extLst>
              <a:ext uri="{FF2B5EF4-FFF2-40B4-BE49-F238E27FC236}">
                <a16:creationId xmlns:a16="http://schemas.microsoft.com/office/drawing/2014/main" id="{FF9370E2-73F0-4CB3-B21A-97D275513930}"/>
              </a:ext>
            </a:extLst>
          </p:cNvPr>
          <p:cNvCxnSpPr/>
          <p:nvPr/>
        </p:nvCxnSpPr>
        <p:spPr>
          <a:xfrm>
            <a:off x="7914964" y="3642850"/>
            <a:ext cx="1047143" cy="0"/>
          </a:xfrm>
          <a:prstGeom prst="straightConnector1">
            <a:avLst/>
          </a:prstGeom>
          <a:noFill/>
          <a:ln w="12701" cap="flat">
            <a:solidFill>
              <a:srgbClr val="99CB38"/>
            </a:solidFill>
            <a:prstDash val="solid"/>
            <a:miter/>
            <a:tailEnd type="arrow"/>
          </a:ln>
        </p:spPr>
      </p:cxnSp>
      <p:cxnSp>
        <p:nvCxnSpPr>
          <p:cNvPr id="15" name="Straight Arrow Connector 41">
            <a:extLst>
              <a:ext uri="{FF2B5EF4-FFF2-40B4-BE49-F238E27FC236}">
                <a16:creationId xmlns:a16="http://schemas.microsoft.com/office/drawing/2014/main" id="{6DFB8CBF-927B-49A4-8A38-61B9CF2CEA10}"/>
              </a:ext>
            </a:extLst>
          </p:cNvPr>
          <p:cNvCxnSpPr/>
          <p:nvPr/>
        </p:nvCxnSpPr>
        <p:spPr>
          <a:xfrm>
            <a:off x="7207044" y="2728450"/>
            <a:ext cx="1047135" cy="0"/>
          </a:xfrm>
          <a:prstGeom prst="straightConnector1">
            <a:avLst/>
          </a:prstGeom>
          <a:noFill/>
          <a:ln w="12701" cap="flat">
            <a:solidFill>
              <a:srgbClr val="99CB38"/>
            </a:solidFill>
            <a:prstDash val="solid"/>
            <a:miter/>
            <a:tailEnd type="arrow"/>
          </a:ln>
        </p:spPr>
      </p:cxnSp>
      <p:cxnSp>
        <p:nvCxnSpPr>
          <p:cNvPr id="16" name="Straight Arrow Connector 43">
            <a:extLst>
              <a:ext uri="{FF2B5EF4-FFF2-40B4-BE49-F238E27FC236}">
                <a16:creationId xmlns:a16="http://schemas.microsoft.com/office/drawing/2014/main" id="{46A588D9-1901-4D75-9D50-82D63799E48F}"/>
              </a:ext>
            </a:extLst>
          </p:cNvPr>
          <p:cNvCxnSpPr/>
          <p:nvPr/>
        </p:nvCxnSpPr>
        <p:spPr>
          <a:xfrm>
            <a:off x="2639763" y="5605948"/>
            <a:ext cx="1047134" cy="0"/>
          </a:xfrm>
          <a:prstGeom prst="straightConnector1">
            <a:avLst/>
          </a:prstGeom>
          <a:noFill/>
          <a:ln w="12701" cap="flat">
            <a:solidFill>
              <a:srgbClr val="99CB38"/>
            </a:solidFill>
            <a:prstDash val="solid"/>
            <a:miter/>
            <a:tailEnd type="arrow"/>
          </a:ln>
        </p:spPr>
      </p:cxnSp>
      <p:cxnSp>
        <p:nvCxnSpPr>
          <p:cNvPr id="17" name="Straight Arrow Connector 44">
            <a:extLst>
              <a:ext uri="{FF2B5EF4-FFF2-40B4-BE49-F238E27FC236}">
                <a16:creationId xmlns:a16="http://schemas.microsoft.com/office/drawing/2014/main" id="{EB97DB43-AD61-4E41-9B7A-0D1867AD91C6}"/>
              </a:ext>
            </a:extLst>
          </p:cNvPr>
          <p:cNvCxnSpPr/>
          <p:nvPr/>
        </p:nvCxnSpPr>
        <p:spPr>
          <a:xfrm>
            <a:off x="7329938" y="4587366"/>
            <a:ext cx="1047144" cy="0"/>
          </a:xfrm>
          <a:prstGeom prst="straightConnector1">
            <a:avLst/>
          </a:prstGeom>
          <a:noFill/>
          <a:ln w="12701" cap="flat">
            <a:solidFill>
              <a:srgbClr val="99CB38"/>
            </a:solidFill>
            <a:prstDash val="solid"/>
            <a:miter/>
            <a:tailEnd type="arrow"/>
          </a:ln>
        </p:spPr>
      </p:cxnSp>
      <p:cxnSp>
        <p:nvCxnSpPr>
          <p:cNvPr id="18" name="Straight Arrow Connector 45">
            <a:extLst>
              <a:ext uri="{FF2B5EF4-FFF2-40B4-BE49-F238E27FC236}">
                <a16:creationId xmlns:a16="http://schemas.microsoft.com/office/drawing/2014/main" id="{D1801B8A-5086-478C-975F-DB0B835E9141}"/>
              </a:ext>
            </a:extLst>
          </p:cNvPr>
          <p:cNvCxnSpPr/>
          <p:nvPr/>
        </p:nvCxnSpPr>
        <p:spPr>
          <a:xfrm>
            <a:off x="6811305" y="5128160"/>
            <a:ext cx="1178634" cy="0"/>
          </a:xfrm>
          <a:prstGeom prst="straightConnector1">
            <a:avLst/>
          </a:prstGeom>
          <a:noFill/>
          <a:ln w="12701" cap="flat">
            <a:solidFill>
              <a:srgbClr val="99CB38"/>
            </a:solidFill>
            <a:prstDash val="solid"/>
            <a:miter/>
            <a:tailEnd type="arrow"/>
          </a:ln>
        </p:spPr>
      </p:cxnSp>
      <p:cxnSp>
        <p:nvCxnSpPr>
          <p:cNvPr id="19" name="Straight Arrow Connector 46">
            <a:extLst>
              <a:ext uri="{FF2B5EF4-FFF2-40B4-BE49-F238E27FC236}">
                <a16:creationId xmlns:a16="http://schemas.microsoft.com/office/drawing/2014/main" id="{82B8D2EE-DDBE-4CB8-BCAC-E4CFBD85F027}"/>
              </a:ext>
            </a:extLst>
          </p:cNvPr>
          <p:cNvCxnSpPr/>
          <p:nvPr/>
        </p:nvCxnSpPr>
        <p:spPr>
          <a:xfrm>
            <a:off x="3097465" y="5072629"/>
            <a:ext cx="1047134" cy="0"/>
          </a:xfrm>
          <a:prstGeom prst="straightConnector1">
            <a:avLst/>
          </a:prstGeom>
          <a:noFill/>
          <a:ln w="12701" cap="flat">
            <a:solidFill>
              <a:srgbClr val="99CB38"/>
            </a:solidFill>
            <a:prstDash val="solid"/>
            <a:miter/>
            <a:tailEnd type="arrow"/>
          </a:ln>
        </p:spPr>
      </p:cxnSp>
      <p:cxnSp>
        <p:nvCxnSpPr>
          <p:cNvPr id="20" name="Straight Arrow Connector 47">
            <a:extLst>
              <a:ext uri="{FF2B5EF4-FFF2-40B4-BE49-F238E27FC236}">
                <a16:creationId xmlns:a16="http://schemas.microsoft.com/office/drawing/2014/main" id="{65A36104-B602-47A1-BBAE-A58F804AE0E7}"/>
              </a:ext>
            </a:extLst>
          </p:cNvPr>
          <p:cNvCxnSpPr/>
          <p:nvPr/>
        </p:nvCxnSpPr>
        <p:spPr>
          <a:xfrm>
            <a:off x="6651557" y="5656806"/>
            <a:ext cx="1047144" cy="0"/>
          </a:xfrm>
          <a:prstGeom prst="straightConnector1">
            <a:avLst/>
          </a:prstGeom>
          <a:noFill/>
          <a:ln w="12701" cap="flat">
            <a:solidFill>
              <a:srgbClr val="99CB38"/>
            </a:solidFill>
            <a:prstDash val="solid"/>
            <a:miter/>
            <a:tailEnd type="arrow"/>
          </a:ln>
        </p:spPr>
      </p:cxnSp>
      <p:cxnSp>
        <p:nvCxnSpPr>
          <p:cNvPr id="21" name="Straight Arrow Connector 48">
            <a:extLst>
              <a:ext uri="{FF2B5EF4-FFF2-40B4-BE49-F238E27FC236}">
                <a16:creationId xmlns:a16="http://schemas.microsoft.com/office/drawing/2014/main" id="{6DDFE342-2A9E-4BE3-9D86-EC0033448CC0}"/>
              </a:ext>
            </a:extLst>
          </p:cNvPr>
          <p:cNvCxnSpPr/>
          <p:nvPr/>
        </p:nvCxnSpPr>
        <p:spPr>
          <a:xfrm>
            <a:off x="3381169" y="4573336"/>
            <a:ext cx="1047134" cy="0"/>
          </a:xfrm>
          <a:prstGeom prst="straightConnector1">
            <a:avLst/>
          </a:prstGeom>
          <a:noFill/>
          <a:ln w="12701" cap="flat">
            <a:solidFill>
              <a:srgbClr val="99CB38"/>
            </a:solidFill>
            <a:prstDash val="solid"/>
            <a:miter/>
            <a:tailEnd type="arrow"/>
          </a:ln>
        </p:spPr>
      </p:cxnSp>
      <p:sp>
        <p:nvSpPr>
          <p:cNvPr id="22" name="TextBox 54">
            <a:extLst>
              <a:ext uri="{FF2B5EF4-FFF2-40B4-BE49-F238E27FC236}">
                <a16:creationId xmlns:a16="http://schemas.microsoft.com/office/drawing/2014/main" id="{2158F492-F819-4D17-88CD-41CF54FCDD73}"/>
              </a:ext>
            </a:extLst>
          </p:cNvPr>
          <p:cNvSpPr txBox="1"/>
          <p:nvPr/>
        </p:nvSpPr>
        <p:spPr>
          <a:xfrm>
            <a:off x="5361035" y="2588666"/>
            <a:ext cx="1607570" cy="338556"/>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Calibri"/>
              </a:rPr>
              <a:t>Misuse of power</a:t>
            </a:r>
          </a:p>
        </p:txBody>
      </p:sp>
      <p:sp>
        <p:nvSpPr>
          <p:cNvPr id="23" name="TextBox 55">
            <a:extLst>
              <a:ext uri="{FF2B5EF4-FFF2-40B4-BE49-F238E27FC236}">
                <a16:creationId xmlns:a16="http://schemas.microsoft.com/office/drawing/2014/main" id="{C34DE840-ABA7-435C-AD78-1EC94180712D}"/>
              </a:ext>
            </a:extLst>
          </p:cNvPr>
          <p:cNvSpPr txBox="1"/>
          <p:nvPr/>
        </p:nvSpPr>
        <p:spPr>
          <a:xfrm>
            <a:off x="5472272" y="2966213"/>
            <a:ext cx="1928350" cy="36933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Calibri"/>
              </a:rPr>
              <a:t>Lack of leadership</a:t>
            </a:r>
            <a:endParaRPr lang="en-GB" sz="1800" b="0" i="0" u="none" strike="noStrike" kern="1200" cap="none" spc="0" baseline="0">
              <a:solidFill>
                <a:srgbClr val="000000"/>
              </a:solidFill>
              <a:uFillTx/>
              <a:latin typeface="Calibri"/>
            </a:endParaRPr>
          </a:p>
        </p:txBody>
      </p:sp>
      <p:sp>
        <p:nvSpPr>
          <p:cNvPr id="24" name="TextBox 56">
            <a:extLst>
              <a:ext uri="{FF2B5EF4-FFF2-40B4-BE49-F238E27FC236}">
                <a16:creationId xmlns:a16="http://schemas.microsoft.com/office/drawing/2014/main" id="{48C8E180-E1C6-426B-AF17-3B59316D98B7}"/>
              </a:ext>
            </a:extLst>
          </p:cNvPr>
          <p:cNvSpPr txBox="1"/>
          <p:nvPr/>
        </p:nvSpPr>
        <p:spPr>
          <a:xfrm>
            <a:off x="7604635" y="1944105"/>
            <a:ext cx="2080753" cy="36933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Calibri"/>
              </a:rPr>
              <a:t>Management Role </a:t>
            </a:r>
            <a:endParaRPr lang="en-GB" sz="1800" b="0" i="0" u="none" strike="noStrike" kern="1200" cap="none" spc="0" baseline="0">
              <a:solidFill>
                <a:srgbClr val="000000"/>
              </a:solidFill>
              <a:uFillTx/>
              <a:latin typeface="Calibri"/>
            </a:endParaRPr>
          </a:p>
        </p:txBody>
      </p:sp>
      <p:sp>
        <p:nvSpPr>
          <p:cNvPr id="25" name="TextBox 57">
            <a:extLst>
              <a:ext uri="{FF2B5EF4-FFF2-40B4-BE49-F238E27FC236}">
                <a16:creationId xmlns:a16="http://schemas.microsoft.com/office/drawing/2014/main" id="{8C8D3418-99B9-47F2-9629-300F5D1FAD9F}"/>
              </a:ext>
            </a:extLst>
          </p:cNvPr>
          <p:cNvSpPr txBox="1"/>
          <p:nvPr/>
        </p:nvSpPr>
        <p:spPr>
          <a:xfrm>
            <a:off x="6973277" y="5870543"/>
            <a:ext cx="1570701" cy="36933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Calibri"/>
              </a:rPr>
              <a:t>Poor </a:t>
            </a:r>
            <a:r>
              <a:rPr lang="en-US" sz="1800" b="0" i="0" u="none" strike="noStrike" kern="1200" cap="none" spc="0" baseline="0" dirty="0">
                <a:solidFill>
                  <a:srgbClr val="000000"/>
                </a:solidFill>
                <a:uFillTx/>
                <a:latin typeface="Calibri"/>
              </a:rPr>
              <a:t>support </a:t>
            </a:r>
            <a:endParaRPr lang="en-GB" sz="1800" b="0" i="0" u="none" strike="noStrike" kern="1200" cap="none" spc="0" baseline="0" dirty="0">
              <a:solidFill>
                <a:srgbClr val="000000"/>
              </a:solidFill>
              <a:uFillTx/>
              <a:latin typeface="Calibri"/>
            </a:endParaRPr>
          </a:p>
        </p:txBody>
      </p:sp>
      <p:sp>
        <p:nvSpPr>
          <p:cNvPr id="26" name="TextBox 59">
            <a:extLst>
              <a:ext uri="{FF2B5EF4-FFF2-40B4-BE49-F238E27FC236}">
                <a16:creationId xmlns:a16="http://schemas.microsoft.com/office/drawing/2014/main" id="{D0D7760A-FF8C-4FF6-A10F-0CC1EE3FC616}"/>
              </a:ext>
            </a:extLst>
          </p:cNvPr>
          <p:cNvSpPr txBox="1"/>
          <p:nvPr/>
        </p:nvSpPr>
        <p:spPr>
          <a:xfrm>
            <a:off x="2456229" y="5907753"/>
            <a:ext cx="2659453" cy="369332"/>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Personal </a:t>
            </a:r>
            <a:r>
              <a:rPr lang="en-US" sz="1800" b="0" i="0" u="none" strike="noStrike" kern="1200" cap="none" spc="0" baseline="0">
                <a:solidFill>
                  <a:srgbClr val="000000"/>
                </a:solidFill>
                <a:uFillTx/>
                <a:latin typeface="Calibri"/>
              </a:rPr>
              <a:t>issues </a:t>
            </a:r>
            <a:endParaRPr lang="en-GB" sz="1800" b="0" i="0" u="none" strike="noStrike" kern="1200" cap="none" spc="0" baseline="0">
              <a:solidFill>
                <a:srgbClr val="000000"/>
              </a:solidFill>
              <a:uFillTx/>
              <a:latin typeface="Calibri"/>
            </a:endParaRPr>
          </a:p>
        </p:txBody>
      </p:sp>
      <p:sp>
        <p:nvSpPr>
          <p:cNvPr id="27" name="TextBox 61">
            <a:extLst>
              <a:ext uri="{FF2B5EF4-FFF2-40B4-BE49-F238E27FC236}">
                <a16:creationId xmlns:a16="http://schemas.microsoft.com/office/drawing/2014/main" id="{C646750E-B129-4CEE-A19D-795237F02AC1}"/>
              </a:ext>
            </a:extLst>
          </p:cNvPr>
          <p:cNvSpPr txBox="1"/>
          <p:nvPr/>
        </p:nvSpPr>
        <p:spPr>
          <a:xfrm>
            <a:off x="1670456" y="4363669"/>
            <a:ext cx="2623431" cy="369332"/>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Calibri"/>
              </a:rPr>
              <a:t>Personal </a:t>
            </a:r>
            <a:r>
              <a:rPr lang="en-US" sz="1800" b="0" i="0" u="none" strike="noStrike" kern="1200" cap="none" spc="0" baseline="0" dirty="0">
                <a:solidFill>
                  <a:srgbClr val="000000"/>
                </a:solidFill>
                <a:uFillTx/>
                <a:latin typeface="Calibri"/>
              </a:rPr>
              <a:t>illness </a:t>
            </a:r>
            <a:endParaRPr lang="en-GB" sz="1800" b="0" i="0" u="none" strike="noStrike" kern="1200" cap="none" spc="0" baseline="0" dirty="0">
              <a:solidFill>
                <a:srgbClr val="000000"/>
              </a:solidFill>
              <a:uFillTx/>
              <a:latin typeface="Calibri"/>
            </a:endParaRPr>
          </a:p>
        </p:txBody>
      </p:sp>
      <p:sp>
        <p:nvSpPr>
          <p:cNvPr id="28" name="TextBox 62">
            <a:extLst>
              <a:ext uri="{FF2B5EF4-FFF2-40B4-BE49-F238E27FC236}">
                <a16:creationId xmlns:a16="http://schemas.microsoft.com/office/drawing/2014/main" id="{884D6585-E495-4DCA-A806-38944B22B39B}"/>
              </a:ext>
            </a:extLst>
          </p:cNvPr>
          <p:cNvSpPr txBox="1"/>
          <p:nvPr/>
        </p:nvSpPr>
        <p:spPr>
          <a:xfrm>
            <a:off x="1329437" y="4887962"/>
            <a:ext cx="2106558" cy="36933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Calibri"/>
              </a:rPr>
              <a:t>Family problems </a:t>
            </a:r>
            <a:endParaRPr lang="en-GB" sz="1800" b="0" i="0" u="none" strike="noStrike" kern="1200" cap="none" spc="0" baseline="0">
              <a:solidFill>
                <a:srgbClr val="000000"/>
              </a:solidFill>
              <a:uFillTx/>
              <a:latin typeface="Calibri"/>
            </a:endParaRPr>
          </a:p>
        </p:txBody>
      </p:sp>
      <p:sp>
        <p:nvSpPr>
          <p:cNvPr id="29" name="TextBox 28">
            <a:extLst>
              <a:ext uri="{FF2B5EF4-FFF2-40B4-BE49-F238E27FC236}">
                <a16:creationId xmlns:a16="http://schemas.microsoft.com/office/drawing/2014/main" id="{F1028B11-AD5D-46A1-BD0C-6C794E17ED82}"/>
              </a:ext>
            </a:extLst>
          </p:cNvPr>
          <p:cNvSpPr txBox="1"/>
          <p:nvPr/>
        </p:nvSpPr>
        <p:spPr>
          <a:xfrm>
            <a:off x="4836856" y="5485623"/>
            <a:ext cx="2320664"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Calibri"/>
              </a:rPr>
              <a:t>Poor </a:t>
            </a:r>
            <a:r>
              <a:rPr lang="en-US" sz="1800" b="0" i="0" u="none" strike="noStrike" kern="1200" cap="none" spc="0" baseline="0" dirty="0">
                <a:solidFill>
                  <a:srgbClr val="000000"/>
                </a:solidFill>
                <a:uFillTx/>
                <a:latin typeface="Calibri"/>
              </a:rPr>
              <a:t>motivation </a:t>
            </a:r>
            <a:endParaRPr lang="en-GB" sz="1800" b="0" i="0" u="none" strike="noStrike" kern="1200" cap="none" spc="0" baseline="0" dirty="0">
              <a:solidFill>
                <a:srgbClr val="000000"/>
              </a:solidFill>
              <a:uFillTx/>
              <a:latin typeface="Calibri"/>
            </a:endParaRPr>
          </a:p>
        </p:txBody>
      </p:sp>
      <p:sp>
        <p:nvSpPr>
          <p:cNvPr id="30" name="TextBox 29">
            <a:extLst>
              <a:ext uri="{FF2B5EF4-FFF2-40B4-BE49-F238E27FC236}">
                <a16:creationId xmlns:a16="http://schemas.microsoft.com/office/drawing/2014/main" id="{C1C8034F-F9F9-4A70-AADB-C4BEEAD61715}"/>
              </a:ext>
            </a:extLst>
          </p:cNvPr>
          <p:cNvSpPr txBox="1"/>
          <p:nvPr/>
        </p:nvSpPr>
        <p:spPr>
          <a:xfrm>
            <a:off x="5090490" y="4896778"/>
            <a:ext cx="2277093"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Calibri"/>
              </a:rPr>
              <a:t>Harassment</a:t>
            </a:r>
            <a:endParaRPr lang="en-GB" sz="1800" b="0" i="0" u="none" strike="noStrike" kern="1200" cap="none" spc="0" baseline="0">
              <a:solidFill>
                <a:srgbClr val="000000"/>
              </a:solidFill>
              <a:uFillTx/>
              <a:latin typeface="Calibri"/>
            </a:endParaRPr>
          </a:p>
        </p:txBody>
      </p:sp>
      <p:sp>
        <p:nvSpPr>
          <p:cNvPr id="31" name="TextBox 30">
            <a:extLst>
              <a:ext uri="{FF2B5EF4-FFF2-40B4-BE49-F238E27FC236}">
                <a16:creationId xmlns:a16="http://schemas.microsoft.com/office/drawing/2014/main" id="{7E6E2D8F-B05C-432A-BEAB-9651DD2B26CD}"/>
              </a:ext>
            </a:extLst>
          </p:cNvPr>
          <p:cNvSpPr txBox="1"/>
          <p:nvPr/>
        </p:nvSpPr>
        <p:spPr>
          <a:xfrm>
            <a:off x="5297895" y="4388669"/>
            <a:ext cx="2277093"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Calibri"/>
              </a:rPr>
              <a:t>Repeated mistakes </a:t>
            </a:r>
            <a:endParaRPr lang="en-GB" sz="1800" b="0" i="0" u="none" strike="noStrike" kern="1200" cap="none" spc="0" baseline="0">
              <a:solidFill>
                <a:srgbClr val="000000"/>
              </a:solidFill>
              <a:uFillTx/>
              <a:latin typeface="Calibri"/>
            </a:endParaRPr>
          </a:p>
        </p:txBody>
      </p:sp>
      <p:sp>
        <p:nvSpPr>
          <p:cNvPr id="32" name="TextBox 31">
            <a:extLst>
              <a:ext uri="{FF2B5EF4-FFF2-40B4-BE49-F238E27FC236}">
                <a16:creationId xmlns:a16="http://schemas.microsoft.com/office/drawing/2014/main" id="{1EF063AD-8693-4F3E-A38C-B733F4E9FC0C}"/>
              </a:ext>
            </a:extLst>
          </p:cNvPr>
          <p:cNvSpPr txBox="1"/>
          <p:nvPr/>
        </p:nvSpPr>
        <p:spPr>
          <a:xfrm>
            <a:off x="727008" y="5421447"/>
            <a:ext cx="2145241" cy="36933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dirty="0">
                <a:solidFill>
                  <a:srgbClr val="000000"/>
                </a:solidFill>
                <a:uFillTx/>
                <a:latin typeface="Calibri"/>
              </a:rPr>
              <a:t>Friendship issues </a:t>
            </a:r>
            <a:endParaRPr lang="en-GB" sz="1800" b="0" i="0" u="none" strike="noStrike" kern="1200" cap="none" spc="0" baseline="0" dirty="0">
              <a:solidFill>
                <a:srgbClr val="000000"/>
              </a:solidFill>
              <a:uFillTx/>
              <a:latin typeface="Calibri"/>
            </a:endParaRPr>
          </a:p>
        </p:txBody>
      </p:sp>
      <p:sp>
        <p:nvSpPr>
          <p:cNvPr id="33" name="TextBox 32">
            <a:extLst>
              <a:ext uri="{FF2B5EF4-FFF2-40B4-BE49-F238E27FC236}">
                <a16:creationId xmlns:a16="http://schemas.microsoft.com/office/drawing/2014/main" id="{192817DD-8C52-4FB0-82CC-4069BE1A800C}"/>
              </a:ext>
            </a:extLst>
          </p:cNvPr>
          <p:cNvSpPr txBox="1"/>
          <p:nvPr/>
        </p:nvSpPr>
        <p:spPr>
          <a:xfrm>
            <a:off x="1006309" y="2509578"/>
            <a:ext cx="2813228" cy="36933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Calibri"/>
              </a:rPr>
              <a:t>Work overload</a:t>
            </a:r>
            <a:endParaRPr lang="en-GB" sz="1800" b="0" i="0" u="none" strike="noStrike" kern="1200" cap="none" spc="0" baseline="0">
              <a:solidFill>
                <a:srgbClr val="000000"/>
              </a:solidFill>
              <a:uFillTx/>
              <a:latin typeface="Calibri"/>
            </a:endParaRPr>
          </a:p>
        </p:txBody>
      </p:sp>
      <p:sp>
        <p:nvSpPr>
          <p:cNvPr id="34" name="TextBox 33">
            <a:extLst>
              <a:ext uri="{FF2B5EF4-FFF2-40B4-BE49-F238E27FC236}">
                <a16:creationId xmlns:a16="http://schemas.microsoft.com/office/drawing/2014/main" id="{FEF98922-F1F4-476F-86EB-EBBEA63AC618}"/>
              </a:ext>
            </a:extLst>
          </p:cNvPr>
          <p:cNvSpPr txBox="1"/>
          <p:nvPr/>
        </p:nvSpPr>
        <p:spPr>
          <a:xfrm>
            <a:off x="1329437" y="3017090"/>
            <a:ext cx="1833893"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Mood </a:t>
            </a:r>
            <a:r>
              <a:rPr lang="en-US" sz="1800" b="0" i="0" u="none" strike="noStrike" kern="1200" cap="none" spc="0" baseline="0">
                <a:solidFill>
                  <a:srgbClr val="000000"/>
                </a:solidFill>
                <a:uFillTx/>
                <a:latin typeface="Calibri"/>
              </a:rPr>
              <a:t>disorder </a:t>
            </a:r>
            <a:endParaRPr lang="en-GB" sz="1800" b="0" i="0" u="none" strike="noStrike" kern="1200" cap="none" spc="0" baseline="0">
              <a:solidFill>
                <a:srgbClr val="000000"/>
              </a:solidFill>
              <a:uFillTx/>
              <a:latin typeface="Calibri"/>
            </a:endParaRPr>
          </a:p>
        </p:txBody>
      </p:sp>
      <p:sp>
        <p:nvSpPr>
          <p:cNvPr id="35" name="TextBox 34">
            <a:extLst>
              <a:ext uri="{FF2B5EF4-FFF2-40B4-BE49-F238E27FC236}">
                <a16:creationId xmlns:a16="http://schemas.microsoft.com/office/drawing/2014/main" id="{CCA13908-B2CE-423B-8EAC-4D541C7A3D89}"/>
              </a:ext>
            </a:extLst>
          </p:cNvPr>
          <p:cNvSpPr txBox="1"/>
          <p:nvPr/>
        </p:nvSpPr>
        <p:spPr>
          <a:xfrm>
            <a:off x="1463158" y="3440265"/>
            <a:ext cx="2320408"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Poor </a:t>
            </a:r>
            <a:r>
              <a:rPr lang="en-US" sz="1800" b="0" i="0" u="none" strike="noStrike" kern="1200" cap="none" spc="0" baseline="0">
                <a:solidFill>
                  <a:srgbClr val="000000"/>
                </a:solidFill>
                <a:uFillTx/>
                <a:latin typeface="Calibri"/>
              </a:rPr>
              <a:t>Healthcare </a:t>
            </a:r>
            <a:endParaRPr lang="en-GB" sz="1800" b="0" i="0" u="none" strike="noStrike" kern="1200" cap="none" spc="0" baseline="0">
              <a:solidFill>
                <a:srgbClr val="000000"/>
              </a:solidFill>
              <a:uFillTx/>
              <a:latin typeface="Calibri"/>
            </a:endParaRPr>
          </a:p>
        </p:txBody>
      </p:sp>
      <p:sp>
        <p:nvSpPr>
          <p:cNvPr id="36" name="TextBox 35">
            <a:extLst>
              <a:ext uri="{FF2B5EF4-FFF2-40B4-BE49-F238E27FC236}">
                <a16:creationId xmlns:a16="http://schemas.microsoft.com/office/drawing/2014/main" id="{6E3BC81D-10AB-4DAB-AF58-E70A4384465D}"/>
              </a:ext>
            </a:extLst>
          </p:cNvPr>
          <p:cNvSpPr txBox="1"/>
          <p:nvPr/>
        </p:nvSpPr>
        <p:spPr>
          <a:xfrm>
            <a:off x="5839001" y="3432767"/>
            <a:ext cx="2993919"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Poor </a:t>
            </a:r>
            <a:r>
              <a:rPr lang="en-US" sz="1800" b="0" i="0" u="none" strike="noStrike" kern="1200" cap="none" spc="0" baseline="0">
                <a:solidFill>
                  <a:srgbClr val="000000"/>
                </a:solidFill>
                <a:uFillTx/>
                <a:latin typeface="Calibri"/>
              </a:rPr>
              <a:t>communication </a:t>
            </a:r>
            <a:endParaRPr lang="en-GB" sz="1800" b="0" i="0" u="none" strike="noStrike" kern="1200" cap="none" spc="0" baseline="0">
              <a:solidFill>
                <a:srgbClr val="000000"/>
              </a:solidFill>
              <a:uFillTx/>
              <a:latin typeface="Calibri"/>
            </a:endParaRPr>
          </a:p>
        </p:txBody>
      </p:sp>
      <p:sp>
        <p:nvSpPr>
          <p:cNvPr id="41" name="TextBox 40">
            <a:extLst>
              <a:ext uri="{FF2B5EF4-FFF2-40B4-BE49-F238E27FC236}">
                <a16:creationId xmlns:a16="http://schemas.microsoft.com/office/drawing/2014/main" id="{F0C216B1-F752-4D7C-B93B-A2CDA49274B4}"/>
              </a:ext>
            </a:extLst>
          </p:cNvPr>
          <p:cNvSpPr txBox="1"/>
          <p:nvPr/>
        </p:nvSpPr>
        <p:spPr>
          <a:xfrm flipH="1">
            <a:off x="9533148" y="6277085"/>
            <a:ext cx="2277852" cy="369332"/>
          </a:xfrm>
          <a:prstGeom prst="rect">
            <a:avLst/>
          </a:prstGeom>
          <a:noFill/>
        </p:spPr>
        <p:txBody>
          <a:bodyPr wrap="square">
            <a:spAutoFit/>
          </a:bodyPr>
          <a:lstStyle/>
          <a:p>
            <a:r>
              <a:rPr lang="en-US" sz="1800" b="0" i="0" u="none" strike="noStrike" kern="1200" cap="none" spc="0" baseline="0" dirty="0">
                <a:solidFill>
                  <a:srgbClr val="000000"/>
                </a:solidFill>
                <a:uFillTx/>
                <a:latin typeface="Times New Roman" pitchFamily="18"/>
                <a:ea typeface="Times New Roman" pitchFamily="18"/>
              </a:rPr>
              <a:t>(</a:t>
            </a:r>
            <a:r>
              <a:rPr lang="en-US" sz="1800" b="0" i="0" u="none" strike="noStrike" kern="1200" cap="none" spc="0" baseline="0" dirty="0" err="1">
                <a:solidFill>
                  <a:srgbClr val="000000"/>
                </a:solidFill>
                <a:uFillTx/>
                <a:latin typeface="Times New Roman" pitchFamily="18"/>
                <a:ea typeface="Times New Roman" pitchFamily="18"/>
              </a:rPr>
              <a:t>Plaford</a:t>
            </a:r>
            <a:r>
              <a:rPr lang="en-US" sz="1800" b="0" i="0" u="none" strike="noStrike" kern="1200" cap="none" spc="0" baseline="0" dirty="0">
                <a:solidFill>
                  <a:srgbClr val="000000"/>
                </a:solidFill>
                <a:uFillTx/>
                <a:latin typeface="Times New Roman" pitchFamily="18"/>
                <a:ea typeface="Times New Roman" pitchFamily="18"/>
              </a:rPr>
              <a:t>, G. R. 2018)</a:t>
            </a:r>
            <a:endParaRPr lang="en-GB" dirty="0"/>
          </a:p>
        </p:txBody>
      </p:sp>
      <p:sp>
        <p:nvSpPr>
          <p:cNvPr id="42" name="TextBox 41">
            <a:extLst>
              <a:ext uri="{FF2B5EF4-FFF2-40B4-BE49-F238E27FC236}">
                <a16:creationId xmlns:a16="http://schemas.microsoft.com/office/drawing/2014/main" id="{A13300AC-37EB-4761-9379-4BEEC7F61096}"/>
              </a:ext>
            </a:extLst>
          </p:cNvPr>
          <p:cNvSpPr txBox="1"/>
          <p:nvPr/>
        </p:nvSpPr>
        <p:spPr>
          <a:xfrm>
            <a:off x="10322266" y="3532672"/>
            <a:ext cx="1869734" cy="1200329"/>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PK" sz="1800" b="1" i="0" u="none" strike="noStrike" kern="1200" cap="none" spc="0" normalizeH="0" baseline="0" noProof="0" dirty="0">
                <a:ln>
                  <a:noFill/>
                </a:ln>
                <a:solidFill>
                  <a:srgbClr val="003399"/>
                </a:solidFill>
                <a:effectLst/>
                <a:uLnTx/>
                <a:uFillTx/>
                <a:latin typeface="Verdana" panose="020B0604030504040204" pitchFamily="34" charset="0"/>
                <a:ea typeface="+mn-ea"/>
                <a:cs typeface="+mn-cs"/>
              </a:rPr>
              <a:t>STRESS</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PK" sz="1800" b="1" i="0" u="none" strike="noStrike" kern="1200" cap="none" spc="0" normalizeH="0" baseline="0" noProof="0" dirty="0">
                <a:ln>
                  <a:noFill/>
                </a:ln>
                <a:solidFill>
                  <a:srgbClr val="003399"/>
                </a:solidFill>
                <a:effectLst/>
                <a:uLnTx/>
                <a:uFillTx/>
                <a:latin typeface="Verdana" panose="020B0604030504040204" pitchFamily="34" charset="0"/>
                <a:ea typeface="+mn-ea"/>
                <a:cs typeface="+mn-cs"/>
              </a:rPr>
              <a:t> IN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PK" sz="1800" b="1" i="0" u="none" strike="noStrike" kern="1200" cap="none" spc="0" normalizeH="0" baseline="0" noProof="0" dirty="0">
                <a:ln>
                  <a:noFill/>
                </a:ln>
                <a:solidFill>
                  <a:srgbClr val="003399"/>
                </a:solidFill>
                <a:effectLst/>
                <a:uLnTx/>
                <a:uFillTx/>
                <a:latin typeface="Verdana" panose="020B0604030504040204" pitchFamily="34" charset="0"/>
                <a:ea typeface="+mn-ea"/>
                <a:cs typeface="+mn-cs"/>
              </a:rPr>
              <a:t>WORKPLACE</a:t>
            </a:r>
          </a:p>
          <a:p>
            <a:endParaRPr lang="en-GB" dirty="0"/>
          </a:p>
        </p:txBody>
      </p:sp>
    </p:spTree>
    <p:extLst>
      <p:ext uri="{BB962C8B-B14F-4D97-AF65-F5344CB8AC3E}">
        <p14:creationId xmlns:p14="http://schemas.microsoft.com/office/powerpoint/2010/main" val="10236119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3531210-69A3-4647-A80B-0FA5ED8B8917}"/>
              </a:ext>
            </a:extLst>
          </p:cNvPr>
          <p:cNvSpPr>
            <a:spLocks noGrp="1"/>
          </p:cNvSpPr>
          <p:nvPr>
            <p:ph type="sldNum" sz="quarter" idx="12"/>
          </p:nvPr>
        </p:nvSpPr>
        <p:spPr/>
        <p:txBody>
          <a:bodyPr/>
          <a:lstStyle/>
          <a:p>
            <a:fld id="{CA493B8F-2C9E-42FB-9CA8-1C6B258CDA1E}" type="slidenum">
              <a:rPr lang="en-US" smtClean="0"/>
              <a:t>8</a:t>
            </a:fld>
            <a:endParaRPr lang="en-US"/>
          </a:p>
        </p:txBody>
      </p:sp>
      <p:sp>
        <p:nvSpPr>
          <p:cNvPr id="3" name="Title 1">
            <a:extLst>
              <a:ext uri="{FF2B5EF4-FFF2-40B4-BE49-F238E27FC236}">
                <a16:creationId xmlns:a16="http://schemas.microsoft.com/office/drawing/2014/main" id="{9FF36F8F-AADE-4F1C-971A-030BE81441E0}"/>
              </a:ext>
            </a:extLst>
          </p:cNvPr>
          <p:cNvSpPr txBox="1">
            <a:spLocks/>
          </p:cNvSpPr>
          <p:nvPr/>
        </p:nvSpPr>
        <p:spPr>
          <a:xfrm>
            <a:off x="621279" y="558732"/>
            <a:ext cx="10058400" cy="660727"/>
          </a:xfrm>
          <a:prstGeom prst="rect">
            <a:avLst/>
          </a:prstGeom>
        </p:spPr>
        <p:txBody>
          <a:bodyPr/>
          <a:lstStyle>
            <a:lvl1pPr algn="l" defTabSz="914400" rtl="0" eaLnBrk="1" latinLnBrk="0" hangingPunct="1">
              <a:lnSpc>
                <a:spcPct val="80000"/>
              </a:lnSpc>
              <a:spcBef>
                <a:spcPct val="0"/>
              </a:spcBef>
              <a:buNone/>
              <a:defRPr sz="5000" kern="1200" cap="all" spc="100" baseline="0">
                <a:solidFill>
                  <a:schemeClr val="tx1">
                    <a:lumMod val="90000"/>
                    <a:lumOff val="10000"/>
                  </a:schemeClr>
                </a:solidFill>
                <a:latin typeface="+mj-lt"/>
                <a:ea typeface="+mj-ea"/>
                <a:cs typeface="+mj-cs"/>
              </a:defRPr>
            </a:lvl1pPr>
          </a:lstStyle>
          <a:p>
            <a:r>
              <a:rPr lang="en-GB" sz="4300" u="sng" dirty="0"/>
              <a:t>Pestle analysis</a:t>
            </a:r>
          </a:p>
        </p:txBody>
      </p:sp>
      <p:graphicFrame>
        <p:nvGraphicFramePr>
          <p:cNvPr id="4" name="Table 9">
            <a:extLst>
              <a:ext uri="{FF2B5EF4-FFF2-40B4-BE49-F238E27FC236}">
                <a16:creationId xmlns:a16="http://schemas.microsoft.com/office/drawing/2014/main" id="{E8C12291-31ED-4F93-A6E8-25039404CBEA}"/>
              </a:ext>
            </a:extLst>
          </p:cNvPr>
          <p:cNvGraphicFramePr>
            <a:graphicFrameLocks/>
          </p:cNvGraphicFramePr>
          <p:nvPr>
            <p:extLst>
              <p:ext uri="{D42A27DB-BD31-4B8C-83A1-F6EECF244321}">
                <p14:modId xmlns:p14="http://schemas.microsoft.com/office/powerpoint/2010/main" val="3284947832"/>
              </p:ext>
            </p:extLst>
          </p:nvPr>
        </p:nvGraphicFramePr>
        <p:xfrm>
          <a:off x="498763" y="1545629"/>
          <a:ext cx="11312238" cy="4894760"/>
        </p:xfrm>
        <a:graphic>
          <a:graphicData uri="http://schemas.openxmlformats.org/drawingml/2006/table">
            <a:tbl>
              <a:tblPr firstRow="1" bandRow="1">
                <a:effectLst/>
                <a:tableStyleId>{5C22544A-7EE6-4342-B048-85BDC9FD1C3A}</a:tableStyleId>
              </a:tblPr>
              <a:tblGrid>
                <a:gridCol w="1885373">
                  <a:extLst>
                    <a:ext uri="{9D8B030D-6E8A-4147-A177-3AD203B41FA5}">
                      <a16:colId xmlns:a16="http://schemas.microsoft.com/office/drawing/2014/main" val="3406288527"/>
                    </a:ext>
                  </a:extLst>
                </a:gridCol>
                <a:gridCol w="1885373">
                  <a:extLst>
                    <a:ext uri="{9D8B030D-6E8A-4147-A177-3AD203B41FA5}">
                      <a16:colId xmlns:a16="http://schemas.microsoft.com/office/drawing/2014/main" val="3118475999"/>
                    </a:ext>
                  </a:extLst>
                </a:gridCol>
                <a:gridCol w="1880950">
                  <a:extLst>
                    <a:ext uri="{9D8B030D-6E8A-4147-A177-3AD203B41FA5}">
                      <a16:colId xmlns:a16="http://schemas.microsoft.com/office/drawing/2014/main" val="2849990958"/>
                    </a:ext>
                  </a:extLst>
                </a:gridCol>
                <a:gridCol w="1889796">
                  <a:extLst>
                    <a:ext uri="{9D8B030D-6E8A-4147-A177-3AD203B41FA5}">
                      <a16:colId xmlns:a16="http://schemas.microsoft.com/office/drawing/2014/main" val="2946018569"/>
                    </a:ext>
                  </a:extLst>
                </a:gridCol>
                <a:gridCol w="1885373">
                  <a:extLst>
                    <a:ext uri="{9D8B030D-6E8A-4147-A177-3AD203B41FA5}">
                      <a16:colId xmlns:a16="http://schemas.microsoft.com/office/drawing/2014/main" val="4060736941"/>
                    </a:ext>
                  </a:extLst>
                </a:gridCol>
                <a:gridCol w="1885373">
                  <a:extLst>
                    <a:ext uri="{9D8B030D-6E8A-4147-A177-3AD203B41FA5}">
                      <a16:colId xmlns:a16="http://schemas.microsoft.com/office/drawing/2014/main" val="1895770011"/>
                    </a:ext>
                  </a:extLst>
                </a:gridCol>
              </a:tblGrid>
              <a:tr h="1108559">
                <a:tc>
                  <a:txBody>
                    <a:bodyPr/>
                    <a:lstStyle/>
                    <a:p>
                      <a:pPr lvl="0"/>
                      <a:r>
                        <a:rPr lang="en-GB" sz="4000" dirty="0"/>
                        <a:t>P </a:t>
                      </a:r>
                    </a:p>
                    <a:p>
                      <a:pPr lvl="0"/>
                      <a:r>
                        <a:rPr lang="en-GB" sz="1800" dirty="0"/>
                        <a:t>POLITICAL</a:t>
                      </a:r>
                      <a:endParaRPr lang="en-GB" sz="3600" dirty="0"/>
                    </a:p>
                  </a:txBody>
                  <a:tcPr/>
                </a:tc>
                <a:tc>
                  <a:txBody>
                    <a:bodyPr/>
                    <a:lstStyle/>
                    <a:p>
                      <a:pPr lvl="0"/>
                      <a:r>
                        <a:rPr lang="en-GB" sz="4000" dirty="0"/>
                        <a:t>E </a:t>
                      </a:r>
                    </a:p>
                    <a:p>
                      <a:pPr lvl="0"/>
                      <a:r>
                        <a:rPr lang="en-GB" sz="1800" dirty="0"/>
                        <a:t>ECONOMIC</a:t>
                      </a:r>
                      <a:endParaRPr lang="en-GB" sz="3600" dirty="0"/>
                    </a:p>
                  </a:txBody>
                  <a:tcPr/>
                </a:tc>
                <a:tc>
                  <a:txBody>
                    <a:bodyPr/>
                    <a:lstStyle/>
                    <a:p>
                      <a:pPr lvl="0"/>
                      <a:r>
                        <a:rPr lang="en-GB" sz="4000" dirty="0"/>
                        <a:t>S </a:t>
                      </a:r>
                    </a:p>
                    <a:p>
                      <a:pPr lvl="0"/>
                      <a:r>
                        <a:rPr lang="en-GB" sz="1800" dirty="0"/>
                        <a:t>SOCIAL</a:t>
                      </a:r>
                      <a:endParaRPr lang="en-GB" sz="3600" dirty="0"/>
                    </a:p>
                  </a:txBody>
                  <a:tcPr/>
                </a:tc>
                <a:tc>
                  <a:txBody>
                    <a:bodyPr/>
                    <a:lstStyle/>
                    <a:p>
                      <a:pPr lvl="0"/>
                      <a:r>
                        <a:rPr lang="en-GB" sz="4000" dirty="0"/>
                        <a:t>T </a:t>
                      </a:r>
                      <a:r>
                        <a:rPr lang="en-GB" sz="1800" dirty="0"/>
                        <a:t>TECHNOLOGICAL</a:t>
                      </a:r>
                      <a:endParaRPr lang="en-GB" sz="4000" dirty="0"/>
                    </a:p>
                  </a:txBody>
                  <a:tcPr/>
                </a:tc>
                <a:tc>
                  <a:txBody>
                    <a:bodyPr/>
                    <a:lstStyle/>
                    <a:p>
                      <a:pPr lvl="0"/>
                      <a:r>
                        <a:rPr lang="en-GB" sz="4000" dirty="0"/>
                        <a:t>L </a:t>
                      </a:r>
                    </a:p>
                    <a:p>
                      <a:pPr lvl="0"/>
                      <a:r>
                        <a:rPr lang="en-GB" sz="1800" dirty="0"/>
                        <a:t>LEGAL</a:t>
                      </a:r>
                      <a:endParaRPr lang="en-GB" sz="3600" dirty="0"/>
                    </a:p>
                  </a:txBody>
                  <a:tcPr/>
                </a:tc>
                <a:tc>
                  <a:txBody>
                    <a:bodyPr/>
                    <a:lstStyle/>
                    <a:p>
                      <a:pPr lvl="0"/>
                      <a:r>
                        <a:rPr lang="en-GB" sz="4000" dirty="0"/>
                        <a:t>E </a:t>
                      </a:r>
                      <a:r>
                        <a:rPr lang="en-GB" sz="1800" dirty="0"/>
                        <a:t>ENVIRONMENTAL</a:t>
                      </a:r>
                      <a:endParaRPr lang="en-GB" sz="1900" dirty="0"/>
                    </a:p>
                  </a:txBody>
                  <a:tcPr/>
                </a:tc>
                <a:extLst>
                  <a:ext uri="{0D108BD9-81ED-4DB2-BD59-A6C34878D82A}">
                    <a16:rowId xmlns:a16="http://schemas.microsoft.com/office/drawing/2014/main" val="3845535083"/>
                  </a:ext>
                </a:extLst>
              </a:tr>
              <a:tr h="3645080">
                <a:tc>
                  <a:txBody>
                    <a:bodyPr/>
                    <a:lstStyle/>
                    <a:p>
                      <a:pPr marL="285750" lvl="0" indent="-285750">
                        <a:buSzPct val="100000"/>
                        <a:buFont typeface="Arial" pitchFamily="34"/>
                        <a:buChar char="•"/>
                      </a:pPr>
                      <a:r>
                        <a:rPr lang="en-GB" sz="1600" dirty="0"/>
                        <a:t>  mistrust towards government policies.</a:t>
                      </a:r>
                    </a:p>
                    <a:p>
                      <a:pPr marL="285750" lvl="0" indent="-285750">
                        <a:buSzPct val="100000"/>
                        <a:buFont typeface="Arial" pitchFamily="34"/>
                        <a:buChar char="•"/>
                      </a:pPr>
                      <a:r>
                        <a:rPr lang="en-GB" sz="1600" dirty="0"/>
                        <a:t> increase in taxations.</a:t>
                      </a:r>
                    </a:p>
                    <a:p>
                      <a:pPr marL="285750" lvl="0" indent="-285750">
                        <a:buSzPct val="100000"/>
                        <a:buFont typeface="Arial" pitchFamily="34"/>
                        <a:buChar char="•"/>
                      </a:pPr>
                      <a:r>
                        <a:rPr lang="en-GB" sz="1600" dirty="0"/>
                        <a:t> lack of policies limiting causes of workplace stress.</a:t>
                      </a:r>
                    </a:p>
                  </a:txBody>
                  <a:tcPr/>
                </a:tc>
                <a:tc>
                  <a:txBody>
                    <a:bodyPr/>
                    <a:lstStyle/>
                    <a:p>
                      <a:pPr marL="285750" lvl="0" indent="-285750">
                        <a:buSzPct val="100000"/>
                        <a:buFont typeface="Arial" pitchFamily="34"/>
                        <a:buChar char="•"/>
                      </a:pPr>
                      <a:r>
                        <a:rPr lang="en-GB" sz="1600" dirty="0"/>
                        <a:t>Poor profit turnover for company.</a:t>
                      </a:r>
                    </a:p>
                    <a:p>
                      <a:pPr marL="285750" lvl="0" indent="-285750">
                        <a:buSzPct val="100000"/>
                        <a:buFont typeface="Arial" pitchFamily="34"/>
                        <a:buChar char="•"/>
                      </a:pPr>
                      <a:r>
                        <a:rPr lang="en-GB" sz="1600" dirty="0"/>
                        <a:t>National/ international economic instability.</a:t>
                      </a:r>
                    </a:p>
                    <a:p>
                      <a:pPr marL="0" lvl="0" indent="0">
                        <a:buNone/>
                      </a:pPr>
                      <a:r>
                        <a:rPr lang="en-GB" sz="1600" dirty="0"/>
                        <a:t>   </a:t>
                      </a:r>
                    </a:p>
                    <a:p>
                      <a:pPr marL="285750" lvl="0" indent="-285750">
                        <a:buSzPct val="100000"/>
                        <a:buFont typeface="Arial" pitchFamily="34"/>
                        <a:buChar char="•"/>
                      </a:pPr>
                      <a:endParaRPr lang="en-GB" sz="1600" dirty="0"/>
                    </a:p>
                  </a:txBody>
                  <a:tcPr/>
                </a:tc>
                <a:tc>
                  <a:txBody>
                    <a:bodyPr/>
                    <a:lstStyle/>
                    <a:p>
                      <a:pPr marL="285750" lvl="0" indent="-285750">
                        <a:buSzPct val="100000"/>
                        <a:buFont typeface="Arial" pitchFamily="34"/>
                        <a:buChar char="•"/>
                      </a:pPr>
                      <a:r>
                        <a:rPr lang="en-GB" sz="1600" dirty="0"/>
                        <a:t>Workplace conflict among employees.</a:t>
                      </a:r>
                    </a:p>
                    <a:p>
                      <a:pPr marL="285750" lvl="0" indent="-285750">
                        <a:buSzPct val="100000"/>
                        <a:buFont typeface="Arial" pitchFamily="34"/>
                        <a:buChar char="•"/>
                      </a:pPr>
                      <a:r>
                        <a:rPr lang="en-GB" sz="1600" dirty="0"/>
                        <a:t>Biasness or nepotism present in organisation.</a:t>
                      </a:r>
                    </a:p>
                    <a:p>
                      <a:pPr marL="285750" lvl="0" indent="-285750">
                        <a:buSzPct val="100000"/>
                        <a:buFont typeface="Arial" pitchFamily="34"/>
                        <a:buChar char="•"/>
                      </a:pPr>
                      <a:r>
                        <a:rPr lang="en-GB" sz="1600" dirty="0"/>
                        <a:t>Misuse of power by high ups.</a:t>
                      </a:r>
                      <a:endParaRPr lang="en-GB" sz="4000" dirty="0"/>
                    </a:p>
                  </a:txBody>
                  <a:tcPr/>
                </a:tc>
                <a:tc>
                  <a:txBody>
                    <a:bodyPr/>
                    <a:lstStyle/>
                    <a:p>
                      <a:pPr marL="285750" lvl="0" indent="-285750">
                        <a:buSzPct val="100000"/>
                        <a:buFont typeface="Arial" pitchFamily="34"/>
                        <a:buChar char="•"/>
                      </a:pPr>
                      <a:r>
                        <a:rPr lang="en-GB" sz="1600" dirty="0"/>
                        <a:t>Advancement of technology leading to less job security. </a:t>
                      </a:r>
                    </a:p>
                    <a:p>
                      <a:pPr marL="285750" lvl="0" indent="-285750">
                        <a:buSzPct val="100000"/>
                        <a:buFont typeface="Arial" pitchFamily="34"/>
                        <a:buChar char="•"/>
                      </a:pPr>
                      <a:r>
                        <a:rPr lang="en-GB" sz="1600" dirty="0"/>
                        <a:t>Human labour being replaced leading to job redundancy.</a:t>
                      </a:r>
                    </a:p>
                  </a:txBody>
                  <a:tcPr/>
                </a:tc>
                <a:tc>
                  <a:txBody>
                    <a:bodyPr/>
                    <a:lstStyle/>
                    <a:p>
                      <a:pPr marL="285750" lvl="0" indent="-285750">
                        <a:buSzPct val="100000"/>
                        <a:buFont typeface="Arial" pitchFamily="34"/>
                        <a:buChar char="•"/>
                      </a:pPr>
                      <a:r>
                        <a:rPr lang="en-US" sz="1600" dirty="0"/>
                        <a:t> Legislative changes may force you to adapt</a:t>
                      </a:r>
                    </a:p>
                    <a:p>
                      <a:pPr marL="285750" lvl="0" indent="-285750">
                        <a:buSzPct val="100000"/>
                        <a:buFont typeface="Arial" pitchFamily="34"/>
                        <a:buChar char="•"/>
                      </a:pPr>
                      <a:r>
                        <a:rPr lang="en-US" sz="1600" dirty="0"/>
                        <a:t>  procedures to comply with new legal obligations.</a:t>
                      </a:r>
                    </a:p>
                    <a:p>
                      <a:pPr marL="285750" lvl="0" indent="-285750">
                        <a:buSzPct val="100000"/>
                        <a:buFont typeface="Arial" pitchFamily="34"/>
                        <a:buChar char="•"/>
                      </a:pPr>
                      <a:r>
                        <a:rPr lang="en-US" sz="1600" dirty="0"/>
                        <a:t> This could include rules governing taxation.</a:t>
                      </a:r>
                      <a:endParaRPr lang="en-GB" sz="1600" dirty="0"/>
                    </a:p>
                  </a:txBody>
                  <a:tcPr/>
                </a:tc>
                <a:tc>
                  <a:txBody>
                    <a:bodyPr/>
                    <a:lstStyle/>
                    <a:p>
                      <a:pPr marL="285750" lvl="0" indent="-285750">
                        <a:buSzPct val="100000"/>
                        <a:buFont typeface="Arial" pitchFamily="34"/>
                        <a:buChar char="•"/>
                      </a:pPr>
                      <a:r>
                        <a:rPr lang="en-US" sz="1600" b="0" i="0" kern="1200" dirty="0">
                          <a:solidFill>
                            <a:srgbClr val="000000"/>
                          </a:solidFill>
                          <a:latin typeface="Calibri"/>
                        </a:rPr>
                        <a:t>These are becoming an increasingly influential area in business.</a:t>
                      </a:r>
                    </a:p>
                    <a:p>
                      <a:pPr marL="285750" lvl="0" indent="-285750">
                        <a:buSzPct val="100000"/>
                        <a:buFont typeface="Arial" pitchFamily="34"/>
                        <a:buChar char="•"/>
                      </a:pPr>
                      <a:r>
                        <a:rPr lang="en-US" sz="1600" b="0" i="0" kern="1200" dirty="0">
                          <a:solidFill>
                            <a:srgbClr val="000000"/>
                          </a:solidFill>
                          <a:latin typeface="Calibri"/>
                        </a:rPr>
                        <a:t> Due to sociological trends of greener living. </a:t>
                      </a:r>
                    </a:p>
                    <a:p>
                      <a:pPr marL="285750" lvl="0" indent="-285750">
                        <a:buSzPct val="100000"/>
                        <a:buFont typeface="Arial" pitchFamily="34"/>
                        <a:buChar char="•"/>
                      </a:pPr>
                      <a:r>
                        <a:rPr lang="en-US" sz="1600" b="0" i="0" kern="1200" dirty="0">
                          <a:solidFill>
                            <a:srgbClr val="000000"/>
                          </a:solidFill>
                          <a:latin typeface="Calibri"/>
                        </a:rPr>
                        <a:t> Increased pressure to reduce the rate of global warming.</a:t>
                      </a:r>
                      <a:endParaRPr lang="en-GB" sz="3600" dirty="0"/>
                    </a:p>
                  </a:txBody>
                  <a:tcPr/>
                </a:tc>
                <a:extLst>
                  <a:ext uri="{0D108BD9-81ED-4DB2-BD59-A6C34878D82A}">
                    <a16:rowId xmlns:a16="http://schemas.microsoft.com/office/drawing/2014/main" val="3701796662"/>
                  </a:ext>
                </a:extLst>
              </a:tr>
            </a:tbl>
          </a:graphicData>
        </a:graphic>
      </p:graphicFrame>
      <p:sp>
        <p:nvSpPr>
          <p:cNvPr id="5" name="TextBox 10">
            <a:extLst>
              <a:ext uri="{FF2B5EF4-FFF2-40B4-BE49-F238E27FC236}">
                <a16:creationId xmlns:a16="http://schemas.microsoft.com/office/drawing/2014/main" id="{05EA305D-BB47-4B59-AAD6-031A5A2DC98B}"/>
              </a:ext>
            </a:extLst>
          </p:cNvPr>
          <p:cNvSpPr txBox="1"/>
          <p:nvPr/>
        </p:nvSpPr>
        <p:spPr>
          <a:xfrm>
            <a:off x="5361369" y="6470704"/>
            <a:ext cx="2905432" cy="36933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Calibri"/>
              </a:rPr>
              <a:t>(Reding, M  2021).</a:t>
            </a:r>
          </a:p>
        </p:txBody>
      </p:sp>
    </p:spTree>
    <p:extLst>
      <p:ext uri="{BB962C8B-B14F-4D97-AF65-F5344CB8AC3E}">
        <p14:creationId xmlns:p14="http://schemas.microsoft.com/office/powerpoint/2010/main" val="38794224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55E0E4F-5D31-434D-951F-6DBED55E9CAE}"/>
              </a:ext>
            </a:extLst>
          </p:cNvPr>
          <p:cNvSpPr>
            <a:spLocks noGrp="1"/>
          </p:cNvSpPr>
          <p:nvPr>
            <p:ph type="sldNum" sz="quarter" idx="12"/>
          </p:nvPr>
        </p:nvSpPr>
        <p:spPr/>
        <p:txBody>
          <a:bodyPr/>
          <a:lstStyle/>
          <a:p>
            <a:fld id="{CA493B8F-2C9E-42FB-9CA8-1C6B258CDA1E}" type="slidenum">
              <a:rPr lang="en-US" smtClean="0"/>
              <a:t>9</a:t>
            </a:fld>
            <a:endParaRPr lang="en-US"/>
          </a:p>
        </p:txBody>
      </p:sp>
      <p:graphicFrame>
        <p:nvGraphicFramePr>
          <p:cNvPr id="10" name="Table 9">
            <a:extLst>
              <a:ext uri="{FF2B5EF4-FFF2-40B4-BE49-F238E27FC236}">
                <a16:creationId xmlns:a16="http://schemas.microsoft.com/office/drawing/2014/main" id="{5DF11D07-545E-497B-A1CB-3E6EDDDDF18E}"/>
              </a:ext>
            </a:extLst>
          </p:cNvPr>
          <p:cNvGraphicFramePr>
            <a:graphicFrameLocks noGrp="1"/>
          </p:cNvGraphicFramePr>
          <p:nvPr>
            <p:extLst>
              <p:ext uri="{D42A27DB-BD31-4B8C-83A1-F6EECF244321}">
                <p14:modId xmlns:p14="http://schemas.microsoft.com/office/powerpoint/2010/main" val="1335143254"/>
              </p:ext>
            </p:extLst>
          </p:nvPr>
        </p:nvGraphicFramePr>
        <p:xfrm>
          <a:off x="599090" y="1040524"/>
          <a:ext cx="11030606" cy="5020275"/>
        </p:xfrm>
        <a:graphic>
          <a:graphicData uri="http://schemas.openxmlformats.org/drawingml/2006/table">
            <a:tbl>
              <a:tblPr firstRow="1" bandRow="1">
                <a:effectLst/>
                <a:tableStyleId>{5C22544A-7EE6-4342-B048-85BDC9FD1C3A}</a:tableStyleId>
              </a:tblPr>
              <a:tblGrid>
                <a:gridCol w="3652344">
                  <a:extLst>
                    <a:ext uri="{9D8B030D-6E8A-4147-A177-3AD203B41FA5}">
                      <a16:colId xmlns:a16="http://schemas.microsoft.com/office/drawing/2014/main" val="1595827199"/>
                    </a:ext>
                  </a:extLst>
                </a:gridCol>
                <a:gridCol w="3689131">
                  <a:extLst>
                    <a:ext uri="{9D8B030D-6E8A-4147-A177-3AD203B41FA5}">
                      <a16:colId xmlns:a16="http://schemas.microsoft.com/office/drawing/2014/main" val="2307818887"/>
                    </a:ext>
                  </a:extLst>
                </a:gridCol>
                <a:gridCol w="3689131">
                  <a:extLst>
                    <a:ext uri="{9D8B030D-6E8A-4147-A177-3AD203B41FA5}">
                      <a16:colId xmlns:a16="http://schemas.microsoft.com/office/drawing/2014/main" val="931797350"/>
                    </a:ext>
                  </a:extLst>
                </a:gridCol>
              </a:tblGrid>
              <a:tr h="835161">
                <a:tc>
                  <a:txBody>
                    <a:bodyPr/>
                    <a:lstStyle/>
                    <a:p>
                      <a:pPr lvl="0"/>
                      <a:r>
                        <a:rPr lang="en-GB" sz="2000"/>
                        <a:t>PLUS </a:t>
                      </a:r>
                    </a:p>
                  </a:txBody>
                  <a:tcPr/>
                </a:tc>
                <a:tc>
                  <a:txBody>
                    <a:bodyPr/>
                    <a:lstStyle/>
                    <a:p>
                      <a:pPr lvl="0"/>
                      <a:r>
                        <a:rPr lang="en-GB" sz="2000" dirty="0"/>
                        <a:t>MINUS</a:t>
                      </a:r>
                      <a:r>
                        <a:rPr lang="en-GB" dirty="0"/>
                        <a:t> </a:t>
                      </a:r>
                    </a:p>
                  </a:txBody>
                  <a:tcPr/>
                </a:tc>
                <a:tc>
                  <a:txBody>
                    <a:bodyPr/>
                    <a:lstStyle/>
                    <a:p>
                      <a:pPr lvl="0"/>
                      <a:r>
                        <a:rPr lang="en-US" sz="2000"/>
                        <a:t>INTERESTING </a:t>
                      </a:r>
                      <a:endParaRPr lang="en-GB" sz="2000"/>
                    </a:p>
                  </a:txBody>
                  <a:tcPr/>
                </a:tc>
                <a:extLst>
                  <a:ext uri="{0D108BD9-81ED-4DB2-BD59-A6C34878D82A}">
                    <a16:rowId xmlns:a16="http://schemas.microsoft.com/office/drawing/2014/main" val="1120119133"/>
                  </a:ext>
                </a:extLst>
              </a:tr>
              <a:tr h="4185114">
                <a:tc>
                  <a:txBody>
                    <a:bodyPr/>
                    <a:lstStyle/>
                    <a:p>
                      <a:pPr marL="285750" lvl="0" indent="-285750">
                        <a:buSzPct val="100000"/>
                        <a:buFont typeface="Arial" pitchFamily="34"/>
                        <a:buChar char="•"/>
                      </a:pPr>
                      <a:r>
                        <a:rPr lang="en-GB" dirty="0"/>
                        <a:t> Employee will be </a:t>
                      </a:r>
                      <a:r>
                        <a:rPr lang="en-US" dirty="0"/>
                        <a:t>satisfied   {+7}                                                                    </a:t>
                      </a:r>
                    </a:p>
                    <a:p>
                      <a:pPr marL="285750" lvl="0" indent="-285750">
                        <a:buSzPct val="100000"/>
                        <a:buFont typeface="Arial" pitchFamily="34"/>
                        <a:buChar char="•"/>
                      </a:pPr>
                      <a:r>
                        <a:rPr lang="en-GB" dirty="0"/>
                        <a:t>Less </a:t>
                      </a:r>
                      <a:r>
                        <a:rPr lang="en-US" dirty="0"/>
                        <a:t>absence                       {+8}</a:t>
                      </a:r>
                    </a:p>
                    <a:p>
                      <a:pPr marL="285750" lvl="0" indent="-285750">
                        <a:buSzPct val="100000"/>
                        <a:buFont typeface="Arial" pitchFamily="34"/>
                        <a:buChar char="•"/>
                      </a:pPr>
                      <a:r>
                        <a:rPr lang="en-US" dirty="0"/>
                        <a:t>Financial support                 {+7}</a:t>
                      </a:r>
                    </a:p>
                    <a:p>
                      <a:pPr marL="285750" lvl="0" indent="-285750">
                        <a:buSzPct val="100000"/>
                        <a:buFont typeface="Arial" pitchFamily="34"/>
                        <a:buChar char="•"/>
                      </a:pPr>
                      <a:r>
                        <a:rPr lang="en-US" dirty="0"/>
                        <a:t>Confident level                    {+8}</a:t>
                      </a:r>
                      <a:endParaRPr lang="en-GB" dirty="0"/>
                    </a:p>
                  </a:txBody>
                  <a:tcPr/>
                </a:tc>
                <a:tc>
                  <a:txBody>
                    <a:bodyPr/>
                    <a:lstStyle/>
                    <a:p>
                      <a:pPr marL="285750" lvl="0" indent="-285750">
                        <a:buSzPct val="100000"/>
                        <a:buFont typeface="Arial" pitchFamily="34"/>
                        <a:buChar char="•"/>
                      </a:pPr>
                      <a:r>
                        <a:rPr lang="en-GB" dirty="0"/>
                        <a:t>Costly                                {-3}</a:t>
                      </a:r>
                    </a:p>
                    <a:p>
                      <a:pPr marL="285750" lvl="0" indent="-285750">
                        <a:buSzPct val="100000"/>
                        <a:buFont typeface="Arial" pitchFamily="34"/>
                        <a:buChar char="•"/>
                      </a:pPr>
                      <a:r>
                        <a:rPr lang="en-GB" dirty="0"/>
                        <a:t>Less time                            {-2}</a:t>
                      </a:r>
                    </a:p>
                    <a:p>
                      <a:pPr marL="285750" lvl="0" indent="-285750">
                        <a:buSzPct val="100000"/>
                        <a:buFont typeface="Arial" pitchFamily="34"/>
                        <a:buChar char="•"/>
                      </a:pPr>
                      <a:r>
                        <a:rPr lang="en-GB" dirty="0"/>
                        <a:t>Time to time change            {-1}</a:t>
                      </a:r>
                    </a:p>
                    <a:p>
                      <a:pPr marL="285750" lvl="0" indent="-285750">
                        <a:buSzPct val="100000"/>
                        <a:buFont typeface="Arial" pitchFamily="34"/>
                        <a:buChar char="•"/>
                      </a:pPr>
                      <a:r>
                        <a:rPr lang="en-GB" dirty="0"/>
                        <a:t>Internet </a:t>
                      </a:r>
                      <a:r>
                        <a:rPr lang="en-US" dirty="0"/>
                        <a:t>problems                {-3}</a:t>
                      </a:r>
                      <a:endParaRPr lang="en-GB" dirty="0"/>
                    </a:p>
                  </a:txBody>
                  <a:tcPr/>
                </a:tc>
                <a:tc>
                  <a:txBody>
                    <a:bodyPr/>
                    <a:lstStyle/>
                    <a:p>
                      <a:pPr marL="285750" lvl="0" indent="-285750">
                        <a:buSzPct val="100000"/>
                        <a:buFont typeface="Arial" pitchFamily="34"/>
                        <a:buChar char="•"/>
                      </a:pPr>
                      <a:r>
                        <a:rPr lang="en-US" dirty="0"/>
                        <a:t>Attract more people           {+8}</a:t>
                      </a:r>
                    </a:p>
                    <a:p>
                      <a:pPr marL="285750" lvl="0" indent="-285750">
                        <a:buSzPct val="100000"/>
                        <a:buFont typeface="Arial" pitchFamily="34"/>
                        <a:buChar char="•"/>
                      </a:pPr>
                      <a:r>
                        <a:rPr lang="en-US" dirty="0"/>
                        <a:t>Enjoy with new skills like      {+6} digitals skills                       {+7}</a:t>
                      </a:r>
                    </a:p>
                    <a:p>
                      <a:pPr marL="285750" lvl="0" indent="-285750">
                        <a:buSzPct val="100000"/>
                        <a:buFont typeface="Arial" pitchFamily="34"/>
                        <a:buChar char="•"/>
                      </a:pPr>
                      <a:r>
                        <a:rPr lang="en-US" dirty="0"/>
                        <a:t>More Socialise                    {+7}</a:t>
                      </a:r>
                    </a:p>
                    <a:p>
                      <a:pPr marL="285750" lvl="0" indent="-285750">
                        <a:buSzPct val="100000"/>
                        <a:buFont typeface="Arial" pitchFamily="34"/>
                        <a:buChar char="•"/>
                      </a:pPr>
                      <a:endParaRPr lang="en-US" dirty="0"/>
                    </a:p>
                    <a:p>
                      <a:pPr marL="285750" lvl="0" indent="-285750">
                        <a:buSzPct val="100000"/>
                        <a:buFont typeface="Arial" pitchFamily="34"/>
                        <a:buChar char="•"/>
                      </a:pPr>
                      <a:endParaRPr lang="en-GB" dirty="0"/>
                    </a:p>
                  </a:txBody>
                  <a:tcPr/>
                </a:tc>
                <a:extLst>
                  <a:ext uri="{0D108BD9-81ED-4DB2-BD59-A6C34878D82A}">
                    <a16:rowId xmlns:a16="http://schemas.microsoft.com/office/drawing/2014/main" val="2420037146"/>
                  </a:ext>
                </a:extLst>
              </a:tr>
            </a:tbl>
          </a:graphicData>
        </a:graphic>
      </p:graphicFrame>
      <p:sp>
        <p:nvSpPr>
          <p:cNvPr id="12" name="TextBox 11">
            <a:extLst>
              <a:ext uri="{FF2B5EF4-FFF2-40B4-BE49-F238E27FC236}">
                <a16:creationId xmlns:a16="http://schemas.microsoft.com/office/drawing/2014/main" id="{06ED3FA3-71E0-4770-A692-E6E07A19D0EE}"/>
              </a:ext>
            </a:extLst>
          </p:cNvPr>
          <p:cNvSpPr txBox="1"/>
          <p:nvPr/>
        </p:nvSpPr>
        <p:spPr>
          <a:xfrm>
            <a:off x="562303" y="6238532"/>
            <a:ext cx="7790648" cy="369332"/>
          </a:xfrm>
          <a:prstGeom prst="rect">
            <a:avLst/>
          </a:prstGeom>
          <a:noFill/>
        </p:spPr>
        <p:txBody>
          <a:bodyPr wrap="square">
            <a:spAutoFit/>
          </a:bodyPr>
          <a:lstStyle/>
          <a:p>
            <a:r>
              <a:rPr lang="en-GB" sz="1800" b="0" i="0" u="none" strike="noStrike" kern="1200" cap="none" spc="0" baseline="0" dirty="0">
                <a:solidFill>
                  <a:srgbClr val="000000"/>
                </a:solidFill>
                <a:uFillTx/>
                <a:latin typeface="Calibri"/>
              </a:rPr>
              <a:t>Total= 23-9+28= 42        This </a:t>
            </a:r>
            <a:r>
              <a:rPr lang="en-US" sz="1800" b="0" i="0" u="none" strike="noStrike" kern="1200" cap="none" spc="0" baseline="0" dirty="0">
                <a:solidFill>
                  <a:srgbClr val="000000"/>
                </a:solidFill>
                <a:uFillTx/>
                <a:latin typeface="Calibri"/>
              </a:rPr>
              <a:t>decision found through this analysis is feasible.</a:t>
            </a:r>
            <a:endParaRPr lang="en-GB" dirty="0"/>
          </a:p>
        </p:txBody>
      </p:sp>
      <p:sp>
        <p:nvSpPr>
          <p:cNvPr id="14" name="TextBox 13">
            <a:extLst>
              <a:ext uri="{FF2B5EF4-FFF2-40B4-BE49-F238E27FC236}">
                <a16:creationId xmlns:a16="http://schemas.microsoft.com/office/drawing/2014/main" id="{14E3213B-6DE8-46C4-8354-580D943FAD7E}"/>
              </a:ext>
            </a:extLst>
          </p:cNvPr>
          <p:cNvSpPr txBox="1"/>
          <p:nvPr/>
        </p:nvSpPr>
        <p:spPr>
          <a:xfrm>
            <a:off x="562303" y="276676"/>
            <a:ext cx="6093372" cy="707886"/>
          </a:xfrm>
          <a:prstGeom prst="rect">
            <a:avLst/>
          </a:prstGeom>
          <a:noFill/>
        </p:spPr>
        <p:txBody>
          <a:bodyPr wrap="square">
            <a:spAutoFit/>
          </a:bodyPr>
          <a:lstStyle/>
          <a:p>
            <a:r>
              <a:rPr lang="en-GB" sz="4000" u="sng" dirty="0"/>
              <a:t>PMI</a:t>
            </a:r>
            <a:r>
              <a:rPr lang="en-US" sz="4000" u="sng" dirty="0"/>
              <a:t> for Employees </a:t>
            </a:r>
            <a:endParaRPr lang="en-GB" sz="4000" u="sng" dirty="0"/>
          </a:p>
        </p:txBody>
      </p:sp>
      <p:sp>
        <p:nvSpPr>
          <p:cNvPr id="3" name="TextBox 2">
            <a:extLst>
              <a:ext uri="{FF2B5EF4-FFF2-40B4-BE49-F238E27FC236}">
                <a16:creationId xmlns:a16="http://schemas.microsoft.com/office/drawing/2014/main" id="{8711D7C5-8A9F-4315-8FE1-5DCB82110B7B}"/>
              </a:ext>
            </a:extLst>
          </p:cNvPr>
          <p:cNvSpPr txBox="1"/>
          <p:nvPr/>
        </p:nvSpPr>
        <p:spPr>
          <a:xfrm>
            <a:off x="562303" y="5265683"/>
            <a:ext cx="3694387" cy="400110"/>
          </a:xfrm>
          <a:prstGeom prst="rect">
            <a:avLst/>
          </a:prstGeom>
          <a:noFill/>
        </p:spPr>
        <p:txBody>
          <a:bodyPr wrap="square" rtlCol="0">
            <a:spAutoFit/>
          </a:bodyPr>
          <a:lstStyle/>
          <a:p>
            <a:r>
              <a:rPr lang="en-GB" sz="2000" dirty="0"/>
              <a:t>Total=  +23</a:t>
            </a:r>
          </a:p>
        </p:txBody>
      </p:sp>
      <p:sp>
        <p:nvSpPr>
          <p:cNvPr id="4" name="TextBox 3">
            <a:extLst>
              <a:ext uri="{FF2B5EF4-FFF2-40B4-BE49-F238E27FC236}">
                <a16:creationId xmlns:a16="http://schemas.microsoft.com/office/drawing/2014/main" id="{62CE62C0-FCD7-4B7D-ADF6-495C782113AB}"/>
              </a:ext>
            </a:extLst>
          </p:cNvPr>
          <p:cNvSpPr txBox="1"/>
          <p:nvPr/>
        </p:nvSpPr>
        <p:spPr>
          <a:xfrm flipH="1">
            <a:off x="4614840" y="5265683"/>
            <a:ext cx="3320471" cy="369332"/>
          </a:xfrm>
          <a:prstGeom prst="rect">
            <a:avLst/>
          </a:prstGeom>
          <a:noFill/>
        </p:spPr>
        <p:txBody>
          <a:bodyPr wrap="square" rtlCol="0">
            <a:spAutoFit/>
          </a:bodyPr>
          <a:lstStyle/>
          <a:p>
            <a:r>
              <a:rPr lang="en-GB" dirty="0"/>
              <a:t>Total =  -9</a:t>
            </a:r>
          </a:p>
        </p:txBody>
      </p:sp>
      <p:sp>
        <p:nvSpPr>
          <p:cNvPr id="6" name="TextBox 5">
            <a:extLst>
              <a:ext uri="{FF2B5EF4-FFF2-40B4-BE49-F238E27FC236}">
                <a16:creationId xmlns:a16="http://schemas.microsoft.com/office/drawing/2014/main" id="{F8F3A8CA-AF23-476D-9EF6-81154674F698}"/>
              </a:ext>
            </a:extLst>
          </p:cNvPr>
          <p:cNvSpPr txBox="1"/>
          <p:nvPr/>
        </p:nvSpPr>
        <p:spPr>
          <a:xfrm>
            <a:off x="8352951" y="5352913"/>
            <a:ext cx="3458049" cy="369332"/>
          </a:xfrm>
          <a:prstGeom prst="rect">
            <a:avLst/>
          </a:prstGeom>
          <a:noFill/>
        </p:spPr>
        <p:txBody>
          <a:bodyPr wrap="square" rtlCol="0">
            <a:spAutoFit/>
          </a:bodyPr>
          <a:lstStyle/>
          <a:p>
            <a:r>
              <a:rPr lang="en-GB" dirty="0"/>
              <a:t>Total= +28</a:t>
            </a:r>
          </a:p>
        </p:txBody>
      </p:sp>
    </p:spTree>
    <p:extLst>
      <p:ext uri="{BB962C8B-B14F-4D97-AF65-F5344CB8AC3E}">
        <p14:creationId xmlns:p14="http://schemas.microsoft.com/office/powerpoint/2010/main" val="32217843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C0B9EB3-5D88-455A-BFD0-A67605B344C2}"/>
              </a:ext>
            </a:extLst>
          </p:cNvPr>
          <p:cNvSpPr>
            <a:spLocks noGrp="1"/>
          </p:cNvSpPr>
          <p:nvPr>
            <p:ph type="sldNum" sz="quarter" idx="12"/>
          </p:nvPr>
        </p:nvSpPr>
        <p:spPr/>
        <p:txBody>
          <a:bodyPr/>
          <a:lstStyle/>
          <a:p>
            <a:fld id="{CA493B8F-2C9E-42FB-9CA8-1C6B258CDA1E}" type="slidenum">
              <a:rPr lang="en-US" smtClean="0"/>
              <a:t>10</a:t>
            </a:fld>
            <a:endParaRPr lang="en-US"/>
          </a:p>
        </p:txBody>
      </p:sp>
      <p:sp>
        <p:nvSpPr>
          <p:cNvPr id="8" name="TextBox 7">
            <a:extLst>
              <a:ext uri="{FF2B5EF4-FFF2-40B4-BE49-F238E27FC236}">
                <a16:creationId xmlns:a16="http://schemas.microsoft.com/office/drawing/2014/main" id="{89496867-80C7-41C2-BEE4-AD8A29B187ED}"/>
              </a:ext>
            </a:extLst>
          </p:cNvPr>
          <p:cNvSpPr txBox="1"/>
          <p:nvPr/>
        </p:nvSpPr>
        <p:spPr>
          <a:xfrm>
            <a:off x="1150883" y="540548"/>
            <a:ext cx="8071945" cy="707886"/>
          </a:xfrm>
          <a:prstGeom prst="rect">
            <a:avLst/>
          </a:prstGeom>
          <a:noFill/>
        </p:spPr>
        <p:txBody>
          <a:bodyPr wrap="square" rtlCol="0">
            <a:spAutoFit/>
          </a:bodyPr>
          <a:lstStyle/>
          <a:p>
            <a:r>
              <a:rPr lang="en-GB" sz="4000" u="sng" dirty="0"/>
              <a:t>Grid analysis of work related stress</a:t>
            </a:r>
          </a:p>
        </p:txBody>
      </p:sp>
      <p:graphicFrame>
        <p:nvGraphicFramePr>
          <p:cNvPr id="9" name="Table 9">
            <a:extLst>
              <a:ext uri="{FF2B5EF4-FFF2-40B4-BE49-F238E27FC236}">
                <a16:creationId xmlns:a16="http://schemas.microsoft.com/office/drawing/2014/main" id="{EFDE4DE1-24D6-4784-B589-13434F5D8572}"/>
              </a:ext>
            </a:extLst>
          </p:cNvPr>
          <p:cNvGraphicFramePr>
            <a:graphicFrameLocks noGrp="1"/>
          </p:cNvGraphicFramePr>
          <p:nvPr>
            <p:extLst>
              <p:ext uri="{D42A27DB-BD31-4B8C-83A1-F6EECF244321}">
                <p14:modId xmlns:p14="http://schemas.microsoft.com/office/powerpoint/2010/main" val="2250781834"/>
              </p:ext>
            </p:extLst>
          </p:nvPr>
        </p:nvGraphicFramePr>
        <p:xfrm>
          <a:off x="1150882" y="1470105"/>
          <a:ext cx="9686452" cy="2907786"/>
        </p:xfrm>
        <a:graphic>
          <a:graphicData uri="http://schemas.openxmlformats.org/drawingml/2006/table">
            <a:tbl>
              <a:tblPr firstRow="1" bandRow="1">
                <a:tableStyleId>{6E25E649-3F16-4E02-A733-19D2CDBF48F0}</a:tableStyleId>
              </a:tblPr>
              <a:tblGrid>
                <a:gridCol w="2421613">
                  <a:extLst>
                    <a:ext uri="{9D8B030D-6E8A-4147-A177-3AD203B41FA5}">
                      <a16:colId xmlns:a16="http://schemas.microsoft.com/office/drawing/2014/main" val="567056499"/>
                    </a:ext>
                  </a:extLst>
                </a:gridCol>
                <a:gridCol w="2421613">
                  <a:extLst>
                    <a:ext uri="{9D8B030D-6E8A-4147-A177-3AD203B41FA5}">
                      <a16:colId xmlns:a16="http://schemas.microsoft.com/office/drawing/2014/main" val="3380582438"/>
                    </a:ext>
                  </a:extLst>
                </a:gridCol>
                <a:gridCol w="2421613">
                  <a:extLst>
                    <a:ext uri="{9D8B030D-6E8A-4147-A177-3AD203B41FA5}">
                      <a16:colId xmlns:a16="http://schemas.microsoft.com/office/drawing/2014/main" val="1752305253"/>
                    </a:ext>
                  </a:extLst>
                </a:gridCol>
                <a:gridCol w="2421613">
                  <a:extLst>
                    <a:ext uri="{9D8B030D-6E8A-4147-A177-3AD203B41FA5}">
                      <a16:colId xmlns:a16="http://schemas.microsoft.com/office/drawing/2014/main" val="2314363774"/>
                    </a:ext>
                  </a:extLst>
                </a:gridCol>
              </a:tblGrid>
              <a:tr h="533338">
                <a:tc>
                  <a:txBody>
                    <a:bodyPr/>
                    <a:lstStyle/>
                    <a:p>
                      <a:r>
                        <a:rPr lang="en-GB" dirty="0"/>
                        <a:t>Element</a:t>
                      </a:r>
                    </a:p>
                  </a:txBody>
                  <a:tcPr/>
                </a:tc>
                <a:tc>
                  <a:txBody>
                    <a:bodyPr/>
                    <a:lstStyle/>
                    <a:p>
                      <a:r>
                        <a:rPr lang="en-GB" dirty="0"/>
                        <a:t>Efficiency</a:t>
                      </a:r>
                    </a:p>
                  </a:txBody>
                  <a:tcPr/>
                </a:tc>
                <a:tc>
                  <a:txBody>
                    <a:bodyPr/>
                    <a:lstStyle/>
                    <a:p>
                      <a:r>
                        <a:rPr lang="en-GB" dirty="0"/>
                        <a:t>Long term result </a:t>
                      </a:r>
                    </a:p>
                  </a:txBody>
                  <a:tcPr/>
                </a:tc>
                <a:tc>
                  <a:txBody>
                    <a:bodyPr/>
                    <a:lstStyle/>
                    <a:p>
                      <a:r>
                        <a:rPr lang="en-GB" dirty="0"/>
                        <a:t>sources</a:t>
                      </a:r>
                    </a:p>
                  </a:txBody>
                  <a:tcPr/>
                </a:tc>
                <a:extLst>
                  <a:ext uri="{0D108BD9-81ED-4DB2-BD59-A6C34878D82A}">
                    <a16:rowId xmlns:a16="http://schemas.microsoft.com/office/drawing/2014/main" val="3112358947"/>
                  </a:ext>
                </a:extLst>
              </a:tr>
              <a:tr h="533338">
                <a:tc>
                  <a:txBody>
                    <a:bodyPr/>
                    <a:lstStyle/>
                    <a:p>
                      <a:r>
                        <a:rPr lang="en-GB" dirty="0"/>
                        <a:t>Weights</a:t>
                      </a:r>
                    </a:p>
                  </a:txBody>
                  <a:tcPr/>
                </a:tc>
                <a:tc>
                  <a:txBody>
                    <a:bodyPr/>
                    <a:lstStyle/>
                    <a:p>
                      <a:r>
                        <a:rPr lang="en-GB" dirty="0"/>
                        <a:t>5</a:t>
                      </a:r>
                    </a:p>
                  </a:txBody>
                  <a:tcPr/>
                </a:tc>
                <a:tc>
                  <a:txBody>
                    <a:bodyPr/>
                    <a:lstStyle/>
                    <a:p>
                      <a:r>
                        <a:rPr lang="en-GB" dirty="0"/>
                        <a:t>5</a:t>
                      </a:r>
                    </a:p>
                  </a:txBody>
                  <a:tcPr/>
                </a:tc>
                <a:tc>
                  <a:txBody>
                    <a:bodyPr/>
                    <a:lstStyle/>
                    <a:p>
                      <a:r>
                        <a:rPr lang="en-GB" dirty="0"/>
                        <a:t>5</a:t>
                      </a:r>
                    </a:p>
                  </a:txBody>
                  <a:tcPr/>
                </a:tc>
                <a:extLst>
                  <a:ext uri="{0D108BD9-81ED-4DB2-BD59-A6C34878D82A}">
                    <a16:rowId xmlns:a16="http://schemas.microsoft.com/office/drawing/2014/main" val="1438793753"/>
                  </a:ext>
                </a:extLst>
              </a:tr>
              <a:tr h="920555">
                <a:tc>
                  <a:txBody>
                    <a:bodyPr/>
                    <a:lstStyle/>
                    <a:p>
                      <a:r>
                        <a:rPr lang="en-GB" dirty="0"/>
                        <a:t>Departmental involvement</a:t>
                      </a:r>
                    </a:p>
                  </a:txBody>
                  <a:tcPr/>
                </a:tc>
                <a:tc>
                  <a:txBody>
                    <a:bodyPr/>
                    <a:lstStyle/>
                    <a:p>
                      <a:r>
                        <a:rPr lang="en-GB" dirty="0"/>
                        <a:t>+4</a:t>
                      </a:r>
                    </a:p>
                  </a:txBody>
                  <a:tcPr/>
                </a:tc>
                <a:tc>
                  <a:txBody>
                    <a:bodyPr/>
                    <a:lstStyle/>
                    <a:p>
                      <a:r>
                        <a:rPr lang="en-GB" dirty="0"/>
                        <a:t>+3</a:t>
                      </a:r>
                    </a:p>
                  </a:txBody>
                  <a:tcPr/>
                </a:tc>
                <a:tc>
                  <a:txBody>
                    <a:bodyPr/>
                    <a:lstStyle/>
                    <a:p>
                      <a:r>
                        <a:rPr lang="en-GB" dirty="0"/>
                        <a:t>+3                =50</a:t>
                      </a:r>
                    </a:p>
                  </a:txBody>
                  <a:tcPr/>
                </a:tc>
                <a:extLst>
                  <a:ext uri="{0D108BD9-81ED-4DB2-BD59-A6C34878D82A}">
                    <a16:rowId xmlns:a16="http://schemas.microsoft.com/office/drawing/2014/main" val="948644191"/>
                  </a:ext>
                </a:extLst>
              </a:tr>
              <a:tr h="920555">
                <a:tc>
                  <a:txBody>
                    <a:bodyPr/>
                    <a:lstStyle/>
                    <a:p>
                      <a:r>
                        <a:rPr lang="en-GB" dirty="0"/>
                        <a:t>Personal involvement </a:t>
                      </a:r>
                    </a:p>
                  </a:txBody>
                  <a:tcPr/>
                </a:tc>
                <a:tc>
                  <a:txBody>
                    <a:bodyPr/>
                    <a:lstStyle/>
                    <a:p>
                      <a:r>
                        <a:rPr lang="en-GB" dirty="0"/>
                        <a:t>3</a:t>
                      </a:r>
                    </a:p>
                  </a:txBody>
                  <a:tcPr/>
                </a:tc>
                <a:tc>
                  <a:txBody>
                    <a:bodyPr/>
                    <a:lstStyle/>
                    <a:p>
                      <a:r>
                        <a:rPr lang="en-GB" dirty="0"/>
                        <a:t>1</a:t>
                      </a:r>
                    </a:p>
                  </a:txBody>
                  <a:tcPr/>
                </a:tc>
                <a:tc>
                  <a:txBody>
                    <a:bodyPr/>
                    <a:lstStyle/>
                    <a:p>
                      <a:r>
                        <a:rPr lang="en-GB" dirty="0"/>
                        <a:t>3                   =35</a:t>
                      </a:r>
                    </a:p>
                  </a:txBody>
                  <a:tcPr/>
                </a:tc>
                <a:extLst>
                  <a:ext uri="{0D108BD9-81ED-4DB2-BD59-A6C34878D82A}">
                    <a16:rowId xmlns:a16="http://schemas.microsoft.com/office/drawing/2014/main" val="396984123"/>
                  </a:ext>
                </a:extLst>
              </a:tr>
            </a:tbl>
          </a:graphicData>
        </a:graphic>
      </p:graphicFrame>
      <p:sp>
        <p:nvSpPr>
          <p:cNvPr id="10" name="TextBox 9">
            <a:extLst>
              <a:ext uri="{FF2B5EF4-FFF2-40B4-BE49-F238E27FC236}">
                <a16:creationId xmlns:a16="http://schemas.microsoft.com/office/drawing/2014/main" id="{4B948510-6A9D-4AB8-9C90-41D775B86541}"/>
              </a:ext>
            </a:extLst>
          </p:cNvPr>
          <p:cNvSpPr txBox="1"/>
          <p:nvPr/>
        </p:nvSpPr>
        <p:spPr>
          <a:xfrm>
            <a:off x="1331495" y="4764505"/>
            <a:ext cx="6304547" cy="369332"/>
          </a:xfrm>
          <a:prstGeom prst="rect">
            <a:avLst/>
          </a:prstGeom>
          <a:noFill/>
        </p:spPr>
        <p:txBody>
          <a:bodyPr wrap="square" rtlCol="0">
            <a:spAutoFit/>
          </a:bodyPr>
          <a:lstStyle/>
          <a:p>
            <a:r>
              <a:rPr lang="en-GB" dirty="0"/>
              <a:t>Total = 44</a:t>
            </a:r>
          </a:p>
        </p:txBody>
      </p:sp>
    </p:spTree>
    <p:extLst>
      <p:ext uri="{BB962C8B-B14F-4D97-AF65-F5344CB8AC3E}">
        <p14:creationId xmlns:p14="http://schemas.microsoft.com/office/powerpoint/2010/main" val="3608722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67B4D1B-8818-4D53-AB64-75A5AA10230F}"/>
              </a:ext>
            </a:extLst>
          </p:cNvPr>
          <p:cNvSpPr>
            <a:spLocks noGrp="1"/>
          </p:cNvSpPr>
          <p:nvPr>
            <p:ph type="sldNum" sz="quarter" idx="12"/>
          </p:nvPr>
        </p:nvSpPr>
        <p:spPr/>
        <p:txBody>
          <a:bodyPr/>
          <a:lstStyle/>
          <a:p>
            <a:fld id="{CA493B8F-2C9E-42FB-9CA8-1C6B258CDA1E}" type="slidenum">
              <a:rPr lang="en-US" smtClean="0"/>
              <a:t>11</a:t>
            </a:fld>
            <a:endParaRPr lang="en-US"/>
          </a:p>
        </p:txBody>
      </p:sp>
      <p:sp>
        <p:nvSpPr>
          <p:cNvPr id="5" name="TextBox 4">
            <a:extLst>
              <a:ext uri="{FF2B5EF4-FFF2-40B4-BE49-F238E27FC236}">
                <a16:creationId xmlns:a16="http://schemas.microsoft.com/office/drawing/2014/main" id="{A9FC94B4-D148-42C0-8D54-F2BBC2D14FE1}"/>
              </a:ext>
            </a:extLst>
          </p:cNvPr>
          <p:cNvSpPr txBox="1"/>
          <p:nvPr/>
        </p:nvSpPr>
        <p:spPr>
          <a:xfrm>
            <a:off x="646386" y="378372"/>
            <a:ext cx="9033641" cy="584775"/>
          </a:xfrm>
          <a:prstGeom prst="rect">
            <a:avLst/>
          </a:prstGeom>
          <a:noFill/>
        </p:spPr>
        <p:txBody>
          <a:bodyPr wrap="square" rtlCol="0">
            <a:spAutoFit/>
          </a:bodyPr>
          <a:lstStyle/>
          <a:p>
            <a:r>
              <a:rPr lang="en-US" sz="3200" dirty="0"/>
              <a:t>Solution to stress in workplace </a:t>
            </a:r>
            <a:endParaRPr lang="en-GB" sz="3200" dirty="0"/>
          </a:p>
        </p:txBody>
      </p:sp>
      <p:sp>
        <p:nvSpPr>
          <p:cNvPr id="6" name="TextBox 5">
            <a:extLst>
              <a:ext uri="{FF2B5EF4-FFF2-40B4-BE49-F238E27FC236}">
                <a16:creationId xmlns:a16="http://schemas.microsoft.com/office/drawing/2014/main" id="{16C46C62-B98E-4997-8B20-76B8643064BC}"/>
              </a:ext>
            </a:extLst>
          </p:cNvPr>
          <p:cNvSpPr txBox="1"/>
          <p:nvPr/>
        </p:nvSpPr>
        <p:spPr>
          <a:xfrm>
            <a:off x="646386" y="1292773"/>
            <a:ext cx="6968359" cy="2585323"/>
          </a:xfrm>
          <a:prstGeom prst="rect">
            <a:avLst/>
          </a:prstGeom>
          <a:noFill/>
        </p:spPr>
        <p:txBody>
          <a:bodyPr wrap="square" rtlCol="0">
            <a:spAutoFit/>
          </a:bodyPr>
          <a:lstStyle/>
          <a:p>
            <a:pPr marL="342900" indent="-342900">
              <a:buFont typeface="+mj-lt"/>
              <a:buAutoNum type="arabicPeriod"/>
            </a:pPr>
            <a:r>
              <a:rPr lang="en-US" sz="1800">
                <a:latin typeface="Montserrat"/>
                <a:ea typeface="Montserrat"/>
                <a:cs typeface="Montserrat"/>
                <a:sym typeface="Montserrat"/>
              </a:rPr>
              <a:t>Too much decrease in stress might lead to less effeincy of workers because a certain stress level help individuals be more productive.</a:t>
            </a:r>
          </a:p>
          <a:p>
            <a:pPr marL="342900" indent="-342900">
              <a:buFont typeface="+mj-lt"/>
              <a:buAutoNum type="arabicPeriod"/>
            </a:pPr>
            <a:endParaRPr lang="en-US" sz="1800">
              <a:latin typeface="Montserrat"/>
              <a:ea typeface="Montserrat"/>
              <a:cs typeface="Montserrat"/>
              <a:sym typeface="Montserrat"/>
            </a:endParaRPr>
          </a:p>
          <a:p>
            <a:pPr marL="342900" indent="-342900">
              <a:buFont typeface="+mj-lt"/>
              <a:buAutoNum type="arabicPeriod"/>
            </a:pPr>
            <a:r>
              <a:rPr lang="en-US" sz="1800">
                <a:latin typeface="Montserrat"/>
                <a:ea typeface="Montserrat"/>
                <a:cs typeface="Montserrat"/>
                <a:sym typeface="Montserrat"/>
              </a:rPr>
              <a:t>The workers may have different responses to less stress-inducing workplace environment.</a:t>
            </a:r>
          </a:p>
          <a:p>
            <a:pPr marL="342900" indent="-342900">
              <a:buFont typeface="+mj-lt"/>
              <a:buAutoNum type="arabicPeriod"/>
            </a:pPr>
            <a:endParaRPr lang="en-US" sz="1800">
              <a:latin typeface="Montserrat"/>
              <a:ea typeface="Montserrat"/>
              <a:cs typeface="Montserrat"/>
              <a:sym typeface="Montserrat"/>
            </a:endParaRPr>
          </a:p>
          <a:p>
            <a:pPr marL="342900" indent="-342900">
              <a:buFont typeface="+mj-lt"/>
              <a:buAutoNum type="arabicPeriod"/>
            </a:pPr>
            <a:r>
              <a:rPr lang="en-US" sz="1800">
                <a:latin typeface="Montserrat"/>
                <a:ea typeface="Montserrat"/>
                <a:cs typeface="Montserrat"/>
                <a:sym typeface="Montserrat"/>
              </a:rPr>
              <a:t>Some workers have better performave in a stressful environment. </a:t>
            </a:r>
            <a:endParaRPr lang="en-US" sz="1800" dirty="0">
              <a:latin typeface="Montserrat"/>
              <a:ea typeface="Montserrat"/>
              <a:cs typeface="Montserrat"/>
              <a:sym typeface="Montserrat"/>
            </a:endParaRPr>
          </a:p>
        </p:txBody>
      </p:sp>
      <p:sp>
        <p:nvSpPr>
          <p:cNvPr id="8" name="TextBox 7">
            <a:extLst>
              <a:ext uri="{FF2B5EF4-FFF2-40B4-BE49-F238E27FC236}">
                <a16:creationId xmlns:a16="http://schemas.microsoft.com/office/drawing/2014/main" id="{A315AF86-4DBE-4E94-B8A3-0797D39F6F12}"/>
              </a:ext>
            </a:extLst>
          </p:cNvPr>
          <p:cNvSpPr txBox="1"/>
          <p:nvPr/>
        </p:nvSpPr>
        <p:spPr>
          <a:xfrm>
            <a:off x="381000" y="6110296"/>
            <a:ext cx="4590288" cy="369332"/>
          </a:xfrm>
          <a:prstGeom prst="rect">
            <a:avLst/>
          </a:prstGeom>
          <a:noFill/>
        </p:spPr>
        <p:txBody>
          <a:bodyPr wrap="square" rtlCol="0">
            <a:spAutoFit/>
          </a:bodyPr>
          <a:lstStyle/>
          <a:p>
            <a:r>
              <a:rPr lang="en-GB" dirty="0">
                <a:latin typeface="Calibri" panose="020F0502020204030204" pitchFamily="34" charset="0"/>
                <a:cs typeface="Calibri" panose="020F0502020204030204" pitchFamily="34" charset="0"/>
              </a:rPr>
              <a:t>(Bicer,2020)</a:t>
            </a:r>
          </a:p>
        </p:txBody>
      </p:sp>
    </p:spTree>
    <p:extLst>
      <p:ext uri="{BB962C8B-B14F-4D97-AF65-F5344CB8AC3E}">
        <p14:creationId xmlns:p14="http://schemas.microsoft.com/office/powerpoint/2010/main" val="29290990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Picture Placeholder 10" descr="Reflection of city at dusk on mirrored building">
            <a:extLst>
              <a:ext uri="{FF2B5EF4-FFF2-40B4-BE49-F238E27FC236}">
                <a16:creationId xmlns:a16="http://schemas.microsoft.com/office/drawing/2014/main" id="{80F641B8-D4CB-4B34-AF57-A526981DEDAF}"/>
              </a:ext>
            </a:extLst>
          </p:cNvPr>
          <p:cNvPicPr>
            <a:picLocks noGrp="1" noChangeAspect="1"/>
          </p:cNvPicPr>
          <p:nvPr>
            <p:ph type="pic" sz="quarter" idx="10"/>
          </p:nvPr>
        </p:nvPicPr>
        <p:blipFill>
          <a:blip r:embed="rId3">
            <a:alphaModFix amt="80000"/>
          </a:blip>
          <a:srcRect t="6692" b="6692"/>
          <a:stretch/>
        </p:blipFill>
        <p:spPr>
          <a:xfrm>
            <a:off x="45720" y="-1"/>
            <a:ext cx="12146280" cy="6832283"/>
          </a:xfrm>
        </p:spPr>
      </p:pic>
      <p:sp>
        <p:nvSpPr>
          <p:cNvPr id="8" name="Text Placeholder 7">
            <a:extLst>
              <a:ext uri="{FF2B5EF4-FFF2-40B4-BE49-F238E27FC236}">
                <a16:creationId xmlns:a16="http://schemas.microsoft.com/office/drawing/2014/main" id="{17DE5458-0766-49A5-8982-EF9557A6BB94}"/>
              </a:ext>
            </a:extLst>
          </p:cNvPr>
          <p:cNvSpPr>
            <a:spLocks noGrp="1"/>
          </p:cNvSpPr>
          <p:nvPr>
            <p:ph type="body" sz="quarter" idx="11"/>
          </p:nvPr>
        </p:nvSpPr>
        <p:spPr>
          <a:xfrm flipH="1">
            <a:off x="0" y="304809"/>
            <a:ext cx="5680682" cy="490538"/>
          </a:xfrm>
        </p:spPr>
        <p:txBody>
          <a:bodyPr>
            <a:noAutofit/>
          </a:bodyPr>
          <a:lstStyle/>
          <a:p>
            <a:r>
              <a:rPr lang="en-US" sz="3200">
                <a:solidFill>
                  <a:schemeClr val="bg1"/>
                </a:solidFill>
              </a:rPr>
              <a:t>Psychological impacts of Stress</a:t>
            </a:r>
          </a:p>
        </p:txBody>
      </p:sp>
      <p:sp>
        <p:nvSpPr>
          <p:cNvPr id="5" name="Title 4">
            <a:extLst>
              <a:ext uri="{FF2B5EF4-FFF2-40B4-BE49-F238E27FC236}">
                <a16:creationId xmlns:a16="http://schemas.microsoft.com/office/drawing/2014/main" id="{C0CA4A65-0235-4CB2-B09E-4E2D8F223034}"/>
              </a:ext>
            </a:extLst>
          </p:cNvPr>
          <p:cNvSpPr>
            <a:spLocks noGrp="1"/>
          </p:cNvSpPr>
          <p:nvPr>
            <p:ph type="title"/>
          </p:nvPr>
        </p:nvSpPr>
        <p:spPr/>
        <p:txBody>
          <a:bodyPr>
            <a:normAutofit fontScale="90000"/>
          </a:bodyPr>
          <a:lstStyle/>
          <a:p>
            <a:pPr rtl="0" eaLnBrk="1" latinLnBrk="0" hangingPunct="1"/>
            <a:r>
              <a:rPr lang="en-US"/>
              <a:t>Workers suffering from stress are more at risk to suffer from anxiety, a heart attack, substance abuse, burnout and so on. </a:t>
            </a:r>
          </a:p>
        </p:txBody>
      </p:sp>
      <p:sp>
        <p:nvSpPr>
          <p:cNvPr id="7" name="Oval 6">
            <a:extLst>
              <a:ext uri="{FF2B5EF4-FFF2-40B4-BE49-F238E27FC236}">
                <a16:creationId xmlns:a16="http://schemas.microsoft.com/office/drawing/2014/main" id="{48461F53-81E4-4F48-8B4D-56B6013B1088}"/>
              </a:ext>
              <a:ext uri="{C183D7F6-B498-43B3-948B-1728B52AA6E4}">
                <adec:decorative xmlns:adec="http://schemas.microsoft.com/office/drawing/2017/decorative" val="1"/>
              </a:ext>
            </a:extLst>
          </p:cNvPr>
          <p:cNvSpPr/>
          <p:nvPr/>
        </p:nvSpPr>
        <p:spPr>
          <a:xfrm>
            <a:off x="3398520" y="795347"/>
            <a:ext cx="5486400" cy="5267305"/>
          </a:xfrm>
          <a:prstGeom prst="ellipse">
            <a:avLst/>
          </a:prstGeom>
          <a:solidFill>
            <a:schemeClr val="accent5">
              <a:alpha val="40000"/>
            </a:schemeClr>
          </a:solidFill>
          <a:ln w="603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Oval 1">
            <a:extLst>
              <a:ext uri="{FF2B5EF4-FFF2-40B4-BE49-F238E27FC236}">
                <a16:creationId xmlns:a16="http://schemas.microsoft.com/office/drawing/2014/main" id="{733AD71F-DA66-44DD-B812-447839E534FB}"/>
              </a:ext>
              <a:ext uri="{C183D7F6-B498-43B3-948B-1728B52AA6E4}">
                <adec:decorative xmlns:adec="http://schemas.microsoft.com/office/drawing/2017/decorative" val="1"/>
              </a:ext>
            </a:extLst>
          </p:cNvPr>
          <p:cNvSpPr/>
          <p:nvPr/>
        </p:nvSpPr>
        <p:spPr>
          <a:xfrm>
            <a:off x="8138160" y="5669280"/>
            <a:ext cx="502920" cy="50292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Oval 2">
            <a:extLst>
              <a:ext uri="{FF2B5EF4-FFF2-40B4-BE49-F238E27FC236}">
                <a16:creationId xmlns:a16="http://schemas.microsoft.com/office/drawing/2014/main" id="{A7CF27D1-2BD8-40D7-A92B-834F8A4F76F0}"/>
              </a:ext>
              <a:ext uri="{C183D7F6-B498-43B3-948B-1728B52AA6E4}">
                <adec:decorative xmlns:adec="http://schemas.microsoft.com/office/drawing/2017/decorative" val="1"/>
              </a:ext>
            </a:extLst>
          </p:cNvPr>
          <p:cNvSpPr/>
          <p:nvPr/>
        </p:nvSpPr>
        <p:spPr>
          <a:xfrm>
            <a:off x="2915463" y="1295169"/>
            <a:ext cx="692878" cy="692878"/>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3">
            <a:extLst>
              <a:ext uri="{FF2B5EF4-FFF2-40B4-BE49-F238E27FC236}">
                <a16:creationId xmlns:a16="http://schemas.microsoft.com/office/drawing/2014/main" id="{290F2B13-F976-4C2D-883C-E495CDF04ACA}"/>
              </a:ext>
              <a:ext uri="{C183D7F6-B498-43B3-948B-1728B52AA6E4}">
                <adec:decorative xmlns:adec="http://schemas.microsoft.com/office/drawing/2017/decorative" val="1"/>
              </a:ext>
            </a:extLst>
          </p:cNvPr>
          <p:cNvSpPr/>
          <p:nvPr/>
        </p:nvSpPr>
        <p:spPr>
          <a:xfrm>
            <a:off x="3398520" y="904895"/>
            <a:ext cx="251460" cy="25146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013997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6" name="Straight Connector 70">
            <a:extLst>
              <a:ext uri="{FF2B5EF4-FFF2-40B4-BE49-F238E27FC236}">
                <a16:creationId xmlns:a16="http://schemas.microsoft.com/office/drawing/2014/main" id="{0E117F94-4A49-4CCB-AB97-121615AE4FC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27" name="Rectangle 72">
            <a:extLst>
              <a:ext uri="{FF2B5EF4-FFF2-40B4-BE49-F238E27FC236}">
                <a16:creationId xmlns:a16="http://schemas.microsoft.com/office/drawing/2014/main" id="{FC695245-44E3-4A14-900A-D06036644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481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1">
            <a:extLst>
              <a:ext uri="{FF2B5EF4-FFF2-40B4-BE49-F238E27FC236}">
                <a16:creationId xmlns:a16="http://schemas.microsoft.com/office/drawing/2014/main" id="{D88C20CF-C1EE-4092-B52D-FD4AB2AB2508}"/>
              </a:ext>
            </a:extLst>
          </p:cNvPr>
          <p:cNvSpPr>
            <a:spLocks noGrp="1"/>
          </p:cNvSpPr>
          <p:nvPr>
            <p:ph type="title"/>
          </p:nvPr>
        </p:nvSpPr>
        <p:spPr>
          <a:xfrm>
            <a:off x="643468" y="643467"/>
            <a:ext cx="3415612" cy="5571066"/>
          </a:xfrm>
          <a:prstGeom prst="rect">
            <a:avLst/>
          </a:prstGeom>
        </p:spPr>
        <p:txBody>
          <a:bodyPr vert="horz" lIns="91440" tIns="45720" rIns="91440" bIns="45720" rtlCol="0" anchor="ctr">
            <a:normAutofit/>
          </a:bodyPr>
          <a:lstStyle/>
          <a:p>
            <a:r>
              <a:rPr lang="en-US">
                <a:solidFill>
                  <a:srgbClr val="FFFFFF"/>
                </a:solidFill>
              </a:rPr>
              <a:t>Stress impacts an Organization</a:t>
            </a:r>
          </a:p>
        </p:txBody>
      </p:sp>
      <p:graphicFrame>
        <p:nvGraphicFramePr>
          <p:cNvPr id="66" name="TextBox 42">
            <a:extLst>
              <a:ext uri="{FF2B5EF4-FFF2-40B4-BE49-F238E27FC236}">
                <a16:creationId xmlns:a16="http://schemas.microsoft.com/office/drawing/2014/main" id="{C04922BE-5907-FBDD-38FF-1BBF029BBE7F}"/>
              </a:ext>
            </a:extLst>
          </p:cNvPr>
          <p:cNvGraphicFramePr/>
          <p:nvPr>
            <p:extLst>
              <p:ext uri="{D42A27DB-BD31-4B8C-83A1-F6EECF244321}">
                <p14:modId xmlns:p14="http://schemas.microsoft.com/office/powerpoint/2010/main" val="3856260660"/>
              </p:ext>
            </p:extLst>
          </p:nvPr>
        </p:nvGraphicFramePr>
        <p:xfrm>
          <a:off x="5603875" y="954088"/>
          <a:ext cx="5641975" cy="49212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017487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42" name="Straight Connector 24">
            <a:extLst>
              <a:ext uri="{FF2B5EF4-FFF2-40B4-BE49-F238E27FC236}">
                <a16:creationId xmlns:a16="http://schemas.microsoft.com/office/drawing/2014/main" id="{B0AD926A-6A49-4FAF-A392-4534F4E9391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43" name="Rectangle 26">
            <a:extLst>
              <a:ext uri="{FF2B5EF4-FFF2-40B4-BE49-F238E27FC236}">
                <a16:creationId xmlns:a16="http://schemas.microsoft.com/office/drawing/2014/main" id="{C51136FD-BBB2-4EB4-A240-3E21EECF7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CA4448-4930-46E0-AD53-50021D9DCF2B}"/>
              </a:ext>
            </a:extLst>
          </p:cNvPr>
          <p:cNvSpPr>
            <a:spLocks noGrp="1"/>
          </p:cNvSpPr>
          <p:nvPr>
            <p:ph type="title"/>
          </p:nvPr>
        </p:nvSpPr>
        <p:spPr>
          <a:xfrm>
            <a:off x="1024129" y="585216"/>
            <a:ext cx="3779085" cy="1499616"/>
          </a:xfrm>
        </p:spPr>
        <p:txBody>
          <a:bodyPr vert="horz" lIns="91440" tIns="45720" rIns="91440" bIns="45720" rtlCol="0" anchor="ctr">
            <a:normAutofit/>
          </a:bodyPr>
          <a:lstStyle/>
          <a:p>
            <a:r>
              <a:rPr lang="en-US" sz="5000">
                <a:solidFill>
                  <a:srgbClr val="FFFFFF"/>
                </a:solidFill>
              </a:rPr>
              <a:t>Conclusion</a:t>
            </a:r>
          </a:p>
          <a:p>
            <a:endParaRPr lang="en-US" sz="5000">
              <a:solidFill>
                <a:srgbClr val="FFFFFF"/>
              </a:solidFill>
            </a:endParaRPr>
          </a:p>
        </p:txBody>
      </p:sp>
      <p:cxnSp>
        <p:nvCxnSpPr>
          <p:cNvPr id="44" name="Straight Connector 28">
            <a:extLst>
              <a:ext uri="{FF2B5EF4-FFF2-40B4-BE49-F238E27FC236}">
                <a16:creationId xmlns:a16="http://schemas.microsoft.com/office/drawing/2014/main" id="{C6826B28-36B0-4CC1-8EC8-EF9B88B3564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Text Placeholder 2">
            <a:extLst>
              <a:ext uri="{FF2B5EF4-FFF2-40B4-BE49-F238E27FC236}">
                <a16:creationId xmlns:a16="http://schemas.microsoft.com/office/drawing/2014/main" id="{123F6824-E409-4436-9F53-FF50E9FB0CC0}"/>
              </a:ext>
            </a:extLst>
          </p:cNvPr>
          <p:cNvSpPr>
            <a:spLocks noGrp="1"/>
          </p:cNvSpPr>
          <p:nvPr>
            <p:ph type="body" sz="quarter" idx="10"/>
          </p:nvPr>
        </p:nvSpPr>
        <p:spPr>
          <a:xfrm>
            <a:off x="1024129" y="2286000"/>
            <a:ext cx="3791711" cy="3931920"/>
          </a:xfrm>
        </p:spPr>
        <p:txBody>
          <a:bodyPr vert="horz" lIns="45720" tIns="45720" rIns="45720" bIns="45720" rtlCol="0">
            <a:normAutofit/>
          </a:bodyPr>
          <a:lstStyle/>
          <a:p>
            <a:pPr indent="-228600">
              <a:buFont typeface="Arial" panose="020B0604020202020204" pitchFamily="34" charset="0"/>
              <a:buChar char="•"/>
            </a:pPr>
            <a:r>
              <a:rPr lang="en-US" dirty="0">
                <a:solidFill>
                  <a:srgbClr val="FFFFFF"/>
                </a:solidFill>
              </a:rPr>
              <a:t>Stress needs to be managed properly among employees and kept within a healthy range in order to for it not to prove detrimental to the health of the employees or the reputation and working of the organization. Previously I could not explain PESTLE ANALYSIS which I have done now to change the slide of PESTLE. I also have fixed  GRID ANALYSIS and PMI  ANALYSIS. FISH BONE model also explained according to feedback given in my failed assignment.</a:t>
            </a:r>
          </a:p>
        </p:txBody>
      </p:sp>
      <p:pic>
        <p:nvPicPr>
          <p:cNvPr id="20" name="Picture Placeholder 8" descr="close up of bridge">
            <a:extLst>
              <a:ext uri="{FF2B5EF4-FFF2-40B4-BE49-F238E27FC236}">
                <a16:creationId xmlns:a16="http://schemas.microsoft.com/office/drawing/2014/main" id="{2EC47CED-7A85-4080-9C7C-3921E48924A7}"/>
              </a:ext>
            </a:extLst>
          </p:cNvPr>
          <p:cNvPicPr>
            <a:picLocks noGrp="1" noChangeAspect="1"/>
          </p:cNvPicPr>
          <p:nvPr>
            <p:ph type="pic" sz="quarter" idx="13"/>
          </p:nvPr>
        </p:nvPicPr>
        <p:blipFill rotWithShape="1">
          <a:blip r:embed="rId3"/>
          <a:srcRect l="14990" r="19720" b="1"/>
          <a:stretch/>
        </p:blipFill>
        <p:spPr>
          <a:xfrm>
            <a:off x="6096000" y="640080"/>
            <a:ext cx="5455921" cy="5577840"/>
          </a:xfrm>
          <a:prstGeom prst="rect">
            <a:avLst/>
          </a:prstGeom>
        </p:spPr>
      </p:pic>
    </p:spTree>
    <p:extLst>
      <p:ext uri="{BB962C8B-B14F-4D97-AF65-F5344CB8AC3E}">
        <p14:creationId xmlns:p14="http://schemas.microsoft.com/office/powerpoint/2010/main" val="7155348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30" name="Straight Connector 9">
            <a:extLst>
              <a:ext uri="{FF2B5EF4-FFF2-40B4-BE49-F238E27FC236}">
                <a16:creationId xmlns:a16="http://schemas.microsoft.com/office/drawing/2014/main" id="{D84960AC-1CD6-452A-B5F4-2186E3FD74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useBgFill="1">
        <p:nvSpPr>
          <p:cNvPr id="34" name="Rectangle 11">
            <a:extLst>
              <a:ext uri="{FF2B5EF4-FFF2-40B4-BE49-F238E27FC236}">
                <a16:creationId xmlns:a16="http://schemas.microsoft.com/office/drawing/2014/main" id="{39E4C68A-A4A9-48A4-9FF2-D2896B1EA0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13">
            <a:extLst>
              <a:ext uri="{FF2B5EF4-FFF2-40B4-BE49-F238E27FC236}">
                <a16:creationId xmlns:a16="http://schemas.microsoft.com/office/drawing/2014/main" id="{E2B9AEA5-52CB-49A6-AF8A-33502F291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1B7EE4D0-4CCF-4BFA-8EA1-63318931E03C}"/>
              </a:ext>
            </a:extLst>
          </p:cNvPr>
          <p:cNvSpPr>
            <a:spLocks noGrp="1"/>
          </p:cNvSpPr>
          <p:nvPr>
            <p:ph type="title"/>
          </p:nvPr>
        </p:nvSpPr>
        <p:spPr>
          <a:xfrm>
            <a:off x="964788" y="804333"/>
            <a:ext cx="3302412" cy="5249334"/>
          </a:xfrm>
        </p:spPr>
        <p:txBody>
          <a:bodyPr vert="horz" lIns="91440" tIns="45720" rIns="91440" bIns="45720" rtlCol="0" anchor="ctr">
            <a:normAutofit/>
          </a:bodyPr>
          <a:lstStyle/>
          <a:p>
            <a:pPr algn="r"/>
            <a:r>
              <a:rPr lang="en-US" sz="5000">
                <a:solidFill>
                  <a:srgbClr val="FFFFFF"/>
                </a:solidFill>
              </a:rPr>
              <a:t>References:</a:t>
            </a:r>
          </a:p>
        </p:txBody>
      </p:sp>
      <p:sp>
        <p:nvSpPr>
          <p:cNvPr id="3" name="Text Placeholder 2">
            <a:extLst>
              <a:ext uri="{FF2B5EF4-FFF2-40B4-BE49-F238E27FC236}">
                <a16:creationId xmlns:a16="http://schemas.microsoft.com/office/drawing/2014/main" id="{2D0F3B4C-91DB-4240-8458-6C94148E4E2C}"/>
              </a:ext>
            </a:extLst>
          </p:cNvPr>
          <p:cNvSpPr>
            <a:spLocks noGrp="1"/>
          </p:cNvSpPr>
          <p:nvPr>
            <p:ph type="body" sz="quarter" idx="10"/>
          </p:nvPr>
        </p:nvSpPr>
        <p:spPr>
          <a:xfrm>
            <a:off x="5109882" y="804333"/>
            <a:ext cx="6147169" cy="5249334"/>
          </a:xfrm>
        </p:spPr>
        <p:txBody>
          <a:bodyPr vert="horz" lIns="45720" tIns="45720" rIns="45720" bIns="45720" rtlCol="0" anchor="ctr">
            <a:normAutofit/>
          </a:bodyPr>
          <a:lstStyle/>
          <a:p>
            <a:pPr marL="342900" indent="-342900">
              <a:buFont typeface="Arial" panose="020B0604020202020204" pitchFamily="34" charset="0"/>
              <a:buChar char="•"/>
            </a:pPr>
            <a:r>
              <a:rPr lang="en-US" sz="1700" dirty="0">
                <a:effectLst/>
              </a:rPr>
              <a:t>BİÇER, C. (2020). IS OVERLOOKING WORKPLACE INCIVILITY JUST LIKE EXPERIENCING “BOILING FROG SYNDROME”? UNCIVIL BEHAVIORS AT WORKPLACE AND THEIR MAJOR NEGATIVE CONSEQUENCES AND HOW TO REDUCE THEIR NEGATIVE OUTCOMES. </a:t>
            </a:r>
            <a:r>
              <a:rPr lang="en-US" sz="1700" i="1" dirty="0" err="1">
                <a:effectLst/>
              </a:rPr>
              <a:t>Ömer</a:t>
            </a:r>
            <a:r>
              <a:rPr lang="en-US" sz="1700" i="1" dirty="0">
                <a:effectLst/>
              </a:rPr>
              <a:t> </a:t>
            </a:r>
            <a:r>
              <a:rPr lang="en-US" sz="1700" i="1" dirty="0" err="1">
                <a:effectLst/>
              </a:rPr>
              <a:t>Halisdemir</a:t>
            </a:r>
            <a:r>
              <a:rPr lang="en-US" sz="1700" i="1" dirty="0">
                <a:effectLst/>
              </a:rPr>
              <a:t> </a:t>
            </a:r>
            <a:r>
              <a:rPr lang="en-US" sz="1700" i="1" dirty="0" err="1">
                <a:effectLst/>
              </a:rPr>
              <a:t>Üniversitesi</a:t>
            </a:r>
            <a:r>
              <a:rPr lang="en-US" sz="1700" i="1" dirty="0">
                <a:effectLst/>
              </a:rPr>
              <a:t> </a:t>
            </a:r>
            <a:r>
              <a:rPr lang="en-US" sz="1700" i="1" dirty="0" err="1">
                <a:effectLst/>
              </a:rPr>
              <a:t>İktisadi</a:t>
            </a:r>
            <a:r>
              <a:rPr lang="en-US" sz="1700" i="1" dirty="0">
                <a:effectLst/>
              </a:rPr>
              <a:t> </a:t>
            </a:r>
            <a:r>
              <a:rPr lang="en-US" sz="1700" i="1" dirty="0" err="1">
                <a:effectLst/>
              </a:rPr>
              <a:t>ve</a:t>
            </a:r>
            <a:r>
              <a:rPr lang="en-US" sz="1700" i="1" dirty="0">
                <a:effectLst/>
              </a:rPr>
              <a:t> </a:t>
            </a:r>
            <a:r>
              <a:rPr lang="en-US" sz="1700" i="1" dirty="0" err="1">
                <a:effectLst/>
              </a:rPr>
              <a:t>İdari</a:t>
            </a:r>
            <a:r>
              <a:rPr lang="en-US" sz="1700" i="1" dirty="0">
                <a:effectLst/>
              </a:rPr>
              <a:t> </a:t>
            </a:r>
            <a:r>
              <a:rPr lang="en-US" sz="1700" i="1" dirty="0" err="1">
                <a:effectLst/>
              </a:rPr>
              <a:t>Bilimler</a:t>
            </a:r>
            <a:r>
              <a:rPr lang="en-US" sz="1700" i="1" dirty="0">
                <a:effectLst/>
              </a:rPr>
              <a:t> </a:t>
            </a:r>
            <a:r>
              <a:rPr lang="en-US" sz="1700" i="1" dirty="0" err="1">
                <a:effectLst/>
              </a:rPr>
              <a:t>Fakültesi</a:t>
            </a:r>
            <a:r>
              <a:rPr lang="en-US" sz="1700" i="1" dirty="0">
                <a:effectLst/>
              </a:rPr>
              <a:t> </a:t>
            </a:r>
            <a:r>
              <a:rPr lang="en-US" sz="1700" i="1" dirty="0" err="1">
                <a:effectLst/>
              </a:rPr>
              <a:t>Dergisi</a:t>
            </a:r>
            <a:r>
              <a:rPr lang="en-US" sz="1700" dirty="0">
                <a:effectLst/>
              </a:rPr>
              <a:t>.</a:t>
            </a:r>
          </a:p>
          <a:p>
            <a:pPr marL="342900" indent="-342900">
              <a:buFont typeface="Arial" panose="020B0604020202020204" pitchFamily="34" charset="0"/>
              <a:buChar char="•"/>
            </a:pPr>
            <a:r>
              <a:rPr lang="en-US" sz="1700" dirty="0">
                <a:effectLst/>
              </a:rPr>
              <a:t>Cheng, J., Usman, M., Bai, H. and He, Y. (2021). Can authentic leaders reduce the spread of negative workplace gossip? The roles of subordinates ’ perceived procedural justice and interactional justice. </a:t>
            </a:r>
            <a:r>
              <a:rPr lang="en-US" sz="1700" i="1" dirty="0">
                <a:effectLst/>
              </a:rPr>
              <a:t>Journal of Management &amp; Organization</a:t>
            </a:r>
            <a:r>
              <a:rPr lang="en-US" sz="1700" dirty="0">
                <a:effectLst/>
              </a:rPr>
              <a:t>, pp.1–24.</a:t>
            </a:r>
          </a:p>
          <a:p>
            <a:pPr marL="342900" indent="-342900">
              <a:buFont typeface="Arial" panose="020B0604020202020204" pitchFamily="34" charset="0"/>
              <a:buChar char="•"/>
            </a:pPr>
            <a:r>
              <a:rPr lang="en-US" sz="1700" b="0" dirty="0" err="1">
                <a:effectLst/>
              </a:rPr>
              <a:t>Dagget</a:t>
            </a:r>
            <a:r>
              <a:rPr lang="en-US" sz="1700" b="0" dirty="0">
                <a:effectLst/>
              </a:rPr>
              <a:t>, T., </a:t>
            </a:r>
            <a:r>
              <a:rPr lang="en-US" sz="1700" b="0" dirty="0" err="1">
                <a:effectLst/>
              </a:rPr>
              <a:t>Molla</a:t>
            </a:r>
            <a:r>
              <a:rPr lang="en-US" sz="1700" b="0" dirty="0">
                <a:effectLst/>
              </a:rPr>
              <a:t>, A. and </a:t>
            </a:r>
            <a:r>
              <a:rPr lang="en-US" sz="1700" b="0" dirty="0" err="1">
                <a:effectLst/>
              </a:rPr>
              <a:t>Belachew</a:t>
            </a:r>
            <a:r>
              <a:rPr lang="en-US" sz="1700" b="0" dirty="0">
                <a:effectLst/>
              </a:rPr>
              <a:t>, T. (2016). Job related stress among nurses working in </a:t>
            </a:r>
            <a:r>
              <a:rPr lang="en-US" sz="1700" b="0" dirty="0" err="1">
                <a:effectLst/>
              </a:rPr>
              <a:t>Jimma</a:t>
            </a:r>
            <a:r>
              <a:rPr lang="en-US" sz="1700" b="0" dirty="0">
                <a:effectLst/>
              </a:rPr>
              <a:t> Zone public hospitals, Southwest Ethiopia: a cross sectional study. </a:t>
            </a:r>
            <a:r>
              <a:rPr lang="en-US" sz="1700" b="0" i="1" dirty="0">
                <a:effectLst/>
              </a:rPr>
              <a:t>BMC Nursing</a:t>
            </a:r>
            <a:r>
              <a:rPr lang="en-US" sz="1700" b="0" dirty="0">
                <a:effectLst/>
              </a:rPr>
              <a:t>, 15(1).</a:t>
            </a:r>
          </a:p>
          <a:p>
            <a:pPr marL="342900" indent="-342900">
              <a:buFont typeface="Arial" panose="020B0604020202020204" pitchFamily="34" charset="0"/>
              <a:buChar char="•"/>
            </a:pPr>
            <a:r>
              <a:rPr lang="en-US" sz="1700" b="0" dirty="0">
                <a:effectLst/>
              </a:rPr>
              <a:t>Edwards, J.A., Webster, S., Van </a:t>
            </a:r>
            <a:r>
              <a:rPr lang="en-US" sz="1700" b="0" dirty="0" err="1">
                <a:effectLst/>
              </a:rPr>
              <a:t>Laar</a:t>
            </a:r>
            <a:r>
              <a:rPr lang="en-US" sz="1700" b="0" dirty="0">
                <a:effectLst/>
              </a:rPr>
              <a:t>, D. and Easton, S. (2008). Psychometric analysis of the UK Health and Safety Executive’s Management Standards work-related stress Indicator Tool.</a:t>
            </a:r>
            <a:r>
              <a:rPr lang="en-US" sz="1700" b="0" i="1" dirty="0">
                <a:effectLst/>
              </a:rPr>
              <a:t> Work &amp; Stress</a:t>
            </a:r>
            <a:r>
              <a:rPr lang="en-US" sz="1700" b="0" dirty="0">
                <a:effectLst/>
              </a:rPr>
              <a:t>, 22(2), pp.96–107.</a:t>
            </a:r>
          </a:p>
          <a:p>
            <a:endParaRPr lang="en-US" sz="1700" b="0" dirty="0"/>
          </a:p>
        </p:txBody>
      </p:sp>
    </p:spTree>
    <p:extLst>
      <p:ext uri="{BB962C8B-B14F-4D97-AF65-F5344CB8AC3E}">
        <p14:creationId xmlns:p14="http://schemas.microsoft.com/office/powerpoint/2010/main" val="28244419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6" name="Straight Connector 9">
            <a:extLst>
              <a:ext uri="{FF2B5EF4-FFF2-40B4-BE49-F238E27FC236}">
                <a16:creationId xmlns:a16="http://schemas.microsoft.com/office/drawing/2014/main" id="{D84960AC-1CD6-452A-B5F4-2186E3FD74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useBgFill="1">
        <p:nvSpPr>
          <p:cNvPr id="21" name="Rectangle 11">
            <a:extLst>
              <a:ext uri="{FF2B5EF4-FFF2-40B4-BE49-F238E27FC236}">
                <a16:creationId xmlns:a16="http://schemas.microsoft.com/office/drawing/2014/main" id="{39E4C68A-A4A9-48A4-9FF2-D2896B1EA0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3">
            <a:extLst>
              <a:ext uri="{FF2B5EF4-FFF2-40B4-BE49-F238E27FC236}">
                <a16:creationId xmlns:a16="http://schemas.microsoft.com/office/drawing/2014/main" id="{E2B9AEA5-52CB-49A6-AF8A-33502F291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FE154FD9-462B-4B68-AAE3-3E036D1D95E1}"/>
              </a:ext>
            </a:extLst>
          </p:cNvPr>
          <p:cNvSpPr>
            <a:spLocks noGrp="1"/>
          </p:cNvSpPr>
          <p:nvPr>
            <p:ph type="title"/>
          </p:nvPr>
        </p:nvSpPr>
        <p:spPr>
          <a:xfrm>
            <a:off x="964788" y="804333"/>
            <a:ext cx="3302412" cy="5249334"/>
          </a:xfrm>
        </p:spPr>
        <p:txBody>
          <a:bodyPr vert="horz" lIns="91440" tIns="45720" rIns="91440" bIns="45720" rtlCol="0" anchor="ctr">
            <a:normAutofit/>
          </a:bodyPr>
          <a:lstStyle/>
          <a:p>
            <a:pPr algn="r"/>
            <a:r>
              <a:rPr lang="en-US" sz="5000">
                <a:solidFill>
                  <a:srgbClr val="FFFFFF"/>
                </a:solidFill>
              </a:rPr>
              <a:t>References:</a:t>
            </a:r>
          </a:p>
        </p:txBody>
      </p:sp>
      <p:sp>
        <p:nvSpPr>
          <p:cNvPr id="2" name="Text Placeholder 1">
            <a:extLst>
              <a:ext uri="{FF2B5EF4-FFF2-40B4-BE49-F238E27FC236}">
                <a16:creationId xmlns:a16="http://schemas.microsoft.com/office/drawing/2014/main" id="{8394B8AA-379A-40CC-BE6E-1164A081387F}"/>
              </a:ext>
            </a:extLst>
          </p:cNvPr>
          <p:cNvSpPr>
            <a:spLocks noGrp="1"/>
          </p:cNvSpPr>
          <p:nvPr>
            <p:ph type="body" sz="quarter" idx="10"/>
          </p:nvPr>
        </p:nvSpPr>
        <p:spPr>
          <a:xfrm>
            <a:off x="5109882" y="804333"/>
            <a:ext cx="6147169" cy="5249334"/>
          </a:xfrm>
        </p:spPr>
        <p:txBody>
          <a:bodyPr vert="horz" lIns="45720" tIns="45720" rIns="45720" bIns="45720" rtlCol="0" anchor="ctr">
            <a:normAutofit fontScale="92500" lnSpcReduction="10000"/>
          </a:bodyPr>
          <a:lstStyle/>
          <a:p>
            <a:pPr marL="342900" indent="-228600">
              <a:buFont typeface="Arial" panose="020B0604020202020204" pitchFamily="34" charset="0"/>
              <a:buChar char="•"/>
            </a:pPr>
            <a:r>
              <a:rPr lang="en-US" sz="1700" b="0" dirty="0" err="1">
                <a:effectLst/>
              </a:rPr>
              <a:t>Grawitch</a:t>
            </a:r>
            <a:r>
              <a:rPr lang="en-US" sz="1700" b="0" dirty="0">
                <a:effectLst/>
              </a:rPr>
              <a:t>, M.J., Ballard, D.W. and </a:t>
            </a:r>
            <a:r>
              <a:rPr lang="en-US" sz="1700" b="0" dirty="0" err="1">
                <a:effectLst/>
              </a:rPr>
              <a:t>Erb</a:t>
            </a:r>
            <a:r>
              <a:rPr lang="en-US" sz="1700" b="0" dirty="0">
                <a:effectLst/>
              </a:rPr>
              <a:t>, K.R. (2015). To Be or Not to Be (Stressed): The Critical Role of a Psychologically Healthy Workplace in Effective Stress Management. </a:t>
            </a:r>
            <a:r>
              <a:rPr lang="en-US" sz="1700" b="0" i="1" dirty="0">
                <a:effectLst/>
              </a:rPr>
              <a:t>Stress and Health</a:t>
            </a:r>
            <a:r>
              <a:rPr lang="en-US" sz="1700" b="0" dirty="0">
                <a:effectLst/>
              </a:rPr>
              <a:t>, 31(4), pp.264–273.</a:t>
            </a:r>
          </a:p>
          <a:p>
            <a:pPr marL="342900" indent="-228600">
              <a:buFont typeface="Arial" panose="020B0604020202020204" pitchFamily="34" charset="0"/>
              <a:buChar char="•"/>
            </a:pPr>
            <a:r>
              <a:rPr lang="en-US" sz="1700" b="0" dirty="0" err="1">
                <a:effectLst/>
              </a:rPr>
              <a:t>Hamaideh</a:t>
            </a:r>
            <a:r>
              <a:rPr lang="en-US" sz="1700" b="0" dirty="0">
                <a:effectLst/>
              </a:rPr>
              <a:t>, S.H. (2011). Occupational Stress, Social Support, and Quality of Life among Jordanian Mental Health Nurses. </a:t>
            </a:r>
            <a:r>
              <a:rPr lang="en-US" sz="1700" b="0" i="1" dirty="0">
                <a:effectLst/>
              </a:rPr>
              <a:t>Issues in Mental Health Nursing</a:t>
            </a:r>
            <a:r>
              <a:rPr lang="en-US" sz="1700" b="0" dirty="0">
                <a:effectLst/>
              </a:rPr>
              <a:t>, 33(1), pp.15–23.</a:t>
            </a:r>
          </a:p>
          <a:p>
            <a:pPr marL="342900" indent="-228600">
              <a:buFont typeface="Arial" panose="020B0604020202020204" pitchFamily="34" charset="0"/>
              <a:buChar char="•"/>
            </a:pPr>
            <a:r>
              <a:rPr lang="en-US" sz="1700" dirty="0" err="1">
                <a:effectLst/>
              </a:rPr>
              <a:t>Panari</a:t>
            </a:r>
            <a:r>
              <a:rPr lang="en-US" sz="1700" dirty="0">
                <a:effectLst/>
              </a:rPr>
              <a:t>, C., </a:t>
            </a:r>
            <a:r>
              <a:rPr lang="en-US" sz="1700" dirty="0" err="1">
                <a:effectLst/>
              </a:rPr>
              <a:t>Guglielmi</a:t>
            </a:r>
            <a:r>
              <a:rPr lang="en-US" sz="1700" dirty="0">
                <a:effectLst/>
              </a:rPr>
              <a:t>, D., </a:t>
            </a:r>
            <a:r>
              <a:rPr lang="en-US" sz="1700" dirty="0" err="1">
                <a:effectLst/>
              </a:rPr>
              <a:t>Simbula</a:t>
            </a:r>
            <a:r>
              <a:rPr lang="en-US" sz="1700" dirty="0">
                <a:effectLst/>
              </a:rPr>
              <a:t>, S. and </a:t>
            </a:r>
            <a:r>
              <a:rPr lang="en-US" sz="1700" dirty="0" err="1">
                <a:effectLst/>
              </a:rPr>
              <a:t>Depolo</a:t>
            </a:r>
            <a:r>
              <a:rPr lang="en-US" sz="1700" dirty="0">
                <a:effectLst/>
              </a:rPr>
              <a:t>, M. (2010). Can an opportunity to learn at work reduce stress? </a:t>
            </a:r>
            <a:r>
              <a:rPr lang="en-US" sz="1700" i="1" dirty="0">
                <a:effectLst/>
              </a:rPr>
              <a:t>Journal of Workplace Learning</a:t>
            </a:r>
            <a:r>
              <a:rPr lang="en-US" sz="1700" dirty="0">
                <a:effectLst/>
              </a:rPr>
              <a:t>, 22(3), pp.166–179.</a:t>
            </a:r>
          </a:p>
          <a:p>
            <a:pPr marL="342900" indent="-228600">
              <a:buFont typeface="Arial" panose="020B0604020202020204" pitchFamily="34" charset="0"/>
              <a:buChar char="•"/>
            </a:pPr>
            <a:r>
              <a:rPr lang="en-US" sz="1700" dirty="0">
                <a:effectLst/>
              </a:rPr>
              <a:t>Stander, M.P. and August </a:t>
            </a:r>
            <a:r>
              <a:rPr lang="en-US" sz="1700" dirty="0" err="1">
                <a:effectLst/>
              </a:rPr>
              <a:t>Korb</a:t>
            </a:r>
            <a:r>
              <a:rPr lang="en-US" sz="1700" dirty="0">
                <a:effectLst/>
              </a:rPr>
              <a:t>, F. (2015). Depression and the Impact on Productivity in the Workplace: Findings from a South African Survey on Depression in the Workplace. </a:t>
            </a:r>
            <a:r>
              <a:rPr lang="en-US" sz="1700" i="1" dirty="0">
                <a:effectLst/>
              </a:rPr>
              <a:t>Journal of Depression and Anxiety</a:t>
            </a:r>
            <a:r>
              <a:rPr lang="en-US" sz="1700" dirty="0">
                <a:effectLst/>
              </a:rPr>
              <a:t>, 01(S2).</a:t>
            </a:r>
          </a:p>
          <a:p>
            <a:pPr marL="342900" indent="-228600">
              <a:buFont typeface="Arial" panose="020B0604020202020204" pitchFamily="34" charset="0"/>
              <a:buChar char="•"/>
            </a:pPr>
            <a:r>
              <a:rPr lang="en-US" sz="1700" dirty="0" err="1">
                <a:effectLst/>
              </a:rPr>
              <a:t>Stranks</a:t>
            </a:r>
            <a:r>
              <a:rPr lang="en-US" sz="1700" dirty="0">
                <a:effectLst/>
              </a:rPr>
              <a:t>, J. (2005). </a:t>
            </a:r>
            <a:r>
              <a:rPr lang="en-US" sz="1700" i="1" dirty="0">
                <a:effectLst/>
              </a:rPr>
              <a:t>Stress at Work </a:t>
            </a:r>
            <a:r>
              <a:rPr lang="en-US" sz="1700" dirty="0">
                <a:effectLst/>
              </a:rPr>
              <a:t>(1st ed.). Routledge. </a:t>
            </a:r>
            <a:r>
              <a:rPr lang="en-US" sz="1700" dirty="0">
                <a:effectLst/>
                <a:hlinkClick r:id="rId2"/>
              </a:rPr>
              <a:t>https://doi.org/10.4324/9780080481180</a:t>
            </a:r>
            <a:endParaRPr lang="en-US" sz="1700" dirty="0">
              <a:effectLst/>
            </a:endParaRPr>
          </a:p>
          <a:p>
            <a:pPr marL="342900" indent="-228600">
              <a:buFont typeface="Arial" panose="020B0604020202020204" pitchFamily="34" charset="0"/>
              <a:buChar char="•"/>
            </a:pPr>
            <a:r>
              <a:rPr lang="en-GB" sz="1700" b="0" i="0" u="none" strike="noStrike" kern="0" cap="none" spc="0" baseline="0" dirty="0" err="1">
                <a:solidFill>
                  <a:srgbClr val="222222"/>
                </a:solidFill>
                <a:uFillTx/>
                <a:latin typeface="Arial" pitchFamily="34"/>
              </a:rPr>
              <a:t>Alanzi</a:t>
            </a:r>
            <a:r>
              <a:rPr lang="en-GB" sz="1700" b="0" i="0" u="none" strike="noStrike" kern="0" cap="none" spc="0" baseline="0" dirty="0">
                <a:solidFill>
                  <a:srgbClr val="222222"/>
                </a:solidFill>
                <a:uFillTx/>
                <a:latin typeface="Arial" pitchFamily="34"/>
              </a:rPr>
              <a:t>, S., (2018). PESTLE Analysis. </a:t>
            </a:r>
            <a:r>
              <a:rPr lang="en-GB" sz="1700" b="0" i="1" u="none" strike="noStrike" kern="0" cap="none" spc="0" baseline="0" dirty="0">
                <a:solidFill>
                  <a:srgbClr val="222222"/>
                </a:solidFill>
                <a:uFillTx/>
                <a:latin typeface="Arial" pitchFamily="34"/>
              </a:rPr>
              <a:t>Project Management.</a:t>
            </a:r>
            <a:r>
              <a:rPr lang="en-US" sz="1700" b="0" i="0" u="none" strike="noStrike" kern="0" cap="none" spc="0" baseline="0" dirty="0">
                <a:solidFill>
                  <a:srgbClr val="222222"/>
                </a:solidFill>
                <a:uFillTx/>
                <a:latin typeface="Arial" pitchFamily="34"/>
              </a:rPr>
              <a:t>Available at:</a:t>
            </a:r>
            <a:r>
              <a:rPr lang="en-GB" sz="1700" b="0" i="0" u="none" strike="noStrike" kern="0" cap="none" spc="0" baseline="0" dirty="0">
                <a:solidFill>
                  <a:srgbClr val="222222"/>
                </a:solidFill>
                <a:uFillTx/>
                <a:latin typeface="Arial" pitchFamily="34"/>
              </a:rPr>
              <a:t> .</a:t>
            </a:r>
            <a:r>
              <a:rPr lang="en-GB" sz="1700" b="0" i="0" u="none" strike="noStrike" kern="1200" cap="none" spc="0" baseline="0" dirty="0">
                <a:solidFill>
                  <a:srgbClr val="000000"/>
                </a:solidFill>
                <a:uFillTx/>
                <a:latin typeface="Calibri"/>
                <a:hlinkClick r:id="rId3"/>
              </a:rPr>
              <a:t>https://scholar.google.com/</a:t>
            </a:r>
            <a:r>
              <a:rPr lang="en-GB" sz="1700" b="0" i="0" u="none" strike="noStrike" kern="1200" cap="none" spc="0" baseline="0" dirty="0" err="1">
                <a:solidFill>
                  <a:srgbClr val="000000"/>
                </a:solidFill>
                <a:uFillTx/>
                <a:latin typeface="Calibri"/>
                <a:hlinkClick r:id="rId3"/>
              </a:rPr>
              <a:t>scholar?hl</a:t>
            </a:r>
            <a:r>
              <a:rPr lang="en-GB" sz="1700" b="0" i="0" u="none" strike="noStrike" kern="1200" cap="none" spc="0" baseline="0" dirty="0">
                <a:solidFill>
                  <a:srgbClr val="000000"/>
                </a:solidFill>
                <a:uFillTx/>
                <a:latin typeface="Calibri"/>
                <a:hlinkClick r:id="rId3"/>
              </a:rPr>
              <a:t>=</a:t>
            </a:r>
            <a:r>
              <a:rPr lang="en-GB" sz="1700" b="0" i="0" u="none" strike="noStrike" kern="1200" cap="none" spc="0" baseline="0" dirty="0" err="1">
                <a:solidFill>
                  <a:srgbClr val="000000"/>
                </a:solidFill>
                <a:uFillTx/>
                <a:latin typeface="Calibri"/>
                <a:hlinkClick r:id="rId3"/>
              </a:rPr>
              <a:t>en&amp;as_sdt</a:t>
            </a:r>
            <a:r>
              <a:rPr lang="en-GB" sz="1700" b="0" i="0" u="none" strike="noStrike" kern="1200" cap="none" spc="0" baseline="0" dirty="0">
                <a:solidFill>
                  <a:srgbClr val="000000"/>
                </a:solidFill>
                <a:uFillTx/>
                <a:latin typeface="Calibri"/>
                <a:hlinkClick r:id="rId3"/>
              </a:rPr>
              <a:t>=0%2C5&amp;q=</a:t>
            </a:r>
            <a:r>
              <a:rPr lang="en-GB" sz="1700" b="0" i="0" u="none" strike="noStrike" kern="1200" cap="none" spc="0" baseline="0" dirty="0" err="1">
                <a:solidFill>
                  <a:srgbClr val="000000"/>
                </a:solidFill>
                <a:uFillTx/>
                <a:latin typeface="Calibri"/>
                <a:hlinkClick r:id="rId3"/>
              </a:rPr>
              <a:t>defination+of+pestle+analysis&amp;btnG</a:t>
            </a:r>
            <a:r>
              <a:rPr lang="en-GB" sz="1700" b="0" i="0" u="none" strike="noStrike" kern="1200" cap="none" spc="0" baseline="0" dirty="0">
                <a:solidFill>
                  <a:srgbClr val="000000"/>
                </a:solidFill>
                <a:uFillTx/>
                <a:latin typeface="Calibri"/>
                <a:hlinkClick r:id="rId3"/>
              </a:rPr>
              <a:t>=#d=gs_cit&amp;u=%2Fscholar%3Fq%3Dinfo%3AXhljAWid40MJ%3Ascholar.google.com%2F%26output%3Dcite%26scirp%3D2%26hl%3Den</a:t>
            </a:r>
            <a:r>
              <a:rPr lang="en-GB" sz="1700" b="0" i="0" u="none" strike="noStrike" kern="1200" cap="none" spc="0" baseline="0" dirty="0">
                <a:solidFill>
                  <a:srgbClr val="000000"/>
                </a:solidFill>
                <a:uFillTx/>
                <a:latin typeface="Calibri"/>
              </a:rPr>
              <a:t>(</a:t>
            </a:r>
            <a:r>
              <a:rPr lang="en-GB" sz="1700" b="0" i="0" u="none" strike="noStrike" kern="0" cap="none" spc="0" baseline="0" dirty="0">
                <a:solidFill>
                  <a:srgbClr val="000000"/>
                </a:solidFill>
                <a:uFillTx/>
                <a:latin typeface="Calibri"/>
              </a:rPr>
              <a:t> Accessed </a:t>
            </a:r>
            <a:r>
              <a:rPr lang="en-GB" sz="1700" b="0" i="0" u="none" strike="noStrike" kern="1200" cap="none" spc="0" baseline="0" dirty="0">
                <a:solidFill>
                  <a:srgbClr val="000000"/>
                </a:solidFill>
                <a:uFillTx/>
                <a:latin typeface="Calibri"/>
              </a:rPr>
              <a:t> on 05 April 2022).   </a:t>
            </a:r>
          </a:p>
          <a:p>
            <a:pPr marL="342900" indent="-228600">
              <a:buFont typeface="Arial" panose="020B0604020202020204" pitchFamily="34" charset="0"/>
              <a:buChar char="•"/>
            </a:pPr>
            <a:endParaRPr lang="en-US" sz="1700" dirty="0">
              <a:effectLst/>
            </a:endParaRPr>
          </a:p>
          <a:p>
            <a:pPr indent="-228600">
              <a:buFont typeface="Arial" panose="020B0604020202020204" pitchFamily="34" charset="0"/>
              <a:buChar char="•"/>
            </a:pPr>
            <a:endParaRPr lang="en-US" sz="1700" dirty="0"/>
          </a:p>
        </p:txBody>
      </p:sp>
    </p:spTree>
    <p:extLst>
      <p:ext uri="{BB962C8B-B14F-4D97-AF65-F5344CB8AC3E}">
        <p14:creationId xmlns:p14="http://schemas.microsoft.com/office/powerpoint/2010/main" val="13759128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rgbClr val="2E2B21"/>
      </a:dk1>
      <a:lt1>
        <a:srgbClr val="FFFFFF"/>
      </a:lt1>
      <a:dk2>
        <a:srgbClr val="605B4F"/>
      </a:dk2>
      <a:lt2>
        <a:srgbClr val="D8D6BE"/>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BB3A9A05067164AAED305EB266CE5FF" ma:contentTypeVersion="11" ma:contentTypeDescription="Create a new document." ma:contentTypeScope="" ma:versionID="5e3c1d2b64fe93a684510ec97fe65c4a">
  <xsd:schema xmlns:xsd="http://www.w3.org/2001/XMLSchema" xmlns:xs="http://www.w3.org/2001/XMLSchema" xmlns:p="http://schemas.microsoft.com/office/2006/metadata/properties" xmlns:ns3="6b5bd684-8631-4d35-bdcf-c9e38c7d488d" xmlns:ns4="37708af0-49d6-4626-adf7-ee8f7f4cc1b8" targetNamespace="http://schemas.microsoft.com/office/2006/metadata/properties" ma:root="true" ma:fieldsID="44c151001be5700ed2cd1f55c8ca7a26" ns3:_="" ns4:_="">
    <xsd:import namespace="6b5bd684-8631-4d35-bdcf-c9e38c7d488d"/>
    <xsd:import namespace="37708af0-49d6-4626-adf7-ee8f7f4cc1b8"/>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b5bd684-8631-4d35-bdcf-c9e38c7d488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7708af0-49d6-4626-adf7-ee8f7f4cc1b8"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6b5bd684-8631-4d35-bdcf-c9e38c7d488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DC1DAB0-CBC6-4336-B768-C6E7CC3D4DC7}">
  <ds:schemaRefs>
    <ds:schemaRef ds:uri="37708af0-49d6-4626-adf7-ee8f7f4cc1b8"/>
    <ds:schemaRef ds:uri="6b5bd684-8631-4d35-bdcf-c9e38c7d488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4DEA9014-ED64-4558-B1E1-D03F0EE32BEB}">
  <ds:schemaRefs>
    <ds:schemaRef ds:uri="http://purl.org/dc/dcmitype/"/>
    <ds:schemaRef ds:uri="http://schemas.microsoft.com/office/infopath/2007/PartnerControls"/>
    <ds:schemaRef ds:uri="6b5bd684-8631-4d35-bdcf-c9e38c7d488d"/>
    <ds:schemaRef ds:uri="http://schemas.openxmlformats.org/package/2006/metadata/core-properties"/>
    <ds:schemaRef ds:uri="http://purl.org/dc/terms/"/>
    <ds:schemaRef ds:uri="http://schemas.microsoft.com/office/2006/documentManagement/types"/>
    <ds:schemaRef ds:uri="http://purl.org/dc/elements/1.1/"/>
    <ds:schemaRef ds:uri="37708af0-49d6-4626-adf7-ee8f7f4cc1b8"/>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05D99ABA-76CE-4A8E-B5F0-C051B96628D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18</TotalTime>
  <Words>3804</Words>
  <Application>Microsoft Office PowerPoint</Application>
  <PresentationFormat>Widescreen</PresentationFormat>
  <Paragraphs>181</Paragraphs>
  <Slides>16</Slides>
  <Notes>14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16</vt:i4>
      </vt:variant>
    </vt:vector>
  </HeadingPairs>
  <TitlesOfParts>
    <vt:vector size="26" baseType="lpstr">
      <vt:lpstr>Arial</vt:lpstr>
      <vt:lpstr>Calibri</vt:lpstr>
      <vt:lpstr>Montserrat</vt:lpstr>
      <vt:lpstr>Times New Roman</vt:lpstr>
      <vt:lpstr>Tw Cen MT</vt:lpstr>
      <vt:lpstr>Tw Cen MT Condensed</vt:lpstr>
      <vt:lpstr>Verdana</vt:lpstr>
      <vt:lpstr>Wingdings</vt:lpstr>
      <vt:lpstr>Wingdings 3</vt:lpstr>
      <vt:lpstr>Integral</vt:lpstr>
      <vt:lpstr>Stress in the UK</vt:lpstr>
      <vt:lpstr>Introduction </vt:lpstr>
      <vt:lpstr>What is stress?</vt:lpstr>
      <vt:lpstr>Stress in Workers</vt:lpstr>
      <vt:lpstr>Workplace Environment </vt:lpstr>
      <vt:lpstr>PowerPoint Presentation</vt:lpstr>
      <vt:lpstr>PowerPoint Presentation</vt:lpstr>
      <vt:lpstr>PowerPoint Presentation</vt:lpstr>
      <vt:lpstr>PowerPoint Presentation</vt:lpstr>
      <vt:lpstr>PowerPoint Presentation</vt:lpstr>
      <vt:lpstr>PowerPoint Presentation</vt:lpstr>
      <vt:lpstr>Workers suffering from stress are more at risk to suffer from anxiety, a heart attack, substance abuse, burnout and so on. </vt:lpstr>
      <vt:lpstr>Stress impacts an Organization</vt:lpstr>
      <vt:lpstr>Conclusion </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Stress in the UK</dc:title>
  <dc:creator>Ibrahim</dc:creator>
  <cp:lastModifiedBy>Fozia Kiani (2026354)</cp:lastModifiedBy>
  <cp:revision>4</cp:revision>
  <dcterms:created xsi:type="dcterms:W3CDTF">2021-11-02T15:32:42Z</dcterms:created>
  <dcterms:modified xsi:type="dcterms:W3CDTF">2022-04-13T11:11:20Z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0x0101008BB3A9A05067164AAED305EB266CE5FF</vt:lpwstr>
  </property>
</Properties>
</file>