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5" r:id="rId4"/>
  </p:sldMasterIdLst>
  <p:notesMasterIdLst>
    <p:notesMasterId r:id="rId16"/>
  </p:notesMasterIdLst>
  <p:handoutMasterIdLst>
    <p:handoutMasterId r:id="rId17"/>
  </p:handoutMasterIdLst>
  <p:sldIdLst>
    <p:sldId id="257" r:id="rId5"/>
    <p:sldId id="389" r:id="rId6"/>
    <p:sldId id="384" r:id="rId7"/>
    <p:sldId id="317" r:id="rId8"/>
    <p:sldId id="393" r:id="rId9"/>
    <p:sldId id="394" r:id="rId10"/>
    <p:sldId id="278" r:id="rId11"/>
    <p:sldId id="395" r:id="rId12"/>
    <p:sldId id="397" r:id="rId13"/>
    <p:sldId id="391" r:id="rId14"/>
    <p:sldId id="39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CE6676F-E8F6-4908-9362-3C4ED9497CF8}">
          <p14:sldIdLst>
            <p14:sldId id="257"/>
            <p14:sldId id="389"/>
            <p14:sldId id="384"/>
            <p14:sldId id="317"/>
            <p14:sldId id="393"/>
            <p14:sldId id="394"/>
            <p14:sldId id="278"/>
            <p14:sldId id="395"/>
            <p14:sldId id="397"/>
            <p14:sldId id="391"/>
            <p14:sldId id="396"/>
          </p14:sldIdLst>
        </p14:section>
      </p14:sectionLst>
    </p:ex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3E063A-F8B8-4756-8B75-D8EB01FC5BCB}" v="36" dt="2022-03-31T20:39:09.1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725" autoAdjust="0"/>
  </p:normalViewPr>
  <p:slideViewPr>
    <p:cSldViewPr snapToGrid="0">
      <p:cViewPr>
        <p:scale>
          <a:sx n="80" d="100"/>
          <a:sy n="80" d="100"/>
        </p:scale>
        <p:origin x="136" y="40"/>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ma Begum (1816637)" userId="96fb7379-e633-4311-ac04-fb2fb158718e" providerId="ADAL" clId="{373E063A-F8B8-4756-8B75-D8EB01FC5BCB}"/>
    <pc:docChg chg="undo custSel addSld delSld modSld sldOrd addSection delSection modSection">
      <pc:chgData name="Halema Begum (1816637)" userId="96fb7379-e633-4311-ac04-fb2fb158718e" providerId="ADAL" clId="{373E063A-F8B8-4756-8B75-D8EB01FC5BCB}" dt="2022-03-31T20:39:02.513" v="4718" actId="313"/>
      <pc:docMkLst>
        <pc:docMk/>
      </pc:docMkLst>
      <pc:sldChg chg="del">
        <pc:chgData name="Halema Begum (1816637)" userId="96fb7379-e633-4311-ac04-fb2fb158718e" providerId="ADAL" clId="{373E063A-F8B8-4756-8B75-D8EB01FC5BCB}" dt="2022-03-31T13:31:45.943" v="1898" actId="2696"/>
        <pc:sldMkLst>
          <pc:docMk/>
          <pc:sldMk cId="2979876663" sldId="268"/>
        </pc:sldMkLst>
      </pc:sldChg>
      <pc:sldChg chg="del">
        <pc:chgData name="Halema Begum (1816637)" userId="96fb7379-e633-4311-ac04-fb2fb158718e" providerId="ADAL" clId="{373E063A-F8B8-4756-8B75-D8EB01FC5BCB}" dt="2022-03-31T19:51:17.770" v="4028" actId="2696"/>
        <pc:sldMkLst>
          <pc:docMk/>
          <pc:sldMk cId="3891345585" sldId="270"/>
        </pc:sldMkLst>
      </pc:sldChg>
      <pc:sldChg chg="del">
        <pc:chgData name="Halema Begum (1816637)" userId="96fb7379-e633-4311-ac04-fb2fb158718e" providerId="ADAL" clId="{373E063A-F8B8-4756-8B75-D8EB01FC5BCB}" dt="2022-03-31T13:31:51.489" v="1899" actId="2696"/>
        <pc:sldMkLst>
          <pc:docMk/>
          <pc:sldMk cId="2624630061" sldId="272"/>
        </pc:sldMkLst>
      </pc:sldChg>
      <pc:sldChg chg="addSp delSp modSp del mod">
        <pc:chgData name="Halema Begum (1816637)" userId="96fb7379-e633-4311-ac04-fb2fb158718e" providerId="ADAL" clId="{373E063A-F8B8-4756-8B75-D8EB01FC5BCB}" dt="2022-03-28T21:03:21.056" v="1" actId="2696"/>
        <pc:sldMkLst>
          <pc:docMk/>
          <pc:sldMk cId="3740286033" sldId="277"/>
        </pc:sldMkLst>
        <pc:spChg chg="add mod">
          <ac:chgData name="Halema Begum (1816637)" userId="96fb7379-e633-4311-ac04-fb2fb158718e" providerId="ADAL" clId="{373E063A-F8B8-4756-8B75-D8EB01FC5BCB}" dt="2022-03-28T21:03:01.556" v="0" actId="478"/>
          <ac:spMkLst>
            <pc:docMk/>
            <pc:sldMk cId="3740286033" sldId="277"/>
            <ac:spMk id="3" creationId="{7BDC2840-82DF-44EB-A895-A9FB720FFF27}"/>
          </ac:spMkLst>
        </pc:spChg>
        <pc:picChg chg="del">
          <ac:chgData name="Halema Begum (1816637)" userId="96fb7379-e633-4311-ac04-fb2fb158718e" providerId="ADAL" clId="{373E063A-F8B8-4756-8B75-D8EB01FC5BCB}" dt="2022-03-28T21:03:01.556" v="0" actId="478"/>
          <ac:picMkLst>
            <pc:docMk/>
            <pc:sldMk cId="3740286033" sldId="277"/>
            <ac:picMk id="12" creationId="{658092F2-7604-4D11-89AB-112CEB4872F6}"/>
          </ac:picMkLst>
        </pc:picChg>
      </pc:sldChg>
      <pc:sldChg chg="addSp delSp modSp mod setBg setClrOvrMap">
        <pc:chgData name="Halema Begum (1816637)" userId="96fb7379-e633-4311-ac04-fb2fb158718e" providerId="ADAL" clId="{373E063A-F8B8-4756-8B75-D8EB01FC5BCB}" dt="2022-03-31T20:38:08.449" v="4713"/>
        <pc:sldMkLst>
          <pc:docMk/>
          <pc:sldMk cId="2496947791" sldId="278"/>
        </pc:sldMkLst>
        <pc:spChg chg="mod">
          <ac:chgData name="Halema Begum (1816637)" userId="96fb7379-e633-4311-ac04-fb2fb158718e" providerId="ADAL" clId="{373E063A-F8B8-4756-8B75-D8EB01FC5BCB}" dt="2022-03-31T19:50:53.510" v="4026" actId="26606"/>
          <ac:spMkLst>
            <pc:docMk/>
            <pc:sldMk cId="2496947791" sldId="278"/>
            <ac:spMk id="2" creationId="{FCB102D8-1D22-4940-AF19-07CF3A0DC5F4}"/>
          </ac:spMkLst>
        </pc:spChg>
        <pc:spChg chg="add del mod">
          <ac:chgData name="Halema Begum (1816637)" userId="96fb7379-e633-4311-ac04-fb2fb158718e" providerId="ADAL" clId="{373E063A-F8B8-4756-8B75-D8EB01FC5BCB}" dt="2022-03-30T09:50:59.942" v="279"/>
          <ac:spMkLst>
            <pc:docMk/>
            <pc:sldMk cId="2496947791" sldId="278"/>
            <ac:spMk id="4" creationId="{915E2D0B-BCC5-4F3F-95F5-2ECF76A60FC5}"/>
          </ac:spMkLst>
        </pc:spChg>
        <pc:spChg chg="mod ord">
          <ac:chgData name="Halema Begum (1816637)" userId="96fb7379-e633-4311-ac04-fb2fb158718e" providerId="ADAL" clId="{373E063A-F8B8-4756-8B75-D8EB01FC5BCB}" dt="2022-03-31T19:50:53.510" v="4026" actId="26606"/>
          <ac:spMkLst>
            <pc:docMk/>
            <pc:sldMk cId="2496947791" sldId="278"/>
            <ac:spMk id="14" creationId="{DC738669-5750-45EA-9715-A0041D4C569B}"/>
          </ac:spMkLst>
        </pc:spChg>
        <pc:spChg chg="del mod">
          <ac:chgData name="Halema Begum (1816637)" userId="96fb7379-e633-4311-ac04-fb2fb158718e" providerId="ADAL" clId="{373E063A-F8B8-4756-8B75-D8EB01FC5BCB}" dt="2022-03-30T11:11:47.474" v="539" actId="478"/>
          <ac:spMkLst>
            <pc:docMk/>
            <pc:sldMk cId="2496947791" sldId="278"/>
            <ac:spMk id="15" creationId="{CD05A243-8080-4F6D-8538-65CDDF891BA6}"/>
          </ac:spMkLst>
        </pc:spChg>
        <pc:spChg chg="mod">
          <ac:chgData name="Halema Begum (1816637)" userId="96fb7379-e633-4311-ac04-fb2fb158718e" providerId="ADAL" clId="{373E063A-F8B8-4756-8B75-D8EB01FC5BCB}" dt="2022-03-30T09:51:09.631" v="280" actId="26606"/>
          <ac:spMkLst>
            <pc:docMk/>
            <pc:sldMk cId="2496947791" sldId="278"/>
            <ac:spMk id="16" creationId="{3F8A62C8-5437-4C47-AC0F-0605F84CBA57}"/>
          </ac:spMkLst>
        </pc:spChg>
        <pc:spChg chg="add del mod">
          <ac:chgData name="Halema Begum (1816637)" userId="96fb7379-e633-4311-ac04-fb2fb158718e" providerId="ADAL" clId="{373E063A-F8B8-4756-8B75-D8EB01FC5BCB}" dt="2022-03-31T13:54:15.507" v="1934"/>
          <ac:spMkLst>
            <pc:docMk/>
            <pc:sldMk cId="2496947791" sldId="278"/>
            <ac:spMk id="17" creationId="{C222E528-BBBC-4678-8B51-5A14F1677238}"/>
          </ac:spMkLst>
        </pc:spChg>
        <pc:spChg chg="add del mod">
          <ac:chgData name="Halema Begum (1816637)" userId="96fb7379-e633-4311-ac04-fb2fb158718e" providerId="ADAL" clId="{373E063A-F8B8-4756-8B75-D8EB01FC5BCB}" dt="2022-03-30T10:42:25.934" v="319" actId="3680"/>
          <ac:spMkLst>
            <pc:docMk/>
            <pc:sldMk cId="2496947791" sldId="278"/>
            <ac:spMk id="20" creationId="{0A17B82C-8245-80E8-B889-3FA4729ECAF4}"/>
          </ac:spMkLst>
        </pc:spChg>
        <pc:spChg chg="add del">
          <ac:chgData name="Halema Begum (1816637)" userId="96fb7379-e633-4311-ac04-fb2fb158718e" providerId="ADAL" clId="{373E063A-F8B8-4756-8B75-D8EB01FC5BCB}" dt="2022-03-31T19:04:46.731" v="1936" actId="26606"/>
          <ac:spMkLst>
            <pc:docMk/>
            <pc:sldMk cId="2496947791" sldId="278"/>
            <ac:spMk id="23" creationId="{E009DD9B-5EE2-4C0D-8B2B-351C8C102205}"/>
          </ac:spMkLst>
        </pc:spChg>
        <pc:spChg chg="add del">
          <ac:chgData name="Halema Begum (1816637)" userId="96fb7379-e633-4311-ac04-fb2fb158718e" providerId="ADAL" clId="{373E063A-F8B8-4756-8B75-D8EB01FC5BCB}" dt="2022-03-31T19:04:46.731" v="1936" actId="26606"/>
          <ac:spMkLst>
            <pc:docMk/>
            <pc:sldMk cId="2496947791" sldId="278"/>
            <ac:spMk id="25" creationId="{E720DB99-7745-4E75-9D96-AAB6D55C531E}"/>
          </ac:spMkLst>
        </pc:spChg>
        <pc:spChg chg="add del">
          <ac:chgData name="Halema Begum (1816637)" userId="96fb7379-e633-4311-ac04-fb2fb158718e" providerId="ADAL" clId="{373E063A-F8B8-4756-8B75-D8EB01FC5BCB}" dt="2022-03-31T19:04:46.731" v="1936" actId="26606"/>
          <ac:spMkLst>
            <pc:docMk/>
            <pc:sldMk cId="2496947791" sldId="278"/>
            <ac:spMk id="27" creationId="{D68803C4-E159-4360-B7BB-74205C8F782D}"/>
          </ac:spMkLst>
        </pc:spChg>
        <pc:spChg chg="add del">
          <ac:chgData name="Halema Begum (1816637)" userId="96fb7379-e633-4311-ac04-fb2fb158718e" providerId="ADAL" clId="{373E063A-F8B8-4756-8B75-D8EB01FC5BCB}" dt="2022-03-31T19:04:46.731" v="1936" actId="26606"/>
          <ac:spMkLst>
            <pc:docMk/>
            <pc:sldMk cId="2496947791" sldId="278"/>
            <ac:spMk id="29" creationId="{504B0465-3B07-49BF-BEA7-D81476246293}"/>
          </ac:spMkLst>
        </pc:spChg>
        <pc:spChg chg="add del">
          <ac:chgData name="Halema Begum (1816637)" userId="96fb7379-e633-4311-ac04-fb2fb158718e" providerId="ADAL" clId="{373E063A-F8B8-4756-8B75-D8EB01FC5BCB}" dt="2022-03-31T19:04:46.731" v="1936" actId="26606"/>
          <ac:spMkLst>
            <pc:docMk/>
            <pc:sldMk cId="2496947791" sldId="278"/>
            <ac:spMk id="31" creationId="{49B7FFA5-14CB-4A4F-9BCC-CA3AA5D9D276}"/>
          </ac:spMkLst>
        </pc:spChg>
        <pc:spChg chg="add del">
          <ac:chgData name="Halema Begum (1816637)" userId="96fb7379-e633-4311-ac04-fb2fb158718e" providerId="ADAL" clId="{373E063A-F8B8-4756-8B75-D8EB01FC5BCB}" dt="2022-03-31T19:04:46.731" v="1936" actId="26606"/>
          <ac:spMkLst>
            <pc:docMk/>
            <pc:sldMk cId="2496947791" sldId="278"/>
            <ac:spMk id="33" creationId="{04E48745-7512-4EC2-9E20-9092D12150CA}"/>
          </ac:spMkLst>
        </pc:spChg>
        <pc:spChg chg="add del">
          <ac:chgData name="Halema Begum (1816637)" userId="96fb7379-e633-4311-ac04-fb2fb158718e" providerId="ADAL" clId="{373E063A-F8B8-4756-8B75-D8EB01FC5BCB}" dt="2022-03-31T19:13:20.098" v="2237" actId="26606"/>
          <ac:spMkLst>
            <pc:docMk/>
            <pc:sldMk cId="2496947791" sldId="278"/>
            <ac:spMk id="73" creationId="{F3AF35CD-DA30-4E34-B0F3-32C27766DA05}"/>
          </ac:spMkLst>
        </pc:spChg>
        <pc:spChg chg="add del">
          <ac:chgData name="Halema Begum (1816637)" userId="96fb7379-e633-4311-ac04-fb2fb158718e" providerId="ADAL" clId="{373E063A-F8B8-4756-8B75-D8EB01FC5BCB}" dt="2022-03-31T19:50:53.510" v="4026" actId="26606"/>
          <ac:spMkLst>
            <pc:docMk/>
            <pc:sldMk cId="2496947791" sldId="278"/>
            <ac:spMk id="82" creationId="{2A0E4E09-FC02-4ADC-951A-3FFA90B6FE39}"/>
          </ac:spMkLst>
        </pc:spChg>
        <pc:spChg chg="add del">
          <ac:chgData name="Halema Begum (1816637)" userId="96fb7379-e633-4311-ac04-fb2fb158718e" providerId="ADAL" clId="{373E063A-F8B8-4756-8B75-D8EB01FC5BCB}" dt="2022-03-31T19:50:53.510" v="4026" actId="26606"/>
          <ac:spMkLst>
            <pc:docMk/>
            <pc:sldMk cId="2496947791" sldId="278"/>
            <ac:spMk id="84" creationId="{E5821A2D-F010-4C2B-8819-23281D9C770F}"/>
          </ac:spMkLst>
        </pc:spChg>
        <pc:spChg chg="add del">
          <ac:chgData name="Halema Begum (1816637)" userId="96fb7379-e633-4311-ac04-fb2fb158718e" providerId="ADAL" clId="{373E063A-F8B8-4756-8B75-D8EB01FC5BCB}" dt="2022-03-31T19:13:20.045" v="2236" actId="26606"/>
          <ac:spMkLst>
            <pc:docMk/>
            <pc:sldMk cId="2496947791" sldId="278"/>
            <ac:spMk id="139" creationId="{2A0E4E09-FC02-4ADC-951A-3FFA90B6FE39}"/>
          </ac:spMkLst>
        </pc:spChg>
        <pc:spChg chg="add del">
          <ac:chgData name="Halema Begum (1816637)" userId="96fb7379-e633-4311-ac04-fb2fb158718e" providerId="ADAL" clId="{373E063A-F8B8-4756-8B75-D8EB01FC5BCB}" dt="2022-03-31T19:13:20.045" v="2236" actId="26606"/>
          <ac:spMkLst>
            <pc:docMk/>
            <pc:sldMk cId="2496947791" sldId="278"/>
            <ac:spMk id="141" creationId="{E5821A2D-F010-4C2B-8819-23281D9C770F}"/>
          </ac:spMkLst>
        </pc:spChg>
        <pc:spChg chg="add del mod">
          <ac:chgData name="Halema Begum (1816637)" userId="96fb7379-e633-4311-ac04-fb2fb158718e" providerId="ADAL" clId="{373E063A-F8B8-4756-8B75-D8EB01FC5BCB}" dt="2022-03-31T19:13:49.489" v="2240" actId="26606"/>
          <ac:spMkLst>
            <pc:docMk/>
            <pc:sldMk cId="2496947791" sldId="278"/>
            <ac:spMk id="1030" creationId="{295EA4BC-0768-6529-C61B-7025397AE156}"/>
          </ac:spMkLst>
        </pc:spChg>
        <pc:spChg chg="add del">
          <ac:chgData name="Halema Begum (1816637)" userId="96fb7379-e633-4311-ac04-fb2fb158718e" providerId="ADAL" clId="{373E063A-F8B8-4756-8B75-D8EB01FC5BCB}" dt="2022-03-31T19:50:53.549" v="4027" actId="26606"/>
          <ac:spMkLst>
            <pc:docMk/>
            <pc:sldMk cId="2496947791" sldId="278"/>
            <ac:spMk id="1032" creationId="{362E11DD-B54B-4751-9C17-39DAF9EF46E7}"/>
          </ac:spMkLst>
        </pc:spChg>
        <pc:spChg chg="add">
          <ac:chgData name="Halema Begum (1816637)" userId="96fb7379-e633-4311-ac04-fb2fb158718e" providerId="ADAL" clId="{373E063A-F8B8-4756-8B75-D8EB01FC5BCB}" dt="2022-03-31T19:50:53.549" v="4027" actId="26606"/>
          <ac:spMkLst>
            <pc:docMk/>
            <pc:sldMk cId="2496947791" sldId="278"/>
            <ac:spMk id="1038" creationId="{362E11DD-B54B-4751-9C17-39DAF9EF46E7}"/>
          </ac:spMkLst>
        </pc:spChg>
        <pc:grpChg chg="add del">
          <ac:chgData name="Halema Begum (1816637)" userId="96fb7379-e633-4311-ac04-fb2fb158718e" providerId="ADAL" clId="{373E063A-F8B8-4756-8B75-D8EB01FC5BCB}" dt="2022-03-31T19:13:20.098" v="2237" actId="26606"/>
          <ac:grpSpMkLst>
            <pc:docMk/>
            <pc:sldMk cId="2496947791" sldId="278"/>
            <ac:grpSpMk id="75" creationId="{BCFC42DC-2C46-47C4-BC61-530557385DBD}"/>
          </ac:grpSpMkLst>
        </pc:grpChg>
        <pc:grpChg chg="add del">
          <ac:chgData name="Halema Begum (1816637)" userId="96fb7379-e633-4311-ac04-fb2fb158718e" providerId="ADAL" clId="{373E063A-F8B8-4756-8B75-D8EB01FC5BCB}" dt="2022-03-31T19:50:53.510" v="4026" actId="26606"/>
          <ac:grpSpMkLst>
            <pc:docMk/>
            <pc:sldMk cId="2496947791" sldId="278"/>
            <ac:grpSpMk id="86" creationId="{D68B9961-F007-40D1-AF51-61B6DE5106CE}"/>
          </ac:grpSpMkLst>
        </pc:grpChg>
        <pc:grpChg chg="add del">
          <ac:chgData name="Halema Begum (1816637)" userId="96fb7379-e633-4311-ac04-fb2fb158718e" providerId="ADAL" clId="{373E063A-F8B8-4756-8B75-D8EB01FC5BCB}" dt="2022-03-31T19:13:20.045" v="2236" actId="26606"/>
          <ac:grpSpMkLst>
            <pc:docMk/>
            <pc:sldMk cId="2496947791" sldId="278"/>
            <ac:grpSpMk id="143" creationId="{D68B9961-F007-40D1-AF51-61B6DE5106CE}"/>
          </ac:grpSpMkLst>
        </pc:grpChg>
        <pc:grpChg chg="add del">
          <ac:chgData name="Halema Begum (1816637)" userId="96fb7379-e633-4311-ac04-fb2fb158718e" providerId="ADAL" clId="{373E063A-F8B8-4756-8B75-D8EB01FC5BCB}" dt="2022-03-31T19:50:53.549" v="4027" actId="26606"/>
          <ac:grpSpMkLst>
            <pc:docMk/>
            <pc:sldMk cId="2496947791" sldId="278"/>
            <ac:grpSpMk id="1033" creationId="{B55DE4E1-F219-45A4-96D9-9A86D0E4DBD2}"/>
          </ac:grpSpMkLst>
        </pc:grpChg>
        <pc:grpChg chg="add">
          <ac:chgData name="Halema Begum (1816637)" userId="96fb7379-e633-4311-ac04-fb2fb158718e" providerId="ADAL" clId="{373E063A-F8B8-4756-8B75-D8EB01FC5BCB}" dt="2022-03-31T19:50:53.549" v="4027" actId="26606"/>
          <ac:grpSpMkLst>
            <pc:docMk/>
            <pc:sldMk cId="2496947791" sldId="278"/>
            <ac:grpSpMk id="1039" creationId="{B55DE4E1-F219-45A4-96D9-9A86D0E4DBD2}"/>
          </ac:grpSpMkLst>
        </pc:grpChg>
        <pc:graphicFrameChg chg="add del mod ord modGraphic">
          <ac:chgData name="Halema Begum (1816637)" userId="96fb7379-e633-4311-ac04-fb2fb158718e" providerId="ADAL" clId="{373E063A-F8B8-4756-8B75-D8EB01FC5BCB}" dt="2022-03-30T21:20:02.411" v="1061" actId="478"/>
          <ac:graphicFrameMkLst>
            <pc:docMk/>
            <pc:sldMk cId="2496947791" sldId="278"/>
            <ac:graphicFrameMk id="5" creationId="{16D15A86-FBAA-49FF-A4AD-D28C6E3D7064}"/>
          </ac:graphicFrameMkLst>
        </pc:graphicFrameChg>
        <pc:graphicFrameChg chg="add del mod">
          <ac:chgData name="Halema Begum (1816637)" userId="96fb7379-e633-4311-ac04-fb2fb158718e" providerId="ADAL" clId="{373E063A-F8B8-4756-8B75-D8EB01FC5BCB}" dt="2022-03-30T10:42:34.095" v="321"/>
          <ac:graphicFrameMkLst>
            <pc:docMk/>
            <pc:sldMk cId="2496947791" sldId="278"/>
            <ac:graphicFrameMk id="6" creationId="{835BCF53-9B30-467A-9EDC-873DE0BC7E81}"/>
          </ac:graphicFrameMkLst>
        </pc:graphicFrameChg>
        <pc:graphicFrameChg chg="add del">
          <ac:chgData name="Halema Begum (1816637)" userId="96fb7379-e633-4311-ac04-fb2fb158718e" providerId="ADAL" clId="{373E063A-F8B8-4756-8B75-D8EB01FC5BCB}" dt="2022-03-30T10:45:16.129" v="347" actId="3680"/>
          <ac:graphicFrameMkLst>
            <pc:docMk/>
            <pc:sldMk cId="2496947791" sldId="278"/>
            <ac:graphicFrameMk id="8" creationId="{196DD208-3210-4D6F-AA1C-BA0F6B314E1E}"/>
          </ac:graphicFrameMkLst>
        </pc:graphicFrameChg>
        <pc:graphicFrameChg chg="del modGraphic">
          <ac:chgData name="Halema Begum (1816637)" userId="96fb7379-e633-4311-ac04-fb2fb158718e" providerId="ADAL" clId="{373E063A-F8B8-4756-8B75-D8EB01FC5BCB}" dt="2022-03-30T09:50:54.542" v="278" actId="478"/>
          <ac:graphicFrameMkLst>
            <pc:docMk/>
            <pc:sldMk cId="2496947791" sldId="278"/>
            <ac:graphicFrameMk id="13" creationId="{914D6EE3-4782-45C1-A75C-003483879C97}"/>
          </ac:graphicFrameMkLst>
        </pc:graphicFrameChg>
        <pc:graphicFrameChg chg="add mod ord modGraphic">
          <ac:chgData name="Halema Begum (1816637)" userId="96fb7379-e633-4311-ac04-fb2fb158718e" providerId="ADAL" clId="{373E063A-F8B8-4756-8B75-D8EB01FC5BCB}" dt="2022-03-31T20:38:08.449" v="4713"/>
          <ac:graphicFrameMkLst>
            <pc:docMk/>
            <pc:sldMk cId="2496947791" sldId="278"/>
            <ac:graphicFrameMk id="1036" creationId="{8DD75335-08E2-5464-48F5-D4C1867C8AEF}"/>
          </ac:graphicFrameMkLst>
        </pc:graphicFrameChg>
        <pc:picChg chg="add mod">
          <ac:chgData name="Halema Begum (1816637)" userId="96fb7379-e633-4311-ac04-fb2fb158718e" providerId="ADAL" clId="{373E063A-F8B8-4756-8B75-D8EB01FC5BCB}" dt="2022-03-30T09:49:48.858" v="274"/>
          <ac:picMkLst>
            <pc:docMk/>
            <pc:sldMk cId="2496947791" sldId="278"/>
            <ac:picMk id="7" creationId="{06708A5B-8EF1-455F-88E5-FC9815C821C9}"/>
          </ac:picMkLst>
        </pc:picChg>
        <pc:picChg chg="add del mod ord modCrop">
          <ac:chgData name="Halema Begum (1816637)" userId="96fb7379-e633-4311-ac04-fb2fb158718e" providerId="ADAL" clId="{373E063A-F8B8-4756-8B75-D8EB01FC5BCB}" dt="2022-03-30T20:44:32.546" v="1034" actId="478"/>
          <ac:picMkLst>
            <pc:docMk/>
            <pc:sldMk cId="2496947791" sldId="278"/>
            <ac:picMk id="10" creationId="{EA5ACEB0-8799-43E7-B779-75EB67632057}"/>
          </ac:picMkLst>
        </pc:picChg>
        <pc:picChg chg="add del mod modCrop">
          <ac:chgData name="Halema Begum (1816637)" userId="96fb7379-e633-4311-ac04-fb2fb158718e" providerId="ADAL" clId="{373E063A-F8B8-4756-8B75-D8EB01FC5BCB}" dt="2022-03-30T21:19:45.759" v="1059" actId="478"/>
          <ac:picMkLst>
            <pc:docMk/>
            <pc:sldMk cId="2496947791" sldId="278"/>
            <ac:picMk id="11" creationId="{F8AF5A63-6296-456A-ACCC-F96FB28E6736}"/>
          </ac:picMkLst>
        </pc:picChg>
        <pc:picChg chg="add mod ord">
          <ac:chgData name="Halema Begum (1816637)" userId="96fb7379-e633-4311-ac04-fb2fb158718e" providerId="ADAL" clId="{373E063A-F8B8-4756-8B75-D8EB01FC5BCB}" dt="2022-03-31T19:50:53.549" v="4027" actId="26606"/>
          <ac:picMkLst>
            <pc:docMk/>
            <pc:sldMk cId="2496947791" sldId="278"/>
            <ac:picMk id="1026" creationId="{B8A63A81-FE4F-4D36-A351-453652162DC3}"/>
          </ac:picMkLst>
        </pc:picChg>
      </pc:sldChg>
      <pc:sldChg chg="addSp delSp modSp del mod">
        <pc:chgData name="Halema Begum (1816637)" userId="96fb7379-e633-4311-ac04-fb2fb158718e" providerId="ADAL" clId="{373E063A-F8B8-4756-8B75-D8EB01FC5BCB}" dt="2022-03-30T10:49:43.064" v="457" actId="2696"/>
        <pc:sldMkLst>
          <pc:docMk/>
          <pc:sldMk cId="395518310" sldId="279"/>
        </pc:sldMkLst>
        <pc:spChg chg="add mod">
          <ac:chgData name="Halema Begum (1816637)" userId="96fb7379-e633-4311-ac04-fb2fb158718e" providerId="ADAL" clId="{373E063A-F8B8-4756-8B75-D8EB01FC5BCB}" dt="2022-03-30T10:48:49.241" v="453" actId="478"/>
          <ac:spMkLst>
            <pc:docMk/>
            <pc:sldMk cId="395518310" sldId="279"/>
            <ac:spMk id="3" creationId="{42A91D85-B490-4D8C-8DAA-2166D3FDC8DA}"/>
          </ac:spMkLst>
        </pc:spChg>
        <pc:spChg chg="mod">
          <ac:chgData name="Halema Begum (1816637)" userId="96fb7379-e633-4311-ac04-fb2fb158718e" providerId="ADAL" clId="{373E063A-F8B8-4756-8B75-D8EB01FC5BCB}" dt="2022-03-30T10:48:36.750" v="439" actId="14100"/>
          <ac:spMkLst>
            <pc:docMk/>
            <pc:sldMk cId="395518310" sldId="279"/>
            <ac:spMk id="14" creationId="{C15EE852-24F1-4643-8082-AB45CFF2BA10}"/>
          </ac:spMkLst>
        </pc:spChg>
        <pc:spChg chg="mod">
          <ac:chgData name="Halema Begum (1816637)" userId="96fb7379-e633-4311-ac04-fb2fb158718e" providerId="ADAL" clId="{373E063A-F8B8-4756-8B75-D8EB01FC5BCB}" dt="2022-03-30T10:49:00.081" v="454" actId="688"/>
          <ac:spMkLst>
            <pc:docMk/>
            <pc:sldMk cId="395518310" sldId="279"/>
            <ac:spMk id="15" creationId="{4139825C-53C7-44F4-A064-9795CECD081B}"/>
          </ac:spMkLst>
        </pc:spChg>
        <pc:picChg chg="del mod">
          <ac:chgData name="Halema Begum (1816637)" userId="96fb7379-e633-4311-ac04-fb2fb158718e" providerId="ADAL" clId="{373E063A-F8B8-4756-8B75-D8EB01FC5BCB}" dt="2022-03-30T10:48:49.241" v="453" actId="478"/>
          <ac:picMkLst>
            <pc:docMk/>
            <pc:sldMk cId="395518310" sldId="279"/>
            <ac:picMk id="18" creationId="{301557C2-9072-409B-88EC-E8577CEFCAFB}"/>
          </ac:picMkLst>
        </pc:picChg>
      </pc:sldChg>
      <pc:sldChg chg="addSp delSp modSp del mod modClrScheme chgLayout">
        <pc:chgData name="Halema Begum (1816637)" userId="96fb7379-e633-4311-ac04-fb2fb158718e" providerId="ADAL" clId="{373E063A-F8B8-4756-8B75-D8EB01FC5BCB}" dt="2022-03-31T20:03:15.361" v="4101" actId="2696"/>
        <pc:sldMkLst>
          <pc:docMk/>
          <pc:sldMk cId="1420547054" sldId="281"/>
        </pc:sldMkLst>
        <pc:spChg chg="add del mod">
          <ac:chgData name="Halema Begum (1816637)" userId="96fb7379-e633-4311-ac04-fb2fb158718e" providerId="ADAL" clId="{373E063A-F8B8-4756-8B75-D8EB01FC5BCB}" dt="2022-03-31T20:03:07.334" v="4100" actId="478"/>
          <ac:spMkLst>
            <pc:docMk/>
            <pc:sldMk cId="1420547054" sldId="281"/>
            <ac:spMk id="4" creationId="{3490F9B7-AFAE-4F63-B90D-8E15C5DCB86A}"/>
          </ac:spMkLst>
        </pc:spChg>
        <pc:spChg chg="del mod ord">
          <ac:chgData name="Halema Begum (1816637)" userId="96fb7379-e633-4311-ac04-fb2fb158718e" providerId="ADAL" clId="{373E063A-F8B8-4756-8B75-D8EB01FC5BCB}" dt="2022-03-31T20:02:26.600" v="4090" actId="478"/>
          <ac:spMkLst>
            <pc:docMk/>
            <pc:sldMk cId="1420547054" sldId="281"/>
            <ac:spMk id="7" creationId="{47788B34-4190-4916-9048-47720EA5ABF1}"/>
          </ac:spMkLst>
        </pc:spChg>
        <pc:spChg chg="mod ord">
          <ac:chgData name="Halema Begum (1816637)" userId="96fb7379-e633-4311-ac04-fb2fb158718e" providerId="ADAL" clId="{373E063A-F8B8-4756-8B75-D8EB01FC5BCB}" dt="2022-03-31T19:52:50.880" v="4030" actId="700"/>
          <ac:spMkLst>
            <pc:docMk/>
            <pc:sldMk cId="1420547054" sldId="281"/>
            <ac:spMk id="8" creationId="{ABA415A0-3B77-43FB-A408-5F1DA4B0AAFA}"/>
          </ac:spMkLst>
        </pc:spChg>
        <pc:spChg chg="mod ord">
          <ac:chgData name="Halema Begum (1816637)" userId="96fb7379-e633-4311-ac04-fb2fb158718e" providerId="ADAL" clId="{373E063A-F8B8-4756-8B75-D8EB01FC5BCB}" dt="2022-03-31T20:02:41.480" v="4096" actId="5793"/>
          <ac:spMkLst>
            <pc:docMk/>
            <pc:sldMk cId="1420547054" sldId="281"/>
            <ac:spMk id="9" creationId="{8598ECEC-4413-4244-8F21-0076EC511806}"/>
          </ac:spMkLst>
        </pc:spChg>
        <pc:spChg chg="mod ord">
          <ac:chgData name="Halema Begum (1816637)" userId="96fb7379-e633-4311-ac04-fb2fb158718e" providerId="ADAL" clId="{373E063A-F8B8-4756-8B75-D8EB01FC5BCB}" dt="2022-03-31T19:52:50.880" v="4030" actId="700"/>
          <ac:spMkLst>
            <pc:docMk/>
            <pc:sldMk cId="1420547054" sldId="281"/>
            <ac:spMk id="10" creationId="{34A9BC34-CFDB-4D7A-8D6C-1CE608D0909F}"/>
          </ac:spMkLst>
        </pc:spChg>
        <pc:spChg chg="mod ord">
          <ac:chgData name="Halema Begum (1816637)" userId="96fb7379-e633-4311-ac04-fb2fb158718e" providerId="ADAL" clId="{373E063A-F8B8-4756-8B75-D8EB01FC5BCB}" dt="2022-03-31T19:52:50.880" v="4030" actId="700"/>
          <ac:spMkLst>
            <pc:docMk/>
            <pc:sldMk cId="1420547054" sldId="281"/>
            <ac:spMk id="11" creationId="{1D014E48-5DD9-49CE-AD5B-0FEF69204F68}"/>
          </ac:spMkLst>
        </pc:spChg>
        <pc:spChg chg="mod ord">
          <ac:chgData name="Halema Begum (1816637)" userId="96fb7379-e633-4311-ac04-fb2fb158718e" providerId="ADAL" clId="{373E063A-F8B8-4756-8B75-D8EB01FC5BCB}" dt="2022-03-31T19:52:50.880" v="4030" actId="700"/>
          <ac:spMkLst>
            <pc:docMk/>
            <pc:sldMk cId="1420547054" sldId="281"/>
            <ac:spMk id="12" creationId="{3A63626D-0E6E-4023-ABFC-A744C9862159}"/>
          </ac:spMkLst>
        </pc:spChg>
        <pc:spChg chg="mod ord">
          <ac:chgData name="Halema Begum (1816637)" userId="96fb7379-e633-4311-ac04-fb2fb158718e" providerId="ADAL" clId="{373E063A-F8B8-4756-8B75-D8EB01FC5BCB}" dt="2022-03-31T20:02:36.295" v="4094" actId="27636"/>
          <ac:spMkLst>
            <pc:docMk/>
            <pc:sldMk cId="1420547054" sldId="281"/>
            <ac:spMk id="13" creationId="{258E9390-685C-4BAD-BFAD-EC56E81C4745}"/>
          </ac:spMkLst>
        </pc:spChg>
        <pc:spChg chg="mod ord">
          <ac:chgData name="Halema Begum (1816637)" userId="96fb7379-e633-4311-ac04-fb2fb158718e" providerId="ADAL" clId="{373E063A-F8B8-4756-8B75-D8EB01FC5BCB}" dt="2022-03-31T19:52:50.880" v="4030" actId="700"/>
          <ac:spMkLst>
            <pc:docMk/>
            <pc:sldMk cId="1420547054" sldId="281"/>
            <ac:spMk id="14" creationId="{D236478C-E242-44E0-8357-C72C9B588CA7}"/>
          </ac:spMkLst>
        </pc:spChg>
        <pc:spChg chg="mod ord">
          <ac:chgData name="Halema Begum (1816637)" userId="96fb7379-e633-4311-ac04-fb2fb158718e" providerId="ADAL" clId="{373E063A-F8B8-4756-8B75-D8EB01FC5BCB}" dt="2022-03-31T19:52:50.880" v="4030" actId="700"/>
          <ac:spMkLst>
            <pc:docMk/>
            <pc:sldMk cId="1420547054" sldId="281"/>
            <ac:spMk id="15" creationId="{65A6DC02-681E-4AF7-AC6E-57CDDB2FBA28}"/>
          </ac:spMkLst>
        </pc:spChg>
        <pc:spChg chg="mod ord">
          <ac:chgData name="Halema Begum (1816637)" userId="96fb7379-e633-4311-ac04-fb2fb158718e" providerId="ADAL" clId="{373E063A-F8B8-4756-8B75-D8EB01FC5BCB}" dt="2022-03-31T19:52:50.880" v="4030" actId="700"/>
          <ac:spMkLst>
            <pc:docMk/>
            <pc:sldMk cId="1420547054" sldId="281"/>
            <ac:spMk id="16" creationId="{CF0A8666-4477-461C-A79D-E91232EE973E}"/>
          </ac:spMkLst>
        </pc:spChg>
      </pc:sldChg>
      <pc:sldChg chg="modSp mod">
        <pc:chgData name="Halema Begum (1816637)" userId="96fb7379-e633-4311-ac04-fb2fb158718e" providerId="ADAL" clId="{373E063A-F8B8-4756-8B75-D8EB01FC5BCB}" dt="2022-03-30T09:43:42.695" v="99" actId="20577"/>
        <pc:sldMkLst>
          <pc:docMk/>
          <pc:sldMk cId="560021826" sldId="317"/>
        </pc:sldMkLst>
        <pc:spChg chg="mod">
          <ac:chgData name="Halema Begum (1816637)" userId="96fb7379-e633-4311-ac04-fb2fb158718e" providerId="ADAL" clId="{373E063A-F8B8-4756-8B75-D8EB01FC5BCB}" dt="2022-03-30T09:43:42.695" v="99" actId="20577"/>
          <ac:spMkLst>
            <pc:docMk/>
            <pc:sldMk cId="560021826" sldId="317"/>
            <ac:spMk id="16" creationId="{4BDCF583-1D5D-4235-97C2-39272B80A0B1}"/>
          </ac:spMkLst>
        </pc:spChg>
      </pc:sldChg>
      <pc:sldChg chg="del">
        <pc:chgData name="Halema Begum (1816637)" userId="96fb7379-e633-4311-ac04-fb2fb158718e" providerId="ADAL" clId="{373E063A-F8B8-4756-8B75-D8EB01FC5BCB}" dt="2022-03-31T19:53:12.416" v="4033" actId="2696"/>
        <pc:sldMkLst>
          <pc:docMk/>
          <pc:sldMk cId="3521561301" sldId="321"/>
        </pc:sldMkLst>
      </pc:sldChg>
      <pc:sldChg chg="modSp mod">
        <pc:chgData name="Halema Begum (1816637)" userId="96fb7379-e633-4311-ac04-fb2fb158718e" providerId="ADAL" clId="{373E063A-F8B8-4756-8B75-D8EB01FC5BCB}" dt="2022-03-30T09:44:55.382" v="272" actId="20577"/>
        <pc:sldMkLst>
          <pc:docMk/>
          <pc:sldMk cId="2158886557" sldId="384"/>
        </pc:sldMkLst>
        <pc:spChg chg="mod">
          <ac:chgData name="Halema Begum (1816637)" userId="96fb7379-e633-4311-ac04-fb2fb158718e" providerId="ADAL" clId="{373E063A-F8B8-4756-8B75-D8EB01FC5BCB}" dt="2022-03-30T09:44:55.382" v="272" actId="20577"/>
          <ac:spMkLst>
            <pc:docMk/>
            <pc:sldMk cId="2158886557" sldId="384"/>
            <ac:spMk id="12" creationId="{E5127060-CDBF-435F-9009-A5451CCE305D}"/>
          </ac:spMkLst>
        </pc:spChg>
      </pc:sldChg>
      <pc:sldChg chg="addSp delSp modSp mod setBg">
        <pc:chgData name="Halema Begum (1816637)" userId="96fb7379-e633-4311-ac04-fb2fb158718e" providerId="ADAL" clId="{373E063A-F8B8-4756-8B75-D8EB01FC5BCB}" dt="2022-03-31T19:42:49.229" v="3472" actId="26606"/>
        <pc:sldMkLst>
          <pc:docMk/>
          <pc:sldMk cId="2313234867" sldId="389"/>
        </pc:sldMkLst>
        <pc:spChg chg="mod">
          <ac:chgData name="Halema Begum (1816637)" userId="96fb7379-e633-4311-ac04-fb2fb158718e" providerId="ADAL" clId="{373E063A-F8B8-4756-8B75-D8EB01FC5BCB}" dt="2022-03-31T19:42:49.229" v="3472" actId="26606"/>
          <ac:spMkLst>
            <pc:docMk/>
            <pc:sldMk cId="2313234867" sldId="389"/>
            <ac:spMk id="2" creationId="{0046426E-F6F6-4A7C-9181-8C3090996261}"/>
          </ac:spMkLst>
        </pc:spChg>
        <pc:spChg chg="mod">
          <ac:chgData name="Halema Begum (1816637)" userId="96fb7379-e633-4311-ac04-fb2fb158718e" providerId="ADAL" clId="{373E063A-F8B8-4756-8B75-D8EB01FC5BCB}" dt="2022-03-31T19:42:49.229" v="3472" actId="26606"/>
          <ac:spMkLst>
            <pc:docMk/>
            <pc:sldMk cId="2313234867" sldId="389"/>
            <ac:spMk id="3" creationId="{D3B60D6F-4D0F-4D33-B2A7-159C8583FF00}"/>
          </ac:spMkLst>
        </pc:spChg>
        <pc:spChg chg="add del mod">
          <ac:chgData name="Halema Begum (1816637)" userId="96fb7379-e633-4311-ac04-fb2fb158718e" providerId="ADAL" clId="{373E063A-F8B8-4756-8B75-D8EB01FC5BCB}" dt="2022-03-31T19:42:26.216" v="3465" actId="478"/>
          <ac:spMkLst>
            <pc:docMk/>
            <pc:sldMk cId="2313234867" sldId="389"/>
            <ac:spMk id="5" creationId="{8DF5B3AF-E26D-4C79-A4D5-E7289C3D9523}"/>
          </ac:spMkLst>
        </pc:spChg>
        <pc:spChg chg="add del mod">
          <ac:chgData name="Halema Begum (1816637)" userId="96fb7379-e633-4311-ac04-fb2fb158718e" providerId="ADAL" clId="{373E063A-F8B8-4756-8B75-D8EB01FC5BCB}" dt="2022-03-31T19:42:33.586" v="3468" actId="478"/>
          <ac:spMkLst>
            <pc:docMk/>
            <pc:sldMk cId="2313234867" sldId="389"/>
            <ac:spMk id="7" creationId="{FC97483F-9E20-482A-AE9D-F065DDAE1251}"/>
          </ac:spMkLst>
        </pc:spChg>
        <pc:spChg chg="add del mod">
          <ac:chgData name="Halema Begum (1816637)" userId="96fb7379-e633-4311-ac04-fb2fb158718e" providerId="ADAL" clId="{373E063A-F8B8-4756-8B75-D8EB01FC5BCB}" dt="2022-03-31T19:42:39.361" v="3470" actId="478"/>
          <ac:spMkLst>
            <pc:docMk/>
            <pc:sldMk cId="2313234867" sldId="389"/>
            <ac:spMk id="11" creationId="{CC666921-3DF4-4CD5-AF9A-0E6E5B83155B}"/>
          </ac:spMkLst>
        </pc:spChg>
        <pc:spChg chg="mod ord">
          <ac:chgData name="Halema Begum (1816637)" userId="96fb7379-e633-4311-ac04-fb2fb158718e" providerId="ADAL" clId="{373E063A-F8B8-4756-8B75-D8EB01FC5BCB}" dt="2022-03-31T19:42:49.229" v="3472" actId="26606"/>
          <ac:spMkLst>
            <pc:docMk/>
            <pc:sldMk cId="2313234867" sldId="389"/>
            <ac:spMk id="13" creationId="{915FE2C5-E66A-4405-B19E-2C5C546C98E4}"/>
          </ac:spMkLst>
        </pc:spChg>
        <pc:spChg chg="mod">
          <ac:chgData name="Halema Begum (1816637)" userId="96fb7379-e633-4311-ac04-fb2fb158718e" providerId="ADAL" clId="{373E063A-F8B8-4756-8B75-D8EB01FC5BCB}" dt="2022-03-31T19:42:49.229" v="3472" actId="26606"/>
          <ac:spMkLst>
            <pc:docMk/>
            <pc:sldMk cId="2313234867" sldId="389"/>
            <ac:spMk id="14" creationId="{B01DF4D0-78BC-4C8C-9570-26F0B225433A}"/>
          </ac:spMkLst>
        </pc:spChg>
        <pc:spChg chg="mod">
          <ac:chgData name="Halema Begum (1816637)" userId="96fb7379-e633-4311-ac04-fb2fb158718e" providerId="ADAL" clId="{373E063A-F8B8-4756-8B75-D8EB01FC5BCB}" dt="2022-03-31T19:41:29.689" v="3461" actId="26606"/>
          <ac:spMkLst>
            <pc:docMk/>
            <pc:sldMk cId="2313234867" sldId="389"/>
            <ac:spMk id="15" creationId="{3B199C97-F175-437D-8311-DB662925C063}"/>
          </ac:spMkLst>
        </pc:spChg>
        <pc:spChg chg="add del">
          <ac:chgData name="Halema Begum (1816637)" userId="96fb7379-e633-4311-ac04-fb2fb158718e" providerId="ADAL" clId="{373E063A-F8B8-4756-8B75-D8EB01FC5BCB}" dt="2022-03-31T19:41:29.641" v="3460" actId="26606"/>
          <ac:spMkLst>
            <pc:docMk/>
            <pc:sldMk cId="2313234867" sldId="389"/>
            <ac:spMk id="24" creationId="{99830760-26BB-4DF9-938D-77E5D34C8343}"/>
          </ac:spMkLst>
        </pc:spChg>
        <pc:spChg chg="add del">
          <ac:chgData name="Halema Begum (1816637)" userId="96fb7379-e633-4311-ac04-fb2fb158718e" providerId="ADAL" clId="{373E063A-F8B8-4756-8B75-D8EB01FC5BCB}" dt="2022-03-31T19:41:29.641" v="3460" actId="26606"/>
          <ac:spMkLst>
            <pc:docMk/>
            <pc:sldMk cId="2313234867" sldId="389"/>
            <ac:spMk id="26" creationId="{F12B191D-14E0-48C6-9541-2DC3B7D19894}"/>
          </ac:spMkLst>
        </pc:spChg>
        <pc:spChg chg="add del">
          <ac:chgData name="Halema Begum (1816637)" userId="96fb7379-e633-4311-ac04-fb2fb158718e" providerId="ADAL" clId="{373E063A-F8B8-4756-8B75-D8EB01FC5BCB}" dt="2022-03-31T19:41:29.641" v="3460" actId="26606"/>
          <ac:spMkLst>
            <pc:docMk/>
            <pc:sldMk cId="2313234867" sldId="389"/>
            <ac:spMk id="28" creationId="{575806C2-AB07-4F56-936F-6EA1070F7F49}"/>
          </ac:spMkLst>
        </pc:spChg>
        <pc:spChg chg="add del">
          <ac:chgData name="Halema Begum (1816637)" userId="96fb7379-e633-4311-ac04-fb2fb158718e" providerId="ADAL" clId="{373E063A-F8B8-4756-8B75-D8EB01FC5BCB}" dt="2022-03-31T19:41:29.641" v="3460" actId="26606"/>
          <ac:spMkLst>
            <pc:docMk/>
            <pc:sldMk cId="2313234867" sldId="389"/>
            <ac:spMk id="34" creationId="{D55F217F-C24D-4846-B638-491EF6D27703}"/>
          </ac:spMkLst>
        </pc:spChg>
        <pc:spChg chg="add del">
          <ac:chgData name="Halema Begum (1816637)" userId="96fb7379-e633-4311-ac04-fb2fb158718e" providerId="ADAL" clId="{373E063A-F8B8-4756-8B75-D8EB01FC5BCB}" dt="2022-03-31T19:42:49.229" v="3472" actId="26606"/>
          <ac:spMkLst>
            <pc:docMk/>
            <pc:sldMk cId="2313234867" sldId="389"/>
            <ac:spMk id="39" creationId="{6C7A3C75-7B05-42DB-AC2B-69BC83C80271}"/>
          </ac:spMkLst>
        </pc:spChg>
        <pc:spChg chg="add del">
          <ac:chgData name="Halema Begum (1816637)" userId="96fb7379-e633-4311-ac04-fb2fb158718e" providerId="ADAL" clId="{373E063A-F8B8-4756-8B75-D8EB01FC5BCB}" dt="2022-03-31T19:42:49.229" v="3472" actId="26606"/>
          <ac:spMkLst>
            <pc:docMk/>
            <pc:sldMk cId="2313234867" sldId="389"/>
            <ac:spMk id="40" creationId="{FFCAEE24-2C20-4031-A481-C2EFB67B885E}"/>
          </ac:spMkLst>
        </pc:spChg>
        <pc:spChg chg="add">
          <ac:chgData name="Halema Begum (1816637)" userId="96fb7379-e633-4311-ac04-fb2fb158718e" providerId="ADAL" clId="{373E063A-F8B8-4756-8B75-D8EB01FC5BCB}" dt="2022-03-31T19:42:49.229" v="3472" actId="26606"/>
          <ac:spMkLst>
            <pc:docMk/>
            <pc:sldMk cId="2313234867" sldId="389"/>
            <ac:spMk id="51" creationId="{E009DD9B-5EE2-4C0D-8B2B-351C8C102205}"/>
          </ac:spMkLst>
        </pc:spChg>
        <pc:spChg chg="add">
          <ac:chgData name="Halema Begum (1816637)" userId="96fb7379-e633-4311-ac04-fb2fb158718e" providerId="ADAL" clId="{373E063A-F8B8-4756-8B75-D8EB01FC5BCB}" dt="2022-03-31T19:42:49.229" v="3472" actId="26606"/>
          <ac:spMkLst>
            <pc:docMk/>
            <pc:sldMk cId="2313234867" sldId="389"/>
            <ac:spMk id="53" creationId="{E720DB99-7745-4E75-9D96-AAB6D55C531E}"/>
          </ac:spMkLst>
        </pc:spChg>
        <pc:spChg chg="add">
          <ac:chgData name="Halema Begum (1816637)" userId="96fb7379-e633-4311-ac04-fb2fb158718e" providerId="ADAL" clId="{373E063A-F8B8-4756-8B75-D8EB01FC5BCB}" dt="2022-03-31T19:42:49.229" v="3472" actId="26606"/>
          <ac:spMkLst>
            <pc:docMk/>
            <pc:sldMk cId="2313234867" sldId="389"/>
            <ac:spMk id="55" creationId="{D68803C4-E159-4360-B7BB-74205C8F782D}"/>
          </ac:spMkLst>
        </pc:spChg>
        <pc:spChg chg="add">
          <ac:chgData name="Halema Begum (1816637)" userId="96fb7379-e633-4311-ac04-fb2fb158718e" providerId="ADAL" clId="{373E063A-F8B8-4756-8B75-D8EB01FC5BCB}" dt="2022-03-31T19:42:49.229" v="3472" actId="26606"/>
          <ac:spMkLst>
            <pc:docMk/>
            <pc:sldMk cId="2313234867" sldId="389"/>
            <ac:spMk id="57" creationId="{504B0465-3B07-49BF-BEA7-D81476246293}"/>
          </ac:spMkLst>
        </pc:spChg>
        <pc:spChg chg="add">
          <ac:chgData name="Halema Begum (1816637)" userId="96fb7379-e633-4311-ac04-fb2fb158718e" providerId="ADAL" clId="{373E063A-F8B8-4756-8B75-D8EB01FC5BCB}" dt="2022-03-31T19:42:49.229" v="3472" actId="26606"/>
          <ac:spMkLst>
            <pc:docMk/>
            <pc:sldMk cId="2313234867" sldId="389"/>
            <ac:spMk id="59" creationId="{49B7FFA5-14CB-4A4F-9BCC-CA3AA5D9D276}"/>
          </ac:spMkLst>
        </pc:spChg>
        <pc:spChg chg="add">
          <ac:chgData name="Halema Begum (1816637)" userId="96fb7379-e633-4311-ac04-fb2fb158718e" providerId="ADAL" clId="{373E063A-F8B8-4756-8B75-D8EB01FC5BCB}" dt="2022-03-31T19:42:49.229" v="3472" actId="26606"/>
          <ac:spMkLst>
            <pc:docMk/>
            <pc:sldMk cId="2313234867" sldId="389"/>
            <ac:spMk id="61" creationId="{04E48745-7512-4EC2-9E20-9092D12150CA}"/>
          </ac:spMkLst>
        </pc:spChg>
        <pc:grpChg chg="add del">
          <ac:chgData name="Halema Begum (1816637)" userId="96fb7379-e633-4311-ac04-fb2fb158718e" providerId="ADAL" clId="{373E063A-F8B8-4756-8B75-D8EB01FC5BCB}" dt="2022-03-31T19:41:29.641" v="3460" actId="26606"/>
          <ac:grpSpMkLst>
            <pc:docMk/>
            <pc:sldMk cId="2313234867" sldId="389"/>
            <ac:grpSpMk id="20" creationId="{89654513-256A-475D-BCC5-25FBFEA8E273}"/>
          </ac:grpSpMkLst>
        </pc:grpChg>
        <pc:grpChg chg="add del">
          <ac:chgData name="Halema Begum (1816637)" userId="96fb7379-e633-4311-ac04-fb2fb158718e" providerId="ADAL" clId="{373E063A-F8B8-4756-8B75-D8EB01FC5BCB}" dt="2022-03-31T19:41:29.641" v="3460" actId="26606"/>
          <ac:grpSpMkLst>
            <pc:docMk/>
            <pc:sldMk cId="2313234867" sldId="389"/>
            <ac:grpSpMk id="30" creationId="{C69923DF-00DF-45A6-86A0-5AD7FE498CFD}"/>
          </ac:grpSpMkLst>
        </pc:grpChg>
        <pc:grpChg chg="add del">
          <ac:chgData name="Halema Begum (1816637)" userId="96fb7379-e633-4311-ac04-fb2fb158718e" providerId="ADAL" clId="{373E063A-F8B8-4756-8B75-D8EB01FC5BCB}" dt="2022-03-31T19:42:49.229" v="3472" actId="26606"/>
          <ac:grpSpMkLst>
            <pc:docMk/>
            <pc:sldMk cId="2313234867" sldId="389"/>
            <ac:grpSpMk id="36" creationId="{89654513-256A-475D-BCC5-25FBFEA8E273}"/>
          </ac:grpSpMkLst>
        </pc:grpChg>
        <pc:grpChg chg="add del">
          <ac:chgData name="Halema Begum (1816637)" userId="96fb7379-e633-4311-ac04-fb2fb158718e" providerId="ADAL" clId="{373E063A-F8B8-4756-8B75-D8EB01FC5BCB}" dt="2022-03-31T19:42:49.229" v="3472" actId="26606"/>
          <ac:grpSpMkLst>
            <pc:docMk/>
            <pc:sldMk cId="2313234867" sldId="389"/>
            <ac:grpSpMk id="41" creationId="{0AAF5F9E-10A7-46B6-A994-C63963ED3249}"/>
          </ac:grpSpMkLst>
        </pc:grpChg>
        <pc:grpChg chg="add">
          <ac:chgData name="Halema Begum (1816637)" userId="96fb7379-e633-4311-ac04-fb2fb158718e" providerId="ADAL" clId="{373E063A-F8B8-4756-8B75-D8EB01FC5BCB}" dt="2022-03-31T19:42:49.229" v="3472" actId="26606"/>
          <ac:grpSpMkLst>
            <pc:docMk/>
            <pc:sldMk cId="2313234867" sldId="389"/>
            <ac:grpSpMk id="47" creationId="{EC78E3E1-BBBA-4058-AAEB-714F04B0257C}"/>
          </ac:grpSpMkLst>
        </pc:grpChg>
        <pc:picChg chg="del mod ord">
          <ac:chgData name="Halema Begum (1816637)" userId="96fb7379-e633-4311-ac04-fb2fb158718e" providerId="ADAL" clId="{373E063A-F8B8-4756-8B75-D8EB01FC5BCB}" dt="2022-03-31T19:42:30.662" v="3467" actId="478"/>
          <ac:picMkLst>
            <pc:docMk/>
            <pc:sldMk cId="2313234867" sldId="389"/>
            <ac:picMk id="8" creationId="{06D2324F-3B7B-45EF-9584-C8EADD2C8C0B}"/>
          </ac:picMkLst>
        </pc:picChg>
        <pc:picChg chg="del mod">
          <ac:chgData name="Halema Begum (1816637)" userId="96fb7379-e633-4311-ac04-fb2fb158718e" providerId="ADAL" clId="{373E063A-F8B8-4756-8B75-D8EB01FC5BCB}" dt="2022-03-31T19:42:22.536" v="3464" actId="478"/>
          <ac:picMkLst>
            <pc:docMk/>
            <pc:sldMk cId="2313234867" sldId="389"/>
            <ac:picMk id="10" creationId="{71F862F9-0E8A-4DB9-8083-1C3AA6E5D777}"/>
          </ac:picMkLst>
        </pc:picChg>
        <pc:picChg chg="del mod ord">
          <ac:chgData name="Halema Begum (1816637)" userId="96fb7379-e633-4311-ac04-fb2fb158718e" providerId="ADAL" clId="{373E063A-F8B8-4756-8B75-D8EB01FC5BCB}" dt="2022-03-31T19:42:36.578" v="3469" actId="478"/>
          <ac:picMkLst>
            <pc:docMk/>
            <pc:sldMk cId="2313234867" sldId="389"/>
            <ac:picMk id="12" creationId="{A63F39B9-0715-40B5-8ECB-9B983F99C690}"/>
          </ac:picMkLst>
        </pc:picChg>
        <pc:picChg chg="add mod ord">
          <ac:chgData name="Halema Begum (1816637)" userId="96fb7379-e633-4311-ac04-fb2fb158718e" providerId="ADAL" clId="{373E063A-F8B8-4756-8B75-D8EB01FC5BCB}" dt="2022-03-31T19:42:49.229" v="3472" actId="26606"/>
          <ac:picMkLst>
            <pc:docMk/>
            <pc:sldMk cId="2313234867" sldId="389"/>
            <ac:picMk id="33" creationId="{308E03EE-4C06-49E8-B76F-B418715018C8}"/>
          </ac:picMkLst>
        </pc:picChg>
        <pc:picChg chg="add del">
          <ac:chgData name="Halema Begum (1816637)" userId="96fb7379-e633-4311-ac04-fb2fb158718e" providerId="ADAL" clId="{373E063A-F8B8-4756-8B75-D8EB01FC5BCB}" dt="2022-03-31T19:41:06.796" v="3435"/>
          <ac:picMkLst>
            <pc:docMk/>
            <pc:sldMk cId="2313234867" sldId="389"/>
            <ac:picMk id="3074" creationId="{30613466-12C2-42AD-A807-7F4904F40B1F}"/>
          </ac:picMkLst>
        </pc:picChg>
      </pc:sldChg>
      <pc:sldChg chg="modSp mod">
        <pc:chgData name="Halema Begum (1816637)" userId="96fb7379-e633-4311-ac04-fb2fb158718e" providerId="ADAL" clId="{373E063A-F8B8-4756-8B75-D8EB01FC5BCB}" dt="2022-03-31T20:38:31.529" v="4717" actId="27636"/>
        <pc:sldMkLst>
          <pc:docMk/>
          <pc:sldMk cId="3247798845" sldId="391"/>
        </pc:sldMkLst>
        <pc:spChg chg="mod">
          <ac:chgData name="Halema Begum (1816637)" userId="96fb7379-e633-4311-ac04-fb2fb158718e" providerId="ADAL" clId="{373E063A-F8B8-4756-8B75-D8EB01FC5BCB}" dt="2022-03-31T20:38:31.529" v="4717" actId="27636"/>
          <ac:spMkLst>
            <pc:docMk/>
            <pc:sldMk cId="3247798845" sldId="391"/>
            <ac:spMk id="7" creationId="{7FA61F07-C362-42C7-9F76-EB87948009DD}"/>
          </ac:spMkLst>
        </pc:spChg>
      </pc:sldChg>
      <pc:sldChg chg="new del">
        <pc:chgData name="Halema Begum (1816637)" userId="96fb7379-e633-4311-ac04-fb2fb158718e" providerId="ADAL" clId="{373E063A-F8B8-4756-8B75-D8EB01FC5BCB}" dt="2022-03-30T10:49:36.154" v="456" actId="2696"/>
        <pc:sldMkLst>
          <pc:docMk/>
          <pc:sldMk cId="1033782977" sldId="392"/>
        </pc:sldMkLst>
      </pc:sldChg>
      <pc:sldChg chg="addSp delSp modSp add del mod">
        <pc:chgData name="Halema Begum (1816637)" userId="96fb7379-e633-4311-ac04-fb2fb158718e" providerId="ADAL" clId="{373E063A-F8B8-4756-8B75-D8EB01FC5BCB}" dt="2022-03-31T13:38:20.693" v="1932" actId="2696"/>
        <pc:sldMkLst>
          <pc:docMk/>
          <pc:sldMk cId="2906639204" sldId="392"/>
        </pc:sldMkLst>
        <pc:graphicFrameChg chg="modGraphic">
          <ac:chgData name="Halema Begum (1816637)" userId="96fb7379-e633-4311-ac04-fb2fb158718e" providerId="ADAL" clId="{373E063A-F8B8-4756-8B75-D8EB01FC5BCB}" dt="2022-03-30T11:14:49.468" v="543" actId="14734"/>
          <ac:graphicFrameMkLst>
            <pc:docMk/>
            <pc:sldMk cId="2906639204" sldId="392"/>
            <ac:graphicFrameMk id="5" creationId="{16D15A86-FBAA-49FF-A4AD-D28C6E3D7064}"/>
          </ac:graphicFrameMkLst>
        </pc:graphicFrameChg>
        <pc:picChg chg="del">
          <ac:chgData name="Halema Begum (1816637)" userId="96fb7379-e633-4311-ac04-fb2fb158718e" providerId="ADAL" clId="{373E063A-F8B8-4756-8B75-D8EB01FC5BCB}" dt="2022-03-30T11:28:10.465" v="545" actId="478"/>
          <ac:picMkLst>
            <pc:docMk/>
            <pc:sldMk cId="2906639204" sldId="392"/>
            <ac:picMk id="10" creationId="{EA5ACEB0-8799-43E7-B779-75EB67632057}"/>
          </ac:picMkLst>
        </pc:picChg>
        <pc:picChg chg="add mod">
          <ac:chgData name="Halema Begum (1816637)" userId="96fb7379-e633-4311-ac04-fb2fb158718e" providerId="ADAL" clId="{373E063A-F8B8-4756-8B75-D8EB01FC5BCB}" dt="2022-03-30T11:28:28.177" v="549" actId="14100"/>
          <ac:picMkLst>
            <pc:docMk/>
            <pc:sldMk cId="2906639204" sldId="392"/>
            <ac:picMk id="17" creationId="{B641FC41-A6B0-4999-A461-0C75987CEEF4}"/>
          </ac:picMkLst>
        </pc:picChg>
      </pc:sldChg>
      <pc:sldChg chg="addSp delSp modSp new mod ord setBg">
        <pc:chgData name="Halema Begum (1816637)" userId="96fb7379-e633-4311-ac04-fb2fb158718e" providerId="ADAL" clId="{373E063A-F8B8-4756-8B75-D8EB01FC5BCB}" dt="2022-03-31T20:39:02.513" v="4718" actId="313"/>
        <pc:sldMkLst>
          <pc:docMk/>
          <pc:sldMk cId="3178653680" sldId="393"/>
        </pc:sldMkLst>
        <pc:spChg chg="mod">
          <ac:chgData name="Halema Begum (1816637)" userId="96fb7379-e633-4311-ac04-fb2fb158718e" providerId="ADAL" clId="{373E063A-F8B8-4756-8B75-D8EB01FC5BCB}" dt="2022-03-31T19:49:36.966" v="3979" actId="26606"/>
          <ac:spMkLst>
            <pc:docMk/>
            <pc:sldMk cId="3178653680" sldId="393"/>
            <ac:spMk id="2" creationId="{B56F9829-6F70-4F06-9291-EC59EA5F97FE}"/>
          </ac:spMkLst>
        </pc:spChg>
        <pc:spChg chg="add del mod">
          <ac:chgData name="Halema Begum (1816637)" userId="96fb7379-e633-4311-ac04-fb2fb158718e" providerId="ADAL" clId="{373E063A-F8B8-4756-8B75-D8EB01FC5BCB}" dt="2022-03-31T19:49:36.966" v="3979" actId="26606"/>
          <ac:spMkLst>
            <pc:docMk/>
            <pc:sldMk cId="3178653680" sldId="393"/>
            <ac:spMk id="3" creationId="{1B4941CB-97DC-4EA5-9884-FBF7F8F92858}"/>
          </ac:spMkLst>
        </pc:spChg>
        <pc:spChg chg="mod ord">
          <ac:chgData name="Halema Begum (1816637)" userId="96fb7379-e633-4311-ac04-fb2fb158718e" providerId="ADAL" clId="{373E063A-F8B8-4756-8B75-D8EB01FC5BCB}" dt="2022-03-31T19:49:36.966" v="3979" actId="26606"/>
          <ac:spMkLst>
            <pc:docMk/>
            <pc:sldMk cId="3178653680" sldId="393"/>
            <ac:spMk id="4" creationId="{2822398D-B249-434B-8714-57633ACB5EDC}"/>
          </ac:spMkLst>
        </pc:spChg>
        <pc:spChg chg="mod ord">
          <ac:chgData name="Halema Begum (1816637)" userId="96fb7379-e633-4311-ac04-fb2fb158718e" providerId="ADAL" clId="{373E063A-F8B8-4756-8B75-D8EB01FC5BCB}" dt="2022-03-31T19:49:36.966" v="3979" actId="26606"/>
          <ac:spMkLst>
            <pc:docMk/>
            <pc:sldMk cId="3178653680" sldId="393"/>
            <ac:spMk id="5" creationId="{184C0F4B-9BDD-4458-8A6F-D267A1B176E9}"/>
          </ac:spMkLst>
        </pc:spChg>
        <pc:spChg chg="mod">
          <ac:chgData name="Halema Begum (1816637)" userId="96fb7379-e633-4311-ac04-fb2fb158718e" providerId="ADAL" clId="{373E063A-F8B8-4756-8B75-D8EB01FC5BCB}" dt="2022-03-31T19:49:36.966" v="3979" actId="26606"/>
          <ac:spMkLst>
            <pc:docMk/>
            <pc:sldMk cId="3178653680" sldId="393"/>
            <ac:spMk id="6" creationId="{EE5F471F-5BBB-4243-ABE0-4702B39B3C55}"/>
          </ac:spMkLst>
        </pc:spChg>
        <pc:spChg chg="add del">
          <ac:chgData name="Halema Begum (1816637)" userId="96fb7379-e633-4311-ac04-fb2fb158718e" providerId="ADAL" clId="{373E063A-F8B8-4756-8B75-D8EB01FC5BCB}" dt="2022-03-31T19:48:44.697" v="3969" actId="26606"/>
          <ac:spMkLst>
            <pc:docMk/>
            <pc:sldMk cId="3178653680" sldId="393"/>
            <ac:spMk id="11" creationId="{3C06EAFD-0C69-4B3B-BEA7-E7E11DDF9C43}"/>
          </ac:spMkLst>
        </pc:spChg>
        <pc:spChg chg="add del">
          <ac:chgData name="Halema Begum (1816637)" userId="96fb7379-e633-4311-ac04-fb2fb158718e" providerId="ADAL" clId="{373E063A-F8B8-4756-8B75-D8EB01FC5BCB}" dt="2022-03-31T19:48:44.697" v="3969" actId="26606"/>
          <ac:spMkLst>
            <pc:docMk/>
            <pc:sldMk cId="3178653680" sldId="393"/>
            <ac:spMk id="13" creationId="{A4066C89-42FB-4624-9AFE-3A31B36491B5}"/>
          </ac:spMkLst>
        </pc:spChg>
        <pc:spChg chg="add del">
          <ac:chgData name="Halema Begum (1816637)" userId="96fb7379-e633-4311-ac04-fb2fb158718e" providerId="ADAL" clId="{373E063A-F8B8-4756-8B75-D8EB01FC5BCB}" dt="2022-03-31T19:48:44.697" v="3969" actId="26606"/>
          <ac:spMkLst>
            <pc:docMk/>
            <pc:sldMk cId="3178653680" sldId="393"/>
            <ac:spMk id="15" creationId="{BA218FBC-B2D6-48CA-9289-C4110162EDAD}"/>
          </ac:spMkLst>
        </pc:spChg>
        <pc:spChg chg="add del">
          <ac:chgData name="Halema Begum (1816637)" userId="96fb7379-e633-4311-ac04-fb2fb158718e" providerId="ADAL" clId="{373E063A-F8B8-4756-8B75-D8EB01FC5BCB}" dt="2022-03-31T19:48:44.697" v="3969" actId="26606"/>
          <ac:spMkLst>
            <pc:docMk/>
            <pc:sldMk cId="3178653680" sldId="393"/>
            <ac:spMk id="17" creationId="{2DED9084-49DA-4911-ACB7-5F9E4DEFA039}"/>
          </ac:spMkLst>
        </pc:spChg>
        <pc:spChg chg="add del">
          <ac:chgData name="Halema Begum (1816637)" userId="96fb7379-e633-4311-ac04-fb2fb158718e" providerId="ADAL" clId="{373E063A-F8B8-4756-8B75-D8EB01FC5BCB}" dt="2022-03-31T19:49:36.966" v="3979" actId="26606"/>
          <ac:spMkLst>
            <pc:docMk/>
            <pc:sldMk cId="3178653680" sldId="393"/>
            <ac:spMk id="19" creationId="{4FCA88C2-C73C-4062-A097-8FBCE3090BEA}"/>
          </ac:spMkLst>
        </pc:spChg>
        <pc:spChg chg="add del">
          <ac:chgData name="Halema Begum (1816637)" userId="96fb7379-e633-4311-ac04-fb2fb158718e" providerId="ADAL" clId="{373E063A-F8B8-4756-8B75-D8EB01FC5BCB}" dt="2022-03-31T19:49:36.966" v="3979" actId="26606"/>
          <ac:spMkLst>
            <pc:docMk/>
            <pc:sldMk cId="3178653680" sldId="393"/>
            <ac:spMk id="20" creationId="{83981C21-E132-4402-B31B-D725C1CE77D2}"/>
          </ac:spMkLst>
        </pc:spChg>
        <pc:spChg chg="add del">
          <ac:chgData name="Halema Begum (1816637)" userId="96fb7379-e633-4311-ac04-fb2fb158718e" providerId="ADAL" clId="{373E063A-F8B8-4756-8B75-D8EB01FC5BCB}" dt="2022-03-31T19:49:36.966" v="3979" actId="26606"/>
          <ac:spMkLst>
            <pc:docMk/>
            <pc:sldMk cId="3178653680" sldId="393"/>
            <ac:spMk id="21" creationId="{6A685C77-4E84-486A-9AE5-F3635BE98EFB}"/>
          </ac:spMkLst>
        </pc:spChg>
        <pc:spChg chg="add del">
          <ac:chgData name="Halema Begum (1816637)" userId="96fb7379-e633-4311-ac04-fb2fb158718e" providerId="ADAL" clId="{373E063A-F8B8-4756-8B75-D8EB01FC5BCB}" dt="2022-03-31T19:49:36.966" v="3979" actId="26606"/>
          <ac:spMkLst>
            <pc:docMk/>
            <pc:sldMk cId="3178653680" sldId="393"/>
            <ac:spMk id="22" creationId="{E55C1C3E-5158-47F3-8FD9-14B22C3E6EAD}"/>
          </ac:spMkLst>
        </pc:spChg>
        <pc:spChg chg="add">
          <ac:chgData name="Halema Begum (1816637)" userId="96fb7379-e633-4311-ac04-fb2fb158718e" providerId="ADAL" clId="{373E063A-F8B8-4756-8B75-D8EB01FC5BCB}" dt="2022-03-31T19:49:36.966" v="3979" actId="26606"/>
          <ac:spMkLst>
            <pc:docMk/>
            <pc:sldMk cId="3178653680" sldId="393"/>
            <ac:spMk id="27" creationId="{9FB3768C-1D21-400E-B059-EFF86063F588}"/>
          </ac:spMkLst>
        </pc:spChg>
        <pc:spChg chg="add del">
          <ac:chgData name="Halema Begum (1816637)" userId="96fb7379-e633-4311-ac04-fb2fb158718e" providerId="ADAL" clId="{373E063A-F8B8-4756-8B75-D8EB01FC5BCB}" dt="2022-03-31T19:49:36.950" v="3978" actId="26606"/>
          <ac:spMkLst>
            <pc:docMk/>
            <pc:sldMk cId="3178653680" sldId="393"/>
            <ac:spMk id="28" creationId="{5118BA95-03E7-41B7-B442-0AF8C0A7FF68}"/>
          </ac:spMkLst>
        </pc:spChg>
        <pc:spChg chg="add">
          <ac:chgData name="Halema Begum (1816637)" userId="96fb7379-e633-4311-ac04-fb2fb158718e" providerId="ADAL" clId="{373E063A-F8B8-4756-8B75-D8EB01FC5BCB}" dt="2022-03-31T19:49:36.966" v="3979" actId="26606"/>
          <ac:spMkLst>
            <pc:docMk/>
            <pc:sldMk cId="3178653680" sldId="393"/>
            <ac:spMk id="29" creationId="{4D87BCA1-45E6-44B3-B3DA-1F4144DE67CD}"/>
          </ac:spMkLst>
        </pc:spChg>
        <pc:spChg chg="add del">
          <ac:chgData name="Halema Begum (1816637)" userId="96fb7379-e633-4311-ac04-fb2fb158718e" providerId="ADAL" clId="{373E063A-F8B8-4756-8B75-D8EB01FC5BCB}" dt="2022-03-31T19:49:36.950" v="3978" actId="26606"/>
          <ac:spMkLst>
            <pc:docMk/>
            <pc:sldMk cId="3178653680" sldId="393"/>
            <ac:spMk id="30" creationId="{059D8741-EAD6-41B1-A882-70D70FC35821}"/>
          </ac:spMkLst>
        </pc:spChg>
        <pc:spChg chg="add del">
          <ac:chgData name="Halema Begum (1816637)" userId="96fb7379-e633-4311-ac04-fb2fb158718e" providerId="ADAL" clId="{373E063A-F8B8-4756-8B75-D8EB01FC5BCB}" dt="2022-03-31T19:49:36.950" v="3978" actId="26606"/>
          <ac:spMkLst>
            <pc:docMk/>
            <pc:sldMk cId="3178653680" sldId="393"/>
            <ac:spMk id="32" creationId="{45444F36-3103-4D11-A25F-C054D4606DA4}"/>
          </ac:spMkLst>
        </pc:spChg>
        <pc:spChg chg="add del">
          <ac:chgData name="Halema Begum (1816637)" userId="96fb7379-e633-4311-ac04-fb2fb158718e" providerId="ADAL" clId="{373E063A-F8B8-4756-8B75-D8EB01FC5BCB}" dt="2022-03-31T19:49:36.950" v="3978" actId="26606"/>
          <ac:spMkLst>
            <pc:docMk/>
            <pc:sldMk cId="3178653680" sldId="393"/>
            <ac:spMk id="34" creationId="{AD9B3EAD-A2B3-42C4-927C-3455E3E69EE6}"/>
          </ac:spMkLst>
        </pc:spChg>
        <pc:spChg chg="add mod">
          <ac:chgData name="Halema Begum (1816637)" userId="96fb7379-e633-4311-ac04-fb2fb158718e" providerId="ADAL" clId="{373E063A-F8B8-4756-8B75-D8EB01FC5BCB}" dt="2022-03-31T20:39:02.513" v="4718" actId="313"/>
          <ac:spMkLst>
            <pc:docMk/>
            <pc:sldMk cId="3178653680" sldId="393"/>
            <ac:spMk id="36" creationId="{1B4941CB-97DC-4EA5-9884-FBF7F8F92858}"/>
          </ac:spMkLst>
        </pc:spChg>
        <pc:grpChg chg="add">
          <ac:chgData name="Halema Begum (1816637)" userId="96fb7379-e633-4311-ac04-fb2fb158718e" providerId="ADAL" clId="{373E063A-F8B8-4756-8B75-D8EB01FC5BCB}" dt="2022-03-31T19:49:36.966" v="3979" actId="26606"/>
          <ac:grpSpMkLst>
            <pc:docMk/>
            <pc:sldMk cId="3178653680" sldId="393"/>
            <ac:grpSpMk id="31" creationId="{9AE62FDA-E44C-440D-A3D3-5C188720D498}"/>
          </ac:grpSpMkLst>
        </pc:grpChg>
        <pc:graphicFrameChg chg="add del">
          <ac:chgData name="Halema Begum (1816637)" userId="96fb7379-e633-4311-ac04-fb2fb158718e" providerId="ADAL" clId="{373E063A-F8B8-4756-8B75-D8EB01FC5BCB}" dt="2022-03-31T19:49:36.950" v="3978" actId="26606"/>
          <ac:graphicFrameMkLst>
            <pc:docMk/>
            <pc:sldMk cId="3178653680" sldId="393"/>
            <ac:graphicFrameMk id="24" creationId="{4AA9F4D6-6348-E28B-98F1-E91E7A0C2A28}"/>
          </ac:graphicFrameMkLst>
        </pc:graphicFrameChg>
      </pc:sldChg>
      <pc:sldChg chg="addSp delSp modSp new mod ord">
        <pc:chgData name="Halema Begum (1816637)" userId="96fb7379-e633-4311-ac04-fb2fb158718e" providerId="ADAL" clId="{373E063A-F8B8-4756-8B75-D8EB01FC5BCB}" dt="2022-03-31T19:50:16.307" v="4024" actId="6549"/>
        <pc:sldMkLst>
          <pc:docMk/>
          <pc:sldMk cId="1452281012" sldId="394"/>
        </pc:sldMkLst>
        <pc:spChg chg="mod">
          <ac:chgData name="Halema Begum (1816637)" userId="96fb7379-e633-4311-ac04-fb2fb158718e" providerId="ADAL" clId="{373E063A-F8B8-4756-8B75-D8EB01FC5BCB}" dt="2022-03-31T13:30:54.016" v="1894" actId="27636"/>
          <ac:spMkLst>
            <pc:docMk/>
            <pc:sldMk cId="1452281012" sldId="394"/>
            <ac:spMk id="2" creationId="{50A38B8D-1D66-4450-8994-1321239C085B}"/>
          </ac:spMkLst>
        </pc:spChg>
        <pc:spChg chg="del mod">
          <ac:chgData name="Halema Begum (1816637)" userId="96fb7379-e633-4311-ac04-fb2fb158718e" providerId="ADAL" clId="{373E063A-F8B8-4756-8B75-D8EB01FC5BCB}" dt="2022-03-31T13:29:22.867" v="1854" actId="22"/>
          <ac:spMkLst>
            <pc:docMk/>
            <pc:sldMk cId="1452281012" sldId="394"/>
            <ac:spMk id="3" creationId="{AB06DAE8-86FD-4D35-A663-ACDE091CA91F}"/>
          </ac:spMkLst>
        </pc:spChg>
        <pc:spChg chg="mod">
          <ac:chgData name="Halema Begum (1816637)" userId="96fb7379-e633-4311-ac04-fb2fb158718e" providerId="ADAL" clId="{373E063A-F8B8-4756-8B75-D8EB01FC5BCB}" dt="2022-03-31T19:50:16.307" v="4024" actId="6549"/>
          <ac:spMkLst>
            <pc:docMk/>
            <pc:sldMk cId="1452281012" sldId="394"/>
            <ac:spMk id="4" creationId="{9DF2EC8C-A198-442D-95EA-917656C12645}"/>
          </ac:spMkLst>
        </pc:spChg>
        <pc:spChg chg="mod">
          <ac:chgData name="Halema Begum (1816637)" userId="96fb7379-e633-4311-ac04-fb2fb158718e" providerId="ADAL" clId="{373E063A-F8B8-4756-8B75-D8EB01FC5BCB}" dt="2022-03-31T19:50:08.918" v="3999" actId="20577"/>
          <ac:spMkLst>
            <pc:docMk/>
            <pc:sldMk cId="1452281012" sldId="394"/>
            <ac:spMk id="5" creationId="{4A13F973-9036-4526-B021-E74B4A68DC88}"/>
          </ac:spMkLst>
        </pc:spChg>
        <pc:picChg chg="add mod ord modCrop">
          <ac:chgData name="Halema Begum (1816637)" userId="96fb7379-e633-4311-ac04-fb2fb158718e" providerId="ADAL" clId="{373E063A-F8B8-4756-8B75-D8EB01FC5BCB}" dt="2022-03-31T19:49:58.892" v="3981" actId="14100"/>
          <ac:picMkLst>
            <pc:docMk/>
            <pc:sldMk cId="1452281012" sldId="394"/>
            <ac:picMk id="8" creationId="{444C4102-4FA4-4952-874B-B1BB4DA7A0F8}"/>
          </ac:picMkLst>
        </pc:picChg>
      </pc:sldChg>
      <pc:sldChg chg="addSp delSp modSp new mod ord">
        <pc:chgData name="Halema Begum (1816637)" userId="96fb7379-e633-4311-ac04-fb2fb158718e" providerId="ADAL" clId="{373E063A-F8B8-4756-8B75-D8EB01FC5BCB}" dt="2022-03-31T20:32:03.560" v="4702"/>
        <pc:sldMkLst>
          <pc:docMk/>
          <pc:sldMk cId="2463468864" sldId="395"/>
        </pc:sldMkLst>
        <pc:spChg chg="mod">
          <ac:chgData name="Halema Begum (1816637)" userId="96fb7379-e633-4311-ac04-fb2fb158718e" providerId="ADAL" clId="{373E063A-F8B8-4756-8B75-D8EB01FC5BCB}" dt="2022-03-31T20:23:09.335" v="4691" actId="2711"/>
          <ac:spMkLst>
            <pc:docMk/>
            <pc:sldMk cId="2463468864" sldId="395"/>
            <ac:spMk id="2" creationId="{39D6DA61-3AE7-48B4-949D-836E625862FD}"/>
          </ac:spMkLst>
        </pc:spChg>
        <pc:spChg chg="mod">
          <ac:chgData name="Halema Begum (1816637)" userId="96fb7379-e633-4311-ac04-fb2fb158718e" providerId="ADAL" clId="{373E063A-F8B8-4756-8B75-D8EB01FC5BCB}" dt="2022-03-31T20:23:09.335" v="4691" actId="2711"/>
          <ac:spMkLst>
            <pc:docMk/>
            <pc:sldMk cId="2463468864" sldId="395"/>
            <ac:spMk id="3" creationId="{796959F6-F2F0-4FEC-B57F-BDAAE9ADC1DC}"/>
          </ac:spMkLst>
        </pc:spChg>
        <pc:spChg chg="add del mod">
          <ac:chgData name="Halema Begum (1816637)" userId="96fb7379-e633-4311-ac04-fb2fb158718e" providerId="ADAL" clId="{373E063A-F8B8-4756-8B75-D8EB01FC5BCB}" dt="2022-03-31T20:23:24.105" v="4692" actId="255"/>
          <ac:spMkLst>
            <pc:docMk/>
            <pc:sldMk cId="2463468864" sldId="395"/>
            <ac:spMk id="4" creationId="{15308491-3D59-4E5D-BB9E-C2AD80B34AE0}"/>
          </ac:spMkLst>
        </pc:spChg>
        <pc:spChg chg="mod">
          <ac:chgData name="Halema Begum (1816637)" userId="96fb7379-e633-4311-ac04-fb2fb158718e" providerId="ADAL" clId="{373E063A-F8B8-4756-8B75-D8EB01FC5BCB}" dt="2022-03-31T20:23:09.335" v="4691" actId="2711"/>
          <ac:spMkLst>
            <pc:docMk/>
            <pc:sldMk cId="2463468864" sldId="395"/>
            <ac:spMk id="5" creationId="{BDF21E7A-D885-4D33-A67D-06D93B79C04A}"/>
          </ac:spMkLst>
        </pc:spChg>
        <pc:spChg chg="mod">
          <ac:chgData name="Halema Begum (1816637)" userId="96fb7379-e633-4311-ac04-fb2fb158718e" providerId="ADAL" clId="{373E063A-F8B8-4756-8B75-D8EB01FC5BCB}" dt="2022-03-31T20:29:16.410" v="4699"/>
          <ac:spMkLst>
            <pc:docMk/>
            <pc:sldMk cId="2463468864" sldId="395"/>
            <ac:spMk id="6" creationId="{48E56142-49A5-4CE9-91F5-A16037424949}"/>
          </ac:spMkLst>
        </pc:spChg>
        <pc:spChg chg="mod">
          <ac:chgData name="Halema Begum (1816637)" userId="96fb7379-e633-4311-ac04-fb2fb158718e" providerId="ADAL" clId="{373E063A-F8B8-4756-8B75-D8EB01FC5BCB}" dt="2022-03-31T20:23:09.335" v="4691" actId="2711"/>
          <ac:spMkLst>
            <pc:docMk/>
            <pc:sldMk cId="2463468864" sldId="395"/>
            <ac:spMk id="7" creationId="{D4C465EA-C108-4643-8AB5-F7DED697C6B5}"/>
          </ac:spMkLst>
        </pc:spChg>
        <pc:spChg chg="mod">
          <ac:chgData name="Halema Begum (1816637)" userId="96fb7379-e633-4311-ac04-fb2fb158718e" providerId="ADAL" clId="{373E063A-F8B8-4756-8B75-D8EB01FC5BCB}" dt="2022-03-31T20:32:03.560" v="4702"/>
          <ac:spMkLst>
            <pc:docMk/>
            <pc:sldMk cId="2463468864" sldId="395"/>
            <ac:spMk id="8" creationId="{C46A458C-2E7E-4D3D-9A96-A55A9BB3BBCB}"/>
          </ac:spMkLst>
        </pc:spChg>
        <pc:spChg chg="mod">
          <ac:chgData name="Halema Begum (1816637)" userId="96fb7379-e633-4311-ac04-fb2fb158718e" providerId="ADAL" clId="{373E063A-F8B8-4756-8B75-D8EB01FC5BCB}" dt="2022-03-31T20:23:09.335" v="4691" actId="2711"/>
          <ac:spMkLst>
            <pc:docMk/>
            <pc:sldMk cId="2463468864" sldId="395"/>
            <ac:spMk id="9" creationId="{FA211D1B-2255-4E9C-B506-1C51A113D55C}"/>
          </ac:spMkLst>
        </pc:spChg>
        <pc:spChg chg="mod">
          <ac:chgData name="Halema Begum (1816637)" userId="96fb7379-e633-4311-ac04-fb2fb158718e" providerId="ADAL" clId="{373E063A-F8B8-4756-8B75-D8EB01FC5BCB}" dt="2022-03-31T20:23:09.335" v="4691" actId="2711"/>
          <ac:spMkLst>
            <pc:docMk/>
            <pc:sldMk cId="2463468864" sldId="395"/>
            <ac:spMk id="10" creationId="{519581B7-79B9-42B8-8CFC-31097F823664}"/>
          </ac:spMkLst>
        </pc:spChg>
        <pc:spChg chg="mod">
          <ac:chgData name="Halema Begum (1816637)" userId="96fb7379-e633-4311-ac04-fb2fb158718e" providerId="ADAL" clId="{373E063A-F8B8-4756-8B75-D8EB01FC5BCB}" dt="2022-03-31T20:23:09.335" v="4691" actId="2711"/>
          <ac:spMkLst>
            <pc:docMk/>
            <pc:sldMk cId="2463468864" sldId="395"/>
            <ac:spMk id="11" creationId="{E53D9F39-DFBB-4077-A786-106456D87087}"/>
          </ac:spMkLst>
        </pc:spChg>
        <pc:picChg chg="add del mod">
          <ac:chgData name="Halema Begum (1816637)" userId="96fb7379-e633-4311-ac04-fb2fb158718e" providerId="ADAL" clId="{373E063A-F8B8-4756-8B75-D8EB01FC5BCB}" dt="2022-03-31T19:20:29.980" v="2396"/>
          <ac:picMkLst>
            <pc:docMk/>
            <pc:sldMk cId="2463468864" sldId="395"/>
            <ac:picMk id="2050" creationId="{86089F36-0219-4B89-B2E6-2D477025DE92}"/>
          </ac:picMkLst>
        </pc:picChg>
      </pc:sldChg>
      <pc:sldChg chg="addSp delSp modSp new mod">
        <pc:chgData name="Halema Begum (1816637)" userId="96fb7379-e633-4311-ac04-fb2fb158718e" providerId="ADAL" clId="{373E063A-F8B8-4756-8B75-D8EB01FC5BCB}" dt="2022-03-31T19:56:27.830" v="4057" actId="14100"/>
        <pc:sldMkLst>
          <pc:docMk/>
          <pc:sldMk cId="3417473857" sldId="396"/>
        </pc:sldMkLst>
        <pc:spChg chg="add del mod">
          <ac:chgData name="Halema Begum (1816637)" userId="96fb7379-e633-4311-ac04-fb2fb158718e" providerId="ADAL" clId="{373E063A-F8B8-4756-8B75-D8EB01FC5BCB}" dt="2022-03-31T19:53:43.985" v="4048" actId="5793"/>
          <ac:spMkLst>
            <pc:docMk/>
            <pc:sldMk cId="3417473857" sldId="396"/>
            <ac:spMk id="2" creationId="{19124EA0-8613-47FE-B95C-624E6615434B}"/>
          </ac:spMkLst>
        </pc:spChg>
        <pc:spChg chg="del mod">
          <ac:chgData name="Halema Begum (1816637)" userId="96fb7379-e633-4311-ac04-fb2fb158718e" providerId="ADAL" clId="{373E063A-F8B8-4756-8B75-D8EB01FC5BCB}" dt="2022-03-31T19:55:45.254" v="4051" actId="22"/>
          <ac:spMkLst>
            <pc:docMk/>
            <pc:sldMk cId="3417473857" sldId="396"/>
            <ac:spMk id="3" creationId="{381314CA-6E9E-49DB-8670-D4434E745667}"/>
          </ac:spMkLst>
        </pc:spChg>
        <pc:picChg chg="add mod ord modCrop">
          <ac:chgData name="Halema Begum (1816637)" userId="96fb7379-e633-4311-ac04-fb2fb158718e" providerId="ADAL" clId="{373E063A-F8B8-4756-8B75-D8EB01FC5BCB}" dt="2022-03-31T19:56:27.830" v="4057" actId="14100"/>
          <ac:picMkLst>
            <pc:docMk/>
            <pc:sldMk cId="3417473857" sldId="396"/>
            <ac:picMk id="8" creationId="{8639262D-E7C6-4577-BAB9-590A1742ABB6}"/>
          </ac:picMkLst>
        </pc:picChg>
      </pc:sldChg>
      <pc:sldChg chg="addSp delSp modSp new mod modClrScheme chgLayout">
        <pc:chgData name="Halema Begum (1816637)" userId="96fb7379-e633-4311-ac04-fb2fb158718e" providerId="ADAL" clId="{373E063A-F8B8-4756-8B75-D8EB01FC5BCB}" dt="2022-03-31T20:34:45.079" v="4708" actId="2711"/>
        <pc:sldMkLst>
          <pc:docMk/>
          <pc:sldMk cId="657463920" sldId="397"/>
        </pc:sldMkLst>
        <pc:spChg chg="del">
          <ac:chgData name="Halema Begum (1816637)" userId="96fb7379-e633-4311-ac04-fb2fb158718e" providerId="ADAL" clId="{373E063A-F8B8-4756-8B75-D8EB01FC5BCB}" dt="2022-03-31T20:02:57.490" v="4098" actId="700"/>
          <ac:spMkLst>
            <pc:docMk/>
            <pc:sldMk cId="657463920" sldId="397"/>
            <ac:spMk id="2" creationId="{D69D5729-04F0-4F4A-AA59-E90C1BB367B0}"/>
          </ac:spMkLst>
        </pc:spChg>
        <pc:spChg chg="del">
          <ac:chgData name="Halema Begum (1816637)" userId="96fb7379-e633-4311-ac04-fb2fb158718e" providerId="ADAL" clId="{373E063A-F8B8-4756-8B75-D8EB01FC5BCB}" dt="2022-03-31T20:02:57.490" v="4098" actId="700"/>
          <ac:spMkLst>
            <pc:docMk/>
            <pc:sldMk cId="657463920" sldId="397"/>
            <ac:spMk id="3" creationId="{B43F14F9-7143-4077-BA20-D15C624FA61B}"/>
          </ac:spMkLst>
        </pc:spChg>
        <pc:spChg chg="del">
          <ac:chgData name="Halema Begum (1816637)" userId="96fb7379-e633-4311-ac04-fb2fb158718e" providerId="ADAL" clId="{373E063A-F8B8-4756-8B75-D8EB01FC5BCB}" dt="2022-03-31T20:02:57.490" v="4098" actId="700"/>
          <ac:spMkLst>
            <pc:docMk/>
            <pc:sldMk cId="657463920" sldId="397"/>
            <ac:spMk id="4" creationId="{07990586-DCB0-4A81-940D-0CEF2F711805}"/>
          </ac:spMkLst>
        </pc:spChg>
        <pc:spChg chg="mod ord">
          <ac:chgData name="Halema Begum (1816637)" userId="96fb7379-e633-4311-ac04-fb2fb158718e" providerId="ADAL" clId="{373E063A-F8B8-4756-8B75-D8EB01FC5BCB}" dt="2022-03-31T20:02:57.490" v="4098" actId="700"/>
          <ac:spMkLst>
            <pc:docMk/>
            <pc:sldMk cId="657463920" sldId="397"/>
            <ac:spMk id="5" creationId="{B96D5C9E-796B-4FAD-AC9D-9183A9E01682}"/>
          </ac:spMkLst>
        </pc:spChg>
        <pc:spChg chg="mod ord">
          <ac:chgData name="Halema Begum (1816637)" userId="96fb7379-e633-4311-ac04-fb2fb158718e" providerId="ADAL" clId="{373E063A-F8B8-4756-8B75-D8EB01FC5BCB}" dt="2022-03-31T20:02:57.490" v="4098" actId="700"/>
          <ac:spMkLst>
            <pc:docMk/>
            <pc:sldMk cId="657463920" sldId="397"/>
            <ac:spMk id="6" creationId="{2432C9FA-FDBF-4C89-9906-2B6334CD92A7}"/>
          </ac:spMkLst>
        </pc:spChg>
        <pc:spChg chg="mod ord">
          <ac:chgData name="Halema Begum (1816637)" userId="96fb7379-e633-4311-ac04-fb2fb158718e" providerId="ADAL" clId="{373E063A-F8B8-4756-8B75-D8EB01FC5BCB}" dt="2022-03-31T20:02:57.490" v="4098" actId="700"/>
          <ac:spMkLst>
            <pc:docMk/>
            <pc:sldMk cId="657463920" sldId="397"/>
            <ac:spMk id="7" creationId="{43172731-D3AE-4996-AD62-CB81EF838195}"/>
          </ac:spMkLst>
        </pc:spChg>
        <pc:spChg chg="add mod">
          <ac:chgData name="Halema Begum (1816637)" userId="96fb7379-e633-4311-ac04-fb2fb158718e" providerId="ADAL" clId="{373E063A-F8B8-4756-8B75-D8EB01FC5BCB}" dt="2022-03-31T20:04:26.815" v="4158" actId="13822"/>
          <ac:spMkLst>
            <pc:docMk/>
            <pc:sldMk cId="657463920" sldId="397"/>
            <ac:spMk id="8" creationId="{D3DA1639-7474-4638-960D-B372CA79B143}"/>
          </ac:spMkLst>
        </pc:spChg>
        <pc:spChg chg="add mod">
          <ac:chgData name="Halema Begum (1816637)" userId="96fb7379-e633-4311-ac04-fb2fb158718e" providerId="ADAL" clId="{373E063A-F8B8-4756-8B75-D8EB01FC5BCB}" dt="2022-03-31T20:08:39.387" v="4240" actId="20577"/>
          <ac:spMkLst>
            <pc:docMk/>
            <pc:sldMk cId="657463920" sldId="397"/>
            <ac:spMk id="9" creationId="{2879896E-30B2-4FF5-B88E-7384CAE91925}"/>
          </ac:spMkLst>
        </pc:spChg>
        <pc:spChg chg="add mod">
          <ac:chgData name="Halema Begum (1816637)" userId="96fb7379-e633-4311-ac04-fb2fb158718e" providerId="ADAL" clId="{373E063A-F8B8-4756-8B75-D8EB01FC5BCB}" dt="2022-03-31T20:09:48.737" v="4334" actId="20577"/>
          <ac:spMkLst>
            <pc:docMk/>
            <pc:sldMk cId="657463920" sldId="397"/>
            <ac:spMk id="10" creationId="{3499C277-CC56-4357-9084-E4AC71CB1A38}"/>
          </ac:spMkLst>
        </pc:spChg>
        <pc:spChg chg="add mod">
          <ac:chgData name="Halema Begum (1816637)" userId="96fb7379-e633-4311-ac04-fb2fb158718e" providerId="ADAL" clId="{373E063A-F8B8-4756-8B75-D8EB01FC5BCB}" dt="2022-03-31T20:12:06.796" v="4506" actId="20577"/>
          <ac:spMkLst>
            <pc:docMk/>
            <pc:sldMk cId="657463920" sldId="397"/>
            <ac:spMk id="11" creationId="{E5BC276F-DE9C-4C0E-AA9B-3B6D4154CEE7}"/>
          </ac:spMkLst>
        </pc:spChg>
        <pc:spChg chg="add mod">
          <ac:chgData name="Halema Begum (1816637)" userId="96fb7379-e633-4311-ac04-fb2fb158718e" providerId="ADAL" clId="{373E063A-F8B8-4756-8B75-D8EB01FC5BCB}" dt="2022-03-31T20:34:45.079" v="4708" actId="2711"/>
          <ac:spMkLst>
            <pc:docMk/>
            <pc:sldMk cId="657463920" sldId="397"/>
            <ac:spMk id="12" creationId="{D3B7234C-7BCA-4A27-8E9A-0E2225273C54}"/>
          </ac:spMkLst>
        </pc:spChg>
        <pc:spChg chg="add del mod">
          <ac:chgData name="Halema Begum (1816637)" userId="96fb7379-e633-4311-ac04-fb2fb158718e" providerId="ADAL" clId="{373E063A-F8B8-4756-8B75-D8EB01FC5BCB}" dt="2022-03-31T20:17:52.300" v="4623"/>
          <ac:spMkLst>
            <pc:docMk/>
            <pc:sldMk cId="657463920" sldId="397"/>
            <ac:spMk id="13" creationId="{9C1C0365-9475-4E3A-B979-6580B991851F}"/>
          </ac:spMkLst>
        </pc:spChg>
      </pc:sldChg>
      <pc:sldMasterChg chg="delSldLayout">
        <pc:chgData name="Halema Begum (1816637)" userId="96fb7379-e633-4311-ac04-fb2fb158718e" providerId="ADAL" clId="{373E063A-F8B8-4756-8B75-D8EB01FC5BCB}" dt="2022-03-31T19:53:12.416" v="4033" actId="2696"/>
        <pc:sldMasterMkLst>
          <pc:docMk/>
          <pc:sldMasterMk cId="3041428505" sldId="2147483735"/>
        </pc:sldMasterMkLst>
        <pc:sldLayoutChg chg="del">
          <pc:chgData name="Halema Begum (1816637)" userId="96fb7379-e633-4311-ac04-fb2fb158718e" providerId="ADAL" clId="{373E063A-F8B8-4756-8B75-D8EB01FC5BCB}" dt="2022-03-30T10:49:43.064" v="457" actId="2696"/>
          <pc:sldLayoutMkLst>
            <pc:docMk/>
            <pc:sldMasterMk cId="3041428505" sldId="2147483735"/>
            <pc:sldLayoutMk cId="2820697610" sldId="2147483751"/>
          </pc:sldLayoutMkLst>
        </pc:sldLayoutChg>
        <pc:sldLayoutChg chg="del">
          <pc:chgData name="Halema Begum (1816637)" userId="96fb7379-e633-4311-ac04-fb2fb158718e" providerId="ADAL" clId="{373E063A-F8B8-4756-8B75-D8EB01FC5BCB}" dt="2022-03-31T13:31:45.943" v="1898" actId="2696"/>
          <pc:sldLayoutMkLst>
            <pc:docMk/>
            <pc:sldMasterMk cId="3041428505" sldId="2147483735"/>
            <pc:sldLayoutMk cId="1324103459" sldId="2147483752"/>
          </pc:sldLayoutMkLst>
        </pc:sldLayoutChg>
        <pc:sldLayoutChg chg="del">
          <pc:chgData name="Halema Begum (1816637)" userId="96fb7379-e633-4311-ac04-fb2fb158718e" providerId="ADAL" clId="{373E063A-F8B8-4756-8B75-D8EB01FC5BCB}" dt="2022-03-31T19:53:12.416" v="4033" actId="2696"/>
          <pc:sldLayoutMkLst>
            <pc:docMk/>
            <pc:sldMasterMk cId="3041428505" sldId="2147483735"/>
            <pc:sldLayoutMk cId="1319196328" sldId="2147483754"/>
          </pc:sldLayoutMkLst>
        </pc:sldLayoutChg>
      </pc:sldMasterChg>
    </pc:docChg>
  </pc:docChgLst>
</pc:chgInfo>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A1CB22-D693-4D8D-BC38-DA739C08FAC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B8FDB99E-4095-4F30-8795-ADAFDCBB1342}">
      <dgm:prSet/>
      <dgm:spPr/>
      <dgm:t>
        <a:bodyPr/>
        <a:lstStyle/>
        <a:p>
          <a:r>
            <a:rPr lang="en-US" dirty="0"/>
            <a:t>The respiratory system comprises of different components and the crucial job is to exchange gas. </a:t>
          </a:r>
          <a:r>
            <a:rPr lang="en-GB" b="0" i="0" dirty="0"/>
            <a:t>(Curry, 1983)</a:t>
          </a:r>
          <a:endParaRPr lang="en-US" dirty="0"/>
        </a:p>
      </dgm:t>
    </dgm:pt>
    <dgm:pt modelId="{E196E98D-5711-4B9A-992F-A129B424C4BC}" type="parTrans" cxnId="{AE59D712-003C-4FC6-B9BA-A8C33C90CD51}">
      <dgm:prSet/>
      <dgm:spPr/>
      <dgm:t>
        <a:bodyPr/>
        <a:lstStyle/>
        <a:p>
          <a:endParaRPr lang="en-US"/>
        </a:p>
      </dgm:t>
    </dgm:pt>
    <dgm:pt modelId="{F03B2A5B-DB6C-4380-9D69-A68C72432D93}" type="sibTrans" cxnId="{AE59D712-003C-4FC6-B9BA-A8C33C90CD51}">
      <dgm:prSet/>
      <dgm:spPr/>
      <dgm:t>
        <a:bodyPr/>
        <a:lstStyle/>
        <a:p>
          <a:endParaRPr lang="en-US"/>
        </a:p>
      </dgm:t>
    </dgm:pt>
    <dgm:pt modelId="{6001A5CB-7157-4E8E-A41C-25AAB054D28B}">
      <dgm:prSet/>
      <dgm:spPr/>
      <dgm:t>
        <a:bodyPr/>
        <a:lstStyle/>
        <a:p>
          <a:r>
            <a:rPr lang="en-US" dirty="0"/>
            <a:t>The gas exchange allows for oxygen to enter the body and carbon dioxide to exit the body.</a:t>
          </a:r>
        </a:p>
      </dgm:t>
    </dgm:pt>
    <dgm:pt modelId="{E8C1BBB8-89F8-461E-ABF5-FF81DF6459E1}" type="parTrans" cxnId="{8568F945-AF73-49C0-90B2-11D5B7DE79F2}">
      <dgm:prSet/>
      <dgm:spPr/>
      <dgm:t>
        <a:bodyPr/>
        <a:lstStyle/>
        <a:p>
          <a:endParaRPr lang="en-US"/>
        </a:p>
      </dgm:t>
    </dgm:pt>
    <dgm:pt modelId="{5D73756D-1C4E-45FB-AB03-AEE430CF6CCF}" type="sibTrans" cxnId="{8568F945-AF73-49C0-90B2-11D5B7DE79F2}">
      <dgm:prSet/>
      <dgm:spPr/>
      <dgm:t>
        <a:bodyPr/>
        <a:lstStyle/>
        <a:p>
          <a:endParaRPr lang="en-US"/>
        </a:p>
      </dgm:t>
    </dgm:pt>
    <dgm:pt modelId="{4FEFDBFD-4774-4455-A9A5-304B16200D1F}">
      <dgm:prSet/>
      <dgm:spPr/>
      <dgm:t>
        <a:bodyPr/>
        <a:lstStyle/>
        <a:p>
          <a:r>
            <a:rPr lang="en-US" dirty="0"/>
            <a:t>The respiratory system allows us all to breathe and absorb oxygen</a:t>
          </a:r>
        </a:p>
      </dgm:t>
    </dgm:pt>
    <dgm:pt modelId="{E481C130-DCF9-4A36-9C1D-633F3259FB19}" type="parTrans" cxnId="{D7C6B18A-E1D9-49B2-9ECC-69E0889A64FA}">
      <dgm:prSet/>
      <dgm:spPr/>
      <dgm:t>
        <a:bodyPr/>
        <a:lstStyle/>
        <a:p>
          <a:endParaRPr lang="en-US"/>
        </a:p>
      </dgm:t>
    </dgm:pt>
    <dgm:pt modelId="{482798AF-0F22-4EA2-A050-5AAA554EB8A3}" type="sibTrans" cxnId="{D7C6B18A-E1D9-49B2-9ECC-69E0889A64FA}">
      <dgm:prSet/>
      <dgm:spPr/>
      <dgm:t>
        <a:bodyPr/>
        <a:lstStyle/>
        <a:p>
          <a:endParaRPr lang="en-US"/>
        </a:p>
      </dgm:t>
    </dgm:pt>
    <dgm:pt modelId="{47F0A09B-F454-4E8D-A3AD-1D6FB20DFEA9}" type="pres">
      <dgm:prSet presAssocID="{6EA1CB22-D693-4D8D-BC38-DA739C08FAC9}" presName="vert0" presStyleCnt="0">
        <dgm:presLayoutVars>
          <dgm:dir/>
          <dgm:animOne val="branch"/>
          <dgm:animLvl val="lvl"/>
        </dgm:presLayoutVars>
      </dgm:prSet>
      <dgm:spPr/>
    </dgm:pt>
    <dgm:pt modelId="{FF78F860-A98A-4C92-8E4D-B233C1498C0A}" type="pres">
      <dgm:prSet presAssocID="{B8FDB99E-4095-4F30-8795-ADAFDCBB1342}" presName="thickLine" presStyleLbl="alignNode1" presStyleIdx="0" presStyleCnt="3"/>
      <dgm:spPr/>
    </dgm:pt>
    <dgm:pt modelId="{6B80E03C-4E61-4BB8-BC86-59B22B9DEA29}" type="pres">
      <dgm:prSet presAssocID="{B8FDB99E-4095-4F30-8795-ADAFDCBB1342}" presName="horz1" presStyleCnt="0"/>
      <dgm:spPr/>
    </dgm:pt>
    <dgm:pt modelId="{7E33F1D1-D77C-4A2D-82FC-019045766163}" type="pres">
      <dgm:prSet presAssocID="{B8FDB99E-4095-4F30-8795-ADAFDCBB1342}" presName="tx1" presStyleLbl="revTx" presStyleIdx="0" presStyleCnt="3"/>
      <dgm:spPr/>
    </dgm:pt>
    <dgm:pt modelId="{9B61F476-40CB-4D54-92B7-AE34199D50D9}" type="pres">
      <dgm:prSet presAssocID="{B8FDB99E-4095-4F30-8795-ADAFDCBB1342}" presName="vert1" presStyleCnt="0"/>
      <dgm:spPr/>
    </dgm:pt>
    <dgm:pt modelId="{34A912ED-0A2D-4982-942E-2CA8749278E9}" type="pres">
      <dgm:prSet presAssocID="{6001A5CB-7157-4E8E-A41C-25AAB054D28B}" presName="thickLine" presStyleLbl="alignNode1" presStyleIdx="1" presStyleCnt="3"/>
      <dgm:spPr/>
    </dgm:pt>
    <dgm:pt modelId="{17D10012-8F89-4B38-A4B6-3DC2BEDA27A2}" type="pres">
      <dgm:prSet presAssocID="{6001A5CB-7157-4E8E-A41C-25AAB054D28B}" presName="horz1" presStyleCnt="0"/>
      <dgm:spPr/>
    </dgm:pt>
    <dgm:pt modelId="{EB0C1851-6F26-4E10-8420-8A0E1F13BB69}" type="pres">
      <dgm:prSet presAssocID="{6001A5CB-7157-4E8E-A41C-25AAB054D28B}" presName="tx1" presStyleLbl="revTx" presStyleIdx="1" presStyleCnt="3"/>
      <dgm:spPr/>
    </dgm:pt>
    <dgm:pt modelId="{6495E475-EB54-4D8C-8CDE-2C7A2FC6E95E}" type="pres">
      <dgm:prSet presAssocID="{6001A5CB-7157-4E8E-A41C-25AAB054D28B}" presName="vert1" presStyleCnt="0"/>
      <dgm:spPr/>
    </dgm:pt>
    <dgm:pt modelId="{1AB71A94-163F-4522-A190-B61516449850}" type="pres">
      <dgm:prSet presAssocID="{4FEFDBFD-4774-4455-A9A5-304B16200D1F}" presName="thickLine" presStyleLbl="alignNode1" presStyleIdx="2" presStyleCnt="3"/>
      <dgm:spPr/>
    </dgm:pt>
    <dgm:pt modelId="{31D84D3D-54A1-4317-BD42-397104EFF8C5}" type="pres">
      <dgm:prSet presAssocID="{4FEFDBFD-4774-4455-A9A5-304B16200D1F}" presName="horz1" presStyleCnt="0"/>
      <dgm:spPr/>
    </dgm:pt>
    <dgm:pt modelId="{7C9EBD6B-127A-4EA1-A98C-1512600CF459}" type="pres">
      <dgm:prSet presAssocID="{4FEFDBFD-4774-4455-A9A5-304B16200D1F}" presName="tx1" presStyleLbl="revTx" presStyleIdx="2" presStyleCnt="3"/>
      <dgm:spPr/>
    </dgm:pt>
    <dgm:pt modelId="{C13360F3-B225-472F-987D-6EDA68651D52}" type="pres">
      <dgm:prSet presAssocID="{4FEFDBFD-4774-4455-A9A5-304B16200D1F}" presName="vert1" presStyleCnt="0"/>
      <dgm:spPr/>
    </dgm:pt>
  </dgm:ptLst>
  <dgm:cxnLst>
    <dgm:cxn modelId="{AE59D712-003C-4FC6-B9BA-A8C33C90CD51}" srcId="{6EA1CB22-D693-4D8D-BC38-DA739C08FAC9}" destId="{B8FDB99E-4095-4F30-8795-ADAFDCBB1342}" srcOrd="0" destOrd="0" parTransId="{E196E98D-5711-4B9A-992F-A129B424C4BC}" sibTransId="{F03B2A5B-DB6C-4380-9D69-A68C72432D93}"/>
    <dgm:cxn modelId="{2626AD27-3AB7-448C-B1A8-8C04062F8779}" type="presOf" srcId="{6001A5CB-7157-4E8E-A41C-25AAB054D28B}" destId="{EB0C1851-6F26-4E10-8420-8A0E1F13BB69}" srcOrd="0" destOrd="0" presId="urn:microsoft.com/office/officeart/2008/layout/LinedList"/>
    <dgm:cxn modelId="{8568F945-AF73-49C0-90B2-11D5B7DE79F2}" srcId="{6EA1CB22-D693-4D8D-BC38-DA739C08FAC9}" destId="{6001A5CB-7157-4E8E-A41C-25AAB054D28B}" srcOrd="1" destOrd="0" parTransId="{E8C1BBB8-89F8-461E-ABF5-FF81DF6459E1}" sibTransId="{5D73756D-1C4E-45FB-AB03-AEE430CF6CCF}"/>
    <dgm:cxn modelId="{0A7C6349-8F18-491F-9CED-9AF452519088}" type="presOf" srcId="{6EA1CB22-D693-4D8D-BC38-DA739C08FAC9}" destId="{47F0A09B-F454-4E8D-A3AD-1D6FB20DFEA9}" srcOrd="0" destOrd="0" presId="urn:microsoft.com/office/officeart/2008/layout/LinedList"/>
    <dgm:cxn modelId="{87BEEA4A-A27B-41FE-9FFD-5B71F794F775}" type="presOf" srcId="{4FEFDBFD-4774-4455-A9A5-304B16200D1F}" destId="{7C9EBD6B-127A-4EA1-A98C-1512600CF459}" srcOrd="0" destOrd="0" presId="urn:microsoft.com/office/officeart/2008/layout/LinedList"/>
    <dgm:cxn modelId="{A27BCA5A-9BC1-4C0E-AA66-FAF410ADD9E2}" type="presOf" srcId="{B8FDB99E-4095-4F30-8795-ADAFDCBB1342}" destId="{7E33F1D1-D77C-4A2D-82FC-019045766163}" srcOrd="0" destOrd="0" presId="urn:microsoft.com/office/officeart/2008/layout/LinedList"/>
    <dgm:cxn modelId="{D7C6B18A-E1D9-49B2-9ECC-69E0889A64FA}" srcId="{6EA1CB22-D693-4D8D-BC38-DA739C08FAC9}" destId="{4FEFDBFD-4774-4455-A9A5-304B16200D1F}" srcOrd="2" destOrd="0" parTransId="{E481C130-DCF9-4A36-9C1D-633F3259FB19}" sibTransId="{482798AF-0F22-4EA2-A050-5AAA554EB8A3}"/>
    <dgm:cxn modelId="{DD20481E-94A3-457E-B242-FC25924C26A4}" type="presParOf" srcId="{47F0A09B-F454-4E8D-A3AD-1D6FB20DFEA9}" destId="{FF78F860-A98A-4C92-8E4D-B233C1498C0A}" srcOrd="0" destOrd="0" presId="urn:microsoft.com/office/officeart/2008/layout/LinedList"/>
    <dgm:cxn modelId="{A706FB94-9390-4555-9C06-8380696A197F}" type="presParOf" srcId="{47F0A09B-F454-4E8D-A3AD-1D6FB20DFEA9}" destId="{6B80E03C-4E61-4BB8-BC86-59B22B9DEA29}" srcOrd="1" destOrd="0" presId="urn:microsoft.com/office/officeart/2008/layout/LinedList"/>
    <dgm:cxn modelId="{A1C3A220-7864-489D-9408-09CC96F2D469}" type="presParOf" srcId="{6B80E03C-4E61-4BB8-BC86-59B22B9DEA29}" destId="{7E33F1D1-D77C-4A2D-82FC-019045766163}" srcOrd="0" destOrd="0" presId="urn:microsoft.com/office/officeart/2008/layout/LinedList"/>
    <dgm:cxn modelId="{5B927DB2-BEB1-4B24-A4AD-709C7578D788}" type="presParOf" srcId="{6B80E03C-4E61-4BB8-BC86-59B22B9DEA29}" destId="{9B61F476-40CB-4D54-92B7-AE34199D50D9}" srcOrd="1" destOrd="0" presId="urn:microsoft.com/office/officeart/2008/layout/LinedList"/>
    <dgm:cxn modelId="{4885255A-35B0-4413-BE3A-704C59CC61B0}" type="presParOf" srcId="{47F0A09B-F454-4E8D-A3AD-1D6FB20DFEA9}" destId="{34A912ED-0A2D-4982-942E-2CA8749278E9}" srcOrd="2" destOrd="0" presId="urn:microsoft.com/office/officeart/2008/layout/LinedList"/>
    <dgm:cxn modelId="{12C3F3ED-D957-4555-ABE8-763D20267C1E}" type="presParOf" srcId="{47F0A09B-F454-4E8D-A3AD-1D6FB20DFEA9}" destId="{17D10012-8F89-4B38-A4B6-3DC2BEDA27A2}" srcOrd="3" destOrd="0" presId="urn:microsoft.com/office/officeart/2008/layout/LinedList"/>
    <dgm:cxn modelId="{B5FB8610-C8FD-46B3-A288-72B528D4320A}" type="presParOf" srcId="{17D10012-8F89-4B38-A4B6-3DC2BEDA27A2}" destId="{EB0C1851-6F26-4E10-8420-8A0E1F13BB69}" srcOrd="0" destOrd="0" presId="urn:microsoft.com/office/officeart/2008/layout/LinedList"/>
    <dgm:cxn modelId="{342B8EBC-D911-48C1-9849-486724B0F0BE}" type="presParOf" srcId="{17D10012-8F89-4B38-A4B6-3DC2BEDA27A2}" destId="{6495E475-EB54-4D8C-8CDE-2C7A2FC6E95E}" srcOrd="1" destOrd="0" presId="urn:microsoft.com/office/officeart/2008/layout/LinedList"/>
    <dgm:cxn modelId="{DAEADD2C-0017-4859-9091-B36153FFFDF3}" type="presParOf" srcId="{47F0A09B-F454-4E8D-A3AD-1D6FB20DFEA9}" destId="{1AB71A94-163F-4522-A190-B61516449850}" srcOrd="4" destOrd="0" presId="urn:microsoft.com/office/officeart/2008/layout/LinedList"/>
    <dgm:cxn modelId="{E8E425D4-EA35-4462-8BD3-8FBD0A3636E0}" type="presParOf" srcId="{47F0A09B-F454-4E8D-A3AD-1D6FB20DFEA9}" destId="{31D84D3D-54A1-4317-BD42-397104EFF8C5}" srcOrd="5" destOrd="0" presId="urn:microsoft.com/office/officeart/2008/layout/LinedList"/>
    <dgm:cxn modelId="{33B2B2F3-21F8-4EEE-B0CD-DD2E0AFA4778}" type="presParOf" srcId="{31D84D3D-54A1-4317-BD42-397104EFF8C5}" destId="{7C9EBD6B-127A-4EA1-A98C-1512600CF459}" srcOrd="0" destOrd="0" presId="urn:microsoft.com/office/officeart/2008/layout/LinedList"/>
    <dgm:cxn modelId="{B7663DBA-C18E-4C04-A8F4-634263F15D7F}" type="presParOf" srcId="{31D84D3D-54A1-4317-BD42-397104EFF8C5}" destId="{C13360F3-B225-472F-987D-6EDA68651D52}"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8F860-A98A-4C92-8E4D-B233C1498C0A}">
      <dsp:nvSpPr>
        <dsp:cNvPr id="0" name=""/>
        <dsp:cNvSpPr/>
      </dsp:nvSpPr>
      <dsp:spPr>
        <a:xfrm>
          <a:off x="0" y="1977"/>
          <a:ext cx="6743845" cy="0"/>
        </a:xfrm>
        <a:prstGeom prst="line">
          <a:avLst/>
        </a:prstGeom>
        <a:blipFill rotWithShape="1">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w="6350" cap="flat" cmpd="sng" algn="ctr">
          <a:solidFill>
            <a:schemeClr val="accent2">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7E33F1D1-D77C-4A2D-82FC-019045766163}">
      <dsp:nvSpPr>
        <dsp:cNvPr id="0" name=""/>
        <dsp:cNvSpPr/>
      </dsp:nvSpPr>
      <dsp:spPr>
        <a:xfrm>
          <a:off x="0" y="1977"/>
          <a:ext cx="6743845" cy="134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 respiratory system comprises of different components and the crucial job is to exchange gas. </a:t>
          </a:r>
          <a:r>
            <a:rPr lang="en-GB" sz="2800" b="0" i="0" kern="1200" dirty="0"/>
            <a:t>(Curry, 1983)</a:t>
          </a:r>
          <a:endParaRPr lang="en-US" sz="2800" kern="1200" dirty="0"/>
        </a:p>
      </dsp:txBody>
      <dsp:txXfrm>
        <a:off x="0" y="1977"/>
        <a:ext cx="6743845" cy="1348945"/>
      </dsp:txXfrm>
    </dsp:sp>
    <dsp:sp modelId="{34A912ED-0A2D-4982-942E-2CA8749278E9}">
      <dsp:nvSpPr>
        <dsp:cNvPr id="0" name=""/>
        <dsp:cNvSpPr/>
      </dsp:nvSpPr>
      <dsp:spPr>
        <a:xfrm>
          <a:off x="0" y="1350923"/>
          <a:ext cx="6743845" cy="0"/>
        </a:xfrm>
        <a:prstGeom prst="line">
          <a:avLst/>
        </a:prstGeom>
        <a:blipFill rotWithShape="1">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w="6350" cap="flat" cmpd="sng" algn="ctr">
          <a:solidFill>
            <a:schemeClr val="accent2">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EB0C1851-6F26-4E10-8420-8A0E1F13BB69}">
      <dsp:nvSpPr>
        <dsp:cNvPr id="0" name=""/>
        <dsp:cNvSpPr/>
      </dsp:nvSpPr>
      <dsp:spPr>
        <a:xfrm>
          <a:off x="0" y="1350923"/>
          <a:ext cx="6743845" cy="134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 gas exchange allows for oxygen to enter the body and carbon dioxide to exit the body.</a:t>
          </a:r>
        </a:p>
      </dsp:txBody>
      <dsp:txXfrm>
        <a:off x="0" y="1350923"/>
        <a:ext cx="6743845" cy="1348945"/>
      </dsp:txXfrm>
    </dsp:sp>
    <dsp:sp modelId="{1AB71A94-163F-4522-A190-B61516449850}">
      <dsp:nvSpPr>
        <dsp:cNvPr id="0" name=""/>
        <dsp:cNvSpPr/>
      </dsp:nvSpPr>
      <dsp:spPr>
        <a:xfrm>
          <a:off x="0" y="2699868"/>
          <a:ext cx="6743845" cy="0"/>
        </a:xfrm>
        <a:prstGeom prst="line">
          <a:avLst/>
        </a:prstGeom>
        <a:blipFill rotWithShape="1">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w="6350" cap="flat" cmpd="sng" algn="ctr">
          <a:solidFill>
            <a:schemeClr val="accent2">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7C9EBD6B-127A-4EA1-A98C-1512600CF459}">
      <dsp:nvSpPr>
        <dsp:cNvPr id="0" name=""/>
        <dsp:cNvSpPr/>
      </dsp:nvSpPr>
      <dsp:spPr>
        <a:xfrm>
          <a:off x="0" y="2699868"/>
          <a:ext cx="6743845" cy="1348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The respiratory system allows us all to breathe and absorb oxygen</a:t>
          </a:r>
        </a:p>
      </dsp:txBody>
      <dsp:txXfrm>
        <a:off x="0" y="2699868"/>
        <a:ext cx="6743845" cy="134894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3/28/2022</a:t>
            </a:fld>
            <a:endParaRPr lang="en-US" dirty="0"/>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dirty="0"/>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3/28/2022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dirty="0"/>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dirty="0"/>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dirty="0"/>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dirty="0"/>
          </a:p>
        </p:txBody>
      </p:sp>
    </p:spTree>
    <p:extLst>
      <p:ext uri="{BB962C8B-B14F-4D97-AF65-F5344CB8AC3E}">
        <p14:creationId xmlns:p14="http://schemas.microsoft.com/office/powerpoint/2010/main" val="158655017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dirty="0"/>
              <a:t>Tuesday, February 2, 20XX</a:t>
            </a:r>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DBA1B0FB-D917-4C8C-928F-313BD683BF39}" type="slidenum">
              <a:rPr lang="en-US" smtClean="0"/>
              <a:t>‹#›</a:t>
            </a:fld>
            <a:endParaRPr lang="en-US" dirty="0"/>
          </a:p>
        </p:txBody>
      </p:sp>
    </p:spTree>
    <p:extLst>
      <p:ext uri="{BB962C8B-B14F-4D97-AF65-F5344CB8AC3E}">
        <p14:creationId xmlns:p14="http://schemas.microsoft.com/office/powerpoint/2010/main" val="14568093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dirty="0"/>
              <a:t>Tuesday, February 2, 20XX</a:t>
            </a:r>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896311689"/>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r>
              <a:rPr lang="en-US" dirty="0"/>
              <a:t>Tuesday, February 2, 20XX</a:t>
            </a:r>
          </a:p>
        </p:txBody>
      </p:sp>
      <p:sp>
        <p:nvSpPr>
          <p:cNvPr id="5" name="Footer Placeholder 4"/>
          <p:cNvSpPr>
            <a:spLocks noGrp="1"/>
          </p:cNvSpPr>
          <p:nvPr>
            <p:ph type="ftr" sz="quarter" idx="11"/>
          </p:nvPr>
        </p:nvSpPr>
        <p:spPr>
          <a:xfrm>
            <a:off x="2182708" y="6272784"/>
            <a:ext cx="6327648" cy="365125"/>
          </a:xfrm>
        </p:spPr>
        <p:txBody>
          <a:bodyPr/>
          <a:lstStyle/>
          <a:p>
            <a:r>
              <a:rPr lang="en-US" dirty="0"/>
              <a:t>Sample Footer Text</a:t>
            </a:r>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522704773"/>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dirty="0"/>
              <a:t>Tuesday, February 2, 20XX</a:t>
            </a:r>
          </a:p>
        </p:txBody>
      </p:sp>
      <p:sp>
        <p:nvSpPr>
          <p:cNvPr id="6" name="Footer Placeholder 5"/>
          <p:cNvSpPr>
            <a:spLocks noGrp="1"/>
          </p:cNvSpPr>
          <p:nvPr>
            <p:ph type="ftr" sz="quarter" idx="11"/>
          </p:nvPr>
        </p:nvSpPr>
        <p:spPr/>
        <p:txBody>
          <a:bodyPr/>
          <a:lstStyle/>
          <a:p>
            <a:r>
              <a:rPr lang="en-US" dirty="0"/>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482057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dirty="0"/>
              <a:t>Tuesday, February 2, 20XX</a:t>
            </a:r>
          </a:p>
        </p:txBody>
      </p:sp>
      <p:sp>
        <p:nvSpPr>
          <p:cNvPr id="8" name="Footer Placeholder 7"/>
          <p:cNvSpPr>
            <a:spLocks noGrp="1"/>
          </p:cNvSpPr>
          <p:nvPr>
            <p:ph type="ftr" sz="quarter" idx="11"/>
          </p:nvPr>
        </p:nvSpPr>
        <p:spPr/>
        <p:txBody>
          <a:bodyPr/>
          <a:lstStyle/>
          <a:p>
            <a:r>
              <a:rPr lang="en-US" dirty="0"/>
              <a:t>Sample Footer Text</a:t>
            </a:r>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849303170"/>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dirty="0"/>
              <a:t>Tuesday, February 2, 20XX</a:t>
            </a:r>
          </a:p>
        </p:txBody>
      </p:sp>
      <p:sp>
        <p:nvSpPr>
          <p:cNvPr id="4" name="Footer Placeholder 3"/>
          <p:cNvSpPr>
            <a:spLocks noGrp="1"/>
          </p:cNvSpPr>
          <p:nvPr>
            <p:ph type="ftr" sz="quarter" idx="11"/>
          </p:nvPr>
        </p:nvSpPr>
        <p:spPr/>
        <p:txBody>
          <a:bodyPr/>
          <a:lstStyle/>
          <a:p>
            <a:r>
              <a:rPr lang="en-US" dirty="0"/>
              <a:t>Sample Footer Text</a:t>
            </a:r>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1739450484"/>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dirty="0"/>
              <a:t>Tuesday, February 2, 20XX</a:t>
            </a:r>
          </a:p>
        </p:txBody>
      </p:sp>
      <p:sp>
        <p:nvSpPr>
          <p:cNvPr id="3" name="Footer Placeholder 2"/>
          <p:cNvSpPr>
            <a:spLocks noGrp="1"/>
          </p:cNvSpPr>
          <p:nvPr>
            <p:ph type="ftr" sz="quarter" idx="11"/>
          </p:nvPr>
        </p:nvSpPr>
        <p:spPr/>
        <p:txBody>
          <a:bodyPr/>
          <a:lstStyle/>
          <a:p>
            <a:r>
              <a:rPr lang="en-US" dirty="0"/>
              <a:t>Sample Footer Text</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953982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dirty="0"/>
              <a:t>Tuesday, February 2, 20XX</a:t>
            </a:r>
          </a:p>
        </p:txBody>
      </p:sp>
      <p:sp>
        <p:nvSpPr>
          <p:cNvPr id="6" name="Footer Placeholder 5"/>
          <p:cNvSpPr>
            <a:spLocks noGrp="1"/>
          </p:cNvSpPr>
          <p:nvPr>
            <p:ph type="ftr" sz="quarter" idx="11"/>
          </p:nvPr>
        </p:nvSpPr>
        <p:spPr/>
        <p:txBody>
          <a:bodyPr/>
          <a:lstStyle/>
          <a:p>
            <a:r>
              <a:rPr lang="en-US" dirty="0"/>
              <a:t>Sample Footer Text</a:t>
            </a:r>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2618256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dirty="0"/>
              <a:t>Tuesday, February 2, 20XX</a:t>
            </a:r>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374214258"/>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dirty="0"/>
              <a:t>Tuesday, February 2, 20XX</a:t>
            </a:r>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2943174417"/>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dirty="0"/>
              <a:t>Tuesday, February 2, 20XX</a:t>
            </a:r>
          </a:p>
        </p:txBody>
      </p:sp>
      <p:sp>
        <p:nvSpPr>
          <p:cNvPr id="5" name="Footer Placeholder 4"/>
          <p:cNvSpPr>
            <a:spLocks noGrp="1"/>
          </p:cNvSpPr>
          <p:nvPr>
            <p:ph type="ftr" sz="quarter" idx="11"/>
          </p:nvPr>
        </p:nvSpPr>
        <p:spPr/>
        <p:txBody>
          <a:bodyPr/>
          <a:lstStyle/>
          <a:p>
            <a:r>
              <a:rPr lang="en-US" dirty="0"/>
              <a:t>Sample Footer Text</a:t>
            </a:r>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705589010"/>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dirty="0"/>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21533872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dirty="0"/>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dirty="0"/>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dirty="0"/>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1471844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dirty="0"/>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dirty="0"/>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dirty="0"/>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dirty="0"/>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dirty="0"/>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dirty="0"/>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40467815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dirty="0"/>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dirty="0"/>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dirty="0"/>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3159600234"/>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dirty="0"/>
              <a:t>Tuesday, February 2, 20XX</a:t>
            </a:r>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dirty="0"/>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Tree>
    <p:extLst>
      <p:ext uri="{BB962C8B-B14F-4D97-AF65-F5344CB8AC3E}">
        <p14:creationId xmlns:p14="http://schemas.microsoft.com/office/powerpoint/2010/main" val="31634131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dirty="0"/>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dirty="0"/>
              <a:t>Click icon to add picture</a:t>
            </a:r>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dirty="0"/>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dirty="0"/>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dirty="0"/>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dirty="0"/>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72731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microsoft.com/office/2007/relationships/hdphoto" Target="../media/hdphoto1.wdp"/><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r>
              <a:rPr lang="en-US" dirty="0"/>
              <a:t>Tuesday, February 2, 20XX</a:t>
            </a: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r>
              <a:rPr lang="en-US" dirty="0"/>
              <a:t>Sample Footer Text</a:t>
            </a: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20">
                <a:duotone>
                  <a:schemeClr val="accent1">
                    <a:shade val="45000"/>
                    <a:satMod val="135000"/>
                  </a:schemeClr>
                  <a:prstClr val="white"/>
                </a:duotone>
                <a:extLst>
                  <a:ext uri="{BEBA8EAE-BF5A-486C-A8C5-ECC9F3942E4B}">
                    <a14:imgProps xmlns:a14="http://schemas.microsoft.com/office/drawing/2010/main">
                      <a14:imgLayer r:embed="rId21">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DBA1B0FB-D917-4C8C-928F-313BD683BF39}" type="slidenum">
              <a:rPr lang="en-US" smtClean="0"/>
              <a:pPr/>
              <a:t>‹#›</a:t>
            </a:fld>
            <a:endParaRPr lang="en-US" dirty="0"/>
          </a:p>
        </p:txBody>
      </p:sp>
    </p:spTree>
    <p:extLst>
      <p:ext uri="{BB962C8B-B14F-4D97-AF65-F5344CB8AC3E}">
        <p14:creationId xmlns:p14="http://schemas.microsoft.com/office/powerpoint/2010/main" val="3041428505"/>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3" r:id="rId16"/>
    <p:sldLayoutId id="2147483734" r:id="rId17"/>
    <p:sldLayoutId id="2147483693" r:id="rId18"/>
  </p:sldLayoutIdLst>
  <p:hf hdr="0"/>
  <p:txStyles>
    <p:titleStyle>
      <a:lvl1pPr algn="l" defTabSz="914400" rtl="0" eaLnBrk="1" latinLnBrk="0" hangingPunct="1">
        <a:lnSpc>
          <a:spcPct val="90000"/>
        </a:lnSpc>
        <a:spcBef>
          <a:spcPct val="0"/>
        </a:spcBef>
        <a:buNone/>
        <a:defRPr sz="5400" kern="1200" cap="all" baseline="0">
          <a:blipFill>
            <a:blip r:embed="rId22">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3.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microsoft.com/office/2007/relationships/hdphoto" Target="../media/hdphoto2.wdp"/><Relationship Id="rId7" Type="http://schemas.openxmlformats.org/officeDocument/2006/relationships/diagramLayout" Target="../diagrams/layout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2.png"/><Relationship Id="rId10" Type="http://schemas.microsoft.com/office/2007/relationships/diagramDrawing" Target="../diagrams/drawing1.xml"/><Relationship Id="rId4" Type="http://schemas.openxmlformats.org/officeDocument/2006/relationships/image" Target="../media/image14.jpeg"/><Relationship Id="rId9" Type="http://schemas.openxmlformats.org/officeDocument/2006/relationships/diagramColors" Target="../diagrams/colors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620000" y="1051551"/>
            <a:ext cx="3944938" cy="2384898"/>
          </a:xfrm>
        </p:spPr>
        <p:txBody>
          <a:bodyPr anchor="b" anchorCtr="0">
            <a:normAutofit/>
          </a:bodyPr>
          <a:lstStyle/>
          <a:p>
            <a:r>
              <a:rPr lang="en-US" dirty="0"/>
              <a:t>Introduction to Physiology</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13" b="13"/>
          <a:stretch/>
        </p:blipFill>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p:txBody>
          <a:bodyPr>
            <a:normAutofit/>
          </a:bodyPr>
          <a:lstStyle/>
          <a:p>
            <a:r>
              <a:rPr lang="en-US" dirty="0"/>
              <a:t>Presenter Name</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EC78E3E1-BBBA-4058-AAEB-714F04B025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8" name="Oval 47">
              <a:extLst>
                <a:ext uri="{FF2B5EF4-FFF2-40B4-BE49-F238E27FC236}">
                  <a16:creationId xmlns:a16="http://schemas.microsoft.com/office/drawing/2014/main" id="{86860FA5-CE2B-4019-8FD1-031D7D84E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9" name="Oval 48">
              <a:extLst>
                <a:ext uri="{FF2B5EF4-FFF2-40B4-BE49-F238E27FC236}">
                  <a16:creationId xmlns:a16="http://schemas.microsoft.com/office/drawing/2014/main" id="{392DF474-2C37-4DC7-B889-E88EAADEA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useBgFill="1">
        <p:nvSpPr>
          <p:cNvPr id="51" name="Rectangle 5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3" name="Picture 32">
            <a:extLst>
              <a:ext uri="{FF2B5EF4-FFF2-40B4-BE49-F238E27FC236}">
                <a16:creationId xmlns:a16="http://schemas.microsoft.com/office/drawing/2014/main" id="{308E03EE-4C06-49E8-B76F-B418715018C8}"/>
              </a:ext>
            </a:extLst>
          </p:cNvPr>
          <p:cNvPicPr>
            <a:picLocks noChangeAspect="1"/>
          </p:cNvPicPr>
          <p:nvPr/>
        </p:nvPicPr>
        <p:blipFill>
          <a:blip r:embed="rId4"/>
          <a:stretch>
            <a:fillRect/>
          </a:stretch>
        </p:blipFill>
        <p:spPr>
          <a:xfrm>
            <a:off x="2452950" y="505223"/>
            <a:ext cx="7286097" cy="3060160"/>
          </a:xfrm>
          <a:prstGeom prst="rect">
            <a:avLst/>
          </a:prstGeom>
        </p:spPr>
      </p:pic>
      <p:sp>
        <p:nvSpPr>
          <p:cNvPr id="53" name="Rectangle 5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83745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Rectangle 5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3981573"/>
            <a:ext cx="10222992" cy="2078335"/>
          </a:xfrm>
          <a:prstGeom prst="rect">
            <a:avLst/>
          </a:prstGeom>
          <a:blipFill dpi="0" rotWithShape="1">
            <a:blip r:embed="rId5">
              <a:alphaModFix amt="9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1285456" y="4162031"/>
            <a:ext cx="4543683" cy="1767141"/>
          </a:xfrm>
        </p:spPr>
        <p:txBody>
          <a:bodyPr vert="horz" lIns="91440" tIns="45720" rIns="91440" bIns="45720" rtlCol="0" anchor="ctr">
            <a:normAutofit/>
          </a:bodyPr>
          <a:lstStyle/>
          <a:p>
            <a:pPr algn="r"/>
            <a:r>
              <a:rPr lang="en-US" dirty="0"/>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6217920" y="4170410"/>
            <a:ext cx="4699221" cy="1767141"/>
          </a:xfrm>
        </p:spPr>
        <p:txBody>
          <a:bodyPr vert="horz" lIns="91440" tIns="45720" rIns="91440" bIns="45720" rtlCol="0" anchor="ctr">
            <a:normAutofit/>
          </a:bodyPr>
          <a:lstStyle/>
          <a:p>
            <a:pPr>
              <a:buFont typeface="Wingdings" pitchFamily="2" charset="2"/>
              <a:buChar char="§"/>
            </a:pPr>
            <a:r>
              <a:rPr lang="en-US" sz="1800" dirty="0"/>
              <a:t>Topic one</a:t>
            </a:r>
          </a:p>
          <a:p>
            <a:pPr>
              <a:buFont typeface="Wingdings" pitchFamily="2" charset="2"/>
              <a:buChar char="§"/>
            </a:pPr>
            <a:r>
              <a:rPr lang="en-US" sz="1800" dirty="0"/>
              <a:t>The female reproductive system</a:t>
            </a:r>
          </a:p>
          <a:p>
            <a:pPr>
              <a:buFont typeface="Wingdings" pitchFamily="2" charset="2"/>
              <a:buChar char="§"/>
            </a:pPr>
            <a:r>
              <a:rPr lang="en-US" sz="1800" dirty="0"/>
              <a:t>Topic two</a:t>
            </a:r>
          </a:p>
          <a:p>
            <a:pPr>
              <a:buFont typeface="Wingdings" pitchFamily="2" charset="2"/>
              <a:buChar char="§"/>
            </a:pPr>
            <a:r>
              <a:rPr lang="en-US" sz="1800" dirty="0"/>
              <a:t>The respiratory system</a:t>
            </a:r>
          </a:p>
          <a:p>
            <a:pPr>
              <a:buFont typeface="Wingdings" pitchFamily="2" charset="2"/>
              <a:buChar char="§"/>
            </a:pPr>
            <a:endParaRPr lang="en-US" sz="1800" dirty="0"/>
          </a:p>
        </p:txBody>
      </p:sp>
      <p:sp>
        <p:nvSpPr>
          <p:cNvPr id="57" name="Rectangle 5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128670"/>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1088136" y="6272784"/>
            <a:ext cx="6327648" cy="365125"/>
          </a:xfrm>
        </p:spPr>
        <p:txBody>
          <a:bodyPr vert="horz" lIns="91440" tIns="45720" rIns="91440" bIns="45720" rtlCol="0" anchor="ctr">
            <a:normAutofit/>
          </a:bodyPr>
          <a:lstStyle/>
          <a:p>
            <a:pPr defTabSz="914400">
              <a:spcAft>
                <a:spcPts val="600"/>
              </a:spcAft>
            </a:pPr>
            <a:r>
              <a:rPr lang="en-US" kern="1200" dirty="0">
                <a:solidFill>
                  <a:schemeClr val="tx1">
                    <a:lumMod val="85000"/>
                    <a:lumOff val="15000"/>
                  </a:schemeClr>
                </a:solidFill>
                <a:latin typeface="+mn-lt"/>
                <a:ea typeface="+mn-ea"/>
                <a:cs typeface="+mn-cs"/>
              </a:rPr>
              <a:t>Sample Footer Text</a:t>
            </a:r>
          </a:p>
        </p:txBody>
      </p:sp>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7964424" y="6272784"/>
            <a:ext cx="3273552" cy="365125"/>
          </a:xfrm>
        </p:spPr>
        <p:txBody>
          <a:bodyPr vert="horz" lIns="91440" tIns="45720" rIns="91440" bIns="45720" rtlCol="0" anchor="ctr">
            <a:normAutofit/>
          </a:bodyPr>
          <a:lstStyle/>
          <a:p>
            <a:pPr defTabSz="914400">
              <a:spcAft>
                <a:spcPts val="600"/>
              </a:spcAft>
            </a:pPr>
            <a:r>
              <a:rPr lang="en-US" dirty="0">
                <a:solidFill>
                  <a:schemeClr val="tx1">
                    <a:lumMod val="85000"/>
                    <a:lumOff val="15000"/>
                  </a:schemeClr>
                </a:solidFill>
              </a:rPr>
              <a:t>Tuesday, February 2, 20XX</a:t>
            </a:r>
          </a:p>
        </p:txBody>
      </p:sp>
      <p:sp>
        <p:nvSpPr>
          <p:cNvPr id="59" name="Oval 5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1" name="Oval 6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11311128" y="6272784"/>
            <a:ext cx="640080" cy="365125"/>
          </a:xfrm>
        </p:spPr>
        <p:txBody>
          <a:bodyPr vert="horz" lIns="91440" tIns="45720" rIns="91440" bIns="45720" rtlCol="0" anchor="ctr">
            <a:normAutofit/>
          </a:bodyPr>
          <a:lstStyle/>
          <a:p>
            <a:pPr defTabSz="914400">
              <a:spcAft>
                <a:spcPts val="600"/>
              </a:spcAft>
            </a:pPr>
            <a:fld id="{DBA1B0FB-D917-4C8C-928F-313BD683BF39}" type="slidenum">
              <a:rPr lang="en-US" smtClean="0"/>
              <a:pPr defTabSz="914400">
                <a:spcAft>
                  <a:spcPts val="600"/>
                </a:spcAft>
              </a:pPr>
              <a:t>2</a:t>
            </a:fld>
            <a:endParaRPr lang="en-US" dirty="0"/>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p:txBody>
          <a:bodyPr/>
          <a:lstStyle/>
          <a:p>
            <a:r>
              <a:rPr lang="en-US" dirty="0"/>
              <a:t>Introduction</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p:pic>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p:txBody>
          <a:bodyPr/>
          <a:lstStyle/>
          <a:p>
            <a:r>
              <a:rPr lang="en-US" dirty="0"/>
              <a:t>Tuesday, February 2, 20XX</a:t>
            </a:r>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p:txBody>
          <a:bodyPr/>
          <a:lstStyle/>
          <a:p>
            <a:fld id="{DBA1B0FB-D917-4C8C-928F-313BD683BF39}" type="slidenum">
              <a:rPr lang="en-US" smtClean="0"/>
              <a:pPr/>
              <a:t>3</a:t>
            </a:fld>
            <a:endParaRPr lang="en-US" dirty="0"/>
          </a:p>
        </p:txBody>
      </p:sp>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val="0"/>
              </a:ext>
            </a:extLst>
          </a:blip>
          <a:srcRect t="42" b="42"/>
          <a:stretch/>
        </p:blipFill>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a:normAutofit fontScale="92500" lnSpcReduction="10000"/>
          </a:bodyPr>
          <a:lstStyle/>
          <a:p>
            <a:pPr marL="0" indent="0">
              <a:buNone/>
            </a:pPr>
            <a:r>
              <a:rPr lang="en-US" sz="1800" dirty="0">
                <a:effectLst/>
                <a:latin typeface="Baskerville Old Face" panose="02020602080505020303" pitchFamily="18" charset="0"/>
                <a:ea typeface="Baskerville Old Face" panose="02020602080505020303" pitchFamily="18" charset="0"/>
                <a:cs typeface="Times New Roman" panose="02020603050405020304" pitchFamily="18" charset="0"/>
              </a:rPr>
              <a:t>When you think of a human or a human body systems you never think it’s a machine, it is a machine a biological one. The human body consists of 11 systems that are intertwined, and one cannot function without the other. When one system does not function correctly the other systems are put under a lot of strain and work hard to try and rectify a problem whether it is fighting a disease or recovering from an operation. </a:t>
            </a:r>
            <a:endParaRPr lang="en-GB" sz="1800" dirty="0">
              <a:effectLst/>
              <a:latin typeface="Baskerville Old Face" panose="02020602080505020303" pitchFamily="18" charset="0"/>
              <a:ea typeface="Baskerville Old Face" panose="02020602080505020303" pitchFamily="18" charset="0"/>
              <a:cs typeface="Times New Roman" panose="02020603050405020304" pitchFamily="18" charset="0"/>
            </a:endParaRPr>
          </a:p>
          <a:p>
            <a:pPr marL="0" indent="0">
              <a:buNone/>
            </a:pPr>
            <a:endParaRPr lang="en-US" dirty="0"/>
          </a:p>
        </p:txBody>
      </p:sp>
      <p:pic>
        <p:nvPicPr>
          <p:cNvPr id="1026" name="Picture 2" descr="See the source image">
            <a:extLst>
              <a:ext uri="{FF2B5EF4-FFF2-40B4-BE49-F238E27FC236}">
                <a16:creationId xmlns:a16="http://schemas.microsoft.com/office/drawing/2014/main" id="{3783DA1C-AEFC-4234-A1CF-BADE8BA2590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54096" y="4763"/>
            <a:ext cx="3054096" cy="3771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a:lstStyle/>
          <a:p>
            <a:r>
              <a:rPr lang="en-US" dirty="0"/>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4</a:t>
            </a:fld>
            <a:endParaRPr lang="en-US" dirty="0"/>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Topic one</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3827610"/>
            <a:ext cx="5437187" cy="2265216"/>
          </a:xfrm>
        </p:spPr>
        <p:txBody>
          <a:bodyPr vert="horz" wrap="square" lIns="0" tIns="0" rIns="0" bIns="0" rtlCol="0">
            <a:normAutofit/>
          </a:bodyPr>
          <a:lstStyle/>
          <a:p>
            <a:pPr marL="0" indent="0">
              <a:lnSpc>
                <a:spcPct val="100000"/>
              </a:lnSpc>
              <a:buNone/>
            </a:pPr>
            <a:r>
              <a:rPr lang="en-US" kern="1200" dirty="0">
                <a:latin typeface="+mn-lt"/>
                <a:ea typeface="+mn-ea"/>
                <a:cs typeface="+mn-cs"/>
              </a:rPr>
              <a:t>The female reproducti</a:t>
            </a:r>
            <a:r>
              <a:rPr lang="en-US" dirty="0"/>
              <a:t>ve system</a:t>
            </a:r>
            <a:endParaRPr lang="en-US" kern="1200" dirty="0">
              <a:latin typeface="+mn-lt"/>
              <a:ea typeface="+mn-ea"/>
              <a:cs typeface="+mn-cs"/>
            </a:endParaRPr>
          </a:p>
        </p:txBody>
      </p:sp>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6F9829-6F70-4F06-9291-EC59EA5F97FE}"/>
              </a:ext>
            </a:extLst>
          </p:cNvPr>
          <p:cNvSpPr>
            <a:spLocks noGrp="1"/>
          </p:cNvSpPr>
          <p:nvPr>
            <p:ph type="title"/>
          </p:nvPr>
        </p:nvSpPr>
        <p:spPr>
          <a:xfrm>
            <a:off x="643467" y="643466"/>
            <a:ext cx="3682969" cy="5580353"/>
          </a:xfrm>
        </p:spPr>
        <p:txBody>
          <a:bodyPr>
            <a:normAutofit/>
          </a:bodyPr>
          <a:lstStyle/>
          <a:p>
            <a:pPr algn="r"/>
            <a:r>
              <a:rPr lang="en-GB" sz="4600" dirty="0">
                <a:solidFill>
                  <a:srgbClr val="FFFFFF"/>
                </a:solidFill>
              </a:rPr>
              <a:t>Understanding the Human body</a:t>
            </a:r>
          </a:p>
        </p:txBody>
      </p:sp>
      <p:sp>
        <p:nvSpPr>
          <p:cNvPr id="36" name="Content Placeholder 2">
            <a:extLst>
              <a:ext uri="{FF2B5EF4-FFF2-40B4-BE49-F238E27FC236}">
                <a16:creationId xmlns:a16="http://schemas.microsoft.com/office/drawing/2014/main" id="{1B4941CB-97DC-4EA5-9884-FBF7F8F92858}"/>
              </a:ext>
            </a:extLst>
          </p:cNvPr>
          <p:cNvSpPr>
            <a:spLocks noGrp="1"/>
          </p:cNvSpPr>
          <p:nvPr>
            <p:ph idx="1"/>
          </p:nvPr>
        </p:nvSpPr>
        <p:spPr>
          <a:xfrm>
            <a:off x="4932557" y="643466"/>
            <a:ext cx="6630177" cy="5528734"/>
          </a:xfrm>
        </p:spPr>
        <p:txBody>
          <a:bodyPr anchor="ctr">
            <a:normAutofit/>
          </a:bodyPr>
          <a:lstStyle/>
          <a:p>
            <a:pPr marL="274320" indent="0">
              <a:buNone/>
            </a:pPr>
            <a:r>
              <a:rPr lang="en-GB" sz="1800" dirty="0"/>
              <a:t>The  human body consists of so many functions and systems that have to work in sync to enable one to function normally. The relationship between the </a:t>
            </a:r>
            <a:r>
              <a:rPr lang="en-GB" sz="1800" dirty="0">
                <a:effectLst/>
                <a:latin typeface="Arial" panose="020B0604020202020204" pitchFamily="34" charset="0"/>
                <a:ea typeface="Arial" panose="020B0604020202020204" pitchFamily="34" charset="0"/>
              </a:rPr>
              <a:t>body functioning  and physiology is the connection between ones health, the medicine to combat a problem and the science needed to explore the problem.</a:t>
            </a:r>
          </a:p>
          <a:p>
            <a:pPr marL="274320" indent="0">
              <a:buNone/>
            </a:pP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Arial" panose="020B0604020202020204" pitchFamily="34" charset="0"/>
              </a:rPr>
              <a:t>If a part of a body has a issues the rest of the body try's</a:t>
            </a:r>
            <a:r>
              <a:rPr lang="en-GB" sz="1800" dirty="0">
                <a:latin typeface="Arial" panose="020B0604020202020204" pitchFamily="34" charset="0"/>
                <a:ea typeface="Arial" panose="020B0604020202020204" pitchFamily="34" charset="0"/>
              </a:rPr>
              <a:t> hard to rectify the issue as it puts a strain on other parts of the body.</a:t>
            </a:r>
          </a:p>
          <a:p>
            <a:r>
              <a:rPr lang="en-GB" sz="1800" dirty="0">
                <a:latin typeface="Arial" panose="020B0604020202020204" pitchFamily="34" charset="0"/>
                <a:ea typeface="Arial" panose="020B0604020202020204" pitchFamily="34" charset="0"/>
              </a:rPr>
              <a:t>If symptoms present themselves then going to get treatment or advise from a doctor is needed and also tests. But depending on what part of the body is effected doctors and health care professionals usually use a health questionnaire (appendix 1) which helps eliminate factors and help assess a situation.</a:t>
            </a: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p>
        </p:txBody>
      </p:sp>
      <p:sp>
        <p:nvSpPr>
          <p:cNvPr id="4" name="Date Placeholder 3">
            <a:extLst>
              <a:ext uri="{FF2B5EF4-FFF2-40B4-BE49-F238E27FC236}">
                <a16:creationId xmlns:a16="http://schemas.microsoft.com/office/drawing/2014/main" id="{2822398D-B249-434B-8714-57633ACB5EDC}"/>
              </a:ext>
            </a:extLst>
          </p:cNvPr>
          <p:cNvSpPr>
            <a:spLocks noGrp="1"/>
          </p:cNvSpPr>
          <p:nvPr>
            <p:ph type="dt" sz="half" idx="10"/>
          </p:nvPr>
        </p:nvSpPr>
        <p:spPr>
          <a:xfrm>
            <a:off x="1137328" y="6272784"/>
            <a:ext cx="3273552" cy="365125"/>
          </a:xfrm>
          <a:effectLst/>
        </p:spPr>
        <p:txBody>
          <a:bodyPr>
            <a:normAutofit/>
          </a:bodyPr>
          <a:lstStyle/>
          <a:p>
            <a:pPr algn="l">
              <a:spcAft>
                <a:spcPts val="600"/>
              </a:spcAft>
            </a:pPr>
            <a:r>
              <a:rPr lang="en-US" dirty="0">
                <a:solidFill>
                  <a:srgbClr val="FFFFFF"/>
                </a:solidFill>
              </a:rPr>
              <a:t>Tuesday, February 2, 20XX</a:t>
            </a:r>
          </a:p>
        </p:txBody>
      </p:sp>
      <p:sp>
        <p:nvSpPr>
          <p:cNvPr id="5" name="Footer Placeholder 4">
            <a:extLst>
              <a:ext uri="{FF2B5EF4-FFF2-40B4-BE49-F238E27FC236}">
                <a16:creationId xmlns:a16="http://schemas.microsoft.com/office/drawing/2014/main" id="{184C0F4B-9BDD-4458-8A6F-D267A1B176E9}"/>
              </a:ext>
            </a:extLst>
          </p:cNvPr>
          <p:cNvSpPr>
            <a:spLocks noGrp="1"/>
          </p:cNvSpPr>
          <p:nvPr>
            <p:ph type="ftr" sz="quarter" idx="11"/>
          </p:nvPr>
        </p:nvSpPr>
        <p:spPr>
          <a:xfrm>
            <a:off x="4932558" y="6272784"/>
            <a:ext cx="6327648" cy="365125"/>
          </a:xfrm>
        </p:spPr>
        <p:txBody>
          <a:bodyPr>
            <a:normAutofit/>
          </a:bodyPr>
          <a:lstStyle/>
          <a:p>
            <a:pPr>
              <a:spcAft>
                <a:spcPts val="600"/>
              </a:spcAft>
            </a:pPr>
            <a:r>
              <a:rPr lang="en-US" dirty="0"/>
              <a:t>Sample Footer Text</a:t>
            </a:r>
          </a:p>
        </p:txBody>
      </p:sp>
      <p:grpSp>
        <p:nvGrpSpPr>
          <p:cNvPr id="31" name="Group 30">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37" name="Oval 31">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a:extLst>
              <a:ext uri="{FF2B5EF4-FFF2-40B4-BE49-F238E27FC236}">
                <a16:creationId xmlns:a16="http://schemas.microsoft.com/office/drawing/2014/main" id="{EE5F471F-5BBB-4243-ABE0-4702B39B3C55}"/>
              </a:ext>
            </a:extLst>
          </p:cNvPr>
          <p:cNvSpPr>
            <a:spLocks noGrp="1"/>
          </p:cNvSpPr>
          <p:nvPr>
            <p:ph type="sldNum" sz="quarter" idx="12"/>
          </p:nvPr>
        </p:nvSpPr>
        <p:spPr>
          <a:xfrm>
            <a:off x="11311128" y="6272784"/>
            <a:ext cx="640080" cy="365125"/>
          </a:xfrm>
        </p:spPr>
        <p:txBody>
          <a:bodyPr>
            <a:normAutofit/>
          </a:bodyPr>
          <a:lstStyle/>
          <a:p>
            <a:pPr>
              <a:spcAft>
                <a:spcPts val="600"/>
              </a:spcAft>
            </a:pPr>
            <a:fld id="{DBA1B0FB-D917-4C8C-928F-313BD683BF39}" type="slidenum">
              <a:rPr lang="en-US"/>
              <a:pPr>
                <a:spcAft>
                  <a:spcPts val="600"/>
                </a:spcAft>
              </a:pPr>
              <a:t>5</a:t>
            </a:fld>
            <a:endParaRPr lang="en-US" dirty="0"/>
          </a:p>
        </p:txBody>
      </p:sp>
    </p:spTree>
    <p:extLst>
      <p:ext uri="{BB962C8B-B14F-4D97-AF65-F5344CB8AC3E}">
        <p14:creationId xmlns:p14="http://schemas.microsoft.com/office/powerpoint/2010/main" val="31786536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38B8D-1D66-4450-8994-1321239C085B}"/>
              </a:ext>
            </a:extLst>
          </p:cNvPr>
          <p:cNvSpPr>
            <a:spLocks noGrp="1"/>
          </p:cNvSpPr>
          <p:nvPr>
            <p:ph type="title"/>
          </p:nvPr>
        </p:nvSpPr>
        <p:spPr>
          <a:xfrm>
            <a:off x="1069848" y="484632"/>
            <a:ext cx="10058400" cy="747268"/>
          </a:xfrm>
        </p:spPr>
        <p:txBody>
          <a:bodyPr>
            <a:normAutofit fontScale="90000"/>
          </a:bodyPr>
          <a:lstStyle/>
          <a:p>
            <a:r>
              <a:rPr lang="en-GB" dirty="0"/>
              <a:t>The female reproductive system</a:t>
            </a:r>
          </a:p>
        </p:txBody>
      </p:sp>
      <p:pic>
        <p:nvPicPr>
          <p:cNvPr id="8" name="Content Placeholder 7">
            <a:extLst>
              <a:ext uri="{FF2B5EF4-FFF2-40B4-BE49-F238E27FC236}">
                <a16:creationId xmlns:a16="http://schemas.microsoft.com/office/drawing/2014/main" id="{444C4102-4FA4-4952-874B-B1BB4DA7A0F8}"/>
              </a:ext>
            </a:extLst>
          </p:cNvPr>
          <p:cNvPicPr>
            <a:picLocks noGrp="1" noChangeAspect="1"/>
          </p:cNvPicPr>
          <p:nvPr>
            <p:ph idx="1"/>
          </p:nvPr>
        </p:nvPicPr>
        <p:blipFill rotWithShape="1">
          <a:blip r:embed="rId2"/>
          <a:srcRect l="13885" t="14836" r="15549" b="6430"/>
          <a:stretch/>
        </p:blipFill>
        <p:spPr>
          <a:xfrm>
            <a:off x="704850" y="1187450"/>
            <a:ext cx="9755886" cy="5185918"/>
          </a:xfrm>
        </p:spPr>
      </p:pic>
      <p:sp>
        <p:nvSpPr>
          <p:cNvPr id="4" name="Date Placeholder 3">
            <a:extLst>
              <a:ext uri="{FF2B5EF4-FFF2-40B4-BE49-F238E27FC236}">
                <a16:creationId xmlns:a16="http://schemas.microsoft.com/office/drawing/2014/main" id="{9DF2EC8C-A198-442D-95EA-917656C12645}"/>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4A13F973-9036-4526-B021-E74B4A68DC8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D9C076C-696F-4E23-93A7-728178128D69}"/>
              </a:ext>
            </a:extLst>
          </p:cNvPr>
          <p:cNvSpPr>
            <a:spLocks noGrp="1"/>
          </p:cNvSpPr>
          <p:nvPr>
            <p:ph type="sldNum" sz="quarter" idx="12"/>
          </p:nvPr>
        </p:nvSpPr>
        <p:spPr/>
        <p:txBody>
          <a:bodyPr/>
          <a:lstStyle/>
          <a:p>
            <a:fld id="{DBA1B0FB-D917-4C8C-928F-313BD683BF39}" type="slidenum">
              <a:rPr lang="en-US" smtClean="0"/>
              <a:pPr/>
              <a:t>6</a:t>
            </a:fld>
            <a:endParaRPr lang="en-US" dirty="0"/>
          </a:p>
        </p:txBody>
      </p:sp>
    </p:spTree>
    <p:extLst>
      <p:ext uri="{BB962C8B-B14F-4D97-AF65-F5344CB8AC3E}">
        <p14:creationId xmlns:p14="http://schemas.microsoft.com/office/powerpoint/2010/main" val="1452281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8" name="Rectangle 81">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382280" y="484632"/>
            <a:ext cx="6743844" cy="1609344"/>
          </a:xfrm>
        </p:spPr>
        <p:txBody>
          <a:bodyPr>
            <a:normAutofit/>
          </a:bodyPr>
          <a:lstStyle/>
          <a:p>
            <a:r>
              <a:rPr lang="en-US" sz="4800" dirty="0"/>
              <a:t>The respiratory system </a:t>
            </a:r>
          </a:p>
        </p:txBody>
      </p:sp>
      <p:pic>
        <p:nvPicPr>
          <p:cNvPr id="1026" name="Picture 2" descr="See the source image">
            <a:extLst>
              <a:ext uri="{FF2B5EF4-FFF2-40B4-BE49-F238E27FC236}">
                <a16:creationId xmlns:a16="http://schemas.microsoft.com/office/drawing/2014/main" id="{B8A63A81-FE4F-4D36-A351-453652162DC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957" r="6176"/>
          <a:stretch/>
        </p:blipFill>
        <p:spPr bwMode="auto">
          <a:xfrm>
            <a:off x="7545274" y="10"/>
            <a:ext cx="4646726" cy="6857990"/>
          </a:xfrm>
          <a:prstGeom prst="rect">
            <a:avLst/>
          </a:prstGeom>
          <a:noFill/>
          <a:extLst>
            <a:ext uri="{909E8E84-426E-40DD-AFC4-6F175D3DCCD1}">
              <a14:hiddenFill xmlns:a14="http://schemas.microsoft.com/office/drawing/2010/main">
                <a:solidFill>
                  <a:srgbClr val="FFFFFF"/>
                </a:solidFill>
              </a14:hiddenFill>
            </a:ext>
          </a:extLst>
        </p:spPr>
      </p:pic>
      <p:sp>
        <p:nvSpPr>
          <p:cNvPr id="14" name="Date Placeholder 13">
            <a:extLst>
              <a:ext uri="{FF2B5EF4-FFF2-40B4-BE49-F238E27FC236}">
                <a16:creationId xmlns:a16="http://schemas.microsoft.com/office/drawing/2014/main" id="{DC738669-5750-45EA-9715-A0041D4C569B}"/>
              </a:ext>
            </a:extLst>
          </p:cNvPr>
          <p:cNvSpPr>
            <a:spLocks noGrp="1"/>
          </p:cNvSpPr>
          <p:nvPr>
            <p:ph type="dt" sz="half" idx="10"/>
          </p:nvPr>
        </p:nvSpPr>
        <p:spPr>
          <a:xfrm>
            <a:off x="7964424" y="6272784"/>
            <a:ext cx="3273552" cy="365125"/>
          </a:xfrm>
          <a:effectLst/>
        </p:spPr>
        <p:txBody>
          <a:bodyPr anchor="ctr">
            <a:normAutofit/>
          </a:bodyPr>
          <a:lstStyle/>
          <a:p>
            <a:pPr>
              <a:spcAft>
                <a:spcPts val="600"/>
              </a:spcAft>
            </a:pPr>
            <a:r>
              <a:rPr lang="en-US" dirty="0">
                <a:solidFill>
                  <a:srgbClr val="FFFFFF"/>
                </a:solidFill>
              </a:rPr>
              <a:t>Tuesday, February 2, 20XX</a:t>
            </a:r>
          </a:p>
        </p:txBody>
      </p:sp>
      <p:grpSp>
        <p:nvGrpSpPr>
          <p:cNvPr id="1039" name="Group 83">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85" name="Oval 84">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40" name="Oval 85">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11311128" y="6272784"/>
            <a:ext cx="640080" cy="365125"/>
          </a:xfrm>
        </p:spPr>
        <p:txBody>
          <a:bodyPr>
            <a:normAutofit/>
          </a:bodyPr>
          <a:lstStyle/>
          <a:p>
            <a:pPr>
              <a:spcAft>
                <a:spcPts val="600"/>
              </a:spcAft>
            </a:pPr>
            <a:fld id="{DBA1B0FB-D917-4C8C-928F-313BD683BF39}" type="slidenum">
              <a:rPr lang="en-US" smtClean="0"/>
              <a:pPr>
                <a:spcAft>
                  <a:spcPts val="600"/>
                </a:spcAft>
              </a:pPr>
              <a:t>7</a:t>
            </a:fld>
            <a:endParaRPr lang="en-US" dirty="0"/>
          </a:p>
        </p:txBody>
      </p:sp>
      <p:graphicFrame>
        <p:nvGraphicFramePr>
          <p:cNvPr id="1036" name="Content Placeholder 1029">
            <a:extLst>
              <a:ext uri="{FF2B5EF4-FFF2-40B4-BE49-F238E27FC236}">
                <a16:creationId xmlns:a16="http://schemas.microsoft.com/office/drawing/2014/main" id="{8DD75335-08E2-5464-48F5-D4C1867C8AEF}"/>
              </a:ext>
            </a:extLst>
          </p:cNvPr>
          <p:cNvGraphicFramePr>
            <a:graphicFrameLocks noGrp="1"/>
          </p:cNvGraphicFramePr>
          <p:nvPr>
            <p:ph idx="1"/>
            <p:extLst>
              <p:ext uri="{D42A27DB-BD31-4B8C-83A1-F6EECF244321}">
                <p14:modId xmlns:p14="http://schemas.microsoft.com/office/powerpoint/2010/main" val="1566862398"/>
              </p:ext>
            </p:extLst>
          </p:nvPr>
        </p:nvGraphicFramePr>
        <p:xfrm>
          <a:off x="382279" y="2121408"/>
          <a:ext cx="6743845" cy="405079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496947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6DA61-3AE7-48B4-949D-836E625862FD}"/>
              </a:ext>
            </a:extLst>
          </p:cNvPr>
          <p:cNvSpPr>
            <a:spLocks noGrp="1"/>
          </p:cNvSpPr>
          <p:nvPr>
            <p:ph type="title"/>
          </p:nvPr>
        </p:nvSpPr>
        <p:spPr/>
        <p:txBody>
          <a:bodyPr/>
          <a:lstStyle/>
          <a:p>
            <a:r>
              <a:rPr lang="en-US" sz="4800" dirty="0">
                <a:latin typeface="Arial" panose="020B0604020202020204" pitchFamily="34" charset="0"/>
                <a:cs typeface="Arial" panose="020B0604020202020204" pitchFamily="34" charset="0"/>
              </a:rPr>
              <a:t>The respiratory system </a:t>
            </a:r>
            <a:br>
              <a:rPr lang="en-GB" sz="48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what abnormalities may present themselves </a:t>
            </a:r>
          </a:p>
        </p:txBody>
      </p:sp>
      <p:sp>
        <p:nvSpPr>
          <p:cNvPr id="3" name="Text Placeholder 2">
            <a:extLst>
              <a:ext uri="{FF2B5EF4-FFF2-40B4-BE49-F238E27FC236}">
                <a16:creationId xmlns:a16="http://schemas.microsoft.com/office/drawing/2014/main" id="{796959F6-F2F0-4FEC-B57F-BDAAE9ADC1DC}"/>
              </a:ext>
            </a:extLst>
          </p:cNvPr>
          <p:cNvSpPr>
            <a:spLocks noGrp="1"/>
          </p:cNvSpPr>
          <p:nvPr>
            <p:ph type="body" idx="1"/>
          </p:nvPr>
        </p:nvSpPr>
        <p:spPr/>
        <p:txBody>
          <a:bodyPr/>
          <a:lstStyle/>
          <a:p>
            <a:r>
              <a:rPr lang="en-GB" dirty="0">
                <a:latin typeface="Arial" panose="020B0604020202020204" pitchFamily="34" charset="0"/>
                <a:cs typeface="Arial" panose="020B0604020202020204" pitchFamily="34" charset="0"/>
              </a:rPr>
              <a:t>Pneumonia </a:t>
            </a:r>
          </a:p>
        </p:txBody>
      </p:sp>
      <p:sp>
        <p:nvSpPr>
          <p:cNvPr id="4" name="Content Placeholder 3">
            <a:extLst>
              <a:ext uri="{FF2B5EF4-FFF2-40B4-BE49-F238E27FC236}">
                <a16:creationId xmlns:a16="http://schemas.microsoft.com/office/drawing/2014/main" id="{15308491-3D59-4E5D-BB9E-C2AD80B34AE0}"/>
              </a:ext>
            </a:extLst>
          </p:cNvPr>
          <p:cNvSpPr>
            <a:spLocks noGrp="1"/>
          </p:cNvSpPr>
          <p:nvPr>
            <p:ph sz="half" idx="2"/>
          </p:nvPr>
        </p:nvSpPr>
        <p:spPr>
          <a:xfrm>
            <a:off x="559476" y="2432304"/>
            <a:ext cx="3563936" cy="4059936"/>
          </a:xfrm>
        </p:spPr>
        <p:txBody>
          <a:bodyPr/>
          <a:lstStyle/>
          <a:p>
            <a:pPr marL="0" indent="0">
              <a:buNone/>
            </a:pPr>
            <a:r>
              <a:rPr lang="en-GB" sz="1400" dirty="0">
                <a:latin typeface="Arial" panose="020B0604020202020204" pitchFamily="34" charset="0"/>
                <a:cs typeface="Arial" panose="020B0604020202020204" pitchFamily="34" charset="0"/>
              </a:rPr>
              <a:t>Can be caught through bacteria in the air as it can be in the air. </a:t>
            </a:r>
          </a:p>
          <a:p>
            <a:pPr marL="0" indent="0">
              <a:buNone/>
            </a:pPr>
            <a:r>
              <a:rPr lang="en-GB" sz="1400" dirty="0">
                <a:latin typeface="Arial" panose="020B0604020202020204" pitchFamily="34" charset="0"/>
                <a:cs typeface="Arial" panose="020B0604020202020204" pitchFamily="34" charset="0"/>
              </a:rPr>
              <a:t>It could present itself like a common cold.</a:t>
            </a:r>
            <a:r>
              <a:rPr lang="fi-FI" sz="1400" b="0" i="0" dirty="0">
                <a:solidFill>
                  <a:srgbClr val="000000"/>
                </a:solidFill>
                <a:effectLst/>
                <a:latin typeface="Arial" panose="020B0604020202020204" pitchFamily="34" charset="0"/>
                <a:cs typeface="Arial" panose="020B0604020202020204" pitchFamily="34" charset="0"/>
              </a:rPr>
              <a:t> (Ruuskanen et al., 2011)</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 Symptoms may include a high temperature, shortness of breathe nausea, vomiting to name a few.</a:t>
            </a:r>
          </a:p>
          <a:p>
            <a:pPr marL="0" indent="0">
              <a:buNone/>
            </a:pPr>
            <a:r>
              <a:rPr lang="en-GB" sz="1400" dirty="0">
                <a:latin typeface="Arial" panose="020B0604020202020204" pitchFamily="34" charset="0"/>
                <a:cs typeface="Arial" panose="020B0604020202020204" pitchFamily="34" charset="0"/>
              </a:rPr>
              <a:t>There are many test to determine the cause of pneumonia such as a chest x-ray, blood test.</a:t>
            </a:r>
          </a:p>
        </p:txBody>
      </p:sp>
      <p:sp>
        <p:nvSpPr>
          <p:cNvPr id="5" name="Text Placeholder 4">
            <a:extLst>
              <a:ext uri="{FF2B5EF4-FFF2-40B4-BE49-F238E27FC236}">
                <a16:creationId xmlns:a16="http://schemas.microsoft.com/office/drawing/2014/main" id="{BDF21E7A-D885-4D33-A67D-06D93B79C04A}"/>
              </a:ext>
            </a:extLst>
          </p:cNvPr>
          <p:cNvSpPr>
            <a:spLocks noGrp="1"/>
          </p:cNvSpPr>
          <p:nvPr>
            <p:ph type="body" sz="quarter" idx="13"/>
          </p:nvPr>
        </p:nvSpPr>
        <p:spPr/>
        <p:txBody>
          <a:bodyPr/>
          <a:lstStyle/>
          <a:p>
            <a:r>
              <a:rPr lang="en-GB" dirty="0">
                <a:latin typeface="Arial" panose="020B0604020202020204" pitchFamily="34" charset="0"/>
                <a:cs typeface="Arial" panose="020B0604020202020204" pitchFamily="34" charset="0"/>
              </a:rPr>
              <a:t>Tuberculosis </a:t>
            </a:r>
          </a:p>
        </p:txBody>
      </p:sp>
      <p:sp>
        <p:nvSpPr>
          <p:cNvPr id="6" name="Content Placeholder 5">
            <a:extLst>
              <a:ext uri="{FF2B5EF4-FFF2-40B4-BE49-F238E27FC236}">
                <a16:creationId xmlns:a16="http://schemas.microsoft.com/office/drawing/2014/main" id="{48E56142-49A5-4CE9-91F5-A16037424949}"/>
              </a:ext>
            </a:extLst>
          </p:cNvPr>
          <p:cNvSpPr>
            <a:spLocks noGrp="1"/>
          </p:cNvSpPr>
          <p:nvPr>
            <p:ph sz="quarter" idx="14"/>
          </p:nvPr>
        </p:nvSpPr>
        <p:spPr/>
        <p:txBody>
          <a:bodyPr/>
          <a:lstStyle/>
          <a:p>
            <a:pPr marL="0" indent="0">
              <a:buNone/>
            </a:pPr>
            <a:r>
              <a:rPr lang="en-GB" sz="1400" dirty="0">
                <a:latin typeface="Arial" panose="020B0604020202020204" pitchFamily="34" charset="0"/>
                <a:cs typeface="Arial" panose="020B0604020202020204" pitchFamily="34" charset="0"/>
              </a:rPr>
              <a:t>Most often is an airborne disease</a:t>
            </a:r>
          </a:p>
          <a:p>
            <a:pPr marL="0" indent="0">
              <a:buNone/>
            </a:pPr>
            <a:r>
              <a:rPr lang="en-GB" sz="1400" dirty="0">
                <a:latin typeface="Arial" panose="020B0604020202020204" pitchFamily="34" charset="0"/>
                <a:cs typeface="Arial" panose="020B0604020202020204" pitchFamily="34" charset="0"/>
              </a:rPr>
              <a:t>If you have a weak immune system it maybe easier to catch as your bodies defences are weak.</a:t>
            </a:r>
          </a:p>
          <a:p>
            <a:pPr marL="0" indent="0">
              <a:buNone/>
            </a:pPr>
            <a:r>
              <a:rPr lang="en-GB" sz="1400" dirty="0">
                <a:latin typeface="Arial" panose="020B0604020202020204" pitchFamily="34" charset="0"/>
                <a:cs typeface="Arial" panose="020B0604020202020204" pitchFamily="34" charset="0"/>
              </a:rPr>
              <a:t>Symptoms include </a:t>
            </a:r>
          </a:p>
          <a:p>
            <a:pPr marL="0" indent="0">
              <a:buNone/>
            </a:pPr>
            <a:r>
              <a:rPr lang="en-GB" sz="1400" dirty="0">
                <a:latin typeface="Arial" panose="020B0604020202020204" pitchFamily="34" charset="0"/>
                <a:cs typeface="Arial" panose="020B0604020202020204" pitchFamily="34" charset="0"/>
              </a:rPr>
              <a:t>Wheezing, shortness of breath, coughing, night sweats and weight loss to name a few, </a:t>
            </a:r>
            <a:r>
              <a:rPr lang="en-GB" sz="1400" b="0" i="0" dirty="0">
                <a:solidFill>
                  <a:srgbClr val="000000"/>
                </a:solidFill>
                <a:effectLst/>
                <a:latin typeface="Open Sans" panose="020B0606030504020204" pitchFamily="34" charset="0"/>
              </a:rPr>
              <a:t>(Miller et al., 2022)</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Test that maybe conducted are a sputum test, x-ray and also a biopsy.</a:t>
            </a:r>
          </a:p>
        </p:txBody>
      </p:sp>
      <p:sp>
        <p:nvSpPr>
          <p:cNvPr id="7" name="Text Placeholder 6">
            <a:extLst>
              <a:ext uri="{FF2B5EF4-FFF2-40B4-BE49-F238E27FC236}">
                <a16:creationId xmlns:a16="http://schemas.microsoft.com/office/drawing/2014/main" id="{D4C465EA-C108-4643-8AB5-F7DED697C6B5}"/>
              </a:ext>
            </a:extLst>
          </p:cNvPr>
          <p:cNvSpPr>
            <a:spLocks noGrp="1"/>
          </p:cNvSpPr>
          <p:nvPr>
            <p:ph type="body" sz="quarter" idx="3"/>
          </p:nvPr>
        </p:nvSpPr>
        <p:spPr/>
        <p:txBody>
          <a:bodyPr/>
          <a:lstStyle/>
          <a:p>
            <a:r>
              <a:rPr lang="en-GB" dirty="0">
                <a:latin typeface="Arial" panose="020B0604020202020204" pitchFamily="34" charset="0"/>
                <a:cs typeface="Arial" panose="020B0604020202020204" pitchFamily="34" charset="0"/>
              </a:rPr>
              <a:t>Covid 19</a:t>
            </a:r>
          </a:p>
        </p:txBody>
      </p:sp>
      <p:sp>
        <p:nvSpPr>
          <p:cNvPr id="8" name="Content Placeholder 7">
            <a:extLst>
              <a:ext uri="{FF2B5EF4-FFF2-40B4-BE49-F238E27FC236}">
                <a16:creationId xmlns:a16="http://schemas.microsoft.com/office/drawing/2014/main" id="{C46A458C-2E7E-4D3D-9A96-A55A9BB3BBCB}"/>
              </a:ext>
            </a:extLst>
          </p:cNvPr>
          <p:cNvSpPr>
            <a:spLocks noGrp="1"/>
          </p:cNvSpPr>
          <p:nvPr>
            <p:ph sz="quarter" idx="4"/>
          </p:nvPr>
        </p:nvSpPr>
        <p:spPr/>
        <p:txBody>
          <a:bodyPr/>
          <a:lstStyle/>
          <a:p>
            <a:pPr marL="0" indent="0">
              <a:buNone/>
            </a:pPr>
            <a:r>
              <a:rPr lang="en-GB" sz="1400" dirty="0">
                <a:latin typeface="Arial" panose="020B0604020202020204" pitchFamily="34" charset="0"/>
                <a:cs typeface="Arial" panose="020B0604020202020204" pitchFamily="34" charset="0"/>
              </a:rPr>
              <a:t>Can be caught from droplets of bacteria in the air.</a:t>
            </a:r>
          </a:p>
          <a:p>
            <a:pPr marL="0" indent="0">
              <a:buNone/>
            </a:pPr>
            <a:r>
              <a:rPr lang="en-GB" sz="1400" dirty="0">
                <a:latin typeface="Arial" panose="020B0604020202020204" pitchFamily="34" charset="0"/>
                <a:cs typeface="Arial" panose="020B0604020202020204" pitchFamily="34" charset="0"/>
              </a:rPr>
              <a:t>Symptoms can consist of feeling weak, a new continuous cough, loss of taste or smell, vomiting and high temperature. </a:t>
            </a:r>
            <a:r>
              <a:rPr lang="en-GB" sz="1400" b="0" i="0" dirty="0">
                <a:solidFill>
                  <a:srgbClr val="000000"/>
                </a:solidFill>
                <a:effectLst/>
                <a:latin typeface="Open Sans" panose="020B0606030504020204" pitchFamily="34" charset="0"/>
              </a:rPr>
              <a:t>(Yang et al., 2020)</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As this is still a new disease the only tests available are the lateral flow and the PCR. </a:t>
            </a:r>
          </a:p>
        </p:txBody>
      </p:sp>
      <p:sp>
        <p:nvSpPr>
          <p:cNvPr id="9" name="Date Placeholder 8">
            <a:extLst>
              <a:ext uri="{FF2B5EF4-FFF2-40B4-BE49-F238E27FC236}">
                <a16:creationId xmlns:a16="http://schemas.microsoft.com/office/drawing/2014/main" id="{FA211D1B-2255-4E9C-B506-1C51A113D55C}"/>
              </a:ext>
            </a:extLst>
          </p:cNvPr>
          <p:cNvSpPr>
            <a:spLocks noGrp="1"/>
          </p:cNvSpPr>
          <p:nvPr>
            <p:ph type="dt" sz="half" idx="10"/>
          </p:nvPr>
        </p:nvSpPr>
        <p:spPr/>
        <p:txBody>
          <a:bodyPr/>
          <a:lstStyle/>
          <a:p>
            <a:r>
              <a:rPr lang="en-US" dirty="0">
                <a:latin typeface="Arial" panose="020B0604020202020204" pitchFamily="34" charset="0"/>
                <a:cs typeface="Arial" panose="020B0604020202020204" pitchFamily="34" charset="0"/>
              </a:rPr>
              <a:t>Tuesday, February 2, 20XX</a:t>
            </a:r>
          </a:p>
        </p:txBody>
      </p:sp>
      <p:sp>
        <p:nvSpPr>
          <p:cNvPr id="10" name="Footer Placeholder 9">
            <a:extLst>
              <a:ext uri="{FF2B5EF4-FFF2-40B4-BE49-F238E27FC236}">
                <a16:creationId xmlns:a16="http://schemas.microsoft.com/office/drawing/2014/main" id="{519581B7-79B9-42B8-8CFC-31097F823664}"/>
              </a:ext>
            </a:extLst>
          </p:cNvPr>
          <p:cNvSpPr>
            <a:spLocks noGrp="1"/>
          </p:cNvSpPr>
          <p:nvPr>
            <p:ph type="ftr" sz="quarter" idx="11"/>
          </p:nvPr>
        </p:nvSpPr>
        <p:spPr/>
        <p:txBody>
          <a:bodyPr/>
          <a:lstStyle/>
          <a:p>
            <a:r>
              <a:rPr lang="en-US" dirty="0">
                <a:latin typeface="Arial" panose="020B0604020202020204" pitchFamily="34" charset="0"/>
                <a:cs typeface="Arial" panose="020B0604020202020204" pitchFamily="34" charset="0"/>
              </a:rPr>
              <a:t>Sample Footer Text</a:t>
            </a:r>
          </a:p>
        </p:txBody>
      </p:sp>
      <p:sp>
        <p:nvSpPr>
          <p:cNvPr id="11" name="Slide Number Placeholder 10">
            <a:extLst>
              <a:ext uri="{FF2B5EF4-FFF2-40B4-BE49-F238E27FC236}">
                <a16:creationId xmlns:a16="http://schemas.microsoft.com/office/drawing/2014/main" id="{E53D9F39-DFBB-4077-A786-106456D87087}"/>
              </a:ext>
            </a:extLst>
          </p:cNvPr>
          <p:cNvSpPr>
            <a:spLocks noGrp="1"/>
          </p:cNvSpPr>
          <p:nvPr>
            <p:ph type="sldNum" sz="quarter" idx="12"/>
          </p:nvPr>
        </p:nvSpPr>
        <p:spPr/>
        <p:txBody>
          <a:bodyPr/>
          <a:lstStyle/>
          <a:p>
            <a:fld id="{DBA1B0FB-D917-4C8C-928F-313BD683BF39}" type="slidenum">
              <a:rPr lang="en-US" smtClean="0">
                <a:latin typeface="Arial" panose="020B0604020202020204" pitchFamily="34" charset="0"/>
                <a:cs typeface="Arial" panose="020B0604020202020204" pitchFamily="34" charset="0"/>
              </a:rPr>
              <a:t>8</a:t>
            </a:fld>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3468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96D5C9E-796B-4FAD-AC9D-9183A9E01682}"/>
              </a:ext>
            </a:extLst>
          </p:cNvPr>
          <p:cNvSpPr>
            <a:spLocks noGrp="1"/>
          </p:cNvSpPr>
          <p:nvPr>
            <p:ph type="dt" sz="half" idx="10"/>
          </p:nvPr>
        </p:nvSpPr>
        <p:spPr/>
        <p:txBody>
          <a:bodyPr/>
          <a:lstStyle/>
          <a:p>
            <a:r>
              <a:rPr lang="en-US" dirty="0"/>
              <a:t>Tuesday, February 2, 20XX</a:t>
            </a:r>
          </a:p>
        </p:txBody>
      </p:sp>
      <p:sp>
        <p:nvSpPr>
          <p:cNvPr id="6" name="Footer Placeholder 5">
            <a:extLst>
              <a:ext uri="{FF2B5EF4-FFF2-40B4-BE49-F238E27FC236}">
                <a16:creationId xmlns:a16="http://schemas.microsoft.com/office/drawing/2014/main" id="{2432C9FA-FDBF-4C89-9906-2B6334CD92A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43172731-D3AE-4996-AD62-CB81EF838195}"/>
              </a:ext>
            </a:extLst>
          </p:cNvPr>
          <p:cNvSpPr>
            <a:spLocks noGrp="1"/>
          </p:cNvSpPr>
          <p:nvPr>
            <p:ph type="sldNum" sz="quarter" idx="12"/>
          </p:nvPr>
        </p:nvSpPr>
        <p:spPr/>
        <p:txBody>
          <a:bodyPr/>
          <a:lstStyle/>
          <a:p>
            <a:fld id="{DBA1B0FB-D917-4C8C-928F-313BD683BF39}" type="slidenum">
              <a:rPr lang="en-US" smtClean="0"/>
              <a:t>9</a:t>
            </a:fld>
            <a:endParaRPr lang="en-US" dirty="0"/>
          </a:p>
        </p:txBody>
      </p:sp>
      <p:sp>
        <p:nvSpPr>
          <p:cNvPr id="8" name="Hexagon 7">
            <a:extLst>
              <a:ext uri="{FF2B5EF4-FFF2-40B4-BE49-F238E27FC236}">
                <a16:creationId xmlns:a16="http://schemas.microsoft.com/office/drawing/2014/main" id="{D3DA1639-7474-4638-960D-B372CA79B143}"/>
              </a:ext>
            </a:extLst>
          </p:cNvPr>
          <p:cNvSpPr/>
          <p:nvPr/>
        </p:nvSpPr>
        <p:spPr>
          <a:xfrm>
            <a:off x="4114800" y="2095500"/>
            <a:ext cx="3695700" cy="2667000"/>
          </a:xfrm>
          <a:prstGeom prst="hexagon">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a:t>Why is data collected by healthcare professionals</a:t>
            </a:r>
          </a:p>
        </p:txBody>
      </p:sp>
      <p:sp>
        <p:nvSpPr>
          <p:cNvPr id="9" name="TextBox 8">
            <a:extLst>
              <a:ext uri="{FF2B5EF4-FFF2-40B4-BE49-F238E27FC236}">
                <a16:creationId xmlns:a16="http://schemas.microsoft.com/office/drawing/2014/main" id="{2879896E-30B2-4FF5-B88E-7384CAE91925}"/>
              </a:ext>
            </a:extLst>
          </p:cNvPr>
          <p:cNvSpPr txBox="1"/>
          <p:nvPr/>
        </p:nvSpPr>
        <p:spPr>
          <a:xfrm>
            <a:off x="7964424" y="1168400"/>
            <a:ext cx="3273552" cy="1477328"/>
          </a:xfrm>
          <a:prstGeom prst="rect">
            <a:avLst/>
          </a:prstGeom>
          <a:noFill/>
        </p:spPr>
        <p:txBody>
          <a:bodyPr wrap="square" rtlCol="0">
            <a:spAutoFit/>
          </a:bodyPr>
          <a:lstStyle/>
          <a:p>
            <a:r>
              <a:rPr lang="en-GB" dirty="0"/>
              <a:t>To get feedback if a product is working or may need improvement </a:t>
            </a:r>
            <a:r>
              <a:rPr lang="en-GB" b="0" i="0" dirty="0">
                <a:solidFill>
                  <a:srgbClr val="000000"/>
                </a:solidFill>
                <a:effectLst/>
                <a:latin typeface="Open Sans" panose="020B0606030504020204" pitchFamily="34" charset="0"/>
              </a:rPr>
              <a:t>(Analysis of routinely collected data: descriptive studies, 2022)</a:t>
            </a:r>
            <a:endParaRPr lang="en-GB" dirty="0"/>
          </a:p>
        </p:txBody>
      </p:sp>
      <p:sp>
        <p:nvSpPr>
          <p:cNvPr id="10" name="TextBox 9">
            <a:extLst>
              <a:ext uri="{FF2B5EF4-FFF2-40B4-BE49-F238E27FC236}">
                <a16:creationId xmlns:a16="http://schemas.microsoft.com/office/drawing/2014/main" id="{3499C277-CC56-4357-9084-E4AC71CB1A38}"/>
              </a:ext>
            </a:extLst>
          </p:cNvPr>
          <p:cNvSpPr txBox="1"/>
          <p:nvPr/>
        </p:nvSpPr>
        <p:spPr>
          <a:xfrm>
            <a:off x="763326" y="1266508"/>
            <a:ext cx="2768180" cy="1200329"/>
          </a:xfrm>
          <a:prstGeom prst="rect">
            <a:avLst/>
          </a:prstGeom>
          <a:noFill/>
        </p:spPr>
        <p:txBody>
          <a:bodyPr wrap="square" rtlCol="0">
            <a:spAutoFit/>
          </a:bodyPr>
          <a:lstStyle/>
          <a:p>
            <a:r>
              <a:rPr lang="en-GB" dirty="0"/>
              <a:t>To monitor if certain parts of the country may be infected by a specific infection.</a:t>
            </a:r>
          </a:p>
        </p:txBody>
      </p:sp>
      <p:sp>
        <p:nvSpPr>
          <p:cNvPr id="11" name="TextBox 10">
            <a:extLst>
              <a:ext uri="{FF2B5EF4-FFF2-40B4-BE49-F238E27FC236}">
                <a16:creationId xmlns:a16="http://schemas.microsoft.com/office/drawing/2014/main" id="{E5BC276F-DE9C-4C0E-AA9B-3B6D4154CEE7}"/>
              </a:ext>
            </a:extLst>
          </p:cNvPr>
          <p:cNvSpPr txBox="1"/>
          <p:nvPr/>
        </p:nvSpPr>
        <p:spPr>
          <a:xfrm>
            <a:off x="866693" y="3291840"/>
            <a:ext cx="2664814" cy="2031325"/>
          </a:xfrm>
          <a:prstGeom prst="rect">
            <a:avLst/>
          </a:prstGeom>
          <a:noFill/>
        </p:spPr>
        <p:txBody>
          <a:bodyPr wrap="square" rtlCol="0">
            <a:spAutoFit/>
          </a:bodyPr>
          <a:lstStyle/>
          <a:p>
            <a:r>
              <a:rPr lang="en-GB" dirty="0"/>
              <a:t>To allow a person to give more accurate and individualised responses that may be beneficial to get a more specific treatment</a:t>
            </a:r>
          </a:p>
        </p:txBody>
      </p:sp>
      <p:sp>
        <p:nvSpPr>
          <p:cNvPr id="12" name="TextBox 11">
            <a:extLst>
              <a:ext uri="{FF2B5EF4-FFF2-40B4-BE49-F238E27FC236}">
                <a16:creationId xmlns:a16="http://schemas.microsoft.com/office/drawing/2014/main" id="{D3B7234C-7BCA-4A27-8E9A-0E2225273C54}"/>
              </a:ext>
            </a:extLst>
          </p:cNvPr>
          <p:cNvSpPr txBox="1"/>
          <p:nvPr/>
        </p:nvSpPr>
        <p:spPr>
          <a:xfrm>
            <a:off x="9175804" y="3429000"/>
            <a:ext cx="2234317"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 provide better level of care or identify any shortcomings </a:t>
            </a:r>
            <a:r>
              <a:rPr lang="en-GB" b="0" i="0" dirty="0">
                <a:solidFill>
                  <a:srgbClr val="000000"/>
                </a:solidFill>
                <a:effectLst/>
                <a:latin typeface="Arial" panose="020B0604020202020204" pitchFamily="34" charset="0"/>
                <a:cs typeface="Arial" panose="020B0604020202020204" pitchFamily="34" charset="0"/>
              </a:rPr>
              <a:t>(Lv and Qiao, 2020)</a:t>
            </a:r>
            <a:endParaRPr lang="en-GB"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9C1C0365-9475-4E3A-B979-6580B991851F}"/>
              </a:ext>
            </a:extLst>
          </p:cNvPr>
          <p:cNvSpPr txBox="1"/>
          <p:nvPr/>
        </p:nvSpPr>
        <p:spPr>
          <a:xfrm>
            <a:off x="5669279" y="5414838"/>
            <a:ext cx="2663687" cy="646331"/>
          </a:xfrm>
          <a:prstGeom prst="rect">
            <a:avLst/>
          </a:prstGeom>
          <a:noFill/>
        </p:spPr>
        <p:txBody>
          <a:bodyPr wrap="square" rtlCol="0">
            <a:spAutoFit/>
          </a:bodyPr>
          <a:lstStyle/>
          <a:p>
            <a:r>
              <a:rPr lang="en-GB" dirty="0"/>
              <a:t>Promptly diagnose a patient </a:t>
            </a:r>
            <a:r>
              <a:rPr lang="en-GB" b="0" i="0" dirty="0">
                <a:solidFill>
                  <a:srgbClr val="000000"/>
                </a:solidFill>
                <a:effectLst/>
                <a:latin typeface="Open Sans" panose="020B0606030504020204" pitchFamily="34" charset="0"/>
              </a:rPr>
              <a:t>(England, 2022)</a:t>
            </a:r>
            <a:endParaRPr lang="en-GB" dirty="0"/>
          </a:p>
        </p:txBody>
      </p:sp>
    </p:spTree>
    <p:extLst>
      <p:ext uri="{BB962C8B-B14F-4D97-AF65-F5344CB8AC3E}">
        <p14:creationId xmlns:p14="http://schemas.microsoft.com/office/powerpoint/2010/main" val="657463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18E4F-97C1-492A-8C86-AC9647093190}"/>
              </a:ext>
            </a:extLst>
          </p:cNvPr>
          <p:cNvSpPr>
            <a:spLocks noGrp="1"/>
          </p:cNvSpPr>
          <p:nvPr>
            <p:ph type="title"/>
          </p:nvPr>
        </p:nvSpPr>
        <p:spPr/>
        <p:txBody>
          <a:bodyPr/>
          <a:lstStyle/>
          <a:p>
            <a:r>
              <a:rPr lang="en-GB" dirty="0"/>
              <a:t>References </a:t>
            </a:r>
          </a:p>
        </p:txBody>
      </p:sp>
      <p:sp>
        <p:nvSpPr>
          <p:cNvPr id="7" name="Content Placeholder 6">
            <a:extLst>
              <a:ext uri="{FF2B5EF4-FFF2-40B4-BE49-F238E27FC236}">
                <a16:creationId xmlns:a16="http://schemas.microsoft.com/office/drawing/2014/main" id="{7FA61F07-C362-42C7-9F76-EB87948009DD}"/>
              </a:ext>
            </a:extLst>
          </p:cNvPr>
          <p:cNvSpPr>
            <a:spLocks noGrp="1"/>
          </p:cNvSpPr>
          <p:nvPr>
            <p:ph idx="1"/>
          </p:nvPr>
        </p:nvSpPr>
        <p:spPr/>
        <p:txBody>
          <a:bodyPr>
            <a:normAutofit fontScale="92500"/>
          </a:bodyPr>
          <a:lstStyle/>
          <a:p>
            <a:pPr marL="0" indent="0">
              <a:buNone/>
            </a:pPr>
            <a:endParaRPr lang="en-GB" sz="1100" b="0" i="0" dirty="0">
              <a:solidFill>
                <a:srgbClr val="000000"/>
              </a:solidFill>
              <a:effectLst/>
              <a:latin typeface="Open Sans" panose="020B0606030504020204" pitchFamily="34" charset="0"/>
            </a:endParaRPr>
          </a:p>
          <a:p>
            <a:pPr marL="0" indent="0">
              <a:buNone/>
            </a:pPr>
            <a:r>
              <a:rPr lang="en-GB" sz="1050" b="0" i="0" dirty="0">
                <a:solidFill>
                  <a:srgbClr val="000000"/>
                </a:solidFill>
                <a:effectLst/>
                <a:latin typeface="Open Sans" panose="020B0606030504020204" pitchFamily="34" charset="0"/>
              </a:rPr>
              <a:t>Bajka, M., Manestar, M., Hug, J., Székely, G., Haller, U. and Groscurth, P., 2004. Detailed anatomy of the abdomen and pelvis of the visible human female. </a:t>
            </a:r>
            <a:r>
              <a:rPr lang="en-GB" sz="1050" b="0" i="1" dirty="0">
                <a:solidFill>
                  <a:srgbClr val="000000"/>
                </a:solidFill>
                <a:effectLst/>
                <a:latin typeface="Open Sans" panose="020B0606030504020204" pitchFamily="34" charset="0"/>
              </a:rPr>
              <a:t>Clinical Anatomy</a:t>
            </a:r>
            <a:r>
              <a:rPr lang="en-GB" sz="1050" b="0" i="0" dirty="0">
                <a:solidFill>
                  <a:srgbClr val="000000"/>
                </a:solidFill>
                <a:effectLst/>
                <a:latin typeface="Open Sans" panose="020B0606030504020204" pitchFamily="34" charset="0"/>
              </a:rPr>
              <a:t>, 17(3), pp.252-260.</a:t>
            </a:r>
          </a:p>
          <a:p>
            <a:pPr marL="0" indent="0">
              <a:buNone/>
            </a:pPr>
            <a:r>
              <a:rPr lang="en-GB" sz="1000" b="0" i="0" dirty="0">
                <a:solidFill>
                  <a:srgbClr val="000000"/>
                </a:solidFill>
                <a:effectLst/>
                <a:latin typeface="Open Sans" panose="020B0606030504020204" pitchFamily="34" charset="0"/>
              </a:rPr>
              <a:t>Curry, S., 1983. Novel drug delivery systems, Y. W. Chien. New York, Marcel Dekker Inc., No. of pages: 648. Price $65.00. </a:t>
            </a:r>
            <a:r>
              <a:rPr lang="en-GB" sz="1000" b="0" i="1" dirty="0">
                <a:solidFill>
                  <a:srgbClr val="000000"/>
                </a:solidFill>
                <a:effectLst/>
                <a:latin typeface="Open Sans" panose="020B0606030504020204" pitchFamily="34" charset="0"/>
              </a:rPr>
              <a:t>Biopharmaceutics &amp;amp; Drug Disposition</a:t>
            </a:r>
            <a:r>
              <a:rPr lang="en-GB" sz="1000" b="0" i="0" dirty="0">
                <a:solidFill>
                  <a:srgbClr val="000000"/>
                </a:solidFill>
                <a:effectLst/>
                <a:latin typeface="Open Sans" panose="020B0606030504020204" pitchFamily="34" charset="0"/>
              </a:rPr>
              <a:t>, 4(4), pp.405-405.</a:t>
            </a:r>
            <a:endParaRPr lang="en-GB" sz="1050" b="0" i="0" dirty="0">
              <a:solidFill>
                <a:srgbClr val="000000"/>
              </a:solidFill>
              <a:effectLst/>
              <a:latin typeface="Open Sans" panose="020B0606030504020204" pitchFamily="34" charset="0"/>
            </a:endParaRPr>
          </a:p>
          <a:p>
            <a:pPr marL="0" indent="0">
              <a:buNone/>
            </a:pPr>
            <a:r>
              <a:rPr lang="en-GB" sz="1000" b="0" i="0" dirty="0">
                <a:solidFill>
                  <a:srgbClr val="000000"/>
                </a:solidFill>
                <a:effectLst/>
                <a:latin typeface="Open Sans" panose="020B0606030504020204" pitchFamily="34" charset="0"/>
              </a:rPr>
              <a:t>England, N., 2022. </a:t>
            </a:r>
            <a:r>
              <a:rPr lang="en-GB" sz="1000" b="0" i="1" dirty="0">
                <a:solidFill>
                  <a:srgbClr val="000000"/>
                </a:solidFill>
                <a:effectLst/>
                <a:latin typeface="Open Sans" panose="020B0606030504020204" pitchFamily="34" charset="0"/>
              </a:rPr>
              <a:t>NHS England » Health and care data</a:t>
            </a:r>
            <a:r>
              <a:rPr lang="en-GB" sz="1000" b="0" i="0" dirty="0">
                <a:solidFill>
                  <a:srgbClr val="000000"/>
                </a:solidFill>
                <a:effectLst/>
                <a:latin typeface="Open Sans" panose="020B0606030504020204" pitchFamily="34" charset="0"/>
              </a:rPr>
              <a:t>. [online] England.nhs.uk. Available at: &lt;https://www.england.nhs.uk/digitaltechnology/connecteddigitalsystems/health-and-care-data/&gt; [Accessed 31 March 2022].</a:t>
            </a:r>
            <a:endParaRPr lang="en-GB" sz="1050" b="0" i="0" dirty="0">
              <a:solidFill>
                <a:srgbClr val="000000"/>
              </a:solidFill>
              <a:effectLst/>
              <a:latin typeface="Open Sans" panose="020B0606030504020204" pitchFamily="34" charset="0"/>
            </a:endParaRPr>
          </a:p>
          <a:p>
            <a:pPr marL="0" indent="0">
              <a:buNone/>
            </a:pPr>
            <a:r>
              <a:rPr lang="en-GB" sz="1000" b="0" i="0" dirty="0">
                <a:solidFill>
                  <a:srgbClr val="000000"/>
                </a:solidFill>
                <a:effectLst/>
                <a:latin typeface="Open Sans" panose="020B0606030504020204" pitchFamily="34" charset="0"/>
              </a:rPr>
              <a:t>GOV.UK. 2022. </a:t>
            </a:r>
            <a:r>
              <a:rPr lang="en-GB" sz="1000" b="0" i="1" dirty="0">
                <a:solidFill>
                  <a:srgbClr val="000000"/>
                </a:solidFill>
                <a:effectLst/>
                <a:latin typeface="Open Sans" panose="020B0606030504020204" pitchFamily="34" charset="0"/>
              </a:rPr>
              <a:t>Analysis of routinely collected data: descriptive studies</a:t>
            </a:r>
            <a:r>
              <a:rPr lang="en-GB" sz="1000" b="0" i="0" dirty="0">
                <a:solidFill>
                  <a:srgbClr val="000000"/>
                </a:solidFill>
                <a:effectLst/>
                <a:latin typeface="Open Sans" panose="020B0606030504020204" pitchFamily="34" charset="0"/>
              </a:rPr>
              <a:t>. [online] Available at: &lt;https://www.gov.uk/guidance/analysis-of-routinely-collected-data-descriptive-studies&gt; [Accessed 31 March 2022].</a:t>
            </a:r>
          </a:p>
          <a:p>
            <a:pPr marL="0" indent="0">
              <a:buNone/>
            </a:pPr>
            <a:r>
              <a:rPr lang="en-GB" sz="1000" b="0" i="0" dirty="0">
                <a:solidFill>
                  <a:srgbClr val="000000"/>
                </a:solidFill>
                <a:effectLst/>
                <a:latin typeface="Open Sans" panose="020B0606030504020204" pitchFamily="34" charset="0"/>
              </a:rPr>
              <a:t>Lv, Z. and Qiao, L., 2020. Analysis of healthcare big data. </a:t>
            </a:r>
            <a:r>
              <a:rPr lang="en-GB" sz="1000" b="0" i="1" dirty="0">
                <a:solidFill>
                  <a:srgbClr val="000000"/>
                </a:solidFill>
                <a:effectLst/>
                <a:latin typeface="Open Sans" panose="020B0606030504020204" pitchFamily="34" charset="0"/>
              </a:rPr>
              <a:t>Future Generation Computer Systems</a:t>
            </a:r>
            <a:r>
              <a:rPr lang="en-GB" sz="1000" b="0" i="0" dirty="0">
                <a:solidFill>
                  <a:srgbClr val="000000"/>
                </a:solidFill>
                <a:effectLst/>
                <a:latin typeface="Open Sans" panose="020B0606030504020204" pitchFamily="34" charset="0"/>
              </a:rPr>
              <a:t>, 109, pp.103-110.</a:t>
            </a:r>
            <a:endParaRPr lang="en-GB" sz="1050" b="0" i="0" dirty="0">
              <a:solidFill>
                <a:srgbClr val="000000"/>
              </a:solidFill>
              <a:effectLst/>
              <a:latin typeface="Open Sans" panose="020B0606030504020204" pitchFamily="34" charset="0"/>
            </a:endParaRPr>
          </a:p>
          <a:p>
            <a:pPr marL="0" indent="0">
              <a:buNone/>
            </a:pPr>
            <a:r>
              <a:rPr lang="en-GB" sz="1050" b="0" i="0" dirty="0">
                <a:solidFill>
                  <a:srgbClr val="000000"/>
                </a:solidFill>
                <a:effectLst/>
                <a:latin typeface="Open Sans" panose="020B0606030504020204" pitchFamily="34" charset="0"/>
              </a:rPr>
              <a:t>Lyons, R., Saridogan, E. and Djahanbakhch, O., 2006. The reproductive significance of human Fallopian tube cilia. </a:t>
            </a:r>
            <a:r>
              <a:rPr lang="en-GB" sz="1050" b="0" i="1" dirty="0">
                <a:solidFill>
                  <a:srgbClr val="000000"/>
                </a:solidFill>
                <a:effectLst/>
                <a:latin typeface="Open Sans" panose="020B0606030504020204" pitchFamily="34" charset="0"/>
              </a:rPr>
              <a:t>Human Reproduction Update</a:t>
            </a:r>
            <a:r>
              <a:rPr lang="en-GB" sz="1050" b="0" i="0" dirty="0">
                <a:solidFill>
                  <a:srgbClr val="000000"/>
                </a:solidFill>
                <a:effectLst/>
                <a:latin typeface="Open Sans" panose="020B0606030504020204" pitchFamily="34" charset="0"/>
              </a:rPr>
              <a:t>, 12(4), pp.363-372.</a:t>
            </a:r>
          </a:p>
          <a:p>
            <a:pPr marL="0" indent="0">
              <a:buNone/>
            </a:pPr>
            <a:r>
              <a:rPr lang="en-GB" sz="1000" b="0" i="0" dirty="0">
                <a:solidFill>
                  <a:srgbClr val="000000"/>
                </a:solidFill>
                <a:effectLst/>
                <a:latin typeface="Open Sans" panose="020B0606030504020204" pitchFamily="34" charset="0"/>
              </a:rPr>
              <a:t>Miller, L., Asch, S., Yu, E., Knowles, L., Gelberg, L. and Davidson, P., 2022. </a:t>
            </a:r>
            <a:r>
              <a:rPr lang="en-GB" sz="1000" b="0" i="1" dirty="0">
                <a:solidFill>
                  <a:srgbClr val="000000"/>
                </a:solidFill>
                <a:effectLst/>
                <a:latin typeface="Open Sans" panose="020B0606030504020204" pitchFamily="34" charset="0"/>
              </a:rPr>
              <a:t>A Population-Based Survey of Tuberculosis Symptoms: How Atypical Are Atypical Presentations?</a:t>
            </a:r>
            <a:r>
              <a:rPr lang="en-GB" sz="1000" b="0" i="0" dirty="0">
                <a:solidFill>
                  <a:srgbClr val="000000"/>
                </a:solidFill>
                <a:effectLst/>
                <a:latin typeface="Open Sans" panose="020B0606030504020204" pitchFamily="34" charset="0"/>
              </a:rPr>
              <a:t>.</a:t>
            </a:r>
            <a:endParaRPr lang="en-GB" sz="1050" b="0" i="0" dirty="0">
              <a:solidFill>
                <a:srgbClr val="000000"/>
              </a:solidFill>
              <a:effectLst/>
              <a:latin typeface="Open Sans" panose="020B0606030504020204" pitchFamily="34" charset="0"/>
            </a:endParaRPr>
          </a:p>
          <a:p>
            <a:pPr marL="0" indent="0">
              <a:buNone/>
            </a:pPr>
            <a:r>
              <a:rPr lang="en-GB" sz="1050" b="0" i="0" dirty="0">
                <a:solidFill>
                  <a:srgbClr val="000000"/>
                </a:solidFill>
                <a:effectLst/>
                <a:latin typeface="Open Sans" panose="020B0606030504020204" pitchFamily="34" charset="0"/>
              </a:rPr>
              <a:t>Ruuskanen, O., Lahti, E., Jennings, L. and Murdoch, D., 2011. Viral pneumonia. </a:t>
            </a:r>
            <a:r>
              <a:rPr lang="en-GB" sz="1050" b="0" i="1" dirty="0">
                <a:solidFill>
                  <a:srgbClr val="000000"/>
                </a:solidFill>
                <a:effectLst/>
                <a:latin typeface="Open Sans" panose="020B0606030504020204" pitchFamily="34" charset="0"/>
              </a:rPr>
              <a:t>The Lancet</a:t>
            </a:r>
            <a:r>
              <a:rPr lang="en-GB" sz="1050" b="0" i="0" dirty="0">
                <a:solidFill>
                  <a:srgbClr val="000000"/>
                </a:solidFill>
                <a:effectLst/>
                <a:latin typeface="Open Sans" panose="020B0606030504020204" pitchFamily="34" charset="0"/>
              </a:rPr>
              <a:t>, 377(9773), pp.1264-1275.</a:t>
            </a:r>
            <a:endParaRPr lang="en-GB" sz="1100" dirty="0">
              <a:solidFill>
                <a:srgbClr val="000000"/>
              </a:solidFill>
              <a:latin typeface="Open Sans" panose="020B0606030504020204" pitchFamily="34" charset="0"/>
            </a:endParaRPr>
          </a:p>
          <a:p>
            <a:pPr marL="0" indent="0">
              <a:buNone/>
            </a:pPr>
            <a:r>
              <a:rPr lang="en-GB" sz="1100" b="0" i="0" dirty="0">
                <a:solidFill>
                  <a:srgbClr val="000000"/>
                </a:solidFill>
                <a:effectLst/>
                <a:latin typeface="Open Sans" panose="020B0606030504020204" pitchFamily="34" charset="0"/>
              </a:rPr>
              <a:t>WebMD. 2022. </a:t>
            </a:r>
            <a:r>
              <a:rPr lang="en-GB" sz="1100" b="0" i="1" dirty="0">
                <a:solidFill>
                  <a:srgbClr val="000000"/>
                </a:solidFill>
                <a:effectLst/>
                <a:latin typeface="Open Sans" panose="020B0606030504020204" pitchFamily="34" charset="0"/>
              </a:rPr>
              <a:t>Your Guide to the Female Reproductive System</a:t>
            </a:r>
            <a:r>
              <a:rPr lang="en-GB" sz="1100" b="0" i="0" dirty="0">
                <a:solidFill>
                  <a:srgbClr val="000000"/>
                </a:solidFill>
                <a:effectLst/>
                <a:latin typeface="Open Sans" panose="020B0606030504020204" pitchFamily="34" charset="0"/>
              </a:rPr>
              <a:t>. [online] Available at: &lt;https://www.webmd.com/sex-relationships/guide/your-guide-female-reproductive-system#:~:text=The%20female%20reproductive%20system%20is%20designed%20to%20carry,a%20sperm%2C%20normally%20occurs%20in%20the%20fallopian%20tubes.&gt; [Accessed 27 March 2022].</a:t>
            </a:r>
          </a:p>
          <a:p>
            <a:pPr marL="0" indent="0">
              <a:buNone/>
            </a:pPr>
            <a:r>
              <a:rPr lang="en-GB" sz="1050" b="0" i="0" dirty="0">
                <a:solidFill>
                  <a:srgbClr val="000000"/>
                </a:solidFill>
                <a:effectLst/>
                <a:latin typeface="Open Sans" panose="020B0606030504020204" pitchFamily="34" charset="0"/>
              </a:rPr>
              <a:t>Yang, L., Liu, S., Liu, J., Zhang, Z., Wan, X., Huang, B., Chen, Y. and Zhang, Y., 2020. COVID-19: immunopathogenesis and Immunotherapeutics. </a:t>
            </a:r>
            <a:r>
              <a:rPr lang="en-GB" sz="1050" b="0" i="1" dirty="0">
                <a:solidFill>
                  <a:srgbClr val="000000"/>
                </a:solidFill>
                <a:effectLst/>
                <a:latin typeface="Open Sans" panose="020B0606030504020204" pitchFamily="34" charset="0"/>
              </a:rPr>
              <a:t>Signal Transduction and Targeted Therapy</a:t>
            </a:r>
            <a:r>
              <a:rPr lang="en-GB" sz="1050" b="0" i="0" dirty="0">
                <a:solidFill>
                  <a:srgbClr val="000000"/>
                </a:solidFill>
                <a:effectLst/>
                <a:latin typeface="Open Sans" panose="020B0606030504020204" pitchFamily="34" charset="0"/>
              </a:rPr>
              <a:t>, 5(1).</a:t>
            </a:r>
            <a:endParaRPr lang="en-GB" sz="1100" dirty="0"/>
          </a:p>
        </p:txBody>
      </p:sp>
      <p:sp>
        <p:nvSpPr>
          <p:cNvPr id="4" name="Date Placeholder 3">
            <a:extLst>
              <a:ext uri="{FF2B5EF4-FFF2-40B4-BE49-F238E27FC236}">
                <a16:creationId xmlns:a16="http://schemas.microsoft.com/office/drawing/2014/main" id="{7823E305-6365-4345-8BD1-4A31C61D96CB}"/>
              </a:ext>
            </a:extLst>
          </p:cNvPr>
          <p:cNvSpPr>
            <a:spLocks noGrp="1"/>
          </p:cNvSpPr>
          <p:nvPr>
            <p:ph type="dt" sz="half" idx="10"/>
          </p:nvPr>
        </p:nvSpPr>
        <p:spPr/>
        <p:txBody>
          <a:bodyPr/>
          <a:lstStyle/>
          <a:p>
            <a:r>
              <a:rPr lang="en-US" dirty="0"/>
              <a:t>Tuesday, February 2, 20XX</a:t>
            </a:r>
          </a:p>
        </p:txBody>
      </p:sp>
      <p:sp>
        <p:nvSpPr>
          <p:cNvPr id="5" name="Footer Placeholder 4">
            <a:extLst>
              <a:ext uri="{FF2B5EF4-FFF2-40B4-BE49-F238E27FC236}">
                <a16:creationId xmlns:a16="http://schemas.microsoft.com/office/drawing/2014/main" id="{0B37A3FF-ED32-4C4A-A21F-848A3BF6F8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p:txBody>
          <a:bodyPr/>
          <a:lstStyle/>
          <a:p>
            <a:fld id="{DBA1B0FB-D917-4C8C-928F-313BD683BF39}" type="slidenum">
              <a:rPr lang="en-US" smtClean="0"/>
              <a:pPr/>
              <a:t>10</a:t>
            </a:fld>
            <a:endParaRPr lang="en-US" dirty="0"/>
          </a:p>
        </p:txBody>
      </p:sp>
    </p:spTree>
    <p:extLst>
      <p:ext uri="{BB962C8B-B14F-4D97-AF65-F5344CB8AC3E}">
        <p14:creationId xmlns:p14="http://schemas.microsoft.com/office/powerpoint/2010/main" val="3247798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24EA0-8613-47FE-B95C-624E6615434B}"/>
              </a:ext>
            </a:extLst>
          </p:cNvPr>
          <p:cNvSpPr>
            <a:spLocks noGrp="1"/>
          </p:cNvSpPr>
          <p:nvPr>
            <p:ph type="title"/>
          </p:nvPr>
        </p:nvSpPr>
        <p:spPr>
          <a:xfrm>
            <a:off x="1069848" y="484632"/>
            <a:ext cx="10058400" cy="484632"/>
          </a:xfrm>
        </p:spPr>
        <p:txBody>
          <a:bodyPr>
            <a:normAutofit fontScale="90000"/>
          </a:bodyPr>
          <a:lstStyle/>
          <a:p>
            <a:r>
              <a:rPr lang="en-GB" dirty="0"/>
              <a:t>Appendix </a:t>
            </a:r>
          </a:p>
        </p:txBody>
      </p:sp>
      <p:pic>
        <p:nvPicPr>
          <p:cNvPr id="8" name="Content Placeholder 7">
            <a:extLst>
              <a:ext uri="{FF2B5EF4-FFF2-40B4-BE49-F238E27FC236}">
                <a16:creationId xmlns:a16="http://schemas.microsoft.com/office/drawing/2014/main" id="{8639262D-E7C6-4577-BAB9-590A1742ABB6}"/>
              </a:ext>
            </a:extLst>
          </p:cNvPr>
          <p:cNvPicPr>
            <a:picLocks noGrp="1" noChangeAspect="1"/>
          </p:cNvPicPr>
          <p:nvPr>
            <p:ph idx="1"/>
          </p:nvPr>
        </p:nvPicPr>
        <p:blipFill rotWithShape="1">
          <a:blip r:embed="rId2"/>
          <a:srcRect l="11736" t="14224" r="13419" b="8262"/>
          <a:stretch/>
        </p:blipFill>
        <p:spPr>
          <a:xfrm>
            <a:off x="1261873" y="1709928"/>
            <a:ext cx="8220456" cy="4782312"/>
          </a:xfrm>
        </p:spPr>
      </p:pic>
      <p:sp>
        <p:nvSpPr>
          <p:cNvPr id="4" name="Date Placeholder 3">
            <a:extLst>
              <a:ext uri="{FF2B5EF4-FFF2-40B4-BE49-F238E27FC236}">
                <a16:creationId xmlns:a16="http://schemas.microsoft.com/office/drawing/2014/main" id="{EE2DFD61-B926-44DA-B780-51D7D47C7646}"/>
              </a:ext>
            </a:extLst>
          </p:cNvPr>
          <p:cNvSpPr>
            <a:spLocks noGrp="1"/>
          </p:cNvSpPr>
          <p:nvPr>
            <p:ph type="dt" sz="half" idx="10"/>
          </p:nvPr>
        </p:nvSpPr>
        <p:spPr/>
        <p:txBody>
          <a:bodyPr/>
          <a:lstStyle/>
          <a:p>
            <a:r>
              <a:rPr lang="en-US" dirty="0"/>
              <a:t>Tuesday, February 2, 20XX</a:t>
            </a:r>
          </a:p>
        </p:txBody>
      </p:sp>
      <p:sp>
        <p:nvSpPr>
          <p:cNvPr id="5" name="Footer Placeholder 4">
            <a:extLst>
              <a:ext uri="{FF2B5EF4-FFF2-40B4-BE49-F238E27FC236}">
                <a16:creationId xmlns:a16="http://schemas.microsoft.com/office/drawing/2014/main" id="{D0DB01A8-3B2E-484A-8A74-37AFB5AA471B}"/>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83B3FBE9-4A03-4E61-8098-54D82C8D6AFA}"/>
              </a:ext>
            </a:extLst>
          </p:cNvPr>
          <p:cNvSpPr>
            <a:spLocks noGrp="1"/>
          </p:cNvSpPr>
          <p:nvPr>
            <p:ph type="sldNum" sz="quarter" idx="12"/>
          </p:nvPr>
        </p:nvSpPr>
        <p:spPr/>
        <p:txBody>
          <a:bodyPr/>
          <a:lstStyle/>
          <a:p>
            <a:fld id="{DBA1B0FB-D917-4C8C-928F-313BD683BF39}" type="slidenum">
              <a:rPr lang="en-US" smtClean="0"/>
              <a:pPr/>
              <a:t>11</a:t>
            </a:fld>
            <a:endParaRPr lang="en-US" dirty="0"/>
          </a:p>
        </p:txBody>
      </p:sp>
    </p:spTree>
    <p:extLst>
      <p:ext uri="{BB962C8B-B14F-4D97-AF65-F5344CB8AC3E}">
        <p14:creationId xmlns:p14="http://schemas.microsoft.com/office/powerpoint/2010/main" val="34174738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TM03090434[[fn=Wood Type]]</Template>
  <TotalTime>5015</TotalTime>
  <Words>1147</Words>
  <Application>Microsoft Office PowerPoint</Application>
  <PresentationFormat>Widescreen</PresentationFormat>
  <Paragraphs>86</Paragraphs>
  <Slides>11</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Arial</vt:lpstr>
      <vt:lpstr>Baskerville Old Face</vt:lpstr>
      <vt:lpstr>Calibri</vt:lpstr>
      <vt:lpstr>Open Sans</vt:lpstr>
      <vt:lpstr>Rockwell</vt:lpstr>
      <vt:lpstr>Rockwell Condensed</vt:lpstr>
      <vt:lpstr>Rockwell Extra Bold</vt:lpstr>
      <vt:lpstr>Times New Roman</vt:lpstr>
      <vt:lpstr>Wingdings</vt:lpstr>
      <vt:lpstr>Wood Type</vt:lpstr>
      <vt:lpstr>Introduction to Physiology</vt:lpstr>
      <vt:lpstr>Agenda</vt:lpstr>
      <vt:lpstr>Introduction</vt:lpstr>
      <vt:lpstr>Topic one</vt:lpstr>
      <vt:lpstr>Understanding the Human body</vt:lpstr>
      <vt:lpstr>The female reproductive system</vt:lpstr>
      <vt:lpstr>The respiratory system </vt:lpstr>
      <vt:lpstr>The respiratory system  what abnormalities may present themselves </vt:lpstr>
      <vt:lpstr>PowerPoint Presentation</vt:lpstr>
      <vt:lpstr>References </vt:lpstr>
      <vt:lpstr>Appendix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dc:title>
  <dc:creator>Halema Begum (1816637)</dc:creator>
  <cp:lastModifiedBy>Halema Begum (1816637)</cp:lastModifiedBy>
  <cp:revision>1</cp:revision>
  <dcterms:created xsi:type="dcterms:W3CDTF">2022-03-17T09:24:57Z</dcterms:created>
  <dcterms:modified xsi:type="dcterms:W3CDTF">2022-03-31T20:39:11Z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