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9"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E377DF-9545-0D9B-BF5A-4B1F8370EBC6}" v="108" dt="2023-05-25T13:03:48.677"/>
    <p1510:client id="{4B3B86CB-B116-BB44-AA7B-27AFBC17E9C3}" v="20" dt="2023-05-26T08:23:36.565"/>
    <p1510:client id="{A78A8C69-255B-8F4C-B185-4ADF897525E9}" v="258" dt="2023-05-26T08:07:39.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p:cViewPr varScale="1">
        <p:scale>
          <a:sx n="121" d="100"/>
          <a:sy n="121" d="100"/>
        </p:scale>
        <p:origin x="74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hyperlink" Target="https://www.pwc.com/gx/en/issues/data-and-analytics/publications/artificial-intelligence-study.html" TargetMode="External"/><Relationship Id="rId6" Type="http://schemas.openxmlformats.org/officeDocument/2006/relationships/image" Target="../media/image8.png"/><Relationship Id="rId11" Type="http://schemas.openxmlformats.org/officeDocument/2006/relationships/image" Target="../media/image13.svg"/><Relationship Id="rId5" Type="http://schemas.openxmlformats.org/officeDocument/2006/relationships/image" Target="../media/image7.sv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sv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3.xml.rels><?xml version="1.0" encoding="UTF-8" standalone="yes"?>
<Relationships xmlns="http://schemas.openxmlformats.org/package/2006/relationships"><Relationship Id="rId1" Type="http://schemas.openxmlformats.org/officeDocument/2006/relationships/hyperlink" Target="https://www.emerald.com/insight/content/doi/10.1108/TQM-12-2019-0303/full/html"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6.png"/><Relationship Id="rId7" Type="http://schemas.openxmlformats.org/officeDocument/2006/relationships/image" Target="../media/image9.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8.png"/><Relationship Id="rId11" Type="http://schemas.openxmlformats.org/officeDocument/2006/relationships/image" Target="../media/image13.svg"/><Relationship Id="rId5" Type="http://schemas.openxmlformats.org/officeDocument/2006/relationships/hyperlink" Target="https://www.pwc.com/gx/en/issues/data-and-analytics/publications/artificial-intelligence-study.html" TargetMode="External"/><Relationship Id="rId10" Type="http://schemas.openxmlformats.org/officeDocument/2006/relationships/image" Target="../media/image12.png"/><Relationship Id="rId4" Type="http://schemas.openxmlformats.org/officeDocument/2006/relationships/image" Target="../media/image7.svg"/><Relationship Id="rId9"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1" Type="http://schemas.openxmlformats.org/officeDocument/2006/relationships/hyperlink" Target="https://www.emerald.com/insight/content/doi/10.1108/TQM-12-2019-0303/full/html"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9DAB0D-EE71-4553-AB60-20CFE365882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0A76A3F-7D9E-41D9-A337-36CD6D6D9D0C}">
      <dgm:prSet/>
      <dgm:spPr/>
      <dgm:t>
        <a:bodyPr/>
        <a:lstStyle/>
        <a:p>
          <a:r>
            <a:rPr lang="en-GB"/>
            <a:t>The role of AI in marketing </a:t>
          </a:r>
          <a:endParaRPr lang="en-US"/>
        </a:p>
      </dgm:t>
    </dgm:pt>
    <dgm:pt modelId="{479F7215-9364-4366-94C4-3195D354D2E8}" type="parTrans" cxnId="{7E3B78BE-C55D-4AA4-8E27-C904E81F6F3F}">
      <dgm:prSet/>
      <dgm:spPr/>
      <dgm:t>
        <a:bodyPr/>
        <a:lstStyle/>
        <a:p>
          <a:endParaRPr lang="en-US"/>
        </a:p>
      </dgm:t>
    </dgm:pt>
    <dgm:pt modelId="{B61ACFA9-793E-4A9D-9A6E-1FFCBD5022BB}" type="sibTrans" cxnId="{7E3B78BE-C55D-4AA4-8E27-C904E81F6F3F}">
      <dgm:prSet/>
      <dgm:spPr/>
      <dgm:t>
        <a:bodyPr/>
        <a:lstStyle/>
        <a:p>
          <a:endParaRPr lang="en-US"/>
        </a:p>
      </dgm:t>
    </dgm:pt>
    <dgm:pt modelId="{457BCF61-5F6D-4847-B5CC-2EDE2CC426FB}">
      <dgm:prSet/>
      <dgm:spPr/>
      <dgm:t>
        <a:bodyPr/>
        <a:lstStyle/>
        <a:p>
          <a:r>
            <a:rPr lang="en-GB"/>
            <a:t>AI-driven marketing is set to drive </a:t>
          </a:r>
          <a:r>
            <a:rPr lang="en-GB">
              <a:hlinkClick xmlns:r="http://schemas.openxmlformats.org/officeDocument/2006/relationships" r:id="rId1"/>
            </a:rPr>
            <a:t>45% of the total global economy</a:t>
          </a:r>
          <a:r>
            <a:rPr lang="en-GB"/>
            <a:t> by 2030.</a:t>
          </a:r>
          <a:endParaRPr lang="en-US"/>
        </a:p>
      </dgm:t>
    </dgm:pt>
    <dgm:pt modelId="{7F0F84DD-F378-4624-823E-882589F1986A}" type="parTrans" cxnId="{90291BCD-ED7A-4D63-BB90-AF864BC6AD19}">
      <dgm:prSet/>
      <dgm:spPr/>
      <dgm:t>
        <a:bodyPr/>
        <a:lstStyle/>
        <a:p>
          <a:endParaRPr lang="en-US"/>
        </a:p>
      </dgm:t>
    </dgm:pt>
    <dgm:pt modelId="{8ADEC77E-5F03-4E53-B1D7-EA932EF2DCB7}" type="sibTrans" cxnId="{90291BCD-ED7A-4D63-BB90-AF864BC6AD19}">
      <dgm:prSet/>
      <dgm:spPr/>
      <dgm:t>
        <a:bodyPr/>
        <a:lstStyle/>
        <a:p>
          <a:endParaRPr lang="en-US"/>
        </a:p>
      </dgm:t>
    </dgm:pt>
    <dgm:pt modelId="{95BBDA33-FD39-4AB4-9449-7D6C28E40870}">
      <dgm:prSet/>
      <dgm:spPr/>
      <dgm:t>
        <a:bodyPr/>
        <a:lstStyle/>
        <a:p>
          <a:r>
            <a:rPr lang="en-GB"/>
            <a:t>Productivity and gdp</a:t>
          </a:r>
          <a:endParaRPr lang="en-US"/>
        </a:p>
      </dgm:t>
    </dgm:pt>
    <dgm:pt modelId="{70D5BE4E-F40E-43CD-A8BF-29208F1F67DD}" type="parTrans" cxnId="{86FA7E39-234D-497E-BD21-12019F459F91}">
      <dgm:prSet/>
      <dgm:spPr/>
      <dgm:t>
        <a:bodyPr/>
        <a:lstStyle/>
        <a:p>
          <a:endParaRPr lang="en-US"/>
        </a:p>
      </dgm:t>
    </dgm:pt>
    <dgm:pt modelId="{967B4146-BAA1-45F1-A9C1-1AD27DCF5167}" type="sibTrans" cxnId="{86FA7E39-234D-497E-BD21-12019F459F91}">
      <dgm:prSet/>
      <dgm:spPr/>
      <dgm:t>
        <a:bodyPr/>
        <a:lstStyle/>
        <a:p>
          <a:endParaRPr lang="en-US"/>
        </a:p>
      </dgm:t>
    </dgm:pt>
    <dgm:pt modelId="{44714163-0D2A-445C-9E7F-C1D03A63E372}">
      <dgm:prSet/>
      <dgm:spPr/>
      <dgm:t>
        <a:bodyPr/>
        <a:lstStyle/>
        <a:p>
          <a:r>
            <a:rPr lang="en-GB"/>
            <a:t>With such ways as data-driven product enhancements, personalized services and influencing consumer demand.</a:t>
          </a:r>
          <a:endParaRPr lang="en-US"/>
        </a:p>
      </dgm:t>
    </dgm:pt>
    <dgm:pt modelId="{DFE30C69-8E31-4B9B-87B0-132B485B2951}" type="parTrans" cxnId="{2BE63947-40AB-453E-A134-64B2DF2B1EC8}">
      <dgm:prSet/>
      <dgm:spPr/>
      <dgm:t>
        <a:bodyPr/>
        <a:lstStyle/>
        <a:p>
          <a:endParaRPr lang="en-US"/>
        </a:p>
      </dgm:t>
    </dgm:pt>
    <dgm:pt modelId="{9BF62229-7113-42F7-860A-9FC1ACE310CA}" type="sibTrans" cxnId="{2BE63947-40AB-453E-A134-64B2DF2B1EC8}">
      <dgm:prSet/>
      <dgm:spPr/>
      <dgm:t>
        <a:bodyPr/>
        <a:lstStyle/>
        <a:p>
          <a:endParaRPr lang="en-US"/>
        </a:p>
      </dgm:t>
    </dgm:pt>
    <dgm:pt modelId="{F0366F61-BD66-476A-B558-9BFC4EF393A1}">
      <dgm:prSet/>
      <dgm:spPr/>
      <dgm:t>
        <a:bodyPr/>
        <a:lstStyle/>
        <a:p>
          <a:r>
            <a:rPr lang="en-GB"/>
            <a:t>Sentiment driven information through social networks </a:t>
          </a:r>
          <a:endParaRPr lang="en-US"/>
        </a:p>
      </dgm:t>
    </dgm:pt>
    <dgm:pt modelId="{8A18471B-FD59-4691-90E7-34EF3B42C6DE}" type="parTrans" cxnId="{5DBCA463-7C3F-4FB8-8CC0-B8255BC84224}">
      <dgm:prSet/>
      <dgm:spPr/>
      <dgm:t>
        <a:bodyPr/>
        <a:lstStyle/>
        <a:p>
          <a:endParaRPr lang="en-US"/>
        </a:p>
      </dgm:t>
    </dgm:pt>
    <dgm:pt modelId="{9F153F59-C12A-4166-9A60-FEC487E218F2}" type="sibTrans" cxnId="{5DBCA463-7C3F-4FB8-8CC0-B8255BC84224}">
      <dgm:prSet/>
      <dgm:spPr/>
      <dgm:t>
        <a:bodyPr/>
        <a:lstStyle/>
        <a:p>
          <a:endParaRPr lang="en-US"/>
        </a:p>
      </dgm:t>
    </dgm:pt>
    <dgm:pt modelId="{AE141E6B-2CC9-4C3F-A94D-F86BFE1220ED}" type="pres">
      <dgm:prSet presAssocID="{529DAB0D-EE71-4553-AB60-20CFE3658824}" presName="root" presStyleCnt="0">
        <dgm:presLayoutVars>
          <dgm:dir/>
          <dgm:resizeHandles val="exact"/>
        </dgm:presLayoutVars>
      </dgm:prSet>
      <dgm:spPr/>
    </dgm:pt>
    <dgm:pt modelId="{1C6F026B-A25E-4065-BE71-6D6C841AB2A2}" type="pres">
      <dgm:prSet presAssocID="{529DAB0D-EE71-4553-AB60-20CFE3658824}" presName="container" presStyleCnt="0">
        <dgm:presLayoutVars>
          <dgm:dir/>
          <dgm:resizeHandles val="exact"/>
        </dgm:presLayoutVars>
      </dgm:prSet>
      <dgm:spPr/>
    </dgm:pt>
    <dgm:pt modelId="{864CA0F3-71C9-4428-B618-5CC93CBC022B}" type="pres">
      <dgm:prSet presAssocID="{10A76A3F-7D9E-41D9-A337-36CD6D6D9D0C}" presName="compNode" presStyleCnt="0"/>
      <dgm:spPr/>
    </dgm:pt>
    <dgm:pt modelId="{E5E808FC-C683-439C-86F7-26FB600CB64D}" type="pres">
      <dgm:prSet presAssocID="{10A76A3F-7D9E-41D9-A337-36CD6D6D9D0C}" presName="iconBgRect" presStyleLbl="bgShp" presStyleIdx="0" presStyleCnt="5"/>
      <dgm:spPr/>
    </dgm:pt>
    <dgm:pt modelId="{535CA0B7-B3A3-4099-B8BF-6386F8C8C2EE}" type="pres">
      <dgm:prSet presAssocID="{10A76A3F-7D9E-41D9-A337-36CD6D6D9D0C}" presName="iconRect" presStyleLbl="node1" presStyleIdx="0" presStyleCnt="5"/>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F50D7D56-1C65-4DF2-8700-07784036739C}" type="pres">
      <dgm:prSet presAssocID="{10A76A3F-7D9E-41D9-A337-36CD6D6D9D0C}" presName="spaceRect" presStyleCnt="0"/>
      <dgm:spPr/>
    </dgm:pt>
    <dgm:pt modelId="{72DEAB95-AF3B-42F1-A308-B99B5B1ABD54}" type="pres">
      <dgm:prSet presAssocID="{10A76A3F-7D9E-41D9-A337-36CD6D6D9D0C}" presName="textRect" presStyleLbl="revTx" presStyleIdx="0" presStyleCnt="5">
        <dgm:presLayoutVars>
          <dgm:chMax val="1"/>
          <dgm:chPref val="1"/>
        </dgm:presLayoutVars>
      </dgm:prSet>
      <dgm:spPr/>
    </dgm:pt>
    <dgm:pt modelId="{9370992D-CC28-4500-95B3-5CB182273BD9}" type="pres">
      <dgm:prSet presAssocID="{B61ACFA9-793E-4A9D-9A6E-1FFCBD5022BB}" presName="sibTrans" presStyleLbl="sibTrans2D1" presStyleIdx="0" presStyleCnt="0"/>
      <dgm:spPr/>
    </dgm:pt>
    <dgm:pt modelId="{344DC558-EB38-4486-935B-6F3B34BE0497}" type="pres">
      <dgm:prSet presAssocID="{457BCF61-5F6D-4847-B5CC-2EDE2CC426FB}" presName="compNode" presStyleCnt="0"/>
      <dgm:spPr/>
    </dgm:pt>
    <dgm:pt modelId="{C1746EBA-8749-47B7-8930-DDA11063F05C}" type="pres">
      <dgm:prSet presAssocID="{457BCF61-5F6D-4847-B5CC-2EDE2CC426FB}" presName="iconBgRect" presStyleLbl="bgShp" presStyleIdx="1" presStyleCnt="5"/>
      <dgm:spPr/>
    </dgm:pt>
    <dgm:pt modelId="{D3F20D80-0A54-46EE-B623-AE74E123C786}" type="pres">
      <dgm:prSet presAssocID="{457BCF61-5F6D-4847-B5CC-2EDE2CC426FB}" presName="iconRect" presStyleLbl="node1" presStyleIdx="1" presStyleCnt="5"/>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pward trend"/>
        </a:ext>
      </dgm:extLst>
    </dgm:pt>
    <dgm:pt modelId="{F9CF9AA7-1398-4D16-87FA-2A737F07C50B}" type="pres">
      <dgm:prSet presAssocID="{457BCF61-5F6D-4847-B5CC-2EDE2CC426FB}" presName="spaceRect" presStyleCnt="0"/>
      <dgm:spPr/>
    </dgm:pt>
    <dgm:pt modelId="{7EA6F068-B1D9-41A4-A9D8-3570143445F0}" type="pres">
      <dgm:prSet presAssocID="{457BCF61-5F6D-4847-B5CC-2EDE2CC426FB}" presName="textRect" presStyleLbl="revTx" presStyleIdx="1" presStyleCnt="5">
        <dgm:presLayoutVars>
          <dgm:chMax val="1"/>
          <dgm:chPref val="1"/>
        </dgm:presLayoutVars>
      </dgm:prSet>
      <dgm:spPr/>
    </dgm:pt>
    <dgm:pt modelId="{48482670-F68E-4170-ADB4-C1D385DA078D}" type="pres">
      <dgm:prSet presAssocID="{8ADEC77E-5F03-4E53-B1D7-EA932EF2DCB7}" presName="sibTrans" presStyleLbl="sibTrans2D1" presStyleIdx="0" presStyleCnt="0"/>
      <dgm:spPr/>
    </dgm:pt>
    <dgm:pt modelId="{249AD6CE-BDB9-45EB-904E-5C588027E718}" type="pres">
      <dgm:prSet presAssocID="{95BBDA33-FD39-4AB4-9449-7D6C28E40870}" presName="compNode" presStyleCnt="0"/>
      <dgm:spPr/>
    </dgm:pt>
    <dgm:pt modelId="{6BFD38B8-79AC-4F6F-A952-B363D4B75607}" type="pres">
      <dgm:prSet presAssocID="{95BBDA33-FD39-4AB4-9449-7D6C28E40870}" presName="iconBgRect" presStyleLbl="bgShp" presStyleIdx="2" presStyleCnt="5"/>
      <dgm:spPr/>
    </dgm:pt>
    <dgm:pt modelId="{0A836831-A8D1-492D-A487-9397520D13EA}" type="pres">
      <dgm:prSet presAssocID="{95BBDA33-FD39-4AB4-9449-7D6C28E40870}" presName="iconRect" presStyleLbl="node1" presStyleIdx="2" presStyleCnt="5"/>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Coins"/>
        </a:ext>
      </dgm:extLst>
    </dgm:pt>
    <dgm:pt modelId="{D70968C4-85B3-476A-AE9E-D7B860E0F7AD}" type="pres">
      <dgm:prSet presAssocID="{95BBDA33-FD39-4AB4-9449-7D6C28E40870}" presName="spaceRect" presStyleCnt="0"/>
      <dgm:spPr/>
    </dgm:pt>
    <dgm:pt modelId="{5131882C-F23A-4B29-8CD8-203B3954E29B}" type="pres">
      <dgm:prSet presAssocID="{95BBDA33-FD39-4AB4-9449-7D6C28E40870}" presName="textRect" presStyleLbl="revTx" presStyleIdx="2" presStyleCnt="5">
        <dgm:presLayoutVars>
          <dgm:chMax val="1"/>
          <dgm:chPref val="1"/>
        </dgm:presLayoutVars>
      </dgm:prSet>
      <dgm:spPr/>
    </dgm:pt>
    <dgm:pt modelId="{D6B346B2-FBD0-4CCF-B69C-64C5C9A688E6}" type="pres">
      <dgm:prSet presAssocID="{967B4146-BAA1-45F1-A9C1-1AD27DCF5167}" presName="sibTrans" presStyleLbl="sibTrans2D1" presStyleIdx="0" presStyleCnt="0"/>
      <dgm:spPr/>
    </dgm:pt>
    <dgm:pt modelId="{716E57C2-AF1D-4F2A-80DC-BA22303EA1F7}" type="pres">
      <dgm:prSet presAssocID="{44714163-0D2A-445C-9E7F-C1D03A63E372}" presName="compNode" presStyleCnt="0"/>
      <dgm:spPr/>
    </dgm:pt>
    <dgm:pt modelId="{DB76685D-3660-47A1-8A31-0F14B8EC8A14}" type="pres">
      <dgm:prSet presAssocID="{44714163-0D2A-445C-9E7F-C1D03A63E372}" presName="iconBgRect" presStyleLbl="bgShp" presStyleIdx="3" presStyleCnt="5"/>
      <dgm:spPr/>
    </dgm:pt>
    <dgm:pt modelId="{430D18A3-1D4C-4A32-8000-D21D553EEA4F}" type="pres">
      <dgm:prSet presAssocID="{44714163-0D2A-445C-9E7F-C1D03A63E372}" presName="iconRect" presStyleLbl="node1" presStyleIdx="3" presStyleCnt="5"/>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Target Audience"/>
        </a:ext>
      </dgm:extLst>
    </dgm:pt>
    <dgm:pt modelId="{56737249-F3F4-47AF-AF46-AD62B157352F}" type="pres">
      <dgm:prSet presAssocID="{44714163-0D2A-445C-9E7F-C1D03A63E372}" presName="spaceRect" presStyleCnt="0"/>
      <dgm:spPr/>
    </dgm:pt>
    <dgm:pt modelId="{585BFCFA-2F5C-451A-B4EB-DF6EE242346F}" type="pres">
      <dgm:prSet presAssocID="{44714163-0D2A-445C-9E7F-C1D03A63E372}" presName="textRect" presStyleLbl="revTx" presStyleIdx="3" presStyleCnt="5">
        <dgm:presLayoutVars>
          <dgm:chMax val="1"/>
          <dgm:chPref val="1"/>
        </dgm:presLayoutVars>
      </dgm:prSet>
      <dgm:spPr/>
    </dgm:pt>
    <dgm:pt modelId="{770B2AFF-792D-41CE-B1FF-7CC1E13919E7}" type="pres">
      <dgm:prSet presAssocID="{9BF62229-7113-42F7-860A-9FC1ACE310CA}" presName="sibTrans" presStyleLbl="sibTrans2D1" presStyleIdx="0" presStyleCnt="0"/>
      <dgm:spPr/>
    </dgm:pt>
    <dgm:pt modelId="{AC76843A-CD07-4677-86E8-0C698231B249}" type="pres">
      <dgm:prSet presAssocID="{F0366F61-BD66-476A-B558-9BFC4EF393A1}" presName="compNode" presStyleCnt="0"/>
      <dgm:spPr/>
    </dgm:pt>
    <dgm:pt modelId="{1AD77C44-9BF7-429D-B770-E2DAE5EC2588}" type="pres">
      <dgm:prSet presAssocID="{F0366F61-BD66-476A-B558-9BFC4EF393A1}" presName="iconBgRect" presStyleLbl="bgShp" presStyleIdx="4" presStyleCnt="5"/>
      <dgm:spPr/>
    </dgm:pt>
    <dgm:pt modelId="{8E0635BC-EB52-481F-94C1-B70E2E986705}" type="pres">
      <dgm:prSet presAssocID="{F0366F61-BD66-476A-B558-9BFC4EF393A1}" presName="iconRect" presStyleLbl="node1" presStyleIdx="4" presStyleCnt="5"/>
      <dgm:spPr>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dgm:spPr>
      <dgm:extLst>
        <a:ext uri="{E40237B7-FDA0-4F09-8148-C483321AD2D9}">
          <dgm14:cNvPr xmlns:dgm14="http://schemas.microsoft.com/office/drawing/2010/diagram" id="0" name="" descr="Chat"/>
        </a:ext>
      </dgm:extLst>
    </dgm:pt>
    <dgm:pt modelId="{3117BC31-F674-459D-96F5-807891096B52}" type="pres">
      <dgm:prSet presAssocID="{F0366F61-BD66-476A-B558-9BFC4EF393A1}" presName="spaceRect" presStyleCnt="0"/>
      <dgm:spPr/>
    </dgm:pt>
    <dgm:pt modelId="{665B7C7E-F31A-4E97-BE7D-4F3EAAEBCEC0}" type="pres">
      <dgm:prSet presAssocID="{F0366F61-BD66-476A-B558-9BFC4EF393A1}" presName="textRect" presStyleLbl="revTx" presStyleIdx="4" presStyleCnt="5">
        <dgm:presLayoutVars>
          <dgm:chMax val="1"/>
          <dgm:chPref val="1"/>
        </dgm:presLayoutVars>
      </dgm:prSet>
      <dgm:spPr/>
    </dgm:pt>
  </dgm:ptLst>
  <dgm:cxnLst>
    <dgm:cxn modelId="{2E7F7D03-CC86-4C85-82FE-23FB0C3F0EE3}" type="presOf" srcId="{44714163-0D2A-445C-9E7F-C1D03A63E372}" destId="{585BFCFA-2F5C-451A-B4EB-DF6EE242346F}" srcOrd="0" destOrd="0" presId="urn:microsoft.com/office/officeart/2018/2/layout/IconCircleList"/>
    <dgm:cxn modelId="{2B6EED11-E8E4-47FA-AB83-003D30419EB8}" type="presOf" srcId="{B61ACFA9-793E-4A9D-9A6E-1FFCBD5022BB}" destId="{9370992D-CC28-4500-95B3-5CB182273BD9}" srcOrd="0" destOrd="0" presId="urn:microsoft.com/office/officeart/2018/2/layout/IconCircleList"/>
    <dgm:cxn modelId="{86FA7E39-234D-497E-BD21-12019F459F91}" srcId="{529DAB0D-EE71-4553-AB60-20CFE3658824}" destId="{95BBDA33-FD39-4AB4-9449-7D6C28E40870}" srcOrd="2" destOrd="0" parTransId="{70D5BE4E-F40E-43CD-A8BF-29208F1F67DD}" sibTransId="{967B4146-BAA1-45F1-A9C1-1AD27DCF5167}"/>
    <dgm:cxn modelId="{2BE63947-40AB-453E-A134-64B2DF2B1EC8}" srcId="{529DAB0D-EE71-4553-AB60-20CFE3658824}" destId="{44714163-0D2A-445C-9E7F-C1D03A63E372}" srcOrd="3" destOrd="0" parTransId="{DFE30C69-8E31-4B9B-87B0-132B485B2951}" sibTransId="{9BF62229-7113-42F7-860A-9FC1ACE310CA}"/>
    <dgm:cxn modelId="{5C6EDC4D-1849-45E5-AD30-91BC08BE9C97}" type="presOf" srcId="{95BBDA33-FD39-4AB4-9449-7D6C28E40870}" destId="{5131882C-F23A-4B29-8CD8-203B3954E29B}" srcOrd="0" destOrd="0" presId="urn:microsoft.com/office/officeart/2018/2/layout/IconCircleList"/>
    <dgm:cxn modelId="{F8DE5F53-BEFC-4433-94BE-F3AF87C9DC36}" type="presOf" srcId="{457BCF61-5F6D-4847-B5CC-2EDE2CC426FB}" destId="{7EA6F068-B1D9-41A4-A9D8-3570143445F0}" srcOrd="0" destOrd="0" presId="urn:microsoft.com/office/officeart/2018/2/layout/IconCircleList"/>
    <dgm:cxn modelId="{7C497B54-CCF8-423A-BBC1-D048D01F008E}" type="presOf" srcId="{529DAB0D-EE71-4553-AB60-20CFE3658824}" destId="{AE141E6B-2CC9-4C3F-A94D-F86BFE1220ED}" srcOrd="0" destOrd="0" presId="urn:microsoft.com/office/officeart/2018/2/layout/IconCircleList"/>
    <dgm:cxn modelId="{2975B558-34A0-4265-827F-EAC148258209}" type="presOf" srcId="{10A76A3F-7D9E-41D9-A337-36CD6D6D9D0C}" destId="{72DEAB95-AF3B-42F1-A308-B99B5B1ABD54}" srcOrd="0" destOrd="0" presId="urn:microsoft.com/office/officeart/2018/2/layout/IconCircleList"/>
    <dgm:cxn modelId="{60C93662-E202-4867-BF2B-17797D9A49E6}" type="presOf" srcId="{F0366F61-BD66-476A-B558-9BFC4EF393A1}" destId="{665B7C7E-F31A-4E97-BE7D-4F3EAAEBCEC0}" srcOrd="0" destOrd="0" presId="urn:microsoft.com/office/officeart/2018/2/layout/IconCircleList"/>
    <dgm:cxn modelId="{5DBCA463-7C3F-4FB8-8CC0-B8255BC84224}" srcId="{529DAB0D-EE71-4553-AB60-20CFE3658824}" destId="{F0366F61-BD66-476A-B558-9BFC4EF393A1}" srcOrd="4" destOrd="0" parTransId="{8A18471B-FD59-4691-90E7-34EF3B42C6DE}" sibTransId="{9F153F59-C12A-4166-9A60-FEC487E218F2}"/>
    <dgm:cxn modelId="{7E3B78BE-C55D-4AA4-8E27-C904E81F6F3F}" srcId="{529DAB0D-EE71-4553-AB60-20CFE3658824}" destId="{10A76A3F-7D9E-41D9-A337-36CD6D6D9D0C}" srcOrd="0" destOrd="0" parTransId="{479F7215-9364-4366-94C4-3195D354D2E8}" sibTransId="{B61ACFA9-793E-4A9D-9A6E-1FFCBD5022BB}"/>
    <dgm:cxn modelId="{22BAC3CB-79F4-47E4-993C-8CA1A1B89B4E}" type="presOf" srcId="{967B4146-BAA1-45F1-A9C1-1AD27DCF5167}" destId="{D6B346B2-FBD0-4CCF-B69C-64C5C9A688E6}" srcOrd="0" destOrd="0" presId="urn:microsoft.com/office/officeart/2018/2/layout/IconCircleList"/>
    <dgm:cxn modelId="{90291BCD-ED7A-4D63-BB90-AF864BC6AD19}" srcId="{529DAB0D-EE71-4553-AB60-20CFE3658824}" destId="{457BCF61-5F6D-4847-B5CC-2EDE2CC426FB}" srcOrd="1" destOrd="0" parTransId="{7F0F84DD-F378-4624-823E-882589F1986A}" sibTransId="{8ADEC77E-5F03-4E53-B1D7-EA932EF2DCB7}"/>
    <dgm:cxn modelId="{F7B60FF1-A924-4E69-A8B5-0C7C391BA2CC}" type="presOf" srcId="{9BF62229-7113-42F7-860A-9FC1ACE310CA}" destId="{770B2AFF-792D-41CE-B1FF-7CC1E13919E7}" srcOrd="0" destOrd="0" presId="urn:microsoft.com/office/officeart/2018/2/layout/IconCircleList"/>
    <dgm:cxn modelId="{7BCD6CF6-EF4C-44AA-A2A3-92DAB3669776}" type="presOf" srcId="{8ADEC77E-5F03-4E53-B1D7-EA932EF2DCB7}" destId="{48482670-F68E-4170-ADB4-C1D385DA078D}" srcOrd="0" destOrd="0" presId="urn:microsoft.com/office/officeart/2018/2/layout/IconCircleList"/>
    <dgm:cxn modelId="{F388E20E-1B42-4701-82A2-7875BB976714}" type="presParOf" srcId="{AE141E6B-2CC9-4C3F-A94D-F86BFE1220ED}" destId="{1C6F026B-A25E-4065-BE71-6D6C841AB2A2}" srcOrd="0" destOrd="0" presId="urn:microsoft.com/office/officeart/2018/2/layout/IconCircleList"/>
    <dgm:cxn modelId="{8A0A1DC9-40A9-4597-892F-B53D10C8E3E4}" type="presParOf" srcId="{1C6F026B-A25E-4065-BE71-6D6C841AB2A2}" destId="{864CA0F3-71C9-4428-B618-5CC93CBC022B}" srcOrd="0" destOrd="0" presId="urn:microsoft.com/office/officeart/2018/2/layout/IconCircleList"/>
    <dgm:cxn modelId="{46EA29C8-FC74-41A5-BA57-FA589E97C2D1}" type="presParOf" srcId="{864CA0F3-71C9-4428-B618-5CC93CBC022B}" destId="{E5E808FC-C683-439C-86F7-26FB600CB64D}" srcOrd="0" destOrd="0" presId="urn:microsoft.com/office/officeart/2018/2/layout/IconCircleList"/>
    <dgm:cxn modelId="{A615D1F6-5977-477C-9073-6CD56398C52E}" type="presParOf" srcId="{864CA0F3-71C9-4428-B618-5CC93CBC022B}" destId="{535CA0B7-B3A3-4099-B8BF-6386F8C8C2EE}" srcOrd="1" destOrd="0" presId="urn:microsoft.com/office/officeart/2018/2/layout/IconCircleList"/>
    <dgm:cxn modelId="{6D9AD74B-2382-4AD0-8FA8-E02DC0124BA4}" type="presParOf" srcId="{864CA0F3-71C9-4428-B618-5CC93CBC022B}" destId="{F50D7D56-1C65-4DF2-8700-07784036739C}" srcOrd="2" destOrd="0" presId="urn:microsoft.com/office/officeart/2018/2/layout/IconCircleList"/>
    <dgm:cxn modelId="{3F2B6921-4DC6-4BED-BEAE-A66B944C0CCC}" type="presParOf" srcId="{864CA0F3-71C9-4428-B618-5CC93CBC022B}" destId="{72DEAB95-AF3B-42F1-A308-B99B5B1ABD54}" srcOrd="3" destOrd="0" presId="urn:microsoft.com/office/officeart/2018/2/layout/IconCircleList"/>
    <dgm:cxn modelId="{876E0E38-90A3-4F8B-BD4E-F12A7FFBD169}" type="presParOf" srcId="{1C6F026B-A25E-4065-BE71-6D6C841AB2A2}" destId="{9370992D-CC28-4500-95B3-5CB182273BD9}" srcOrd="1" destOrd="0" presId="urn:microsoft.com/office/officeart/2018/2/layout/IconCircleList"/>
    <dgm:cxn modelId="{359735EB-B16D-4726-9309-7C9DF5410F57}" type="presParOf" srcId="{1C6F026B-A25E-4065-BE71-6D6C841AB2A2}" destId="{344DC558-EB38-4486-935B-6F3B34BE0497}" srcOrd="2" destOrd="0" presId="urn:microsoft.com/office/officeart/2018/2/layout/IconCircleList"/>
    <dgm:cxn modelId="{2639384A-F1AE-40AB-B6F8-9F3B25D01E8F}" type="presParOf" srcId="{344DC558-EB38-4486-935B-6F3B34BE0497}" destId="{C1746EBA-8749-47B7-8930-DDA11063F05C}" srcOrd="0" destOrd="0" presId="urn:microsoft.com/office/officeart/2018/2/layout/IconCircleList"/>
    <dgm:cxn modelId="{00581880-C0B6-4867-A3FE-567AD4F319DF}" type="presParOf" srcId="{344DC558-EB38-4486-935B-6F3B34BE0497}" destId="{D3F20D80-0A54-46EE-B623-AE74E123C786}" srcOrd="1" destOrd="0" presId="urn:microsoft.com/office/officeart/2018/2/layout/IconCircleList"/>
    <dgm:cxn modelId="{B51A44C8-9CBC-46C8-A4FC-CBB516A6DA38}" type="presParOf" srcId="{344DC558-EB38-4486-935B-6F3B34BE0497}" destId="{F9CF9AA7-1398-4D16-87FA-2A737F07C50B}" srcOrd="2" destOrd="0" presId="urn:microsoft.com/office/officeart/2018/2/layout/IconCircleList"/>
    <dgm:cxn modelId="{55171DEB-E9C9-405D-A184-CD434A2BFC9D}" type="presParOf" srcId="{344DC558-EB38-4486-935B-6F3B34BE0497}" destId="{7EA6F068-B1D9-41A4-A9D8-3570143445F0}" srcOrd="3" destOrd="0" presId="urn:microsoft.com/office/officeart/2018/2/layout/IconCircleList"/>
    <dgm:cxn modelId="{5652F61C-8F83-4D6E-8D43-68D3DCA350B9}" type="presParOf" srcId="{1C6F026B-A25E-4065-BE71-6D6C841AB2A2}" destId="{48482670-F68E-4170-ADB4-C1D385DA078D}" srcOrd="3" destOrd="0" presId="urn:microsoft.com/office/officeart/2018/2/layout/IconCircleList"/>
    <dgm:cxn modelId="{B41FBC7C-A5D8-4B94-96C1-507899C23D4D}" type="presParOf" srcId="{1C6F026B-A25E-4065-BE71-6D6C841AB2A2}" destId="{249AD6CE-BDB9-45EB-904E-5C588027E718}" srcOrd="4" destOrd="0" presId="urn:microsoft.com/office/officeart/2018/2/layout/IconCircleList"/>
    <dgm:cxn modelId="{F5FE2360-0D0F-45C2-881A-2B79BD431EA7}" type="presParOf" srcId="{249AD6CE-BDB9-45EB-904E-5C588027E718}" destId="{6BFD38B8-79AC-4F6F-A952-B363D4B75607}" srcOrd="0" destOrd="0" presId="urn:microsoft.com/office/officeart/2018/2/layout/IconCircleList"/>
    <dgm:cxn modelId="{D9E0B3F9-4086-499F-8E3F-A944CD5FE60D}" type="presParOf" srcId="{249AD6CE-BDB9-45EB-904E-5C588027E718}" destId="{0A836831-A8D1-492D-A487-9397520D13EA}" srcOrd="1" destOrd="0" presId="urn:microsoft.com/office/officeart/2018/2/layout/IconCircleList"/>
    <dgm:cxn modelId="{FB9F0B2D-0271-4084-9847-AB319F4BF70C}" type="presParOf" srcId="{249AD6CE-BDB9-45EB-904E-5C588027E718}" destId="{D70968C4-85B3-476A-AE9E-D7B860E0F7AD}" srcOrd="2" destOrd="0" presId="urn:microsoft.com/office/officeart/2018/2/layout/IconCircleList"/>
    <dgm:cxn modelId="{B8FBFB52-2257-4B4E-8B89-98D0D4559E4C}" type="presParOf" srcId="{249AD6CE-BDB9-45EB-904E-5C588027E718}" destId="{5131882C-F23A-4B29-8CD8-203B3954E29B}" srcOrd="3" destOrd="0" presId="urn:microsoft.com/office/officeart/2018/2/layout/IconCircleList"/>
    <dgm:cxn modelId="{565DE2C8-F460-4DD5-81A5-F0C80D95254E}" type="presParOf" srcId="{1C6F026B-A25E-4065-BE71-6D6C841AB2A2}" destId="{D6B346B2-FBD0-4CCF-B69C-64C5C9A688E6}" srcOrd="5" destOrd="0" presId="urn:microsoft.com/office/officeart/2018/2/layout/IconCircleList"/>
    <dgm:cxn modelId="{3BAC84C5-6F13-43D5-B37B-943536F08DE6}" type="presParOf" srcId="{1C6F026B-A25E-4065-BE71-6D6C841AB2A2}" destId="{716E57C2-AF1D-4F2A-80DC-BA22303EA1F7}" srcOrd="6" destOrd="0" presId="urn:microsoft.com/office/officeart/2018/2/layout/IconCircleList"/>
    <dgm:cxn modelId="{D612BED6-F1DA-473E-9FDE-BBE4F9904413}" type="presParOf" srcId="{716E57C2-AF1D-4F2A-80DC-BA22303EA1F7}" destId="{DB76685D-3660-47A1-8A31-0F14B8EC8A14}" srcOrd="0" destOrd="0" presId="urn:microsoft.com/office/officeart/2018/2/layout/IconCircleList"/>
    <dgm:cxn modelId="{AEA18A64-CA66-460A-B68E-787ECEFAD466}" type="presParOf" srcId="{716E57C2-AF1D-4F2A-80DC-BA22303EA1F7}" destId="{430D18A3-1D4C-4A32-8000-D21D553EEA4F}" srcOrd="1" destOrd="0" presId="urn:microsoft.com/office/officeart/2018/2/layout/IconCircleList"/>
    <dgm:cxn modelId="{FCC707A6-2382-4525-93DF-9D5EC4FB5506}" type="presParOf" srcId="{716E57C2-AF1D-4F2A-80DC-BA22303EA1F7}" destId="{56737249-F3F4-47AF-AF46-AD62B157352F}" srcOrd="2" destOrd="0" presId="urn:microsoft.com/office/officeart/2018/2/layout/IconCircleList"/>
    <dgm:cxn modelId="{53D781C9-CAB0-4806-8391-F82966CF3D89}" type="presParOf" srcId="{716E57C2-AF1D-4F2A-80DC-BA22303EA1F7}" destId="{585BFCFA-2F5C-451A-B4EB-DF6EE242346F}" srcOrd="3" destOrd="0" presId="urn:microsoft.com/office/officeart/2018/2/layout/IconCircleList"/>
    <dgm:cxn modelId="{206AF977-68CE-4103-9434-8EE00AA43A33}" type="presParOf" srcId="{1C6F026B-A25E-4065-BE71-6D6C841AB2A2}" destId="{770B2AFF-792D-41CE-B1FF-7CC1E13919E7}" srcOrd="7" destOrd="0" presId="urn:microsoft.com/office/officeart/2018/2/layout/IconCircleList"/>
    <dgm:cxn modelId="{1B86006F-B372-413D-B916-DB3752F11439}" type="presParOf" srcId="{1C6F026B-A25E-4065-BE71-6D6C841AB2A2}" destId="{AC76843A-CD07-4677-86E8-0C698231B249}" srcOrd="8" destOrd="0" presId="urn:microsoft.com/office/officeart/2018/2/layout/IconCircleList"/>
    <dgm:cxn modelId="{05C56CF7-6630-4F4C-BEF0-6DC40006C2A2}" type="presParOf" srcId="{AC76843A-CD07-4677-86E8-0C698231B249}" destId="{1AD77C44-9BF7-429D-B770-E2DAE5EC2588}" srcOrd="0" destOrd="0" presId="urn:microsoft.com/office/officeart/2018/2/layout/IconCircleList"/>
    <dgm:cxn modelId="{2DB69C2B-33E8-40A7-AE51-2A223AB2E496}" type="presParOf" srcId="{AC76843A-CD07-4677-86E8-0C698231B249}" destId="{8E0635BC-EB52-481F-94C1-B70E2E986705}" srcOrd="1" destOrd="0" presId="urn:microsoft.com/office/officeart/2018/2/layout/IconCircleList"/>
    <dgm:cxn modelId="{23D24A98-A138-4FC7-9CDB-5C862EDACC17}" type="presParOf" srcId="{AC76843A-CD07-4677-86E8-0C698231B249}" destId="{3117BC31-F674-459D-96F5-807891096B52}" srcOrd="2" destOrd="0" presId="urn:microsoft.com/office/officeart/2018/2/layout/IconCircleList"/>
    <dgm:cxn modelId="{B4E772C4-F62B-41D6-9FC5-5FC9E99C6C51}" type="presParOf" srcId="{AC76843A-CD07-4677-86E8-0C698231B249}" destId="{665B7C7E-F31A-4E97-BE7D-4F3EAAEBCEC0}"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F32399-5A32-4A45-B91A-377A83FE3DDD}"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5F0CA5E-B453-4999-8045-88CAEC69628A}">
      <dgm:prSet/>
      <dgm:spPr/>
      <dgm:t>
        <a:bodyPr/>
        <a:lstStyle/>
        <a:p>
          <a:pPr>
            <a:defRPr cap="all"/>
          </a:pPr>
          <a:r>
            <a:rPr lang="en-US"/>
            <a:t>1.product </a:t>
          </a:r>
        </a:p>
      </dgm:t>
    </dgm:pt>
    <dgm:pt modelId="{99C972E1-AB8B-412C-A0A3-486F7BBAA669}" type="parTrans" cxnId="{D658F665-CD66-45E2-A9AC-291831E4EEDD}">
      <dgm:prSet/>
      <dgm:spPr/>
      <dgm:t>
        <a:bodyPr/>
        <a:lstStyle/>
        <a:p>
          <a:endParaRPr lang="en-US"/>
        </a:p>
      </dgm:t>
    </dgm:pt>
    <dgm:pt modelId="{9A5B49FF-1539-4E6D-B27E-421E4EA08133}" type="sibTrans" cxnId="{D658F665-CD66-45E2-A9AC-291831E4EEDD}">
      <dgm:prSet/>
      <dgm:spPr/>
      <dgm:t>
        <a:bodyPr/>
        <a:lstStyle/>
        <a:p>
          <a:endParaRPr lang="en-US"/>
        </a:p>
      </dgm:t>
    </dgm:pt>
    <dgm:pt modelId="{A980758F-058C-4934-B4D5-D6A3DF85C975}">
      <dgm:prSet/>
      <dgm:spPr/>
      <dgm:t>
        <a:bodyPr/>
        <a:lstStyle/>
        <a:p>
          <a:pPr>
            <a:defRPr cap="all"/>
          </a:pPr>
          <a:r>
            <a:rPr lang="en-US"/>
            <a:t>2.price </a:t>
          </a:r>
        </a:p>
      </dgm:t>
    </dgm:pt>
    <dgm:pt modelId="{7DF83017-EBD6-40E6-B773-D2353782CAE9}" type="parTrans" cxnId="{562B0DCF-EF6D-4F35-8096-181693298190}">
      <dgm:prSet/>
      <dgm:spPr/>
      <dgm:t>
        <a:bodyPr/>
        <a:lstStyle/>
        <a:p>
          <a:endParaRPr lang="en-US"/>
        </a:p>
      </dgm:t>
    </dgm:pt>
    <dgm:pt modelId="{C2CC4E7E-1642-4B8C-98F7-8E1A06CAFF6C}" type="sibTrans" cxnId="{562B0DCF-EF6D-4F35-8096-181693298190}">
      <dgm:prSet/>
      <dgm:spPr/>
      <dgm:t>
        <a:bodyPr/>
        <a:lstStyle/>
        <a:p>
          <a:endParaRPr lang="en-US"/>
        </a:p>
      </dgm:t>
    </dgm:pt>
    <dgm:pt modelId="{6D0FDF35-813C-48BF-BC84-FFFCA9B602B5}">
      <dgm:prSet/>
      <dgm:spPr/>
      <dgm:t>
        <a:bodyPr/>
        <a:lstStyle/>
        <a:p>
          <a:pPr>
            <a:defRPr cap="all"/>
          </a:pPr>
          <a:r>
            <a:rPr lang="en-US"/>
            <a:t>3.place</a:t>
          </a:r>
        </a:p>
      </dgm:t>
    </dgm:pt>
    <dgm:pt modelId="{0191290B-F9A2-4A13-9750-19729CA3FC69}" type="parTrans" cxnId="{F071D6C3-9919-44F4-85E2-474C2F18448A}">
      <dgm:prSet/>
      <dgm:spPr/>
      <dgm:t>
        <a:bodyPr/>
        <a:lstStyle/>
        <a:p>
          <a:endParaRPr lang="en-US"/>
        </a:p>
      </dgm:t>
    </dgm:pt>
    <dgm:pt modelId="{1AE79965-2BA1-495C-A1AE-2B4C8DB85E15}" type="sibTrans" cxnId="{F071D6C3-9919-44F4-85E2-474C2F18448A}">
      <dgm:prSet/>
      <dgm:spPr/>
      <dgm:t>
        <a:bodyPr/>
        <a:lstStyle/>
        <a:p>
          <a:endParaRPr lang="en-US"/>
        </a:p>
      </dgm:t>
    </dgm:pt>
    <dgm:pt modelId="{A7DF2806-0E67-41A4-A2C9-5A248081D0D8}">
      <dgm:prSet/>
      <dgm:spPr/>
      <dgm:t>
        <a:bodyPr/>
        <a:lstStyle/>
        <a:p>
          <a:pPr>
            <a:defRPr cap="all"/>
          </a:pPr>
          <a:r>
            <a:rPr lang="en-US"/>
            <a:t>4.promotion </a:t>
          </a:r>
        </a:p>
      </dgm:t>
    </dgm:pt>
    <dgm:pt modelId="{402E8E0F-0144-4DEF-B40F-782EB6890811}" type="parTrans" cxnId="{E0590DFA-A7BA-463B-8931-4989DFD1AFA8}">
      <dgm:prSet/>
      <dgm:spPr/>
      <dgm:t>
        <a:bodyPr/>
        <a:lstStyle/>
        <a:p>
          <a:endParaRPr lang="en-US"/>
        </a:p>
      </dgm:t>
    </dgm:pt>
    <dgm:pt modelId="{B7B33C9B-D1BC-4C60-AF03-BB730191A2C2}" type="sibTrans" cxnId="{E0590DFA-A7BA-463B-8931-4989DFD1AFA8}">
      <dgm:prSet/>
      <dgm:spPr/>
      <dgm:t>
        <a:bodyPr/>
        <a:lstStyle/>
        <a:p>
          <a:endParaRPr lang="en-US"/>
        </a:p>
      </dgm:t>
    </dgm:pt>
    <dgm:pt modelId="{DBDF285C-29AC-4485-A04C-AC32CE334D6A}" type="pres">
      <dgm:prSet presAssocID="{36F32399-5A32-4A45-B91A-377A83FE3DDD}" presName="root" presStyleCnt="0">
        <dgm:presLayoutVars>
          <dgm:dir/>
          <dgm:resizeHandles val="exact"/>
        </dgm:presLayoutVars>
      </dgm:prSet>
      <dgm:spPr/>
    </dgm:pt>
    <dgm:pt modelId="{ECEFB551-368A-4D3B-9136-60DED890DAF7}" type="pres">
      <dgm:prSet presAssocID="{F5F0CA5E-B453-4999-8045-88CAEC69628A}" presName="compNode" presStyleCnt="0"/>
      <dgm:spPr/>
    </dgm:pt>
    <dgm:pt modelId="{C133BE2E-C7A1-4168-8A19-8BDF0A3C3A04}" type="pres">
      <dgm:prSet presAssocID="{F5F0CA5E-B453-4999-8045-88CAEC69628A}" presName="iconBgRect" presStyleLbl="bgShp" presStyleIdx="0" presStyleCnt="4"/>
      <dgm:spPr>
        <a:prstGeom prst="round2DiagRect">
          <a:avLst>
            <a:gd name="adj1" fmla="val 29727"/>
            <a:gd name="adj2" fmla="val 0"/>
          </a:avLst>
        </a:prstGeom>
      </dgm:spPr>
    </dgm:pt>
    <dgm:pt modelId="{A6114C68-60B4-4973-AFEA-4204E58C82A4}" type="pres">
      <dgm:prSet presAssocID="{F5F0CA5E-B453-4999-8045-88CAEC69628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91862EDB-6545-45F1-A65F-E88FE9DF7678}" type="pres">
      <dgm:prSet presAssocID="{F5F0CA5E-B453-4999-8045-88CAEC69628A}" presName="spaceRect" presStyleCnt="0"/>
      <dgm:spPr/>
    </dgm:pt>
    <dgm:pt modelId="{9B21DE9A-B734-45D5-B1B7-167D6801D457}" type="pres">
      <dgm:prSet presAssocID="{F5F0CA5E-B453-4999-8045-88CAEC69628A}" presName="textRect" presStyleLbl="revTx" presStyleIdx="0" presStyleCnt="4">
        <dgm:presLayoutVars>
          <dgm:chMax val="1"/>
          <dgm:chPref val="1"/>
        </dgm:presLayoutVars>
      </dgm:prSet>
      <dgm:spPr/>
    </dgm:pt>
    <dgm:pt modelId="{B16A4BE5-BF7E-48CD-A658-8F8917EF2D48}" type="pres">
      <dgm:prSet presAssocID="{9A5B49FF-1539-4E6D-B27E-421E4EA08133}" presName="sibTrans" presStyleCnt="0"/>
      <dgm:spPr/>
    </dgm:pt>
    <dgm:pt modelId="{FC56CF68-4D5E-4BB7-B625-66BAAF5934F5}" type="pres">
      <dgm:prSet presAssocID="{A980758F-058C-4934-B4D5-D6A3DF85C975}" presName="compNode" presStyleCnt="0"/>
      <dgm:spPr/>
    </dgm:pt>
    <dgm:pt modelId="{5C4883FD-5235-4441-AFA1-74D3023228B0}" type="pres">
      <dgm:prSet presAssocID="{A980758F-058C-4934-B4D5-D6A3DF85C975}" presName="iconBgRect" presStyleLbl="bgShp" presStyleIdx="1" presStyleCnt="4"/>
      <dgm:spPr>
        <a:prstGeom prst="round2DiagRect">
          <a:avLst>
            <a:gd name="adj1" fmla="val 29727"/>
            <a:gd name="adj2" fmla="val 0"/>
          </a:avLst>
        </a:prstGeom>
      </dgm:spPr>
    </dgm:pt>
    <dgm:pt modelId="{6D640195-FB10-451C-9BDC-05F31C261A1F}" type="pres">
      <dgm:prSet presAssocID="{A980758F-058C-4934-B4D5-D6A3DF85C97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5280CA62-6F3E-4E6F-B12B-D611C91A41C5}" type="pres">
      <dgm:prSet presAssocID="{A980758F-058C-4934-B4D5-D6A3DF85C975}" presName="spaceRect" presStyleCnt="0"/>
      <dgm:spPr/>
    </dgm:pt>
    <dgm:pt modelId="{A844B2D9-4FE1-40AD-9D61-864C3A02CB24}" type="pres">
      <dgm:prSet presAssocID="{A980758F-058C-4934-B4D5-D6A3DF85C975}" presName="textRect" presStyleLbl="revTx" presStyleIdx="1" presStyleCnt="4">
        <dgm:presLayoutVars>
          <dgm:chMax val="1"/>
          <dgm:chPref val="1"/>
        </dgm:presLayoutVars>
      </dgm:prSet>
      <dgm:spPr/>
    </dgm:pt>
    <dgm:pt modelId="{FBE7A5A7-9467-43B8-A8BB-CFE809F08EAA}" type="pres">
      <dgm:prSet presAssocID="{C2CC4E7E-1642-4B8C-98F7-8E1A06CAFF6C}" presName="sibTrans" presStyleCnt="0"/>
      <dgm:spPr/>
    </dgm:pt>
    <dgm:pt modelId="{DF404145-2228-4B1A-A572-7E400FE30D4C}" type="pres">
      <dgm:prSet presAssocID="{6D0FDF35-813C-48BF-BC84-FFFCA9B602B5}" presName="compNode" presStyleCnt="0"/>
      <dgm:spPr/>
    </dgm:pt>
    <dgm:pt modelId="{CA75B3C4-8791-4C18-A05D-90272E128305}" type="pres">
      <dgm:prSet presAssocID="{6D0FDF35-813C-48BF-BC84-FFFCA9B602B5}" presName="iconBgRect" presStyleLbl="bgShp" presStyleIdx="2" presStyleCnt="4"/>
      <dgm:spPr>
        <a:prstGeom prst="round2DiagRect">
          <a:avLst>
            <a:gd name="adj1" fmla="val 29727"/>
            <a:gd name="adj2" fmla="val 0"/>
          </a:avLst>
        </a:prstGeom>
      </dgm:spPr>
    </dgm:pt>
    <dgm:pt modelId="{7767B155-7339-4BC9-8D0C-ED3FF143B7F6}" type="pres">
      <dgm:prSet presAssocID="{6D0FDF35-813C-48BF-BC84-FFFCA9B602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umbs Up Sign"/>
        </a:ext>
      </dgm:extLst>
    </dgm:pt>
    <dgm:pt modelId="{8CFB068D-375A-4CE2-80E9-6DA85FF29AEC}" type="pres">
      <dgm:prSet presAssocID="{6D0FDF35-813C-48BF-BC84-FFFCA9B602B5}" presName="spaceRect" presStyleCnt="0"/>
      <dgm:spPr/>
    </dgm:pt>
    <dgm:pt modelId="{C96BB6C1-1626-4B2C-A23F-79CC161FC627}" type="pres">
      <dgm:prSet presAssocID="{6D0FDF35-813C-48BF-BC84-FFFCA9B602B5}" presName="textRect" presStyleLbl="revTx" presStyleIdx="2" presStyleCnt="4">
        <dgm:presLayoutVars>
          <dgm:chMax val="1"/>
          <dgm:chPref val="1"/>
        </dgm:presLayoutVars>
      </dgm:prSet>
      <dgm:spPr/>
    </dgm:pt>
    <dgm:pt modelId="{CABE8183-8CC5-4376-8CB4-882C371C2B92}" type="pres">
      <dgm:prSet presAssocID="{1AE79965-2BA1-495C-A1AE-2B4C8DB85E15}" presName="sibTrans" presStyleCnt="0"/>
      <dgm:spPr/>
    </dgm:pt>
    <dgm:pt modelId="{D7782713-70CA-4233-8172-80EF6179FC08}" type="pres">
      <dgm:prSet presAssocID="{A7DF2806-0E67-41A4-A2C9-5A248081D0D8}" presName="compNode" presStyleCnt="0"/>
      <dgm:spPr/>
    </dgm:pt>
    <dgm:pt modelId="{229C09C4-AA41-413C-AB14-CDAFF8B1CD49}" type="pres">
      <dgm:prSet presAssocID="{A7DF2806-0E67-41A4-A2C9-5A248081D0D8}" presName="iconBgRect" presStyleLbl="bgShp" presStyleIdx="3" presStyleCnt="4"/>
      <dgm:spPr>
        <a:prstGeom prst="round2DiagRect">
          <a:avLst>
            <a:gd name="adj1" fmla="val 29727"/>
            <a:gd name="adj2" fmla="val 0"/>
          </a:avLst>
        </a:prstGeom>
      </dgm:spPr>
    </dgm:pt>
    <dgm:pt modelId="{7D7FDF75-4935-4E41-B796-CDF2D32A4C19}" type="pres">
      <dgm:prSet presAssocID="{A7DF2806-0E67-41A4-A2C9-5A248081D0D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gaphone"/>
        </a:ext>
      </dgm:extLst>
    </dgm:pt>
    <dgm:pt modelId="{4BFD0074-B511-40CA-BF6E-07E98EFAC09B}" type="pres">
      <dgm:prSet presAssocID="{A7DF2806-0E67-41A4-A2C9-5A248081D0D8}" presName="spaceRect" presStyleCnt="0"/>
      <dgm:spPr/>
    </dgm:pt>
    <dgm:pt modelId="{27AC1666-4F36-47EA-840B-1051FC43F1B2}" type="pres">
      <dgm:prSet presAssocID="{A7DF2806-0E67-41A4-A2C9-5A248081D0D8}" presName="textRect" presStyleLbl="revTx" presStyleIdx="3" presStyleCnt="4">
        <dgm:presLayoutVars>
          <dgm:chMax val="1"/>
          <dgm:chPref val="1"/>
        </dgm:presLayoutVars>
      </dgm:prSet>
      <dgm:spPr/>
    </dgm:pt>
  </dgm:ptLst>
  <dgm:cxnLst>
    <dgm:cxn modelId="{7CF52B0A-19C2-453A-8AFA-927D52C26AEE}" type="presOf" srcId="{6D0FDF35-813C-48BF-BC84-FFFCA9B602B5}" destId="{C96BB6C1-1626-4B2C-A23F-79CC161FC627}" srcOrd="0" destOrd="0" presId="urn:microsoft.com/office/officeart/2018/5/layout/IconLeafLabelList"/>
    <dgm:cxn modelId="{42BB922B-B747-48D8-840F-99B6B12CE5AA}" type="presOf" srcId="{F5F0CA5E-B453-4999-8045-88CAEC69628A}" destId="{9B21DE9A-B734-45D5-B1B7-167D6801D457}" srcOrd="0" destOrd="0" presId="urn:microsoft.com/office/officeart/2018/5/layout/IconLeafLabelList"/>
    <dgm:cxn modelId="{D658F665-CD66-45E2-A9AC-291831E4EEDD}" srcId="{36F32399-5A32-4A45-B91A-377A83FE3DDD}" destId="{F5F0CA5E-B453-4999-8045-88CAEC69628A}" srcOrd="0" destOrd="0" parTransId="{99C972E1-AB8B-412C-A0A3-486F7BBAA669}" sibTransId="{9A5B49FF-1539-4E6D-B27E-421E4EA08133}"/>
    <dgm:cxn modelId="{282B966D-2265-4878-B53D-140F23046A83}" type="presOf" srcId="{A980758F-058C-4934-B4D5-D6A3DF85C975}" destId="{A844B2D9-4FE1-40AD-9D61-864C3A02CB24}" srcOrd="0" destOrd="0" presId="urn:microsoft.com/office/officeart/2018/5/layout/IconLeafLabelList"/>
    <dgm:cxn modelId="{2AF26095-AA77-4482-9D6D-403C9000E543}" type="presOf" srcId="{36F32399-5A32-4A45-B91A-377A83FE3DDD}" destId="{DBDF285C-29AC-4485-A04C-AC32CE334D6A}" srcOrd="0" destOrd="0" presId="urn:microsoft.com/office/officeart/2018/5/layout/IconLeafLabelList"/>
    <dgm:cxn modelId="{084FEAA8-70A7-4143-95DC-07532DBCB1C0}" type="presOf" srcId="{A7DF2806-0E67-41A4-A2C9-5A248081D0D8}" destId="{27AC1666-4F36-47EA-840B-1051FC43F1B2}" srcOrd="0" destOrd="0" presId="urn:microsoft.com/office/officeart/2018/5/layout/IconLeafLabelList"/>
    <dgm:cxn modelId="{F071D6C3-9919-44F4-85E2-474C2F18448A}" srcId="{36F32399-5A32-4A45-B91A-377A83FE3DDD}" destId="{6D0FDF35-813C-48BF-BC84-FFFCA9B602B5}" srcOrd="2" destOrd="0" parTransId="{0191290B-F9A2-4A13-9750-19729CA3FC69}" sibTransId="{1AE79965-2BA1-495C-A1AE-2B4C8DB85E15}"/>
    <dgm:cxn modelId="{562B0DCF-EF6D-4F35-8096-181693298190}" srcId="{36F32399-5A32-4A45-B91A-377A83FE3DDD}" destId="{A980758F-058C-4934-B4D5-D6A3DF85C975}" srcOrd="1" destOrd="0" parTransId="{7DF83017-EBD6-40E6-B773-D2353782CAE9}" sibTransId="{C2CC4E7E-1642-4B8C-98F7-8E1A06CAFF6C}"/>
    <dgm:cxn modelId="{E0590DFA-A7BA-463B-8931-4989DFD1AFA8}" srcId="{36F32399-5A32-4A45-B91A-377A83FE3DDD}" destId="{A7DF2806-0E67-41A4-A2C9-5A248081D0D8}" srcOrd="3" destOrd="0" parTransId="{402E8E0F-0144-4DEF-B40F-782EB6890811}" sibTransId="{B7B33C9B-D1BC-4C60-AF03-BB730191A2C2}"/>
    <dgm:cxn modelId="{03635D71-51C9-4B67-8CF0-84127ACDA8DC}" type="presParOf" srcId="{DBDF285C-29AC-4485-A04C-AC32CE334D6A}" destId="{ECEFB551-368A-4D3B-9136-60DED890DAF7}" srcOrd="0" destOrd="0" presId="urn:microsoft.com/office/officeart/2018/5/layout/IconLeafLabelList"/>
    <dgm:cxn modelId="{7DF10ED3-0E73-47E5-A653-0F7DBBCD325A}" type="presParOf" srcId="{ECEFB551-368A-4D3B-9136-60DED890DAF7}" destId="{C133BE2E-C7A1-4168-8A19-8BDF0A3C3A04}" srcOrd="0" destOrd="0" presId="urn:microsoft.com/office/officeart/2018/5/layout/IconLeafLabelList"/>
    <dgm:cxn modelId="{4F4E7A99-9EEF-4427-AAE6-9C13BDB5CD5C}" type="presParOf" srcId="{ECEFB551-368A-4D3B-9136-60DED890DAF7}" destId="{A6114C68-60B4-4973-AFEA-4204E58C82A4}" srcOrd="1" destOrd="0" presId="urn:microsoft.com/office/officeart/2018/5/layout/IconLeafLabelList"/>
    <dgm:cxn modelId="{9851DFAC-7072-4ABA-965E-C9146A903287}" type="presParOf" srcId="{ECEFB551-368A-4D3B-9136-60DED890DAF7}" destId="{91862EDB-6545-45F1-A65F-E88FE9DF7678}" srcOrd="2" destOrd="0" presId="urn:microsoft.com/office/officeart/2018/5/layout/IconLeafLabelList"/>
    <dgm:cxn modelId="{5C539460-188B-40A2-A109-A61737A32625}" type="presParOf" srcId="{ECEFB551-368A-4D3B-9136-60DED890DAF7}" destId="{9B21DE9A-B734-45D5-B1B7-167D6801D457}" srcOrd="3" destOrd="0" presId="urn:microsoft.com/office/officeart/2018/5/layout/IconLeafLabelList"/>
    <dgm:cxn modelId="{A7662301-025A-4797-B44D-ED1D790F4A59}" type="presParOf" srcId="{DBDF285C-29AC-4485-A04C-AC32CE334D6A}" destId="{B16A4BE5-BF7E-48CD-A658-8F8917EF2D48}" srcOrd="1" destOrd="0" presId="urn:microsoft.com/office/officeart/2018/5/layout/IconLeafLabelList"/>
    <dgm:cxn modelId="{88418585-B125-49B1-B5F8-3AFD73125ABF}" type="presParOf" srcId="{DBDF285C-29AC-4485-A04C-AC32CE334D6A}" destId="{FC56CF68-4D5E-4BB7-B625-66BAAF5934F5}" srcOrd="2" destOrd="0" presId="urn:microsoft.com/office/officeart/2018/5/layout/IconLeafLabelList"/>
    <dgm:cxn modelId="{61D090E1-AF9F-4215-A3C4-6ABB5C937BC8}" type="presParOf" srcId="{FC56CF68-4D5E-4BB7-B625-66BAAF5934F5}" destId="{5C4883FD-5235-4441-AFA1-74D3023228B0}" srcOrd="0" destOrd="0" presId="urn:microsoft.com/office/officeart/2018/5/layout/IconLeafLabelList"/>
    <dgm:cxn modelId="{CC9D27A7-F5E9-430B-9BAE-080E0554F285}" type="presParOf" srcId="{FC56CF68-4D5E-4BB7-B625-66BAAF5934F5}" destId="{6D640195-FB10-451C-9BDC-05F31C261A1F}" srcOrd="1" destOrd="0" presId="urn:microsoft.com/office/officeart/2018/5/layout/IconLeafLabelList"/>
    <dgm:cxn modelId="{B4F2FBA4-7371-4901-8627-298DF05AE182}" type="presParOf" srcId="{FC56CF68-4D5E-4BB7-B625-66BAAF5934F5}" destId="{5280CA62-6F3E-4E6F-B12B-D611C91A41C5}" srcOrd="2" destOrd="0" presId="urn:microsoft.com/office/officeart/2018/5/layout/IconLeafLabelList"/>
    <dgm:cxn modelId="{34C63ED0-3B9B-4378-A038-E1DFBD803C32}" type="presParOf" srcId="{FC56CF68-4D5E-4BB7-B625-66BAAF5934F5}" destId="{A844B2D9-4FE1-40AD-9D61-864C3A02CB24}" srcOrd="3" destOrd="0" presId="urn:microsoft.com/office/officeart/2018/5/layout/IconLeafLabelList"/>
    <dgm:cxn modelId="{663CCD6B-DC67-4EF4-972B-C6DE47DEAB08}" type="presParOf" srcId="{DBDF285C-29AC-4485-A04C-AC32CE334D6A}" destId="{FBE7A5A7-9467-43B8-A8BB-CFE809F08EAA}" srcOrd="3" destOrd="0" presId="urn:microsoft.com/office/officeart/2018/5/layout/IconLeafLabelList"/>
    <dgm:cxn modelId="{B580A6A4-542A-4402-B424-9FB1A081405C}" type="presParOf" srcId="{DBDF285C-29AC-4485-A04C-AC32CE334D6A}" destId="{DF404145-2228-4B1A-A572-7E400FE30D4C}" srcOrd="4" destOrd="0" presId="urn:microsoft.com/office/officeart/2018/5/layout/IconLeafLabelList"/>
    <dgm:cxn modelId="{F8473A6E-FBCB-4AB7-B6CF-5F5A9D91CD93}" type="presParOf" srcId="{DF404145-2228-4B1A-A572-7E400FE30D4C}" destId="{CA75B3C4-8791-4C18-A05D-90272E128305}" srcOrd="0" destOrd="0" presId="urn:microsoft.com/office/officeart/2018/5/layout/IconLeafLabelList"/>
    <dgm:cxn modelId="{3EEBC3D3-C606-44E3-8A24-984323999B12}" type="presParOf" srcId="{DF404145-2228-4B1A-A572-7E400FE30D4C}" destId="{7767B155-7339-4BC9-8D0C-ED3FF143B7F6}" srcOrd="1" destOrd="0" presId="urn:microsoft.com/office/officeart/2018/5/layout/IconLeafLabelList"/>
    <dgm:cxn modelId="{C114BC64-FA11-4429-B409-778199ACAF21}" type="presParOf" srcId="{DF404145-2228-4B1A-A572-7E400FE30D4C}" destId="{8CFB068D-375A-4CE2-80E9-6DA85FF29AEC}" srcOrd="2" destOrd="0" presId="urn:microsoft.com/office/officeart/2018/5/layout/IconLeafLabelList"/>
    <dgm:cxn modelId="{9C1815F4-A33E-4D11-8370-C79227CD8CC4}" type="presParOf" srcId="{DF404145-2228-4B1A-A572-7E400FE30D4C}" destId="{C96BB6C1-1626-4B2C-A23F-79CC161FC627}" srcOrd="3" destOrd="0" presId="urn:microsoft.com/office/officeart/2018/5/layout/IconLeafLabelList"/>
    <dgm:cxn modelId="{B0BA542A-A909-4777-B443-7A835C03B6C3}" type="presParOf" srcId="{DBDF285C-29AC-4485-A04C-AC32CE334D6A}" destId="{CABE8183-8CC5-4376-8CB4-882C371C2B92}" srcOrd="5" destOrd="0" presId="urn:microsoft.com/office/officeart/2018/5/layout/IconLeafLabelList"/>
    <dgm:cxn modelId="{88465402-CC89-41DF-B4D8-445AE13EDCAD}" type="presParOf" srcId="{DBDF285C-29AC-4485-A04C-AC32CE334D6A}" destId="{D7782713-70CA-4233-8172-80EF6179FC08}" srcOrd="6" destOrd="0" presId="urn:microsoft.com/office/officeart/2018/5/layout/IconLeafLabelList"/>
    <dgm:cxn modelId="{F397A138-E14F-4A96-857F-B0AE97AC9968}" type="presParOf" srcId="{D7782713-70CA-4233-8172-80EF6179FC08}" destId="{229C09C4-AA41-413C-AB14-CDAFF8B1CD49}" srcOrd="0" destOrd="0" presId="urn:microsoft.com/office/officeart/2018/5/layout/IconLeafLabelList"/>
    <dgm:cxn modelId="{68BA1DBF-5309-4738-8111-BC37DCA3B4F0}" type="presParOf" srcId="{D7782713-70CA-4233-8172-80EF6179FC08}" destId="{7D7FDF75-4935-4E41-B796-CDF2D32A4C19}" srcOrd="1" destOrd="0" presId="urn:microsoft.com/office/officeart/2018/5/layout/IconLeafLabelList"/>
    <dgm:cxn modelId="{EA7F1851-33D4-4885-B6E9-6570B8FC1D6F}" type="presParOf" srcId="{D7782713-70CA-4233-8172-80EF6179FC08}" destId="{4BFD0074-B511-40CA-BF6E-07E98EFAC09B}" srcOrd="2" destOrd="0" presId="urn:microsoft.com/office/officeart/2018/5/layout/IconLeafLabelList"/>
    <dgm:cxn modelId="{963AEE59-4627-4F7A-A18B-F2C29B165685}" type="presParOf" srcId="{D7782713-70CA-4233-8172-80EF6179FC08}" destId="{27AC1666-4F36-47EA-840B-1051FC43F1B2}" srcOrd="3" destOrd="0" presId="urn:microsoft.com/office/officeart/2018/5/layout/IconLeaf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D13FCF-5029-43CD-A5FB-1E873CC499A5}"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19D38379-02CD-4BB0-B571-E65BF1800686}">
      <dgm:prSet/>
      <dgm:spPr/>
      <dgm:t>
        <a:bodyPr/>
        <a:lstStyle/>
        <a:p>
          <a:r>
            <a:rPr lang="en-GB"/>
            <a:t>Some sentiment terms are straightforward and others might be specific to your industry</a:t>
          </a:r>
          <a:endParaRPr lang="en-US"/>
        </a:p>
      </dgm:t>
    </dgm:pt>
    <dgm:pt modelId="{CF28C05F-932C-445A-A387-A370EE0154DE}" type="parTrans" cxnId="{3222DD2A-06C6-48B6-A73F-2C1AA24E3353}">
      <dgm:prSet/>
      <dgm:spPr/>
      <dgm:t>
        <a:bodyPr/>
        <a:lstStyle/>
        <a:p>
          <a:endParaRPr lang="en-US"/>
        </a:p>
      </dgm:t>
    </dgm:pt>
    <dgm:pt modelId="{6BBD1720-6234-41B5-A223-287E83473CC7}" type="sibTrans" cxnId="{3222DD2A-06C6-48B6-A73F-2C1AA24E3353}">
      <dgm:prSet/>
      <dgm:spPr/>
      <dgm:t>
        <a:bodyPr/>
        <a:lstStyle/>
        <a:p>
          <a:endParaRPr lang="en-US"/>
        </a:p>
      </dgm:t>
    </dgm:pt>
    <dgm:pt modelId="{90D72F15-506F-482A-A7A1-79074478C5D2}">
      <dgm:prSet/>
      <dgm:spPr/>
      <dgm:t>
        <a:bodyPr/>
        <a:lstStyle/>
        <a:p>
          <a:r>
            <a:rPr lang="en-GB" b="1"/>
            <a:t>Positive: </a:t>
          </a:r>
          <a:r>
            <a:rPr lang="en-GB"/>
            <a:t>best, love, high-five, amazing, perfect, thanks</a:t>
          </a:r>
          <a:endParaRPr lang="en-US"/>
        </a:p>
      </dgm:t>
    </dgm:pt>
    <dgm:pt modelId="{A365D385-B862-489F-A49A-8B703307A0C4}" type="parTrans" cxnId="{853B2B34-5814-45E3-9F37-05C0CE02D52D}">
      <dgm:prSet/>
      <dgm:spPr/>
      <dgm:t>
        <a:bodyPr/>
        <a:lstStyle/>
        <a:p>
          <a:endParaRPr lang="en-US"/>
        </a:p>
      </dgm:t>
    </dgm:pt>
    <dgm:pt modelId="{55D4560D-0CCE-4ADB-B300-EBA475529060}" type="sibTrans" cxnId="{853B2B34-5814-45E3-9F37-05C0CE02D52D}">
      <dgm:prSet/>
      <dgm:spPr/>
      <dgm:t>
        <a:bodyPr/>
        <a:lstStyle/>
        <a:p>
          <a:endParaRPr lang="en-US"/>
        </a:p>
      </dgm:t>
    </dgm:pt>
    <dgm:pt modelId="{E4D5484B-588F-424E-A868-AD2DD5CCC775}">
      <dgm:prSet/>
      <dgm:spPr/>
      <dgm:t>
        <a:bodyPr/>
        <a:lstStyle/>
        <a:p>
          <a:r>
            <a:rPr lang="en-GB" b="1"/>
            <a:t>Negative: </a:t>
          </a:r>
          <a:r>
            <a:rPr lang="en-GB"/>
            <a:t>worst, hate, ugh, disappointed, bad, avoid</a:t>
          </a:r>
          <a:endParaRPr lang="en-US"/>
        </a:p>
      </dgm:t>
    </dgm:pt>
    <dgm:pt modelId="{B2844C44-69C0-4143-82C9-1ACBD37D7F6B}" type="parTrans" cxnId="{6429E12F-56D2-428E-9015-FE55F71806BB}">
      <dgm:prSet/>
      <dgm:spPr/>
      <dgm:t>
        <a:bodyPr/>
        <a:lstStyle/>
        <a:p>
          <a:endParaRPr lang="en-US"/>
        </a:p>
      </dgm:t>
    </dgm:pt>
    <dgm:pt modelId="{0D3C6E1C-E280-44D0-B2B8-7996C009F5BF}" type="sibTrans" cxnId="{6429E12F-56D2-428E-9015-FE55F71806BB}">
      <dgm:prSet/>
      <dgm:spPr/>
      <dgm:t>
        <a:bodyPr/>
        <a:lstStyle/>
        <a:p>
          <a:endParaRPr lang="en-US"/>
        </a:p>
      </dgm:t>
    </dgm:pt>
    <dgm:pt modelId="{9133F564-FFA9-475D-9161-FB64056381F4}">
      <dgm:prSet/>
      <dgm:spPr/>
      <dgm:t>
        <a:bodyPr/>
        <a:lstStyle/>
        <a:p>
          <a:r>
            <a:rPr lang="en-GB"/>
            <a:t>Let a sentimental analysis tool do the work for you</a:t>
          </a:r>
          <a:endParaRPr lang="en-US"/>
        </a:p>
      </dgm:t>
    </dgm:pt>
    <dgm:pt modelId="{9FF6A1F6-9134-4894-89F1-218977882AB9}" type="parTrans" cxnId="{776EB7CF-B878-4634-A984-83CD495BFA68}">
      <dgm:prSet/>
      <dgm:spPr/>
      <dgm:t>
        <a:bodyPr/>
        <a:lstStyle/>
        <a:p>
          <a:endParaRPr lang="en-US"/>
        </a:p>
      </dgm:t>
    </dgm:pt>
    <dgm:pt modelId="{41922356-3DAD-4F09-B5F7-050D82E8C7A2}" type="sibTrans" cxnId="{776EB7CF-B878-4634-A984-83CD495BFA68}">
      <dgm:prSet/>
      <dgm:spPr/>
      <dgm:t>
        <a:bodyPr/>
        <a:lstStyle/>
        <a:p>
          <a:endParaRPr lang="en-US"/>
        </a:p>
      </dgm:t>
    </dgm:pt>
    <dgm:pt modelId="{F5A24EBC-2984-466E-818B-CD1233B7D455}">
      <dgm:prSet/>
      <dgm:spPr/>
      <dgm:t>
        <a:bodyPr/>
        <a:lstStyle/>
        <a:p>
          <a:r>
            <a:rPr lang="en-GB"/>
            <a:t>Step up your customer service</a:t>
          </a:r>
          <a:endParaRPr lang="en-US"/>
        </a:p>
      </dgm:t>
    </dgm:pt>
    <dgm:pt modelId="{6DAB6757-4264-48CD-A1BD-9890F4A04572}" type="parTrans" cxnId="{C796D416-9487-486C-B258-A3F39DB34FB7}">
      <dgm:prSet/>
      <dgm:spPr/>
      <dgm:t>
        <a:bodyPr/>
        <a:lstStyle/>
        <a:p>
          <a:endParaRPr lang="en-US"/>
        </a:p>
      </dgm:t>
    </dgm:pt>
    <dgm:pt modelId="{F98D67C0-F3DD-420B-83D1-BEFD9DECF251}" type="sibTrans" cxnId="{C796D416-9487-486C-B258-A3F39DB34FB7}">
      <dgm:prSet/>
      <dgm:spPr/>
      <dgm:t>
        <a:bodyPr/>
        <a:lstStyle/>
        <a:p>
          <a:endParaRPr lang="en-US"/>
        </a:p>
      </dgm:t>
    </dgm:pt>
    <dgm:pt modelId="{725F4B99-A3EE-42C1-AC9C-A5F221F50CD4}">
      <dgm:prSet/>
      <dgm:spPr/>
      <dgm:t>
        <a:bodyPr/>
        <a:lstStyle/>
        <a:p>
          <a:r>
            <a:rPr lang="en-GB"/>
            <a:t>Spot opportunities to improve your products</a:t>
          </a:r>
          <a:endParaRPr lang="en-US"/>
        </a:p>
      </dgm:t>
    </dgm:pt>
    <dgm:pt modelId="{F2A68578-68BC-462C-ABCE-624001AE34FD}" type="parTrans" cxnId="{A39EB39E-EE39-4623-B46D-C8B878ADB757}">
      <dgm:prSet/>
      <dgm:spPr/>
      <dgm:t>
        <a:bodyPr/>
        <a:lstStyle/>
        <a:p>
          <a:endParaRPr lang="en-US"/>
        </a:p>
      </dgm:t>
    </dgm:pt>
    <dgm:pt modelId="{0908553F-7842-4C1D-B696-90B3FBBCF355}" type="sibTrans" cxnId="{A39EB39E-EE39-4623-B46D-C8B878ADB757}">
      <dgm:prSet/>
      <dgm:spPr/>
      <dgm:t>
        <a:bodyPr/>
        <a:lstStyle/>
        <a:p>
          <a:endParaRPr lang="en-US"/>
        </a:p>
      </dgm:t>
    </dgm:pt>
    <dgm:pt modelId="{1AB734A2-6882-4DFA-AF81-F8AA03A27285}">
      <dgm:prSet/>
      <dgm:spPr/>
      <dgm:t>
        <a:bodyPr/>
        <a:lstStyle/>
        <a:p>
          <a:r>
            <a:rPr lang="en-GB"/>
            <a:t>Conduct comprehensive competitive analysis  and other analysis </a:t>
          </a:r>
          <a:endParaRPr lang="en-US"/>
        </a:p>
      </dgm:t>
    </dgm:pt>
    <dgm:pt modelId="{9F3E2C11-DDEA-4269-BE2A-1145CCE2A74E}" type="parTrans" cxnId="{958171A8-3186-408B-9D08-3F031969D1C3}">
      <dgm:prSet/>
      <dgm:spPr/>
      <dgm:t>
        <a:bodyPr/>
        <a:lstStyle/>
        <a:p>
          <a:endParaRPr lang="en-US"/>
        </a:p>
      </dgm:t>
    </dgm:pt>
    <dgm:pt modelId="{561305FC-4689-45D7-94B0-76A972E432D4}" type="sibTrans" cxnId="{958171A8-3186-408B-9D08-3F031969D1C3}">
      <dgm:prSet/>
      <dgm:spPr/>
      <dgm:t>
        <a:bodyPr/>
        <a:lstStyle/>
        <a:p>
          <a:endParaRPr lang="en-US"/>
        </a:p>
      </dgm:t>
    </dgm:pt>
    <dgm:pt modelId="{B9E56FE5-8E29-47D9-913A-EEC97E8A66D6}">
      <dgm:prSet/>
      <dgm:spPr/>
      <dgm:t>
        <a:bodyPr/>
        <a:lstStyle/>
        <a:p>
          <a:r>
            <a:rPr lang="en-GB"/>
            <a:t>Firms already use AI to translate big data into manageable information and knowledge, which can form input to effective marketing and sales strategies (</a:t>
          </a:r>
          <a:r>
            <a:rPr lang="en-GB">
              <a:hlinkClick xmlns:r="http://schemas.openxmlformats.org/officeDocument/2006/relationships" r:id="rId1"/>
            </a:rPr>
            <a:t>Paschen </a:t>
          </a:r>
          <a:r>
            <a:rPr lang="en-GB" i="1">
              <a:hlinkClick xmlns:r="http://schemas.openxmlformats.org/officeDocument/2006/relationships" r:id="rId1"/>
            </a:rPr>
            <a:t>et al</a:t>
          </a:r>
          <a:r>
            <a:rPr lang="en-GB">
              <a:hlinkClick xmlns:r="http://schemas.openxmlformats.org/officeDocument/2006/relationships" r:id="rId1"/>
            </a:rPr>
            <a:t>., 2019</a:t>
          </a:r>
          <a:r>
            <a:rPr lang="en-GB"/>
            <a:t>).</a:t>
          </a:r>
          <a:endParaRPr lang="en-US"/>
        </a:p>
      </dgm:t>
    </dgm:pt>
    <dgm:pt modelId="{7F7A8F4B-857A-42C9-ACE3-4A005DD48020}" type="parTrans" cxnId="{8D8AB6B3-150E-4894-836A-92089C8D5C07}">
      <dgm:prSet/>
      <dgm:spPr/>
      <dgm:t>
        <a:bodyPr/>
        <a:lstStyle/>
        <a:p>
          <a:endParaRPr lang="en-US"/>
        </a:p>
      </dgm:t>
    </dgm:pt>
    <dgm:pt modelId="{28100A9C-CFD9-4D35-8B64-0C67A8D0F42A}" type="sibTrans" cxnId="{8D8AB6B3-150E-4894-836A-92089C8D5C07}">
      <dgm:prSet/>
      <dgm:spPr/>
      <dgm:t>
        <a:bodyPr/>
        <a:lstStyle/>
        <a:p>
          <a:endParaRPr lang="en-US"/>
        </a:p>
      </dgm:t>
    </dgm:pt>
    <dgm:pt modelId="{BF3EADE0-AD04-467E-AD53-78E4053E0E74}" type="pres">
      <dgm:prSet presAssocID="{18D13FCF-5029-43CD-A5FB-1E873CC499A5}" presName="Name0" presStyleCnt="0">
        <dgm:presLayoutVars>
          <dgm:dir/>
          <dgm:resizeHandles val="exact"/>
        </dgm:presLayoutVars>
      </dgm:prSet>
      <dgm:spPr/>
    </dgm:pt>
    <dgm:pt modelId="{778B4D0D-3BFB-4C22-970C-0ACA65481249}" type="pres">
      <dgm:prSet presAssocID="{19D38379-02CD-4BB0-B571-E65BF1800686}" presName="node" presStyleLbl="node1" presStyleIdx="0" presStyleCnt="8">
        <dgm:presLayoutVars>
          <dgm:bulletEnabled val="1"/>
        </dgm:presLayoutVars>
      </dgm:prSet>
      <dgm:spPr/>
    </dgm:pt>
    <dgm:pt modelId="{7363B56D-8948-4FC3-82CE-35FDBA5CE3C9}" type="pres">
      <dgm:prSet presAssocID="{6BBD1720-6234-41B5-A223-287E83473CC7}" presName="sibTrans" presStyleLbl="sibTrans1D1" presStyleIdx="0" presStyleCnt="7"/>
      <dgm:spPr/>
    </dgm:pt>
    <dgm:pt modelId="{A689EA6B-69B7-4E7C-999B-5254C547E6F9}" type="pres">
      <dgm:prSet presAssocID="{6BBD1720-6234-41B5-A223-287E83473CC7}" presName="connectorText" presStyleLbl="sibTrans1D1" presStyleIdx="0" presStyleCnt="7"/>
      <dgm:spPr/>
    </dgm:pt>
    <dgm:pt modelId="{7C148294-2BCA-4EFF-9588-6A023DB3B8EC}" type="pres">
      <dgm:prSet presAssocID="{90D72F15-506F-482A-A7A1-79074478C5D2}" presName="node" presStyleLbl="node1" presStyleIdx="1" presStyleCnt="8">
        <dgm:presLayoutVars>
          <dgm:bulletEnabled val="1"/>
        </dgm:presLayoutVars>
      </dgm:prSet>
      <dgm:spPr/>
    </dgm:pt>
    <dgm:pt modelId="{04736CB4-29C3-411D-8955-8EBED9085C3B}" type="pres">
      <dgm:prSet presAssocID="{55D4560D-0CCE-4ADB-B300-EBA475529060}" presName="sibTrans" presStyleLbl="sibTrans1D1" presStyleIdx="1" presStyleCnt="7"/>
      <dgm:spPr/>
    </dgm:pt>
    <dgm:pt modelId="{7AF4F993-10D5-47F8-B158-EBE588FC016E}" type="pres">
      <dgm:prSet presAssocID="{55D4560D-0CCE-4ADB-B300-EBA475529060}" presName="connectorText" presStyleLbl="sibTrans1D1" presStyleIdx="1" presStyleCnt="7"/>
      <dgm:spPr/>
    </dgm:pt>
    <dgm:pt modelId="{46DCE3A1-F530-4C37-B90D-4F61419E6230}" type="pres">
      <dgm:prSet presAssocID="{E4D5484B-588F-424E-A868-AD2DD5CCC775}" presName="node" presStyleLbl="node1" presStyleIdx="2" presStyleCnt="8">
        <dgm:presLayoutVars>
          <dgm:bulletEnabled val="1"/>
        </dgm:presLayoutVars>
      </dgm:prSet>
      <dgm:spPr/>
    </dgm:pt>
    <dgm:pt modelId="{AD4B5E4B-25D2-458D-99A9-300FB55F3CE7}" type="pres">
      <dgm:prSet presAssocID="{0D3C6E1C-E280-44D0-B2B8-7996C009F5BF}" presName="sibTrans" presStyleLbl="sibTrans1D1" presStyleIdx="2" presStyleCnt="7"/>
      <dgm:spPr/>
    </dgm:pt>
    <dgm:pt modelId="{4B87C941-356B-44B2-A11B-726B7920B221}" type="pres">
      <dgm:prSet presAssocID="{0D3C6E1C-E280-44D0-B2B8-7996C009F5BF}" presName="connectorText" presStyleLbl="sibTrans1D1" presStyleIdx="2" presStyleCnt="7"/>
      <dgm:spPr/>
    </dgm:pt>
    <dgm:pt modelId="{1964ABCB-A59B-4C92-B0CE-6031215991A3}" type="pres">
      <dgm:prSet presAssocID="{9133F564-FFA9-475D-9161-FB64056381F4}" presName="node" presStyleLbl="node1" presStyleIdx="3" presStyleCnt="8">
        <dgm:presLayoutVars>
          <dgm:bulletEnabled val="1"/>
        </dgm:presLayoutVars>
      </dgm:prSet>
      <dgm:spPr/>
    </dgm:pt>
    <dgm:pt modelId="{7833E69C-80BB-4E9D-82DD-7332607E9655}" type="pres">
      <dgm:prSet presAssocID="{41922356-3DAD-4F09-B5F7-050D82E8C7A2}" presName="sibTrans" presStyleLbl="sibTrans1D1" presStyleIdx="3" presStyleCnt="7"/>
      <dgm:spPr/>
    </dgm:pt>
    <dgm:pt modelId="{774DAB42-5AB1-4AB9-92ED-0532AC8A1021}" type="pres">
      <dgm:prSet presAssocID="{41922356-3DAD-4F09-B5F7-050D82E8C7A2}" presName="connectorText" presStyleLbl="sibTrans1D1" presStyleIdx="3" presStyleCnt="7"/>
      <dgm:spPr/>
    </dgm:pt>
    <dgm:pt modelId="{0BB4B3F5-A028-4525-929A-003574862CFB}" type="pres">
      <dgm:prSet presAssocID="{F5A24EBC-2984-466E-818B-CD1233B7D455}" presName="node" presStyleLbl="node1" presStyleIdx="4" presStyleCnt="8">
        <dgm:presLayoutVars>
          <dgm:bulletEnabled val="1"/>
        </dgm:presLayoutVars>
      </dgm:prSet>
      <dgm:spPr/>
    </dgm:pt>
    <dgm:pt modelId="{5AB0B8F9-3D2C-4F63-ABCC-E0243FA96838}" type="pres">
      <dgm:prSet presAssocID="{F98D67C0-F3DD-420B-83D1-BEFD9DECF251}" presName="sibTrans" presStyleLbl="sibTrans1D1" presStyleIdx="4" presStyleCnt="7"/>
      <dgm:spPr/>
    </dgm:pt>
    <dgm:pt modelId="{9918BD02-2AB0-4BC2-A920-C011BEDB4CB7}" type="pres">
      <dgm:prSet presAssocID="{F98D67C0-F3DD-420B-83D1-BEFD9DECF251}" presName="connectorText" presStyleLbl="sibTrans1D1" presStyleIdx="4" presStyleCnt="7"/>
      <dgm:spPr/>
    </dgm:pt>
    <dgm:pt modelId="{0F444432-E33A-4430-B9DB-DB2DE9DADE0A}" type="pres">
      <dgm:prSet presAssocID="{725F4B99-A3EE-42C1-AC9C-A5F221F50CD4}" presName="node" presStyleLbl="node1" presStyleIdx="5" presStyleCnt="8">
        <dgm:presLayoutVars>
          <dgm:bulletEnabled val="1"/>
        </dgm:presLayoutVars>
      </dgm:prSet>
      <dgm:spPr/>
    </dgm:pt>
    <dgm:pt modelId="{F14EA5D8-AEB0-4BF7-B6C0-D0257DFB1240}" type="pres">
      <dgm:prSet presAssocID="{0908553F-7842-4C1D-B696-90B3FBBCF355}" presName="sibTrans" presStyleLbl="sibTrans1D1" presStyleIdx="5" presStyleCnt="7"/>
      <dgm:spPr/>
    </dgm:pt>
    <dgm:pt modelId="{39F8D43C-C240-4166-A0E5-6DD025427DAD}" type="pres">
      <dgm:prSet presAssocID="{0908553F-7842-4C1D-B696-90B3FBBCF355}" presName="connectorText" presStyleLbl="sibTrans1D1" presStyleIdx="5" presStyleCnt="7"/>
      <dgm:spPr/>
    </dgm:pt>
    <dgm:pt modelId="{F8291BBA-8F5F-405E-B4A6-2FCD153C14DE}" type="pres">
      <dgm:prSet presAssocID="{1AB734A2-6882-4DFA-AF81-F8AA03A27285}" presName="node" presStyleLbl="node1" presStyleIdx="6" presStyleCnt="8">
        <dgm:presLayoutVars>
          <dgm:bulletEnabled val="1"/>
        </dgm:presLayoutVars>
      </dgm:prSet>
      <dgm:spPr/>
    </dgm:pt>
    <dgm:pt modelId="{6CF37AAF-663B-41F3-8C84-36E640C8094D}" type="pres">
      <dgm:prSet presAssocID="{561305FC-4689-45D7-94B0-76A972E432D4}" presName="sibTrans" presStyleLbl="sibTrans1D1" presStyleIdx="6" presStyleCnt="7"/>
      <dgm:spPr/>
    </dgm:pt>
    <dgm:pt modelId="{C3EFD545-C1E3-4227-8906-7D0696A1B525}" type="pres">
      <dgm:prSet presAssocID="{561305FC-4689-45D7-94B0-76A972E432D4}" presName="connectorText" presStyleLbl="sibTrans1D1" presStyleIdx="6" presStyleCnt="7"/>
      <dgm:spPr/>
    </dgm:pt>
    <dgm:pt modelId="{365AB121-4154-4A7A-BE00-7524127CC01D}" type="pres">
      <dgm:prSet presAssocID="{B9E56FE5-8E29-47D9-913A-EEC97E8A66D6}" presName="node" presStyleLbl="node1" presStyleIdx="7" presStyleCnt="8">
        <dgm:presLayoutVars>
          <dgm:bulletEnabled val="1"/>
        </dgm:presLayoutVars>
      </dgm:prSet>
      <dgm:spPr/>
    </dgm:pt>
  </dgm:ptLst>
  <dgm:cxnLst>
    <dgm:cxn modelId="{ED5EEA00-2BF4-4F85-A98A-CC53608E0554}" type="presOf" srcId="{561305FC-4689-45D7-94B0-76A972E432D4}" destId="{C3EFD545-C1E3-4227-8906-7D0696A1B525}" srcOrd="1" destOrd="0" presId="urn:microsoft.com/office/officeart/2016/7/layout/RepeatingBendingProcessNew"/>
    <dgm:cxn modelId="{ED8E2002-88BD-4B12-B7FB-9773719FE80D}" type="presOf" srcId="{55D4560D-0CCE-4ADB-B300-EBA475529060}" destId="{04736CB4-29C3-411D-8955-8EBED9085C3B}" srcOrd="0" destOrd="0" presId="urn:microsoft.com/office/officeart/2016/7/layout/RepeatingBendingProcessNew"/>
    <dgm:cxn modelId="{51E6F60D-E677-4799-A7C8-C387A96C24EA}" type="presOf" srcId="{725F4B99-A3EE-42C1-AC9C-A5F221F50CD4}" destId="{0F444432-E33A-4430-B9DB-DB2DE9DADE0A}" srcOrd="0" destOrd="0" presId="urn:microsoft.com/office/officeart/2016/7/layout/RepeatingBendingProcessNew"/>
    <dgm:cxn modelId="{F7834E10-908A-48A9-8FF6-7A13066F097D}" type="presOf" srcId="{F5A24EBC-2984-466E-818B-CD1233B7D455}" destId="{0BB4B3F5-A028-4525-929A-003574862CFB}" srcOrd="0" destOrd="0" presId="urn:microsoft.com/office/officeart/2016/7/layout/RepeatingBendingProcessNew"/>
    <dgm:cxn modelId="{0B140616-4A9E-4327-B02D-E3F65AA6F91B}" type="presOf" srcId="{1AB734A2-6882-4DFA-AF81-F8AA03A27285}" destId="{F8291BBA-8F5F-405E-B4A6-2FCD153C14DE}" srcOrd="0" destOrd="0" presId="urn:microsoft.com/office/officeart/2016/7/layout/RepeatingBendingProcessNew"/>
    <dgm:cxn modelId="{C796D416-9487-486C-B258-A3F39DB34FB7}" srcId="{18D13FCF-5029-43CD-A5FB-1E873CC499A5}" destId="{F5A24EBC-2984-466E-818B-CD1233B7D455}" srcOrd="4" destOrd="0" parTransId="{6DAB6757-4264-48CD-A1BD-9890F4A04572}" sibTransId="{F98D67C0-F3DD-420B-83D1-BEFD9DECF251}"/>
    <dgm:cxn modelId="{68F3931B-B380-40A0-9D04-8B03D0AF6EA8}" type="presOf" srcId="{6BBD1720-6234-41B5-A223-287E83473CC7}" destId="{7363B56D-8948-4FC3-82CE-35FDBA5CE3C9}" srcOrd="0" destOrd="0" presId="urn:microsoft.com/office/officeart/2016/7/layout/RepeatingBendingProcessNew"/>
    <dgm:cxn modelId="{3222DD2A-06C6-48B6-A73F-2C1AA24E3353}" srcId="{18D13FCF-5029-43CD-A5FB-1E873CC499A5}" destId="{19D38379-02CD-4BB0-B571-E65BF1800686}" srcOrd="0" destOrd="0" parTransId="{CF28C05F-932C-445A-A387-A370EE0154DE}" sibTransId="{6BBD1720-6234-41B5-A223-287E83473CC7}"/>
    <dgm:cxn modelId="{6429E12F-56D2-428E-9015-FE55F71806BB}" srcId="{18D13FCF-5029-43CD-A5FB-1E873CC499A5}" destId="{E4D5484B-588F-424E-A868-AD2DD5CCC775}" srcOrd="2" destOrd="0" parTransId="{B2844C44-69C0-4143-82C9-1ACBD37D7F6B}" sibTransId="{0D3C6E1C-E280-44D0-B2B8-7996C009F5BF}"/>
    <dgm:cxn modelId="{853B2B34-5814-45E3-9F37-05C0CE02D52D}" srcId="{18D13FCF-5029-43CD-A5FB-1E873CC499A5}" destId="{90D72F15-506F-482A-A7A1-79074478C5D2}" srcOrd="1" destOrd="0" parTransId="{A365D385-B862-489F-A49A-8B703307A0C4}" sibTransId="{55D4560D-0CCE-4ADB-B300-EBA475529060}"/>
    <dgm:cxn modelId="{325BDC4C-951C-4F4D-B958-67EC9147CD1B}" type="presOf" srcId="{0D3C6E1C-E280-44D0-B2B8-7996C009F5BF}" destId="{4B87C941-356B-44B2-A11B-726B7920B221}" srcOrd="1" destOrd="0" presId="urn:microsoft.com/office/officeart/2016/7/layout/RepeatingBendingProcessNew"/>
    <dgm:cxn modelId="{54C1E65B-DC3A-4843-A67D-9EB2AFD22A77}" type="presOf" srcId="{41922356-3DAD-4F09-B5F7-050D82E8C7A2}" destId="{7833E69C-80BB-4E9D-82DD-7332607E9655}" srcOrd="0" destOrd="0" presId="urn:microsoft.com/office/officeart/2016/7/layout/RepeatingBendingProcessNew"/>
    <dgm:cxn modelId="{4A72EE6F-5C55-4FA3-A4A1-CDF99C6E3CDF}" type="presOf" srcId="{18D13FCF-5029-43CD-A5FB-1E873CC499A5}" destId="{BF3EADE0-AD04-467E-AD53-78E4053E0E74}" srcOrd="0" destOrd="0" presId="urn:microsoft.com/office/officeart/2016/7/layout/RepeatingBendingProcessNew"/>
    <dgm:cxn modelId="{CF882471-17A7-4B28-835C-C976BBE25018}" type="presOf" srcId="{90D72F15-506F-482A-A7A1-79074478C5D2}" destId="{7C148294-2BCA-4EFF-9588-6A023DB3B8EC}" srcOrd="0" destOrd="0" presId="urn:microsoft.com/office/officeart/2016/7/layout/RepeatingBendingProcessNew"/>
    <dgm:cxn modelId="{5797DE8D-F946-4748-ADFB-3096F003D22D}" type="presOf" srcId="{0908553F-7842-4C1D-B696-90B3FBBCF355}" destId="{39F8D43C-C240-4166-A0E5-6DD025427DAD}" srcOrd="1" destOrd="0" presId="urn:microsoft.com/office/officeart/2016/7/layout/RepeatingBendingProcessNew"/>
    <dgm:cxn modelId="{CF047291-D8C9-4B62-8613-8408D4C165F1}" type="presOf" srcId="{F98D67C0-F3DD-420B-83D1-BEFD9DECF251}" destId="{5AB0B8F9-3D2C-4F63-ABCC-E0243FA96838}" srcOrd="0" destOrd="0" presId="urn:microsoft.com/office/officeart/2016/7/layout/RepeatingBendingProcessNew"/>
    <dgm:cxn modelId="{A39EB39E-EE39-4623-B46D-C8B878ADB757}" srcId="{18D13FCF-5029-43CD-A5FB-1E873CC499A5}" destId="{725F4B99-A3EE-42C1-AC9C-A5F221F50CD4}" srcOrd="5" destOrd="0" parTransId="{F2A68578-68BC-462C-ABCE-624001AE34FD}" sibTransId="{0908553F-7842-4C1D-B696-90B3FBBCF355}"/>
    <dgm:cxn modelId="{5A7BA8A5-164B-49CD-94F9-49EB38379444}" type="presOf" srcId="{B9E56FE5-8E29-47D9-913A-EEC97E8A66D6}" destId="{365AB121-4154-4A7A-BE00-7524127CC01D}" srcOrd="0" destOrd="0" presId="urn:microsoft.com/office/officeart/2016/7/layout/RepeatingBendingProcessNew"/>
    <dgm:cxn modelId="{C2B4B6A5-1AC5-4BE7-B5FF-57939BA0A09E}" type="presOf" srcId="{E4D5484B-588F-424E-A868-AD2DD5CCC775}" destId="{46DCE3A1-F530-4C37-B90D-4F61419E6230}" srcOrd="0" destOrd="0" presId="urn:microsoft.com/office/officeart/2016/7/layout/RepeatingBendingProcessNew"/>
    <dgm:cxn modelId="{958171A8-3186-408B-9D08-3F031969D1C3}" srcId="{18D13FCF-5029-43CD-A5FB-1E873CC499A5}" destId="{1AB734A2-6882-4DFA-AF81-F8AA03A27285}" srcOrd="6" destOrd="0" parTransId="{9F3E2C11-DDEA-4269-BE2A-1145CCE2A74E}" sibTransId="{561305FC-4689-45D7-94B0-76A972E432D4}"/>
    <dgm:cxn modelId="{8D8AB6B3-150E-4894-836A-92089C8D5C07}" srcId="{18D13FCF-5029-43CD-A5FB-1E873CC499A5}" destId="{B9E56FE5-8E29-47D9-913A-EEC97E8A66D6}" srcOrd="7" destOrd="0" parTransId="{7F7A8F4B-857A-42C9-ACE3-4A005DD48020}" sibTransId="{28100A9C-CFD9-4D35-8B64-0C67A8D0F42A}"/>
    <dgm:cxn modelId="{FA08C3C3-CA40-4981-BC0C-25E59EA0348C}" type="presOf" srcId="{561305FC-4689-45D7-94B0-76A972E432D4}" destId="{6CF37AAF-663B-41F3-8C84-36E640C8094D}" srcOrd="0" destOrd="0" presId="urn:microsoft.com/office/officeart/2016/7/layout/RepeatingBendingProcessNew"/>
    <dgm:cxn modelId="{776EB7CF-B878-4634-A984-83CD495BFA68}" srcId="{18D13FCF-5029-43CD-A5FB-1E873CC499A5}" destId="{9133F564-FFA9-475D-9161-FB64056381F4}" srcOrd="3" destOrd="0" parTransId="{9FF6A1F6-9134-4894-89F1-218977882AB9}" sibTransId="{41922356-3DAD-4F09-B5F7-050D82E8C7A2}"/>
    <dgm:cxn modelId="{D35ABED7-A58D-462C-95F5-4183DBEB4377}" type="presOf" srcId="{F98D67C0-F3DD-420B-83D1-BEFD9DECF251}" destId="{9918BD02-2AB0-4BC2-A920-C011BEDB4CB7}" srcOrd="1" destOrd="0" presId="urn:microsoft.com/office/officeart/2016/7/layout/RepeatingBendingProcessNew"/>
    <dgm:cxn modelId="{E890EFD7-FE2B-4101-BB04-368BE2EA68A2}" type="presOf" srcId="{41922356-3DAD-4F09-B5F7-050D82E8C7A2}" destId="{774DAB42-5AB1-4AB9-92ED-0532AC8A1021}" srcOrd="1" destOrd="0" presId="urn:microsoft.com/office/officeart/2016/7/layout/RepeatingBendingProcessNew"/>
    <dgm:cxn modelId="{482828EE-AD3F-4E6D-9E02-0A00A7B7E978}" type="presOf" srcId="{0908553F-7842-4C1D-B696-90B3FBBCF355}" destId="{F14EA5D8-AEB0-4BF7-B6C0-D0257DFB1240}" srcOrd="0" destOrd="0" presId="urn:microsoft.com/office/officeart/2016/7/layout/RepeatingBendingProcessNew"/>
    <dgm:cxn modelId="{A740E9EE-46D9-453F-A054-2514DF6FA834}" type="presOf" srcId="{19D38379-02CD-4BB0-B571-E65BF1800686}" destId="{778B4D0D-3BFB-4C22-970C-0ACA65481249}" srcOrd="0" destOrd="0" presId="urn:microsoft.com/office/officeart/2016/7/layout/RepeatingBendingProcessNew"/>
    <dgm:cxn modelId="{2D1D15F6-F4CB-47C0-BB45-BE022480C835}" type="presOf" srcId="{55D4560D-0CCE-4ADB-B300-EBA475529060}" destId="{7AF4F993-10D5-47F8-B158-EBE588FC016E}" srcOrd="1" destOrd="0" presId="urn:microsoft.com/office/officeart/2016/7/layout/RepeatingBendingProcessNew"/>
    <dgm:cxn modelId="{CD7C71F6-FEA3-4C32-B5E8-2A9184F29D48}" type="presOf" srcId="{0D3C6E1C-E280-44D0-B2B8-7996C009F5BF}" destId="{AD4B5E4B-25D2-458D-99A9-300FB55F3CE7}" srcOrd="0" destOrd="0" presId="urn:microsoft.com/office/officeart/2016/7/layout/RepeatingBendingProcessNew"/>
    <dgm:cxn modelId="{52C218F7-86D8-476E-A28B-38A53A4A6A25}" type="presOf" srcId="{6BBD1720-6234-41B5-A223-287E83473CC7}" destId="{A689EA6B-69B7-4E7C-999B-5254C547E6F9}" srcOrd="1" destOrd="0" presId="urn:microsoft.com/office/officeart/2016/7/layout/RepeatingBendingProcessNew"/>
    <dgm:cxn modelId="{303DA7FA-FBCD-43BD-80C8-3709A365DE94}" type="presOf" srcId="{9133F564-FFA9-475D-9161-FB64056381F4}" destId="{1964ABCB-A59B-4C92-B0CE-6031215991A3}" srcOrd="0" destOrd="0" presId="urn:microsoft.com/office/officeart/2016/7/layout/RepeatingBendingProcessNew"/>
    <dgm:cxn modelId="{CF2E9DF2-AA1D-4054-8724-D39F912F0397}" type="presParOf" srcId="{BF3EADE0-AD04-467E-AD53-78E4053E0E74}" destId="{778B4D0D-3BFB-4C22-970C-0ACA65481249}" srcOrd="0" destOrd="0" presId="urn:microsoft.com/office/officeart/2016/7/layout/RepeatingBendingProcessNew"/>
    <dgm:cxn modelId="{90337054-6E71-4A26-B1A9-77B2CF68BB10}" type="presParOf" srcId="{BF3EADE0-AD04-467E-AD53-78E4053E0E74}" destId="{7363B56D-8948-4FC3-82CE-35FDBA5CE3C9}" srcOrd="1" destOrd="0" presId="urn:microsoft.com/office/officeart/2016/7/layout/RepeatingBendingProcessNew"/>
    <dgm:cxn modelId="{FF14ADB4-4147-4647-A7B0-6DE256890A3E}" type="presParOf" srcId="{7363B56D-8948-4FC3-82CE-35FDBA5CE3C9}" destId="{A689EA6B-69B7-4E7C-999B-5254C547E6F9}" srcOrd="0" destOrd="0" presId="urn:microsoft.com/office/officeart/2016/7/layout/RepeatingBendingProcessNew"/>
    <dgm:cxn modelId="{CB870606-566A-41F9-BDDA-A4073B52677A}" type="presParOf" srcId="{BF3EADE0-AD04-467E-AD53-78E4053E0E74}" destId="{7C148294-2BCA-4EFF-9588-6A023DB3B8EC}" srcOrd="2" destOrd="0" presId="urn:microsoft.com/office/officeart/2016/7/layout/RepeatingBendingProcessNew"/>
    <dgm:cxn modelId="{023B6C79-EC2F-49A3-8C4C-01705EA8718F}" type="presParOf" srcId="{BF3EADE0-AD04-467E-AD53-78E4053E0E74}" destId="{04736CB4-29C3-411D-8955-8EBED9085C3B}" srcOrd="3" destOrd="0" presId="urn:microsoft.com/office/officeart/2016/7/layout/RepeatingBendingProcessNew"/>
    <dgm:cxn modelId="{3A27B710-51D0-4E46-B4A2-E14779C37B5E}" type="presParOf" srcId="{04736CB4-29C3-411D-8955-8EBED9085C3B}" destId="{7AF4F993-10D5-47F8-B158-EBE588FC016E}" srcOrd="0" destOrd="0" presId="urn:microsoft.com/office/officeart/2016/7/layout/RepeatingBendingProcessNew"/>
    <dgm:cxn modelId="{49D6BDDC-55AE-463B-BA9A-CB4DA20700E8}" type="presParOf" srcId="{BF3EADE0-AD04-467E-AD53-78E4053E0E74}" destId="{46DCE3A1-F530-4C37-B90D-4F61419E6230}" srcOrd="4" destOrd="0" presId="urn:microsoft.com/office/officeart/2016/7/layout/RepeatingBendingProcessNew"/>
    <dgm:cxn modelId="{E6B75D9A-B37E-4AA4-9C43-B5CC381D7D1E}" type="presParOf" srcId="{BF3EADE0-AD04-467E-AD53-78E4053E0E74}" destId="{AD4B5E4B-25D2-458D-99A9-300FB55F3CE7}" srcOrd="5" destOrd="0" presId="urn:microsoft.com/office/officeart/2016/7/layout/RepeatingBendingProcessNew"/>
    <dgm:cxn modelId="{8C9576D1-2898-4B8F-9A13-8808C17789A1}" type="presParOf" srcId="{AD4B5E4B-25D2-458D-99A9-300FB55F3CE7}" destId="{4B87C941-356B-44B2-A11B-726B7920B221}" srcOrd="0" destOrd="0" presId="urn:microsoft.com/office/officeart/2016/7/layout/RepeatingBendingProcessNew"/>
    <dgm:cxn modelId="{55E843EB-E33A-4580-BD28-4476D9C4A694}" type="presParOf" srcId="{BF3EADE0-AD04-467E-AD53-78E4053E0E74}" destId="{1964ABCB-A59B-4C92-B0CE-6031215991A3}" srcOrd="6" destOrd="0" presId="urn:microsoft.com/office/officeart/2016/7/layout/RepeatingBendingProcessNew"/>
    <dgm:cxn modelId="{6BDB746B-E7DB-4A4D-8BFA-52F67CF6345D}" type="presParOf" srcId="{BF3EADE0-AD04-467E-AD53-78E4053E0E74}" destId="{7833E69C-80BB-4E9D-82DD-7332607E9655}" srcOrd="7" destOrd="0" presId="urn:microsoft.com/office/officeart/2016/7/layout/RepeatingBendingProcessNew"/>
    <dgm:cxn modelId="{E5CC54BF-734F-4400-B8DD-2D5F92934CD6}" type="presParOf" srcId="{7833E69C-80BB-4E9D-82DD-7332607E9655}" destId="{774DAB42-5AB1-4AB9-92ED-0532AC8A1021}" srcOrd="0" destOrd="0" presId="urn:microsoft.com/office/officeart/2016/7/layout/RepeatingBendingProcessNew"/>
    <dgm:cxn modelId="{FCCF4EF1-8DD7-4EB9-BB16-2C9DE2E0DEC8}" type="presParOf" srcId="{BF3EADE0-AD04-467E-AD53-78E4053E0E74}" destId="{0BB4B3F5-A028-4525-929A-003574862CFB}" srcOrd="8" destOrd="0" presId="urn:microsoft.com/office/officeart/2016/7/layout/RepeatingBendingProcessNew"/>
    <dgm:cxn modelId="{28AC9B28-432F-4016-A2A9-0DB1A8589A23}" type="presParOf" srcId="{BF3EADE0-AD04-467E-AD53-78E4053E0E74}" destId="{5AB0B8F9-3D2C-4F63-ABCC-E0243FA96838}" srcOrd="9" destOrd="0" presId="urn:microsoft.com/office/officeart/2016/7/layout/RepeatingBendingProcessNew"/>
    <dgm:cxn modelId="{F17AEA3E-D80D-44C7-8039-119B014C7993}" type="presParOf" srcId="{5AB0B8F9-3D2C-4F63-ABCC-E0243FA96838}" destId="{9918BD02-2AB0-4BC2-A920-C011BEDB4CB7}" srcOrd="0" destOrd="0" presId="urn:microsoft.com/office/officeart/2016/7/layout/RepeatingBendingProcessNew"/>
    <dgm:cxn modelId="{FF98A4B7-7733-48BE-A865-5F122B9FB195}" type="presParOf" srcId="{BF3EADE0-AD04-467E-AD53-78E4053E0E74}" destId="{0F444432-E33A-4430-B9DB-DB2DE9DADE0A}" srcOrd="10" destOrd="0" presId="urn:microsoft.com/office/officeart/2016/7/layout/RepeatingBendingProcessNew"/>
    <dgm:cxn modelId="{BC248971-625C-4CB6-AC99-CC0BE4D3D282}" type="presParOf" srcId="{BF3EADE0-AD04-467E-AD53-78E4053E0E74}" destId="{F14EA5D8-AEB0-4BF7-B6C0-D0257DFB1240}" srcOrd="11" destOrd="0" presId="urn:microsoft.com/office/officeart/2016/7/layout/RepeatingBendingProcessNew"/>
    <dgm:cxn modelId="{EAACE7F9-1BB8-418B-A5ED-63CB98FEE310}" type="presParOf" srcId="{F14EA5D8-AEB0-4BF7-B6C0-D0257DFB1240}" destId="{39F8D43C-C240-4166-A0E5-6DD025427DAD}" srcOrd="0" destOrd="0" presId="urn:microsoft.com/office/officeart/2016/7/layout/RepeatingBendingProcessNew"/>
    <dgm:cxn modelId="{204F24D0-D3B8-4149-B2DF-65EAF62C71D6}" type="presParOf" srcId="{BF3EADE0-AD04-467E-AD53-78E4053E0E74}" destId="{F8291BBA-8F5F-405E-B4A6-2FCD153C14DE}" srcOrd="12" destOrd="0" presId="urn:microsoft.com/office/officeart/2016/7/layout/RepeatingBendingProcessNew"/>
    <dgm:cxn modelId="{6CA632B5-4F67-44F4-9C7E-D9111B99A329}" type="presParOf" srcId="{BF3EADE0-AD04-467E-AD53-78E4053E0E74}" destId="{6CF37AAF-663B-41F3-8C84-36E640C8094D}" srcOrd="13" destOrd="0" presId="urn:microsoft.com/office/officeart/2016/7/layout/RepeatingBendingProcessNew"/>
    <dgm:cxn modelId="{4AE663F5-B64F-419E-B55C-4D8C2E18652A}" type="presParOf" srcId="{6CF37AAF-663B-41F3-8C84-36E640C8094D}" destId="{C3EFD545-C1E3-4227-8906-7D0696A1B525}" srcOrd="0" destOrd="0" presId="urn:microsoft.com/office/officeart/2016/7/layout/RepeatingBendingProcessNew"/>
    <dgm:cxn modelId="{319C8785-800B-4B92-B1A3-177BE33D6D2E}" type="presParOf" srcId="{BF3EADE0-AD04-467E-AD53-78E4053E0E74}" destId="{365AB121-4154-4A7A-BE00-7524127CC01D}" srcOrd="14"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FE4D0F-7943-477D-9FDE-4F553D19A03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353297-4FD0-4641-A603-5B3EE4D8EACC}">
      <dgm:prSet/>
      <dgm:spPr/>
      <dgm:t>
        <a:bodyPr/>
        <a:lstStyle/>
        <a:p>
          <a:r>
            <a:rPr lang="en-GB"/>
            <a:t>1.weak</a:t>
          </a:r>
          <a:endParaRPr lang="en-US"/>
        </a:p>
      </dgm:t>
    </dgm:pt>
    <dgm:pt modelId="{2251AD61-B38A-4191-963D-3A3A1D2B79CA}" type="parTrans" cxnId="{07011E73-25E7-4D1E-AFF8-51268D1B6F28}">
      <dgm:prSet/>
      <dgm:spPr/>
      <dgm:t>
        <a:bodyPr/>
        <a:lstStyle/>
        <a:p>
          <a:endParaRPr lang="en-US"/>
        </a:p>
      </dgm:t>
    </dgm:pt>
    <dgm:pt modelId="{C3E7C7D9-D609-486B-B454-A174EF44BC53}" type="sibTrans" cxnId="{07011E73-25E7-4D1E-AFF8-51268D1B6F28}">
      <dgm:prSet/>
      <dgm:spPr/>
      <dgm:t>
        <a:bodyPr/>
        <a:lstStyle/>
        <a:p>
          <a:endParaRPr lang="en-US"/>
        </a:p>
      </dgm:t>
    </dgm:pt>
    <dgm:pt modelId="{DA35BF02-313D-497B-8DB5-E7517E257B8A}">
      <dgm:prSet/>
      <dgm:spPr/>
      <dgm:t>
        <a:bodyPr/>
        <a:lstStyle/>
        <a:p>
          <a:r>
            <a:rPr lang="en-GB"/>
            <a:t>2.strong</a:t>
          </a:r>
          <a:endParaRPr lang="en-US"/>
        </a:p>
      </dgm:t>
    </dgm:pt>
    <dgm:pt modelId="{517FA910-11D5-4D94-90A2-8B2728252600}" type="parTrans" cxnId="{46D1CAD8-EFF9-4DD9-AE68-522B355BE2C0}">
      <dgm:prSet/>
      <dgm:spPr/>
      <dgm:t>
        <a:bodyPr/>
        <a:lstStyle/>
        <a:p>
          <a:endParaRPr lang="en-US"/>
        </a:p>
      </dgm:t>
    </dgm:pt>
    <dgm:pt modelId="{B347B643-8E1A-4B16-A5E4-FB658D90C53D}" type="sibTrans" cxnId="{46D1CAD8-EFF9-4DD9-AE68-522B355BE2C0}">
      <dgm:prSet/>
      <dgm:spPr/>
      <dgm:t>
        <a:bodyPr/>
        <a:lstStyle/>
        <a:p>
          <a:endParaRPr lang="en-US"/>
        </a:p>
      </dgm:t>
    </dgm:pt>
    <dgm:pt modelId="{3FC64E66-54E1-4DBB-9156-B2087D85DEEC}" type="pres">
      <dgm:prSet presAssocID="{6EFE4D0F-7943-477D-9FDE-4F553D19A035}" presName="linear" presStyleCnt="0">
        <dgm:presLayoutVars>
          <dgm:animLvl val="lvl"/>
          <dgm:resizeHandles val="exact"/>
        </dgm:presLayoutVars>
      </dgm:prSet>
      <dgm:spPr/>
    </dgm:pt>
    <dgm:pt modelId="{C301AC06-615B-4A29-B7F0-AF9FA769ABD9}" type="pres">
      <dgm:prSet presAssocID="{D2353297-4FD0-4641-A603-5B3EE4D8EACC}" presName="parentText" presStyleLbl="node1" presStyleIdx="0" presStyleCnt="2">
        <dgm:presLayoutVars>
          <dgm:chMax val="0"/>
          <dgm:bulletEnabled val="1"/>
        </dgm:presLayoutVars>
      </dgm:prSet>
      <dgm:spPr/>
    </dgm:pt>
    <dgm:pt modelId="{AB97C102-AF12-4D14-B3E3-B4F39DA9983C}" type="pres">
      <dgm:prSet presAssocID="{C3E7C7D9-D609-486B-B454-A174EF44BC53}" presName="spacer" presStyleCnt="0"/>
      <dgm:spPr/>
    </dgm:pt>
    <dgm:pt modelId="{06658200-58CF-4F4C-9F70-8BF5328B37B0}" type="pres">
      <dgm:prSet presAssocID="{DA35BF02-313D-497B-8DB5-E7517E257B8A}" presName="parentText" presStyleLbl="node1" presStyleIdx="1" presStyleCnt="2">
        <dgm:presLayoutVars>
          <dgm:chMax val="0"/>
          <dgm:bulletEnabled val="1"/>
        </dgm:presLayoutVars>
      </dgm:prSet>
      <dgm:spPr/>
    </dgm:pt>
  </dgm:ptLst>
  <dgm:cxnLst>
    <dgm:cxn modelId="{4B10124D-20DA-4B90-AB37-C8FE0FC42641}" type="presOf" srcId="{6EFE4D0F-7943-477D-9FDE-4F553D19A035}" destId="{3FC64E66-54E1-4DBB-9156-B2087D85DEEC}" srcOrd="0" destOrd="0" presId="urn:microsoft.com/office/officeart/2005/8/layout/vList2"/>
    <dgm:cxn modelId="{766BC961-D99C-4147-BFFA-457D97BBF199}" type="presOf" srcId="{DA35BF02-313D-497B-8DB5-E7517E257B8A}" destId="{06658200-58CF-4F4C-9F70-8BF5328B37B0}" srcOrd="0" destOrd="0" presId="urn:microsoft.com/office/officeart/2005/8/layout/vList2"/>
    <dgm:cxn modelId="{07011E73-25E7-4D1E-AFF8-51268D1B6F28}" srcId="{6EFE4D0F-7943-477D-9FDE-4F553D19A035}" destId="{D2353297-4FD0-4641-A603-5B3EE4D8EACC}" srcOrd="0" destOrd="0" parTransId="{2251AD61-B38A-4191-963D-3A3A1D2B79CA}" sibTransId="{C3E7C7D9-D609-486B-B454-A174EF44BC53}"/>
    <dgm:cxn modelId="{C3D5C9B2-18C2-4958-B455-69D325499508}" type="presOf" srcId="{D2353297-4FD0-4641-A603-5B3EE4D8EACC}" destId="{C301AC06-615B-4A29-B7F0-AF9FA769ABD9}" srcOrd="0" destOrd="0" presId="urn:microsoft.com/office/officeart/2005/8/layout/vList2"/>
    <dgm:cxn modelId="{46D1CAD8-EFF9-4DD9-AE68-522B355BE2C0}" srcId="{6EFE4D0F-7943-477D-9FDE-4F553D19A035}" destId="{DA35BF02-313D-497B-8DB5-E7517E257B8A}" srcOrd="1" destOrd="0" parTransId="{517FA910-11D5-4D94-90A2-8B2728252600}" sibTransId="{B347B643-8E1A-4B16-A5E4-FB658D90C53D}"/>
    <dgm:cxn modelId="{E30C2C7A-5E4A-40F3-BA29-A8F3E68E6BB7}" type="presParOf" srcId="{3FC64E66-54E1-4DBB-9156-B2087D85DEEC}" destId="{C301AC06-615B-4A29-B7F0-AF9FA769ABD9}" srcOrd="0" destOrd="0" presId="urn:microsoft.com/office/officeart/2005/8/layout/vList2"/>
    <dgm:cxn modelId="{DFC41151-C86E-4E27-84D7-E6AF8398B1A3}" type="presParOf" srcId="{3FC64E66-54E1-4DBB-9156-B2087D85DEEC}" destId="{AB97C102-AF12-4D14-B3E3-B4F39DA9983C}" srcOrd="1" destOrd="0" presId="urn:microsoft.com/office/officeart/2005/8/layout/vList2"/>
    <dgm:cxn modelId="{5621B9CC-378B-4D95-B04F-38CFB44DCECD}" type="presParOf" srcId="{3FC64E66-54E1-4DBB-9156-B2087D85DEEC}" destId="{06658200-58CF-4F4C-9F70-8BF5328B37B0}"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E808FC-C683-439C-86F7-26FB600CB64D}">
      <dsp:nvSpPr>
        <dsp:cNvPr id="0" name=""/>
        <dsp:cNvSpPr/>
      </dsp:nvSpPr>
      <dsp:spPr>
        <a:xfrm>
          <a:off x="280186" y="768692"/>
          <a:ext cx="807257" cy="80725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5CA0B7-B3A3-4099-B8BF-6386F8C8C2EE}">
      <dsp:nvSpPr>
        <dsp:cNvPr id="0" name=""/>
        <dsp:cNvSpPr/>
      </dsp:nvSpPr>
      <dsp:spPr>
        <a:xfrm>
          <a:off x="449710" y="938216"/>
          <a:ext cx="468209" cy="4682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DEAB95-AF3B-42F1-A308-B99B5B1ABD54}">
      <dsp:nvSpPr>
        <dsp:cNvPr id="0" name=""/>
        <dsp:cNvSpPr/>
      </dsp:nvSpPr>
      <dsp:spPr>
        <a:xfrm>
          <a:off x="1260427" y="768692"/>
          <a:ext cx="1902821" cy="8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The role of AI in marketing </a:t>
          </a:r>
          <a:endParaRPr lang="en-US" sz="1100" kern="1200"/>
        </a:p>
      </dsp:txBody>
      <dsp:txXfrm>
        <a:off x="1260427" y="768692"/>
        <a:ext cx="1902821" cy="807257"/>
      </dsp:txXfrm>
    </dsp:sp>
    <dsp:sp modelId="{C1746EBA-8749-47B7-8930-DDA11063F05C}">
      <dsp:nvSpPr>
        <dsp:cNvPr id="0" name=""/>
        <dsp:cNvSpPr/>
      </dsp:nvSpPr>
      <dsp:spPr>
        <a:xfrm>
          <a:off x="3494800" y="768692"/>
          <a:ext cx="807257" cy="80725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F20D80-0A54-46EE-B623-AE74E123C786}">
      <dsp:nvSpPr>
        <dsp:cNvPr id="0" name=""/>
        <dsp:cNvSpPr/>
      </dsp:nvSpPr>
      <dsp:spPr>
        <a:xfrm>
          <a:off x="3664324" y="938216"/>
          <a:ext cx="468209" cy="4682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A6F068-B1D9-41A4-A9D8-3570143445F0}">
      <dsp:nvSpPr>
        <dsp:cNvPr id="0" name=""/>
        <dsp:cNvSpPr/>
      </dsp:nvSpPr>
      <dsp:spPr>
        <a:xfrm>
          <a:off x="4475041" y="768692"/>
          <a:ext cx="1902821" cy="8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AI-driven marketing is set to drive </a:t>
          </a:r>
          <a:r>
            <a:rPr lang="en-GB" sz="1100" kern="1200">
              <a:hlinkClick xmlns:r="http://schemas.openxmlformats.org/officeDocument/2006/relationships" r:id="rId5"/>
            </a:rPr>
            <a:t>45% of the total global economy</a:t>
          </a:r>
          <a:r>
            <a:rPr lang="en-GB" sz="1100" kern="1200"/>
            <a:t> by 2030.</a:t>
          </a:r>
          <a:endParaRPr lang="en-US" sz="1100" kern="1200"/>
        </a:p>
      </dsp:txBody>
      <dsp:txXfrm>
        <a:off x="4475041" y="768692"/>
        <a:ext cx="1902821" cy="807257"/>
      </dsp:txXfrm>
    </dsp:sp>
    <dsp:sp modelId="{6BFD38B8-79AC-4F6F-A952-B363D4B75607}">
      <dsp:nvSpPr>
        <dsp:cNvPr id="0" name=""/>
        <dsp:cNvSpPr/>
      </dsp:nvSpPr>
      <dsp:spPr>
        <a:xfrm>
          <a:off x="6709414" y="768692"/>
          <a:ext cx="807257" cy="80725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836831-A8D1-492D-A487-9397520D13EA}">
      <dsp:nvSpPr>
        <dsp:cNvPr id="0" name=""/>
        <dsp:cNvSpPr/>
      </dsp:nvSpPr>
      <dsp:spPr>
        <a:xfrm>
          <a:off x="6878938" y="938216"/>
          <a:ext cx="468209" cy="468209"/>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31882C-F23A-4B29-8CD8-203B3954E29B}">
      <dsp:nvSpPr>
        <dsp:cNvPr id="0" name=""/>
        <dsp:cNvSpPr/>
      </dsp:nvSpPr>
      <dsp:spPr>
        <a:xfrm>
          <a:off x="7689655" y="768692"/>
          <a:ext cx="1902821" cy="8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Productivity and gdp</a:t>
          </a:r>
          <a:endParaRPr lang="en-US" sz="1100" kern="1200"/>
        </a:p>
      </dsp:txBody>
      <dsp:txXfrm>
        <a:off x="7689655" y="768692"/>
        <a:ext cx="1902821" cy="807257"/>
      </dsp:txXfrm>
    </dsp:sp>
    <dsp:sp modelId="{DB76685D-3660-47A1-8A31-0F14B8EC8A14}">
      <dsp:nvSpPr>
        <dsp:cNvPr id="0" name=""/>
        <dsp:cNvSpPr/>
      </dsp:nvSpPr>
      <dsp:spPr>
        <a:xfrm>
          <a:off x="280186" y="2221519"/>
          <a:ext cx="807257" cy="80725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0D18A3-1D4C-4A32-8000-D21D553EEA4F}">
      <dsp:nvSpPr>
        <dsp:cNvPr id="0" name=""/>
        <dsp:cNvSpPr/>
      </dsp:nvSpPr>
      <dsp:spPr>
        <a:xfrm>
          <a:off x="449710" y="2391044"/>
          <a:ext cx="468209" cy="468209"/>
        </a:xfrm>
        <a:prstGeom prst="rect">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5BFCFA-2F5C-451A-B4EB-DF6EE242346F}">
      <dsp:nvSpPr>
        <dsp:cNvPr id="0" name=""/>
        <dsp:cNvSpPr/>
      </dsp:nvSpPr>
      <dsp:spPr>
        <a:xfrm>
          <a:off x="1260427" y="2221519"/>
          <a:ext cx="1902821" cy="8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With such ways as data-driven product enhancements, personalized services and influencing consumer demand.</a:t>
          </a:r>
          <a:endParaRPr lang="en-US" sz="1100" kern="1200"/>
        </a:p>
      </dsp:txBody>
      <dsp:txXfrm>
        <a:off x="1260427" y="2221519"/>
        <a:ext cx="1902821" cy="807257"/>
      </dsp:txXfrm>
    </dsp:sp>
    <dsp:sp modelId="{1AD77C44-9BF7-429D-B770-E2DAE5EC2588}">
      <dsp:nvSpPr>
        <dsp:cNvPr id="0" name=""/>
        <dsp:cNvSpPr/>
      </dsp:nvSpPr>
      <dsp:spPr>
        <a:xfrm>
          <a:off x="3494800" y="2221519"/>
          <a:ext cx="807257" cy="80725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635BC-EB52-481F-94C1-B70E2E986705}">
      <dsp:nvSpPr>
        <dsp:cNvPr id="0" name=""/>
        <dsp:cNvSpPr/>
      </dsp:nvSpPr>
      <dsp:spPr>
        <a:xfrm>
          <a:off x="3664324" y="2391044"/>
          <a:ext cx="468209" cy="468209"/>
        </a:xfrm>
        <a:prstGeom prst="rect">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5B7C7E-F31A-4E97-BE7D-4F3EAAEBCEC0}">
      <dsp:nvSpPr>
        <dsp:cNvPr id="0" name=""/>
        <dsp:cNvSpPr/>
      </dsp:nvSpPr>
      <dsp:spPr>
        <a:xfrm>
          <a:off x="4475041" y="2221519"/>
          <a:ext cx="1902821" cy="8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Sentiment driven information through social networks </a:t>
          </a:r>
          <a:endParaRPr lang="en-US" sz="1100" kern="1200"/>
        </a:p>
      </dsp:txBody>
      <dsp:txXfrm>
        <a:off x="4475041" y="2221519"/>
        <a:ext cx="1902821" cy="807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33BE2E-C7A1-4168-8A19-8BDF0A3C3A04}">
      <dsp:nvSpPr>
        <dsp:cNvPr id="0" name=""/>
        <dsp:cNvSpPr/>
      </dsp:nvSpPr>
      <dsp:spPr>
        <a:xfrm>
          <a:off x="693261" y="717826"/>
          <a:ext cx="1251885" cy="125188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114C68-60B4-4973-AFEA-4204E58C82A4}">
      <dsp:nvSpPr>
        <dsp:cNvPr id="0" name=""/>
        <dsp:cNvSpPr/>
      </dsp:nvSpPr>
      <dsp:spPr>
        <a:xfrm>
          <a:off x="960056" y="984621"/>
          <a:ext cx="718294" cy="7182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21DE9A-B734-45D5-B1B7-167D6801D457}">
      <dsp:nvSpPr>
        <dsp:cNvPr id="0" name=""/>
        <dsp:cNvSpPr/>
      </dsp:nvSpPr>
      <dsp:spPr>
        <a:xfrm>
          <a:off x="293068" y="2359643"/>
          <a:ext cx="205227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1.product </a:t>
          </a:r>
        </a:p>
      </dsp:txBody>
      <dsp:txXfrm>
        <a:off x="293068" y="2359643"/>
        <a:ext cx="2052270" cy="720000"/>
      </dsp:txXfrm>
    </dsp:sp>
    <dsp:sp modelId="{5C4883FD-5235-4441-AFA1-74D3023228B0}">
      <dsp:nvSpPr>
        <dsp:cNvPr id="0" name=""/>
        <dsp:cNvSpPr/>
      </dsp:nvSpPr>
      <dsp:spPr>
        <a:xfrm>
          <a:off x="3104679" y="717826"/>
          <a:ext cx="1251885" cy="125188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640195-FB10-451C-9BDC-05F31C261A1F}">
      <dsp:nvSpPr>
        <dsp:cNvPr id="0" name=""/>
        <dsp:cNvSpPr/>
      </dsp:nvSpPr>
      <dsp:spPr>
        <a:xfrm>
          <a:off x="3371475" y="984621"/>
          <a:ext cx="718294" cy="7182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44B2D9-4FE1-40AD-9D61-864C3A02CB24}">
      <dsp:nvSpPr>
        <dsp:cNvPr id="0" name=""/>
        <dsp:cNvSpPr/>
      </dsp:nvSpPr>
      <dsp:spPr>
        <a:xfrm>
          <a:off x="2704487" y="2359643"/>
          <a:ext cx="205227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2.price </a:t>
          </a:r>
        </a:p>
      </dsp:txBody>
      <dsp:txXfrm>
        <a:off x="2704487" y="2359643"/>
        <a:ext cx="2052270" cy="720000"/>
      </dsp:txXfrm>
    </dsp:sp>
    <dsp:sp modelId="{CA75B3C4-8791-4C18-A05D-90272E128305}">
      <dsp:nvSpPr>
        <dsp:cNvPr id="0" name=""/>
        <dsp:cNvSpPr/>
      </dsp:nvSpPr>
      <dsp:spPr>
        <a:xfrm>
          <a:off x="5516097" y="717826"/>
          <a:ext cx="1251885" cy="125188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67B155-7339-4BC9-8D0C-ED3FF143B7F6}">
      <dsp:nvSpPr>
        <dsp:cNvPr id="0" name=""/>
        <dsp:cNvSpPr/>
      </dsp:nvSpPr>
      <dsp:spPr>
        <a:xfrm>
          <a:off x="5782893" y="984621"/>
          <a:ext cx="718294" cy="7182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6BB6C1-1626-4B2C-A23F-79CC161FC627}">
      <dsp:nvSpPr>
        <dsp:cNvPr id="0" name=""/>
        <dsp:cNvSpPr/>
      </dsp:nvSpPr>
      <dsp:spPr>
        <a:xfrm>
          <a:off x="5115905" y="2359643"/>
          <a:ext cx="205227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3.place</a:t>
          </a:r>
        </a:p>
      </dsp:txBody>
      <dsp:txXfrm>
        <a:off x="5115905" y="2359643"/>
        <a:ext cx="2052270" cy="720000"/>
      </dsp:txXfrm>
    </dsp:sp>
    <dsp:sp modelId="{229C09C4-AA41-413C-AB14-CDAFF8B1CD49}">
      <dsp:nvSpPr>
        <dsp:cNvPr id="0" name=""/>
        <dsp:cNvSpPr/>
      </dsp:nvSpPr>
      <dsp:spPr>
        <a:xfrm>
          <a:off x="7927516" y="717826"/>
          <a:ext cx="1251885" cy="125188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7FDF75-4935-4E41-B796-CDF2D32A4C19}">
      <dsp:nvSpPr>
        <dsp:cNvPr id="0" name=""/>
        <dsp:cNvSpPr/>
      </dsp:nvSpPr>
      <dsp:spPr>
        <a:xfrm>
          <a:off x="8194311" y="984621"/>
          <a:ext cx="718294" cy="7182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AC1666-4F36-47EA-840B-1051FC43F1B2}">
      <dsp:nvSpPr>
        <dsp:cNvPr id="0" name=""/>
        <dsp:cNvSpPr/>
      </dsp:nvSpPr>
      <dsp:spPr>
        <a:xfrm>
          <a:off x="7527323" y="2359643"/>
          <a:ext cx="205227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4.promotion </a:t>
          </a:r>
        </a:p>
      </dsp:txBody>
      <dsp:txXfrm>
        <a:off x="7527323" y="2359643"/>
        <a:ext cx="205227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63B56D-8948-4FC3-82CE-35FDBA5CE3C9}">
      <dsp:nvSpPr>
        <dsp:cNvPr id="0" name=""/>
        <dsp:cNvSpPr/>
      </dsp:nvSpPr>
      <dsp:spPr>
        <a:xfrm>
          <a:off x="2107135" y="980621"/>
          <a:ext cx="452895" cy="91440"/>
        </a:xfrm>
        <a:custGeom>
          <a:avLst/>
          <a:gdLst/>
          <a:ahLst/>
          <a:cxnLst/>
          <a:rect l="0" t="0" r="0" b="0"/>
          <a:pathLst>
            <a:path>
              <a:moveTo>
                <a:pt x="0" y="45720"/>
              </a:moveTo>
              <a:lnTo>
                <a:pt x="452895" y="45720"/>
              </a:lnTo>
            </a:path>
          </a:pathLst>
        </a:custGeom>
        <a:noFill/>
        <a:ln w="100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1496" y="1023921"/>
        <a:ext cx="24174" cy="4839"/>
      </dsp:txXfrm>
    </dsp:sp>
    <dsp:sp modelId="{778B4D0D-3BFB-4C22-970C-0ACA65481249}">
      <dsp:nvSpPr>
        <dsp:cNvPr id="0" name=""/>
        <dsp:cNvSpPr/>
      </dsp:nvSpPr>
      <dsp:spPr>
        <a:xfrm>
          <a:off x="6783" y="395695"/>
          <a:ext cx="2102152" cy="126129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007" tIns="108124" rIns="103007" bIns="108124" numCol="1" spcCol="1270" anchor="ctr" anchorCtr="0">
          <a:noAutofit/>
        </a:bodyPr>
        <a:lstStyle/>
        <a:p>
          <a:pPr marL="0" lvl="0" indent="0" algn="ctr" defTabSz="533400">
            <a:lnSpc>
              <a:spcPct val="90000"/>
            </a:lnSpc>
            <a:spcBef>
              <a:spcPct val="0"/>
            </a:spcBef>
            <a:spcAft>
              <a:spcPct val="35000"/>
            </a:spcAft>
            <a:buNone/>
          </a:pPr>
          <a:r>
            <a:rPr lang="en-GB" sz="1200" kern="1200"/>
            <a:t>Some sentiment terms are straightforward and others might be specific to your industry</a:t>
          </a:r>
          <a:endParaRPr lang="en-US" sz="1200" kern="1200"/>
        </a:p>
      </dsp:txBody>
      <dsp:txXfrm>
        <a:off x="6783" y="395695"/>
        <a:ext cx="2102152" cy="1261291"/>
      </dsp:txXfrm>
    </dsp:sp>
    <dsp:sp modelId="{04736CB4-29C3-411D-8955-8EBED9085C3B}">
      <dsp:nvSpPr>
        <dsp:cNvPr id="0" name=""/>
        <dsp:cNvSpPr/>
      </dsp:nvSpPr>
      <dsp:spPr>
        <a:xfrm>
          <a:off x="4692783" y="980621"/>
          <a:ext cx="452895" cy="91440"/>
        </a:xfrm>
        <a:custGeom>
          <a:avLst/>
          <a:gdLst/>
          <a:ahLst/>
          <a:cxnLst/>
          <a:rect l="0" t="0" r="0" b="0"/>
          <a:pathLst>
            <a:path>
              <a:moveTo>
                <a:pt x="0" y="45720"/>
              </a:moveTo>
              <a:lnTo>
                <a:pt x="452895" y="45720"/>
              </a:lnTo>
            </a:path>
          </a:pathLst>
        </a:custGeom>
        <a:noFill/>
        <a:ln w="100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07144" y="1023921"/>
        <a:ext cx="24174" cy="4839"/>
      </dsp:txXfrm>
    </dsp:sp>
    <dsp:sp modelId="{7C148294-2BCA-4EFF-9588-6A023DB3B8EC}">
      <dsp:nvSpPr>
        <dsp:cNvPr id="0" name=""/>
        <dsp:cNvSpPr/>
      </dsp:nvSpPr>
      <dsp:spPr>
        <a:xfrm>
          <a:off x="2592431" y="395695"/>
          <a:ext cx="2102152" cy="126129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007" tIns="108124" rIns="103007" bIns="108124" numCol="1" spcCol="1270" anchor="ctr" anchorCtr="0">
          <a:noAutofit/>
        </a:bodyPr>
        <a:lstStyle/>
        <a:p>
          <a:pPr marL="0" lvl="0" indent="0" algn="ctr" defTabSz="533400">
            <a:lnSpc>
              <a:spcPct val="90000"/>
            </a:lnSpc>
            <a:spcBef>
              <a:spcPct val="0"/>
            </a:spcBef>
            <a:spcAft>
              <a:spcPct val="35000"/>
            </a:spcAft>
            <a:buNone/>
          </a:pPr>
          <a:r>
            <a:rPr lang="en-GB" sz="1200" b="1" kern="1200"/>
            <a:t>Positive: </a:t>
          </a:r>
          <a:r>
            <a:rPr lang="en-GB" sz="1200" kern="1200"/>
            <a:t>best, love, high-five, amazing, perfect, thanks</a:t>
          </a:r>
          <a:endParaRPr lang="en-US" sz="1200" kern="1200"/>
        </a:p>
      </dsp:txBody>
      <dsp:txXfrm>
        <a:off x="2592431" y="395695"/>
        <a:ext cx="2102152" cy="1261291"/>
      </dsp:txXfrm>
    </dsp:sp>
    <dsp:sp modelId="{AD4B5E4B-25D2-458D-99A9-300FB55F3CE7}">
      <dsp:nvSpPr>
        <dsp:cNvPr id="0" name=""/>
        <dsp:cNvSpPr/>
      </dsp:nvSpPr>
      <dsp:spPr>
        <a:xfrm>
          <a:off x="7278431" y="980621"/>
          <a:ext cx="452895" cy="91440"/>
        </a:xfrm>
        <a:custGeom>
          <a:avLst/>
          <a:gdLst/>
          <a:ahLst/>
          <a:cxnLst/>
          <a:rect l="0" t="0" r="0" b="0"/>
          <a:pathLst>
            <a:path>
              <a:moveTo>
                <a:pt x="0" y="45720"/>
              </a:moveTo>
              <a:lnTo>
                <a:pt x="452895" y="45720"/>
              </a:lnTo>
            </a:path>
          </a:pathLst>
        </a:custGeom>
        <a:noFill/>
        <a:ln w="100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492792" y="1023921"/>
        <a:ext cx="24174" cy="4839"/>
      </dsp:txXfrm>
    </dsp:sp>
    <dsp:sp modelId="{46DCE3A1-F530-4C37-B90D-4F61419E6230}">
      <dsp:nvSpPr>
        <dsp:cNvPr id="0" name=""/>
        <dsp:cNvSpPr/>
      </dsp:nvSpPr>
      <dsp:spPr>
        <a:xfrm>
          <a:off x="5178079" y="395695"/>
          <a:ext cx="2102152" cy="126129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007" tIns="108124" rIns="103007" bIns="108124" numCol="1" spcCol="1270" anchor="ctr" anchorCtr="0">
          <a:noAutofit/>
        </a:bodyPr>
        <a:lstStyle/>
        <a:p>
          <a:pPr marL="0" lvl="0" indent="0" algn="ctr" defTabSz="533400">
            <a:lnSpc>
              <a:spcPct val="90000"/>
            </a:lnSpc>
            <a:spcBef>
              <a:spcPct val="0"/>
            </a:spcBef>
            <a:spcAft>
              <a:spcPct val="35000"/>
            </a:spcAft>
            <a:buNone/>
          </a:pPr>
          <a:r>
            <a:rPr lang="en-GB" sz="1200" b="1" kern="1200"/>
            <a:t>Negative: </a:t>
          </a:r>
          <a:r>
            <a:rPr lang="en-GB" sz="1200" kern="1200"/>
            <a:t>worst, hate, ugh, disappointed, bad, avoid</a:t>
          </a:r>
          <a:endParaRPr lang="en-US" sz="1200" kern="1200"/>
        </a:p>
      </dsp:txBody>
      <dsp:txXfrm>
        <a:off x="5178079" y="395695"/>
        <a:ext cx="2102152" cy="1261291"/>
      </dsp:txXfrm>
    </dsp:sp>
    <dsp:sp modelId="{7833E69C-80BB-4E9D-82DD-7332607E9655}">
      <dsp:nvSpPr>
        <dsp:cNvPr id="0" name=""/>
        <dsp:cNvSpPr/>
      </dsp:nvSpPr>
      <dsp:spPr>
        <a:xfrm>
          <a:off x="1057859" y="1655187"/>
          <a:ext cx="7756943" cy="452895"/>
        </a:xfrm>
        <a:custGeom>
          <a:avLst/>
          <a:gdLst/>
          <a:ahLst/>
          <a:cxnLst/>
          <a:rect l="0" t="0" r="0" b="0"/>
          <a:pathLst>
            <a:path>
              <a:moveTo>
                <a:pt x="7756943" y="0"/>
              </a:moveTo>
              <a:lnTo>
                <a:pt x="7756943" y="243547"/>
              </a:lnTo>
              <a:lnTo>
                <a:pt x="0" y="243547"/>
              </a:lnTo>
              <a:lnTo>
                <a:pt x="0" y="452895"/>
              </a:lnTo>
            </a:path>
          </a:pathLst>
        </a:custGeom>
        <a:noFill/>
        <a:ln w="100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42031" y="1879215"/>
        <a:ext cx="388599" cy="4839"/>
      </dsp:txXfrm>
    </dsp:sp>
    <dsp:sp modelId="{1964ABCB-A59B-4C92-B0CE-6031215991A3}">
      <dsp:nvSpPr>
        <dsp:cNvPr id="0" name=""/>
        <dsp:cNvSpPr/>
      </dsp:nvSpPr>
      <dsp:spPr>
        <a:xfrm>
          <a:off x="7763727" y="395695"/>
          <a:ext cx="2102152" cy="126129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007" tIns="108124" rIns="103007" bIns="108124" numCol="1" spcCol="1270" anchor="ctr" anchorCtr="0">
          <a:noAutofit/>
        </a:bodyPr>
        <a:lstStyle/>
        <a:p>
          <a:pPr marL="0" lvl="0" indent="0" algn="ctr" defTabSz="533400">
            <a:lnSpc>
              <a:spcPct val="90000"/>
            </a:lnSpc>
            <a:spcBef>
              <a:spcPct val="0"/>
            </a:spcBef>
            <a:spcAft>
              <a:spcPct val="35000"/>
            </a:spcAft>
            <a:buNone/>
          </a:pPr>
          <a:r>
            <a:rPr lang="en-GB" sz="1200" kern="1200"/>
            <a:t>Let a sentimental analysis tool do the work for you</a:t>
          </a:r>
          <a:endParaRPr lang="en-US" sz="1200" kern="1200"/>
        </a:p>
      </dsp:txBody>
      <dsp:txXfrm>
        <a:off x="7763727" y="395695"/>
        <a:ext cx="2102152" cy="1261291"/>
      </dsp:txXfrm>
    </dsp:sp>
    <dsp:sp modelId="{5AB0B8F9-3D2C-4F63-ABCC-E0243FA96838}">
      <dsp:nvSpPr>
        <dsp:cNvPr id="0" name=""/>
        <dsp:cNvSpPr/>
      </dsp:nvSpPr>
      <dsp:spPr>
        <a:xfrm>
          <a:off x="2107135" y="2725408"/>
          <a:ext cx="452895" cy="91440"/>
        </a:xfrm>
        <a:custGeom>
          <a:avLst/>
          <a:gdLst/>
          <a:ahLst/>
          <a:cxnLst/>
          <a:rect l="0" t="0" r="0" b="0"/>
          <a:pathLst>
            <a:path>
              <a:moveTo>
                <a:pt x="0" y="45720"/>
              </a:moveTo>
              <a:lnTo>
                <a:pt x="452895" y="45720"/>
              </a:lnTo>
            </a:path>
          </a:pathLst>
        </a:custGeom>
        <a:noFill/>
        <a:ln w="10000"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1496" y="2768708"/>
        <a:ext cx="24174" cy="4839"/>
      </dsp:txXfrm>
    </dsp:sp>
    <dsp:sp modelId="{0BB4B3F5-A028-4525-929A-003574862CFB}">
      <dsp:nvSpPr>
        <dsp:cNvPr id="0" name=""/>
        <dsp:cNvSpPr/>
      </dsp:nvSpPr>
      <dsp:spPr>
        <a:xfrm>
          <a:off x="6783" y="2140482"/>
          <a:ext cx="2102152" cy="1261291"/>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007" tIns="108124" rIns="103007" bIns="108124" numCol="1" spcCol="1270" anchor="ctr" anchorCtr="0">
          <a:noAutofit/>
        </a:bodyPr>
        <a:lstStyle/>
        <a:p>
          <a:pPr marL="0" lvl="0" indent="0" algn="ctr" defTabSz="533400">
            <a:lnSpc>
              <a:spcPct val="90000"/>
            </a:lnSpc>
            <a:spcBef>
              <a:spcPct val="0"/>
            </a:spcBef>
            <a:spcAft>
              <a:spcPct val="35000"/>
            </a:spcAft>
            <a:buNone/>
          </a:pPr>
          <a:r>
            <a:rPr lang="en-GB" sz="1200" kern="1200"/>
            <a:t>Step up your customer service</a:t>
          </a:r>
          <a:endParaRPr lang="en-US" sz="1200" kern="1200"/>
        </a:p>
      </dsp:txBody>
      <dsp:txXfrm>
        <a:off x="6783" y="2140482"/>
        <a:ext cx="2102152" cy="1261291"/>
      </dsp:txXfrm>
    </dsp:sp>
    <dsp:sp modelId="{F14EA5D8-AEB0-4BF7-B6C0-D0257DFB1240}">
      <dsp:nvSpPr>
        <dsp:cNvPr id="0" name=""/>
        <dsp:cNvSpPr/>
      </dsp:nvSpPr>
      <dsp:spPr>
        <a:xfrm>
          <a:off x="4692783" y="2725408"/>
          <a:ext cx="452895" cy="91440"/>
        </a:xfrm>
        <a:custGeom>
          <a:avLst/>
          <a:gdLst/>
          <a:ahLst/>
          <a:cxnLst/>
          <a:rect l="0" t="0" r="0" b="0"/>
          <a:pathLst>
            <a:path>
              <a:moveTo>
                <a:pt x="0" y="45720"/>
              </a:moveTo>
              <a:lnTo>
                <a:pt x="452895" y="45720"/>
              </a:lnTo>
            </a:path>
          </a:pathLst>
        </a:custGeom>
        <a:noFill/>
        <a:ln w="100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07144" y="2768708"/>
        <a:ext cx="24174" cy="4839"/>
      </dsp:txXfrm>
    </dsp:sp>
    <dsp:sp modelId="{0F444432-E33A-4430-B9DB-DB2DE9DADE0A}">
      <dsp:nvSpPr>
        <dsp:cNvPr id="0" name=""/>
        <dsp:cNvSpPr/>
      </dsp:nvSpPr>
      <dsp:spPr>
        <a:xfrm>
          <a:off x="2592431" y="2140482"/>
          <a:ext cx="2102152" cy="126129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007" tIns="108124" rIns="103007" bIns="108124" numCol="1" spcCol="1270" anchor="ctr" anchorCtr="0">
          <a:noAutofit/>
        </a:bodyPr>
        <a:lstStyle/>
        <a:p>
          <a:pPr marL="0" lvl="0" indent="0" algn="ctr" defTabSz="533400">
            <a:lnSpc>
              <a:spcPct val="90000"/>
            </a:lnSpc>
            <a:spcBef>
              <a:spcPct val="0"/>
            </a:spcBef>
            <a:spcAft>
              <a:spcPct val="35000"/>
            </a:spcAft>
            <a:buNone/>
          </a:pPr>
          <a:r>
            <a:rPr lang="en-GB" sz="1200" kern="1200"/>
            <a:t>Spot opportunities to improve your products</a:t>
          </a:r>
          <a:endParaRPr lang="en-US" sz="1200" kern="1200"/>
        </a:p>
      </dsp:txBody>
      <dsp:txXfrm>
        <a:off x="2592431" y="2140482"/>
        <a:ext cx="2102152" cy="1261291"/>
      </dsp:txXfrm>
    </dsp:sp>
    <dsp:sp modelId="{6CF37AAF-663B-41F3-8C84-36E640C8094D}">
      <dsp:nvSpPr>
        <dsp:cNvPr id="0" name=""/>
        <dsp:cNvSpPr/>
      </dsp:nvSpPr>
      <dsp:spPr>
        <a:xfrm>
          <a:off x="7278431" y="2725408"/>
          <a:ext cx="452895" cy="91440"/>
        </a:xfrm>
        <a:custGeom>
          <a:avLst/>
          <a:gdLst/>
          <a:ahLst/>
          <a:cxnLst/>
          <a:rect l="0" t="0" r="0" b="0"/>
          <a:pathLst>
            <a:path>
              <a:moveTo>
                <a:pt x="0" y="45720"/>
              </a:moveTo>
              <a:lnTo>
                <a:pt x="452895" y="45720"/>
              </a:lnTo>
            </a:path>
          </a:pathLst>
        </a:custGeom>
        <a:noFill/>
        <a:ln w="100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492792" y="2768708"/>
        <a:ext cx="24174" cy="4839"/>
      </dsp:txXfrm>
    </dsp:sp>
    <dsp:sp modelId="{F8291BBA-8F5F-405E-B4A6-2FCD153C14DE}">
      <dsp:nvSpPr>
        <dsp:cNvPr id="0" name=""/>
        <dsp:cNvSpPr/>
      </dsp:nvSpPr>
      <dsp:spPr>
        <a:xfrm>
          <a:off x="5178079" y="2140482"/>
          <a:ext cx="2102152" cy="126129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007" tIns="108124" rIns="103007" bIns="108124" numCol="1" spcCol="1270" anchor="ctr" anchorCtr="0">
          <a:noAutofit/>
        </a:bodyPr>
        <a:lstStyle/>
        <a:p>
          <a:pPr marL="0" lvl="0" indent="0" algn="ctr" defTabSz="533400">
            <a:lnSpc>
              <a:spcPct val="90000"/>
            </a:lnSpc>
            <a:spcBef>
              <a:spcPct val="0"/>
            </a:spcBef>
            <a:spcAft>
              <a:spcPct val="35000"/>
            </a:spcAft>
            <a:buNone/>
          </a:pPr>
          <a:r>
            <a:rPr lang="en-GB" sz="1200" kern="1200"/>
            <a:t>Conduct comprehensive competitive analysis  and other analysis </a:t>
          </a:r>
          <a:endParaRPr lang="en-US" sz="1200" kern="1200"/>
        </a:p>
      </dsp:txBody>
      <dsp:txXfrm>
        <a:off x="5178079" y="2140482"/>
        <a:ext cx="2102152" cy="1261291"/>
      </dsp:txXfrm>
    </dsp:sp>
    <dsp:sp modelId="{365AB121-4154-4A7A-BE00-7524127CC01D}">
      <dsp:nvSpPr>
        <dsp:cNvPr id="0" name=""/>
        <dsp:cNvSpPr/>
      </dsp:nvSpPr>
      <dsp:spPr>
        <a:xfrm>
          <a:off x="7763727" y="2140482"/>
          <a:ext cx="2102152" cy="126129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007" tIns="108124" rIns="103007" bIns="108124" numCol="1" spcCol="1270" anchor="ctr" anchorCtr="0">
          <a:noAutofit/>
        </a:bodyPr>
        <a:lstStyle/>
        <a:p>
          <a:pPr marL="0" lvl="0" indent="0" algn="ctr" defTabSz="533400">
            <a:lnSpc>
              <a:spcPct val="90000"/>
            </a:lnSpc>
            <a:spcBef>
              <a:spcPct val="0"/>
            </a:spcBef>
            <a:spcAft>
              <a:spcPct val="35000"/>
            </a:spcAft>
            <a:buNone/>
          </a:pPr>
          <a:r>
            <a:rPr lang="en-GB" sz="1200" kern="1200"/>
            <a:t>Firms already use AI to translate big data into manageable information and knowledge, which can form input to effective marketing and sales strategies (</a:t>
          </a:r>
          <a:r>
            <a:rPr lang="en-GB" sz="1200" kern="1200">
              <a:hlinkClick xmlns:r="http://schemas.openxmlformats.org/officeDocument/2006/relationships" r:id="rId1"/>
            </a:rPr>
            <a:t>Paschen </a:t>
          </a:r>
          <a:r>
            <a:rPr lang="en-GB" sz="1200" i="1" kern="1200">
              <a:hlinkClick xmlns:r="http://schemas.openxmlformats.org/officeDocument/2006/relationships" r:id="rId1"/>
            </a:rPr>
            <a:t>et al</a:t>
          </a:r>
          <a:r>
            <a:rPr lang="en-GB" sz="1200" kern="1200">
              <a:hlinkClick xmlns:r="http://schemas.openxmlformats.org/officeDocument/2006/relationships" r:id="rId1"/>
            </a:rPr>
            <a:t>., 2019</a:t>
          </a:r>
          <a:r>
            <a:rPr lang="en-GB" sz="1200" kern="1200"/>
            <a:t>).</a:t>
          </a:r>
          <a:endParaRPr lang="en-US" sz="1200" kern="1200"/>
        </a:p>
      </dsp:txBody>
      <dsp:txXfrm>
        <a:off x="7763727" y="2140482"/>
        <a:ext cx="2102152" cy="12612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01AC06-615B-4A29-B7F0-AF9FA769ABD9}">
      <dsp:nvSpPr>
        <dsp:cNvPr id="0" name=""/>
        <dsp:cNvSpPr/>
      </dsp:nvSpPr>
      <dsp:spPr>
        <a:xfrm>
          <a:off x="0" y="581318"/>
          <a:ext cx="6451943" cy="155902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1.weak</a:t>
          </a:r>
          <a:endParaRPr lang="en-US" sz="6500" kern="1200"/>
        </a:p>
      </dsp:txBody>
      <dsp:txXfrm>
        <a:off x="76105" y="657423"/>
        <a:ext cx="6299733" cy="1406815"/>
      </dsp:txXfrm>
    </dsp:sp>
    <dsp:sp modelId="{06658200-58CF-4F4C-9F70-8BF5328B37B0}">
      <dsp:nvSpPr>
        <dsp:cNvPr id="0" name=""/>
        <dsp:cNvSpPr/>
      </dsp:nvSpPr>
      <dsp:spPr>
        <a:xfrm>
          <a:off x="0" y="2327543"/>
          <a:ext cx="6451943" cy="1559025"/>
        </a:xfrm>
        <a:prstGeom prst="roundRect">
          <a:avLst/>
        </a:prstGeom>
        <a:solidFill>
          <a:schemeClr val="accent2">
            <a:hueOff val="1378517"/>
            <a:satOff val="25807"/>
            <a:lumOff val="-156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2.strong</a:t>
          </a:r>
          <a:endParaRPr lang="en-US" sz="6500" kern="1200"/>
        </a:p>
      </dsp:txBody>
      <dsp:txXfrm>
        <a:off x="76105" y="2403648"/>
        <a:ext cx="6299733" cy="14068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F40F4B-8E3A-42EF-96C0-2CA889063CE9}" type="datetimeFigureOut">
              <a:t>5/26/23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EC5B77-7FAF-42F1-B7FA-C70653AD2768}" type="slidenum">
              <a:t>‹#›</a:t>
            </a:fld>
            <a:endParaRPr lang="en-GB"/>
          </a:p>
        </p:txBody>
      </p:sp>
    </p:spTree>
    <p:extLst>
      <p:ext uri="{BB962C8B-B14F-4D97-AF65-F5344CB8AC3E}">
        <p14:creationId xmlns:p14="http://schemas.microsoft.com/office/powerpoint/2010/main" val="4235940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emerald.com/insight/content/doi/10.1108/TQM-12-2019-0303/full/html#ref053"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www.emerald.com/insight/content/doi/10.1108/TQM-12-2019-0303/full/html#ref003" TargetMode="External"/><Relationship Id="rId4" Type="http://schemas.openxmlformats.org/officeDocument/2006/relationships/hyperlink" Target="https://www.emerald.com/insight/content/doi/10.1108/TQM-12-2019-0303/full/html#ref027"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Hello my name is Alison barker I’m completing a </a:t>
            </a:r>
            <a:r>
              <a:rPr lang="en-GB" err="1"/>
              <a:t>mba</a:t>
            </a:r>
            <a:r>
              <a:rPr lang="en-GB"/>
              <a:t> in business my student number is 1708025, so here we go </a:t>
            </a:r>
            <a:endParaRPr lang="en-US"/>
          </a:p>
        </p:txBody>
      </p:sp>
      <p:sp>
        <p:nvSpPr>
          <p:cNvPr id="4" name="Slide Number Placeholder 3"/>
          <p:cNvSpPr>
            <a:spLocks noGrp="1"/>
          </p:cNvSpPr>
          <p:nvPr>
            <p:ph type="sldNum" sz="quarter" idx="5"/>
          </p:nvPr>
        </p:nvSpPr>
        <p:spPr/>
        <p:txBody>
          <a:bodyPr/>
          <a:lstStyle/>
          <a:p>
            <a:fld id="{7FEC5B77-7FAF-42F1-B7FA-C70653AD2768}" type="slidenum">
              <a:rPr lang="en-GB" smtClean="0"/>
              <a:t>1</a:t>
            </a:fld>
            <a:endParaRPr lang="en-GB"/>
          </a:p>
        </p:txBody>
      </p:sp>
    </p:spTree>
    <p:extLst>
      <p:ext uri="{BB962C8B-B14F-4D97-AF65-F5344CB8AC3E}">
        <p14:creationId xmlns:p14="http://schemas.microsoft.com/office/powerpoint/2010/main" val="23748696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Artificial intelligence (AI) can transform the productivity and GDP potential of the global economy. Strategic investment in different types of AI technology is needed to make that happen.</a:t>
            </a:r>
            <a:br>
              <a:rPr lang="en-US">
                <a:cs typeface="+mn-lt"/>
              </a:rPr>
            </a:br>
            <a:endParaRPr lang="en-US"/>
          </a:p>
          <a:p>
            <a:r>
              <a:rPr lang="en-US"/>
              <a:t>Labour productivity improvements will drive initial GDP gains as firms seek to "augment" the productivity of their labour force with AI technologies and to automate some tasks and roles.</a:t>
            </a:r>
            <a:br>
              <a:rPr lang="en-US">
                <a:cs typeface="+mn-lt"/>
              </a:rPr>
            </a:br>
            <a:endParaRPr lang="en-US"/>
          </a:p>
          <a:p>
            <a:r>
              <a:rPr lang="en-US"/>
              <a:t>Our research also shows that 45% of total economic gains by 2030 will come from product enhancements, stimulating consumer demand. This is because AI will drive greater product variety, with increased </a:t>
            </a:r>
            <a:r>
              <a:rPr lang="en-US" err="1"/>
              <a:t>personalisation</a:t>
            </a:r>
            <a:r>
              <a:rPr lang="en-US"/>
              <a:t>, attractiveness and affordability over time.</a:t>
            </a:r>
            <a:br>
              <a:rPr lang="en-US">
                <a:cs typeface="+mn-lt"/>
              </a:rPr>
            </a:br>
            <a:endParaRPr lang="en-US"/>
          </a:p>
          <a:p>
            <a:r>
              <a:rPr lang="en-US"/>
              <a:t>The greatest economic gains from AI will be in China (26% boost to GDP in 2030) and North America (14.5% boost), equivalent to a total of $10.7 trillion and accounting for almost 70% of the global economic impact.</a:t>
            </a:r>
            <a:endParaRPr lang="en-GB"/>
          </a:p>
          <a:p>
            <a:endParaRPr lang="en-US">
              <a:cs typeface="Calibri"/>
            </a:endParaRPr>
          </a:p>
          <a:p>
            <a:r>
              <a:rPr lang="en-US"/>
              <a:t>With so many consumers sharing their thoughts and feelings on several social channels, brands need to monitor the chatter to understand how their products make people feel.</a:t>
            </a:r>
          </a:p>
          <a:p>
            <a:r>
              <a:rPr lang="en-US" b="1" i="1"/>
              <a:t>Social media sentiment analysis is the process of retrieving information about a consumer’s perception of a product, service or brand.</a:t>
            </a:r>
            <a:endParaRPr lang="en-US"/>
          </a:p>
          <a:p>
            <a:endParaRPr lang="en-US">
              <a:cs typeface="Calibri"/>
            </a:endParaRPr>
          </a:p>
          <a:p>
            <a:r>
              <a:rPr lang="en-US">
                <a:cs typeface="Calibri"/>
              </a:rPr>
              <a:t> </a:t>
            </a:r>
          </a:p>
        </p:txBody>
      </p:sp>
      <p:sp>
        <p:nvSpPr>
          <p:cNvPr id="4" name="Slide Number Placeholder 3"/>
          <p:cNvSpPr>
            <a:spLocks noGrp="1"/>
          </p:cNvSpPr>
          <p:nvPr>
            <p:ph type="sldNum" sz="quarter" idx="5"/>
          </p:nvPr>
        </p:nvSpPr>
        <p:spPr/>
        <p:txBody>
          <a:bodyPr/>
          <a:lstStyle/>
          <a:p>
            <a:fld id="{7FEC5B77-7FAF-42F1-B7FA-C70653AD2768}" type="slidenum">
              <a:t>3</a:t>
            </a:fld>
            <a:endParaRPr lang="en-GB"/>
          </a:p>
        </p:txBody>
      </p:sp>
    </p:spTree>
    <p:extLst>
      <p:ext uri="{BB962C8B-B14F-4D97-AF65-F5344CB8AC3E}">
        <p14:creationId xmlns:p14="http://schemas.microsoft.com/office/powerpoint/2010/main" val="481225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Direct marketing and advertising through various social media outlets with direct influencer style marketing or direct video or traditional one page add system </a:t>
            </a:r>
            <a:endParaRPr lang="en-US" b="1" dirty="0">
              <a:cs typeface="Calibri"/>
            </a:endParaRPr>
          </a:p>
          <a:p>
            <a:endParaRPr lang="en-US" b="1">
              <a:cs typeface="Calibri"/>
            </a:endParaRPr>
          </a:p>
          <a:p>
            <a:r>
              <a:rPr lang="en-US" b="1" dirty="0">
                <a:cs typeface="Calibri"/>
              </a:rPr>
              <a:t>Sentiment feedback can be </a:t>
            </a:r>
            <a:r>
              <a:rPr lang="en-US" b="1" dirty="0" err="1">
                <a:cs typeface="Calibri"/>
              </a:rPr>
              <a:t>analysed</a:t>
            </a:r>
            <a:r>
              <a:rPr lang="en-US" b="1" dirty="0">
                <a:cs typeface="Calibri"/>
              </a:rPr>
              <a:t> to form data to be feed back to the company or </a:t>
            </a:r>
            <a:r>
              <a:rPr lang="en-US" b="1" dirty="0" err="1">
                <a:cs typeface="Calibri"/>
              </a:rPr>
              <a:t>organisation</a:t>
            </a:r>
            <a:r>
              <a:rPr lang="en-US" b="1" dirty="0">
                <a:cs typeface="Calibri"/>
              </a:rPr>
              <a:t> to add in forward movement for an </a:t>
            </a:r>
            <a:r>
              <a:rPr lang="en-US" b="1" dirty="0" err="1">
                <a:cs typeface="Calibri"/>
              </a:rPr>
              <a:t>organisation</a:t>
            </a:r>
            <a:endParaRPr lang="en-US" b="1" dirty="0">
              <a:cs typeface="Calibri"/>
            </a:endParaRPr>
          </a:p>
          <a:p>
            <a:endParaRPr lang="en-US" b="1">
              <a:cs typeface="Calibri"/>
            </a:endParaRPr>
          </a:p>
          <a:p>
            <a:r>
              <a:rPr lang="en-US" dirty="0"/>
              <a:t>You can gather </a:t>
            </a:r>
            <a:r>
              <a:rPr lang="en-GB"/>
              <a:t>real-time </a:t>
            </a:r>
            <a:r>
              <a:rPr lang="en-US" dirty="0"/>
              <a:t>actionable data</a:t>
            </a:r>
            <a:r>
              <a:rPr lang="en-GB"/>
              <a:t> </a:t>
            </a:r>
            <a:endParaRPr lang="en-US" dirty="0">
              <a:ea typeface="Calibri"/>
              <a:cs typeface="Calibri"/>
            </a:endParaRPr>
          </a:p>
          <a:p>
            <a:r>
              <a:rPr lang="en-US" dirty="0"/>
              <a:t>You can meet customers where they are</a:t>
            </a:r>
            <a:endParaRPr lang="en-US" dirty="0">
              <a:ea typeface="Calibri"/>
              <a:cs typeface="Calibri"/>
            </a:endParaRPr>
          </a:p>
          <a:p>
            <a:r>
              <a:rPr lang="en-US" dirty="0"/>
              <a:t>You can get meaningful insights about your brand messaging</a:t>
            </a:r>
            <a:endParaRPr lang="en-US" dirty="0">
              <a:ea typeface="Calibri"/>
              <a:cs typeface="Calibri"/>
            </a:endParaRPr>
          </a:p>
          <a:p>
            <a:endParaRPr lang="en-US" b="1">
              <a:cs typeface="Calibri"/>
            </a:endParaRPr>
          </a:p>
          <a:p>
            <a:r>
              <a:rPr lang="en-US" b="1" dirty="0"/>
              <a:t> It helps you understand your audience</a:t>
            </a:r>
            <a:endParaRPr lang="en-US" dirty="0">
              <a:cs typeface="Calibri"/>
            </a:endParaRPr>
          </a:p>
          <a:p>
            <a:r>
              <a:rPr lang="en-US" dirty="0"/>
              <a:t>Rather than focus on a one-off compliment or complaint, brands should look at the bigger picture of their audience’s feelings</a:t>
            </a:r>
          </a:p>
          <a:p>
            <a:endParaRPr lang="en-US" dirty="0">
              <a:ea typeface="Calibri"/>
              <a:cs typeface="Calibri"/>
            </a:endParaRPr>
          </a:p>
          <a:p>
            <a:r>
              <a:rPr lang="en-US" dirty="0">
                <a:ea typeface="Calibri"/>
                <a:cs typeface="Calibri"/>
              </a:rPr>
              <a:t>All the Ps are information that can be formed into data to then be processed with ai, the </a:t>
            </a:r>
            <a:r>
              <a:rPr lang="en-US" dirty="0" err="1">
                <a:ea typeface="Calibri"/>
                <a:cs typeface="Calibri"/>
              </a:rPr>
              <a:t>perameteres</a:t>
            </a:r>
            <a:r>
              <a:rPr lang="en-US" dirty="0">
                <a:ea typeface="Calibri"/>
                <a:cs typeface="Calibri"/>
              </a:rPr>
              <a:t> are configured into an </a:t>
            </a:r>
            <a:r>
              <a:rPr lang="en-US" dirty="0" err="1">
                <a:ea typeface="Calibri"/>
                <a:cs typeface="Calibri"/>
              </a:rPr>
              <a:t>algorytham</a:t>
            </a:r>
            <a:r>
              <a:rPr lang="en-US" dirty="0">
                <a:ea typeface="Calibri"/>
                <a:cs typeface="Calibri"/>
              </a:rPr>
              <a:t> set by the designer to </a:t>
            </a:r>
            <a:r>
              <a:rPr lang="en-US" dirty="0" err="1">
                <a:ea typeface="Calibri"/>
                <a:cs typeface="Calibri"/>
              </a:rPr>
              <a:t>ful</a:t>
            </a:r>
            <a:r>
              <a:rPr lang="en-US" dirty="0">
                <a:ea typeface="Calibri"/>
                <a:cs typeface="Calibri"/>
              </a:rPr>
              <a:t> </a:t>
            </a:r>
            <a:r>
              <a:rPr lang="en-US" err="1">
                <a:ea typeface="Calibri"/>
                <a:cs typeface="Calibri"/>
              </a:rPr>
              <a:t>fil</a:t>
            </a:r>
            <a:r>
              <a:rPr lang="en-US" dirty="0">
                <a:ea typeface="Calibri"/>
                <a:cs typeface="Calibri"/>
              </a:rPr>
              <a:t> all the information that is collected on line, On a platform basis </a:t>
            </a:r>
          </a:p>
          <a:p>
            <a:r>
              <a:rPr lang="en-US" dirty="0">
                <a:ea typeface="Calibri"/>
                <a:cs typeface="Calibri"/>
              </a:rPr>
              <a:t>Collectively you can see where your products sell , if the price is suitable , the place where most of your products are being sold and the promotional aspects of your respective revenue </a:t>
            </a:r>
            <a:r>
              <a:rPr lang="en-GB">
                <a:ea typeface="Calibri"/>
                <a:cs typeface="Calibri"/>
              </a:rPr>
              <a:t>are some functions that ai can assist to increase demand and help with </a:t>
            </a:r>
            <a:r>
              <a:rPr lang="en-GB" err="1">
                <a:ea typeface="Calibri"/>
                <a:cs typeface="Calibri"/>
              </a:rPr>
              <a:t>competative</a:t>
            </a:r>
            <a:r>
              <a:rPr lang="en-GB">
                <a:ea typeface="Calibri"/>
                <a:cs typeface="Calibri"/>
              </a:rPr>
              <a:t> advantage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7FEC5B77-7FAF-42F1-B7FA-C70653AD2768}" type="slidenum">
              <a:t>4</a:t>
            </a:fld>
            <a:endParaRPr lang="en-GB"/>
          </a:p>
        </p:txBody>
      </p:sp>
    </p:spTree>
    <p:extLst>
      <p:ext uri="{BB962C8B-B14F-4D97-AF65-F5344CB8AC3E}">
        <p14:creationId xmlns:p14="http://schemas.microsoft.com/office/powerpoint/2010/main" val="972548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matrix assess products on two dimensions. The first dimension looks at the products general level of growth within its market. The second dimension then measures the product’s market share relative to the largest competitor in the industry.</a:t>
            </a:r>
          </a:p>
          <a:p>
            <a:r>
              <a:rPr lang="en-US" dirty="0"/>
              <a:t>A completed matrix can be used to assess the strength of your </a:t>
            </a:r>
            <a:r>
              <a:rPr lang="en-US" dirty="0" err="1"/>
              <a:t>organisation</a:t>
            </a:r>
            <a:r>
              <a:rPr lang="en-US" dirty="0"/>
              <a:t> and its product portfolio. </a:t>
            </a:r>
            <a:r>
              <a:rPr lang="en-US" dirty="0" err="1"/>
              <a:t>Organisations</a:t>
            </a:r>
            <a:r>
              <a:rPr lang="en-US" dirty="0"/>
              <a:t> would ideally like to have a good mix of cash cows and stars.</a:t>
            </a:r>
          </a:p>
          <a:p>
            <a:r>
              <a:rPr lang="en-US" dirty="0">
                <a:ea typeface="Calibri"/>
                <a:cs typeface="Calibri"/>
              </a:rPr>
              <a:t>This type of information can also transform </a:t>
            </a:r>
            <a:r>
              <a:rPr lang="en-US" dirty="0"/>
              <a:t>business consultancy who typically spend a significant amount of time collecting and analyzing data to identify trends, patterns, and insights that can help their clients make informed decisions. However, with the rise of A.I.-powered analytics tools, this process is becoming faster, more accurate, and more efficient. A.I. algorithms can analyze vast amounts of data in real time and provide insights that would have taken a team of human analysts weeks or even months to uncover. This means that businesses can get the insights they need faster and at a lower cost than </a:t>
            </a:r>
            <a:r>
              <a:rPr lang="en-US"/>
              <a:t>traditional methods.</a:t>
            </a:r>
          </a:p>
          <a:p>
            <a:endParaRPr lang="en-US" dirty="0">
              <a:cs typeface="Calibri"/>
            </a:endParaRPr>
          </a:p>
        </p:txBody>
      </p:sp>
      <p:sp>
        <p:nvSpPr>
          <p:cNvPr id="4" name="Slide Number Placeholder 3"/>
          <p:cNvSpPr>
            <a:spLocks noGrp="1"/>
          </p:cNvSpPr>
          <p:nvPr>
            <p:ph type="sldNum" sz="quarter" idx="5"/>
          </p:nvPr>
        </p:nvSpPr>
        <p:spPr/>
        <p:txBody>
          <a:bodyPr/>
          <a:lstStyle/>
          <a:p>
            <a:fld id="{7FEC5B77-7FAF-42F1-B7FA-C70653AD2768}" type="slidenum">
              <a:rPr lang="en-GB"/>
              <a:t>5</a:t>
            </a:fld>
            <a:endParaRPr lang="en-GB"/>
          </a:p>
        </p:txBody>
      </p:sp>
    </p:spTree>
    <p:extLst>
      <p:ext uri="{BB962C8B-B14F-4D97-AF65-F5344CB8AC3E}">
        <p14:creationId xmlns:p14="http://schemas.microsoft.com/office/powerpoint/2010/main" val="27655532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nine-box matrix offers a systematic approach for the decentralized corporation to determine where best to invest its cash. Rather than rely on each business unit's projections of its future prospects, the company can judge a unit by two factors that will determine whether it's going to do well in the future: the attractiveness of the relevant industry and the unit’s competitive strength within that industry.</a:t>
            </a:r>
          </a:p>
          <a:p>
            <a:endParaRPr lang="en-US"/>
          </a:p>
          <a:p>
            <a:endParaRPr lang="en-US"/>
          </a:p>
          <a:p>
            <a:r>
              <a:rPr lang="en-US" dirty="0"/>
              <a:t>Placement of business units within the matrix provides an analytic map for managing them. With units above the diagonal, a company may pursue strategies of investment and growth; those along the diagonal may be candidates for selective investment; those below the diagonal might be best sold, liquidated, or run purely for cash.</a:t>
            </a:r>
            <a:endParaRPr lang="en-US" dirty="0">
              <a:cs typeface="Calibri"/>
            </a:endParaRPr>
          </a:p>
          <a:p>
            <a:endParaRPr lang="en-US" dirty="0">
              <a:cs typeface="Calibri"/>
            </a:endParaRPr>
          </a:p>
          <a:p>
            <a:r>
              <a:rPr lang="en-US" dirty="0">
                <a:cs typeface="Calibri"/>
              </a:rPr>
              <a:t>We can see how ai can assist the plotting of your </a:t>
            </a:r>
            <a:r>
              <a:rPr lang="en-US" dirty="0" err="1">
                <a:cs typeface="Calibri"/>
              </a:rPr>
              <a:t>organisation</a:t>
            </a:r>
            <a:r>
              <a:rPr lang="en-US" dirty="0">
                <a:cs typeface="Calibri"/>
              </a:rPr>
              <a:t> and help to place your product or business to grow in targeted positioning,  </a:t>
            </a:r>
            <a:r>
              <a:rPr lang="en-US" dirty="0"/>
              <a:t>A.I. can help businesses reduce costs, increase efficiency, and improve quality by automating repetitive tasks, reducing errors, and improving consistency. Moving your plotting on the matrix towards a higher business unit strength and high industry attractiveness.</a:t>
            </a:r>
            <a:endParaRPr lang="en-US" dirty="0">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FEC5B77-7FAF-42F1-B7FA-C70653AD2768}" type="slidenum">
              <a:rPr lang="en-GB"/>
              <a:t>6</a:t>
            </a:fld>
            <a:endParaRPr lang="en-GB"/>
          </a:p>
        </p:txBody>
      </p:sp>
    </p:spTree>
    <p:extLst>
      <p:ext uri="{BB962C8B-B14F-4D97-AF65-F5344CB8AC3E}">
        <p14:creationId xmlns:p14="http://schemas.microsoft.com/office/powerpoint/2010/main" val="42240341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social media sentiment analysis data points from the customer base on social media</a:t>
            </a:r>
          </a:p>
          <a:p>
            <a:r>
              <a:rPr lang="en-US" dirty="0"/>
              <a:t>With so many consumers sharing their thoughts and feelings on several social channels, brands need to monitor the chatter to understand how their products make people feel.</a:t>
            </a:r>
            <a:endParaRPr lang="en-GB" dirty="0"/>
          </a:p>
          <a:p>
            <a:r>
              <a:rPr lang="en-US" b="1" i="1" dirty="0"/>
              <a:t>Social media sentiment analysis is the process of retrieving information about a consumer’s perception of a product, service or brand.</a:t>
            </a:r>
            <a:endParaRPr lang="en-GB" dirty="0"/>
          </a:p>
          <a:p>
            <a:r>
              <a:rPr lang="en-US"/>
              <a:t>Some sentiment terms are straightforward and others might be specific to your industry</a:t>
            </a:r>
          </a:p>
          <a:p>
            <a:pPr marL="171450" indent="-171450">
              <a:buFont typeface="Arial"/>
              <a:buChar char="•"/>
            </a:pPr>
            <a:r>
              <a:rPr lang="en-US" b="1"/>
              <a:t>Positive: </a:t>
            </a:r>
            <a:r>
              <a:rPr lang="en-US"/>
              <a:t>best, love, high-five, amazing, perfect, thanks</a:t>
            </a:r>
          </a:p>
          <a:p>
            <a:pPr marL="171450" indent="-171450">
              <a:buFont typeface="Arial"/>
              <a:buChar char="•"/>
            </a:pPr>
            <a:r>
              <a:rPr lang="en-US" b="1" dirty="0"/>
              <a:t>Negative: </a:t>
            </a:r>
            <a:r>
              <a:rPr lang="en-US" dirty="0"/>
              <a:t>worst, hate, ugh, disappointed, bad, avoid</a:t>
            </a:r>
            <a:endParaRPr lang="en-US" dirty="0">
              <a:cs typeface="Calibri"/>
            </a:endParaRPr>
          </a:p>
          <a:p>
            <a:endParaRPr lang="en-US" b="1" i="1" dirty="0">
              <a:cs typeface="Calibri"/>
            </a:endParaRPr>
          </a:p>
          <a:p>
            <a:r>
              <a:rPr lang="en-US" dirty="0"/>
              <a:t> </a:t>
            </a:r>
            <a:endParaRPr lang="en-GB" dirty="0"/>
          </a:p>
          <a:p>
            <a:r>
              <a:rPr lang="en-US" dirty="0"/>
              <a:t>If you want to know exactly how people feel about your business, sentiment analysis is the key. Specifically, social media sentiment analysis </a:t>
            </a:r>
            <a:endParaRPr lang="en-GB" dirty="0"/>
          </a:p>
          <a:p>
            <a:r>
              <a:rPr lang="en-US" b="1" dirty="0"/>
              <a:t>It helps you understand your audience</a:t>
            </a:r>
            <a:endParaRPr lang="en-GB" dirty="0"/>
          </a:p>
          <a:p>
            <a:r>
              <a:rPr lang="en-US" dirty="0"/>
              <a:t>Rather than focus on a one-off compliment or complaint, brands should look at the bigger picture of their audience’s feelings</a:t>
            </a:r>
            <a:endParaRPr lang="en-GB" dirty="0"/>
          </a:p>
          <a:p>
            <a:r>
              <a:rPr lang="en-US" dirty="0"/>
              <a:t>and a flood of complaints can alert you to problems with your product or service that need to be addressed.</a:t>
            </a:r>
            <a:endParaRPr lang="en-GB" dirty="0"/>
          </a:p>
          <a:p>
            <a:r>
              <a:rPr lang="en-US" dirty="0"/>
              <a:t>Businesses obviously need to be paying attention to their social mentions on Twitter, Instagram, Facebook and TikTok</a:t>
            </a:r>
            <a:endParaRPr lang="en-US" dirty="0">
              <a:cs typeface="Calibri"/>
            </a:endParaRPr>
          </a:p>
          <a:p>
            <a:r>
              <a:rPr lang="en-US" dirty="0"/>
              <a:t>This includes Google Reviews, Reddit and sites such as Yelp!</a:t>
            </a:r>
            <a:endParaRPr lang="en-US" dirty="0">
              <a:cs typeface="Calibri"/>
            </a:endParaRPr>
          </a:p>
          <a:p>
            <a:r>
              <a:rPr lang="en-US" dirty="0"/>
              <a:t>And if you’re in the realm of ecommerce, your on-site reviews are particularly valuable</a:t>
            </a:r>
            <a:endParaRPr lang="en-US" dirty="0">
              <a:cs typeface="Calibri"/>
            </a:endParaRPr>
          </a:p>
          <a:p>
            <a:r>
              <a:rPr lang="en-US" dirty="0">
                <a:cs typeface="Calibri"/>
              </a:rPr>
              <a:t> Where I </a:t>
            </a:r>
            <a:r>
              <a:rPr lang="en-US" dirty="0" err="1">
                <a:cs typeface="Calibri"/>
              </a:rPr>
              <a:t>persoinally</a:t>
            </a:r>
            <a:r>
              <a:rPr lang="en-US" dirty="0">
                <a:cs typeface="Calibri"/>
              </a:rPr>
              <a:t> work in </a:t>
            </a:r>
            <a:r>
              <a:rPr lang="en-US" dirty="0" err="1">
                <a:cs typeface="Calibri"/>
              </a:rPr>
              <a:t>marstons</a:t>
            </a:r>
            <a:r>
              <a:rPr lang="en-US" dirty="0">
                <a:cs typeface="Calibri"/>
              </a:rPr>
              <a:t> </a:t>
            </a:r>
            <a:r>
              <a:rPr lang="en-US" dirty="0" err="1">
                <a:cs typeface="Calibri"/>
              </a:rPr>
              <a:t>carlsburg</a:t>
            </a:r>
            <a:r>
              <a:rPr lang="en-US" dirty="0">
                <a:cs typeface="Calibri"/>
              </a:rPr>
              <a:t> they have a whole platform dedicated to this specifically called Reputation. This is a real time platform completely dedicated to the options and feedback that </a:t>
            </a:r>
            <a:r>
              <a:rPr lang="en-US" dirty="0" err="1">
                <a:cs typeface="Calibri"/>
              </a:rPr>
              <a:t>marstons</a:t>
            </a:r>
            <a:r>
              <a:rPr lang="en-US" dirty="0">
                <a:cs typeface="Calibri"/>
              </a:rPr>
              <a:t> individual pubs and hotels receive</a:t>
            </a:r>
          </a:p>
          <a:p>
            <a:r>
              <a:rPr lang="en-US" dirty="0">
                <a:cs typeface="Calibri"/>
              </a:rPr>
              <a:t>Ai is used to reply to customers in some formats which helps managers to control levels of feedback and automatically can answer certain questions freeing up time for managers to complete there usual running operatives and aims and direction of staff. There is also space to answer questions on a more personal level if there are more complex questions.</a:t>
            </a:r>
          </a:p>
          <a:p>
            <a:r>
              <a:rPr lang="en-US" dirty="0">
                <a:cs typeface="Calibri"/>
              </a:rPr>
              <a:t>This type of automations enables managers and companies to </a:t>
            </a:r>
            <a:endParaRPr lang="en-US" dirty="0"/>
          </a:p>
          <a:p>
            <a:r>
              <a:rPr lang="en-US" dirty="0"/>
              <a:t> gather actionable data, meet customers where they are and helps businesses to get meaningful insights about brand messaging.</a:t>
            </a:r>
            <a:endParaRPr lang="en-US" dirty="0">
              <a:cs typeface="Calibri"/>
            </a:endParaRPr>
          </a:p>
          <a:p>
            <a:r>
              <a:rPr lang="en-US" dirty="0">
                <a:cs typeface="Calibri"/>
              </a:rPr>
              <a:t>Customer service is a large part of the hospitality business so these are really important to get right.</a:t>
            </a:r>
          </a:p>
          <a:p>
            <a:endParaRPr lang="en-US" dirty="0">
              <a:cs typeface="Calibri"/>
            </a:endParaRPr>
          </a:p>
        </p:txBody>
      </p:sp>
      <p:sp>
        <p:nvSpPr>
          <p:cNvPr id="4" name="Slide Number Placeholder 3"/>
          <p:cNvSpPr>
            <a:spLocks noGrp="1"/>
          </p:cNvSpPr>
          <p:nvPr>
            <p:ph type="sldNum" sz="quarter" idx="5"/>
          </p:nvPr>
        </p:nvSpPr>
        <p:spPr/>
        <p:txBody>
          <a:bodyPr/>
          <a:lstStyle/>
          <a:p>
            <a:fld id="{7FEC5B77-7FAF-42F1-B7FA-C70653AD2768}" type="slidenum">
              <a:rPr lang="en-GB"/>
              <a:t>7</a:t>
            </a:fld>
            <a:endParaRPr lang="en-GB"/>
          </a:p>
        </p:txBody>
      </p:sp>
    </p:spTree>
    <p:extLst>
      <p:ext uri="{BB962C8B-B14F-4D97-AF65-F5344CB8AC3E}">
        <p14:creationId xmlns:p14="http://schemas.microsoft.com/office/powerpoint/2010/main" val="724083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Currently, AI can be categorized into two types, weak AI and strong AI. Weak AI denotes machines that simulating thinking and act as if they were intelligent (</a:t>
            </a:r>
            <a:r>
              <a:rPr lang="en-US">
                <a:hlinkClick r:id="rId3"/>
              </a:rPr>
              <a:t>Russell and Norvig, 2016</a:t>
            </a:r>
            <a:r>
              <a:rPr lang="en-US"/>
              <a:t>). Weak AI is able to emulate human logic by analyzing large amounts of data (</a:t>
            </a:r>
            <a:r>
              <a:rPr lang="en-US">
                <a:hlinkClick r:id="rId4"/>
              </a:rPr>
              <a:t>Jarrahi, 2018</a:t>
            </a:r>
            <a:r>
              <a:rPr lang="en-US"/>
              <a:t>). In contrast, the presence of strong AI would suggest that machines have a conscience and are actually able to think (</a:t>
            </a:r>
            <a:r>
              <a:rPr lang="en-US">
                <a:hlinkClick r:id="rId3"/>
              </a:rPr>
              <a:t>Russell and Norvig, 2016</a:t>
            </a:r>
            <a:r>
              <a:rPr lang="en-US"/>
              <a:t>). Weak AI is already present in everyday life, for example, via Machine Learning (</a:t>
            </a:r>
            <a:r>
              <a:rPr lang="en-US">
                <a:hlinkClick r:id="rId5"/>
              </a:rPr>
              <a:t>Brynjolfsson and McAfee, 2014</a:t>
            </a:r>
            <a:r>
              <a:rPr lang="en-US"/>
              <a:t>) and Natural Language Processing (</a:t>
            </a:r>
            <a:r>
              <a:rPr lang="en-US">
                <a:hlinkClick r:id="rId4"/>
              </a:rPr>
              <a:t>Jarrahi, 2018</a:t>
            </a:r>
            <a:r>
              <a:rPr lang="en-US"/>
              <a:t>).</a:t>
            </a:r>
          </a:p>
          <a:p>
            <a:endParaRPr lang="en-US">
              <a:cs typeface="Calibri"/>
            </a:endParaRPr>
          </a:p>
        </p:txBody>
      </p:sp>
      <p:sp>
        <p:nvSpPr>
          <p:cNvPr id="4" name="Slide Number Placeholder 3"/>
          <p:cNvSpPr>
            <a:spLocks noGrp="1"/>
          </p:cNvSpPr>
          <p:nvPr>
            <p:ph type="sldNum" sz="quarter" idx="5"/>
          </p:nvPr>
        </p:nvSpPr>
        <p:spPr/>
        <p:txBody>
          <a:bodyPr/>
          <a:lstStyle/>
          <a:p>
            <a:fld id="{7FEC5B77-7FAF-42F1-B7FA-C70653AD2768}" type="slidenum">
              <a:rPr lang="en-GB"/>
              <a:t>8</a:t>
            </a:fld>
            <a:endParaRPr lang="en-GB"/>
          </a:p>
        </p:txBody>
      </p:sp>
    </p:spTree>
    <p:extLst>
      <p:ext uri="{BB962C8B-B14F-4D97-AF65-F5344CB8AC3E}">
        <p14:creationId xmlns:p14="http://schemas.microsoft.com/office/powerpoint/2010/main" val="22215963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Analytical ai displays characteristics of cognitive intelligence, with learnings from the past informing future decisions. The second type, Human-Inspired AI, combines from cognitive intelligence with aspects of emotional intelligence, where a system, for example, can be trained to recognize emotions expressed by humans, such as in customer interactions. Finally, the third type is hypothesized as Humanized AI, which would demonstrate a combination of cognitive, emotional, and social intelligence.</a:t>
            </a:r>
          </a:p>
          <a:p>
            <a:r>
              <a:rPr lang="en-US" dirty="0"/>
              <a:t> </a:t>
            </a:r>
            <a:endParaRPr lang="en-US" dirty="0">
              <a:cs typeface="Calibri"/>
            </a:endParaRPr>
          </a:p>
          <a:p>
            <a:endParaRPr lang="en-US" dirty="0">
              <a:cs typeface="Calibri"/>
            </a:endParaRPr>
          </a:p>
          <a:p>
            <a:r>
              <a:rPr lang="en-US" dirty="0"/>
              <a:t> </a:t>
            </a:r>
            <a:endParaRPr lang="en-GB" dirty="0"/>
          </a:p>
          <a:p>
            <a:endParaRPr lang="en-GB" dirty="0">
              <a:cs typeface="Calibri" panose="020F0502020204030204"/>
            </a:endParaRPr>
          </a:p>
          <a:p>
            <a:endParaRPr lang="en-GB" dirty="0">
              <a:cs typeface="Calibri" panose="020F0502020204030204"/>
            </a:endParaRPr>
          </a:p>
          <a:p>
            <a:r>
              <a:rPr lang="en"/>
              <a:t>AI analytics refers to a subset of business intelligence (BI) in which software exhibits behaviors typically attributed to humans, such as learning and reasoning, in the process of data analysis. In practice, this means AI automates the steps that humans would take to complete analysis in an exhaustive fashion.</a:t>
            </a:r>
            <a:endParaRPr lang="en-US"/>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7FEC5B77-7FAF-42F1-B7FA-C70653AD2768}" type="slidenum">
              <a:rPr lang="en-GB"/>
              <a:t>9</a:t>
            </a:fld>
            <a:endParaRPr lang="en-GB"/>
          </a:p>
        </p:txBody>
      </p:sp>
    </p:spTree>
    <p:extLst>
      <p:ext uri="{BB962C8B-B14F-4D97-AF65-F5344CB8AC3E}">
        <p14:creationId xmlns:p14="http://schemas.microsoft.com/office/powerpoint/2010/main" val="2041595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Marketing has changed over time because the access to greater audiences and larger target markets has increased and changed with new forms of media tools. The change in marketing has also gone from consumer-based specific to buying, to consumer-based-loyalty and brand desire. Marketing will continue to evolve and change as new trends pick up and new ways of accessing the mass audiences arise, this is where ai can order large amounts of information to help with </a:t>
            </a:r>
            <a:r>
              <a:rPr lang="en-US" err="1"/>
              <a:t>competative</a:t>
            </a:r>
            <a:r>
              <a:rPr lang="en-US"/>
              <a:t> advantage in a business.</a:t>
            </a:r>
            <a:endParaRPr lang="en-US">
              <a:cs typeface="Calibri"/>
            </a:endParaRPr>
          </a:p>
        </p:txBody>
      </p:sp>
      <p:sp>
        <p:nvSpPr>
          <p:cNvPr id="4" name="Slide Number Placeholder 3"/>
          <p:cNvSpPr>
            <a:spLocks noGrp="1"/>
          </p:cNvSpPr>
          <p:nvPr>
            <p:ph type="sldNum" sz="quarter" idx="5"/>
          </p:nvPr>
        </p:nvSpPr>
        <p:spPr/>
        <p:txBody>
          <a:bodyPr/>
          <a:lstStyle/>
          <a:p>
            <a:fld id="{7FEC5B77-7FAF-42F1-B7FA-C70653AD2768}" type="slidenum">
              <a:rPr lang="en-GB"/>
              <a:t>10</a:t>
            </a:fld>
            <a:endParaRPr lang="en-GB"/>
          </a:p>
        </p:txBody>
      </p:sp>
    </p:spTree>
    <p:extLst>
      <p:ext uri="{BB962C8B-B14F-4D97-AF65-F5344CB8AC3E}">
        <p14:creationId xmlns:p14="http://schemas.microsoft.com/office/powerpoint/2010/main" val="2434809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dirty="0"/>
              <a:t>5/26/23</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33906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5/26/23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692842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5/26/23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6787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6DFF08F-DC6B-4601-B491-B0F83F6DD2DA}" type="datetimeFigureOut">
              <a:rPr lang="en-US" dirty="0"/>
              <a:t>5/26/23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824681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6DFF08F-DC6B-4601-B491-B0F83F6DD2DA}" type="datetimeFigureOut">
              <a:rPr lang="en-US" dirty="0"/>
              <a:t>5/26/23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486835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5/26/23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698502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5/26/23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6066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5/26/23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5051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5/26/23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59761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5/26/23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88101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5/26/23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645910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5/26/23</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710049025"/>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7" Type="http://schemas.openxmlformats.org/officeDocument/2006/relationships/image" Target="../media/image2.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3.0/" TargetMode="Externa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lidehunter.com/powerpoint-templates/bcg-matrix-template-powerpoint/" TargetMode="External"/><Relationship Id="rId5" Type="http://schemas.openxmlformats.org/officeDocument/2006/relationships/image" Target="../media/image22.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hyperlink" Target="https://creativecommons.org/licenses/by/3.0/"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slidehunter.com/powerpoint-templates/ge-mckinsey-matrix-template-powerpoint/" TargetMode="External"/><Relationship Id="rId5" Type="http://schemas.openxmlformats.org/officeDocument/2006/relationships/image" Target="../media/image23.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inc.com/soren-kaplan/artificial-intelligence-ai-will-disrupt-consulting-industry.html"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emerald.com/insight/content/doi/10.1108/TQM-12-2019-0303/full/htmlhumans" TargetMode="External"/><Relationship Id="rId5" Type="http://schemas.openxmlformats.org/officeDocument/2006/relationships/hyperlink" Target="https://www.professionalacademy.com/blogs/marketing-theories-boston-consulting-group-matrix/" TargetMode="External"/><Relationship Id="rId4" Type="http://schemas.openxmlformats.org/officeDocument/2006/relationships/hyperlink" Target="https://www.mckinsey.com/capabilities/strategy-and-corporate-finance/our-insights/enduring-ideas-the-ge-and-mckinsey-nine-box-matri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47" name="Straight Connector 46">
            <a:extLst>
              <a:ext uri="{FF2B5EF4-FFF2-40B4-BE49-F238E27FC236}">
                <a16:creationId xmlns:a16="http://schemas.microsoft.com/office/drawing/2014/main" id="{63FED537-3AF1-4C36-9904-77B6A54D27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109980" y="4208424"/>
            <a:ext cx="9966960" cy="1325880"/>
          </a:xfrm>
        </p:spPr>
        <p:txBody>
          <a:bodyPr>
            <a:normAutofit/>
          </a:bodyPr>
          <a:lstStyle/>
          <a:p>
            <a:r>
              <a:rPr lang="en-GB" sz="5100"/>
              <a:t>The role of ai in marketing</a:t>
            </a:r>
            <a:endParaRPr lang="en-US" sz="5100"/>
          </a:p>
        </p:txBody>
      </p:sp>
      <p:sp>
        <p:nvSpPr>
          <p:cNvPr id="3" name="Subtitle 2"/>
          <p:cNvSpPr>
            <a:spLocks noGrp="1"/>
          </p:cNvSpPr>
          <p:nvPr>
            <p:ph type="subTitle" idx="1"/>
          </p:nvPr>
        </p:nvSpPr>
        <p:spPr>
          <a:xfrm>
            <a:off x="1709530" y="5598293"/>
            <a:ext cx="8767860" cy="553690"/>
          </a:xfrm>
        </p:spPr>
        <p:txBody>
          <a:bodyPr>
            <a:normAutofit/>
          </a:bodyPr>
          <a:lstStyle/>
          <a:p>
            <a:r>
              <a:rPr lang="en-GB" sz="1000"/>
              <a:t>Alison Barker</a:t>
            </a:r>
          </a:p>
          <a:p>
            <a:r>
              <a:rPr lang="en-GB" sz="1000"/>
              <a:t>1708025 </a:t>
            </a:r>
          </a:p>
        </p:txBody>
      </p:sp>
      <p:pic>
        <p:nvPicPr>
          <p:cNvPr id="26" name="Picture 3" descr="An abstract burst of blue and pink">
            <a:extLst>
              <a:ext uri="{FF2B5EF4-FFF2-40B4-BE49-F238E27FC236}">
                <a16:creationId xmlns:a16="http://schemas.microsoft.com/office/drawing/2014/main" id="{CEB66200-7444-6E6D-0008-17BAC2DD9BAF}"/>
              </a:ext>
            </a:extLst>
          </p:cNvPr>
          <p:cNvPicPr>
            <a:picLocks noChangeAspect="1"/>
          </p:cNvPicPr>
          <p:nvPr/>
        </p:nvPicPr>
        <p:blipFill rotWithShape="1">
          <a:blip r:embed="rId6"/>
          <a:srcRect t="27861" r="1" b="14963"/>
          <a:stretch/>
        </p:blipFill>
        <p:spPr>
          <a:xfrm>
            <a:off x="243840" y="256540"/>
            <a:ext cx="11704320" cy="3764276"/>
          </a:xfrm>
          <a:prstGeom prst="rect">
            <a:avLst/>
          </a:prstGeom>
          <a:noFill/>
        </p:spPr>
      </p:pic>
      <p:sp>
        <p:nvSpPr>
          <p:cNvPr id="40" name="Date Placeholder 4">
            <a:extLst>
              <a:ext uri="{FF2B5EF4-FFF2-40B4-BE49-F238E27FC236}">
                <a16:creationId xmlns:a16="http://schemas.microsoft.com/office/drawing/2014/main" id="{D1463C87-9AF0-4790-8077-703648FA0E0D}"/>
              </a:ext>
            </a:extLst>
          </p:cNvPr>
          <p:cNvSpPr>
            <a:spLocks noGrp="1"/>
          </p:cNvSpPr>
          <p:nvPr>
            <p:ph type="dt" sz="half" idx="10"/>
          </p:nvPr>
        </p:nvSpPr>
        <p:spPr>
          <a:xfrm>
            <a:off x="1142996" y="6223828"/>
            <a:ext cx="2329074" cy="365125"/>
          </a:xfrm>
        </p:spPr>
        <p:txBody>
          <a:bodyPr>
            <a:normAutofit/>
          </a:bodyPr>
          <a:lstStyle/>
          <a:p>
            <a:pPr>
              <a:spcAft>
                <a:spcPts val="600"/>
              </a:spcAft>
            </a:pPr>
            <a:fld id="{125DD0A9-150E-4A39-B987-BA3BA5DBFBE3}" type="datetime1">
              <a:rPr lang="en-US" smtClean="0">
                <a:effectLst>
                  <a:outerShdw blurRad="38100" dist="38100" dir="2700000" algn="tl">
                    <a:srgbClr val="000000">
                      <a:alpha val="43137"/>
                    </a:srgbClr>
                  </a:outerShdw>
                </a:effectLst>
              </a:rPr>
              <a:pPr>
                <a:spcAft>
                  <a:spcPts val="600"/>
                </a:spcAft>
              </a:pPr>
              <a:t>5/26/23</a:t>
            </a:fld>
            <a:endParaRPr lang="en-US">
              <a:effectLst>
                <a:outerShdw blurRad="38100" dist="38100" dir="2700000" algn="tl">
                  <a:srgbClr val="000000">
                    <a:alpha val="43137"/>
                  </a:srgbClr>
                </a:outerShdw>
              </a:effectLst>
            </a:endParaRPr>
          </a:p>
        </p:txBody>
      </p:sp>
      <p:sp>
        <p:nvSpPr>
          <p:cNvPr id="38" name="Footer Placeholder 5">
            <a:extLst>
              <a:ext uri="{FF2B5EF4-FFF2-40B4-BE49-F238E27FC236}">
                <a16:creationId xmlns:a16="http://schemas.microsoft.com/office/drawing/2014/main" id="{EF65F16F-FDE0-4516-8BCC-DDC345651807}"/>
              </a:ext>
            </a:extLst>
          </p:cNvPr>
          <p:cNvSpPr>
            <a:spLocks noGrp="1"/>
          </p:cNvSpPr>
          <p:nvPr>
            <p:ph type="ftr" sz="quarter" idx="11"/>
          </p:nvPr>
        </p:nvSpPr>
        <p:spPr>
          <a:xfrm>
            <a:off x="3949148" y="6223828"/>
            <a:ext cx="4717774" cy="365125"/>
          </a:xfrm>
        </p:spPr>
        <p:txBody>
          <a:bodyPr>
            <a:normAutofit/>
          </a:bodyPr>
          <a:lstStyle/>
          <a:p>
            <a:pPr>
              <a:spcAft>
                <a:spcPts val="600"/>
              </a:spcAft>
            </a:pPr>
            <a:r>
              <a:rPr lang="en-US">
                <a:effectLst>
                  <a:outerShdw blurRad="38100" dist="38100" dir="2700000" algn="tl">
                    <a:srgbClr val="000000">
                      <a:alpha val="43137"/>
                    </a:srgbClr>
                  </a:outerShdw>
                </a:effectLst>
              </a:rPr>
              <a:t>Sample Footer Text</a:t>
            </a:r>
          </a:p>
        </p:txBody>
      </p:sp>
      <p:sp>
        <p:nvSpPr>
          <p:cNvPr id="42" name="Slide Number Placeholder 7">
            <a:extLst>
              <a:ext uri="{FF2B5EF4-FFF2-40B4-BE49-F238E27FC236}">
                <a16:creationId xmlns:a16="http://schemas.microsoft.com/office/drawing/2014/main" id="{6ADB23FC-861F-4A36-8A3C-BD050BACA951}"/>
              </a:ext>
            </a:extLst>
          </p:cNvPr>
          <p:cNvSpPr>
            <a:spLocks noGrp="1"/>
          </p:cNvSpPr>
          <p:nvPr>
            <p:ph type="sldNum" sz="quarter" idx="12"/>
          </p:nvPr>
        </p:nvSpPr>
        <p:spPr>
          <a:xfrm>
            <a:off x="9329530" y="6223828"/>
            <a:ext cx="1706217" cy="365125"/>
          </a:xfrm>
        </p:spPr>
        <p:txBody>
          <a:bodyPr>
            <a:normAutofit/>
          </a:bodyPr>
          <a:lstStyle/>
          <a:p>
            <a:pPr>
              <a:spcAft>
                <a:spcPts val="600"/>
              </a:spcAft>
            </a:pPr>
            <a:fld id="{3E131995-E962-4131-8504-6B962D7140A6}" type="slidenum">
              <a:rPr lang="en-US" smtClean="0">
                <a:effectLst>
                  <a:outerShdw blurRad="38100" dist="38100" dir="2700000" algn="tl">
                    <a:srgbClr val="000000">
                      <a:alpha val="43137"/>
                    </a:srgbClr>
                  </a:outerShdw>
                </a:effectLst>
              </a:rPr>
              <a:pPr>
                <a:spcAft>
                  <a:spcPts val="600"/>
                </a:spcAft>
              </a:pPr>
              <a:t>1</a:t>
            </a:fld>
            <a:endParaRPr lang="en-US">
              <a:effectLst>
                <a:outerShdw blurRad="38100" dist="38100" dir="2700000" algn="tl">
                  <a:srgbClr val="000000">
                    <a:alpha val="43137"/>
                  </a:srgbClr>
                </a:outerShdw>
              </a:effectLst>
            </a:endParaRPr>
          </a:p>
        </p:txBody>
      </p:sp>
      <p:pic>
        <p:nvPicPr>
          <p:cNvPr id="5" name="Audio 4">
            <a:hlinkClick r:id="" action="ppaction://media"/>
            <a:extLst>
              <a:ext uri="{FF2B5EF4-FFF2-40B4-BE49-F238E27FC236}">
                <a16:creationId xmlns:a16="http://schemas.microsoft.com/office/drawing/2014/main" id="{9BCE338D-9ABE-6A55-05D4-A1E2B4730FF5}"/>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18227">
        <p159:morph option="byObject"/>
      </p:transition>
    </mc:Choice>
    <mc:Fallback>
      <p:transition spd="slow" advTm="182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0" presetClass="entr" presetSubtype="0" fill="hold" grpId="0" nodeType="withEffect">
                                  <p:stCondLst>
                                    <p:cond delay="1500"/>
                                  </p:stCondLst>
                                  <p:iterate>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7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1500"/>
                                  </p:stCondLst>
                                  <p:iterate>
                                    <p:tmPct val="10000"/>
                                  </p:iterate>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700"/>
                                        <p:tgtEl>
                                          <p:spTgt spid="3">
                                            <p:txEl>
                                              <p:pRg st="1" end="1"/>
                                            </p:txEl>
                                          </p:spTgt>
                                        </p:tgtEl>
                                      </p:cBhvr>
                                    </p:animEffect>
                                  </p:childTnLst>
                                </p:cTn>
                              </p:par>
                              <p:par>
                                <p:cTn id="15" presetID="10" presetClass="entr" presetSubtype="0" fill="hold" grpId="0" nodeType="withEffect">
                                  <p:stCondLst>
                                    <p:cond delay="1000"/>
                                  </p:stCondLst>
                                  <p:iterate>
                                    <p:tmPct val="10000"/>
                                  </p:iterate>
                                  <p:childTnLst>
                                    <p:set>
                                      <p:cBhvr>
                                        <p:cTn id="16" dur="1" fill="hold">
                                          <p:stCondLst>
                                            <p:cond delay="0"/>
                                          </p:stCondLst>
                                        </p:cTn>
                                        <p:tgtEl>
                                          <p:spTgt spid="2"/>
                                        </p:tgtEl>
                                        <p:attrNameLst>
                                          <p:attrName>style.visibility</p:attrName>
                                        </p:attrNameLst>
                                      </p:cBhvr>
                                      <p:to>
                                        <p:strVal val="visible"/>
                                      </p:to>
                                    </p:set>
                                    <p:animEffect transition="in" filter="fade">
                                      <p:cBhvr>
                                        <p:cTn id="1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28D9B36-75B9-4435-83E6-0A9C81A12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pic>
        <p:nvPicPr>
          <p:cNvPr id="19" name="Picture 18">
            <a:extLst>
              <a:ext uri="{FF2B5EF4-FFF2-40B4-BE49-F238E27FC236}">
                <a16:creationId xmlns:a16="http://schemas.microsoft.com/office/drawing/2014/main" id="{10DB51AE-C401-6D84-E9C4-DAD0D9F0CBCD}"/>
              </a:ext>
            </a:extLst>
          </p:cNvPr>
          <p:cNvPicPr>
            <a:picLocks noChangeAspect="1"/>
          </p:cNvPicPr>
          <p:nvPr/>
        </p:nvPicPr>
        <p:blipFill rotWithShape="1">
          <a:blip r:embed="rId4">
            <a:duotone>
              <a:schemeClr val="bg2">
                <a:shade val="45000"/>
                <a:satMod val="135000"/>
              </a:schemeClr>
              <a:prstClr val="white"/>
            </a:duotone>
            <a:alphaModFix amt="35000"/>
          </a:blip>
          <a:srcRect r="6250" b="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D5939324-1D56-B17C-9E67-A160C4B27073}"/>
              </a:ext>
            </a:extLst>
          </p:cNvPr>
          <p:cNvSpPr>
            <a:spLocks noGrp="1"/>
          </p:cNvSpPr>
          <p:nvPr>
            <p:ph type="title"/>
          </p:nvPr>
        </p:nvSpPr>
        <p:spPr>
          <a:xfrm>
            <a:off x="1143000" y="609600"/>
            <a:ext cx="9875520" cy="1356360"/>
          </a:xfrm>
        </p:spPr>
        <p:txBody>
          <a:bodyPr>
            <a:normAutofit/>
          </a:bodyPr>
          <a:lstStyle/>
          <a:p>
            <a:r>
              <a:rPr lang="en-GB"/>
              <a:t>Marketing </a:t>
            </a:r>
          </a:p>
        </p:txBody>
      </p:sp>
      <p:sp>
        <p:nvSpPr>
          <p:cNvPr id="3" name="Content Placeholder 2">
            <a:extLst>
              <a:ext uri="{FF2B5EF4-FFF2-40B4-BE49-F238E27FC236}">
                <a16:creationId xmlns:a16="http://schemas.microsoft.com/office/drawing/2014/main" id="{AA80F67E-DC4F-2734-7313-A0585F136C62}"/>
              </a:ext>
            </a:extLst>
          </p:cNvPr>
          <p:cNvSpPr>
            <a:spLocks noGrp="1"/>
          </p:cNvSpPr>
          <p:nvPr>
            <p:ph idx="1"/>
          </p:nvPr>
        </p:nvSpPr>
        <p:spPr>
          <a:xfrm>
            <a:off x="1143000" y="2057400"/>
            <a:ext cx="9872871" cy="4038600"/>
          </a:xfrm>
        </p:spPr>
        <p:txBody>
          <a:bodyPr vert="horz" lIns="91440" tIns="45720" rIns="91440" bIns="45720" rtlCol="0">
            <a:normAutofit/>
          </a:bodyPr>
          <a:lstStyle/>
          <a:p>
            <a:r>
              <a:rPr lang="en-GB"/>
              <a:t>the activity or business of promoting and selling products or services, including market research and advertising.</a:t>
            </a:r>
          </a:p>
        </p:txBody>
      </p:sp>
      <p:sp>
        <p:nvSpPr>
          <p:cNvPr id="16" name="Date Placeholder 6">
            <a:extLst>
              <a:ext uri="{FF2B5EF4-FFF2-40B4-BE49-F238E27FC236}">
                <a16:creationId xmlns:a16="http://schemas.microsoft.com/office/drawing/2014/main" id="{B5B82EC0-51EE-4F2E-A087-D5223789A8DB}"/>
              </a:ext>
            </a:extLst>
          </p:cNvPr>
          <p:cNvSpPr>
            <a:spLocks noGrp="1"/>
          </p:cNvSpPr>
          <p:nvPr>
            <p:ph type="dt" sz="half" idx="10"/>
          </p:nvPr>
        </p:nvSpPr>
        <p:spPr>
          <a:xfrm>
            <a:off x="1142996" y="6223828"/>
            <a:ext cx="2329074" cy="365125"/>
          </a:xfrm>
        </p:spPr>
        <p:txBody>
          <a:bodyPr>
            <a:normAutofit/>
          </a:bodyPr>
          <a:lstStyle/>
          <a:p>
            <a:pPr>
              <a:spcAft>
                <a:spcPts val="600"/>
              </a:spcAft>
            </a:pPr>
            <a:fld id="{7B9EC781-EEFF-4A50-9702-BA8F81537B56}" type="datetime1">
              <a:rPr lang="en-US">
                <a:solidFill>
                  <a:srgbClr val="A6B727"/>
                </a:solidFill>
              </a:rPr>
              <a:pPr>
                <a:spcAft>
                  <a:spcPts val="600"/>
                </a:spcAft>
              </a:pPr>
              <a:t>5/26/23</a:t>
            </a:fld>
            <a:endParaRPr lang="en-US">
              <a:solidFill>
                <a:srgbClr val="A6B727"/>
              </a:solidFill>
            </a:endParaRPr>
          </a:p>
        </p:txBody>
      </p:sp>
      <p:sp>
        <p:nvSpPr>
          <p:cNvPr id="15" name="Footer Placeholder 8">
            <a:extLst>
              <a:ext uri="{FF2B5EF4-FFF2-40B4-BE49-F238E27FC236}">
                <a16:creationId xmlns:a16="http://schemas.microsoft.com/office/drawing/2014/main" id="{01B9DAC8-714C-487B-8C97-2C36AA589C40}"/>
              </a:ext>
            </a:extLst>
          </p:cNvPr>
          <p:cNvSpPr>
            <a:spLocks noGrp="1"/>
          </p:cNvSpPr>
          <p:nvPr>
            <p:ph type="ftr" sz="quarter" idx="11"/>
          </p:nvPr>
        </p:nvSpPr>
        <p:spPr>
          <a:xfrm>
            <a:off x="3949148" y="6223828"/>
            <a:ext cx="4717774" cy="365125"/>
          </a:xfrm>
        </p:spPr>
        <p:txBody>
          <a:bodyPr>
            <a:normAutofit/>
          </a:bodyPr>
          <a:lstStyle/>
          <a:p>
            <a:pPr>
              <a:spcAft>
                <a:spcPts val="600"/>
              </a:spcAft>
            </a:pPr>
            <a:r>
              <a:rPr lang="en-US">
                <a:solidFill>
                  <a:srgbClr val="A6B727"/>
                </a:solidFill>
              </a:rPr>
              <a:t>Sample Footer Text</a:t>
            </a:r>
          </a:p>
        </p:txBody>
      </p:sp>
      <p:sp>
        <p:nvSpPr>
          <p:cNvPr id="17" name="Slide Number Placeholder 5">
            <a:extLst>
              <a:ext uri="{FF2B5EF4-FFF2-40B4-BE49-F238E27FC236}">
                <a16:creationId xmlns:a16="http://schemas.microsoft.com/office/drawing/2014/main" id="{7C41F5AD-86CF-4002-A24B-ED09D09239B3}"/>
              </a:ext>
            </a:extLst>
          </p:cNvPr>
          <p:cNvSpPr>
            <a:spLocks noGrp="1"/>
          </p:cNvSpPr>
          <p:nvPr>
            <p:ph type="sldNum" sz="quarter" idx="12"/>
          </p:nvPr>
        </p:nvSpPr>
        <p:spPr>
          <a:xfrm>
            <a:off x="9329530" y="6223828"/>
            <a:ext cx="1706217" cy="365125"/>
          </a:xfrm>
        </p:spPr>
        <p:txBody>
          <a:bodyPr>
            <a:normAutofit/>
          </a:bodyPr>
          <a:lstStyle/>
          <a:p>
            <a:pPr>
              <a:spcAft>
                <a:spcPts val="600"/>
              </a:spcAft>
            </a:pPr>
            <a:fld id="{3E131995-E962-4131-8504-6B962D7140A6}" type="slidenum">
              <a:rPr lang="en-US">
                <a:solidFill>
                  <a:srgbClr val="A6B727"/>
                </a:solidFill>
              </a:rPr>
              <a:pPr>
                <a:spcAft>
                  <a:spcPts val="600"/>
                </a:spcAft>
              </a:pPr>
              <a:t>2</a:t>
            </a:fld>
            <a:endParaRPr lang="en-US">
              <a:solidFill>
                <a:srgbClr val="A6B727"/>
              </a:solidFill>
            </a:endParaRPr>
          </a:p>
        </p:txBody>
      </p:sp>
      <p:sp>
        <p:nvSpPr>
          <p:cNvPr id="4" name="TextBox 3">
            <a:extLst>
              <a:ext uri="{FF2B5EF4-FFF2-40B4-BE49-F238E27FC236}">
                <a16:creationId xmlns:a16="http://schemas.microsoft.com/office/drawing/2014/main" id="{C94D95A0-1114-C96A-AFBF-5C7CFA179F54}"/>
              </a:ext>
            </a:extLst>
          </p:cNvPr>
          <p:cNvSpPr txBox="1"/>
          <p:nvPr/>
        </p:nvSpPr>
        <p:spPr>
          <a:xfrm>
            <a:off x="8024812" y="3929062"/>
            <a:ext cx="23812" cy="142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5" name="Audio 4">
            <a:hlinkClick r:id="" action="ppaction://media"/>
            <a:extLst>
              <a:ext uri="{FF2B5EF4-FFF2-40B4-BE49-F238E27FC236}">
                <a16:creationId xmlns:a16="http://schemas.microsoft.com/office/drawing/2014/main" id="{1F81BA9C-E956-4442-DAEB-FCAC3158A1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700612237"/>
      </p:ext>
    </p:extLst>
  </p:cSld>
  <p:clrMapOvr>
    <a:masterClrMapping/>
  </p:clrMapOvr>
  <mc:AlternateContent xmlns:mc="http://schemas.openxmlformats.org/markup-compatibility/2006">
    <mc:Choice xmlns:p14="http://schemas.microsoft.com/office/powerpoint/2010/main" Requires="p14">
      <p:transition spd="slow" p14:dur="2000" advTm="14027"/>
    </mc:Choice>
    <mc:Fallback>
      <p:transition spd="slow" advTm="14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060F1-3C01-73E1-7A8C-403877064104}"/>
              </a:ext>
            </a:extLst>
          </p:cNvPr>
          <p:cNvSpPr>
            <a:spLocks noGrp="1"/>
          </p:cNvSpPr>
          <p:nvPr>
            <p:ph type="title"/>
          </p:nvPr>
        </p:nvSpPr>
        <p:spPr>
          <a:xfrm>
            <a:off x="1143000" y="609600"/>
            <a:ext cx="9875520" cy="1356360"/>
          </a:xfrm>
        </p:spPr>
        <p:txBody>
          <a:bodyPr>
            <a:normAutofit/>
          </a:bodyPr>
          <a:lstStyle/>
          <a:p>
            <a:r>
              <a:rPr lang="en-GB"/>
              <a:t>Introduction </a:t>
            </a:r>
          </a:p>
        </p:txBody>
      </p:sp>
      <p:sp>
        <p:nvSpPr>
          <p:cNvPr id="15" name="Date Placeholder 6">
            <a:extLst>
              <a:ext uri="{FF2B5EF4-FFF2-40B4-BE49-F238E27FC236}">
                <a16:creationId xmlns:a16="http://schemas.microsoft.com/office/drawing/2014/main" id="{B5B82EC0-51EE-4F2E-A087-D5223789A8DB}"/>
              </a:ext>
            </a:extLst>
          </p:cNvPr>
          <p:cNvSpPr>
            <a:spLocks noGrp="1"/>
          </p:cNvSpPr>
          <p:nvPr>
            <p:ph type="dt" sz="half" idx="10"/>
          </p:nvPr>
        </p:nvSpPr>
        <p:spPr>
          <a:xfrm>
            <a:off x="1142996" y="6223828"/>
            <a:ext cx="2329074" cy="365125"/>
          </a:xfrm>
        </p:spPr>
        <p:txBody>
          <a:bodyPr>
            <a:normAutofit/>
          </a:bodyPr>
          <a:lstStyle/>
          <a:p>
            <a:pPr>
              <a:spcAft>
                <a:spcPts val="600"/>
              </a:spcAft>
            </a:pPr>
            <a:fld id="{7B9EC781-EEFF-4A50-9702-BA8F81537B56}" type="datetime1">
              <a:rPr lang="en-US" smtClean="0"/>
              <a:pPr>
                <a:spcAft>
                  <a:spcPts val="600"/>
                </a:spcAft>
              </a:pPr>
              <a:t>5/26/23</a:t>
            </a:fld>
            <a:endParaRPr lang="en-US"/>
          </a:p>
        </p:txBody>
      </p:sp>
      <p:sp>
        <p:nvSpPr>
          <p:cNvPr id="14" name="Footer Placeholder 8">
            <a:extLst>
              <a:ext uri="{FF2B5EF4-FFF2-40B4-BE49-F238E27FC236}">
                <a16:creationId xmlns:a16="http://schemas.microsoft.com/office/drawing/2014/main" id="{01B9DAC8-714C-487B-8C97-2C36AA589C40}"/>
              </a:ext>
            </a:extLst>
          </p:cNvPr>
          <p:cNvSpPr>
            <a:spLocks noGrp="1"/>
          </p:cNvSpPr>
          <p:nvPr>
            <p:ph type="ftr" sz="quarter" idx="11"/>
          </p:nvPr>
        </p:nvSpPr>
        <p:spPr>
          <a:xfrm>
            <a:off x="3949148" y="6223828"/>
            <a:ext cx="4717774" cy="365125"/>
          </a:xfrm>
        </p:spPr>
        <p:txBody>
          <a:bodyPr>
            <a:normAutofit/>
          </a:bodyPr>
          <a:lstStyle/>
          <a:p>
            <a:pPr>
              <a:spcAft>
                <a:spcPts val="600"/>
              </a:spcAft>
            </a:pPr>
            <a:r>
              <a:rPr lang="en-US"/>
              <a:t>Sample Footer Text</a:t>
            </a:r>
          </a:p>
        </p:txBody>
      </p:sp>
      <p:sp>
        <p:nvSpPr>
          <p:cNvPr id="16" name="Slide Number Placeholder 5">
            <a:extLst>
              <a:ext uri="{FF2B5EF4-FFF2-40B4-BE49-F238E27FC236}">
                <a16:creationId xmlns:a16="http://schemas.microsoft.com/office/drawing/2014/main" id="{7C41F5AD-86CF-4002-A24B-ED09D09239B3}"/>
              </a:ext>
            </a:extLst>
          </p:cNvPr>
          <p:cNvSpPr>
            <a:spLocks noGrp="1"/>
          </p:cNvSpPr>
          <p:nvPr>
            <p:ph type="sldNum" sz="quarter" idx="12"/>
          </p:nvPr>
        </p:nvSpPr>
        <p:spPr>
          <a:xfrm>
            <a:off x="9329530" y="6223828"/>
            <a:ext cx="1706217" cy="365125"/>
          </a:xfrm>
        </p:spPr>
        <p:txBody>
          <a:bodyPr>
            <a:normAutofit/>
          </a:bodyPr>
          <a:lstStyle/>
          <a:p>
            <a:pPr>
              <a:spcAft>
                <a:spcPts val="600"/>
              </a:spcAft>
            </a:pPr>
            <a:fld id="{3E131995-E962-4131-8504-6B962D7140A6}" type="slidenum">
              <a:rPr lang="en-US" smtClean="0"/>
              <a:pPr>
                <a:spcAft>
                  <a:spcPts val="600"/>
                </a:spcAft>
              </a:pPr>
              <a:t>3</a:t>
            </a:fld>
            <a:endParaRPr lang="en-US"/>
          </a:p>
        </p:txBody>
      </p:sp>
      <p:graphicFrame>
        <p:nvGraphicFramePr>
          <p:cNvPr id="18" name="Content Placeholder 2">
            <a:extLst>
              <a:ext uri="{FF2B5EF4-FFF2-40B4-BE49-F238E27FC236}">
                <a16:creationId xmlns:a16="http://schemas.microsoft.com/office/drawing/2014/main" id="{C0698FF1-A3BC-C2E4-C419-4F6CD3068049}"/>
              </a:ext>
            </a:extLst>
          </p:cNvPr>
          <p:cNvGraphicFramePr>
            <a:graphicFrameLocks noGrp="1"/>
          </p:cNvGraphicFramePr>
          <p:nvPr>
            <p:ph idx="1"/>
            <p:extLst>
              <p:ext uri="{D42A27DB-BD31-4B8C-83A1-F6EECF244321}">
                <p14:modId xmlns:p14="http://schemas.microsoft.com/office/powerpoint/2010/main" val="1643283777"/>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707E24FF-1B14-AD86-0250-54A3A3A7058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22130899"/>
      </p:ext>
    </p:extLst>
  </p:cSld>
  <p:clrMapOvr>
    <a:masterClrMapping/>
  </p:clrMapOvr>
  <mc:AlternateContent xmlns:mc="http://schemas.openxmlformats.org/markup-compatibility/2006">
    <mc:Choice xmlns:p14="http://schemas.microsoft.com/office/powerpoint/2010/main" Requires="p14">
      <p:transition spd="slow" p14:dur="2000" advTm="98545"/>
    </mc:Choice>
    <mc:Fallback>
      <p:transition spd="slow" advTm="98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DB0349C6-40E7-4680-A2C8-E84BC0141BB0}"/>
              </a:ext>
            </a:extLst>
          </p:cNvPr>
          <p:cNvSpPr>
            <a:spLocks noGrp="1"/>
          </p:cNvSpPr>
          <p:nvPr>
            <p:ph type="title"/>
          </p:nvPr>
        </p:nvSpPr>
        <p:spPr>
          <a:xfrm>
            <a:off x="1143000" y="609600"/>
            <a:ext cx="9875520" cy="1356360"/>
          </a:xfrm>
        </p:spPr>
        <p:txBody>
          <a:bodyPr>
            <a:normAutofit/>
          </a:bodyPr>
          <a:lstStyle/>
          <a:p>
            <a:r>
              <a:rPr lang="en-US"/>
              <a:t>4 </a:t>
            </a:r>
            <a:r>
              <a:rPr lang="en-US" err="1"/>
              <a:t>ps</a:t>
            </a:r>
            <a:r>
              <a:rPr lang="en-US"/>
              <a:t> </a:t>
            </a:r>
          </a:p>
        </p:txBody>
      </p:sp>
      <p:sp>
        <p:nvSpPr>
          <p:cNvPr id="21" name="Date Placeholder 6">
            <a:extLst>
              <a:ext uri="{FF2B5EF4-FFF2-40B4-BE49-F238E27FC236}">
                <a16:creationId xmlns:a16="http://schemas.microsoft.com/office/drawing/2014/main" id="{B5B82EC0-51EE-4F2E-A087-D5223789A8DB}"/>
              </a:ext>
            </a:extLst>
          </p:cNvPr>
          <p:cNvSpPr>
            <a:spLocks noGrp="1"/>
          </p:cNvSpPr>
          <p:nvPr>
            <p:ph type="dt" sz="half" idx="10"/>
          </p:nvPr>
        </p:nvSpPr>
        <p:spPr>
          <a:xfrm>
            <a:off x="1142996" y="6223828"/>
            <a:ext cx="2329074" cy="365125"/>
          </a:xfrm>
        </p:spPr>
        <p:txBody>
          <a:bodyPr>
            <a:normAutofit/>
          </a:bodyPr>
          <a:lstStyle/>
          <a:p>
            <a:pPr>
              <a:spcAft>
                <a:spcPts val="600"/>
              </a:spcAft>
            </a:pPr>
            <a:fld id="{7B9EC781-EEFF-4A50-9702-BA8F81537B56}" type="datetime1">
              <a:rPr lang="en-US" smtClean="0"/>
              <a:pPr>
                <a:spcAft>
                  <a:spcPts val="600"/>
                </a:spcAft>
              </a:pPr>
              <a:t>5/26/23</a:t>
            </a:fld>
            <a:endParaRPr lang="en-US"/>
          </a:p>
        </p:txBody>
      </p:sp>
      <p:sp>
        <p:nvSpPr>
          <p:cNvPr id="19" name="Footer Placeholder 8">
            <a:extLst>
              <a:ext uri="{FF2B5EF4-FFF2-40B4-BE49-F238E27FC236}">
                <a16:creationId xmlns:a16="http://schemas.microsoft.com/office/drawing/2014/main" id="{01B9DAC8-714C-487B-8C97-2C36AA589C40}"/>
              </a:ext>
            </a:extLst>
          </p:cNvPr>
          <p:cNvSpPr>
            <a:spLocks noGrp="1"/>
          </p:cNvSpPr>
          <p:nvPr>
            <p:ph type="ftr" sz="quarter" idx="11"/>
          </p:nvPr>
        </p:nvSpPr>
        <p:spPr>
          <a:xfrm>
            <a:off x="3949148" y="6223828"/>
            <a:ext cx="4717774" cy="365125"/>
          </a:xfrm>
        </p:spPr>
        <p:txBody>
          <a:bodyPr>
            <a:normAutofit/>
          </a:bodyPr>
          <a:lstStyle/>
          <a:p>
            <a:pPr>
              <a:spcAft>
                <a:spcPts val="600"/>
              </a:spcAft>
            </a:pPr>
            <a:r>
              <a:rPr lang="en-US"/>
              <a:t>Sample Footer Text</a:t>
            </a:r>
          </a:p>
        </p:txBody>
      </p:sp>
      <p:sp>
        <p:nvSpPr>
          <p:cNvPr id="22" name="Slide Number Placeholder 5">
            <a:extLst>
              <a:ext uri="{FF2B5EF4-FFF2-40B4-BE49-F238E27FC236}">
                <a16:creationId xmlns:a16="http://schemas.microsoft.com/office/drawing/2014/main" id="{7C41F5AD-86CF-4002-A24B-ED09D09239B3}"/>
              </a:ext>
            </a:extLst>
          </p:cNvPr>
          <p:cNvSpPr>
            <a:spLocks noGrp="1"/>
          </p:cNvSpPr>
          <p:nvPr>
            <p:ph type="sldNum" sz="quarter" idx="12"/>
          </p:nvPr>
        </p:nvSpPr>
        <p:spPr>
          <a:xfrm>
            <a:off x="9329530" y="6223828"/>
            <a:ext cx="1706217" cy="365125"/>
          </a:xfrm>
        </p:spPr>
        <p:txBody>
          <a:bodyPr>
            <a:normAutofit/>
          </a:bodyPr>
          <a:lstStyle/>
          <a:p>
            <a:pPr>
              <a:spcAft>
                <a:spcPts val="600"/>
              </a:spcAft>
            </a:pPr>
            <a:fld id="{3E131995-E962-4131-8504-6B962D7140A6}" type="slidenum">
              <a:rPr lang="en-US" smtClean="0"/>
              <a:pPr>
                <a:spcAft>
                  <a:spcPts val="600"/>
                </a:spcAft>
              </a:pPr>
              <a:t>4</a:t>
            </a:fld>
            <a:endParaRPr lang="en-US"/>
          </a:p>
        </p:txBody>
      </p:sp>
      <p:graphicFrame>
        <p:nvGraphicFramePr>
          <p:cNvPr id="24" name="Content Placeholder 2">
            <a:extLst>
              <a:ext uri="{FF2B5EF4-FFF2-40B4-BE49-F238E27FC236}">
                <a16:creationId xmlns:a16="http://schemas.microsoft.com/office/drawing/2014/main" id="{08D0B90E-DAB6-4137-A53D-5940A5D01FCB}"/>
              </a:ext>
            </a:extLst>
          </p:cNvPr>
          <p:cNvGraphicFramePr>
            <a:graphicFrameLocks noGrp="1"/>
          </p:cNvGraphicFramePr>
          <p:nvPr>
            <p:ph idx="1"/>
            <p:extLst>
              <p:ext uri="{D42A27DB-BD31-4B8C-83A1-F6EECF244321}">
                <p14:modId xmlns:p14="http://schemas.microsoft.com/office/powerpoint/2010/main" val="3716482672"/>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E3FEAE98-D3D8-BEBD-1735-2A52C41D9E5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600495462"/>
      </p:ext>
    </p:extLst>
  </p:cSld>
  <p:clrMapOvr>
    <a:masterClrMapping/>
  </p:clrMapOvr>
  <mc:AlternateContent xmlns:mc="http://schemas.openxmlformats.org/markup-compatibility/2006">
    <mc:Choice xmlns:p14="http://schemas.microsoft.com/office/powerpoint/2010/main" Requires="p14">
      <p:transition spd="slow" p14:dur="2000" advTm="83887"/>
    </mc:Choice>
    <mc:Fallback>
      <p:transition spd="slow" advTm="83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DDB95FCF-AD96-482F-9FB8-CD95725E6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3" name="Straight Connector 22">
            <a:extLst>
              <a:ext uri="{FF2B5EF4-FFF2-40B4-BE49-F238E27FC236}">
                <a16:creationId xmlns:a16="http://schemas.microsoft.com/office/drawing/2014/main" id="{64EEEC00-AD80-4734-BEE6-04CBDEC83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2ED84DD6-8A68-4994-8094-8DDBE89BF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176049D7-366E-4AC9-B689-460CC28F8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solidFill>
            <a:srgbClr val="A6B727"/>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9" name="Straight Connector 28">
            <a:extLst>
              <a:ext uri="{FF2B5EF4-FFF2-40B4-BE49-F238E27FC236}">
                <a16:creationId xmlns:a16="http://schemas.microsoft.com/office/drawing/2014/main" id="{BC9E91F8-C4AE-4EB0-8B76-FF3F3FC718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4AD45A04-4150-4943-BB06-EEEDDD73B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3ECD8EE5-2DB5-1E2F-4FB6-6A01CBBEDD8E}"/>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3800" b="1" cap="all">
                <a:solidFill>
                  <a:srgbClr val="FFFFFF"/>
                </a:solidFill>
              </a:rPr>
              <a:t>Boston consulting matrix </a:t>
            </a:r>
          </a:p>
        </p:txBody>
      </p:sp>
      <p:pic>
        <p:nvPicPr>
          <p:cNvPr id="4" name="Picture 4" descr="Graphical user interface, application&#10;&#10;Description automatically generated">
            <a:extLst>
              <a:ext uri="{FF2B5EF4-FFF2-40B4-BE49-F238E27FC236}">
                <a16:creationId xmlns:a16="http://schemas.microsoft.com/office/drawing/2014/main" id="{2654BAC8-F257-A8AC-18AD-80C15A4F937C}"/>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tretch>
            <a:fillRect/>
          </a:stretch>
        </p:blipFill>
        <p:spPr>
          <a:xfrm>
            <a:off x="872064" y="1009779"/>
            <a:ext cx="6045576" cy="4836460"/>
          </a:xfrm>
          <a:prstGeom prst="rect">
            <a:avLst/>
          </a:prstGeom>
        </p:spPr>
      </p:pic>
      <p:sp>
        <p:nvSpPr>
          <p:cNvPr id="8" name="Footer Placeholder 8">
            <a:extLst>
              <a:ext uri="{FF2B5EF4-FFF2-40B4-BE49-F238E27FC236}">
                <a16:creationId xmlns:a16="http://schemas.microsoft.com/office/drawing/2014/main" id="{01B9DAC8-714C-487B-8C97-2C36AA589C40}"/>
              </a:ext>
            </a:extLst>
          </p:cNvPr>
          <p:cNvSpPr>
            <a:spLocks noGrp="1"/>
          </p:cNvSpPr>
          <p:nvPr>
            <p:ph type="ftr" sz="quarter" idx="11"/>
          </p:nvPr>
        </p:nvSpPr>
        <p:spPr>
          <a:xfrm>
            <a:off x="895468" y="6223828"/>
            <a:ext cx="4717774" cy="365125"/>
          </a:xfrm>
        </p:spPr>
        <p:txBody>
          <a:bodyPr vert="horz" lIns="91440" tIns="45720" rIns="91440" bIns="45720" rtlCol="0" anchor="ctr">
            <a:normAutofit/>
          </a:bodyPr>
          <a:lstStyle/>
          <a:p>
            <a:pPr algn="l">
              <a:spcAft>
                <a:spcPts val="600"/>
              </a:spcAft>
            </a:pPr>
            <a:r>
              <a:rPr lang="en-US" kern="1200">
                <a:latin typeface="+mn-lt"/>
                <a:ea typeface="+mn-ea"/>
                <a:cs typeface="+mn-cs"/>
              </a:rPr>
              <a:t>Sample Footer Text</a:t>
            </a:r>
          </a:p>
        </p:txBody>
      </p:sp>
      <p:sp>
        <p:nvSpPr>
          <p:cNvPr id="12" name="Date Placeholder 6">
            <a:extLst>
              <a:ext uri="{FF2B5EF4-FFF2-40B4-BE49-F238E27FC236}">
                <a16:creationId xmlns:a16="http://schemas.microsoft.com/office/drawing/2014/main" id="{B5B82EC0-51EE-4F2E-A087-D5223789A8DB}"/>
              </a:ext>
            </a:extLst>
          </p:cNvPr>
          <p:cNvSpPr>
            <a:spLocks noGrp="1"/>
          </p:cNvSpPr>
          <p:nvPr>
            <p:ph type="dt" sz="half" idx="10"/>
          </p:nvPr>
        </p:nvSpPr>
        <p:spPr>
          <a:xfrm>
            <a:off x="7800974" y="6232067"/>
            <a:ext cx="2329074" cy="365125"/>
          </a:xfrm>
        </p:spPr>
        <p:txBody>
          <a:bodyPr vert="horz" lIns="91440" tIns="45720" rIns="91440" bIns="45720" rtlCol="0" anchor="ctr">
            <a:normAutofit/>
          </a:bodyPr>
          <a:lstStyle/>
          <a:p>
            <a:pPr>
              <a:spcAft>
                <a:spcPts val="600"/>
              </a:spcAft>
            </a:pPr>
            <a:fld id="{7B9EC781-EEFF-4A50-9702-BA8F81537B56}" type="datetime1">
              <a:rPr lang="en-US" smtClean="0">
                <a:solidFill>
                  <a:srgbClr val="FFFFFF"/>
                </a:solidFill>
              </a:rPr>
              <a:pPr>
                <a:spcAft>
                  <a:spcPts val="600"/>
                </a:spcAft>
              </a:pPr>
              <a:t>5/26/23</a:t>
            </a:fld>
            <a:endParaRPr lang="en-US">
              <a:solidFill>
                <a:srgbClr val="FFFFFF"/>
              </a:solidFill>
            </a:endParaRPr>
          </a:p>
        </p:txBody>
      </p:sp>
      <p:sp>
        <p:nvSpPr>
          <p:cNvPr id="14" name="Slide Number Placeholder 5">
            <a:extLst>
              <a:ext uri="{FF2B5EF4-FFF2-40B4-BE49-F238E27FC236}">
                <a16:creationId xmlns:a16="http://schemas.microsoft.com/office/drawing/2014/main" id="{7C41F5AD-86CF-4002-A24B-ED09D09239B3}"/>
              </a:ext>
            </a:extLst>
          </p:cNvPr>
          <p:cNvSpPr>
            <a:spLocks noGrp="1"/>
          </p:cNvSpPr>
          <p:nvPr>
            <p:ph type="sldNum" sz="quarter" idx="12"/>
          </p:nvPr>
        </p:nvSpPr>
        <p:spPr>
          <a:xfrm>
            <a:off x="11133359" y="6223828"/>
            <a:ext cx="708406" cy="365125"/>
          </a:xfrm>
        </p:spPr>
        <p:txBody>
          <a:bodyPr vert="horz" lIns="91440" tIns="45720" rIns="91440" bIns="45720" rtlCol="0" anchor="ctr">
            <a:normAutofit/>
          </a:bodyPr>
          <a:lstStyle/>
          <a:p>
            <a:pPr>
              <a:spcAft>
                <a:spcPts val="600"/>
              </a:spcAft>
            </a:pPr>
            <a:fld id="{3E131995-E962-4131-8504-6B962D7140A6}" type="slidenum">
              <a:rPr lang="en-US" smtClean="0">
                <a:solidFill>
                  <a:srgbClr val="FFFFFF"/>
                </a:solidFill>
              </a:rPr>
              <a:pPr>
                <a:spcAft>
                  <a:spcPts val="600"/>
                </a:spcAft>
              </a:pPr>
              <a:t>5</a:t>
            </a:fld>
            <a:endParaRPr lang="en-US">
              <a:solidFill>
                <a:srgbClr val="FFFFFF"/>
              </a:solidFill>
            </a:endParaRPr>
          </a:p>
        </p:txBody>
      </p:sp>
      <p:sp>
        <p:nvSpPr>
          <p:cNvPr id="5" name="TextBox 4">
            <a:extLst>
              <a:ext uri="{FF2B5EF4-FFF2-40B4-BE49-F238E27FC236}">
                <a16:creationId xmlns:a16="http://schemas.microsoft.com/office/drawing/2014/main" id="{32147F5E-6A7A-24A7-3DFF-47F31B29E083}"/>
              </a:ext>
            </a:extLst>
          </p:cNvPr>
          <p:cNvSpPr txBox="1"/>
          <p:nvPr/>
        </p:nvSpPr>
        <p:spPr>
          <a:xfrm>
            <a:off x="4677924" y="5646184"/>
            <a:ext cx="22397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a:t>
            </a:r>
            <a:r>
              <a:rPr lang="en-US" sz="700">
                <a:solidFill>
                  <a:srgbClr val="FFFFFF"/>
                </a:solidFill>
              </a:rPr>
              <a:t>.</a:t>
            </a:r>
          </a:p>
        </p:txBody>
      </p:sp>
      <p:pic>
        <p:nvPicPr>
          <p:cNvPr id="6" name="Audio 5">
            <a:hlinkClick r:id="" action="ppaction://media"/>
            <a:extLst>
              <a:ext uri="{FF2B5EF4-FFF2-40B4-BE49-F238E27FC236}">
                <a16:creationId xmlns:a16="http://schemas.microsoft.com/office/drawing/2014/main" id="{D046380E-FA61-46F0-B03A-484C11277E1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73262663"/>
      </p:ext>
    </p:extLst>
  </p:cSld>
  <p:clrMapOvr>
    <a:masterClrMapping/>
  </p:clrMapOvr>
  <mc:AlternateContent xmlns:mc="http://schemas.openxmlformats.org/markup-compatibility/2006">
    <mc:Choice xmlns:p14="http://schemas.microsoft.com/office/powerpoint/2010/main" Requires="p14">
      <p:transition spd="slow" p14:dur="2000" advTm="111641"/>
    </mc:Choice>
    <mc:Fallback>
      <p:transition spd="slow" advTm="111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6C9CCC80-7A96-41CB-8626-BBA75D236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24">
            <a:extLst>
              <a:ext uri="{FF2B5EF4-FFF2-40B4-BE49-F238E27FC236}">
                <a16:creationId xmlns:a16="http://schemas.microsoft.com/office/drawing/2014/main" id="{2DAD7A7A-010A-4015-B647-7A27BB535D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323114"/>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ECC7346A-0E3A-47BD-86AF-2DE07D163FCC}"/>
              </a:ext>
            </a:extLst>
          </p:cNvPr>
          <p:cNvSpPr>
            <a:spLocks noGrp="1"/>
          </p:cNvSpPr>
          <p:nvPr>
            <p:ph type="ctrTitle"/>
          </p:nvPr>
        </p:nvSpPr>
        <p:spPr>
          <a:xfrm>
            <a:off x="1109980" y="3895344"/>
            <a:ext cx="9966960" cy="1490472"/>
          </a:xfrm>
        </p:spPr>
        <p:txBody>
          <a:bodyPr>
            <a:normAutofit/>
          </a:bodyPr>
          <a:lstStyle/>
          <a:p>
            <a:r>
              <a:rPr lang="en-US" sz="6100">
                <a:solidFill>
                  <a:schemeClr val="accent1"/>
                </a:solidFill>
              </a:rPr>
              <a:t>Mckinseys 9 box matrix</a:t>
            </a:r>
          </a:p>
        </p:txBody>
      </p:sp>
      <p:sp>
        <p:nvSpPr>
          <p:cNvPr id="12" name="Subtitle 2">
            <a:extLst>
              <a:ext uri="{FF2B5EF4-FFF2-40B4-BE49-F238E27FC236}">
                <a16:creationId xmlns:a16="http://schemas.microsoft.com/office/drawing/2014/main" id="{8026D853-A90C-4552-8EDA-857C715FEDF4}"/>
              </a:ext>
            </a:extLst>
          </p:cNvPr>
          <p:cNvSpPr>
            <a:spLocks noGrp="1"/>
          </p:cNvSpPr>
          <p:nvPr>
            <p:ph type="subTitle" idx="1"/>
          </p:nvPr>
        </p:nvSpPr>
        <p:spPr>
          <a:xfrm>
            <a:off x="1709530" y="5458949"/>
            <a:ext cx="8767860" cy="721416"/>
          </a:xfrm>
        </p:spPr>
        <p:txBody>
          <a:bodyPr>
            <a:normAutofit/>
          </a:bodyPr>
          <a:lstStyle/>
          <a:p>
            <a:endParaRPr lang="en-US" sz="2000">
              <a:solidFill>
                <a:schemeClr val="accent1"/>
              </a:solidFill>
            </a:endParaRPr>
          </a:p>
        </p:txBody>
      </p:sp>
      <p:pic>
        <p:nvPicPr>
          <p:cNvPr id="4" name="Picture 4" descr="Graphical user interface&#10;&#10;Description automatically generated">
            <a:extLst>
              <a:ext uri="{FF2B5EF4-FFF2-40B4-BE49-F238E27FC236}">
                <a16:creationId xmlns:a16="http://schemas.microsoft.com/office/drawing/2014/main" id="{B1B49754-5F81-5543-CFBE-1BC312DA314F}"/>
              </a:ext>
            </a:extLst>
          </p:cNvPr>
          <p:cNvPicPr>
            <a:picLocks noGrp="1" noChangeAspect="1"/>
          </p:cNvPicPr>
          <p:nvPr>
            <p:ph idx="4294967295"/>
          </p:nvPr>
        </p:nvPicPr>
        <p:blipFill>
          <a:blip r:embed="rId5">
            <a:extLst>
              <a:ext uri="{837473B0-CC2E-450A-ABE3-18F120FF3D39}">
                <a1611:picAttrSrcUrl xmlns:a1611="http://schemas.microsoft.com/office/drawing/2016/11/main" r:id="rId6"/>
              </a:ext>
            </a:extLst>
          </a:blip>
          <a:stretch>
            <a:fillRect/>
          </a:stretch>
        </p:blipFill>
        <p:spPr>
          <a:xfrm>
            <a:off x="3715439" y="435525"/>
            <a:ext cx="4976783" cy="3975675"/>
          </a:xfrm>
          <a:prstGeom prst="rect">
            <a:avLst/>
          </a:prstGeom>
          <a:noFill/>
        </p:spPr>
      </p:pic>
      <p:sp>
        <p:nvSpPr>
          <p:cNvPr id="16" name="Date Placeholder 3">
            <a:extLst>
              <a:ext uri="{FF2B5EF4-FFF2-40B4-BE49-F238E27FC236}">
                <a16:creationId xmlns:a16="http://schemas.microsoft.com/office/drawing/2014/main" id="{0DCCE557-E097-4F8D-AF45-6407FB7AA213}"/>
              </a:ext>
            </a:extLst>
          </p:cNvPr>
          <p:cNvSpPr>
            <a:spLocks noGrp="1"/>
          </p:cNvSpPr>
          <p:nvPr>
            <p:ph type="dt" sz="half" idx="10"/>
          </p:nvPr>
        </p:nvSpPr>
        <p:spPr>
          <a:xfrm>
            <a:off x="1142996" y="6223828"/>
            <a:ext cx="2329074" cy="365125"/>
          </a:xfrm>
        </p:spPr>
        <p:txBody>
          <a:bodyPr>
            <a:normAutofit/>
          </a:bodyPr>
          <a:lstStyle/>
          <a:p>
            <a:pPr>
              <a:spcAft>
                <a:spcPts val="600"/>
              </a:spcAft>
            </a:pPr>
            <a:fld id="{47BC9090-9BE8-4611-B040-7831269239B8}" type="datetime1">
              <a:rPr lang="en-US">
                <a:solidFill>
                  <a:schemeClr val="accent1"/>
                </a:solidFill>
              </a:rPr>
              <a:pPr>
                <a:spcAft>
                  <a:spcPts val="600"/>
                </a:spcAft>
              </a:pPr>
              <a:t>5/26/23</a:t>
            </a:fld>
            <a:endParaRPr lang="en-US">
              <a:solidFill>
                <a:schemeClr val="accent1"/>
              </a:solidFill>
            </a:endParaRPr>
          </a:p>
        </p:txBody>
      </p:sp>
      <p:sp>
        <p:nvSpPr>
          <p:cNvPr id="14" name="Footer Placeholder 4">
            <a:extLst>
              <a:ext uri="{FF2B5EF4-FFF2-40B4-BE49-F238E27FC236}">
                <a16:creationId xmlns:a16="http://schemas.microsoft.com/office/drawing/2014/main" id="{BBB845BB-54EF-4514-A998-C04FFDEE46D3}"/>
              </a:ext>
            </a:extLst>
          </p:cNvPr>
          <p:cNvSpPr>
            <a:spLocks noGrp="1"/>
          </p:cNvSpPr>
          <p:nvPr>
            <p:ph type="ftr" sz="quarter" idx="11"/>
          </p:nvPr>
        </p:nvSpPr>
        <p:spPr>
          <a:xfrm>
            <a:off x="3949148" y="6223828"/>
            <a:ext cx="4717774" cy="365125"/>
          </a:xfrm>
        </p:spPr>
        <p:txBody>
          <a:bodyPr>
            <a:normAutofit/>
          </a:bodyPr>
          <a:lstStyle/>
          <a:p>
            <a:pPr>
              <a:spcAft>
                <a:spcPts val="600"/>
              </a:spcAft>
            </a:pPr>
            <a:r>
              <a:rPr lang="en-US">
                <a:solidFill>
                  <a:schemeClr val="accent1"/>
                </a:solidFill>
              </a:rPr>
              <a:t>Sample Footer Text</a:t>
            </a:r>
          </a:p>
        </p:txBody>
      </p:sp>
      <p:sp>
        <p:nvSpPr>
          <p:cNvPr id="18" name="Slide Number Placeholder 19">
            <a:extLst>
              <a:ext uri="{FF2B5EF4-FFF2-40B4-BE49-F238E27FC236}">
                <a16:creationId xmlns:a16="http://schemas.microsoft.com/office/drawing/2014/main" id="{F81F9278-0E0F-41D5-9B0E-507E77D91CF4}"/>
              </a:ext>
            </a:extLst>
          </p:cNvPr>
          <p:cNvSpPr>
            <a:spLocks noGrp="1"/>
          </p:cNvSpPr>
          <p:nvPr>
            <p:ph type="sldNum" sz="quarter" idx="12"/>
          </p:nvPr>
        </p:nvSpPr>
        <p:spPr>
          <a:xfrm>
            <a:off x="9329530" y="6223828"/>
            <a:ext cx="1706217" cy="365125"/>
          </a:xfrm>
        </p:spPr>
        <p:txBody>
          <a:bodyPr>
            <a:normAutofit/>
          </a:bodyPr>
          <a:lstStyle/>
          <a:p>
            <a:pPr>
              <a:spcAft>
                <a:spcPts val="600"/>
              </a:spcAft>
            </a:pPr>
            <a:fld id="{3E131995-E962-4131-8504-6B962D7140A6}" type="slidenum">
              <a:rPr lang="en-US">
                <a:solidFill>
                  <a:schemeClr val="accent1"/>
                </a:solidFill>
              </a:rPr>
              <a:pPr>
                <a:spcAft>
                  <a:spcPts val="600"/>
                </a:spcAft>
              </a:pPr>
              <a:t>6</a:t>
            </a:fld>
            <a:endParaRPr lang="en-US">
              <a:solidFill>
                <a:schemeClr val="accent1"/>
              </a:solidFill>
            </a:endParaRPr>
          </a:p>
        </p:txBody>
      </p:sp>
      <p:sp>
        <p:nvSpPr>
          <p:cNvPr id="5" name="TextBox 4">
            <a:extLst>
              <a:ext uri="{FF2B5EF4-FFF2-40B4-BE49-F238E27FC236}">
                <a16:creationId xmlns:a16="http://schemas.microsoft.com/office/drawing/2014/main" id="{B7FF0D7F-80A1-393B-368C-B219E84AF85E}"/>
              </a:ext>
            </a:extLst>
          </p:cNvPr>
          <p:cNvSpPr txBox="1"/>
          <p:nvPr/>
        </p:nvSpPr>
        <p:spPr>
          <a:xfrm>
            <a:off x="5604242" y="3434768"/>
            <a:ext cx="22397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a:t>
            </a:r>
            <a:r>
              <a:rPr lang="en-US" sz="700">
                <a:solidFill>
                  <a:srgbClr val="FFFFFF"/>
                </a:solidFill>
              </a:rPr>
              <a:t>.</a:t>
            </a:r>
          </a:p>
        </p:txBody>
      </p:sp>
      <p:pic>
        <p:nvPicPr>
          <p:cNvPr id="2" name="Audio 1">
            <a:hlinkClick r:id="" action="ppaction://media"/>
            <a:extLst>
              <a:ext uri="{FF2B5EF4-FFF2-40B4-BE49-F238E27FC236}">
                <a16:creationId xmlns:a16="http://schemas.microsoft.com/office/drawing/2014/main" id="{7982A3AE-ABC1-4D60-4382-0E258278826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98163097"/>
      </p:ext>
    </p:extLst>
  </p:cSld>
  <p:clrMapOvr>
    <a:masterClrMapping/>
  </p:clrMapOvr>
  <mc:AlternateContent xmlns:mc="http://schemas.openxmlformats.org/markup-compatibility/2006">
    <mc:Choice xmlns:p14="http://schemas.microsoft.com/office/powerpoint/2010/main" Requires="p14">
      <p:transition spd="slow" p14:dur="2000" advTm="77752"/>
    </mc:Choice>
    <mc:Fallback>
      <p:transition spd="slow" advTm="77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DC4B7-E269-E055-1AF6-D3E42194822D}"/>
              </a:ext>
            </a:extLst>
          </p:cNvPr>
          <p:cNvSpPr>
            <a:spLocks noGrp="1"/>
          </p:cNvSpPr>
          <p:nvPr>
            <p:ph type="title"/>
          </p:nvPr>
        </p:nvSpPr>
        <p:spPr>
          <a:xfrm>
            <a:off x="1143000" y="609600"/>
            <a:ext cx="9875520" cy="1356360"/>
          </a:xfrm>
        </p:spPr>
        <p:txBody>
          <a:bodyPr>
            <a:normAutofit/>
          </a:bodyPr>
          <a:lstStyle/>
          <a:p>
            <a:r>
              <a:rPr lang="en-GB" dirty="0"/>
              <a:t>Ai and sentimental analysis</a:t>
            </a:r>
          </a:p>
        </p:txBody>
      </p:sp>
      <p:sp>
        <p:nvSpPr>
          <p:cNvPr id="10" name="Date Placeholder 6">
            <a:extLst>
              <a:ext uri="{FF2B5EF4-FFF2-40B4-BE49-F238E27FC236}">
                <a16:creationId xmlns:a16="http://schemas.microsoft.com/office/drawing/2014/main" id="{B5B82EC0-51EE-4F2E-A087-D5223789A8DB}"/>
              </a:ext>
            </a:extLst>
          </p:cNvPr>
          <p:cNvSpPr>
            <a:spLocks noGrp="1"/>
          </p:cNvSpPr>
          <p:nvPr>
            <p:ph type="dt" sz="half" idx="10"/>
          </p:nvPr>
        </p:nvSpPr>
        <p:spPr>
          <a:xfrm>
            <a:off x="1142996" y="6223828"/>
            <a:ext cx="2329074" cy="365125"/>
          </a:xfrm>
        </p:spPr>
        <p:txBody>
          <a:bodyPr>
            <a:normAutofit/>
          </a:bodyPr>
          <a:lstStyle/>
          <a:p>
            <a:pPr>
              <a:spcAft>
                <a:spcPts val="600"/>
              </a:spcAft>
            </a:pPr>
            <a:fld id="{7B9EC781-EEFF-4A50-9702-BA8F81537B56}" type="datetime1">
              <a:rPr lang="en-US" smtClean="0"/>
              <a:pPr>
                <a:spcAft>
                  <a:spcPts val="600"/>
                </a:spcAft>
              </a:pPr>
              <a:t>5/26/23</a:t>
            </a:fld>
            <a:endParaRPr lang="en-US"/>
          </a:p>
        </p:txBody>
      </p:sp>
      <p:sp>
        <p:nvSpPr>
          <p:cNvPr id="8" name="Footer Placeholder 8">
            <a:extLst>
              <a:ext uri="{FF2B5EF4-FFF2-40B4-BE49-F238E27FC236}">
                <a16:creationId xmlns:a16="http://schemas.microsoft.com/office/drawing/2014/main" id="{01B9DAC8-714C-487B-8C97-2C36AA589C40}"/>
              </a:ext>
            </a:extLst>
          </p:cNvPr>
          <p:cNvSpPr>
            <a:spLocks noGrp="1"/>
          </p:cNvSpPr>
          <p:nvPr>
            <p:ph type="ftr" sz="quarter" idx="11"/>
          </p:nvPr>
        </p:nvSpPr>
        <p:spPr>
          <a:xfrm>
            <a:off x="3949148" y="6223828"/>
            <a:ext cx="4717774" cy="365125"/>
          </a:xfrm>
        </p:spPr>
        <p:txBody>
          <a:bodyPr>
            <a:normAutofit/>
          </a:bodyPr>
          <a:lstStyle/>
          <a:p>
            <a:pPr>
              <a:spcAft>
                <a:spcPts val="600"/>
              </a:spcAft>
            </a:pPr>
            <a:r>
              <a:rPr lang="en-US"/>
              <a:t>Sample Footer Text</a:t>
            </a:r>
          </a:p>
        </p:txBody>
      </p:sp>
      <p:sp>
        <p:nvSpPr>
          <p:cNvPr id="12" name="Slide Number Placeholder 5">
            <a:extLst>
              <a:ext uri="{FF2B5EF4-FFF2-40B4-BE49-F238E27FC236}">
                <a16:creationId xmlns:a16="http://schemas.microsoft.com/office/drawing/2014/main" id="{7C41F5AD-86CF-4002-A24B-ED09D09239B3}"/>
              </a:ext>
            </a:extLst>
          </p:cNvPr>
          <p:cNvSpPr>
            <a:spLocks noGrp="1"/>
          </p:cNvSpPr>
          <p:nvPr>
            <p:ph type="sldNum" sz="quarter" idx="12"/>
          </p:nvPr>
        </p:nvSpPr>
        <p:spPr>
          <a:xfrm>
            <a:off x="9329530" y="6223828"/>
            <a:ext cx="1706217" cy="365125"/>
          </a:xfrm>
        </p:spPr>
        <p:txBody>
          <a:bodyPr>
            <a:normAutofit/>
          </a:bodyPr>
          <a:lstStyle/>
          <a:p>
            <a:pPr>
              <a:spcAft>
                <a:spcPts val="600"/>
              </a:spcAft>
            </a:pPr>
            <a:fld id="{3E131995-E962-4131-8504-6B962D7140A6}" type="slidenum">
              <a:rPr lang="en-US" smtClean="0"/>
              <a:pPr>
                <a:spcAft>
                  <a:spcPts val="600"/>
                </a:spcAft>
              </a:pPr>
              <a:t>7</a:t>
            </a:fld>
            <a:endParaRPr lang="en-US"/>
          </a:p>
        </p:txBody>
      </p:sp>
      <p:graphicFrame>
        <p:nvGraphicFramePr>
          <p:cNvPr id="14" name="Content Placeholder 2">
            <a:extLst>
              <a:ext uri="{FF2B5EF4-FFF2-40B4-BE49-F238E27FC236}">
                <a16:creationId xmlns:a16="http://schemas.microsoft.com/office/drawing/2014/main" id="{2D2A9A19-E404-83AF-0215-FC82F1A56856}"/>
              </a:ext>
            </a:extLst>
          </p:cNvPr>
          <p:cNvGraphicFramePr>
            <a:graphicFrameLocks noGrp="1"/>
          </p:cNvGraphicFramePr>
          <p:nvPr>
            <p:ph idx="1"/>
            <p:extLst>
              <p:ext uri="{D42A27DB-BD31-4B8C-83A1-F6EECF244321}">
                <p14:modId xmlns:p14="http://schemas.microsoft.com/office/powerpoint/2010/main" val="180647371"/>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BA21D65E-F7B7-77F6-C3C9-F2B5B045B14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564732041"/>
      </p:ext>
    </p:extLst>
  </p:cSld>
  <p:clrMapOvr>
    <a:masterClrMapping/>
  </p:clrMapOvr>
  <mc:AlternateContent xmlns:mc="http://schemas.openxmlformats.org/markup-compatibility/2006">
    <mc:Choice xmlns:p14="http://schemas.microsoft.com/office/powerpoint/2010/main" Requires="p14">
      <p:transition spd="slow" p14:dur="2000" advTm="133631"/>
    </mc:Choice>
    <mc:Fallback>
      <p:transition spd="slow" advTm="133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6A70F-E27D-1E20-6DF2-CA70B32DD9E8}"/>
              </a:ext>
            </a:extLst>
          </p:cNvPr>
          <p:cNvSpPr>
            <a:spLocks noGrp="1"/>
          </p:cNvSpPr>
          <p:nvPr>
            <p:ph type="title"/>
          </p:nvPr>
        </p:nvSpPr>
        <p:spPr>
          <a:xfrm>
            <a:off x="653145" y="609599"/>
            <a:ext cx="3364378" cy="5606143"/>
          </a:xfrm>
        </p:spPr>
        <p:txBody>
          <a:bodyPr>
            <a:normAutofit/>
          </a:bodyPr>
          <a:lstStyle/>
          <a:p>
            <a:r>
              <a:rPr lang="en-GB" sz="4800"/>
              <a:t>2 types of ai </a:t>
            </a:r>
          </a:p>
        </p:txBody>
      </p:sp>
      <p:sp>
        <p:nvSpPr>
          <p:cNvPr id="10" name="Date Placeholder 6">
            <a:extLst>
              <a:ext uri="{FF2B5EF4-FFF2-40B4-BE49-F238E27FC236}">
                <a16:creationId xmlns:a16="http://schemas.microsoft.com/office/drawing/2014/main" id="{B5B82EC0-51EE-4F2E-A087-D5223789A8DB}"/>
              </a:ext>
            </a:extLst>
          </p:cNvPr>
          <p:cNvSpPr>
            <a:spLocks noGrp="1"/>
          </p:cNvSpPr>
          <p:nvPr>
            <p:ph type="dt" sz="half" idx="10"/>
          </p:nvPr>
        </p:nvSpPr>
        <p:spPr>
          <a:xfrm>
            <a:off x="1142996" y="6223828"/>
            <a:ext cx="2329074" cy="365125"/>
          </a:xfrm>
        </p:spPr>
        <p:txBody>
          <a:bodyPr>
            <a:normAutofit/>
          </a:bodyPr>
          <a:lstStyle/>
          <a:p>
            <a:pPr>
              <a:spcAft>
                <a:spcPts val="600"/>
              </a:spcAft>
            </a:pPr>
            <a:fld id="{7B9EC781-EEFF-4A50-9702-BA8F81537B56}" type="datetime1">
              <a:rPr lang="en-US" smtClean="0"/>
              <a:pPr>
                <a:spcAft>
                  <a:spcPts val="600"/>
                </a:spcAft>
              </a:pPr>
              <a:t>5/26/23</a:t>
            </a:fld>
            <a:endParaRPr lang="en-US"/>
          </a:p>
        </p:txBody>
      </p:sp>
      <p:sp>
        <p:nvSpPr>
          <p:cNvPr id="8" name="Footer Placeholder 8">
            <a:extLst>
              <a:ext uri="{FF2B5EF4-FFF2-40B4-BE49-F238E27FC236}">
                <a16:creationId xmlns:a16="http://schemas.microsoft.com/office/drawing/2014/main" id="{01B9DAC8-714C-487B-8C97-2C36AA589C40}"/>
              </a:ext>
            </a:extLst>
          </p:cNvPr>
          <p:cNvSpPr>
            <a:spLocks noGrp="1"/>
          </p:cNvSpPr>
          <p:nvPr>
            <p:ph type="ftr" sz="quarter" idx="11"/>
          </p:nvPr>
        </p:nvSpPr>
        <p:spPr>
          <a:xfrm>
            <a:off x="3949148" y="6223828"/>
            <a:ext cx="4717774" cy="365125"/>
          </a:xfrm>
        </p:spPr>
        <p:txBody>
          <a:bodyPr>
            <a:normAutofit/>
          </a:bodyPr>
          <a:lstStyle/>
          <a:p>
            <a:pPr>
              <a:spcAft>
                <a:spcPts val="600"/>
              </a:spcAft>
            </a:pPr>
            <a:r>
              <a:rPr lang="en-US"/>
              <a:t>Sample Footer Text</a:t>
            </a:r>
          </a:p>
        </p:txBody>
      </p:sp>
      <p:sp>
        <p:nvSpPr>
          <p:cNvPr id="12" name="Slide Number Placeholder 5">
            <a:extLst>
              <a:ext uri="{FF2B5EF4-FFF2-40B4-BE49-F238E27FC236}">
                <a16:creationId xmlns:a16="http://schemas.microsoft.com/office/drawing/2014/main" id="{7C41F5AD-86CF-4002-A24B-ED09D09239B3}"/>
              </a:ext>
            </a:extLst>
          </p:cNvPr>
          <p:cNvSpPr>
            <a:spLocks noGrp="1"/>
          </p:cNvSpPr>
          <p:nvPr>
            <p:ph type="sldNum" sz="quarter" idx="12"/>
          </p:nvPr>
        </p:nvSpPr>
        <p:spPr>
          <a:xfrm>
            <a:off x="9329530" y="6223828"/>
            <a:ext cx="1706217" cy="365125"/>
          </a:xfrm>
        </p:spPr>
        <p:txBody>
          <a:bodyPr>
            <a:normAutofit/>
          </a:bodyPr>
          <a:lstStyle/>
          <a:p>
            <a:pPr>
              <a:spcAft>
                <a:spcPts val="600"/>
              </a:spcAft>
            </a:pPr>
            <a:fld id="{3E131995-E962-4131-8504-6B962D7140A6}" type="slidenum">
              <a:rPr lang="en-US" smtClean="0"/>
              <a:pPr>
                <a:spcAft>
                  <a:spcPts val="600"/>
                </a:spcAft>
              </a:pPr>
              <a:t>8</a:t>
            </a:fld>
            <a:endParaRPr lang="en-US"/>
          </a:p>
        </p:txBody>
      </p:sp>
      <p:graphicFrame>
        <p:nvGraphicFramePr>
          <p:cNvPr id="14" name="Content Placeholder 2">
            <a:extLst>
              <a:ext uri="{FF2B5EF4-FFF2-40B4-BE49-F238E27FC236}">
                <a16:creationId xmlns:a16="http://schemas.microsoft.com/office/drawing/2014/main" id="{7255CEFE-1F47-BE67-8894-70A4A481176B}"/>
              </a:ext>
            </a:extLst>
          </p:cNvPr>
          <p:cNvGraphicFramePr>
            <a:graphicFrameLocks noGrp="1"/>
          </p:cNvGraphicFramePr>
          <p:nvPr>
            <p:ph idx="1"/>
            <p:extLst>
              <p:ext uri="{D42A27DB-BD31-4B8C-83A1-F6EECF244321}">
                <p14:modId xmlns:p14="http://schemas.microsoft.com/office/powerpoint/2010/main" val="4063823259"/>
              </p:ext>
            </p:extLst>
          </p:nvPr>
        </p:nvGraphicFramePr>
        <p:xfrm>
          <a:off x="4545013" y="1199858"/>
          <a:ext cx="6451943" cy="44678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1B82C31D-CBE3-1BA8-5618-17C9C031A02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6877751"/>
      </p:ext>
    </p:extLst>
  </p:cSld>
  <p:clrMapOvr>
    <a:masterClrMapping/>
  </p:clrMapOvr>
  <mc:AlternateContent xmlns:mc="http://schemas.openxmlformats.org/markup-compatibility/2006">
    <mc:Choice xmlns:p14="http://schemas.microsoft.com/office/powerpoint/2010/main" Requires="p14">
      <p:transition spd="slow" p14:dur="2000" advTm="46451"/>
    </mc:Choice>
    <mc:Fallback>
      <p:transition spd="slow" advTm="46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DDB95FCF-AD96-482F-9FB8-CD95725E6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64EEEC00-AD80-4734-BEE6-04CBDEC83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6C9CCC80-7A96-41CB-8626-BBA75D236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2DAD7A7A-010A-4015-B647-7A27BB535D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323114"/>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2C70FC-5C8C-8309-590A-E87E5707810C}"/>
              </a:ext>
            </a:extLst>
          </p:cNvPr>
          <p:cNvSpPr>
            <a:spLocks noGrp="1"/>
          </p:cNvSpPr>
          <p:nvPr>
            <p:ph type="title"/>
          </p:nvPr>
        </p:nvSpPr>
        <p:spPr>
          <a:xfrm>
            <a:off x="1109980" y="3895344"/>
            <a:ext cx="9966960" cy="1490472"/>
          </a:xfrm>
        </p:spPr>
        <p:txBody>
          <a:bodyPr vert="horz" lIns="91440" tIns="45720" rIns="91440" bIns="45720" rtlCol="0" anchor="b">
            <a:normAutofit/>
          </a:bodyPr>
          <a:lstStyle/>
          <a:p>
            <a:pPr algn="ctr">
              <a:lnSpc>
                <a:spcPct val="85000"/>
              </a:lnSpc>
            </a:pPr>
            <a:r>
              <a:rPr lang="en-US" sz="6600" b="1" cap="all"/>
              <a:t>Analytical AI, </a:t>
            </a:r>
          </a:p>
        </p:txBody>
      </p:sp>
      <p:pic>
        <p:nvPicPr>
          <p:cNvPr id="7" name="Graphic 6" descr="Robot">
            <a:extLst>
              <a:ext uri="{FF2B5EF4-FFF2-40B4-BE49-F238E27FC236}">
                <a16:creationId xmlns:a16="http://schemas.microsoft.com/office/drawing/2014/main" id="{AA482F91-D983-7087-261B-218A981F04C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697633" y="838090"/>
            <a:ext cx="2796733" cy="2796733"/>
          </a:xfrm>
          <a:prstGeom prst="rect">
            <a:avLst/>
          </a:prstGeom>
        </p:spPr>
      </p:pic>
      <p:pic>
        <p:nvPicPr>
          <p:cNvPr id="3" name="Audio 2">
            <a:hlinkClick r:id="" action="ppaction://media"/>
            <a:extLst>
              <a:ext uri="{FF2B5EF4-FFF2-40B4-BE49-F238E27FC236}">
                <a16:creationId xmlns:a16="http://schemas.microsoft.com/office/drawing/2014/main" id="{447EC1DF-C86A-C2EC-8427-74EC6082336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2681070"/>
      </p:ext>
    </p:extLst>
  </p:cSld>
  <p:clrMapOvr>
    <a:masterClrMapping/>
  </p:clrMapOvr>
  <mc:AlternateContent xmlns:mc="http://schemas.openxmlformats.org/markup-compatibility/2006">
    <mc:Choice xmlns:p14="http://schemas.microsoft.com/office/powerpoint/2010/main" Requires="p14">
      <p:transition spd="slow" p14:dur="2000" advTm="33610"/>
    </mc:Choice>
    <mc:Fallback>
      <p:transition spd="slow" advTm="336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3ADB2-505C-ED6D-C4C1-7EABD4DDACB9}"/>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431C59B0-5374-41FE-833E-62FE232492CA}"/>
              </a:ext>
            </a:extLst>
          </p:cNvPr>
          <p:cNvSpPr>
            <a:spLocks noGrp="1"/>
          </p:cNvSpPr>
          <p:nvPr>
            <p:ph idx="1"/>
          </p:nvPr>
        </p:nvSpPr>
        <p:spPr/>
        <p:txBody>
          <a:bodyPr vert="horz" lIns="91440" tIns="45720" rIns="91440" bIns="45720" rtlCol="0" anchor="t">
            <a:normAutofit/>
          </a:bodyPr>
          <a:lstStyle/>
          <a:p>
            <a:pPr lvl="1"/>
            <a:r>
              <a:rPr lang="en-GB" dirty="0"/>
              <a:t>Ai is already being used in all sorts of different types of business and will grow in its </a:t>
            </a:r>
            <a:r>
              <a:rPr lang="en-GB"/>
              <a:t>usefulness due to the aids that it gives the user </a:t>
            </a:r>
          </a:p>
        </p:txBody>
      </p:sp>
      <p:pic>
        <p:nvPicPr>
          <p:cNvPr id="4" name="Audio 3">
            <a:hlinkClick r:id="" action="ppaction://media"/>
            <a:extLst>
              <a:ext uri="{FF2B5EF4-FFF2-40B4-BE49-F238E27FC236}">
                <a16:creationId xmlns:a16="http://schemas.microsoft.com/office/drawing/2014/main" id="{93DAE486-9BA8-A8BE-F3BC-90E514913E4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074650815"/>
      </p:ext>
    </p:extLst>
  </p:cSld>
  <p:clrMapOvr>
    <a:masterClrMapping/>
  </p:clrMapOvr>
  <mc:AlternateContent xmlns:mc="http://schemas.openxmlformats.org/markup-compatibility/2006">
    <mc:Choice xmlns:p14="http://schemas.microsoft.com/office/powerpoint/2010/main" Requires="p14">
      <p:transition spd="slow" p14:dur="2000" advTm="48506"/>
    </mc:Choice>
    <mc:Fallback>
      <p:transition spd="slow" advTm="485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9ED14-29EF-16E8-D20B-3A630B98E7E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6123906-42F0-9EC9-3299-F5E519F8944C}"/>
              </a:ext>
            </a:extLst>
          </p:cNvPr>
          <p:cNvSpPr>
            <a:spLocks noGrp="1"/>
          </p:cNvSpPr>
          <p:nvPr>
            <p:ph idx="1"/>
          </p:nvPr>
        </p:nvSpPr>
        <p:spPr/>
        <p:txBody>
          <a:bodyPr vert="horz" lIns="91440" tIns="45720" rIns="91440" bIns="45720" rtlCol="0" anchor="t">
            <a:normAutofit fontScale="47500" lnSpcReduction="20000"/>
          </a:bodyPr>
          <a:lstStyle/>
          <a:p>
            <a:endParaRPr lang="en-GB"/>
          </a:p>
          <a:p>
            <a:r>
              <a:rPr lang="en-GB" dirty="0" err="1">
                <a:latin typeface="Times New Roman"/>
                <a:cs typeface="Times New Roman"/>
              </a:rPr>
              <a:t>Beysolow</a:t>
            </a:r>
            <a:r>
              <a:rPr lang="en-GB" dirty="0">
                <a:latin typeface="Times New Roman"/>
                <a:cs typeface="Times New Roman"/>
              </a:rPr>
              <a:t> II, T. (2018) ‘What is natural language processing?’, </a:t>
            </a:r>
            <a:r>
              <a:rPr lang="en-GB" i="1" dirty="0">
                <a:latin typeface="Times New Roman"/>
                <a:cs typeface="Times New Roman"/>
              </a:rPr>
              <a:t>Applied Natural Language Processing with Python</a:t>
            </a:r>
            <a:r>
              <a:rPr lang="en-GB" dirty="0">
                <a:latin typeface="Times New Roman"/>
                <a:cs typeface="Times New Roman"/>
              </a:rPr>
              <a:t>, pp. 1–12. doi:10.1007/978-1-4842-3733-5_1. </a:t>
            </a:r>
            <a:endParaRPr lang="en-GB" dirty="0"/>
          </a:p>
          <a:p>
            <a:r>
              <a:rPr lang="en-GB" dirty="0">
                <a:latin typeface="Times New Roman"/>
                <a:cs typeface="Times New Roman"/>
              </a:rPr>
              <a:t>BRYNJOLFSSON, E., MCAFEE, A. and MANYIKA, J. (2014) ‘Will your job disappear?’, </a:t>
            </a:r>
            <a:r>
              <a:rPr lang="en-GB" i="1" dirty="0">
                <a:latin typeface="Times New Roman"/>
                <a:cs typeface="Times New Roman"/>
              </a:rPr>
              <a:t>New Perspectives Quarterly</a:t>
            </a:r>
            <a:r>
              <a:rPr lang="en-GB" dirty="0">
                <a:latin typeface="Times New Roman"/>
                <a:cs typeface="Times New Roman"/>
              </a:rPr>
              <a:t>, 31(2), pp. 74–77. doi:10.1111/npqu.11457. </a:t>
            </a:r>
            <a:endParaRPr lang="en-GB" dirty="0"/>
          </a:p>
          <a:p>
            <a:r>
              <a:rPr lang="en-GB" i="1" dirty="0">
                <a:latin typeface="Times New Roman"/>
                <a:cs typeface="Times New Roman"/>
              </a:rPr>
              <a:t>Enduring ideas: The Ge–</a:t>
            </a:r>
            <a:r>
              <a:rPr lang="en-GB" i="1" dirty="0" err="1">
                <a:latin typeface="Times New Roman"/>
                <a:cs typeface="Times New Roman"/>
              </a:rPr>
              <a:t>mckinsey</a:t>
            </a:r>
            <a:r>
              <a:rPr lang="en-GB" i="1" dirty="0">
                <a:latin typeface="Times New Roman"/>
                <a:cs typeface="Times New Roman"/>
              </a:rPr>
              <a:t> nine-box matrix</a:t>
            </a:r>
            <a:r>
              <a:rPr lang="en-GB" dirty="0">
                <a:latin typeface="Times New Roman"/>
                <a:cs typeface="Times New Roman"/>
              </a:rPr>
              <a:t> (2008) </a:t>
            </a:r>
            <a:r>
              <a:rPr lang="en-GB" i="1" dirty="0">
                <a:latin typeface="Times New Roman"/>
                <a:cs typeface="Times New Roman"/>
              </a:rPr>
              <a:t>McKinsey &amp; Company</a:t>
            </a:r>
            <a:r>
              <a:rPr lang="en-GB" dirty="0">
                <a:latin typeface="Times New Roman"/>
                <a:cs typeface="Times New Roman"/>
              </a:rPr>
              <a:t>. Available at: </a:t>
            </a:r>
            <a:r>
              <a:rPr lang="en-GB" dirty="0">
                <a:latin typeface="Times New Roman"/>
                <a:cs typeface="Times New Roman"/>
                <a:hlinkClick r:id="rId4"/>
              </a:rPr>
              <a:t>https://www.mckinsey.com/capabilities/strategy-and-corporate-finance/our-insights/enduring-ideas-the-ge-and-mckinsey-nine-box-matrix</a:t>
            </a:r>
            <a:r>
              <a:rPr lang="en-GB" dirty="0">
                <a:latin typeface="Times New Roman"/>
                <a:cs typeface="Times New Roman"/>
              </a:rPr>
              <a:t> (Accessed: 25 May 2023). </a:t>
            </a:r>
            <a:endParaRPr lang="en-GB" dirty="0"/>
          </a:p>
          <a:p>
            <a:endParaRPr lang="en-GB" dirty="0"/>
          </a:p>
          <a:p>
            <a:r>
              <a:rPr lang="en-GB" dirty="0" err="1">
                <a:latin typeface="Times New Roman"/>
                <a:cs typeface="Times New Roman"/>
              </a:rPr>
              <a:t>Jarrahi</a:t>
            </a:r>
            <a:r>
              <a:rPr lang="en-GB" dirty="0">
                <a:latin typeface="Times New Roman"/>
                <a:cs typeface="Times New Roman"/>
              </a:rPr>
              <a:t>, M.H. (2018) ‘Artificial Intelligence and the future of work: Human-AI symbiosis in organizational decision making’, </a:t>
            </a:r>
            <a:r>
              <a:rPr lang="en-GB" i="1" dirty="0">
                <a:latin typeface="Times New Roman"/>
                <a:cs typeface="Times New Roman"/>
              </a:rPr>
              <a:t>Business Horizons</a:t>
            </a:r>
            <a:r>
              <a:rPr lang="en-GB" dirty="0">
                <a:latin typeface="Times New Roman"/>
                <a:cs typeface="Times New Roman"/>
              </a:rPr>
              <a:t>, 61(4), pp. 577–586. doi:10.1016/j.bushor.2018.03.007. </a:t>
            </a:r>
            <a:endParaRPr lang="en-GB" dirty="0"/>
          </a:p>
          <a:p>
            <a:r>
              <a:rPr lang="en-GB" dirty="0" err="1">
                <a:latin typeface="Times New Roman"/>
                <a:cs typeface="Times New Roman"/>
              </a:rPr>
              <a:t>Liveley</a:t>
            </a:r>
            <a:r>
              <a:rPr lang="en-GB" dirty="0">
                <a:latin typeface="Times New Roman"/>
                <a:cs typeface="Times New Roman"/>
              </a:rPr>
              <a:t>, G. and Thomas, S. (2020) ‘Homer’s Intelligent Machines’, </a:t>
            </a:r>
            <a:r>
              <a:rPr lang="en-GB" i="1" dirty="0">
                <a:latin typeface="Times New Roman"/>
                <a:cs typeface="Times New Roman"/>
              </a:rPr>
              <a:t>AI Narratives</a:t>
            </a:r>
            <a:r>
              <a:rPr lang="en-GB" dirty="0">
                <a:latin typeface="Times New Roman"/>
                <a:cs typeface="Times New Roman"/>
              </a:rPr>
              <a:t>, pp. 25–48. doi:10.1093/</a:t>
            </a:r>
            <a:r>
              <a:rPr lang="en-GB" dirty="0" err="1">
                <a:latin typeface="Times New Roman"/>
                <a:cs typeface="Times New Roman"/>
              </a:rPr>
              <a:t>oso</a:t>
            </a:r>
            <a:r>
              <a:rPr lang="en-GB" dirty="0">
                <a:latin typeface="Times New Roman"/>
                <a:cs typeface="Times New Roman"/>
              </a:rPr>
              <a:t>/9780198846666.003.0002. </a:t>
            </a:r>
          </a:p>
          <a:p>
            <a:endParaRPr lang="en-GB" dirty="0">
              <a:latin typeface="Times New Roman"/>
              <a:cs typeface="Times New Roman"/>
            </a:endParaRPr>
          </a:p>
          <a:p>
            <a:r>
              <a:rPr lang="en-GB" i="1" dirty="0">
                <a:latin typeface="Times New Roman"/>
                <a:cs typeface="Times New Roman"/>
              </a:rPr>
              <a:t>Marketing theories – Boston Consulting Group matrix</a:t>
            </a:r>
            <a:r>
              <a:rPr lang="en-GB" dirty="0">
                <a:latin typeface="Times New Roman"/>
                <a:cs typeface="Times New Roman"/>
              </a:rPr>
              <a:t> (no date) </a:t>
            </a:r>
            <a:r>
              <a:rPr lang="en-GB" i="1" dirty="0">
                <a:latin typeface="Times New Roman"/>
                <a:cs typeface="Times New Roman"/>
              </a:rPr>
              <a:t>Training Courses &amp; Accredited Qualifications for Professionals</a:t>
            </a:r>
            <a:r>
              <a:rPr lang="en-GB" dirty="0">
                <a:latin typeface="Times New Roman"/>
                <a:cs typeface="Times New Roman"/>
              </a:rPr>
              <a:t>. Available at: </a:t>
            </a:r>
            <a:r>
              <a:rPr lang="en-GB" dirty="0">
                <a:latin typeface="Times New Roman"/>
                <a:cs typeface="Times New Roman"/>
                <a:hlinkClick r:id="rId5"/>
              </a:rPr>
              <a:t>https://www.professionalacademy.com/blogs/marketing-theories-boston-consulting-group-matrix/</a:t>
            </a:r>
            <a:r>
              <a:rPr lang="en-GB" dirty="0">
                <a:latin typeface="Times New Roman"/>
                <a:cs typeface="Times New Roman"/>
              </a:rPr>
              <a:t> (Accessed: 25 May 2023). </a:t>
            </a:r>
            <a:endParaRPr lang="en-GB" dirty="0"/>
          </a:p>
          <a:p>
            <a:r>
              <a:rPr lang="en-GB" dirty="0">
                <a:latin typeface="Times New Roman"/>
                <a:cs typeface="Times New Roman"/>
              </a:rPr>
              <a:t>Molitor, G.T.T. (2003) ‘Would machines actually cope?’, </a:t>
            </a:r>
            <a:r>
              <a:rPr lang="en-GB" i="1" dirty="0">
                <a:latin typeface="Times New Roman"/>
                <a:cs typeface="Times New Roman"/>
              </a:rPr>
              <a:t>Futures</a:t>
            </a:r>
            <a:r>
              <a:rPr lang="en-GB" dirty="0">
                <a:latin typeface="Times New Roman"/>
                <a:cs typeface="Times New Roman"/>
              </a:rPr>
              <a:t>, 35(7), pp. 773–778. doi:10.1016/s0016-3287(03)00028-4. </a:t>
            </a:r>
            <a:endParaRPr lang="en-GB" dirty="0"/>
          </a:p>
          <a:p>
            <a:r>
              <a:rPr lang="en-GB" i="1" dirty="0">
                <a:latin typeface="Times New Roman"/>
                <a:cs typeface="Times New Roman"/>
              </a:rPr>
              <a:t>Think with me, or think for me? on the future role of Artificial Intelligence in marketing strategy formulation</a:t>
            </a:r>
            <a:r>
              <a:rPr lang="en-GB" dirty="0">
                <a:latin typeface="Times New Roman"/>
                <a:cs typeface="Times New Roman"/>
              </a:rPr>
              <a:t> (no date a) </a:t>
            </a:r>
            <a:r>
              <a:rPr lang="en-GB" i="1" dirty="0">
                <a:latin typeface="Times New Roman"/>
                <a:cs typeface="Times New Roman"/>
              </a:rPr>
              <a:t>The TQM Journal</a:t>
            </a:r>
            <a:r>
              <a:rPr lang="en-GB" dirty="0">
                <a:latin typeface="Times New Roman"/>
                <a:cs typeface="Times New Roman"/>
              </a:rPr>
              <a:t>. Available at: </a:t>
            </a:r>
            <a:r>
              <a:rPr lang="en-GB" dirty="0">
                <a:latin typeface="Times New Roman"/>
                <a:cs typeface="Times New Roman"/>
                <a:hlinkClick r:id="rId6"/>
              </a:rPr>
              <a:t>https://www.emerald.com/insight/content/doi/10.1108/TQM-12-2019-0303/full/htmlhumans</a:t>
            </a:r>
            <a:r>
              <a:rPr lang="en-GB" dirty="0">
                <a:latin typeface="Times New Roman"/>
                <a:cs typeface="Times New Roman"/>
              </a:rPr>
              <a:t>, such as in customer interactions (Accessed: 25 May 2023). </a:t>
            </a:r>
          </a:p>
          <a:p>
            <a:r>
              <a:rPr lang="en-GB" dirty="0">
                <a:ea typeface="+mn-lt"/>
                <a:cs typeface="+mn-lt"/>
              </a:rPr>
              <a:t>(No date) </a:t>
            </a:r>
            <a:r>
              <a:rPr lang="en-GB" i="1" dirty="0">
                <a:ea typeface="+mn-lt"/>
                <a:cs typeface="+mn-lt"/>
              </a:rPr>
              <a:t>How A.I. will disrupt the consulting industry | inc.com</a:t>
            </a:r>
            <a:r>
              <a:rPr lang="en-GB" dirty="0">
                <a:ea typeface="+mn-lt"/>
                <a:cs typeface="+mn-lt"/>
              </a:rPr>
              <a:t>. Available at: </a:t>
            </a:r>
            <a:r>
              <a:rPr lang="en-GB" dirty="0">
                <a:ea typeface="+mn-lt"/>
                <a:cs typeface="+mn-lt"/>
                <a:hlinkClick r:id="rId7"/>
              </a:rPr>
              <a:t>https://www.inc.com/soren-kaplan/artificial-intelligence-ai-will-disrupt-consulting-industry.html</a:t>
            </a:r>
            <a:r>
              <a:rPr lang="en-GB" dirty="0">
                <a:ea typeface="+mn-lt"/>
                <a:cs typeface="+mn-lt"/>
              </a:rPr>
              <a:t> (Accessed: 25 May 2023). </a:t>
            </a:r>
            <a:endParaRPr lang="en-GB" dirty="0">
              <a:latin typeface="Times New Roman"/>
              <a:cs typeface="Times New Roman"/>
            </a:endParaRPr>
          </a:p>
          <a:p>
            <a:endParaRPr lang="en-GB" dirty="0">
              <a:latin typeface="Times New Roman"/>
              <a:cs typeface="Times New Roman"/>
            </a:endParaRPr>
          </a:p>
          <a:p>
            <a:endParaRPr lang="en-GB">
              <a:latin typeface="Corbel" panose="020B0503020204020204"/>
              <a:cs typeface="Times New Roman"/>
            </a:endParaRPr>
          </a:p>
          <a:p>
            <a:endParaRPr lang="en-GB" dirty="0">
              <a:latin typeface="Times New Roman"/>
              <a:cs typeface="Times New Roman"/>
            </a:endParaRPr>
          </a:p>
          <a:p>
            <a:endParaRPr lang="en-GB" dirty="0"/>
          </a:p>
        </p:txBody>
      </p:sp>
      <p:pic>
        <p:nvPicPr>
          <p:cNvPr id="4" name="Audio 3">
            <a:hlinkClick r:id="" action="ppaction://media"/>
            <a:extLst>
              <a:ext uri="{FF2B5EF4-FFF2-40B4-BE49-F238E27FC236}">
                <a16:creationId xmlns:a16="http://schemas.microsoft.com/office/drawing/2014/main" id="{1078D31F-0682-26FB-EC33-65E3F0432D1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99726969"/>
      </p:ext>
    </p:extLst>
  </p:cSld>
  <p:clrMapOvr>
    <a:masterClrMapping/>
  </p:clrMapOvr>
  <mc:AlternateContent xmlns:mc="http://schemas.openxmlformats.org/markup-compatibility/2006">
    <mc:Choice xmlns:p14="http://schemas.microsoft.com/office/powerpoint/2010/main" Requires="p14">
      <p:transition spd="slow" p14:dur="2000" advTm="9984"/>
    </mc:Choice>
    <mc:Fallback>
      <p:transition spd="slow" advTm="9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0.6"/>
</p:tagLst>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2208</Words>
  <Application>Microsoft Macintosh PowerPoint</Application>
  <PresentationFormat>Widescreen</PresentationFormat>
  <Paragraphs>144</Paragraphs>
  <Slides>11</Slides>
  <Notes>9</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Corbel</vt:lpstr>
      <vt:lpstr>Times New Roman</vt:lpstr>
      <vt:lpstr>Basis</vt:lpstr>
      <vt:lpstr>The role of ai in marketing</vt:lpstr>
      <vt:lpstr>Marketing </vt:lpstr>
      <vt:lpstr>Introduction </vt:lpstr>
      <vt:lpstr>4 ps </vt:lpstr>
      <vt:lpstr>Boston consulting matrix </vt:lpstr>
      <vt:lpstr>Mckinseys 9 box matrix</vt:lpstr>
      <vt:lpstr>Ai and sentimental analysis</vt:lpstr>
      <vt:lpstr>2 types of ai </vt:lpstr>
      <vt:lpstr>Analytical AI,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Alison Barker (1708025)</cp:lastModifiedBy>
  <cp:revision>196</cp:revision>
  <dcterms:created xsi:type="dcterms:W3CDTF">2023-03-17T17:56:22Z</dcterms:created>
  <dcterms:modified xsi:type="dcterms:W3CDTF">2023-05-26T08:25:58Z</dcterms:modified>
</cp:coreProperties>
</file>