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6" r:id="rId5"/>
    <p:sldId id="257" r:id="rId6"/>
    <p:sldId id="299" r:id="rId7"/>
    <p:sldId id="300" r:id="rId8"/>
    <p:sldId id="301" r:id="rId9"/>
    <p:sldId id="302" r:id="rId10"/>
    <p:sldId id="303" r:id="rId11"/>
    <p:sldId id="304" r:id="rId12"/>
    <p:sldId id="305" r:id="rId13"/>
    <p:sldId id="306" r:id="rId14"/>
    <p:sldId id="307" r:id="rId15"/>
    <p:sldId id="308" r:id="rId16"/>
    <p:sldId id="309" r:id="rId17"/>
    <p:sldId id="263" r:id="rId18"/>
    <p:sldId id="310" r:id="rId19"/>
    <p:sldId id="264" r:id="rId20"/>
    <p:sldId id="265" r:id="rId21"/>
    <p:sldId id="266" r:id="rId22"/>
    <p:sldId id="267" r:id="rId23"/>
    <p:sldId id="268" r:id="rId24"/>
    <p:sldId id="269" r:id="rId25"/>
    <p:sldId id="270" r:id="rId26"/>
    <p:sldId id="271" r:id="rId27"/>
    <p:sldId id="272" r:id="rId28"/>
    <p:sldId id="273" r:id="rId29"/>
    <p:sldId id="274" r:id="rId30"/>
    <p:sldId id="275" r:id="rId31"/>
    <p:sldId id="276" r:id="rId32"/>
    <p:sldId id="277" r:id="rId33"/>
    <p:sldId id="27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009" autoAdjust="0"/>
  </p:normalViewPr>
  <p:slideViewPr>
    <p:cSldViewPr>
      <p:cViewPr varScale="1">
        <p:scale>
          <a:sx n="70" d="100"/>
          <a:sy n="70" d="100"/>
        </p:scale>
        <p:origin x="1164"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59"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61DB30D-75E2-47CA-A790-5554AA9AD950}"/>
    <pc:docChg chg="undo custSel addSld delSld modSld">
      <pc:chgData name="Paul Tinkler" userId="bcebf29c-73c2-433d-80d2-6bad896374bf" providerId="ADAL" clId="{161DB30D-75E2-47CA-A790-5554AA9AD950}" dt="2017-09-03T21:41:09.296" v="3230"/>
      <pc:docMkLst>
        <pc:docMk/>
      </pc:docMkLst>
      <pc:sldChg chg="modSp">
        <pc:chgData name="Paul Tinkler" userId="bcebf29c-73c2-433d-80d2-6bad896374bf" providerId="ADAL" clId="{161DB30D-75E2-47CA-A790-5554AA9AD950}" dt="2017-08-31T12:09:26.892" v="46" actId="20577"/>
        <pc:sldMkLst>
          <pc:docMk/>
          <pc:sldMk cId="3408955283" sldId="256"/>
        </pc:sldMkLst>
        <pc:spChg chg="mod">
          <ac:chgData name="Paul Tinkler" userId="bcebf29c-73c2-433d-80d2-6bad896374bf" providerId="ADAL" clId="{161DB30D-75E2-47CA-A790-5554AA9AD950}" dt="2017-08-31T12:08:00.145" v="2" actId="20577"/>
          <ac:spMkLst>
            <pc:docMk/>
            <pc:sldMk cId="3408955283" sldId="256"/>
            <ac:spMk id="2" creationId="{00000000-0000-0000-0000-000000000000}"/>
          </ac:spMkLst>
        </pc:spChg>
        <pc:spChg chg="mod">
          <ac:chgData name="Paul Tinkler" userId="bcebf29c-73c2-433d-80d2-6bad896374bf" providerId="ADAL" clId="{161DB30D-75E2-47CA-A790-5554AA9AD950}" dt="2017-08-31T12:09:26.892" v="46" actId="20577"/>
          <ac:spMkLst>
            <pc:docMk/>
            <pc:sldMk cId="3408955283" sldId="256"/>
            <ac:spMk id="3" creationId="{00000000-0000-0000-0000-000000000000}"/>
          </ac:spMkLst>
        </pc:spChg>
      </pc:sldChg>
      <pc:sldChg chg="modSp">
        <pc:chgData name="Paul Tinkler" userId="bcebf29c-73c2-433d-80d2-6bad896374bf" providerId="ADAL" clId="{161DB30D-75E2-47CA-A790-5554AA9AD950}" dt="2017-08-31T17:04:10.627" v="1390" actId="20577"/>
        <pc:sldMkLst>
          <pc:docMk/>
          <pc:sldMk cId="1947463288" sldId="257"/>
        </pc:sldMkLst>
        <pc:spChg chg="mod">
          <ac:chgData name="Paul Tinkler" userId="bcebf29c-73c2-433d-80d2-6bad896374bf" providerId="ADAL" clId="{161DB30D-75E2-47CA-A790-5554AA9AD950}" dt="2017-08-31T12:12:10.943" v="98" actId="20577"/>
          <ac:spMkLst>
            <pc:docMk/>
            <pc:sldMk cId="1947463288" sldId="257"/>
            <ac:spMk id="2" creationId="{00000000-0000-0000-0000-000000000000}"/>
          </ac:spMkLst>
        </pc:spChg>
        <pc:spChg chg="mod">
          <ac:chgData name="Paul Tinkler" userId="bcebf29c-73c2-433d-80d2-6bad896374bf" providerId="ADAL" clId="{161DB30D-75E2-47CA-A790-5554AA9AD950}" dt="2017-08-31T17:04:10.627" v="1390" actId="20577"/>
          <ac:spMkLst>
            <pc:docMk/>
            <pc:sldMk cId="1947463288" sldId="257"/>
            <ac:spMk id="3" creationId="{00000000-0000-0000-0000-000000000000}"/>
          </ac:spMkLst>
        </pc:spChg>
      </pc:sldChg>
      <pc:sldChg chg="modSp add">
        <pc:chgData name="Paul Tinkler" userId="bcebf29c-73c2-433d-80d2-6bad896374bf" providerId="ADAL" clId="{161DB30D-75E2-47CA-A790-5554AA9AD950}" dt="2017-08-31T12:19:24.015" v="630" actId="20577"/>
        <pc:sldMkLst>
          <pc:docMk/>
          <pc:sldMk cId="1315376997" sldId="258"/>
        </pc:sldMkLst>
        <pc:spChg chg="mod">
          <ac:chgData name="Paul Tinkler" userId="bcebf29c-73c2-433d-80d2-6bad896374bf" providerId="ADAL" clId="{161DB30D-75E2-47CA-A790-5554AA9AD950}" dt="2017-08-31T12:17:20.198" v="294" actId="27636"/>
          <ac:spMkLst>
            <pc:docMk/>
            <pc:sldMk cId="1315376997" sldId="258"/>
            <ac:spMk id="2" creationId="{EEBF5288-FA86-4A78-99F6-E0AAF828F586}"/>
          </ac:spMkLst>
        </pc:spChg>
        <pc:spChg chg="mod">
          <ac:chgData name="Paul Tinkler" userId="bcebf29c-73c2-433d-80d2-6bad896374bf" providerId="ADAL" clId="{161DB30D-75E2-47CA-A790-5554AA9AD950}" dt="2017-08-31T12:19:24.015" v="630" actId="20577"/>
          <ac:spMkLst>
            <pc:docMk/>
            <pc:sldMk cId="1315376997" sldId="258"/>
            <ac:spMk id="3" creationId="{B546272F-38FB-40F0-9432-A3573F058685}"/>
          </ac:spMkLst>
        </pc:spChg>
      </pc:sldChg>
      <pc:sldChg chg="modSp add">
        <pc:chgData name="Paul Tinkler" userId="bcebf29c-73c2-433d-80d2-6bad896374bf" providerId="ADAL" clId="{161DB30D-75E2-47CA-A790-5554AA9AD950}" dt="2017-08-31T12:29:20.144" v="661" actId="20577"/>
        <pc:sldMkLst>
          <pc:docMk/>
          <pc:sldMk cId="1944438744" sldId="259"/>
        </pc:sldMkLst>
        <pc:spChg chg="mod">
          <ac:chgData name="Paul Tinkler" userId="bcebf29c-73c2-433d-80d2-6bad896374bf" providerId="ADAL" clId="{161DB30D-75E2-47CA-A790-5554AA9AD950}" dt="2017-08-31T12:28:15.056" v="631" actId="20577"/>
          <ac:spMkLst>
            <pc:docMk/>
            <pc:sldMk cId="1944438744" sldId="259"/>
            <ac:spMk id="2" creationId="{37FCEAF7-0C03-44A9-813B-5FFDEA175E30}"/>
          </ac:spMkLst>
        </pc:spChg>
        <pc:spChg chg="mod">
          <ac:chgData name="Paul Tinkler" userId="bcebf29c-73c2-433d-80d2-6bad896374bf" providerId="ADAL" clId="{161DB30D-75E2-47CA-A790-5554AA9AD950}" dt="2017-08-31T12:29:20.144" v="661" actId="20577"/>
          <ac:spMkLst>
            <pc:docMk/>
            <pc:sldMk cId="1944438744" sldId="259"/>
            <ac:spMk id="3" creationId="{F1013714-B63F-4276-8EDB-DA3144FE18D4}"/>
          </ac:spMkLst>
        </pc:spChg>
      </pc:sldChg>
      <pc:sldChg chg="modSp add">
        <pc:chgData name="Paul Tinkler" userId="bcebf29c-73c2-433d-80d2-6bad896374bf" providerId="ADAL" clId="{161DB30D-75E2-47CA-A790-5554AA9AD950}" dt="2017-09-03T21:37:47.433" v="2751" actId="6549"/>
        <pc:sldMkLst>
          <pc:docMk/>
          <pc:sldMk cId="3776944875" sldId="260"/>
        </pc:sldMkLst>
        <pc:spChg chg="mod">
          <ac:chgData name="Paul Tinkler" userId="bcebf29c-73c2-433d-80d2-6bad896374bf" providerId="ADAL" clId="{161DB30D-75E2-47CA-A790-5554AA9AD950}" dt="2017-08-31T12:30:44.527" v="662" actId="27636"/>
          <ac:spMkLst>
            <pc:docMk/>
            <pc:sldMk cId="3776944875" sldId="260"/>
            <ac:spMk id="2" creationId="{14BF4254-7AD7-4E1D-9814-FD48DC76C757}"/>
          </ac:spMkLst>
        </pc:spChg>
        <pc:spChg chg="mod">
          <ac:chgData name="Paul Tinkler" userId="bcebf29c-73c2-433d-80d2-6bad896374bf" providerId="ADAL" clId="{161DB30D-75E2-47CA-A790-5554AA9AD950}" dt="2017-09-03T21:37:47.433" v="2751" actId="6549"/>
          <ac:spMkLst>
            <pc:docMk/>
            <pc:sldMk cId="3776944875" sldId="260"/>
            <ac:spMk id="3" creationId="{F47E3C9D-239B-413D-BBB2-BDC31414CAB4}"/>
          </ac:spMkLst>
        </pc:spChg>
      </pc:sldChg>
      <pc:sldChg chg="modSp add">
        <pc:chgData name="Paul Tinkler" userId="bcebf29c-73c2-433d-80d2-6bad896374bf" providerId="ADAL" clId="{161DB30D-75E2-47CA-A790-5554AA9AD950}" dt="2017-08-31T17:12:22.920" v="1417" actId="27636"/>
        <pc:sldMkLst>
          <pc:docMk/>
          <pc:sldMk cId="1644802126" sldId="261"/>
        </pc:sldMkLst>
        <pc:spChg chg="mod">
          <ac:chgData name="Paul Tinkler" userId="bcebf29c-73c2-433d-80d2-6bad896374bf" providerId="ADAL" clId="{161DB30D-75E2-47CA-A790-5554AA9AD950}" dt="2017-08-31T12:32:27.128" v="677" actId="27636"/>
          <ac:spMkLst>
            <pc:docMk/>
            <pc:sldMk cId="1644802126" sldId="261"/>
            <ac:spMk id="2" creationId="{7F39E93B-3FE8-4C19-A5EC-37F4C3484916}"/>
          </ac:spMkLst>
        </pc:spChg>
        <pc:spChg chg="mod">
          <ac:chgData name="Paul Tinkler" userId="bcebf29c-73c2-433d-80d2-6bad896374bf" providerId="ADAL" clId="{161DB30D-75E2-47CA-A790-5554AA9AD950}" dt="2017-08-31T17:12:22.920" v="1417" actId="27636"/>
          <ac:spMkLst>
            <pc:docMk/>
            <pc:sldMk cId="1644802126" sldId="261"/>
            <ac:spMk id="3" creationId="{7484384D-2039-4393-A933-DC667CA4E336}"/>
          </ac:spMkLst>
        </pc:spChg>
      </pc:sldChg>
      <pc:sldChg chg="modSp add">
        <pc:chgData name="Paul Tinkler" userId="bcebf29c-73c2-433d-80d2-6bad896374bf" providerId="ADAL" clId="{161DB30D-75E2-47CA-A790-5554AA9AD950}" dt="2017-08-31T17:17:58.578" v="1450" actId="20577"/>
        <pc:sldMkLst>
          <pc:docMk/>
          <pc:sldMk cId="590022305" sldId="262"/>
        </pc:sldMkLst>
        <pc:spChg chg="mod">
          <ac:chgData name="Paul Tinkler" userId="bcebf29c-73c2-433d-80d2-6bad896374bf" providerId="ADAL" clId="{161DB30D-75E2-47CA-A790-5554AA9AD950}" dt="2017-08-31T12:34:47.396" v="689" actId="20577"/>
          <ac:spMkLst>
            <pc:docMk/>
            <pc:sldMk cId="590022305" sldId="262"/>
            <ac:spMk id="2" creationId="{39DCBBD5-394B-4320-A5A8-9A4A5A2CDEC1}"/>
          </ac:spMkLst>
        </pc:spChg>
        <pc:spChg chg="mod">
          <ac:chgData name="Paul Tinkler" userId="bcebf29c-73c2-433d-80d2-6bad896374bf" providerId="ADAL" clId="{161DB30D-75E2-47CA-A790-5554AA9AD950}" dt="2017-08-31T17:17:58.578" v="1450" actId="20577"/>
          <ac:spMkLst>
            <pc:docMk/>
            <pc:sldMk cId="590022305" sldId="262"/>
            <ac:spMk id="3" creationId="{6827FA06-1136-455E-B85F-84DB9ED0AC43}"/>
          </ac:spMkLst>
        </pc:spChg>
      </pc:sldChg>
      <pc:sldChg chg="modSp add">
        <pc:chgData name="Paul Tinkler" userId="bcebf29c-73c2-433d-80d2-6bad896374bf" providerId="ADAL" clId="{161DB30D-75E2-47CA-A790-5554AA9AD950}" dt="2017-08-31T18:10:33.061" v="1848" actId="27636"/>
        <pc:sldMkLst>
          <pc:docMk/>
          <pc:sldMk cId="11722466" sldId="263"/>
        </pc:sldMkLst>
        <pc:spChg chg="mod">
          <ac:chgData name="Paul Tinkler" userId="bcebf29c-73c2-433d-80d2-6bad896374bf" providerId="ADAL" clId="{161DB30D-75E2-47CA-A790-5554AA9AD950}" dt="2017-08-31T12:37:15.088" v="694" actId="27636"/>
          <ac:spMkLst>
            <pc:docMk/>
            <pc:sldMk cId="11722466" sldId="263"/>
            <ac:spMk id="2" creationId="{C451B6D1-1E17-4E6A-AD22-961D0DA651D1}"/>
          </ac:spMkLst>
        </pc:spChg>
        <pc:spChg chg="mod">
          <ac:chgData name="Paul Tinkler" userId="bcebf29c-73c2-433d-80d2-6bad896374bf" providerId="ADAL" clId="{161DB30D-75E2-47CA-A790-5554AA9AD950}" dt="2017-08-31T18:10:33.061" v="1848" actId="27636"/>
          <ac:spMkLst>
            <pc:docMk/>
            <pc:sldMk cId="11722466" sldId="263"/>
            <ac:spMk id="3" creationId="{ABAE9BE0-743E-47C0-9243-D95F545A78A0}"/>
          </ac:spMkLst>
        </pc:spChg>
      </pc:sldChg>
      <pc:sldChg chg="addSp modSp add">
        <pc:chgData name="Paul Tinkler" userId="bcebf29c-73c2-433d-80d2-6bad896374bf" providerId="ADAL" clId="{161DB30D-75E2-47CA-A790-5554AA9AD950}" dt="2017-08-31T18:12:20.212" v="1860" actId="1076"/>
        <pc:sldMkLst>
          <pc:docMk/>
          <pc:sldMk cId="2708079539" sldId="264"/>
        </pc:sldMkLst>
        <pc:spChg chg="mod">
          <ac:chgData name="Paul Tinkler" userId="bcebf29c-73c2-433d-80d2-6bad896374bf" providerId="ADAL" clId="{161DB30D-75E2-47CA-A790-5554AA9AD950}" dt="2017-08-31T12:40:26.490" v="724" actId="27636"/>
          <ac:spMkLst>
            <pc:docMk/>
            <pc:sldMk cId="2708079539" sldId="264"/>
            <ac:spMk id="2" creationId="{F6496AA2-305B-4487-86FC-FBF93F810090}"/>
          </ac:spMkLst>
        </pc:spChg>
        <pc:spChg chg="mod">
          <ac:chgData name="Paul Tinkler" userId="bcebf29c-73c2-433d-80d2-6bad896374bf" providerId="ADAL" clId="{161DB30D-75E2-47CA-A790-5554AA9AD950}" dt="2017-08-31T12:41:47.278" v="753" actId="20577"/>
          <ac:spMkLst>
            <pc:docMk/>
            <pc:sldMk cId="2708079539" sldId="264"/>
            <ac:spMk id="3" creationId="{985BDB53-3E4E-4C21-BB49-64DBC620F3EC}"/>
          </ac:spMkLst>
        </pc:spChg>
        <pc:picChg chg="add mod">
          <ac:chgData name="Paul Tinkler" userId="bcebf29c-73c2-433d-80d2-6bad896374bf" providerId="ADAL" clId="{161DB30D-75E2-47CA-A790-5554AA9AD950}" dt="2017-08-31T18:12:20.212" v="1860" actId="1076"/>
          <ac:picMkLst>
            <pc:docMk/>
            <pc:sldMk cId="2708079539" sldId="264"/>
            <ac:picMk id="4" creationId="{C319BE10-0FE1-401A-94F6-DC79DC42D8ED}"/>
          </ac:picMkLst>
        </pc:picChg>
      </pc:sldChg>
      <pc:sldChg chg="modSp add">
        <pc:chgData name="Paul Tinkler" userId="bcebf29c-73c2-433d-80d2-6bad896374bf" providerId="ADAL" clId="{161DB30D-75E2-47CA-A790-5554AA9AD950}" dt="2017-08-31T12:42:11.921" v="755" actId="20577"/>
        <pc:sldMkLst>
          <pc:docMk/>
          <pc:sldMk cId="4137913541" sldId="265"/>
        </pc:sldMkLst>
        <pc:spChg chg="mod">
          <ac:chgData name="Paul Tinkler" userId="bcebf29c-73c2-433d-80d2-6bad896374bf" providerId="ADAL" clId="{161DB30D-75E2-47CA-A790-5554AA9AD950}" dt="2017-08-31T12:42:02.544" v="754" actId="20577"/>
          <ac:spMkLst>
            <pc:docMk/>
            <pc:sldMk cId="4137913541" sldId="265"/>
            <ac:spMk id="2" creationId="{84F97DCE-9A8B-4D06-875F-13355F79BE1F}"/>
          </ac:spMkLst>
        </pc:spChg>
        <pc:spChg chg="mod">
          <ac:chgData name="Paul Tinkler" userId="bcebf29c-73c2-433d-80d2-6bad896374bf" providerId="ADAL" clId="{161DB30D-75E2-47CA-A790-5554AA9AD950}" dt="2017-08-31T12:42:11.921" v="755" actId="20577"/>
          <ac:spMkLst>
            <pc:docMk/>
            <pc:sldMk cId="4137913541" sldId="265"/>
            <ac:spMk id="3" creationId="{57E58225-2C68-4C87-B94A-894249E48B1A}"/>
          </ac:spMkLst>
        </pc:spChg>
      </pc:sldChg>
      <pc:sldChg chg="addSp delSp modSp add">
        <pc:chgData name="Paul Tinkler" userId="bcebf29c-73c2-433d-80d2-6bad896374bf" providerId="ADAL" clId="{161DB30D-75E2-47CA-A790-5554AA9AD950}" dt="2017-08-31T18:15:51.756" v="1887" actId="1076"/>
        <pc:sldMkLst>
          <pc:docMk/>
          <pc:sldMk cId="1525904164" sldId="266"/>
        </pc:sldMkLst>
        <pc:spChg chg="del mod">
          <ac:chgData name="Paul Tinkler" userId="bcebf29c-73c2-433d-80d2-6bad896374bf" providerId="ADAL" clId="{161DB30D-75E2-47CA-A790-5554AA9AD950}" dt="2017-08-31T18:14:32.773" v="1871" actId="478"/>
          <ac:spMkLst>
            <pc:docMk/>
            <pc:sldMk cId="1525904164" sldId="266"/>
            <ac:spMk id="2" creationId="{1CA4B479-641E-46D4-BF90-EF86F50A9017}"/>
          </ac:spMkLst>
        </pc:spChg>
        <pc:spChg chg="mod">
          <ac:chgData name="Paul Tinkler" userId="bcebf29c-73c2-433d-80d2-6bad896374bf" providerId="ADAL" clId="{161DB30D-75E2-47CA-A790-5554AA9AD950}" dt="2017-08-31T18:15:44.404" v="1885" actId="1076"/>
          <ac:spMkLst>
            <pc:docMk/>
            <pc:sldMk cId="1525904164" sldId="266"/>
            <ac:spMk id="3" creationId="{FBF94ED6-51F2-4264-B6BE-04AE6DDE6B4F}"/>
          </ac:spMkLst>
        </pc:spChg>
        <pc:spChg chg="add mod">
          <ac:chgData name="Paul Tinkler" userId="bcebf29c-73c2-433d-80d2-6bad896374bf" providerId="ADAL" clId="{161DB30D-75E2-47CA-A790-5554AA9AD950}" dt="2017-08-31T18:14:39.286" v="1874" actId="20577"/>
          <ac:spMkLst>
            <pc:docMk/>
            <pc:sldMk cId="1525904164" sldId="266"/>
            <ac:spMk id="5" creationId="{C1BD23CC-FBDA-4758-9F97-96F630CDA5E6}"/>
          </ac:spMkLst>
        </pc:spChg>
        <pc:picChg chg="add mod">
          <ac:chgData name="Paul Tinkler" userId="bcebf29c-73c2-433d-80d2-6bad896374bf" providerId="ADAL" clId="{161DB30D-75E2-47CA-A790-5554AA9AD950}" dt="2017-08-31T18:15:51.756" v="1887" actId="1076"/>
          <ac:picMkLst>
            <pc:docMk/>
            <pc:sldMk cId="1525904164" sldId="266"/>
            <ac:picMk id="6" creationId="{518FE4FF-253F-4D57-842B-090C514A78D1}"/>
          </ac:picMkLst>
        </pc:picChg>
      </pc:sldChg>
      <pc:sldChg chg="addSp modSp add">
        <pc:chgData name="Paul Tinkler" userId="bcebf29c-73c2-433d-80d2-6bad896374bf" providerId="ADAL" clId="{161DB30D-75E2-47CA-A790-5554AA9AD950}" dt="2017-08-31T18:17:26.780" v="1893" actId="1076"/>
        <pc:sldMkLst>
          <pc:docMk/>
          <pc:sldMk cId="3068508885" sldId="267"/>
        </pc:sldMkLst>
        <pc:spChg chg="mod">
          <ac:chgData name="Paul Tinkler" userId="bcebf29c-73c2-433d-80d2-6bad896374bf" providerId="ADAL" clId="{161DB30D-75E2-47CA-A790-5554AA9AD950}" dt="2017-08-31T13:09:15.490" v="958" actId="1076"/>
          <ac:spMkLst>
            <pc:docMk/>
            <pc:sldMk cId="3068508885" sldId="267"/>
            <ac:spMk id="2" creationId="{C03C21ED-2EAA-4102-8B23-DD15A6E5BD94}"/>
          </ac:spMkLst>
        </pc:spChg>
        <pc:spChg chg="mod">
          <ac:chgData name="Paul Tinkler" userId="bcebf29c-73c2-433d-80d2-6bad896374bf" providerId="ADAL" clId="{161DB30D-75E2-47CA-A790-5554AA9AD950}" dt="2017-08-31T13:11:51.791" v="973" actId="948"/>
          <ac:spMkLst>
            <pc:docMk/>
            <pc:sldMk cId="3068508885" sldId="267"/>
            <ac:spMk id="3" creationId="{ADC6AF96-8544-4C21-9502-EF0A99FCC928}"/>
          </ac:spMkLst>
        </pc:spChg>
        <pc:spChg chg="add mod">
          <ac:chgData name="Paul Tinkler" userId="bcebf29c-73c2-433d-80d2-6bad896374bf" providerId="ADAL" clId="{161DB30D-75E2-47CA-A790-5554AA9AD950}" dt="2017-08-31T13:12:00.191" v="974" actId="948"/>
          <ac:spMkLst>
            <pc:docMk/>
            <pc:sldMk cId="3068508885" sldId="267"/>
            <ac:spMk id="4" creationId="{B8F76494-7DFB-4293-9A8A-96F3811F8F39}"/>
          </ac:spMkLst>
        </pc:spChg>
        <pc:spChg chg="add mod">
          <ac:chgData name="Paul Tinkler" userId="bcebf29c-73c2-433d-80d2-6bad896374bf" providerId="ADAL" clId="{161DB30D-75E2-47CA-A790-5554AA9AD950}" dt="2017-08-31T18:17:06.993" v="1889" actId="6549"/>
          <ac:spMkLst>
            <pc:docMk/>
            <pc:sldMk cId="3068508885" sldId="267"/>
            <ac:spMk id="7" creationId="{8DBA6CEA-44C5-42E9-9C0F-38597C694654}"/>
          </ac:spMkLst>
        </pc:spChg>
        <pc:picChg chg="add mod">
          <ac:chgData name="Paul Tinkler" userId="bcebf29c-73c2-433d-80d2-6bad896374bf" providerId="ADAL" clId="{161DB30D-75E2-47CA-A790-5554AA9AD950}" dt="2017-08-31T18:17:26.780" v="1893" actId="1076"/>
          <ac:picMkLst>
            <pc:docMk/>
            <pc:sldMk cId="3068508885" sldId="267"/>
            <ac:picMk id="6" creationId="{F523E6AB-01B2-4B3A-BA6D-DB44F2473C3E}"/>
          </ac:picMkLst>
        </pc:picChg>
      </pc:sldChg>
      <pc:sldChg chg="addSp delSp modSp add">
        <pc:chgData name="Paul Tinkler" userId="bcebf29c-73c2-433d-80d2-6bad896374bf" providerId="ADAL" clId="{161DB30D-75E2-47CA-A790-5554AA9AD950}" dt="2017-08-31T13:25:00.086" v="1170" actId="14100"/>
        <pc:sldMkLst>
          <pc:docMk/>
          <pc:sldMk cId="3071533722" sldId="268"/>
        </pc:sldMkLst>
        <pc:spChg chg="mod">
          <ac:chgData name="Paul Tinkler" userId="bcebf29c-73c2-433d-80d2-6bad896374bf" providerId="ADAL" clId="{161DB30D-75E2-47CA-A790-5554AA9AD950}" dt="2017-08-31T13:12:41.997" v="992" actId="20577"/>
          <ac:spMkLst>
            <pc:docMk/>
            <pc:sldMk cId="3071533722" sldId="268"/>
            <ac:spMk id="2" creationId="{A06D28BF-1680-4500-8ACE-DB9D1AB1C936}"/>
          </ac:spMkLst>
        </pc:spChg>
        <pc:spChg chg="del">
          <ac:chgData name="Paul Tinkler" userId="bcebf29c-73c2-433d-80d2-6bad896374bf" providerId="ADAL" clId="{161DB30D-75E2-47CA-A790-5554AA9AD950}" dt="2017-08-31T13:12:46.765" v="993" actId="478"/>
          <ac:spMkLst>
            <pc:docMk/>
            <pc:sldMk cId="3071533722" sldId="268"/>
            <ac:spMk id="3" creationId="{164CFDD1-7C8B-462A-A18B-AC1ADBD72776}"/>
          </ac:spMkLst>
        </pc:spChg>
        <pc:spChg chg="add mod">
          <ac:chgData name="Paul Tinkler" userId="bcebf29c-73c2-433d-80d2-6bad896374bf" providerId="ADAL" clId="{161DB30D-75E2-47CA-A790-5554AA9AD950}" dt="2017-08-31T13:21:30.172" v="1149" actId="14100"/>
          <ac:spMkLst>
            <pc:docMk/>
            <pc:sldMk cId="3071533722" sldId="268"/>
            <ac:spMk id="4" creationId="{FEBEA694-69BF-4A5D-85ED-70638492AF67}"/>
          </ac:spMkLst>
        </pc:spChg>
        <pc:spChg chg="add mod">
          <ac:chgData name="Paul Tinkler" userId="bcebf29c-73c2-433d-80d2-6bad896374bf" providerId="ADAL" clId="{161DB30D-75E2-47CA-A790-5554AA9AD950}" dt="2017-08-31T13:22:14.636" v="1156" actId="20577"/>
          <ac:spMkLst>
            <pc:docMk/>
            <pc:sldMk cId="3071533722" sldId="268"/>
            <ac:spMk id="5" creationId="{CC31FAA2-5367-4E88-A00A-456D526C5113}"/>
          </ac:spMkLst>
        </pc:spChg>
        <pc:spChg chg="add mod">
          <ac:chgData name="Paul Tinkler" userId="bcebf29c-73c2-433d-80d2-6bad896374bf" providerId="ADAL" clId="{161DB30D-75E2-47CA-A790-5554AA9AD950}" dt="2017-08-31T13:21:55.237" v="1151" actId="14100"/>
          <ac:spMkLst>
            <pc:docMk/>
            <pc:sldMk cId="3071533722" sldId="268"/>
            <ac:spMk id="6" creationId="{868C8F87-EB33-4918-85BE-67D66FA74140}"/>
          </ac:spMkLst>
        </pc:spChg>
        <pc:spChg chg="add mod">
          <ac:chgData name="Paul Tinkler" userId="bcebf29c-73c2-433d-80d2-6bad896374bf" providerId="ADAL" clId="{161DB30D-75E2-47CA-A790-5554AA9AD950}" dt="2017-08-31T13:24:48.470" v="1168" actId="1076"/>
          <ac:spMkLst>
            <pc:docMk/>
            <pc:sldMk cId="3071533722" sldId="268"/>
            <ac:spMk id="7" creationId="{DB1CA71E-C6D1-4C26-9AB4-0AC09E7E8E12}"/>
          </ac:spMkLst>
        </pc:spChg>
        <pc:spChg chg="add del mod">
          <ac:chgData name="Paul Tinkler" userId="bcebf29c-73c2-433d-80d2-6bad896374bf" providerId="ADAL" clId="{161DB30D-75E2-47CA-A790-5554AA9AD950}" dt="2017-08-31T13:17:03.228" v="1025" actId="478"/>
          <ac:spMkLst>
            <pc:docMk/>
            <pc:sldMk cId="3071533722" sldId="268"/>
            <ac:spMk id="8" creationId="{B14B462A-940D-42F8-9742-AF1EE70E8A56}"/>
          </ac:spMkLst>
        </pc:spChg>
        <pc:spChg chg="add del mod">
          <ac:chgData name="Paul Tinkler" userId="bcebf29c-73c2-433d-80d2-6bad896374bf" providerId="ADAL" clId="{161DB30D-75E2-47CA-A790-5554AA9AD950}" dt="2017-08-31T13:15:34.698" v="1012" actId="478"/>
          <ac:spMkLst>
            <pc:docMk/>
            <pc:sldMk cId="3071533722" sldId="268"/>
            <ac:spMk id="9" creationId="{BD53CDBD-17B9-493A-A61E-6EFB7FB9771E}"/>
          </ac:spMkLst>
        </pc:spChg>
        <pc:spChg chg="add del mod">
          <ac:chgData name="Paul Tinkler" userId="bcebf29c-73c2-433d-80d2-6bad896374bf" providerId="ADAL" clId="{161DB30D-75E2-47CA-A790-5554AA9AD950}" dt="2017-08-31T13:16:16.397" v="1020" actId="478"/>
          <ac:spMkLst>
            <pc:docMk/>
            <pc:sldMk cId="3071533722" sldId="268"/>
            <ac:spMk id="10" creationId="{14035AC1-EAD5-4D91-A227-26C565DB7274}"/>
          </ac:spMkLst>
        </pc:spChg>
        <pc:spChg chg="add del mod">
          <ac:chgData name="Paul Tinkler" userId="bcebf29c-73c2-433d-80d2-6bad896374bf" providerId="ADAL" clId="{161DB30D-75E2-47CA-A790-5554AA9AD950}" dt="2017-08-31T13:16:30.957" v="1022" actId="478"/>
          <ac:spMkLst>
            <pc:docMk/>
            <pc:sldMk cId="3071533722" sldId="268"/>
            <ac:spMk id="11" creationId="{AE6C7279-7F2C-426B-888D-5C94706A5081}"/>
          </ac:spMkLst>
        </pc:spChg>
        <pc:spChg chg="add del mod">
          <ac:chgData name="Paul Tinkler" userId="bcebf29c-73c2-433d-80d2-6bad896374bf" providerId="ADAL" clId="{161DB30D-75E2-47CA-A790-5554AA9AD950}" dt="2017-08-31T13:17:01.165" v="1024" actId="478"/>
          <ac:spMkLst>
            <pc:docMk/>
            <pc:sldMk cId="3071533722" sldId="268"/>
            <ac:spMk id="12" creationId="{31D920EA-A4A0-4B7F-820F-BC59AA24E243}"/>
          </ac:spMkLst>
        </pc:spChg>
        <pc:cxnChg chg="add mod">
          <ac:chgData name="Paul Tinkler" userId="bcebf29c-73c2-433d-80d2-6bad896374bf" providerId="ADAL" clId="{161DB30D-75E2-47CA-A790-5554AA9AD950}" dt="2017-08-31T13:25:00.086" v="1170" actId="14100"/>
          <ac:cxnSpMkLst>
            <pc:docMk/>
            <pc:sldMk cId="3071533722" sldId="268"/>
            <ac:cxnSpMk id="14" creationId="{B9468C1A-8B93-4022-9A3F-8CA86E04A04E}"/>
          </ac:cxnSpMkLst>
        </pc:cxnChg>
        <pc:cxnChg chg="add mod">
          <ac:chgData name="Paul Tinkler" userId="bcebf29c-73c2-433d-80d2-6bad896374bf" providerId="ADAL" clId="{161DB30D-75E2-47CA-A790-5554AA9AD950}" dt="2017-08-31T13:17:26.078" v="1027" actId="14100"/>
          <ac:cxnSpMkLst>
            <pc:docMk/>
            <pc:sldMk cId="3071533722" sldId="268"/>
            <ac:cxnSpMk id="16" creationId="{A713313A-01A7-4CEE-A356-1E27F84BA9A7}"/>
          </ac:cxnSpMkLst>
        </pc:cxnChg>
        <pc:cxnChg chg="add mod">
          <ac:chgData name="Paul Tinkler" userId="bcebf29c-73c2-433d-80d2-6bad896374bf" providerId="ADAL" clId="{161DB30D-75E2-47CA-A790-5554AA9AD950}" dt="2017-08-31T13:24:52.822" v="1169" actId="14100"/>
          <ac:cxnSpMkLst>
            <pc:docMk/>
            <pc:sldMk cId="3071533722" sldId="268"/>
            <ac:cxnSpMk id="18" creationId="{52AC04FE-55E5-4D9E-BD22-C8E4BDDCAA08}"/>
          </ac:cxnSpMkLst>
        </pc:cxnChg>
        <pc:cxnChg chg="add mod">
          <ac:chgData name="Paul Tinkler" userId="bcebf29c-73c2-433d-80d2-6bad896374bf" providerId="ADAL" clId="{161DB30D-75E2-47CA-A790-5554AA9AD950}" dt="2017-08-31T13:24:37.122" v="1165" actId="14100"/>
          <ac:cxnSpMkLst>
            <pc:docMk/>
            <pc:sldMk cId="3071533722" sldId="268"/>
            <ac:cxnSpMk id="20" creationId="{8DA95D16-8399-4DC4-BBDB-86F962EF3268}"/>
          </ac:cxnSpMkLst>
        </pc:cxnChg>
        <pc:cxnChg chg="add mod">
          <ac:chgData name="Paul Tinkler" userId="bcebf29c-73c2-433d-80d2-6bad896374bf" providerId="ADAL" clId="{161DB30D-75E2-47CA-A790-5554AA9AD950}" dt="2017-08-31T13:24:32.602" v="1164" actId="14100"/>
          <ac:cxnSpMkLst>
            <pc:docMk/>
            <pc:sldMk cId="3071533722" sldId="268"/>
            <ac:cxnSpMk id="23" creationId="{C8982B7E-FBED-49D5-A593-633FE5192937}"/>
          </ac:cxnSpMkLst>
        </pc:cxnChg>
      </pc:sldChg>
      <pc:sldChg chg="modSp add modNotes modNotesTx">
        <pc:chgData name="Paul Tinkler" userId="bcebf29c-73c2-433d-80d2-6bad896374bf" providerId="ADAL" clId="{161DB30D-75E2-47CA-A790-5554AA9AD950}" dt="2017-08-31T13:38:33.549" v="1239" actId="20577"/>
        <pc:sldMkLst>
          <pc:docMk/>
          <pc:sldMk cId="314448273" sldId="269"/>
        </pc:sldMkLst>
        <pc:spChg chg="mod">
          <ac:chgData name="Paul Tinkler" userId="bcebf29c-73c2-433d-80d2-6bad896374bf" providerId="ADAL" clId="{161DB30D-75E2-47CA-A790-5554AA9AD950}" dt="2017-08-31T13:36:26.630" v="1172" actId="255"/>
          <ac:spMkLst>
            <pc:docMk/>
            <pc:sldMk cId="314448273" sldId="269"/>
            <ac:spMk id="2" creationId="{96BF7628-F080-4548-8C78-AD9F5F21CA1E}"/>
          </ac:spMkLst>
        </pc:spChg>
        <pc:spChg chg="mod">
          <ac:chgData name="Paul Tinkler" userId="bcebf29c-73c2-433d-80d2-6bad896374bf" providerId="ADAL" clId="{161DB30D-75E2-47CA-A790-5554AA9AD950}" dt="2017-08-31T13:37:46.557" v="1198" actId="20577"/>
          <ac:spMkLst>
            <pc:docMk/>
            <pc:sldMk cId="314448273" sldId="269"/>
            <ac:spMk id="3" creationId="{2F224315-D21B-4D1F-8BB4-F1161B32C536}"/>
          </ac:spMkLst>
        </pc:spChg>
      </pc:sldChg>
      <pc:sldChg chg="addSp delSp modSp add">
        <pc:chgData name="Paul Tinkler" userId="bcebf29c-73c2-433d-80d2-6bad896374bf" providerId="ADAL" clId="{161DB30D-75E2-47CA-A790-5554AA9AD950}" dt="2017-08-31T13:40:18.465" v="1250" actId="1076"/>
        <pc:sldMkLst>
          <pc:docMk/>
          <pc:sldMk cId="1083138974" sldId="270"/>
        </pc:sldMkLst>
        <pc:spChg chg="mod">
          <ac:chgData name="Paul Tinkler" userId="bcebf29c-73c2-433d-80d2-6bad896374bf" providerId="ADAL" clId="{161DB30D-75E2-47CA-A790-5554AA9AD950}" dt="2017-08-31T13:38:52.185" v="1241" actId="27636"/>
          <ac:spMkLst>
            <pc:docMk/>
            <pc:sldMk cId="1083138974" sldId="270"/>
            <ac:spMk id="2" creationId="{03C97A96-CA16-4B0C-8C51-0847F83420F0}"/>
          </ac:spMkLst>
        </pc:spChg>
        <pc:spChg chg="mod">
          <ac:chgData name="Paul Tinkler" userId="bcebf29c-73c2-433d-80d2-6bad896374bf" providerId="ADAL" clId="{161DB30D-75E2-47CA-A790-5554AA9AD950}" dt="2017-08-31T13:39:27.918" v="1245" actId="5793"/>
          <ac:spMkLst>
            <pc:docMk/>
            <pc:sldMk cId="1083138974" sldId="270"/>
            <ac:spMk id="3" creationId="{A936061B-E091-4C1C-96FE-43513EB29E86}"/>
          </ac:spMkLst>
        </pc:spChg>
        <pc:spChg chg="add del mod">
          <ac:chgData name="Paul Tinkler" userId="bcebf29c-73c2-433d-80d2-6bad896374bf" providerId="ADAL" clId="{161DB30D-75E2-47CA-A790-5554AA9AD950}" dt="2017-08-31T13:39:59.817" v="1247" actId="478"/>
          <ac:spMkLst>
            <pc:docMk/>
            <pc:sldMk cId="1083138974" sldId="270"/>
            <ac:spMk id="6" creationId="{A0CAADD7-A560-4FAE-A274-8D1810CDA24B}"/>
          </ac:spMkLst>
        </pc:spChg>
        <pc:picChg chg="add mod">
          <ac:chgData name="Paul Tinkler" userId="bcebf29c-73c2-433d-80d2-6bad896374bf" providerId="ADAL" clId="{161DB30D-75E2-47CA-A790-5554AA9AD950}" dt="2017-08-31T13:40:18.465" v="1250" actId="1076"/>
          <ac:picMkLst>
            <pc:docMk/>
            <pc:sldMk cId="1083138974" sldId="270"/>
            <ac:picMk id="5" creationId="{12A241FB-ED12-41A6-B71F-D41489EC4133}"/>
          </ac:picMkLst>
        </pc:picChg>
      </pc:sldChg>
      <pc:sldChg chg="modSp add">
        <pc:chgData name="Paul Tinkler" userId="bcebf29c-73c2-433d-80d2-6bad896374bf" providerId="ADAL" clId="{161DB30D-75E2-47CA-A790-5554AA9AD950}" dt="2017-08-31T13:41:25.344" v="1256" actId="20577"/>
        <pc:sldMkLst>
          <pc:docMk/>
          <pc:sldMk cId="1668813420" sldId="271"/>
        </pc:sldMkLst>
        <pc:spChg chg="mod">
          <ac:chgData name="Paul Tinkler" userId="bcebf29c-73c2-433d-80d2-6bad896374bf" providerId="ADAL" clId="{161DB30D-75E2-47CA-A790-5554AA9AD950}" dt="2017-08-31T13:41:09.409" v="1255" actId="14100"/>
          <ac:spMkLst>
            <pc:docMk/>
            <pc:sldMk cId="1668813420" sldId="271"/>
            <ac:spMk id="2" creationId="{E1EB7406-2D31-451B-A7BE-73A7688ACFB3}"/>
          </ac:spMkLst>
        </pc:spChg>
        <pc:spChg chg="mod">
          <ac:chgData name="Paul Tinkler" userId="bcebf29c-73c2-433d-80d2-6bad896374bf" providerId="ADAL" clId="{161DB30D-75E2-47CA-A790-5554AA9AD950}" dt="2017-08-31T13:41:25.344" v="1256" actId="20577"/>
          <ac:spMkLst>
            <pc:docMk/>
            <pc:sldMk cId="1668813420" sldId="271"/>
            <ac:spMk id="3" creationId="{72759BA8-5E29-4BF0-8DF6-8D1BA61797F5}"/>
          </ac:spMkLst>
        </pc:spChg>
      </pc:sldChg>
      <pc:sldChg chg="modSp add">
        <pc:chgData name="Paul Tinkler" userId="bcebf29c-73c2-433d-80d2-6bad896374bf" providerId="ADAL" clId="{161DB30D-75E2-47CA-A790-5554AA9AD950}" dt="2017-08-31T13:43:36.378" v="1261" actId="20577"/>
        <pc:sldMkLst>
          <pc:docMk/>
          <pc:sldMk cId="3277122792" sldId="272"/>
        </pc:sldMkLst>
        <pc:spChg chg="mod">
          <ac:chgData name="Paul Tinkler" userId="bcebf29c-73c2-433d-80d2-6bad896374bf" providerId="ADAL" clId="{161DB30D-75E2-47CA-A790-5554AA9AD950}" dt="2017-08-31T13:43:36.378" v="1261" actId="20577"/>
          <ac:spMkLst>
            <pc:docMk/>
            <pc:sldMk cId="3277122792" sldId="272"/>
            <ac:spMk id="2" creationId="{EB34A275-92F0-42FB-B9C3-384018C8C932}"/>
          </ac:spMkLst>
        </pc:spChg>
        <pc:spChg chg="mod">
          <ac:chgData name="Paul Tinkler" userId="bcebf29c-73c2-433d-80d2-6bad896374bf" providerId="ADAL" clId="{161DB30D-75E2-47CA-A790-5554AA9AD950}" dt="2017-08-31T13:43:27.962" v="1260" actId="27636"/>
          <ac:spMkLst>
            <pc:docMk/>
            <pc:sldMk cId="3277122792" sldId="272"/>
            <ac:spMk id="3" creationId="{E912CE68-D445-41F3-B202-43A0FCF9B004}"/>
          </ac:spMkLst>
        </pc:spChg>
      </pc:sldChg>
      <pc:sldChg chg="modSp add">
        <pc:chgData name="Paul Tinkler" userId="bcebf29c-73c2-433d-80d2-6bad896374bf" providerId="ADAL" clId="{161DB30D-75E2-47CA-A790-5554AA9AD950}" dt="2017-08-31T18:20:40.869" v="1947" actId="113"/>
        <pc:sldMkLst>
          <pc:docMk/>
          <pc:sldMk cId="84966327" sldId="273"/>
        </pc:sldMkLst>
        <pc:spChg chg="mod">
          <ac:chgData name="Paul Tinkler" userId="bcebf29c-73c2-433d-80d2-6bad896374bf" providerId="ADAL" clId="{161DB30D-75E2-47CA-A790-5554AA9AD950}" dt="2017-08-31T13:44:27.417" v="1274" actId="20577"/>
          <ac:spMkLst>
            <pc:docMk/>
            <pc:sldMk cId="84966327" sldId="273"/>
            <ac:spMk id="2" creationId="{92E2544A-41F6-453C-9138-E0E9E8656260}"/>
          </ac:spMkLst>
        </pc:spChg>
        <pc:spChg chg="mod">
          <ac:chgData name="Paul Tinkler" userId="bcebf29c-73c2-433d-80d2-6bad896374bf" providerId="ADAL" clId="{161DB30D-75E2-47CA-A790-5554AA9AD950}" dt="2017-08-31T18:20:40.869" v="1947" actId="113"/>
          <ac:spMkLst>
            <pc:docMk/>
            <pc:sldMk cId="84966327" sldId="273"/>
            <ac:spMk id="3" creationId="{C37E2939-27E7-45DB-A6A0-7114745F17AF}"/>
          </ac:spMkLst>
        </pc:spChg>
      </pc:sldChg>
      <pc:sldChg chg="addSp delSp modSp add">
        <pc:chgData name="Paul Tinkler" userId="bcebf29c-73c2-433d-80d2-6bad896374bf" providerId="ADAL" clId="{161DB30D-75E2-47CA-A790-5554AA9AD950}" dt="2017-08-31T13:47:52.001" v="1342" actId="14100"/>
        <pc:sldMkLst>
          <pc:docMk/>
          <pc:sldMk cId="2457874841" sldId="274"/>
        </pc:sldMkLst>
        <pc:spChg chg="mod">
          <ac:chgData name="Paul Tinkler" userId="bcebf29c-73c2-433d-80d2-6bad896374bf" providerId="ADAL" clId="{161DB30D-75E2-47CA-A790-5554AA9AD950}" dt="2017-08-31T13:46:43.001" v="1332" actId="1076"/>
          <ac:spMkLst>
            <pc:docMk/>
            <pc:sldMk cId="2457874841" sldId="274"/>
            <ac:spMk id="2" creationId="{CF42C41C-9D25-40B0-BE55-B8BDC3044541}"/>
          </ac:spMkLst>
        </pc:spChg>
        <pc:spChg chg="del">
          <ac:chgData name="Paul Tinkler" userId="bcebf29c-73c2-433d-80d2-6bad896374bf" providerId="ADAL" clId="{161DB30D-75E2-47CA-A790-5554AA9AD950}" dt="2017-08-31T13:46:22.779" v="1329" actId="478"/>
          <ac:spMkLst>
            <pc:docMk/>
            <pc:sldMk cId="2457874841" sldId="274"/>
            <ac:spMk id="3" creationId="{4F956379-DE05-4479-A936-A39A0F354E90}"/>
          </ac:spMkLst>
        </pc:spChg>
        <pc:spChg chg="add mod">
          <ac:chgData name="Paul Tinkler" userId="bcebf29c-73c2-433d-80d2-6bad896374bf" providerId="ADAL" clId="{161DB30D-75E2-47CA-A790-5554AA9AD950}" dt="2017-08-31T13:47:19.429" v="1338" actId="1076"/>
          <ac:spMkLst>
            <pc:docMk/>
            <pc:sldMk cId="2457874841" sldId="274"/>
            <ac:spMk id="4" creationId="{22723CD5-05FD-4B3B-A3A0-2358A1799235}"/>
          </ac:spMkLst>
        </pc:spChg>
        <pc:spChg chg="add mod">
          <ac:chgData name="Paul Tinkler" userId="bcebf29c-73c2-433d-80d2-6bad896374bf" providerId="ADAL" clId="{161DB30D-75E2-47CA-A790-5554AA9AD950}" dt="2017-08-31T13:47:52.001" v="1342" actId="14100"/>
          <ac:spMkLst>
            <pc:docMk/>
            <pc:sldMk cId="2457874841" sldId="274"/>
            <ac:spMk id="5" creationId="{0EC204E6-BDE2-4190-B5BB-2582FB59F550}"/>
          </ac:spMkLst>
        </pc:spChg>
        <pc:spChg chg="add mod">
          <ac:chgData name="Paul Tinkler" userId="bcebf29c-73c2-433d-80d2-6bad896374bf" providerId="ADAL" clId="{161DB30D-75E2-47CA-A790-5554AA9AD950}" dt="2017-08-31T13:46:48.457" v="1333" actId="14100"/>
          <ac:spMkLst>
            <pc:docMk/>
            <pc:sldMk cId="2457874841" sldId="274"/>
            <ac:spMk id="6" creationId="{F6AD03CD-3996-467D-9018-82779418118E}"/>
          </ac:spMkLst>
        </pc:spChg>
        <pc:spChg chg="add mod">
          <ac:chgData name="Paul Tinkler" userId="bcebf29c-73c2-433d-80d2-6bad896374bf" providerId="ADAL" clId="{161DB30D-75E2-47CA-A790-5554AA9AD950}" dt="2017-08-31T13:47:30.657" v="1340" actId="255"/>
          <ac:spMkLst>
            <pc:docMk/>
            <pc:sldMk cId="2457874841" sldId="274"/>
            <ac:spMk id="7" creationId="{0F7AB6F3-C959-49B2-BE03-CC11A399027B}"/>
          </ac:spMkLst>
        </pc:spChg>
        <pc:spChg chg="add mod">
          <ac:chgData name="Paul Tinkler" userId="bcebf29c-73c2-433d-80d2-6bad896374bf" providerId="ADAL" clId="{161DB30D-75E2-47CA-A790-5554AA9AD950}" dt="2017-08-31T13:47:10.073" v="1336" actId="1076"/>
          <ac:spMkLst>
            <pc:docMk/>
            <pc:sldMk cId="2457874841" sldId="274"/>
            <ac:spMk id="8" creationId="{264380A5-2091-4C71-9F81-4709F3E813A0}"/>
          </ac:spMkLst>
        </pc:spChg>
        <pc:spChg chg="add mod">
          <ac:chgData name="Paul Tinkler" userId="bcebf29c-73c2-433d-80d2-6bad896374bf" providerId="ADAL" clId="{161DB30D-75E2-47CA-A790-5554AA9AD950}" dt="2017-08-31T13:47:43.297" v="1341" actId="1076"/>
          <ac:spMkLst>
            <pc:docMk/>
            <pc:sldMk cId="2457874841" sldId="274"/>
            <ac:spMk id="9" creationId="{C92E63F7-D618-40A1-873F-8261E8341BAE}"/>
          </ac:spMkLst>
        </pc:spChg>
      </pc:sldChg>
      <pc:sldChg chg="modSp add">
        <pc:chgData name="Paul Tinkler" userId="bcebf29c-73c2-433d-80d2-6bad896374bf" providerId="ADAL" clId="{161DB30D-75E2-47CA-A790-5554AA9AD950}" dt="2017-08-31T18:21:45.177" v="1949" actId="114"/>
        <pc:sldMkLst>
          <pc:docMk/>
          <pc:sldMk cId="56169809" sldId="275"/>
        </pc:sldMkLst>
        <pc:spChg chg="mod">
          <ac:chgData name="Paul Tinkler" userId="bcebf29c-73c2-433d-80d2-6bad896374bf" providerId="ADAL" clId="{161DB30D-75E2-47CA-A790-5554AA9AD950}" dt="2017-08-31T13:48:30.343" v="1347" actId="27636"/>
          <ac:spMkLst>
            <pc:docMk/>
            <pc:sldMk cId="56169809" sldId="275"/>
            <ac:spMk id="2" creationId="{247419BD-2D64-476F-9C9C-F87153FFC150}"/>
          </ac:spMkLst>
        </pc:spChg>
        <pc:spChg chg="mod">
          <ac:chgData name="Paul Tinkler" userId="bcebf29c-73c2-433d-80d2-6bad896374bf" providerId="ADAL" clId="{161DB30D-75E2-47CA-A790-5554AA9AD950}" dt="2017-08-31T18:21:45.177" v="1949" actId="114"/>
          <ac:spMkLst>
            <pc:docMk/>
            <pc:sldMk cId="56169809" sldId="275"/>
            <ac:spMk id="3" creationId="{FFA0BCFA-1A86-42D9-ADAA-A38755B55A2D}"/>
          </ac:spMkLst>
        </pc:spChg>
      </pc:sldChg>
      <pc:sldChg chg="modSp add">
        <pc:chgData name="Paul Tinkler" userId="bcebf29c-73c2-433d-80d2-6bad896374bf" providerId="ADAL" clId="{161DB30D-75E2-47CA-A790-5554AA9AD950}" dt="2017-08-31T13:51:31.289" v="1375" actId="20577"/>
        <pc:sldMkLst>
          <pc:docMk/>
          <pc:sldMk cId="167923750" sldId="276"/>
        </pc:sldMkLst>
        <pc:spChg chg="mod">
          <ac:chgData name="Paul Tinkler" userId="bcebf29c-73c2-433d-80d2-6bad896374bf" providerId="ADAL" clId="{161DB30D-75E2-47CA-A790-5554AA9AD950}" dt="2017-08-31T13:50:15.024" v="1361" actId="27636"/>
          <ac:spMkLst>
            <pc:docMk/>
            <pc:sldMk cId="167923750" sldId="276"/>
            <ac:spMk id="2" creationId="{1AF66E9D-331C-42B6-AAB9-F9FC687CBCFC}"/>
          </ac:spMkLst>
        </pc:spChg>
        <pc:spChg chg="mod">
          <ac:chgData name="Paul Tinkler" userId="bcebf29c-73c2-433d-80d2-6bad896374bf" providerId="ADAL" clId="{161DB30D-75E2-47CA-A790-5554AA9AD950}" dt="2017-08-31T13:51:31.289" v="1375" actId="20577"/>
          <ac:spMkLst>
            <pc:docMk/>
            <pc:sldMk cId="167923750" sldId="276"/>
            <ac:spMk id="3" creationId="{996E5284-3BFA-48EF-87C9-A08902D0B32D}"/>
          </ac:spMkLst>
        </pc:spChg>
      </pc:sldChg>
      <pc:sldChg chg="modSp add">
        <pc:chgData name="Paul Tinkler" userId="bcebf29c-73c2-433d-80d2-6bad896374bf" providerId="ADAL" clId="{161DB30D-75E2-47CA-A790-5554AA9AD950}" dt="2017-08-31T18:23:24.827" v="1987" actId="20577"/>
        <pc:sldMkLst>
          <pc:docMk/>
          <pc:sldMk cId="1405922584" sldId="277"/>
        </pc:sldMkLst>
        <pc:spChg chg="mod">
          <ac:chgData name="Paul Tinkler" userId="bcebf29c-73c2-433d-80d2-6bad896374bf" providerId="ADAL" clId="{161DB30D-75E2-47CA-A790-5554AA9AD950}" dt="2017-08-31T18:22:42.739" v="1956" actId="20577"/>
          <ac:spMkLst>
            <pc:docMk/>
            <pc:sldMk cId="1405922584" sldId="277"/>
            <ac:spMk id="2" creationId="{54EC20A3-63FE-495C-B3A5-5648893E31D4}"/>
          </ac:spMkLst>
        </pc:spChg>
        <pc:spChg chg="mod">
          <ac:chgData name="Paul Tinkler" userId="bcebf29c-73c2-433d-80d2-6bad896374bf" providerId="ADAL" clId="{161DB30D-75E2-47CA-A790-5554AA9AD950}" dt="2017-08-31T18:23:24.827" v="1987" actId="20577"/>
          <ac:spMkLst>
            <pc:docMk/>
            <pc:sldMk cId="1405922584" sldId="277"/>
            <ac:spMk id="3" creationId="{22F6280E-5969-42DE-BC1E-B425D92306C7}"/>
          </ac:spMkLst>
        </pc:spChg>
      </pc:sldChg>
      <pc:sldChg chg="modSp add">
        <pc:chgData name="Paul Tinkler" userId="bcebf29c-73c2-433d-80d2-6bad896374bf" providerId="ADAL" clId="{161DB30D-75E2-47CA-A790-5554AA9AD950}" dt="2017-08-31T18:25:17.666" v="2048" actId="115"/>
        <pc:sldMkLst>
          <pc:docMk/>
          <pc:sldMk cId="643749056" sldId="278"/>
        </pc:sldMkLst>
        <pc:spChg chg="mod">
          <ac:chgData name="Paul Tinkler" userId="bcebf29c-73c2-433d-80d2-6bad896374bf" providerId="ADAL" clId="{161DB30D-75E2-47CA-A790-5554AA9AD950}" dt="2017-08-31T18:23:45.385" v="1988" actId="115"/>
          <ac:spMkLst>
            <pc:docMk/>
            <pc:sldMk cId="643749056" sldId="278"/>
            <ac:spMk id="2" creationId="{F7438E02-0E9A-489D-B025-B938847A30FD}"/>
          </ac:spMkLst>
        </pc:spChg>
        <pc:spChg chg="mod">
          <ac:chgData name="Paul Tinkler" userId="bcebf29c-73c2-433d-80d2-6bad896374bf" providerId="ADAL" clId="{161DB30D-75E2-47CA-A790-5554AA9AD950}" dt="2017-08-31T18:25:17.666" v="2048" actId="115"/>
          <ac:spMkLst>
            <pc:docMk/>
            <pc:sldMk cId="643749056" sldId="278"/>
            <ac:spMk id="3" creationId="{392002EF-195C-4F9F-9CAE-9B760A34E516}"/>
          </ac:spMkLst>
        </pc:spChg>
      </pc:sldChg>
      <pc:sldChg chg="add del">
        <pc:chgData name="Paul Tinkler" userId="bcebf29c-73c2-433d-80d2-6bad896374bf" providerId="ADAL" clId="{161DB30D-75E2-47CA-A790-5554AA9AD950}" dt="2017-08-31T18:25:27.031" v="2049" actId="2696"/>
        <pc:sldMkLst>
          <pc:docMk/>
          <pc:sldMk cId="4201602881" sldId="279"/>
        </pc:sldMkLst>
      </pc:sldChg>
      <pc:sldChg chg="add del">
        <pc:chgData name="Paul Tinkler" userId="bcebf29c-73c2-433d-80d2-6bad896374bf" providerId="ADAL" clId="{161DB30D-75E2-47CA-A790-5554AA9AD950}" dt="2017-08-31T18:25:27.914" v="2050" actId="2696"/>
        <pc:sldMkLst>
          <pc:docMk/>
          <pc:sldMk cId="1693694583" sldId="280"/>
        </pc:sldMkLst>
      </pc:sldChg>
      <pc:sldChg chg="add del">
        <pc:chgData name="Paul Tinkler" userId="bcebf29c-73c2-433d-80d2-6bad896374bf" providerId="ADAL" clId="{161DB30D-75E2-47CA-A790-5554AA9AD950}" dt="2017-08-31T18:25:28.489" v="2051" actId="2696"/>
        <pc:sldMkLst>
          <pc:docMk/>
          <pc:sldMk cId="1504171874" sldId="281"/>
        </pc:sldMkLst>
      </pc:sldChg>
      <pc:sldChg chg="add del">
        <pc:chgData name="Paul Tinkler" userId="bcebf29c-73c2-433d-80d2-6bad896374bf" providerId="ADAL" clId="{161DB30D-75E2-47CA-A790-5554AA9AD950}" dt="2017-08-31T18:25:29.033" v="2052" actId="2696"/>
        <pc:sldMkLst>
          <pc:docMk/>
          <pc:sldMk cId="2446723833" sldId="282"/>
        </pc:sldMkLst>
      </pc:sldChg>
      <pc:sldChg chg="add del">
        <pc:chgData name="Paul Tinkler" userId="bcebf29c-73c2-433d-80d2-6bad896374bf" providerId="ADAL" clId="{161DB30D-75E2-47CA-A790-5554AA9AD950}" dt="2017-08-31T18:25:29.577" v="2053" actId="2696"/>
        <pc:sldMkLst>
          <pc:docMk/>
          <pc:sldMk cId="3829161615" sldId="283"/>
        </pc:sldMkLst>
      </pc:sldChg>
      <pc:sldChg chg="add del">
        <pc:chgData name="Paul Tinkler" userId="bcebf29c-73c2-433d-80d2-6bad896374bf" providerId="ADAL" clId="{161DB30D-75E2-47CA-A790-5554AA9AD950}" dt="2017-08-31T18:25:30.219" v="2054" actId="2696"/>
        <pc:sldMkLst>
          <pc:docMk/>
          <pc:sldMk cId="2940305912" sldId="284"/>
        </pc:sldMkLst>
      </pc:sldChg>
      <pc:sldChg chg="add del">
        <pc:chgData name="Paul Tinkler" userId="bcebf29c-73c2-433d-80d2-6bad896374bf" providerId="ADAL" clId="{161DB30D-75E2-47CA-A790-5554AA9AD950}" dt="2017-08-31T18:25:30.744" v="2055" actId="2696"/>
        <pc:sldMkLst>
          <pc:docMk/>
          <pc:sldMk cId="174114243" sldId="285"/>
        </pc:sldMkLst>
      </pc:sldChg>
      <pc:sldChg chg="add del">
        <pc:chgData name="Paul Tinkler" userId="bcebf29c-73c2-433d-80d2-6bad896374bf" providerId="ADAL" clId="{161DB30D-75E2-47CA-A790-5554AA9AD950}" dt="2017-08-31T18:25:31.265" v="2056" actId="2696"/>
        <pc:sldMkLst>
          <pc:docMk/>
          <pc:sldMk cId="2741603502" sldId="286"/>
        </pc:sldMkLst>
      </pc:sldChg>
      <pc:sldChg chg="add del">
        <pc:chgData name="Paul Tinkler" userId="bcebf29c-73c2-433d-80d2-6bad896374bf" providerId="ADAL" clId="{161DB30D-75E2-47CA-A790-5554AA9AD950}" dt="2017-08-31T18:25:31.847" v="2057" actId="2696"/>
        <pc:sldMkLst>
          <pc:docMk/>
          <pc:sldMk cId="2178207125" sldId="287"/>
        </pc:sldMkLst>
      </pc:sldChg>
      <pc:sldChg chg="add del">
        <pc:chgData name="Paul Tinkler" userId="bcebf29c-73c2-433d-80d2-6bad896374bf" providerId="ADAL" clId="{161DB30D-75E2-47CA-A790-5554AA9AD950}" dt="2017-08-31T18:25:32.487" v="2058" actId="2696"/>
        <pc:sldMkLst>
          <pc:docMk/>
          <pc:sldMk cId="269397805" sldId="288"/>
        </pc:sldMkLst>
      </pc:sldChg>
      <pc:sldChg chg="add del">
        <pc:chgData name="Paul Tinkler" userId="bcebf29c-73c2-433d-80d2-6bad896374bf" providerId="ADAL" clId="{161DB30D-75E2-47CA-A790-5554AA9AD950}" dt="2017-08-31T18:25:33.645" v="2059" actId="2696"/>
        <pc:sldMkLst>
          <pc:docMk/>
          <pc:sldMk cId="2344663150" sldId="289"/>
        </pc:sldMkLst>
      </pc:sldChg>
      <pc:sldChg chg="addSp delSp modSp add modNotesTx">
        <pc:chgData name="Paul Tinkler" userId="bcebf29c-73c2-433d-80d2-6bad896374bf" providerId="ADAL" clId="{161DB30D-75E2-47CA-A790-5554AA9AD950}" dt="2017-09-03T21:40:06.678" v="3134" actId="20577"/>
        <pc:sldMkLst>
          <pc:docMk/>
          <pc:sldMk cId="481404182" sldId="290"/>
        </pc:sldMkLst>
        <pc:spChg chg="del">
          <ac:chgData name="Paul Tinkler" userId="bcebf29c-73c2-433d-80d2-6bad896374bf" providerId="ADAL" clId="{161DB30D-75E2-47CA-A790-5554AA9AD950}" dt="2017-08-31T17:05:34.117" v="1392" actId="478"/>
          <ac:spMkLst>
            <pc:docMk/>
            <pc:sldMk cId="481404182" sldId="290"/>
            <ac:spMk id="2" creationId="{42B6D840-496B-40B4-869D-AFEBBE37F30A}"/>
          </ac:spMkLst>
        </pc:spChg>
        <pc:spChg chg="del">
          <ac:chgData name="Paul Tinkler" userId="bcebf29c-73c2-433d-80d2-6bad896374bf" providerId="ADAL" clId="{161DB30D-75E2-47CA-A790-5554AA9AD950}" dt="2017-08-31T17:05:36.582" v="1393" actId="478"/>
          <ac:spMkLst>
            <pc:docMk/>
            <pc:sldMk cId="481404182" sldId="290"/>
            <ac:spMk id="3" creationId="{6B77FBDE-E0FD-4131-BCDE-92FD520F3068}"/>
          </ac:spMkLst>
        </pc:spChg>
        <pc:spChg chg="add del mod">
          <ac:chgData name="Paul Tinkler" userId="bcebf29c-73c2-433d-80d2-6bad896374bf" providerId="ADAL" clId="{161DB30D-75E2-47CA-A790-5554AA9AD950}" dt="2017-08-31T17:06:54.821" v="1400" actId="478"/>
          <ac:spMkLst>
            <pc:docMk/>
            <pc:sldMk cId="481404182" sldId="290"/>
            <ac:spMk id="7" creationId="{9EBD77F6-03B8-4AD0-A257-C8827B738272}"/>
          </ac:spMkLst>
        </pc:spChg>
        <pc:spChg chg="add del mod">
          <ac:chgData name="Paul Tinkler" userId="bcebf29c-73c2-433d-80d2-6bad896374bf" providerId="ADAL" clId="{161DB30D-75E2-47CA-A790-5554AA9AD950}" dt="2017-08-31T17:08:37.652" v="1404" actId="478"/>
          <ac:spMkLst>
            <pc:docMk/>
            <pc:sldMk cId="481404182" sldId="290"/>
            <ac:spMk id="10" creationId="{BB3AC93D-16D5-461F-9F5B-1DD4F98CB96A}"/>
          </ac:spMkLst>
        </pc:spChg>
        <pc:picChg chg="add mod">
          <ac:chgData name="Paul Tinkler" userId="bcebf29c-73c2-433d-80d2-6bad896374bf" providerId="ADAL" clId="{161DB30D-75E2-47CA-A790-5554AA9AD950}" dt="2017-08-31T17:05:58.470" v="1396" actId="1076"/>
          <ac:picMkLst>
            <pc:docMk/>
            <pc:sldMk cId="481404182" sldId="290"/>
            <ac:picMk id="4" creationId="{D0B44681-4F29-4CDC-AB14-58AB411D850A}"/>
          </ac:picMkLst>
        </pc:picChg>
        <pc:picChg chg="add mod">
          <ac:chgData name="Paul Tinkler" userId="bcebf29c-73c2-433d-80d2-6bad896374bf" providerId="ADAL" clId="{161DB30D-75E2-47CA-A790-5554AA9AD950}" dt="2017-08-31T17:06:50.394" v="1399" actId="1076"/>
          <ac:picMkLst>
            <pc:docMk/>
            <pc:sldMk cId="481404182" sldId="290"/>
            <ac:picMk id="6" creationId="{08452556-C559-4C47-8384-BAB13ADE99CF}"/>
          </ac:picMkLst>
        </pc:picChg>
        <pc:picChg chg="add mod">
          <ac:chgData name="Paul Tinkler" userId="bcebf29c-73c2-433d-80d2-6bad896374bf" providerId="ADAL" clId="{161DB30D-75E2-47CA-A790-5554AA9AD950}" dt="2017-08-31T17:08:46.963" v="1406" actId="1076"/>
          <ac:picMkLst>
            <pc:docMk/>
            <pc:sldMk cId="481404182" sldId="290"/>
            <ac:picMk id="9" creationId="{271250A9-BF75-47B2-A575-1CC72B917C81}"/>
          </ac:picMkLst>
        </pc:picChg>
      </pc:sldChg>
      <pc:sldChg chg="modSp add">
        <pc:chgData name="Paul Tinkler" userId="bcebf29c-73c2-433d-80d2-6bad896374bf" providerId="ADAL" clId="{161DB30D-75E2-47CA-A790-5554AA9AD950}" dt="2017-08-31T17:18:30.833" v="1453" actId="113"/>
        <pc:sldMkLst>
          <pc:docMk/>
          <pc:sldMk cId="4088381196" sldId="291"/>
        </pc:sldMkLst>
        <pc:spChg chg="mod">
          <ac:chgData name="Paul Tinkler" userId="bcebf29c-73c2-433d-80d2-6bad896374bf" providerId="ADAL" clId="{161DB30D-75E2-47CA-A790-5554AA9AD950}" dt="2017-08-31T17:15:57.983" v="1430" actId="113"/>
          <ac:spMkLst>
            <pc:docMk/>
            <pc:sldMk cId="4088381196" sldId="291"/>
            <ac:spMk id="2" creationId="{45CD92CB-11B3-4B78-A9ED-1860CA2E9FF7}"/>
          </ac:spMkLst>
        </pc:spChg>
        <pc:spChg chg="mod">
          <ac:chgData name="Paul Tinkler" userId="bcebf29c-73c2-433d-80d2-6bad896374bf" providerId="ADAL" clId="{161DB30D-75E2-47CA-A790-5554AA9AD950}" dt="2017-08-31T17:18:30.833" v="1453" actId="113"/>
          <ac:spMkLst>
            <pc:docMk/>
            <pc:sldMk cId="4088381196" sldId="291"/>
            <ac:spMk id="3" creationId="{6D83749D-EED8-460B-BD12-BE6DD17E257E}"/>
          </ac:spMkLst>
        </pc:spChg>
      </pc:sldChg>
      <pc:sldChg chg="addSp modSp add modNotes">
        <pc:chgData name="Paul Tinkler" userId="bcebf29c-73c2-433d-80d2-6bad896374bf" providerId="ADAL" clId="{161DB30D-75E2-47CA-A790-5554AA9AD950}" dt="2017-08-31T17:32:27.967" v="1544" actId="242"/>
        <pc:sldMkLst>
          <pc:docMk/>
          <pc:sldMk cId="4035941196" sldId="292"/>
        </pc:sldMkLst>
        <pc:spChg chg="mod">
          <ac:chgData name="Paul Tinkler" userId="bcebf29c-73c2-433d-80d2-6bad896374bf" providerId="ADAL" clId="{161DB30D-75E2-47CA-A790-5554AA9AD950}" dt="2017-08-31T17:19:31.427" v="1474" actId="20577"/>
          <ac:spMkLst>
            <pc:docMk/>
            <pc:sldMk cId="4035941196" sldId="292"/>
            <ac:spMk id="2" creationId="{FD599CE2-D211-4DC2-9D37-4BE87C6CDA03}"/>
          </ac:spMkLst>
        </pc:spChg>
        <pc:spChg chg="mod">
          <ac:chgData name="Paul Tinkler" userId="bcebf29c-73c2-433d-80d2-6bad896374bf" providerId="ADAL" clId="{161DB30D-75E2-47CA-A790-5554AA9AD950}" dt="2017-08-31T17:26:36.996" v="1515" actId="2711"/>
          <ac:spMkLst>
            <pc:docMk/>
            <pc:sldMk cId="4035941196" sldId="292"/>
            <ac:spMk id="3" creationId="{F176BE4D-0DDB-4A17-B1B2-8DB924E12449}"/>
          </ac:spMkLst>
        </pc:spChg>
        <pc:spChg chg="add mod">
          <ac:chgData name="Paul Tinkler" userId="bcebf29c-73c2-433d-80d2-6bad896374bf" providerId="ADAL" clId="{161DB30D-75E2-47CA-A790-5554AA9AD950}" dt="2017-08-31T17:32:27.967" v="1544" actId="242"/>
          <ac:spMkLst>
            <pc:docMk/>
            <pc:sldMk cId="4035941196" sldId="292"/>
            <ac:spMk id="4" creationId="{83882EB4-AC84-4D98-84B7-AA723156FF19}"/>
          </ac:spMkLst>
        </pc:spChg>
      </pc:sldChg>
      <pc:sldChg chg="addSp modSp add modNotes">
        <pc:chgData name="Paul Tinkler" userId="bcebf29c-73c2-433d-80d2-6bad896374bf" providerId="ADAL" clId="{161DB30D-75E2-47CA-A790-5554AA9AD950}" dt="2017-08-31T17:32:21.795" v="1543" actId="242"/>
        <pc:sldMkLst>
          <pc:docMk/>
          <pc:sldMk cId="3457646089" sldId="293"/>
        </pc:sldMkLst>
        <pc:spChg chg="mod">
          <ac:chgData name="Paul Tinkler" userId="bcebf29c-73c2-433d-80d2-6bad896374bf" providerId="ADAL" clId="{161DB30D-75E2-47CA-A790-5554AA9AD950}" dt="2017-08-31T17:24:15.073" v="1504" actId="20577"/>
          <ac:spMkLst>
            <pc:docMk/>
            <pc:sldMk cId="3457646089" sldId="293"/>
            <ac:spMk id="2" creationId="{EBA9FCE3-454C-4325-B409-A1CDCB6D49B6}"/>
          </ac:spMkLst>
        </pc:spChg>
        <pc:spChg chg="mod">
          <ac:chgData name="Paul Tinkler" userId="bcebf29c-73c2-433d-80d2-6bad896374bf" providerId="ADAL" clId="{161DB30D-75E2-47CA-A790-5554AA9AD950}" dt="2017-08-31T17:26:54.356" v="1516" actId="255"/>
          <ac:spMkLst>
            <pc:docMk/>
            <pc:sldMk cId="3457646089" sldId="293"/>
            <ac:spMk id="3" creationId="{9247C3F2-9472-43A2-A174-CDF98586C462}"/>
          </ac:spMkLst>
        </pc:spChg>
        <pc:spChg chg="add mod">
          <ac:chgData name="Paul Tinkler" userId="bcebf29c-73c2-433d-80d2-6bad896374bf" providerId="ADAL" clId="{161DB30D-75E2-47CA-A790-5554AA9AD950}" dt="2017-08-31T17:32:21.795" v="1543" actId="242"/>
          <ac:spMkLst>
            <pc:docMk/>
            <pc:sldMk cId="3457646089" sldId="293"/>
            <ac:spMk id="4" creationId="{5EDDE713-26CB-45E7-822B-70FE74FA81BD}"/>
          </ac:spMkLst>
        </pc:spChg>
      </pc:sldChg>
      <pc:sldChg chg="modSp add">
        <pc:chgData name="Paul Tinkler" userId="bcebf29c-73c2-433d-80d2-6bad896374bf" providerId="ADAL" clId="{161DB30D-75E2-47CA-A790-5554AA9AD950}" dt="2017-08-31T17:29:29.919" v="1523" actId="114"/>
        <pc:sldMkLst>
          <pc:docMk/>
          <pc:sldMk cId="2073110996" sldId="294"/>
        </pc:sldMkLst>
        <pc:spChg chg="mod">
          <ac:chgData name="Paul Tinkler" userId="bcebf29c-73c2-433d-80d2-6bad896374bf" providerId="ADAL" clId="{161DB30D-75E2-47CA-A790-5554AA9AD950}" dt="2017-08-31T17:29:02.683" v="1520" actId="113"/>
          <ac:spMkLst>
            <pc:docMk/>
            <pc:sldMk cId="2073110996" sldId="294"/>
            <ac:spMk id="2" creationId="{742A35E2-8F95-4D61-8A58-77A07FB1EE38}"/>
          </ac:spMkLst>
        </pc:spChg>
        <pc:spChg chg="mod">
          <ac:chgData name="Paul Tinkler" userId="bcebf29c-73c2-433d-80d2-6bad896374bf" providerId="ADAL" clId="{161DB30D-75E2-47CA-A790-5554AA9AD950}" dt="2017-08-31T17:29:29.919" v="1523" actId="114"/>
          <ac:spMkLst>
            <pc:docMk/>
            <pc:sldMk cId="2073110996" sldId="294"/>
            <ac:spMk id="3" creationId="{A44BE931-9E57-4909-B156-CB854797018B}"/>
          </ac:spMkLst>
        </pc:spChg>
      </pc:sldChg>
      <pc:sldChg chg="addSp modSp add">
        <pc:chgData name="Paul Tinkler" userId="bcebf29c-73c2-433d-80d2-6bad896374bf" providerId="ADAL" clId="{161DB30D-75E2-47CA-A790-5554AA9AD950}" dt="2017-08-31T17:34:15.314" v="1561" actId="20577"/>
        <pc:sldMkLst>
          <pc:docMk/>
          <pc:sldMk cId="361385449" sldId="295"/>
        </pc:sldMkLst>
        <pc:spChg chg="mod">
          <ac:chgData name="Paul Tinkler" userId="bcebf29c-73c2-433d-80d2-6bad896374bf" providerId="ADAL" clId="{161DB30D-75E2-47CA-A790-5554AA9AD950}" dt="2017-08-31T17:31:09.031" v="1539" actId="113"/>
          <ac:spMkLst>
            <pc:docMk/>
            <pc:sldMk cId="361385449" sldId="295"/>
            <ac:spMk id="2" creationId="{1ED95089-5982-4147-A402-6A077880F960}"/>
          </ac:spMkLst>
        </pc:spChg>
        <pc:spChg chg="mod">
          <ac:chgData name="Paul Tinkler" userId="bcebf29c-73c2-433d-80d2-6bad896374bf" providerId="ADAL" clId="{161DB30D-75E2-47CA-A790-5554AA9AD950}" dt="2017-08-31T17:34:15.314" v="1561" actId="20577"/>
          <ac:spMkLst>
            <pc:docMk/>
            <pc:sldMk cId="361385449" sldId="295"/>
            <ac:spMk id="3" creationId="{04C495FA-4529-426F-B998-5E0C36F3FC1B}"/>
          </ac:spMkLst>
        </pc:spChg>
        <pc:spChg chg="add mod">
          <ac:chgData name="Paul Tinkler" userId="bcebf29c-73c2-433d-80d2-6bad896374bf" providerId="ADAL" clId="{161DB30D-75E2-47CA-A790-5554AA9AD950}" dt="2017-08-31T17:32:09.965" v="1542" actId="255"/>
          <ac:spMkLst>
            <pc:docMk/>
            <pc:sldMk cId="361385449" sldId="295"/>
            <ac:spMk id="4" creationId="{3C7CFAAE-FF79-4874-AAD7-9C08F073315A}"/>
          </ac:spMkLst>
        </pc:spChg>
      </pc:sldChg>
      <pc:sldChg chg="addSp delSp modSp add">
        <pc:chgData name="Paul Tinkler" userId="bcebf29c-73c2-433d-80d2-6bad896374bf" providerId="ADAL" clId="{161DB30D-75E2-47CA-A790-5554AA9AD950}" dt="2017-08-31T17:36:42.762" v="1584" actId="2711"/>
        <pc:sldMkLst>
          <pc:docMk/>
          <pc:sldMk cId="928241287" sldId="296"/>
        </pc:sldMkLst>
        <pc:spChg chg="mod">
          <ac:chgData name="Paul Tinkler" userId="bcebf29c-73c2-433d-80d2-6bad896374bf" providerId="ADAL" clId="{161DB30D-75E2-47CA-A790-5554AA9AD950}" dt="2017-08-31T17:34:56.626" v="1567" actId="2711"/>
          <ac:spMkLst>
            <pc:docMk/>
            <pc:sldMk cId="928241287" sldId="296"/>
            <ac:spMk id="2" creationId="{D753F80F-FC30-4381-85C9-60EB35832E26}"/>
          </ac:spMkLst>
        </pc:spChg>
        <pc:spChg chg="mod">
          <ac:chgData name="Paul Tinkler" userId="bcebf29c-73c2-433d-80d2-6bad896374bf" providerId="ADAL" clId="{161DB30D-75E2-47CA-A790-5554AA9AD950}" dt="2017-08-31T17:36:42.762" v="1584" actId="2711"/>
          <ac:spMkLst>
            <pc:docMk/>
            <pc:sldMk cId="928241287" sldId="296"/>
            <ac:spMk id="3" creationId="{6942DFF4-1816-47AB-841C-7568434EBF9F}"/>
          </ac:spMkLst>
        </pc:spChg>
        <pc:spChg chg="add del">
          <ac:chgData name="Paul Tinkler" userId="bcebf29c-73c2-433d-80d2-6bad896374bf" providerId="ADAL" clId="{161DB30D-75E2-47CA-A790-5554AA9AD950}" dt="2017-08-31T17:34:47.365" v="1563" actId="2711"/>
          <ac:spMkLst>
            <pc:docMk/>
            <pc:sldMk cId="928241287" sldId="296"/>
            <ac:spMk id="4" creationId="{A41D3DFD-5514-440E-93CF-9ADE7E046AD5}"/>
          </ac:spMkLst>
        </pc:spChg>
        <pc:spChg chg="add mod">
          <ac:chgData name="Paul Tinkler" userId="bcebf29c-73c2-433d-80d2-6bad896374bf" providerId="ADAL" clId="{161DB30D-75E2-47CA-A790-5554AA9AD950}" dt="2017-08-31T17:35:54.494" v="1576" actId="208"/>
          <ac:spMkLst>
            <pc:docMk/>
            <pc:sldMk cId="928241287" sldId="296"/>
            <ac:spMk id="5" creationId="{A6B83B90-7A49-490C-ADAA-3ECF303F3186}"/>
          </ac:spMkLst>
        </pc:spChg>
      </pc:sldChg>
      <pc:sldChg chg="addSp modSp add">
        <pc:chgData name="Paul Tinkler" userId="bcebf29c-73c2-433d-80d2-6bad896374bf" providerId="ADAL" clId="{161DB30D-75E2-47CA-A790-5554AA9AD950}" dt="2017-08-31T17:38:42.942" v="1593" actId="1076"/>
        <pc:sldMkLst>
          <pc:docMk/>
          <pc:sldMk cId="3932154386" sldId="297"/>
        </pc:sldMkLst>
        <pc:spChg chg="mod">
          <ac:chgData name="Paul Tinkler" userId="bcebf29c-73c2-433d-80d2-6bad896374bf" providerId="ADAL" clId="{161DB30D-75E2-47CA-A790-5554AA9AD950}" dt="2017-08-31T17:37:58.743" v="1588" actId="1076"/>
          <ac:spMkLst>
            <pc:docMk/>
            <pc:sldMk cId="3932154386" sldId="297"/>
            <ac:spMk id="2" creationId="{BC36B0AD-9BEE-4D2D-BE53-6117CE46517C}"/>
          </ac:spMkLst>
        </pc:spChg>
        <pc:spChg chg="mod">
          <ac:chgData name="Paul Tinkler" userId="bcebf29c-73c2-433d-80d2-6bad896374bf" providerId="ADAL" clId="{161DB30D-75E2-47CA-A790-5554AA9AD950}" dt="2017-08-31T17:38:27.099" v="1591" actId="114"/>
          <ac:spMkLst>
            <pc:docMk/>
            <pc:sldMk cId="3932154386" sldId="297"/>
            <ac:spMk id="3" creationId="{7B68D571-D110-4FFE-8535-08795735D990}"/>
          </ac:spMkLst>
        </pc:spChg>
        <pc:picChg chg="add mod">
          <ac:chgData name="Paul Tinkler" userId="bcebf29c-73c2-433d-80d2-6bad896374bf" providerId="ADAL" clId="{161DB30D-75E2-47CA-A790-5554AA9AD950}" dt="2017-08-31T17:38:42.942" v="1593" actId="1076"/>
          <ac:picMkLst>
            <pc:docMk/>
            <pc:sldMk cId="3932154386" sldId="297"/>
            <ac:picMk id="4" creationId="{D0E3D08A-2967-493A-BF20-DF694F000C01}"/>
          </ac:picMkLst>
        </pc:picChg>
      </pc:sldChg>
      <pc:sldChg chg="addSp modSp add">
        <pc:chgData name="Paul Tinkler" userId="bcebf29c-73c2-433d-80d2-6bad896374bf" providerId="ADAL" clId="{161DB30D-75E2-47CA-A790-5554AA9AD950}" dt="2017-08-31T17:40:47.595" v="1621" actId="114"/>
        <pc:sldMkLst>
          <pc:docMk/>
          <pc:sldMk cId="1524841001" sldId="298"/>
        </pc:sldMkLst>
        <pc:spChg chg="mod">
          <ac:chgData name="Paul Tinkler" userId="bcebf29c-73c2-433d-80d2-6bad896374bf" providerId="ADAL" clId="{161DB30D-75E2-47CA-A790-5554AA9AD950}" dt="2017-08-31T17:39:44.382" v="1606" actId="114"/>
          <ac:spMkLst>
            <pc:docMk/>
            <pc:sldMk cId="1524841001" sldId="298"/>
            <ac:spMk id="2" creationId="{EF168173-15E6-4F89-981C-FEF0B28A75E7}"/>
          </ac:spMkLst>
        </pc:spChg>
        <pc:spChg chg="mod">
          <ac:chgData name="Paul Tinkler" userId="bcebf29c-73c2-433d-80d2-6bad896374bf" providerId="ADAL" clId="{161DB30D-75E2-47CA-A790-5554AA9AD950}" dt="2017-08-31T17:40:47.595" v="1621" actId="114"/>
          <ac:spMkLst>
            <pc:docMk/>
            <pc:sldMk cId="1524841001" sldId="298"/>
            <ac:spMk id="3" creationId="{ED1A3F0A-8912-4F6F-B4FF-BD763EEBCDFA}"/>
          </ac:spMkLst>
        </pc:spChg>
        <pc:picChg chg="add mod">
          <ac:chgData name="Paul Tinkler" userId="bcebf29c-73c2-433d-80d2-6bad896374bf" providerId="ADAL" clId="{161DB30D-75E2-47CA-A790-5554AA9AD950}" dt="2017-08-31T17:40:23.573" v="1619" actId="1076"/>
          <ac:picMkLst>
            <pc:docMk/>
            <pc:sldMk cId="1524841001" sldId="298"/>
            <ac:picMk id="4" creationId="{B3E6A27C-A969-4F94-BACB-2EFBF0DEE882}"/>
          </ac:picMkLst>
        </pc:picChg>
      </pc:sldChg>
      <pc:sldChg chg="addSp delSp modSp add">
        <pc:chgData name="Paul Tinkler" userId="bcebf29c-73c2-433d-80d2-6bad896374bf" providerId="ADAL" clId="{161DB30D-75E2-47CA-A790-5554AA9AD950}" dt="2017-08-31T17:45:12.661" v="1637" actId="14100"/>
        <pc:sldMkLst>
          <pc:docMk/>
          <pc:sldMk cId="3114763151" sldId="299"/>
        </pc:sldMkLst>
        <pc:spChg chg="del">
          <ac:chgData name="Paul Tinkler" userId="bcebf29c-73c2-433d-80d2-6bad896374bf" providerId="ADAL" clId="{161DB30D-75E2-47CA-A790-5554AA9AD950}" dt="2017-08-31T17:41:15.442" v="1622" actId="478"/>
          <ac:spMkLst>
            <pc:docMk/>
            <pc:sldMk cId="3114763151" sldId="299"/>
            <ac:spMk id="2" creationId="{7D0DE6FD-6BEC-49A2-AA9E-4B16B582EEC7}"/>
          </ac:spMkLst>
        </pc:spChg>
        <pc:spChg chg="del">
          <ac:chgData name="Paul Tinkler" userId="bcebf29c-73c2-433d-80d2-6bad896374bf" providerId="ADAL" clId="{161DB30D-75E2-47CA-A790-5554AA9AD950}" dt="2017-08-31T17:41:17.075" v="1623" actId="478"/>
          <ac:spMkLst>
            <pc:docMk/>
            <pc:sldMk cId="3114763151" sldId="299"/>
            <ac:spMk id="3" creationId="{0AFE25EE-7567-4D7E-9B13-FF11E36D3ADD}"/>
          </ac:spMkLst>
        </pc:spChg>
        <pc:spChg chg="add del">
          <ac:chgData name="Paul Tinkler" userId="bcebf29c-73c2-433d-80d2-6bad896374bf" providerId="ADAL" clId="{161DB30D-75E2-47CA-A790-5554AA9AD950}" dt="2017-08-31T17:42:27.603" v="1625" actId="14100"/>
          <ac:spMkLst>
            <pc:docMk/>
            <pc:sldMk cId="3114763151" sldId="299"/>
            <ac:spMk id="4" creationId="{CEDEF006-CC50-42BE-8F8B-4C4A5C950447}"/>
          </ac:spMkLst>
        </pc:spChg>
        <pc:spChg chg="add del">
          <ac:chgData name="Paul Tinkler" userId="bcebf29c-73c2-433d-80d2-6bad896374bf" providerId="ADAL" clId="{161DB30D-75E2-47CA-A790-5554AA9AD950}" dt="2017-08-31T17:42:27.603" v="1625" actId="14100"/>
          <ac:spMkLst>
            <pc:docMk/>
            <pc:sldMk cId="3114763151" sldId="299"/>
            <ac:spMk id="5" creationId="{E0212632-F574-49EE-84CE-AC7B0B9EAF50}"/>
          </ac:spMkLst>
        </pc:spChg>
        <pc:spChg chg="add del">
          <ac:chgData name="Paul Tinkler" userId="bcebf29c-73c2-433d-80d2-6bad896374bf" providerId="ADAL" clId="{161DB30D-75E2-47CA-A790-5554AA9AD950}" dt="2017-08-31T17:42:27.603" v="1625" actId="14100"/>
          <ac:spMkLst>
            <pc:docMk/>
            <pc:sldMk cId="3114763151" sldId="299"/>
            <ac:spMk id="6" creationId="{78C83287-2F64-4108-99EB-0F396CDA9692}"/>
          </ac:spMkLst>
        </pc:spChg>
        <pc:spChg chg="add del">
          <ac:chgData name="Paul Tinkler" userId="bcebf29c-73c2-433d-80d2-6bad896374bf" providerId="ADAL" clId="{161DB30D-75E2-47CA-A790-5554AA9AD950}" dt="2017-08-31T17:42:27.603" v="1625" actId="14100"/>
          <ac:spMkLst>
            <pc:docMk/>
            <pc:sldMk cId="3114763151" sldId="299"/>
            <ac:spMk id="7" creationId="{D6803A6F-65BD-4AD9-927F-9BB62B244168}"/>
          </ac:spMkLst>
        </pc:spChg>
        <pc:spChg chg="add del">
          <ac:chgData name="Paul Tinkler" userId="bcebf29c-73c2-433d-80d2-6bad896374bf" providerId="ADAL" clId="{161DB30D-75E2-47CA-A790-5554AA9AD950}" dt="2017-08-31T17:42:27.603" v="1625" actId="14100"/>
          <ac:spMkLst>
            <pc:docMk/>
            <pc:sldMk cId="3114763151" sldId="299"/>
            <ac:spMk id="8" creationId="{DABA626E-35EC-461E-9470-73E0D06380C4}"/>
          </ac:spMkLst>
        </pc:spChg>
        <pc:spChg chg="add del">
          <ac:chgData name="Paul Tinkler" userId="bcebf29c-73c2-433d-80d2-6bad896374bf" providerId="ADAL" clId="{161DB30D-75E2-47CA-A790-5554AA9AD950}" dt="2017-08-31T17:42:27.603" v="1625" actId="14100"/>
          <ac:spMkLst>
            <pc:docMk/>
            <pc:sldMk cId="3114763151" sldId="299"/>
            <ac:spMk id="9" creationId="{96769EA0-D901-4E16-BD4C-34ACCD356673}"/>
          </ac:spMkLst>
        </pc:spChg>
        <pc:spChg chg="add del">
          <ac:chgData name="Paul Tinkler" userId="bcebf29c-73c2-433d-80d2-6bad896374bf" providerId="ADAL" clId="{161DB30D-75E2-47CA-A790-5554AA9AD950}" dt="2017-08-31T17:42:27.603" v="1625" actId="14100"/>
          <ac:spMkLst>
            <pc:docMk/>
            <pc:sldMk cId="3114763151" sldId="299"/>
            <ac:spMk id="10" creationId="{D6C683A6-3CFD-4256-B62D-A6C675F713E1}"/>
          </ac:spMkLst>
        </pc:spChg>
        <pc:spChg chg="add del">
          <ac:chgData name="Paul Tinkler" userId="bcebf29c-73c2-433d-80d2-6bad896374bf" providerId="ADAL" clId="{161DB30D-75E2-47CA-A790-5554AA9AD950}" dt="2017-08-31T17:42:27.603" v="1625" actId="14100"/>
          <ac:spMkLst>
            <pc:docMk/>
            <pc:sldMk cId="3114763151" sldId="299"/>
            <ac:spMk id="20" creationId="{F37482EC-CCAD-4C9A-94B4-3CBDF59A368E}"/>
          </ac:spMkLst>
        </pc:spChg>
        <pc:spChg chg="add del">
          <ac:chgData name="Paul Tinkler" userId="bcebf29c-73c2-433d-80d2-6bad896374bf" providerId="ADAL" clId="{161DB30D-75E2-47CA-A790-5554AA9AD950}" dt="2017-08-31T17:42:27.603" v="1625" actId="14100"/>
          <ac:spMkLst>
            <pc:docMk/>
            <pc:sldMk cId="3114763151" sldId="299"/>
            <ac:spMk id="21" creationId="{F46625FF-3B3D-498C-8097-E66C209DE551}"/>
          </ac:spMkLst>
        </pc:spChg>
        <pc:spChg chg="add del">
          <ac:chgData name="Paul Tinkler" userId="bcebf29c-73c2-433d-80d2-6bad896374bf" providerId="ADAL" clId="{161DB30D-75E2-47CA-A790-5554AA9AD950}" dt="2017-08-31T17:42:27.603" v="1625" actId="14100"/>
          <ac:spMkLst>
            <pc:docMk/>
            <pc:sldMk cId="3114763151" sldId="299"/>
            <ac:spMk id="22" creationId="{710EB5C2-745A-4F79-97B8-35E01401DA76}"/>
          </ac:spMkLst>
        </pc:spChg>
        <pc:spChg chg="add del">
          <ac:chgData name="Paul Tinkler" userId="bcebf29c-73c2-433d-80d2-6bad896374bf" providerId="ADAL" clId="{161DB30D-75E2-47CA-A790-5554AA9AD950}" dt="2017-08-31T17:42:27.603" v="1625" actId="14100"/>
          <ac:spMkLst>
            <pc:docMk/>
            <pc:sldMk cId="3114763151" sldId="299"/>
            <ac:spMk id="23" creationId="{F7DCA0CB-5297-48AE-B565-5B7DC76A18A0}"/>
          </ac:spMkLst>
        </pc:spChg>
        <pc:spChg chg="add del">
          <ac:chgData name="Paul Tinkler" userId="bcebf29c-73c2-433d-80d2-6bad896374bf" providerId="ADAL" clId="{161DB30D-75E2-47CA-A790-5554AA9AD950}" dt="2017-08-31T17:42:27.603" v="1625" actId="14100"/>
          <ac:spMkLst>
            <pc:docMk/>
            <pc:sldMk cId="3114763151" sldId="299"/>
            <ac:spMk id="24" creationId="{5857CE64-FD50-4C24-BFB3-F5BE80116FDE}"/>
          </ac:spMkLst>
        </pc:spChg>
        <pc:spChg chg="add del">
          <ac:chgData name="Paul Tinkler" userId="bcebf29c-73c2-433d-80d2-6bad896374bf" providerId="ADAL" clId="{161DB30D-75E2-47CA-A790-5554AA9AD950}" dt="2017-08-31T17:42:27.603" v="1625" actId="14100"/>
          <ac:spMkLst>
            <pc:docMk/>
            <pc:sldMk cId="3114763151" sldId="299"/>
            <ac:spMk id="25" creationId="{6114CE0D-9379-48FD-AA43-11458CBD5BCF}"/>
          </ac:spMkLst>
        </pc:spChg>
        <pc:spChg chg="add del">
          <ac:chgData name="Paul Tinkler" userId="bcebf29c-73c2-433d-80d2-6bad896374bf" providerId="ADAL" clId="{161DB30D-75E2-47CA-A790-5554AA9AD950}" dt="2017-08-31T17:42:27.603" v="1625" actId="14100"/>
          <ac:spMkLst>
            <pc:docMk/>
            <pc:sldMk cId="3114763151" sldId="299"/>
            <ac:spMk id="30" creationId="{262238C3-0867-443D-BB9E-794BE17A1406}"/>
          </ac:spMkLst>
        </pc:spChg>
        <pc:spChg chg="add del">
          <ac:chgData name="Paul Tinkler" userId="bcebf29c-73c2-433d-80d2-6bad896374bf" providerId="ADAL" clId="{161DB30D-75E2-47CA-A790-5554AA9AD950}" dt="2017-08-31T17:42:27.603" v="1625" actId="14100"/>
          <ac:spMkLst>
            <pc:docMk/>
            <pc:sldMk cId="3114763151" sldId="299"/>
            <ac:spMk id="31" creationId="{99920F1B-DA07-42EA-8B9C-C8B934C62DC7}"/>
          </ac:spMkLst>
        </pc:spChg>
        <pc:spChg chg="add del">
          <ac:chgData name="Paul Tinkler" userId="bcebf29c-73c2-433d-80d2-6bad896374bf" providerId="ADAL" clId="{161DB30D-75E2-47CA-A790-5554AA9AD950}" dt="2017-08-31T17:42:27.603" v="1625" actId="14100"/>
          <ac:spMkLst>
            <pc:docMk/>
            <pc:sldMk cId="3114763151" sldId="299"/>
            <ac:spMk id="32" creationId="{17C618B2-2DD3-40BD-A246-4AB0BD331165}"/>
          </ac:spMkLst>
        </pc:spChg>
        <pc:spChg chg="add del">
          <ac:chgData name="Paul Tinkler" userId="bcebf29c-73c2-433d-80d2-6bad896374bf" providerId="ADAL" clId="{161DB30D-75E2-47CA-A790-5554AA9AD950}" dt="2017-08-31T17:42:27.603" v="1625" actId="14100"/>
          <ac:spMkLst>
            <pc:docMk/>
            <pc:sldMk cId="3114763151" sldId="299"/>
            <ac:spMk id="33" creationId="{C93A2E86-17D1-4732-AB87-23D8DA7054B2}"/>
          </ac:spMkLst>
        </pc:spChg>
        <pc:spChg chg="add del">
          <ac:chgData name="Paul Tinkler" userId="bcebf29c-73c2-433d-80d2-6bad896374bf" providerId="ADAL" clId="{161DB30D-75E2-47CA-A790-5554AA9AD950}" dt="2017-08-31T17:42:27.603" v="1625" actId="14100"/>
          <ac:spMkLst>
            <pc:docMk/>
            <pc:sldMk cId="3114763151" sldId="299"/>
            <ac:spMk id="34" creationId="{C9C8DB6A-3804-4099-8778-FC6188F4C190}"/>
          </ac:spMkLst>
        </pc:spChg>
        <pc:spChg chg="add del">
          <ac:chgData name="Paul Tinkler" userId="bcebf29c-73c2-433d-80d2-6bad896374bf" providerId="ADAL" clId="{161DB30D-75E2-47CA-A790-5554AA9AD950}" dt="2017-08-31T17:42:27.603" v="1625" actId="14100"/>
          <ac:spMkLst>
            <pc:docMk/>
            <pc:sldMk cId="3114763151" sldId="299"/>
            <ac:spMk id="35" creationId="{53E6BEA0-7EDC-40BC-9268-5BFEADE350E4}"/>
          </ac:spMkLst>
        </pc:spChg>
        <pc:spChg chg="add del">
          <ac:chgData name="Paul Tinkler" userId="bcebf29c-73c2-433d-80d2-6bad896374bf" providerId="ADAL" clId="{161DB30D-75E2-47CA-A790-5554AA9AD950}" dt="2017-08-31T17:42:27.603" v="1625" actId="14100"/>
          <ac:spMkLst>
            <pc:docMk/>
            <pc:sldMk cId="3114763151" sldId="299"/>
            <ac:spMk id="36" creationId="{F39C0A9E-0CE7-41A3-9E1D-168259E34863}"/>
          </ac:spMkLst>
        </pc:spChg>
        <pc:spChg chg="add del">
          <ac:chgData name="Paul Tinkler" userId="bcebf29c-73c2-433d-80d2-6bad896374bf" providerId="ADAL" clId="{161DB30D-75E2-47CA-A790-5554AA9AD950}" dt="2017-08-31T17:42:27.603" v="1625" actId="14100"/>
          <ac:spMkLst>
            <pc:docMk/>
            <pc:sldMk cId="3114763151" sldId="299"/>
            <ac:spMk id="37" creationId="{FC9215C3-0D78-47AF-956D-E0F82AAE1B0B}"/>
          </ac:spMkLst>
        </pc:spChg>
        <pc:spChg chg="add mod">
          <ac:chgData name="Paul Tinkler" userId="bcebf29c-73c2-433d-80d2-6bad896374bf" providerId="ADAL" clId="{161DB30D-75E2-47CA-A790-5554AA9AD950}" dt="2017-08-31T17:43:16.295" v="1627" actId="1076"/>
          <ac:spMkLst>
            <pc:docMk/>
            <pc:sldMk cId="3114763151" sldId="299"/>
            <ac:spMk id="38" creationId="{7D43F2B0-34F8-4DA4-8673-9F0CD21B5F8D}"/>
          </ac:spMkLst>
        </pc:spChg>
        <pc:spChg chg="add mod">
          <ac:chgData name="Paul Tinkler" userId="bcebf29c-73c2-433d-80d2-6bad896374bf" providerId="ADAL" clId="{161DB30D-75E2-47CA-A790-5554AA9AD950}" dt="2017-08-31T17:43:16.295" v="1627" actId="1076"/>
          <ac:spMkLst>
            <pc:docMk/>
            <pc:sldMk cId="3114763151" sldId="299"/>
            <ac:spMk id="39" creationId="{FE624BD2-65A4-42EB-8334-65FEAEF25BF5}"/>
          </ac:spMkLst>
        </pc:spChg>
        <pc:spChg chg="add mod">
          <ac:chgData name="Paul Tinkler" userId="bcebf29c-73c2-433d-80d2-6bad896374bf" providerId="ADAL" clId="{161DB30D-75E2-47CA-A790-5554AA9AD950}" dt="2017-08-31T17:43:16.295" v="1627" actId="1076"/>
          <ac:spMkLst>
            <pc:docMk/>
            <pc:sldMk cId="3114763151" sldId="299"/>
            <ac:spMk id="40" creationId="{D0A2A5B3-BD80-4FC9-8572-D8F6DCD796DD}"/>
          </ac:spMkLst>
        </pc:spChg>
        <pc:spChg chg="add mod">
          <ac:chgData name="Paul Tinkler" userId="bcebf29c-73c2-433d-80d2-6bad896374bf" providerId="ADAL" clId="{161DB30D-75E2-47CA-A790-5554AA9AD950}" dt="2017-08-31T17:43:16.295" v="1627" actId="1076"/>
          <ac:spMkLst>
            <pc:docMk/>
            <pc:sldMk cId="3114763151" sldId="299"/>
            <ac:spMk id="41" creationId="{AAEA3B7B-1D03-4D72-8985-8D4A94527581}"/>
          </ac:spMkLst>
        </pc:spChg>
        <pc:spChg chg="add mod">
          <ac:chgData name="Paul Tinkler" userId="bcebf29c-73c2-433d-80d2-6bad896374bf" providerId="ADAL" clId="{161DB30D-75E2-47CA-A790-5554AA9AD950}" dt="2017-08-31T17:43:16.295" v="1627" actId="1076"/>
          <ac:spMkLst>
            <pc:docMk/>
            <pc:sldMk cId="3114763151" sldId="299"/>
            <ac:spMk id="42" creationId="{875BB59C-E851-4282-B4CB-10EC998226EE}"/>
          </ac:spMkLst>
        </pc:spChg>
        <pc:spChg chg="add mod">
          <ac:chgData name="Paul Tinkler" userId="bcebf29c-73c2-433d-80d2-6bad896374bf" providerId="ADAL" clId="{161DB30D-75E2-47CA-A790-5554AA9AD950}" dt="2017-08-31T17:43:16.295" v="1627" actId="1076"/>
          <ac:spMkLst>
            <pc:docMk/>
            <pc:sldMk cId="3114763151" sldId="299"/>
            <ac:spMk id="43" creationId="{B73BBA42-1F67-454E-9577-CE6916C89855}"/>
          </ac:spMkLst>
        </pc:spChg>
        <pc:spChg chg="add mod">
          <ac:chgData name="Paul Tinkler" userId="bcebf29c-73c2-433d-80d2-6bad896374bf" providerId="ADAL" clId="{161DB30D-75E2-47CA-A790-5554AA9AD950}" dt="2017-08-31T17:43:16.295" v="1627" actId="1076"/>
          <ac:spMkLst>
            <pc:docMk/>
            <pc:sldMk cId="3114763151" sldId="299"/>
            <ac:spMk id="44" creationId="{D6591743-32DE-48D7-B3C6-006C04276100}"/>
          </ac:spMkLst>
        </pc:spChg>
        <pc:spChg chg="add mod">
          <ac:chgData name="Paul Tinkler" userId="bcebf29c-73c2-433d-80d2-6bad896374bf" providerId="ADAL" clId="{161DB30D-75E2-47CA-A790-5554AA9AD950}" dt="2017-08-31T17:43:16.295" v="1627" actId="1076"/>
          <ac:spMkLst>
            <pc:docMk/>
            <pc:sldMk cId="3114763151" sldId="299"/>
            <ac:spMk id="54" creationId="{93EB74E0-13E7-4E9A-8BD2-2053386906DF}"/>
          </ac:spMkLst>
        </pc:spChg>
        <pc:spChg chg="add mod">
          <ac:chgData name="Paul Tinkler" userId="bcebf29c-73c2-433d-80d2-6bad896374bf" providerId="ADAL" clId="{161DB30D-75E2-47CA-A790-5554AA9AD950}" dt="2017-08-31T17:43:16.295" v="1627" actId="1076"/>
          <ac:spMkLst>
            <pc:docMk/>
            <pc:sldMk cId="3114763151" sldId="299"/>
            <ac:spMk id="55" creationId="{7AD2A7D3-61F2-47CB-ADD7-972964E7FF46}"/>
          </ac:spMkLst>
        </pc:spChg>
        <pc:spChg chg="add mod">
          <ac:chgData name="Paul Tinkler" userId="bcebf29c-73c2-433d-80d2-6bad896374bf" providerId="ADAL" clId="{161DB30D-75E2-47CA-A790-5554AA9AD950}" dt="2017-08-31T17:43:16.295" v="1627" actId="1076"/>
          <ac:spMkLst>
            <pc:docMk/>
            <pc:sldMk cId="3114763151" sldId="299"/>
            <ac:spMk id="56" creationId="{022C736D-409D-4D2F-A796-2284F557B49C}"/>
          </ac:spMkLst>
        </pc:spChg>
        <pc:spChg chg="add mod">
          <ac:chgData name="Paul Tinkler" userId="bcebf29c-73c2-433d-80d2-6bad896374bf" providerId="ADAL" clId="{161DB30D-75E2-47CA-A790-5554AA9AD950}" dt="2017-08-31T17:43:16.295" v="1627" actId="1076"/>
          <ac:spMkLst>
            <pc:docMk/>
            <pc:sldMk cId="3114763151" sldId="299"/>
            <ac:spMk id="57" creationId="{658094F9-31FB-4EA3-83BD-FF96C5C7ABBB}"/>
          </ac:spMkLst>
        </pc:spChg>
        <pc:spChg chg="add mod">
          <ac:chgData name="Paul Tinkler" userId="bcebf29c-73c2-433d-80d2-6bad896374bf" providerId="ADAL" clId="{161DB30D-75E2-47CA-A790-5554AA9AD950}" dt="2017-08-31T17:43:16.295" v="1627" actId="1076"/>
          <ac:spMkLst>
            <pc:docMk/>
            <pc:sldMk cId="3114763151" sldId="299"/>
            <ac:spMk id="58" creationId="{86808BCB-0284-42F8-A0D8-982520CC58D0}"/>
          </ac:spMkLst>
        </pc:spChg>
        <pc:spChg chg="add mod">
          <ac:chgData name="Paul Tinkler" userId="bcebf29c-73c2-433d-80d2-6bad896374bf" providerId="ADAL" clId="{161DB30D-75E2-47CA-A790-5554AA9AD950}" dt="2017-08-31T17:43:16.295" v="1627" actId="1076"/>
          <ac:spMkLst>
            <pc:docMk/>
            <pc:sldMk cId="3114763151" sldId="299"/>
            <ac:spMk id="59" creationId="{573990AB-D4E2-4264-A6E7-27550C1EC337}"/>
          </ac:spMkLst>
        </pc:spChg>
        <pc:spChg chg="add mod">
          <ac:chgData name="Paul Tinkler" userId="bcebf29c-73c2-433d-80d2-6bad896374bf" providerId="ADAL" clId="{161DB30D-75E2-47CA-A790-5554AA9AD950}" dt="2017-08-31T17:43:16.295" v="1627" actId="1076"/>
          <ac:spMkLst>
            <pc:docMk/>
            <pc:sldMk cId="3114763151" sldId="299"/>
            <ac:spMk id="64" creationId="{A4D4C972-86C0-4C78-A196-71BC195602C0}"/>
          </ac:spMkLst>
        </pc:spChg>
        <pc:spChg chg="add mod">
          <ac:chgData name="Paul Tinkler" userId="bcebf29c-73c2-433d-80d2-6bad896374bf" providerId="ADAL" clId="{161DB30D-75E2-47CA-A790-5554AA9AD950}" dt="2017-08-31T17:43:16.295" v="1627" actId="1076"/>
          <ac:spMkLst>
            <pc:docMk/>
            <pc:sldMk cId="3114763151" sldId="299"/>
            <ac:spMk id="65" creationId="{3F637514-0EB1-4E09-BBC5-12ECA069B735}"/>
          </ac:spMkLst>
        </pc:spChg>
        <pc:spChg chg="add mod">
          <ac:chgData name="Paul Tinkler" userId="bcebf29c-73c2-433d-80d2-6bad896374bf" providerId="ADAL" clId="{161DB30D-75E2-47CA-A790-5554AA9AD950}" dt="2017-08-31T17:43:16.295" v="1627" actId="1076"/>
          <ac:spMkLst>
            <pc:docMk/>
            <pc:sldMk cId="3114763151" sldId="299"/>
            <ac:spMk id="66" creationId="{F41AAF04-C105-463E-8C10-CA3F540DB91A}"/>
          </ac:spMkLst>
        </pc:spChg>
        <pc:spChg chg="add mod">
          <ac:chgData name="Paul Tinkler" userId="bcebf29c-73c2-433d-80d2-6bad896374bf" providerId="ADAL" clId="{161DB30D-75E2-47CA-A790-5554AA9AD950}" dt="2017-08-31T17:44:22.921" v="1632" actId="1076"/>
          <ac:spMkLst>
            <pc:docMk/>
            <pc:sldMk cId="3114763151" sldId="299"/>
            <ac:spMk id="67" creationId="{7D8A926D-3FC6-4EE2-AFFC-5DA901EB7E24}"/>
          </ac:spMkLst>
        </pc:spChg>
        <pc:spChg chg="add mod">
          <ac:chgData name="Paul Tinkler" userId="bcebf29c-73c2-433d-80d2-6bad896374bf" providerId="ADAL" clId="{161DB30D-75E2-47CA-A790-5554AA9AD950}" dt="2017-08-31T17:43:16.295" v="1627" actId="1076"/>
          <ac:spMkLst>
            <pc:docMk/>
            <pc:sldMk cId="3114763151" sldId="299"/>
            <ac:spMk id="68" creationId="{1F4FFD99-90E6-41EB-A491-7661C99CC489}"/>
          </ac:spMkLst>
        </pc:spChg>
        <pc:spChg chg="add mod">
          <ac:chgData name="Paul Tinkler" userId="bcebf29c-73c2-433d-80d2-6bad896374bf" providerId="ADAL" clId="{161DB30D-75E2-47CA-A790-5554AA9AD950}" dt="2017-08-31T17:43:16.295" v="1627" actId="1076"/>
          <ac:spMkLst>
            <pc:docMk/>
            <pc:sldMk cId="3114763151" sldId="299"/>
            <ac:spMk id="69" creationId="{6C5E40F3-01ED-41ED-9083-27C3AB1F55F1}"/>
          </ac:spMkLst>
        </pc:spChg>
        <pc:spChg chg="add mod">
          <ac:chgData name="Paul Tinkler" userId="bcebf29c-73c2-433d-80d2-6bad896374bf" providerId="ADAL" clId="{161DB30D-75E2-47CA-A790-5554AA9AD950}" dt="2017-08-31T17:44:30.405" v="1633" actId="1076"/>
          <ac:spMkLst>
            <pc:docMk/>
            <pc:sldMk cId="3114763151" sldId="299"/>
            <ac:spMk id="70" creationId="{D85F2856-0841-47A2-8601-6BB8A91551D3}"/>
          </ac:spMkLst>
        </pc:spChg>
        <pc:spChg chg="add mod">
          <ac:chgData name="Paul Tinkler" userId="bcebf29c-73c2-433d-80d2-6bad896374bf" providerId="ADAL" clId="{161DB30D-75E2-47CA-A790-5554AA9AD950}" dt="2017-08-31T17:43:16.295" v="1627" actId="1076"/>
          <ac:spMkLst>
            <pc:docMk/>
            <pc:sldMk cId="3114763151" sldId="299"/>
            <ac:spMk id="71" creationId="{6E73FE12-2B51-4936-9FDD-4D8C20B58DCE}"/>
          </ac:spMkLst>
        </pc:spChg>
        <pc:spChg chg="add mod">
          <ac:chgData name="Paul Tinkler" userId="bcebf29c-73c2-433d-80d2-6bad896374bf" providerId="ADAL" clId="{161DB30D-75E2-47CA-A790-5554AA9AD950}" dt="2017-08-31T17:43:45.560" v="1631" actId="6549"/>
          <ac:spMkLst>
            <pc:docMk/>
            <pc:sldMk cId="3114763151" sldId="299"/>
            <ac:spMk id="72" creationId="{1E6D3CFA-5798-4F9A-93BF-3E89D972FEBD}"/>
          </ac:spMkLst>
        </pc:spChg>
        <pc:cxnChg chg="add del">
          <ac:chgData name="Paul Tinkler" userId="bcebf29c-73c2-433d-80d2-6bad896374bf" providerId="ADAL" clId="{161DB30D-75E2-47CA-A790-5554AA9AD950}" dt="2017-08-31T17:42:27.603" v="1625" actId="14100"/>
          <ac:cxnSpMkLst>
            <pc:docMk/>
            <pc:sldMk cId="3114763151" sldId="299"/>
            <ac:cxnSpMk id="11" creationId="{0DAE0EED-32B8-464C-91F0-A5C19AE9A6F2}"/>
          </ac:cxnSpMkLst>
        </pc:cxnChg>
        <pc:cxnChg chg="add del">
          <ac:chgData name="Paul Tinkler" userId="bcebf29c-73c2-433d-80d2-6bad896374bf" providerId="ADAL" clId="{161DB30D-75E2-47CA-A790-5554AA9AD950}" dt="2017-08-31T17:42:27.603" v="1625" actId="14100"/>
          <ac:cxnSpMkLst>
            <pc:docMk/>
            <pc:sldMk cId="3114763151" sldId="299"/>
            <ac:cxnSpMk id="12" creationId="{7D902CE1-B54F-4D76-B259-B3D6F123AEB7}"/>
          </ac:cxnSpMkLst>
        </pc:cxnChg>
        <pc:cxnChg chg="add del">
          <ac:chgData name="Paul Tinkler" userId="bcebf29c-73c2-433d-80d2-6bad896374bf" providerId="ADAL" clId="{161DB30D-75E2-47CA-A790-5554AA9AD950}" dt="2017-08-31T17:42:27.603" v="1625" actId="14100"/>
          <ac:cxnSpMkLst>
            <pc:docMk/>
            <pc:sldMk cId="3114763151" sldId="299"/>
            <ac:cxnSpMk id="13" creationId="{E8888761-5428-4E32-ACEF-5953D527A7C8}"/>
          </ac:cxnSpMkLst>
        </pc:cxnChg>
        <pc:cxnChg chg="add del">
          <ac:chgData name="Paul Tinkler" userId="bcebf29c-73c2-433d-80d2-6bad896374bf" providerId="ADAL" clId="{161DB30D-75E2-47CA-A790-5554AA9AD950}" dt="2017-08-31T17:42:27.603" v="1625" actId="14100"/>
          <ac:cxnSpMkLst>
            <pc:docMk/>
            <pc:sldMk cId="3114763151" sldId="299"/>
            <ac:cxnSpMk id="14" creationId="{AA38324E-1AEA-42A6-8F51-B7013531BFE0}"/>
          </ac:cxnSpMkLst>
        </pc:cxnChg>
        <pc:cxnChg chg="add del">
          <ac:chgData name="Paul Tinkler" userId="bcebf29c-73c2-433d-80d2-6bad896374bf" providerId="ADAL" clId="{161DB30D-75E2-47CA-A790-5554AA9AD950}" dt="2017-08-31T17:42:27.603" v="1625" actId="14100"/>
          <ac:cxnSpMkLst>
            <pc:docMk/>
            <pc:sldMk cId="3114763151" sldId="299"/>
            <ac:cxnSpMk id="15" creationId="{998AF3D5-14DF-4CC7-BADC-863FD8D23305}"/>
          </ac:cxnSpMkLst>
        </pc:cxnChg>
        <pc:cxnChg chg="add del">
          <ac:chgData name="Paul Tinkler" userId="bcebf29c-73c2-433d-80d2-6bad896374bf" providerId="ADAL" clId="{161DB30D-75E2-47CA-A790-5554AA9AD950}" dt="2017-08-31T17:42:27.603" v="1625" actId="14100"/>
          <ac:cxnSpMkLst>
            <pc:docMk/>
            <pc:sldMk cId="3114763151" sldId="299"/>
            <ac:cxnSpMk id="16" creationId="{C77ECBDB-F893-4DB3-807B-53DAAF7A588D}"/>
          </ac:cxnSpMkLst>
        </pc:cxnChg>
        <pc:cxnChg chg="add del">
          <ac:chgData name="Paul Tinkler" userId="bcebf29c-73c2-433d-80d2-6bad896374bf" providerId="ADAL" clId="{161DB30D-75E2-47CA-A790-5554AA9AD950}" dt="2017-08-31T17:42:27.603" v="1625" actId="14100"/>
          <ac:cxnSpMkLst>
            <pc:docMk/>
            <pc:sldMk cId="3114763151" sldId="299"/>
            <ac:cxnSpMk id="17" creationId="{1E57AA40-D31F-4E86-BB2E-784752B288AC}"/>
          </ac:cxnSpMkLst>
        </pc:cxnChg>
        <pc:cxnChg chg="add del">
          <ac:chgData name="Paul Tinkler" userId="bcebf29c-73c2-433d-80d2-6bad896374bf" providerId="ADAL" clId="{161DB30D-75E2-47CA-A790-5554AA9AD950}" dt="2017-08-31T17:42:27.603" v="1625" actId="14100"/>
          <ac:cxnSpMkLst>
            <pc:docMk/>
            <pc:sldMk cId="3114763151" sldId="299"/>
            <ac:cxnSpMk id="18" creationId="{B1E5D831-E2F1-4888-BFA4-23A796E45900}"/>
          </ac:cxnSpMkLst>
        </pc:cxnChg>
        <pc:cxnChg chg="add del">
          <ac:chgData name="Paul Tinkler" userId="bcebf29c-73c2-433d-80d2-6bad896374bf" providerId="ADAL" clId="{161DB30D-75E2-47CA-A790-5554AA9AD950}" dt="2017-08-31T17:42:27.603" v="1625" actId="14100"/>
          <ac:cxnSpMkLst>
            <pc:docMk/>
            <pc:sldMk cId="3114763151" sldId="299"/>
            <ac:cxnSpMk id="19" creationId="{E878669D-3060-4045-B312-9D532E897A1A}"/>
          </ac:cxnSpMkLst>
        </pc:cxnChg>
        <pc:cxnChg chg="add del">
          <ac:chgData name="Paul Tinkler" userId="bcebf29c-73c2-433d-80d2-6bad896374bf" providerId="ADAL" clId="{161DB30D-75E2-47CA-A790-5554AA9AD950}" dt="2017-08-31T17:42:27.603" v="1625" actId="14100"/>
          <ac:cxnSpMkLst>
            <pc:docMk/>
            <pc:sldMk cId="3114763151" sldId="299"/>
            <ac:cxnSpMk id="26" creationId="{46B70EDE-2A90-4734-A558-6520B93988A7}"/>
          </ac:cxnSpMkLst>
        </pc:cxnChg>
        <pc:cxnChg chg="add del">
          <ac:chgData name="Paul Tinkler" userId="bcebf29c-73c2-433d-80d2-6bad896374bf" providerId="ADAL" clId="{161DB30D-75E2-47CA-A790-5554AA9AD950}" dt="2017-08-31T17:42:27.603" v="1625" actId="14100"/>
          <ac:cxnSpMkLst>
            <pc:docMk/>
            <pc:sldMk cId="3114763151" sldId="299"/>
            <ac:cxnSpMk id="27" creationId="{276E59E8-ACD6-435D-AF5A-2D8C63058320}"/>
          </ac:cxnSpMkLst>
        </pc:cxnChg>
        <pc:cxnChg chg="add del">
          <ac:chgData name="Paul Tinkler" userId="bcebf29c-73c2-433d-80d2-6bad896374bf" providerId="ADAL" clId="{161DB30D-75E2-47CA-A790-5554AA9AD950}" dt="2017-08-31T17:42:27.603" v="1625" actId="14100"/>
          <ac:cxnSpMkLst>
            <pc:docMk/>
            <pc:sldMk cId="3114763151" sldId="299"/>
            <ac:cxnSpMk id="28" creationId="{8A9337AF-9044-455C-8DC3-0BE9995A4E1E}"/>
          </ac:cxnSpMkLst>
        </pc:cxnChg>
        <pc:cxnChg chg="add del">
          <ac:chgData name="Paul Tinkler" userId="bcebf29c-73c2-433d-80d2-6bad896374bf" providerId="ADAL" clId="{161DB30D-75E2-47CA-A790-5554AA9AD950}" dt="2017-08-31T17:42:27.603" v="1625" actId="14100"/>
          <ac:cxnSpMkLst>
            <pc:docMk/>
            <pc:sldMk cId="3114763151" sldId="299"/>
            <ac:cxnSpMk id="29" creationId="{2377BF61-BF66-4DFD-B042-FB3283CA27DA}"/>
          </ac:cxnSpMkLst>
        </pc:cxnChg>
        <pc:cxnChg chg="add mod">
          <ac:chgData name="Paul Tinkler" userId="bcebf29c-73c2-433d-80d2-6bad896374bf" providerId="ADAL" clId="{161DB30D-75E2-47CA-A790-5554AA9AD950}" dt="2017-08-31T17:43:16.295" v="1627" actId="1076"/>
          <ac:cxnSpMkLst>
            <pc:docMk/>
            <pc:sldMk cId="3114763151" sldId="299"/>
            <ac:cxnSpMk id="45" creationId="{3A275DEF-6393-43EB-8066-F7249FC24C13}"/>
          </ac:cxnSpMkLst>
        </pc:cxnChg>
        <pc:cxnChg chg="add mod">
          <ac:chgData name="Paul Tinkler" userId="bcebf29c-73c2-433d-80d2-6bad896374bf" providerId="ADAL" clId="{161DB30D-75E2-47CA-A790-5554AA9AD950}" dt="2017-08-31T17:43:16.295" v="1627" actId="1076"/>
          <ac:cxnSpMkLst>
            <pc:docMk/>
            <pc:sldMk cId="3114763151" sldId="299"/>
            <ac:cxnSpMk id="46" creationId="{6C37469E-9C2B-4D7F-BBDE-9339496C3932}"/>
          </ac:cxnSpMkLst>
        </pc:cxnChg>
        <pc:cxnChg chg="add mod">
          <ac:chgData name="Paul Tinkler" userId="bcebf29c-73c2-433d-80d2-6bad896374bf" providerId="ADAL" clId="{161DB30D-75E2-47CA-A790-5554AA9AD950}" dt="2017-08-31T17:43:16.295" v="1627" actId="1076"/>
          <ac:cxnSpMkLst>
            <pc:docMk/>
            <pc:sldMk cId="3114763151" sldId="299"/>
            <ac:cxnSpMk id="47" creationId="{B3B12591-4074-4696-BF95-00B833DA0C5D}"/>
          </ac:cxnSpMkLst>
        </pc:cxnChg>
        <pc:cxnChg chg="add mod">
          <ac:chgData name="Paul Tinkler" userId="bcebf29c-73c2-433d-80d2-6bad896374bf" providerId="ADAL" clId="{161DB30D-75E2-47CA-A790-5554AA9AD950}" dt="2017-08-31T17:43:16.295" v="1627" actId="1076"/>
          <ac:cxnSpMkLst>
            <pc:docMk/>
            <pc:sldMk cId="3114763151" sldId="299"/>
            <ac:cxnSpMk id="48" creationId="{4BB968F8-3F6E-4000-B212-CC9CC0BB0659}"/>
          </ac:cxnSpMkLst>
        </pc:cxnChg>
        <pc:cxnChg chg="add mod">
          <ac:chgData name="Paul Tinkler" userId="bcebf29c-73c2-433d-80d2-6bad896374bf" providerId="ADAL" clId="{161DB30D-75E2-47CA-A790-5554AA9AD950}" dt="2017-08-31T17:43:16.295" v="1627" actId="1076"/>
          <ac:cxnSpMkLst>
            <pc:docMk/>
            <pc:sldMk cId="3114763151" sldId="299"/>
            <ac:cxnSpMk id="49" creationId="{FF5EC0CD-BE13-4BA5-BD61-E53E291C52E2}"/>
          </ac:cxnSpMkLst>
        </pc:cxnChg>
        <pc:cxnChg chg="add mod">
          <ac:chgData name="Paul Tinkler" userId="bcebf29c-73c2-433d-80d2-6bad896374bf" providerId="ADAL" clId="{161DB30D-75E2-47CA-A790-5554AA9AD950}" dt="2017-08-31T17:44:49.645" v="1634" actId="14100"/>
          <ac:cxnSpMkLst>
            <pc:docMk/>
            <pc:sldMk cId="3114763151" sldId="299"/>
            <ac:cxnSpMk id="50" creationId="{93D6F62C-B6E1-4748-9023-8FADDA04278D}"/>
          </ac:cxnSpMkLst>
        </pc:cxnChg>
        <pc:cxnChg chg="add mod">
          <ac:chgData name="Paul Tinkler" userId="bcebf29c-73c2-433d-80d2-6bad896374bf" providerId="ADAL" clId="{161DB30D-75E2-47CA-A790-5554AA9AD950}" dt="2017-08-31T17:43:16.295" v="1627" actId="1076"/>
          <ac:cxnSpMkLst>
            <pc:docMk/>
            <pc:sldMk cId="3114763151" sldId="299"/>
            <ac:cxnSpMk id="51" creationId="{2853FA7A-FA10-4428-B5BD-A7A420D6613F}"/>
          </ac:cxnSpMkLst>
        </pc:cxnChg>
        <pc:cxnChg chg="add mod">
          <ac:chgData name="Paul Tinkler" userId="bcebf29c-73c2-433d-80d2-6bad896374bf" providerId="ADAL" clId="{161DB30D-75E2-47CA-A790-5554AA9AD950}" dt="2017-08-31T17:43:16.295" v="1627" actId="1076"/>
          <ac:cxnSpMkLst>
            <pc:docMk/>
            <pc:sldMk cId="3114763151" sldId="299"/>
            <ac:cxnSpMk id="52" creationId="{649E1AB8-2215-4D0E-A294-6097CB7B4EBB}"/>
          </ac:cxnSpMkLst>
        </pc:cxnChg>
        <pc:cxnChg chg="add mod">
          <ac:chgData name="Paul Tinkler" userId="bcebf29c-73c2-433d-80d2-6bad896374bf" providerId="ADAL" clId="{161DB30D-75E2-47CA-A790-5554AA9AD950}" dt="2017-08-31T17:43:16.295" v="1627" actId="1076"/>
          <ac:cxnSpMkLst>
            <pc:docMk/>
            <pc:sldMk cId="3114763151" sldId="299"/>
            <ac:cxnSpMk id="53" creationId="{BC6E62AD-1A8B-48C1-9CBC-CDE664F6D584}"/>
          </ac:cxnSpMkLst>
        </pc:cxnChg>
        <pc:cxnChg chg="add mod">
          <ac:chgData name="Paul Tinkler" userId="bcebf29c-73c2-433d-80d2-6bad896374bf" providerId="ADAL" clId="{161DB30D-75E2-47CA-A790-5554AA9AD950}" dt="2017-08-31T17:45:12.661" v="1637" actId="14100"/>
          <ac:cxnSpMkLst>
            <pc:docMk/>
            <pc:sldMk cId="3114763151" sldId="299"/>
            <ac:cxnSpMk id="60" creationId="{01651812-3F82-4B58-9DC8-7529A26B78FC}"/>
          </ac:cxnSpMkLst>
        </pc:cxnChg>
        <pc:cxnChg chg="add mod">
          <ac:chgData name="Paul Tinkler" userId="bcebf29c-73c2-433d-80d2-6bad896374bf" providerId="ADAL" clId="{161DB30D-75E2-47CA-A790-5554AA9AD950}" dt="2017-08-31T17:43:16.295" v="1627" actId="1076"/>
          <ac:cxnSpMkLst>
            <pc:docMk/>
            <pc:sldMk cId="3114763151" sldId="299"/>
            <ac:cxnSpMk id="61" creationId="{7DCF934F-6E76-43B8-8941-54BC98CF297F}"/>
          </ac:cxnSpMkLst>
        </pc:cxnChg>
        <pc:cxnChg chg="add mod">
          <ac:chgData name="Paul Tinkler" userId="bcebf29c-73c2-433d-80d2-6bad896374bf" providerId="ADAL" clId="{161DB30D-75E2-47CA-A790-5554AA9AD950}" dt="2017-08-31T17:43:16.295" v="1627" actId="1076"/>
          <ac:cxnSpMkLst>
            <pc:docMk/>
            <pc:sldMk cId="3114763151" sldId="299"/>
            <ac:cxnSpMk id="62" creationId="{D87EBBF2-6A5A-4A21-A236-4EC3AAA12B11}"/>
          </ac:cxnSpMkLst>
        </pc:cxnChg>
        <pc:cxnChg chg="add mod">
          <ac:chgData name="Paul Tinkler" userId="bcebf29c-73c2-433d-80d2-6bad896374bf" providerId="ADAL" clId="{161DB30D-75E2-47CA-A790-5554AA9AD950}" dt="2017-08-31T17:43:16.295" v="1627" actId="1076"/>
          <ac:cxnSpMkLst>
            <pc:docMk/>
            <pc:sldMk cId="3114763151" sldId="299"/>
            <ac:cxnSpMk id="63" creationId="{7ED011E4-63A7-4F82-8931-717BBB91F100}"/>
          </ac:cxnSpMkLst>
        </pc:cxnChg>
      </pc:sldChg>
      <pc:sldChg chg="modSp add">
        <pc:chgData name="Paul Tinkler" userId="bcebf29c-73c2-433d-80d2-6bad896374bf" providerId="ADAL" clId="{161DB30D-75E2-47CA-A790-5554AA9AD950}" dt="2017-08-31T17:46:30.919" v="1642" actId="114"/>
        <pc:sldMkLst>
          <pc:docMk/>
          <pc:sldMk cId="4072318359" sldId="300"/>
        </pc:sldMkLst>
        <pc:spChg chg="mod">
          <ac:chgData name="Paul Tinkler" userId="bcebf29c-73c2-433d-80d2-6bad896374bf" providerId="ADAL" clId="{161DB30D-75E2-47CA-A790-5554AA9AD950}" dt="2017-08-31T17:45:52.812" v="1638" actId="114"/>
          <ac:spMkLst>
            <pc:docMk/>
            <pc:sldMk cId="4072318359" sldId="300"/>
            <ac:spMk id="2" creationId="{5DB60104-1186-4BAC-95A1-E394B23D4B2F}"/>
          </ac:spMkLst>
        </pc:spChg>
        <pc:spChg chg="mod">
          <ac:chgData name="Paul Tinkler" userId="bcebf29c-73c2-433d-80d2-6bad896374bf" providerId="ADAL" clId="{161DB30D-75E2-47CA-A790-5554AA9AD950}" dt="2017-08-31T17:46:30.919" v="1642" actId="114"/>
          <ac:spMkLst>
            <pc:docMk/>
            <pc:sldMk cId="4072318359" sldId="300"/>
            <ac:spMk id="3" creationId="{5024133E-FDA7-46DC-850B-7FBA2869A3C9}"/>
          </ac:spMkLst>
        </pc:spChg>
      </pc:sldChg>
      <pc:sldChg chg="addSp delSp modSp add modAnim">
        <pc:chgData name="Paul Tinkler" userId="bcebf29c-73c2-433d-80d2-6bad896374bf" providerId="ADAL" clId="{161DB30D-75E2-47CA-A790-5554AA9AD950}" dt="2017-08-31T17:49:41.410" v="1663" actId="20577"/>
        <pc:sldMkLst>
          <pc:docMk/>
          <pc:sldMk cId="235172858" sldId="301"/>
        </pc:sldMkLst>
        <pc:spChg chg="mod">
          <ac:chgData name="Paul Tinkler" userId="bcebf29c-73c2-433d-80d2-6bad896374bf" providerId="ADAL" clId="{161DB30D-75E2-47CA-A790-5554AA9AD950}" dt="2017-08-31T17:47:26.202" v="1651" actId="313"/>
          <ac:spMkLst>
            <pc:docMk/>
            <pc:sldMk cId="235172858" sldId="301"/>
            <ac:spMk id="2" creationId="{EB2CA4FC-DC6A-4DB7-9D88-C40201A760FA}"/>
          </ac:spMkLst>
        </pc:spChg>
        <pc:spChg chg="del">
          <ac:chgData name="Paul Tinkler" userId="bcebf29c-73c2-433d-80d2-6bad896374bf" providerId="ADAL" clId="{161DB30D-75E2-47CA-A790-5554AA9AD950}" dt="2017-08-31T17:47:37.001" v="1652" actId="20577"/>
          <ac:spMkLst>
            <pc:docMk/>
            <pc:sldMk cId="235172858" sldId="301"/>
            <ac:spMk id="3" creationId="{084612B2-62A6-4912-9AAF-CD24EE0921BE}"/>
          </ac:spMkLst>
        </pc:spChg>
        <pc:spChg chg="add mod">
          <ac:chgData name="Paul Tinkler" userId="bcebf29c-73c2-433d-80d2-6bad896374bf" providerId="ADAL" clId="{161DB30D-75E2-47CA-A790-5554AA9AD950}" dt="2017-08-31T17:49:41.410" v="1663" actId="20577"/>
          <ac:spMkLst>
            <pc:docMk/>
            <pc:sldMk cId="235172858" sldId="301"/>
            <ac:spMk id="4" creationId="{5E4C7945-2577-491C-8AD2-D002353E0A4E}"/>
          </ac:spMkLst>
        </pc:spChg>
        <pc:grpChg chg="add mod">
          <ac:chgData name="Paul Tinkler" userId="bcebf29c-73c2-433d-80d2-6bad896374bf" providerId="ADAL" clId="{161DB30D-75E2-47CA-A790-5554AA9AD950}" dt="2017-08-31T17:48:05.605" v="1654" actId="1076"/>
          <ac:grpSpMkLst>
            <pc:docMk/>
            <pc:sldMk cId="235172858" sldId="301"/>
            <ac:grpSpMk id="5" creationId="{6704B124-2AF0-442F-9B4C-A181B108AFD4}"/>
          </ac:grpSpMkLst>
        </pc:grpChg>
      </pc:sldChg>
      <pc:sldChg chg="addSp delSp modSp add modAnim">
        <pc:chgData name="Paul Tinkler" userId="bcebf29c-73c2-433d-80d2-6bad896374bf" providerId="ADAL" clId="{161DB30D-75E2-47CA-A790-5554AA9AD950}" dt="2017-08-31T17:53:32.049" v="1698" actId="1076"/>
        <pc:sldMkLst>
          <pc:docMk/>
          <pc:sldMk cId="1370017396" sldId="302"/>
        </pc:sldMkLst>
        <pc:spChg chg="mod">
          <ac:chgData name="Paul Tinkler" userId="bcebf29c-73c2-433d-80d2-6bad896374bf" providerId="ADAL" clId="{161DB30D-75E2-47CA-A790-5554AA9AD950}" dt="2017-08-31T17:50:21.090" v="1666" actId="113"/>
          <ac:spMkLst>
            <pc:docMk/>
            <pc:sldMk cId="1370017396" sldId="302"/>
            <ac:spMk id="2" creationId="{AE49E77F-1153-44C7-A677-2991BF42D504}"/>
          </ac:spMkLst>
        </pc:spChg>
        <pc:spChg chg="del">
          <ac:chgData name="Paul Tinkler" userId="bcebf29c-73c2-433d-80d2-6bad896374bf" providerId="ADAL" clId="{161DB30D-75E2-47CA-A790-5554AA9AD950}" dt="2017-08-31T17:50:25.700" v="1667" actId="478"/>
          <ac:spMkLst>
            <pc:docMk/>
            <pc:sldMk cId="1370017396" sldId="302"/>
            <ac:spMk id="3" creationId="{23EB7D7E-C490-4FBA-BA4C-959146AA63FA}"/>
          </ac:spMkLst>
        </pc:spChg>
        <pc:spChg chg="add mod">
          <ac:chgData name="Paul Tinkler" userId="bcebf29c-73c2-433d-80d2-6bad896374bf" providerId="ADAL" clId="{161DB30D-75E2-47CA-A790-5554AA9AD950}" dt="2017-08-31T17:52:39.699" v="1692" actId="1076"/>
          <ac:spMkLst>
            <pc:docMk/>
            <pc:sldMk cId="1370017396" sldId="302"/>
            <ac:spMk id="5" creationId="{B1E4E18C-264B-4600-BD4F-31E8C966A8D8}"/>
          </ac:spMkLst>
        </pc:spChg>
        <pc:spChg chg="add del mod">
          <ac:chgData name="Paul Tinkler" userId="bcebf29c-73c2-433d-80d2-6bad896374bf" providerId="ADAL" clId="{161DB30D-75E2-47CA-A790-5554AA9AD950}" dt="2017-08-31T17:53:13.044" v="1694" actId="478"/>
          <ac:spMkLst>
            <pc:docMk/>
            <pc:sldMk cId="1370017396" sldId="302"/>
            <ac:spMk id="8" creationId="{A3767746-1052-4CA0-954A-A6C345AC315F}"/>
          </ac:spMkLst>
        </pc:spChg>
        <pc:graphicFrameChg chg="add mod">
          <ac:chgData name="Paul Tinkler" userId="bcebf29c-73c2-433d-80d2-6bad896374bf" providerId="ADAL" clId="{161DB30D-75E2-47CA-A790-5554AA9AD950}" dt="2017-08-31T17:50:57.431" v="1674" actId="1076"/>
          <ac:graphicFrameMkLst>
            <pc:docMk/>
            <pc:sldMk cId="1370017396" sldId="302"/>
            <ac:graphicFrameMk id="4" creationId="{A7C99196-D027-4094-800D-A9753C682F5B}"/>
          </ac:graphicFrameMkLst>
        </pc:graphicFrameChg>
        <pc:picChg chg="add mod">
          <ac:chgData name="Paul Tinkler" userId="bcebf29c-73c2-433d-80d2-6bad896374bf" providerId="ADAL" clId="{161DB30D-75E2-47CA-A790-5554AA9AD950}" dt="2017-08-31T17:53:32.049" v="1698" actId="1076"/>
          <ac:picMkLst>
            <pc:docMk/>
            <pc:sldMk cId="1370017396" sldId="302"/>
            <ac:picMk id="7" creationId="{0995E921-9197-4EDD-9E5F-58EDB78249FC}"/>
          </ac:picMkLst>
        </pc:picChg>
      </pc:sldChg>
      <pc:sldChg chg="addSp delSp modSp add modAnim">
        <pc:chgData name="Paul Tinkler" userId="bcebf29c-73c2-433d-80d2-6bad896374bf" providerId="ADAL" clId="{161DB30D-75E2-47CA-A790-5554AA9AD950}" dt="2017-08-31T17:57:26.217" v="1732" actId="2711"/>
        <pc:sldMkLst>
          <pc:docMk/>
          <pc:sldMk cId="2919893846" sldId="303"/>
        </pc:sldMkLst>
        <pc:spChg chg="mod">
          <ac:chgData name="Paul Tinkler" userId="bcebf29c-73c2-433d-80d2-6bad896374bf" providerId="ADAL" clId="{161DB30D-75E2-47CA-A790-5554AA9AD950}" dt="2017-08-31T17:57:26.217" v="1732" actId="2711"/>
          <ac:spMkLst>
            <pc:docMk/>
            <pc:sldMk cId="2919893846" sldId="303"/>
            <ac:spMk id="2" creationId="{20143DA4-C244-4FFC-8C4D-B1ACEC3CC4A3}"/>
          </ac:spMkLst>
        </pc:spChg>
        <pc:spChg chg="del">
          <ac:chgData name="Paul Tinkler" userId="bcebf29c-73c2-433d-80d2-6bad896374bf" providerId="ADAL" clId="{161DB30D-75E2-47CA-A790-5554AA9AD950}" dt="2017-08-31T17:54:24.028" v="1702" actId="2711"/>
          <ac:spMkLst>
            <pc:docMk/>
            <pc:sldMk cId="2919893846" sldId="303"/>
            <ac:spMk id="3" creationId="{E970D9D6-761F-4D91-A6DE-E821EC459A94}"/>
          </ac:spMkLst>
        </pc:spChg>
        <pc:spChg chg="add mod">
          <ac:chgData name="Paul Tinkler" userId="bcebf29c-73c2-433d-80d2-6bad896374bf" providerId="ADAL" clId="{161DB30D-75E2-47CA-A790-5554AA9AD950}" dt="2017-08-31T17:57:15.529" v="1731" actId="2711"/>
          <ac:spMkLst>
            <pc:docMk/>
            <pc:sldMk cId="2919893846" sldId="303"/>
            <ac:spMk id="4" creationId="{F538F081-2BD9-41CB-A727-DDE1C81A1913}"/>
          </ac:spMkLst>
        </pc:spChg>
        <pc:picChg chg="add mod">
          <ac:chgData name="Paul Tinkler" userId="bcebf29c-73c2-433d-80d2-6bad896374bf" providerId="ADAL" clId="{161DB30D-75E2-47CA-A790-5554AA9AD950}" dt="2017-08-31T17:56:49.865" v="1728" actId="1076"/>
          <ac:picMkLst>
            <pc:docMk/>
            <pc:sldMk cId="2919893846" sldId="303"/>
            <ac:picMk id="5" creationId="{D6F01555-FA82-467B-BDAC-9A36DA0C7DD7}"/>
          </ac:picMkLst>
        </pc:picChg>
      </pc:sldChg>
      <pc:sldChg chg="addSp delSp modSp add modAnim">
        <pc:chgData name="Paul Tinkler" userId="bcebf29c-73c2-433d-80d2-6bad896374bf" providerId="ADAL" clId="{161DB30D-75E2-47CA-A790-5554AA9AD950}" dt="2017-08-31T18:00:57.717" v="1765" actId="1076"/>
        <pc:sldMkLst>
          <pc:docMk/>
          <pc:sldMk cId="4062372279" sldId="304"/>
        </pc:sldMkLst>
        <pc:spChg chg="mod">
          <ac:chgData name="Paul Tinkler" userId="bcebf29c-73c2-433d-80d2-6bad896374bf" providerId="ADAL" clId="{161DB30D-75E2-47CA-A790-5554AA9AD950}" dt="2017-08-31T17:58:09.956" v="1736" actId="2711"/>
          <ac:spMkLst>
            <pc:docMk/>
            <pc:sldMk cId="4062372279" sldId="304"/>
            <ac:spMk id="2" creationId="{03EADF68-11A6-46AA-9262-CC027DF10057}"/>
          </ac:spMkLst>
        </pc:spChg>
        <pc:spChg chg="del">
          <ac:chgData name="Paul Tinkler" userId="bcebf29c-73c2-433d-80d2-6bad896374bf" providerId="ADAL" clId="{161DB30D-75E2-47CA-A790-5554AA9AD950}" dt="2017-08-31T17:58:29.834" v="1737" actId="1076"/>
          <ac:spMkLst>
            <pc:docMk/>
            <pc:sldMk cId="4062372279" sldId="304"/>
            <ac:spMk id="3" creationId="{54650F97-CA43-4E17-A802-6153FAA188CC}"/>
          </ac:spMkLst>
        </pc:spChg>
        <pc:spChg chg="add mod">
          <ac:chgData name="Paul Tinkler" userId="bcebf29c-73c2-433d-80d2-6bad896374bf" providerId="ADAL" clId="{161DB30D-75E2-47CA-A790-5554AA9AD950}" dt="2017-08-31T17:59:54.420" v="1760" actId="1076"/>
          <ac:spMkLst>
            <pc:docMk/>
            <pc:sldMk cId="4062372279" sldId="304"/>
            <ac:spMk id="4" creationId="{DB79F8FE-0C44-4B81-BA44-DF4FCE71CC25}"/>
          </ac:spMkLst>
        </pc:spChg>
        <pc:spChg chg="mod">
          <ac:chgData name="Paul Tinkler" userId="bcebf29c-73c2-433d-80d2-6bad896374bf" providerId="ADAL" clId="{161DB30D-75E2-47CA-A790-5554AA9AD950}" dt="2017-08-31T18:00:57.717" v="1765" actId="1076"/>
          <ac:spMkLst>
            <pc:docMk/>
            <pc:sldMk cId="4062372279" sldId="304"/>
            <ac:spMk id="10" creationId="{04E42A62-AA43-4A5B-8449-6758F10748D4}"/>
          </ac:spMkLst>
        </pc:spChg>
        <pc:spChg chg="mod">
          <ac:chgData name="Paul Tinkler" userId="bcebf29c-73c2-433d-80d2-6bad896374bf" providerId="ADAL" clId="{161DB30D-75E2-47CA-A790-5554AA9AD950}" dt="2017-08-31T18:00:47.269" v="1763" actId="255"/>
          <ac:spMkLst>
            <pc:docMk/>
            <pc:sldMk cId="4062372279" sldId="304"/>
            <ac:spMk id="12" creationId="{9AEA5E61-D2E5-4E40-802F-60C6E1987E50}"/>
          </ac:spMkLst>
        </pc:spChg>
        <pc:grpChg chg="add mod">
          <ac:chgData name="Paul Tinkler" userId="bcebf29c-73c2-433d-80d2-6bad896374bf" providerId="ADAL" clId="{161DB30D-75E2-47CA-A790-5554AA9AD950}" dt="2017-08-31T18:00:26.825" v="1762" actId="1076"/>
          <ac:grpSpMkLst>
            <pc:docMk/>
            <pc:sldMk cId="4062372279" sldId="304"/>
            <ac:grpSpMk id="5" creationId="{40C72F6C-C887-4AA2-B963-9A66C5943CA0}"/>
          </ac:grpSpMkLst>
        </pc:grpChg>
      </pc:sldChg>
      <pc:sldChg chg="modSp add">
        <pc:chgData name="Paul Tinkler" userId="bcebf29c-73c2-433d-80d2-6bad896374bf" providerId="ADAL" clId="{161DB30D-75E2-47CA-A790-5554AA9AD950}" dt="2017-08-31T18:02:48.149" v="1779" actId="948"/>
        <pc:sldMkLst>
          <pc:docMk/>
          <pc:sldMk cId="47249195" sldId="305"/>
        </pc:sldMkLst>
        <pc:spChg chg="mod">
          <ac:chgData name="Paul Tinkler" userId="bcebf29c-73c2-433d-80d2-6bad896374bf" providerId="ADAL" clId="{161DB30D-75E2-47CA-A790-5554AA9AD950}" dt="2017-08-31T18:01:42.709" v="1769" actId="2711"/>
          <ac:spMkLst>
            <pc:docMk/>
            <pc:sldMk cId="47249195" sldId="305"/>
            <ac:spMk id="2" creationId="{F2E0D296-7C8E-420F-871A-C75218F108B6}"/>
          </ac:spMkLst>
        </pc:spChg>
        <pc:spChg chg="mod">
          <ac:chgData name="Paul Tinkler" userId="bcebf29c-73c2-433d-80d2-6bad896374bf" providerId="ADAL" clId="{161DB30D-75E2-47CA-A790-5554AA9AD950}" dt="2017-08-31T18:02:48.149" v="1779" actId="948"/>
          <ac:spMkLst>
            <pc:docMk/>
            <pc:sldMk cId="47249195" sldId="305"/>
            <ac:spMk id="3" creationId="{9A05C950-468C-45B9-80E1-2DA259726F55}"/>
          </ac:spMkLst>
        </pc:spChg>
      </pc:sldChg>
      <pc:sldChg chg="modSp add">
        <pc:chgData name="Paul Tinkler" userId="bcebf29c-73c2-433d-80d2-6bad896374bf" providerId="ADAL" clId="{161DB30D-75E2-47CA-A790-5554AA9AD950}" dt="2017-08-31T18:04:22.817" v="1791" actId="20577"/>
        <pc:sldMkLst>
          <pc:docMk/>
          <pc:sldMk cId="1567689249" sldId="306"/>
        </pc:sldMkLst>
        <pc:spChg chg="mod">
          <ac:chgData name="Paul Tinkler" userId="bcebf29c-73c2-433d-80d2-6bad896374bf" providerId="ADAL" clId="{161DB30D-75E2-47CA-A790-5554AA9AD950}" dt="2017-08-31T18:03:29.590" v="1783" actId="113"/>
          <ac:spMkLst>
            <pc:docMk/>
            <pc:sldMk cId="1567689249" sldId="306"/>
            <ac:spMk id="2" creationId="{D031EF01-F840-4B09-939D-E57DEBBC0E61}"/>
          </ac:spMkLst>
        </pc:spChg>
        <pc:spChg chg="mod">
          <ac:chgData name="Paul Tinkler" userId="bcebf29c-73c2-433d-80d2-6bad896374bf" providerId="ADAL" clId="{161DB30D-75E2-47CA-A790-5554AA9AD950}" dt="2017-08-31T18:04:22.817" v="1791" actId="20577"/>
          <ac:spMkLst>
            <pc:docMk/>
            <pc:sldMk cId="1567689249" sldId="306"/>
            <ac:spMk id="3" creationId="{114B75EF-1020-421F-9F2C-D512513714B0}"/>
          </ac:spMkLst>
        </pc:spChg>
      </pc:sldChg>
      <pc:sldChg chg="addSp modSp add modAnim">
        <pc:chgData name="Paul Tinkler" userId="bcebf29c-73c2-433d-80d2-6bad896374bf" providerId="ADAL" clId="{161DB30D-75E2-47CA-A790-5554AA9AD950}" dt="2017-08-31T18:05:50.676" v="1803" actId="1076"/>
        <pc:sldMkLst>
          <pc:docMk/>
          <pc:sldMk cId="2746976289" sldId="307"/>
        </pc:sldMkLst>
        <pc:spChg chg="mod">
          <ac:chgData name="Paul Tinkler" userId="bcebf29c-73c2-433d-80d2-6bad896374bf" providerId="ADAL" clId="{161DB30D-75E2-47CA-A790-5554AA9AD950}" dt="2017-08-31T18:04:51.329" v="1795" actId="2711"/>
          <ac:spMkLst>
            <pc:docMk/>
            <pc:sldMk cId="2746976289" sldId="307"/>
            <ac:spMk id="2" creationId="{25364703-C5A4-46C2-83A4-550229466B0D}"/>
          </ac:spMkLst>
        </pc:spChg>
        <pc:spChg chg="mod">
          <ac:chgData name="Paul Tinkler" userId="bcebf29c-73c2-433d-80d2-6bad896374bf" providerId="ADAL" clId="{161DB30D-75E2-47CA-A790-5554AA9AD950}" dt="2017-08-31T18:05:17.396" v="1801" actId="14100"/>
          <ac:spMkLst>
            <pc:docMk/>
            <pc:sldMk cId="2746976289" sldId="307"/>
            <ac:spMk id="3" creationId="{A13C38DC-B1F8-4E9F-B672-D3B546957660}"/>
          </ac:spMkLst>
        </pc:spChg>
        <pc:grpChg chg="add mod">
          <ac:chgData name="Paul Tinkler" userId="bcebf29c-73c2-433d-80d2-6bad896374bf" providerId="ADAL" clId="{161DB30D-75E2-47CA-A790-5554AA9AD950}" dt="2017-08-31T18:05:50.676" v="1803" actId="1076"/>
          <ac:grpSpMkLst>
            <pc:docMk/>
            <pc:sldMk cId="2746976289" sldId="307"/>
            <ac:grpSpMk id="4" creationId="{E5967C33-0ABD-4EE7-AC71-7712AF18F096}"/>
          </ac:grpSpMkLst>
        </pc:grpChg>
      </pc:sldChg>
      <pc:sldChg chg="modSp add">
        <pc:chgData name="Paul Tinkler" userId="bcebf29c-73c2-433d-80d2-6bad896374bf" providerId="ADAL" clId="{161DB30D-75E2-47CA-A790-5554AA9AD950}" dt="2017-08-31T18:07:43.793" v="1828" actId="20577"/>
        <pc:sldMkLst>
          <pc:docMk/>
          <pc:sldMk cId="2546740149" sldId="308"/>
        </pc:sldMkLst>
        <pc:spChg chg="mod">
          <ac:chgData name="Paul Tinkler" userId="bcebf29c-73c2-433d-80d2-6bad896374bf" providerId="ADAL" clId="{161DB30D-75E2-47CA-A790-5554AA9AD950}" dt="2017-08-31T18:06:29.008" v="1807" actId="2711"/>
          <ac:spMkLst>
            <pc:docMk/>
            <pc:sldMk cId="2546740149" sldId="308"/>
            <ac:spMk id="2" creationId="{250A3A3E-9E64-4974-AEFE-A2A8977A9851}"/>
          </ac:spMkLst>
        </pc:spChg>
        <pc:spChg chg="mod">
          <ac:chgData name="Paul Tinkler" userId="bcebf29c-73c2-433d-80d2-6bad896374bf" providerId="ADAL" clId="{161DB30D-75E2-47CA-A790-5554AA9AD950}" dt="2017-08-31T18:07:43.793" v="1828" actId="20577"/>
          <ac:spMkLst>
            <pc:docMk/>
            <pc:sldMk cId="2546740149" sldId="308"/>
            <ac:spMk id="3" creationId="{A0D815B1-5082-4C08-AAF4-ECC4B03730A8}"/>
          </ac:spMkLst>
        </pc:spChg>
      </pc:sldChg>
      <pc:sldChg chg="modSp add">
        <pc:chgData name="Paul Tinkler" userId="bcebf29c-73c2-433d-80d2-6bad896374bf" providerId="ADAL" clId="{161DB30D-75E2-47CA-A790-5554AA9AD950}" dt="2017-08-31T18:08:50.961" v="1839" actId="2711"/>
        <pc:sldMkLst>
          <pc:docMk/>
          <pc:sldMk cId="70654794" sldId="309"/>
        </pc:sldMkLst>
        <pc:spChg chg="mod">
          <ac:chgData name="Paul Tinkler" userId="bcebf29c-73c2-433d-80d2-6bad896374bf" providerId="ADAL" clId="{161DB30D-75E2-47CA-A790-5554AA9AD950}" dt="2017-08-31T18:08:30.924" v="1836" actId="2711"/>
          <ac:spMkLst>
            <pc:docMk/>
            <pc:sldMk cId="70654794" sldId="309"/>
            <ac:spMk id="2" creationId="{926CE346-A512-4E68-BC30-2F3150AB1D8D}"/>
          </ac:spMkLst>
        </pc:spChg>
        <pc:spChg chg="mod">
          <ac:chgData name="Paul Tinkler" userId="bcebf29c-73c2-433d-80d2-6bad896374bf" providerId="ADAL" clId="{161DB30D-75E2-47CA-A790-5554AA9AD950}" dt="2017-08-31T18:08:50.961" v="1839" actId="2711"/>
          <ac:spMkLst>
            <pc:docMk/>
            <pc:sldMk cId="70654794" sldId="309"/>
            <ac:spMk id="3" creationId="{EC2DBA40-CCBB-47C9-8ADF-DC16FAAE515A}"/>
          </ac:spMkLst>
        </pc:spChg>
      </pc:sldChg>
      <pc:sldChg chg="modSp add">
        <pc:chgData name="Paul Tinkler" userId="bcebf29c-73c2-433d-80d2-6bad896374bf" providerId="ADAL" clId="{161DB30D-75E2-47CA-A790-5554AA9AD950}" dt="2017-08-31T18:11:29.651" v="1856" actId="113"/>
        <pc:sldMkLst>
          <pc:docMk/>
          <pc:sldMk cId="609043480" sldId="310"/>
        </pc:sldMkLst>
        <pc:spChg chg="mod">
          <ac:chgData name="Paul Tinkler" userId="bcebf29c-73c2-433d-80d2-6bad896374bf" providerId="ADAL" clId="{161DB30D-75E2-47CA-A790-5554AA9AD950}" dt="2017-08-31T18:10:53.196" v="1851" actId="113"/>
          <ac:spMkLst>
            <pc:docMk/>
            <pc:sldMk cId="609043480" sldId="310"/>
            <ac:spMk id="2" creationId="{66C56469-9516-475D-B475-6CA05C12BE97}"/>
          </ac:spMkLst>
        </pc:spChg>
        <pc:spChg chg="mod">
          <ac:chgData name="Paul Tinkler" userId="bcebf29c-73c2-433d-80d2-6bad896374bf" providerId="ADAL" clId="{161DB30D-75E2-47CA-A790-5554AA9AD950}" dt="2017-08-31T18:11:29.651" v="1856" actId="113"/>
          <ac:spMkLst>
            <pc:docMk/>
            <pc:sldMk cId="609043480" sldId="310"/>
            <ac:spMk id="3" creationId="{25602AE3-5073-4407-988F-B63B3E840582}"/>
          </ac:spMkLst>
        </pc:spChg>
      </pc:sldChg>
      <pc:sldChg chg="add del">
        <pc:chgData name="Paul Tinkler" userId="bcebf29c-73c2-433d-80d2-6bad896374bf" providerId="ADAL" clId="{161DB30D-75E2-47CA-A790-5554AA9AD950}" dt="2017-08-31T18:13:17.490" v="1862" actId="2696"/>
        <pc:sldMkLst>
          <pc:docMk/>
          <pc:sldMk cId="239862566" sldId="311"/>
        </pc:sldMkLst>
      </pc:sldChg>
      <pc:sldChg chg="modSp add">
        <pc:chgData name="Paul Tinkler" userId="bcebf29c-73c2-433d-80d2-6bad896374bf" providerId="ADAL" clId="{161DB30D-75E2-47CA-A790-5554AA9AD950}" dt="2017-09-03T21:41:09.296" v="3230"/>
        <pc:sldMkLst>
          <pc:docMk/>
          <pc:sldMk cId="3351115751" sldId="311"/>
        </pc:sldMkLst>
        <pc:spChg chg="mod">
          <ac:chgData name="Paul Tinkler" userId="bcebf29c-73c2-433d-80d2-6bad896374bf" providerId="ADAL" clId="{161DB30D-75E2-47CA-A790-5554AA9AD950}" dt="2017-08-31T18:29:50.306" v="2074" actId="20577"/>
          <ac:spMkLst>
            <pc:docMk/>
            <pc:sldMk cId="3351115751" sldId="311"/>
            <ac:spMk id="2" creationId="{9DA9A932-6425-4DAF-9622-97C503133B31}"/>
          </ac:spMkLst>
        </pc:spChg>
        <pc:spChg chg="mod">
          <ac:chgData name="Paul Tinkler" userId="bcebf29c-73c2-433d-80d2-6bad896374bf" providerId="ADAL" clId="{161DB30D-75E2-47CA-A790-5554AA9AD950}" dt="2017-09-03T21:41:09.296" v="3230"/>
          <ac:spMkLst>
            <pc:docMk/>
            <pc:sldMk cId="3351115751" sldId="311"/>
            <ac:spMk id="3" creationId="{80BD2DE8-3F38-4CEB-80E5-270D6D5AC7FC}"/>
          </ac:spMkLst>
        </pc:spChg>
      </pc:sldChg>
      <pc:sldChg chg="addSp delSp modSp add modAnim modNotesTx">
        <pc:chgData name="Paul Tinkler" userId="bcebf29c-73c2-433d-80d2-6bad896374bf" providerId="ADAL" clId="{161DB30D-75E2-47CA-A790-5554AA9AD950}" dt="2017-08-31T18:34:55.906" v="2502" actId="20577"/>
        <pc:sldMkLst>
          <pc:docMk/>
          <pc:sldMk cId="1687713100" sldId="312"/>
        </pc:sldMkLst>
        <pc:spChg chg="mod">
          <ac:chgData name="Paul Tinkler" userId="bcebf29c-73c2-433d-80d2-6bad896374bf" providerId="ADAL" clId="{161DB30D-75E2-47CA-A790-5554AA9AD950}" dt="2017-08-31T18:33:08.482" v="2263" actId="20577"/>
          <ac:spMkLst>
            <pc:docMk/>
            <pc:sldMk cId="1687713100" sldId="312"/>
            <ac:spMk id="2" creationId="{9F15F34C-5459-4E6B-9DD7-17A63262FB1E}"/>
          </ac:spMkLst>
        </pc:spChg>
        <pc:spChg chg="del">
          <ac:chgData name="Paul Tinkler" userId="bcebf29c-73c2-433d-80d2-6bad896374bf" providerId="ADAL" clId="{161DB30D-75E2-47CA-A790-5554AA9AD950}" dt="2017-08-31T18:32:44.429" v="2253" actId="20577"/>
          <ac:spMkLst>
            <pc:docMk/>
            <pc:sldMk cId="1687713100" sldId="312"/>
            <ac:spMk id="3" creationId="{2FCFFA2B-75EE-4455-BC29-C75253C6B808}"/>
          </ac:spMkLst>
        </pc:spChg>
        <pc:picChg chg="add mod">
          <ac:chgData name="Paul Tinkler" userId="bcebf29c-73c2-433d-80d2-6bad896374bf" providerId="ADAL" clId="{161DB30D-75E2-47CA-A790-5554AA9AD950}" dt="2017-08-31T18:33:19.687" v="2266" actId="1076"/>
          <ac:picMkLst>
            <pc:docMk/>
            <pc:sldMk cId="1687713100" sldId="312"/>
            <ac:picMk id="4" creationId="{AB56374E-14C3-4A8C-837A-5462C876E8C5}"/>
          </ac:picMkLst>
        </pc:picChg>
      </pc:sldChg>
      <pc:sldChg chg="addSp delSp modSp add">
        <pc:chgData name="Paul Tinkler" userId="bcebf29c-73c2-433d-80d2-6bad896374bf" providerId="ADAL" clId="{161DB30D-75E2-47CA-A790-5554AA9AD950}" dt="2017-09-03T21:34:27.317" v="2744" actId="20577"/>
        <pc:sldMkLst>
          <pc:docMk/>
          <pc:sldMk cId="1221049948" sldId="313"/>
        </pc:sldMkLst>
        <pc:spChg chg="mod">
          <ac:chgData name="Paul Tinkler" userId="bcebf29c-73c2-433d-80d2-6bad896374bf" providerId="ADAL" clId="{161DB30D-75E2-47CA-A790-5554AA9AD950}" dt="2017-09-03T21:34:27.317" v="2744" actId="20577"/>
          <ac:spMkLst>
            <pc:docMk/>
            <pc:sldMk cId="1221049948" sldId="313"/>
            <ac:spMk id="2" creationId="{89100446-BED2-4B66-91E0-C30BE2DDA36E}"/>
          </ac:spMkLst>
        </pc:spChg>
        <pc:spChg chg="mod">
          <ac:chgData name="Paul Tinkler" userId="bcebf29c-73c2-433d-80d2-6bad896374bf" providerId="ADAL" clId="{161DB30D-75E2-47CA-A790-5554AA9AD950}" dt="2017-09-03T21:34:05.095" v="2727" actId="1076"/>
          <ac:spMkLst>
            <pc:docMk/>
            <pc:sldMk cId="1221049948" sldId="313"/>
            <ac:spMk id="3" creationId="{AE01DBF8-E779-4E08-BDF8-9CBDD15DCCA8}"/>
          </ac:spMkLst>
        </pc:spChg>
        <pc:spChg chg="add del mod">
          <ac:chgData name="Paul Tinkler" userId="bcebf29c-73c2-433d-80d2-6bad896374bf" providerId="ADAL" clId="{161DB30D-75E2-47CA-A790-5554AA9AD950}" dt="2017-09-03T21:33:49.331" v="2722" actId="478"/>
          <ac:spMkLst>
            <pc:docMk/>
            <pc:sldMk cId="1221049948" sldId="313"/>
            <ac:spMk id="6" creationId="{619F826C-8E0E-4766-A267-41D46AB2307F}"/>
          </ac:spMkLst>
        </pc:spChg>
        <pc:picChg chg="add mod">
          <ac:chgData name="Paul Tinkler" userId="bcebf29c-73c2-433d-80d2-6bad896374bf" providerId="ADAL" clId="{161DB30D-75E2-47CA-A790-5554AA9AD950}" dt="2017-09-03T21:34:15.527" v="2730" actId="14100"/>
          <ac:picMkLst>
            <pc:docMk/>
            <pc:sldMk cId="1221049948" sldId="313"/>
            <ac:picMk id="5" creationId="{C53BB649-3428-4518-BBA9-6A6FCE61ABE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FF6E7-6029-40B4-BB70-B8DAB8E8298F}"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CC72B334-0517-4FAA-B574-6C3EDFA06236}">
      <dgm:prSet phldrT="[Text]"/>
      <dgm:spPr/>
      <dgm:t>
        <a:bodyPr/>
        <a:lstStyle/>
        <a:p>
          <a:r>
            <a:rPr lang="en-GB" dirty="0"/>
            <a:t>1</a:t>
          </a:r>
        </a:p>
      </dgm:t>
    </dgm:pt>
    <dgm:pt modelId="{2123EC3D-8609-438B-B02E-39B90F8CA2ED}" type="parTrans" cxnId="{89CD1C53-78EA-439F-910E-919F7962F003}">
      <dgm:prSet/>
      <dgm:spPr/>
      <dgm:t>
        <a:bodyPr/>
        <a:lstStyle/>
        <a:p>
          <a:endParaRPr lang="en-GB"/>
        </a:p>
      </dgm:t>
    </dgm:pt>
    <dgm:pt modelId="{EDA172DA-6B8F-463B-B73C-68E746C166E1}" type="sibTrans" cxnId="{89CD1C53-78EA-439F-910E-919F7962F003}">
      <dgm:prSet/>
      <dgm:spPr/>
      <dgm:t>
        <a:bodyPr/>
        <a:lstStyle/>
        <a:p>
          <a:endParaRPr lang="en-GB"/>
        </a:p>
      </dgm:t>
    </dgm:pt>
    <dgm:pt modelId="{CC1C9B1E-FFE0-434F-9428-B757E8F5AAA0}">
      <dgm:prSet phldrT="[Text]" custT="1"/>
      <dgm:spPr/>
      <dgm:t>
        <a:bodyPr/>
        <a:lstStyle/>
        <a:p>
          <a:r>
            <a:rPr lang="en-GB" sz="1600" dirty="0"/>
            <a:t>Vague</a:t>
          </a:r>
        </a:p>
      </dgm:t>
    </dgm:pt>
    <dgm:pt modelId="{5393747A-1407-4A37-8A0E-0676211033EF}" type="parTrans" cxnId="{2C97640A-3947-4265-8A8D-46A15393316E}">
      <dgm:prSet/>
      <dgm:spPr/>
      <dgm:t>
        <a:bodyPr/>
        <a:lstStyle/>
        <a:p>
          <a:endParaRPr lang="en-GB"/>
        </a:p>
      </dgm:t>
    </dgm:pt>
    <dgm:pt modelId="{57DBFBD9-B759-4E06-9A74-FB96D8AD9452}" type="sibTrans" cxnId="{2C97640A-3947-4265-8A8D-46A15393316E}">
      <dgm:prSet/>
      <dgm:spPr/>
      <dgm:t>
        <a:bodyPr/>
        <a:lstStyle/>
        <a:p>
          <a:endParaRPr lang="en-GB"/>
        </a:p>
      </dgm:t>
    </dgm:pt>
    <dgm:pt modelId="{4F35398D-20B0-4339-88F6-E03E4F4C3244}">
      <dgm:prSet phldrT="[Text]" custT="1"/>
      <dgm:spPr/>
      <dgm:t>
        <a:bodyPr/>
        <a:lstStyle/>
        <a:p>
          <a:r>
            <a:rPr lang="en-GB" sz="1600" dirty="0"/>
            <a:t>Pie in the sky</a:t>
          </a:r>
        </a:p>
      </dgm:t>
    </dgm:pt>
    <dgm:pt modelId="{E334A2BF-E18F-4B79-A311-C20C4DFF4989}" type="parTrans" cxnId="{1B661A72-7FAB-467E-BBA5-DD59FF187FD3}">
      <dgm:prSet/>
      <dgm:spPr/>
      <dgm:t>
        <a:bodyPr/>
        <a:lstStyle/>
        <a:p>
          <a:endParaRPr lang="en-GB"/>
        </a:p>
      </dgm:t>
    </dgm:pt>
    <dgm:pt modelId="{979F3260-5325-4287-A351-CE980B7E308B}" type="sibTrans" cxnId="{1B661A72-7FAB-467E-BBA5-DD59FF187FD3}">
      <dgm:prSet/>
      <dgm:spPr/>
      <dgm:t>
        <a:bodyPr/>
        <a:lstStyle/>
        <a:p>
          <a:endParaRPr lang="en-GB"/>
        </a:p>
      </dgm:t>
    </dgm:pt>
    <dgm:pt modelId="{21694330-0624-4C61-A14D-CBDC48262C67}">
      <dgm:prSet phldrT="[Text]"/>
      <dgm:spPr/>
      <dgm:t>
        <a:bodyPr/>
        <a:lstStyle/>
        <a:p>
          <a:r>
            <a:rPr lang="en-GB" dirty="0"/>
            <a:t>10</a:t>
          </a:r>
        </a:p>
      </dgm:t>
    </dgm:pt>
    <dgm:pt modelId="{4070E8D6-CC2A-4BAE-A664-FC973A9AB1F9}" type="parTrans" cxnId="{C616D2ED-CAF3-4562-80D0-EFC7C1539E6A}">
      <dgm:prSet/>
      <dgm:spPr/>
      <dgm:t>
        <a:bodyPr/>
        <a:lstStyle/>
        <a:p>
          <a:endParaRPr lang="en-GB"/>
        </a:p>
      </dgm:t>
    </dgm:pt>
    <dgm:pt modelId="{F28AF542-4BF4-4039-BCAF-15F2475B6C4B}" type="sibTrans" cxnId="{C616D2ED-CAF3-4562-80D0-EFC7C1539E6A}">
      <dgm:prSet/>
      <dgm:spPr/>
      <dgm:t>
        <a:bodyPr/>
        <a:lstStyle/>
        <a:p>
          <a:endParaRPr lang="en-GB"/>
        </a:p>
      </dgm:t>
    </dgm:pt>
    <dgm:pt modelId="{E8E3DFA5-3F4A-49A4-A0F6-E317AF298018}">
      <dgm:prSet phldrT="[Text]" custT="1"/>
      <dgm:spPr/>
      <dgm:t>
        <a:bodyPr/>
        <a:lstStyle/>
        <a:p>
          <a:r>
            <a:rPr lang="en-GB" sz="1600" dirty="0"/>
            <a:t>Is SMART</a:t>
          </a:r>
        </a:p>
      </dgm:t>
    </dgm:pt>
    <dgm:pt modelId="{A9AD577A-0750-47CC-B74C-424A9EFBDCAF}" type="parTrans" cxnId="{803E52DD-5F88-4858-B37A-8C835EB2AED8}">
      <dgm:prSet/>
      <dgm:spPr/>
      <dgm:t>
        <a:bodyPr/>
        <a:lstStyle/>
        <a:p>
          <a:endParaRPr lang="en-GB"/>
        </a:p>
      </dgm:t>
    </dgm:pt>
    <dgm:pt modelId="{EDBF96F3-1049-4D33-869B-A65247BACCC2}" type="sibTrans" cxnId="{803E52DD-5F88-4858-B37A-8C835EB2AED8}">
      <dgm:prSet/>
      <dgm:spPr/>
      <dgm:t>
        <a:bodyPr/>
        <a:lstStyle/>
        <a:p>
          <a:endParaRPr lang="en-GB"/>
        </a:p>
      </dgm:t>
    </dgm:pt>
    <dgm:pt modelId="{2A4380AB-2ADA-4B4B-AF43-91B8C87C45EC}">
      <dgm:prSet phldrT="[Text]"/>
      <dgm:spPr/>
      <dgm:t>
        <a:bodyPr/>
        <a:lstStyle/>
        <a:p>
          <a:r>
            <a:rPr lang="en-GB" dirty="0"/>
            <a:t>Totally Achievable</a:t>
          </a:r>
        </a:p>
      </dgm:t>
    </dgm:pt>
    <dgm:pt modelId="{3C320D0C-6F76-4299-8BB6-631D010B38FB}" type="parTrans" cxnId="{3DB0A764-B7D3-44D4-8864-5BC822DFF654}">
      <dgm:prSet/>
      <dgm:spPr/>
      <dgm:t>
        <a:bodyPr/>
        <a:lstStyle/>
        <a:p>
          <a:endParaRPr lang="en-GB"/>
        </a:p>
      </dgm:t>
    </dgm:pt>
    <dgm:pt modelId="{155B5812-8737-481C-BC54-F453B704DD78}" type="sibTrans" cxnId="{3DB0A764-B7D3-44D4-8864-5BC822DFF654}">
      <dgm:prSet/>
      <dgm:spPr/>
      <dgm:t>
        <a:bodyPr/>
        <a:lstStyle/>
        <a:p>
          <a:endParaRPr lang="en-GB"/>
        </a:p>
      </dgm:t>
    </dgm:pt>
    <dgm:pt modelId="{30BE0516-5607-4CC7-8EDB-535CACE499B6}">
      <dgm:prSet custT="1"/>
      <dgm:spPr/>
      <dgm:t>
        <a:bodyPr/>
        <a:lstStyle/>
        <a:p>
          <a:r>
            <a:rPr lang="en-GB" sz="1600" dirty="0"/>
            <a:t>Unachievable</a:t>
          </a:r>
        </a:p>
      </dgm:t>
    </dgm:pt>
    <dgm:pt modelId="{F57AF740-7582-4F25-BB78-9FE9AFA7D487}" type="parTrans" cxnId="{663972D3-201C-4522-B3D4-C4EE17FC8F72}">
      <dgm:prSet/>
      <dgm:spPr/>
      <dgm:t>
        <a:bodyPr/>
        <a:lstStyle/>
        <a:p>
          <a:endParaRPr lang="en-GB"/>
        </a:p>
      </dgm:t>
    </dgm:pt>
    <dgm:pt modelId="{CFBA00D1-BDB4-43A0-AD99-3F2364CBD19A}" type="sibTrans" cxnId="{663972D3-201C-4522-B3D4-C4EE17FC8F72}">
      <dgm:prSet/>
      <dgm:spPr/>
      <dgm:t>
        <a:bodyPr/>
        <a:lstStyle/>
        <a:p>
          <a:endParaRPr lang="en-GB"/>
        </a:p>
      </dgm:t>
    </dgm:pt>
    <dgm:pt modelId="{0BAB9687-CA65-41F6-B137-473650F26042}">
      <dgm:prSet custT="1"/>
      <dgm:spPr/>
      <dgm:t>
        <a:bodyPr/>
        <a:lstStyle/>
        <a:p>
          <a:r>
            <a:rPr lang="en-GB" sz="1600" dirty="0"/>
            <a:t>Written in a single sentence</a:t>
          </a:r>
        </a:p>
      </dgm:t>
    </dgm:pt>
    <dgm:pt modelId="{86E4FFC8-AE23-48D7-A111-F98B562C5A21}" type="parTrans" cxnId="{939B0890-F6D7-412D-A54B-8FF6507C2684}">
      <dgm:prSet/>
      <dgm:spPr/>
      <dgm:t>
        <a:bodyPr/>
        <a:lstStyle/>
        <a:p>
          <a:endParaRPr lang="en-GB"/>
        </a:p>
      </dgm:t>
    </dgm:pt>
    <dgm:pt modelId="{B594BAB9-F3B4-4F55-966B-6125CCF7CCFD}" type="sibTrans" cxnId="{939B0890-F6D7-412D-A54B-8FF6507C2684}">
      <dgm:prSet/>
      <dgm:spPr/>
      <dgm:t>
        <a:bodyPr/>
        <a:lstStyle/>
        <a:p>
          <a:endParaRPr lang="en-GB"/>
        </a:p>
      </dgm:t>
    </dgm:pt>
    <dgm:pt modelId="{953F9AF3-C42E-4624-B4CB-137B97D957DF}" type="pres">
      <dgm:prSet presAssocID="{DCEFF6E7-6029-40B4-BB70-B8DAB8E8298F}" presName="Name0" presStyleCnt="0">
        <dgm:presLayoutVars>
          <dgm:dir/>
          <dgm:animLvl val="lvl"/>
          <dgm:resizeHandles val="exact"/>
        </dgm:presLayoutVars>
      </dgm:prSet>
      <dgm:spPr/>
      <dgm:t>
        <a:bodyPr/>
        <a:lstStyle/>
        <a:p>
          <a:endParaRPr lang="en-US"/>
        </a:p>
      </dgm:t>
    </dgm:pt>
    <dgm:pt modelId="{01228C42-5CD0-44B3-BDFB-85CAF6E5A061}" type="pres">
      <dgm:prSet presAssocID="{CC72B334-0517-4FAA-B574-6C3EDFA06236}" presName="vertFlow" presStyleCnt="0"/>
      <dgm:spPr/>
    </dgm:pt>
    <dgm:pt modelId="{3BF57DC2-4049-449B-B678-1B69E8AEEC85}" type="pres">
      <dgm:prSet presAssocID="{CC72B334-0517-4FAA-B574-6C3EDFA06236}" presName="header" presStyleLbl="node1" presStyleIdx="0" presStyleCnt="2" custLinFactNeighborX="-37" custLinFactNeighborY="-29013"/>
      <dgm:spPr/>
      <dgm:t>
        <a:bodyPr/>
        <a:lstStyle/>
        <a:p>
          <a:endParaRPr lang="en-US"/>
        </a:p>
      </dgm:t>
    </dgm:pt>
    <dgm:pt modelId="{460BA292-9FD5-4681-B124-A40A11F74B4F}" type="pres">
      <dgm:prSet presAssocID="{5393747A-1407-4A37-8A0E-0676211033EF}" presName="parTrans" presStyleLbl="sibTrans2D1" presStyleIdx="0" presStyleCnt="6"/>
      <dgm:spPr/>
      <dgm:t>
        <a:bodyPr/>
        <a:lstStyle/>
        <a:p>
          <a:endParaRPr lang="en-US"/>
        </a:p>
      </dgm:t>
    </dgm:pt>
    <dgm:pt modelId="{8B6724C8-4A0F-48A9-A573-2F480D9D7E29}" type="pres">
      <dgm:prSet presAssocID="{CC1C9B1E-FFE0-434F-9428-B757E8F5AAA0}" presName="child" presStyleLbl="alignAccFollowNode1" presStyleIdx="0" presStyleCnt="6">
        <dgm:presLayoutVars>
          <dgm:chMax val="0"/>
          <dgm:bulletEnabled val="1"/>
        </dgm:presLayoutVars>
      </dgm:prSet>
      <dgm:spPr/>
      <dgm:t>
        <a:bodyPr/>
        <a:lstStyle/>
        <a:p>
          <a:endParaRPr lang="en-US"/>
        </a:p>
      </dgm:t>
    </dgm:pt>
    <dgm:pt modelId="{5510959F-0EE6-44B4-974E-65E979A509A6}" type="pres">
      <dgm:prSet presAssocID="{57DBFBD9-B759-4E06-9A74-FB96D8AD9452}" presName="sibTrans" presStyleLbl="sibTrans2D1" presStyleIdx="1" presStyleCnt="6"/>
      <dgm:spPr/>
      <dgm:t>
        <a:bodyPr/>
        <a:lstStyle/>
        <a:p>
          <a:endParaRPr lang="en-US"/>
        </a:p>
      </dgm:t>
    </dgm:pt>
    <dgm:pt modelId="{C693FB2C-1494-49B1-A565-99CA2A3C205D}" type="pres">
      <dgm:prSet presAssocID="{4F35398D-20B0-4339-88F6-E03E4F4C3244}" presName="child" presStyleLbl="alignAccFollowNode1" presStyleIdx="1" presStyleCnt="6">
        <dgm:presLayoutVars>
          <dgm:chMax val="0"/>
          <dgm:bulletEnabled val="1"/>
        </dgm:presLayoutVars>
      </dgm:prSet>
      <dgm:spPr/>
      <dgm:t>
        <a:bodyPr/>
        <a:lstStyle/>
        <a:p>
          <a:endParaRPr lang="en-US"/>
        </a:p>
      </dgm:t>
    </dgm:pt>
    <dgm:pt modelId="{FA907464-864F-485B-9D95-3561E330CD33}" type="pres">
      <dgm:prSet presAssocID="{979F3260-5325-4287-A351-CE980B7E308B}" presName="sibTrans" presStyleLbl="sibTrans2D1" presStyleIdx="2" presStyleCnt="6"/>
      <dgm:spPr/>
      <dgm:t>
        <a:bodyPr/>
        <a:lstStyle/>
        <a:p>
          <a:endParaRPr lang="en-US"/>
        </a:p>
      </dgm:t>
    </dgm:pt>
    <dgm:pt modelId="{C07C3C13-74B4-41B7-8EE3-88F93F992BF9}" type="pres">
      <dgm:prSet presAssocID="{30BE0516-5607-4CC7-8EDB-535CACE499B6}" presName="child" presStyleLbl="alignAccFollowNode1" presStyleIdx="2" presStyleCnt="6">
        <dgm:presLayoutVars>
          <dgm:chMax val="0"/>
          <dgm:bulletEnabled val="1"/>
        </dgm:presLayoutVars>
      </dgm:prSet>
      <dgm:spPr/>
      <dgm:t>
        <a:bodyPr/>
        <a:lstStyle/>
        <a:p>
          <a:endParaRPr lang="en-US"/>
        </a:p>
      </dgm:t>
    </dgm:pt>
    <dgm:pt modelId="{1C631EE6-6EE7-4C28-8095-135169946079}" type="pres">
      <dgm:prSet presAssocID="{CC72B334-0517-4FAA-B574-6C3EDFA06236}" presName="hSp" presStyleCnt="0"/>
      <dgm:spPr/>
    </dgm:pt>
    <dgm:pt modelId="{07D975DA-27A5-47E7-94C1-95EFCD2AAE36}" type="pres">
      <dgm:prSet presAssocID="{21694330-0624-4C61-A14D-CBDC48262C67}" presName="vertFlow" presStyleCnt="0"/>
      <dgm:spPr/>
    </dgm:pt>
    <dgm:pt modelId="{B8820784-F22F-4B58-BF18-315B7BCFE331}" type="pres">
      <dgm:prSet presAssocID="{21694330-0624-4C61-A14D-CBDC48262C67}" presName="header" presStyleLbl="node1" presStyleIdx="1" presStyleCnt="2" custLinFactNeighborX="2136" custLinFactNeighborY="-21977"/>
      <dgm:spPr/>
      <dgm:t>
        <a:bodyPr/>
        <a:lstStyle/>
        <a:p>
          <a:endParaRPr lang="en-US"/>
        </a:p>
      </dgm:t>
    </dgm:pt>
    <dgm:pt modelId="{6A2DA591-DA2C-4894-AC6C-07EDA985EEF3}" type="pres">
      <dgm:prSet presAssocID="{A9AD577A-0750-47CC-B74C-424A9EFBDCAF}" presName="parTrans" presStyleLbl="sibTrans2D1" presStyleIdx="3" presStyleCnt="6"/>
      <dgm:spPr/>
      <dgm:t>
        <a:bodyPr/>
        <a:lstStyle/>
        <a:p>
          <a:endParaRPr lang="en-US"/>
        </a:p>
      </dgm:t>
    </dgm:pt>
    <dgm:pt modelId="{C3480D96-D8D2-49E9-B603-4FBE79E475F9}" type="pres">
      <dgm:prSet presAssocID="{E8E3DFA5-3F4A-49A4-A0F6-E317AF298018}" presName="child" presStyleLbl="alignAccFollowNode1" presStyleIdx="3" presStyleCnt="6">
        <dgm:presLayoutVars>
          <dgm:chMax val="0"/>
          <dgm:bulletEnabled val="1"/>
        </dgm:presLayoutVars>
      </dgm:prSet>
      <dgm:spPr/>
      <dgm:t>
        <a:bodyPr/>
        <a:lstStyle/>
        <a:p>
          <a:endParaRPr lang="en-US"/>
        </a:p>
      </dgm:t>
    </dgm:pt>
    <dgm:pt modelId="{A97DAE69-2E70-4DC1-BED9-4B57F2306079}" type="pres">
      <dgm:prSet presAssocID="{EDBF96F3-1049-4D33-869B-A65247BACCC2}" presName="sibTrans" presStyleLbl="sibTrans2D1" presStyleIdx="4" presStyleCnt="6"/>
      <dgm:spPr/>
      <dgm:t>
        <a:bodyPr/>
        <a:lstStyle/>
        <a:p>
          <a:endParaRPr lang="en-US"/>
        </a:p>
      </dgm:t>
    </dgm:pt>
    <dgm:pt modelId="{3FE63056-813A-4F62-ABBD-F7A96C3A920E}" type="pres">
      <dgm:prSet presAssocID="{0BAB9687-CA65-41F6-B137-473650F26042}" presName="child" presStyleLbl="alignAccFollowNode1" presStyleIdx="4" presStyleCnt="6">
        <dgm:presLayoutVars>
          <dgm:chMax val="0"/>
          <dgm:bulletEnabled val="1"/>
        </dgm:presLayoutVars>
      </dgm:prSet>
      <dgm:spPr/>
      <dgm:t>
        <a:bodyPr/>
        <a:lstStyle/>
        <a:p>
          <a:endParaRPr lang="en-US"/>
        </a:p>
      </dgm:t>
    </dgm:pt>
    <dgm:pt modelId="{E618BF11-42A1-4A1E-B0E0-041F6FB686BE}" type="pres">
      <dgm:prSet presAssocID="{B594BAB9-F3B4-4F55-966B-6125CCF7CCFD}" presName="sibTrans" presStyleLbl="sibTrans2D1" presStyleIdx="5" presStyleCnt="6"/>
      <dgm:spPr/>
      <dgm:t>
        <a:bodyPr/>
        <a:lstStyle/>
        <a:p>
          <a:endParaRPr lang="en-US"/>
        </a:p>
      </dgm:t>
    </dgm:pt>
    <dgm:pt modelId="{3BA9CDC6-FE5C-4742-8CFD-BF8FB2B70FFE}" type="pres">
      <dgm:prSet presAssocID="{2A4380AB-2ADA-4B4B-AF43-91B8C87C45EC}" presName="child" presStyleLbl="alignAccFollowNode1" presStyleIdx="5" presStyleCnt="6">
        <dgm:presLayoutVars>
          <dgm:chMax val="0"/>
          <dgm:bulletEnabled val="1"/>
        </dgm:presLayoutVars>
      </dgm:prSet>
      <dgm:spPr/>
      <dgm:t>
        <a:bodyPr/>
        <a:lstStyle/>
        <a:p>
          <a:endParaRPr lang="en-US"/>
        </a:p>
      </dgm:t>
    </dgm:pt>
  </dgm:ptLst>
  <dgm:cxnLst>
    <dgm:cxn modelId="{1B661A72-7FAB-467E-BBA5-DD59FF187FD3}" srcId="{CC72B334-0517-4FAA-B574-6C3EDFA06236}" destId="{4F35398D-20B0-4339-88F6-E03E4F4C3244}" srcOrd="1" destOrd="0" parTransId="{E334A2BF-E18F-4B79-A311-C20C4DFF4989}" sibTransId="{979F3260-5325-4287-A351-CE980B7E308B}"/>
    <dgm:cxn modelId="{5074790A-9856-447E-AB5E-692C3A509820}" type="presOf" srcId="{DCEFF6E7-6029-40B4-BB70-B8DAB8E8298F}" destId="{953F9AF3-C42E-4624-B4CB-137B97D957DF}" srcOrd="0" destOrd="0" presId="urn:microsoft.com/office/officeart/2005/8/layout/lProcess1"/>
    <dgm:cxn modelId="{803E52DD-5F88-4858-B37A-8C835EB2AED8}" srcId="{21694330-0624-4C61-A14D-CBDC48262C67}" destId="{E8E3DFA5-3F4A-49A4-A0F6-E317AF298018}" srcOrd="0" destOrd="0" parTransId="{A9AD577A-0750-47CC-B74C-424A9EFBDCAF}" sibTransId="{EDBF96F3-1049-4D33-869B-A65247BACCC2}"/>
    <dgm:cxn modelId="{EFA77476-BA75-4A41-AD23-F1FCFF579B3B}" type="presOf" srcId="{57DBFBD9-B759-4E06-9A74-FB96D8AD9452}" destId="{5510959F-0EE6-44B4-974E-65E979A509A6}" srcOrd="0" destOrd="0" presId="urn:microsoft.com/office/officeart/2005/8/layout/lProcess1"/>
    <dgm:cxn modelId="{5A2C53F9-4365-474C-8A0D-6337A7B1DA66}" type="presOf" srcId="{5393747A-1407-4A37-8A0E-0676211033EF}" destId="{460BA292-9FD5-4681-B124-A40A11F74B4F}" srcOrd="0" destOrd="0" presId="urn:microsoft.com/office/officeart/2005/8/layout/lProcess1"/>
    <dgm:cxn modelId="{C2D09C81-0E9C-44D7-B7BB-6D954E616954}" type="presOf" srcId="{979F3260-5325-4287-A351-CE980B7E308B}" destId="{FA907464-864F-485B-9D95-3561E330CD33}" srcOrd="0" destOrd="0" presId="urn:microsoft.com/office/officeart/2005/8/layout/lProcess1"/>
    <dgm:cxn modelId="{A9CFCBC4-AF37-4EE0-AFCB-DA71868E6F6F}" type="presOf" srcId="{4F35398D-20B0-4339-88F6-E03E4F4C3244}" destId="{C693FB2C-1494-49B1-A565-99CA2A3C205D}" srcOrd="0" destOrd="0" presId="urn:microsoft.com/office/officeart/2005/8/layout/lProcess1"/>
    <dgm:cxn modelId="{89CD1C53-78EA-439F-910E-919F7962F003}" srcId="{DCEFF6E7-6029-40B4-BB70-B8DAB8E8298F}" destId="{CC72B334-0517-4FAA-B574-6C3EDFA06236}" srcOrd="0" destOrd="0" parTransId="{2123EC3D-8609-438B-B02E-39B90F8CA2ED}" sibTransId="{EDA172DA-6B8F-463B-B73C-68E746C166E1}"/>
    <dgm:cxn modelId="{04A32BE1-DF73-4F6E-8601-713F1F8FF499}" type="presOf" srcId="{E8E3DFA5-3F4A-49A4-A0F6-E317AF298018}" destId="{C3480D96-D8D2-49E9-B603-4FBE79E475F9}" srcOrd="0" destOrd="0" presId="urn:microsoft.com/office/officeart/2005/8/layout/lProcess1"/>
    <dgm:cxn modelId="{2C97640A-3947-4265-8A8D-46A15393316E}" srcId="{CC72B334-0517-4FAA-B574-6C3EDFA06236}" destId="{CC1C9B1E-FFE0-434F-9428-B757E8F5AAA0}" srcOrd="0" destOrd="0" parTransId="{5393747A-1407-4A37-8A0E-0676211033EF}" sibTransId="{57DBFBD9-B759-4E06-9A74-FB96D8AD9452}"/>
    <dgm:cxn modelId="{E56EED69-1303-48AB-81A2-C3A221576DD9}" type="presOf" srcId="{CC1C9B1E-FFE0-434F-9428-B757E8F5AAA0}" destId="{8B6724C8-4A0F-48A9-A573-2F480D9D7E29}" srcOrd="0" destOrd="0" presId="urn:microsoft.com/office/officeart/2005/8/layout/lProcess1"/>
    <dgm:cxn modelId="{8B0F8DCF-DE92-48D1-ADD9-89308DC70A04}" type="presOf" srcId="{21694330-0624-4C61-A14D-CBDC48262C67}" destId="{B8820784-F22F-4B58-BF18-315B7BCFE331}" srcOrd="0" destOrd="0" presId="urn:microsoft.com/office/officeart/2005/8/layout/lProcess1"/>
    <dgm:cxn modelId="{663972D3-201C-4522-B3D4-C4EE17FC8F72}" srcId="{CC72B334-0517-4FAA-B574-6C3EDFA06236}" destId="{30BE0516-5607-4CC7-8EDB-535CACE499B6}" srcOrd="2" destOrd="0" parTransId="{F57AF740-7582-4F25-BB78-9FE9AFA7D487}" sibTransId="{CFBA00D1-BDB4-43A0-AD99-3F2364CBD19A}"/>
    <dgm:cxn modelId="{74A2075A-8E86-46CE-BA53-2FA6D9DE6799}" type="presOf" srcId="{B594BAB9-F3B4-4F55-966B-6125CCF7CCFD}" destId="{E618BF11-42A1-4A1E-B0E0-041F6FB686BE}" srcOrd="0" destOrd="0" presId="urn:microsoft.com/office/officeart/2005/8/layout/lProcess1"/>
    <dgm:cxn modelId="{436251AC-0D03-4FD5-BC9E-80CF1EBF4D27}" type="presOf" srcId="{30BE0516-5607-4CC7-8EDB-535CACE499B6}" destId="{C07C3C13-74B4-41B7-8EE3-88F93F992BF9}" srcOrd="0" destOrd="0" presId="urn:microsoft.com/office/officeart/2005/8/layout/lProcess1"/>
    <dgm:cxn modelId="{33FDED7F-388F-4CB7-83F4-788FF0036F7C}" type="presOf" srcId="{EDBF96F3-1049-4D33-869B-A65247BACCC2}" destId="{A97DAE69-2E70-4DC1-BED9-4B57F2306079}" srcOrd="0" destOrd="0" presId="urn:microsoft.com/office/officeart/2005/8/layout/lProcess1"/>
    <dgm:cxn modelId="{BFA5204A-3EDC-4D54-B664-89EF552F00CD}" type="presOf" srcId="{2A4380AB-2ADA-4B4B-AF43-91B8C87C45EC}" destId="{3BA9CDC6-FE5C-4742-8CFD-BF8FB2B70FFE}" srcOrd="0" destOrd="0" presId="urn:microsoft.com/office/officeart/2005/8/layout/lProcess1"/>
    <dgm:cxn modelId="{2F175E22-3CAC-4070-99F1-4DEE32861463}" type="presOf" srcId="{0BAB9687-CA65-41F6-B137-473650F26042}" destId="{3FE63056-813A-4F62-ABBD-F7A96C3A920E}" srcOrd="0" destOrd="0" presId="urn:microsoft.com/office/officeart/2005/8/layout/lProcess1"/>
    <dgm:cxn modelId="{C9AD9C6E-4DFE-4A20-A65B-C90777819A59}" type="presOf" srcId="{CC72B334-0517-4FAA-B574-6C3EDFA06236}" destId="{3BF57DC2-4049-449B-B678-1B69E8AEEC85}" srcOrd="0" destOrd="0" presId="urn:microsoft.com/office/officeart/2005/8/layout/lProcess1"/>
    <dgm:cxn modelId="{3DB0A764-B7D3-44D4-8864-5BC822DFF654}" srcId="{21694330-0624-4C61-A14D-CBDC48262C67}" destId="{2A4380AB-2ADA-4B4B-AF43-91B8C87C45EC}" srcOrd="2" destOrd="0" parTransId="{3C320D0C-6F76-4299-8BB6-631D010B38FB}" sibTransId="{155B5812-8737-481C-BC54-F453B704DD78}"/>
    <dgm:cxn modelId="{C616D2ED-CAF3-4562-80D0-EFC7C1539E6A}" srcId="{DCEFF6E7-6029-40B4-BB70-B8DAB8E8298F}" destId="{21694330-0624-4C61-A14D-CBDC48262C67}" srcOrd="1" destOrd="0" parTransId="{4070E8D6-CC2A-4BAE-A664-FC973A9AB1F9}" sibTransId="{F28AF542-4BF4-4039-BCAF-15F2475B6C4B}"/>
    <dgm:cxn modelId="{EB4601C6-D29B-4AFB-A740-9C20471CB8EF}" type="presOf" srcId="{A9AD577A-0750-47CC-B74C-424A9EFBDCAF}" destId="{6A2DA591-DA2C-4894-AC6C-07EDA985EEF3}" srcOrd="0" destOrd="0" presId="urn:microsoft.com/office/officeart/2005/8/layout/lProcess1"/>
    <dgm:cxn modelId="{939B0890-F6D7-412D-A54B-8FF6507C2684}" srcId="{21694330-0624-4C61-A14D-CBDC48262C67}" destId="{0BAB9687-CA65-41F6-B137-473650F26042}" srcOrd="1" destOrd="0" parTransId="{86E4FFC8-AE23-48D7-A111-F98B562C5A21}" sibTransId="{B594BAB9-F3B4-4F55-966B-6125CCF7CCFD}"/>
    <dgm:cxn modelId="{27BC2FB2-F698-41D9-9012-28623875A057}" type="presParOf" srcId="{953F9AF3-C42E-4624-B4CB-137B97D957DF}" destId="{01228C42-5CD0-44B3-BDFB-85CAF6E5A061}" srcOrd="0" destOrd="0" presId="urn:microsoft.com/office/officeart/2005/8/layout/lProcess1"/>
    <dgm:cxn modelId="{030078F8-4F5A-464F-9D86-93555B8307AE}" type="presParOf" srcId="{01228C42-5CD0-44B3-BDFB-85CAF6E5A061}" destId="{3BF57DC2-4049-449B-B678-1B69E8AEEC85}" srcOrd="0" destOrd="0" presId="urn:microsoft.com/office/officeart/2005/8/layout/lProcess1"/>
    <dgm:cxn modelId="{64649F93-E868-4C3A-A273-E0EAC5BFC5B6}" type="presParOf" srcId="{01228C42-5CD0-44B3-BDFB-85CAF6E5A061}" destId="{460BA292-9FD5-4681-B124-A40A11F74B4F}" srcOrd="1" destOrd="0" presId="urn:microsoft.com/office/officeart/2005/8/layout/lProcess1"/>
    <dgm:cxn modelId="{B849D11B-BE5B-4553-A7C0-28A78A35BD70}" type="presParOf" srcId="{01228C42-5CD0-44B3-BDFB-85CAF6E5A061}" destId="{8B6724C8-4A0F-48A9-A573-2F480D9D7E29}" srcOrd="2" destOrd="0" presId="urn:microsoft.com/office/officeart/2005/8/layout/lProcess1"/>
    <dgm:cxn modelId="{F7F2B147-9B8B-45DC-8F49-58F30A9A645F}" type="presParOf" srcId="{01228C42-5CD0-44B3-BDFB-85CAF6E5A061}" destId="{5510959F-0EE6-44B4-974E-65E979A509A6}" srcOrd="3" destOrd="0" presId="urn:microsoft.com/office/officeart/2005/8/layout/lProcess1"/>
    <dgm:cxn modelId="{704B02DD-AB96-4B2B-AD4A-F9092303624E}" type="presParOf" srcId="{01228C42-5CD0-44B3-BDFB-85CAF6E5A061}" destId="{C693FB2C-1494-49B1-A565-99CA2A3C205D}" srcOrd="4" destOrd="0" presId="urn:microsoft.com/office/officeart/2005/8/layout/lProcess1"/>
    <dgm:cxn modelId="{D4C9E6A3-411E-49B6-860B-6BB9504E87AB}" type="presParOf" srcId="{01228C42-5CD0-44B3-BDFB-85CAF6E5A061}" destId="{FA907464-864F-485B-9D95-3561E330CD33}" srcOrd="5" destOrd="0" presId="urn:microsoft.com/office/officeart/2005/8/layout/lProcess1"/>
    <dgm:cxn modelId="{49728295-14C3-412D-9662-96562487405F}" type="presParOf" srcId="{01228C42-5CD0-44B3-BDFB-85CAF6E5A061}" destId="{C07C3C13-74B4-41B7-8EE3-88F93F992BF9}" srcOrd="6" destOrd="0" presId="urn:microsoft.com/office/officeart/2005/8/layout/lProcess1"/>
    <dgm:cxn modelId="{DD6F6EC7-24D2-49F7-B610-15CCA6499C55}" type="presParOf" srcId="{953F9AF3-C42E-4624-B4CB-137B97D957DF}" destId="{1C631EE6-6EE7-4C28-8095-135169946079}" srcOrd="1" destOrd="0" presId="urn:microsoft.com/office/officeart/2005/8/layout/lProcess1"/>
    <dgm:cxn modelId="{0DF79515-851A-4AA2-B00B-70A81C94F5B6}" type="presParOf" srcId="{953F9AF3-C42E-4624-B4CB-137B97D957DF}" destId="{07D975DA-27A5-47E7-94C1-95EFCD2AAE36}" srcOrd="2" destOrd="0" presId="urn:microsoft.com/office/officeart/2005/8/layout/lProcess1"/>
    <dgm:cxn modelId="{062A59BB-94FE-46CA-8550-7C45EBDC74AC}" type="presParOf" srcId="{07D975DA-27A5-47E7-94C1-95EFCD2AAE36}" destId="{B8820784-F22F-4B58-BF18-315B7BCFE331}" srcOrd="0" destOrd="0" presId="urn:microsoft.com/office/officeart/2005/8/layout/lProcess1"/>
    <dgm:cxn modelId="{866E5C0C-25F0-4283-B681-0534FEF24BD7}" type="presParOf" srcId="{07D975DA-27A5-47E7-94C1-95EFCD2AAE36}" destId="{6A2DA591-DA2C-4894-AC6C-07EDA985EEF3}" srcOrd="1" destOrd="0" presId="urn:microsoft.com/office/officeart/2005/8/layout/lProcess1"/>
    <dgm:cxn modelId="{0F501CB4-3E08-40B0-A76A-A7BDCB001B12}" type="presParOf" srcId="{07D975DA-27A5-47E7-94C1-95EFCD2AAE36}" destId="{C3480D96-D8D2-49E9-B603-4FBE79E475F9}" srcOrd="2" destOrd="0" presId="urn:microsoft.com/office/officeart/2005/8/layout/lProcess1"/>
    <dgm:cxn modelId="{2FF833B2-0CA9-421E-B1AD-2A886B079989}" type="presParOf" srcId="{07D975DA-27A5-47E7-94C1-95EFCD2AAE36}" destId="{A97DAE69-2E70-4DC1-BED9-4B57F2306079}" srcOrd="3" destOrd="0" presId="urn:microsoft.com/office/officeart/2005/8/layout/lProcess1"/>
    <dgm:cxn modelId="{D7900EA9-C9AB-4CC9-9762-6B624BA23B77}" type="presParOf" srcId="{07D975DA-27A5-47E7-94C1-95EFCD2AAE36}" destId="{3FE63056-813A-4F62-ABBD-F7A96C3A920E}" srcOrd="4" destOrd="0" presId="urn:microsoft.com/office/officeart/2005/8/layout/lProcess1"/>
    <dgm:cxn modelId="{8FB7DC81-AE36-4363-9BBC-C134C41C984F}" type="presParOf" srcId="{07D975DA-27A5-47E7-94C1-95EFCD2AAE36}" destId="{E618BF11-42A1-4A1E-B0E0-041F6FB686BE}" srcOrd="5" destOrd="0" presId="urn:microsoft.com/office/officeart/2005/8/layout/lProcess1"/>
    <dgm:cxn modelId="{983FEDC4-3A1F-4535-8113-1D5C6C67CC40}" type="presParOf" srcId="{07D975DA-27A5-47E7-94C1-95EFCD2AAE36}" destId="{3BA9CDC6-FE5C-4742-8CFD-BF8FB2B70FFE}" srcOrd="6"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57DC2-4049-449B-B678-1B69E8AEEC85}">
      <dsp:nvSpPr>
        <dsp:cNvPr id="0" name=""/>
        <dsp:cNvSpPr/>
      </dsp:nvSpPr>
      <dsp:spPr>
        <a:xfrm>
          <a:off x="1249" y="1253005"/>
          <a:ext cx="1546132" cy="386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a:t>1</a:t>
          </a:r>
        </a:p>
      </dsp:txBody>
      <dsp:txXfrm>
        <a:off x="12570" y="1264326"/>
        <a:ext cx="1523490" cy="363891"/>
      </dsp:txXfrm>
    </dsp:sp>
    <dsp:sp modelId="{460BA292-9FD5-4681-B124-A40A11F74B4F}">
      <dsp:nvSpPr>
        <dsp:cNvPr id="0" name=""/>
        <dsp:cNvSpPr/>
      </dsp:nvSpPr>
      <dsp:spPr>
        <a:xfrm rot="5396495">
          <a:off x="730967" y="1692985"/>
          <a:ext cx="87268"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6724C8-4A0F-48A9-A573-2F480D9D7E29}">
      <dsp:nvSpPr>
        <dsp:cNvPr id="0" name=""/>
        <dsp:cNvSpPr/>
      </dsp:nvSpPr>
      <dsp:spPr>
        <a:xfrm>
          <a:off x="1821" y="181407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Vague</a:t>
          </a:r>
        </a:p>
      </dsp:txBody>
      <dsp:txXfrm>
        <a:off x="13142" y="1825396"/>
        <a:ext cx="1523490" cy="363891"/>
      </dsp:txXfrm>
    </dsp:sp>
    <dsp:sp modelId="{5510959F-0EE6-44B4-974E-65E979A509A6}">
      <dsp:nvSpPr>
        <dsp:cNvPr id="0" name=""/>
        <dsp:cNvSpPr/>
      </dsp:nvSpPr>
      <dsp:spPr>
        <a:xfrm rot="5400000">
          <a:off x="741066" y="223443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93FB2C-1494-49B1-A565-99CA2A3C205D}">
      <dsp:nvSpPr>
        <dsp:cNvPr id="0" name=""/>
        <dsp:cNvSpPr/>
      </dsp:nvSpPr>
      <dsp:spPr>
        <a:xfrm>
          <a:off x="1821" y="233589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Pie in the sky</a:t>
          </a:r>
        </a:p>
      </dsp:txBody>
      <dsp:txXfrm>
        <a:off x="13142" y="2347216"/>
        <a:ext cx="1523490" cy="363891"/>
      </dsp:txXfrm>
    </dsp:sp>
    <dsp:sp modelId="{FA907464-864F-485B-9D95-3561E330CD33}">
      <dsp:nvSpPr>
        <dsp:cNvPr id="0" name=""/>
        <dsp:cNvSpPr/>
      </dsp:nvSpPr>
      <dsp:spPr>
        <a:xfrm rot="5400000">
          <a:off x="741066" y="275625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7C3C13-74B4-41B7-8EE3-88F93F992BF9}">
      <dsp:nvSpPr>
        <dsp:cNvPr id="0" name=""/>
        <dsp:cNvSpPr/>
      </dsp:nvSpPr>
      <dsp:spPr>
        <a:xfrm>
          <a:off x="1821" y="285771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Unachievable</a:t>
          </a:r>
        </a:p>
      </dsp:txBody>
      <dsp:txXfrm>
        <a:off x="13142" y="2869036"/>
        <a:ext cx="1523490" cy="363891"/>
      </dsp:txXfrm>
    </dsp:sp>
    <dsp:sp modelId="{B8820784-F22F-4B58-BF18-315B7BCFE331}">
      <dsp:nvSpPr>
        <dsp:cNvPr id="0" name=""/>
        <dsp:cNvSpPr/>
      </dsp:nvSpPr>
      <dsp:spPr>
        <a:xfrm>
          <a:off x="1766235" y="1262523"/>
          <a:ext cx="1546132" cy="386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a:t>10</a:t>
          </a:r>
        </a:p>
      </dsp:txBody>
      <dsp:txXfrm>
        <a:off x="1777556" y="1273844"/>
        <a:ext cx="1523490" cy="363891"/>
      </dsp:txXfrm>
    </dsp:sp>
    <dsp:sp modelId="{6A2DA591-DA2C-4894-AC6C-07EDA985EEF3}">
      <dsp:nvSpPr>
        <dsp:cNvPr id="0" name=""/>
        <dsp:cNvSpPr/>
      </dsp:nvSpPr>
      <dsp:spPr>
        <a:xfrm rot="5411356">
          <a:off x="2497135" y="1697744"/>
          <a:ext cx="82509"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480D96-D8D2-49E9-B603-4FBE79E475F9}">
      <dsp:nvSpPr>
        <dsp:cNvPr id="0" name=""/>
        <dsp:cNvSpPr/>
      </dsp:nvSpPr>
      <dsp:spPr>
        <a:xfrm>
          <a:off x="1764413" y="181407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Is SMART</a:t>
          </a:r>
        </a:p>
      </dsp:txBody>
      <dsp:txXfrm>
        <a:off x="1775734" y="1825396"/>
        <a:ext cx="1523490" cy="363891"/>
      </dsp:txXfrm>
    </dsp:sp>
    <dsp:sp modelId="{A97DAE69-2E70-4DC1-BED9-4B57F2306079}">
      <dsp:nvSpPr>
        <dsp:cNvPr id="0" name=""/>
        <dsp:cNvSpPr/>
      </dsp:nvSpPr>
      <dsp:spPr>
        <a:xfrm rot="5400000">
          <a:off x="2503657" y="223443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E63056-813A-4F62-ABBD-F7A96C3A920E}">
      <dsp:nvSpPr>
        <dsp:cNvPr id="0" name=""/>
        <dsp:cNvSpPr/>
      </dsp:nvSpPr>
      <dsp:spPr>
        <a:xfrm>
          <a:off x="1764413" y="233589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Written in a single sentence</a:t>
          </a:r>
        </a:p>
      </dsp:txBody>
      <dsp:txXfrm>
        <a:off x="1775734" y="2347216"/>
        <a:ext cx="1523490" cy="363891"/>
      </dsp:txXfrm>
    </dsp:sp>
    <dsp:sp modelId="{E618BF11-42A1-4A1E-B0E0-041F6FB686BE}">
      <dsp:nvSpPr>
        <dsp:cNvPr id="0" name=""/>
        <dsp:cNvSpPr/>
      </dsp:nvSpPr>
      <dsp:spPr>
        <a:xfrm rot="5400000">
          <a:off x="2503657" y="275625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A9CDC6-FE5C-4742-8CFD-BF8FB2B70FFE}">
      <dsp:nvSpPr>
        <dsp:cNvPr id="0" name=""/>
        <dsp:cNvSpPr/>
      </dsp:nvSpPr>
      <dsp:spPr>
        <a:xfrm>
          <a:off x="1764413" y="285771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a:t>Totally Achievable</a:t>
          </a:r>
        </a:p>
      </dsp:txBody>
      <dsp:txXfrm>
        <a:off x="1775734" y="2869036"/>
        <a:ext cx="1523490" cy="363891"/>
      </dsp:txXfrm>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05/10/2018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83E7B1-75DB-4008-AED5-C5DD584506E4}" type="datetimeFigureOut">
              <a:rPr lang="en-GB" smtClean="0"/>
              <a:pPr/>
              <a:t>05/10/2018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82B11-8DC8-48C3-8D4B-6BE3095D6B6D}" type="slidenum">
              <a:rPr lang="en-GB" smtClean="0"/>
              <a:pPr/>
              <a:t>‹#›</a:t>
            </a:fld>
            <a:endParaRPr lang="en-GB"/>
          </a:p>
        </p:txBody>
      </p:sp>
    </p:spTree>
    <p:extLst>
      <p:ext uri="{BB962C8B-B14F-4D97-AF65-F5344CB8AC3E}">
        <p14:creationId xmlns:p14="http://schemas.microsoft.com/office/powerpoint/2010/main" val="2030001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16</a:t>
            </a:fld>
            <a:endParaRPr lang="en-GB"/>
          </a:p>
        </p:txBody>
      </p:sp>
    </p:spTree>
    <p:extLst>
      <p:ext uri="{BB962C8B-B14F-4D97-AF65-F5344CB8AC3E}">
        <p14:creationId xmlns:p14="http://schemas.microsoft.com/office/powerpoint/2010/main" val="277189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Kolb's Learning Cycle is a well-known theory which argues we learn from our experiences of life, even on an everyday basis. It also treats reflection as an integral part of such learning. According to Kolb (1984), the process of learning follows a pattern or cycle consisting of four stages, one of which involves what Kolb refers to as 'reflective observation'. The stages are illustrated and </a:t>
            </a:r>
            <a:r>
              <a:rPr lang="en-US" dirty="0" err="1" smtClean="0"/>
              <a:t>summarised</a:t>
            </a:r>
            <a:r>
              <a:rPr lang="en-US" dirty="0" smtClean="0"/>
              <a:t> below: </a:t>
            </a:r>
          </a:p>
          <a:p>
            <a:endParaRPr lang="en-GB" dirty="0" smtClean="0"/>
          </a:p>
          <a:p>
            <a:r>
              <a:rPr lang="en-US" dirty="0" smtClean="0"/>
              <a:t>Stage 1: Experience</a:t>
            </a:r>
            <a:br>
              <a:rPr lang="en-US" dirty="0" smtClean="0"/>
            </a:br>
            <a:r>
              <a:rPr lang="en-US" dirty="0" smtClean="0"/>
              <a:t>(Kolb's "Concrete experiences")</a:t>
            </a:r>
          </a:p>
          <a:p>
            <a:r>
              <a:rPr lang="en-US" dirty="0" smtClean="0"/>
              <a:t>Life is full of experiences we can learn from. Whether at home or at work or out and about, there are countless opportunities for us to 'kick-start' the learning cycle. </a:t>
            </a:r>
          </a:p>
          <a:p>
            <a:endParaRPr lang="en-GB" dirty="0" smtClean="0"/>
          </a:p>
          <a:p>
            <a:r>
              <a:rPr lang="en-US" dirty="0" smtClean="0"/>
              <a:t>Stage 2: Reflect</a:t>
            </a:r>
            <a:br>
              <a:rPr lang="en-US" dirty="0" smtClean="0"/>
            </a:br>
            <a:r>
              <a:rPr lang="en-US" dirty="0" smtClean="0"/>
              <a:t>(Kolb's "Reflective observation")</a:t>
            </a:r>
          </a:p>
          <a:p>
            <a:r>
              <a:rPr lang="en-US" dirty="0" smtClean="0"/>
              <a:t>Reflection involves thinking about what we have done and experienced. Some people are naturally good at this. Others train themselves to be more deliberate about reviewing their experiences and recording them. </a:t>
            </a:r>
          </a:p>
          <a:p>
            <a:endParaRPr lang="en-GB" dirty="0" smtClean="0"/>
          </a:p>
          <a:p>
            <a:r>
              <a:rPr lang="en-US" dirty="0" smtClean="0"/>
              <a:t>Stage 3: </a:t>
            </a:r>
            <a:r>
              <a:rPr lang="en-US" dirty="0" err="1" smtClean="0"/>
              <a:t>Conceptualise</a:t>
            </a:r>
            <a:r>
              <a:rPr lang="en-US" dirty="0" smtClean="0"/>
              <a:t/>
            </a:r>
            <a:br>
              <a:rPr lang="en-US" dirty="0" smtClean="0"/>
            </a:br>
            <a:r>
              <a:rPr lang="en-US" dirty="0" smtClean="0"/>
              <a:t>(Kolb's "Abstract conceptualization")</a:t>
            </a:r>
          </a:p>
          <a:p>
            <a:r>
              <a:rPr lang="en-US" dirty="0" smtClean="0"/>
              <a:t>When we pass from thinking about our experiences to interpreting them we enter into the realm of what Kolb termed 'conceptualization'. To conceptualize is to generate a hypothesis about the meaning of our experiences. </a:t>
            </a:r>
          </a:p>
          <a:p>
            <a:endParaRPr lang="en-GB" dirty="0" smtClean="0"/>
          </a:p>
          <a:p>
            <a:r>
              <a:rPr lang="en-US" dirty="0" smtClean="0"/>
              <a:t>Stage 4: Plan</a:t>
            </a:r>
            <a:br>
              <a:rPr lang="en-US" dirty="0" smtClean="0"/>
            </a:br>
            <a:r>
              <a:rPr lang="en-US" dirty="0" smtClean="0"/>
              <a:t>(Kolb's "Active experimentation")</a:t>
            </a:r>
          </a:p>
          <a:p>
            <a:r>
              <a:rPr lang="en-US" dirty="0" smtClean="0"/>
              <a:t>In the active experimentation stage of the learning cycle we effectively 'test' the hypotheses we have adopted. Our new experiences will either support or challenge these hypotheses. </a:t>
            </a:r>
          </a:p>
          <a:p>
            <a:r>
              <a:rPr lang="en-US" dirty="0" smtClean="0"/>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 </a:t>
            </a:r>
          </a:p>
          <a:p>
            <a:r>
              <a:rPr lang="en-US" dirty="0" smtClean="0"/>
              <a:t>Summing up, learning from our experiences involves the key element of reflection. Obviously, most people don't theorize about their learning in this way, but in their learning follow Kolb's cycle without knowing it. </a:t>
            </a:r>
          </a:p>
          <a:p>
            <a:endParaRPr lang="en-GB" dirty="0" smtClean="0"/>
          </a:p>
          <a:p>
            <a:endParaRPr lang="en-GB" dirty="0" smtClean="0"/>
          </a:p>
          <a:p>
            <a:endParaRPr lang="en-GB" dirty="0" smtClean="0"/>
          </a:p>
          <a:p>
            <a:r>
              <a:rPr lang="en-US" b="1" u="sng" dirty="0" smtClean="0">
                <a:effectLst/>
              </a:rPr>
              <a:t>Example of using Kolb's Learning Cycle</a:t>
            </a:r>
            <a:endParaRPr lang="en-US" dirty="0" smtClean="0"/>
          </a:p>
          <a:p>
            <a:pPr>
              <a:buFont typeface="Arial"/>
              <a:buChar char="•"/>
            </a:pPr>
            <a:r>
              <a:rPr lang="en-US" b="1" dirty="0" smtClean="0">
                <a:effectLst/>
              </a:rPr>
              <a:t>Experience</a:t>
            </a:r>
            <a:r>
              <a:rPr lang="en-US" dirty="0" smtClean="0"/>
              <a:t/>
            </a:r>
            <a:br>
              <a:rPr lang="en-US" dirty="0" smtClean="0"/>
            </a:br>
            <a:r>
              <a:rPr lang="en-US" dirty="0" smtClean="0"/>
              <a:t>You give a 5 minute presentation in class and received low marks for presentation style.</a:t>
            </a:r>
          </a:p>
          <a:p>
            <a:pPr>
              <a:buFont typeface="Arial"/>
              <a:buChar char="•"/>
            </a:pPr>
            <a:r>
              <a:rPr lang="en-US" b="1" dirty="0" smtClean="0">
                <a:effectLst/>
              </a:rPr>
              <a:t>Observations and reflections</a:t>
            </a:r>
            <a:r>
              <a:rPr lang="en-US" dirty="0" smtClean="0"/>
              <a:t/>
            </a:r>
            <a:br>
              <a:rPr lang="en-US" dirty="0" smtClean="0"/>
            </a:br>
            <a:r>
              <a:rPr lang="en-US" dirty="0" smtClean="0"/>
              <a:t>You over ran the 5 minutes and kept forgetting what you wanted to say.</a:t>
            </a:r>
          </a:p>
          <a:p>
            <a:pPr>
              <a:buFont typeface="Arial"/>
              <a:buChar char="•"/>
            </a:pPr>
            <a:r>
              <a:rPr lang="en-US" b="1" dirty="0" smtClean="0">
                <a:effectLst/>
              </a:rPr>
              <a:t>Development of ideas</a:t>
            </a:r>
            <a:r>
              <a:rPr lang="en-US" dirty="0" smtClean="0"/>
              <a:t/>
            </a:r>
            <a:br>
              <a:rPr lang="en-US" dirty="0" smtClean="0"/>
            </a:br>
            <a:r>
              <a:rPr lang="en-US" dirty="0" smtClean="0"/>
              <a:t>You spoke to your lecturer and the Learning Skills tutor to get some advice on presentation techniques. You noted down some ideas on how to prepare differently next time.</a:t>
            </a:r>
          </a:p>
          <a:p>
            <a:pPr>
              <a:buFont typeface="Arial"/>
              <a:buChar char="•"/>
            </a:pPr>
            <a:r>
              <a:rPr lang="en-US" b="1" dirty="0" smtClean="0">
                <a:effectLst/>
              </a:rPr>
              <a:t>Testing ideas in practice</a:t>
            </a:r>
            <a:r>
              <a:rPr lang="en-US" dirty="0" smtClean="0"/>
              <a:t/>
            </a:r>
            <a:br>
              <a:rPr lang="en-US" dirty="0" smtClean="0"/>
            </a:br>
            <a:r>
              <a:rPr lang="en-US" dirty="0" smtClean="0"/>
              <a:t>You prepared your presentation in advance. You had some notes to refer to. You practiced delivering your presentation within 5 minutes.</a:t>
            </a:r>
          </a:p>
          <a:p>
            <a:endParaRPr lang="en-US"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20</a:t>
            </a:fld>
            <a:endParaRPr lang="en-GB"/>
          </a:p>
        </p:txBody>
      </p:sp>
    </p:spTree>
    <p:extLst>
      <p:ext uri="{BB962C8B-B14F-4D97-AF65-F5344CB8AC3E}">
        <p14:creationId xmlns:p14="http://schemas.microsoft.com/office/powerpoint/2010/main" val="889350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way of having an experience, is letting that experience come to you (reactive). The second way is to consciously seek the experience out (proactive). You have chosen to attend this course therefore you have consciously decided to have this experience. However if you have for example, to regularly attend a weekly meeting at work which tends to be deadly dull. You could instead try a proactive approach and decide to view it as a learning opportunity and start to experiment with different ways of improving the meeting</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21</a:t>
            </a:fld>
            <a:endParaRPr lang="en-GB"/>
          </a:p>
        </p:txBody>
      </p:sp>
    </p:spTree>
    <p:extLst>
      <p:ext uri="{BB962C8B-B14F-4D97-AF65-F5344CB8AC3E}">
        <p14:creationId xmlns:p14="http://schemas.microsoft.com/office/powerpoint/2010/main" val="2207301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itchFamily="34" charset="0"/>
                <a:cs typeface="Arial" pitchFamily="34" charset="0"/>
              </a:rPr>
              <a:t>If you are to learn from that experience it is essential that you review what happened during it. If the weekly meeting is deadly dull, then you might change the agenda items or rearrange them. Try a different chairperson if that is possible, noting the way the best and the worst chairperson conducted the meeting.</a:t>
            </a:r>
            <a:endParaRPr lang="en-GB" dirty="0">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22</a:t>
            </a:fld>
            <a:endParaRPr lang="en-GB"/>
          </a:p>
        </p:txBody>
      </p:sp>
    </p:spTree>
    <p:extLst>
      <p:ext uri="{BB962C8B-B14F-4D97-AF65-F5344CB8AC3E}">
        <p14:creationId xmlns:p14="http://schemas.microsoft.com/office/powerpoint/2010/main" val="3266274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US" dirty="0">
              <a:latin typeface="Arial" pitchFamily="34" charset="0"/>
              <a:cs typeface="Arial" pitchFamily="34" charset="0"/>
            </a:endParaRPr>
          </a:p>
          <a:p>
            <a:r>
              <a:rPr lang="en-US" dirty="0">
                <a:latin typeface="Arial" pitchFamily="34" charset="0"/>
                <a:cs typeface="Arial" pitchFamily="34" charset="0"/>
              </a:rPr>
              <a:t> </a:t>
            </a:r>
          </a:p>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23</a:t>
            </a:fld>
            <a:endParaRPr lang="en-GB"/>
          </a:p>
        </p:txBody>
      </p:sp>
    </p:spTree>
    <p:extLst>
      <p:ext uri="{BB962C8B-B14F-4D97-AF65-F5344CB8AC3E}">
        <p14:creationId xmlns:p14="http://schemas.microsoft.com/office/powerpoint/2010/main" val="3174213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is the process of translating the conclusions into a form where they can be actioned. In this example you may plan to ensure that there is always a written agenda with time allocated for each topic ensuring that the chairperson sums up the points made by each contributor etc.</a:t>
            </a:r>
          </a:p>
          <a:p>
            <a:r>
              <a:rPr lang="en-GB" dirty="0"/>
              <a:t>Learning is a continuous process. No stage makes sense in isolation from the others if learning is to be effective, and they are mutually supportive. However, each stage plays an equally important part in the process, even though the time spent on each stage may vary considerably. You can start anywhere on the cycle because each stage feeds into the next.</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24</a:t>
            </a:fld>
            <a:endParaRPr lang="en-GB"/>
          </a:p>
        </p:txBody>
      </p:sp>
    </p:spTree>
    <p:extLst>
      <p:ext uri="{BB962C8B-B14F-4D97-AF65-F5344CB8AC3E}">
        <p14:creationId xmlns:p14="http://schemas.microsoft.com/office/powerpoint/2010/main" val="34807862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05/10/2018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theswirlworld.com/2013/01/09/reaching-the-goal/" TargetMode="External"/><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blogs.ubc.ca/communicatingscience2014w110/2014/10/27/flavonoids-consumption-can-decrease-age-related-memory-decline/" TargetMode="External"/><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hyperlink" Target="https://creativecommons.org/licenses/by-nc-nd/2.5/"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photo.stackexchange.com/questions/40680/how-do-i-achieve-the-mirror-effect-with-water"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t>Week two</a:t>
            </a:r>
            <a:endParaRPr lang="en-GB" sz="200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r>
              <a:rPr lang="en-GB" i="1" dirty="0" smtClean="0"/>
              <a:t>Go </a:t>
            </a:r>
            <a:r>
              <a:rPr lang="en-GB" i="1" dirty="0"/>
              <a:t>Mad!</a:t>
            </a:r>
          </a:p>
          <a:p>
            <a:r>
              <a:rPr lang="en-GB" dirty="0"/>
              <a:t>Learning how to learn</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a:extLst>
              <a:ext uri="{FF2B5EF4-FFF2-40B4-BE49-F238E27FC236}">
                <a16:creationId xmlns:a16="http://schemas.microsoft.com/office/drawing/2014/main" id="{7D43F2B0-34F8-4DA4-8673-9F0CD21B5F8D}"/>
              </a:ext>
            </a:extLst>
          </p:cNvPr>
          <p:cNvSpPr/>
          <p:nvPr/>
        </p:nvSpPr>
        <p:spPr>
          <a:xfrm>
            <a:off x="4003272" y="101769"/>
            <a:ext cx="1305892" cy="13214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15000"/>
              </a:lnSpc>
              <a:spcBef>
                <a:spcPts val="0"/>
              </a:spcBef>
              <a:spcAft>
                <a:spcPts val="1000"/>
              </a:spcAft>
            </a:pPr>
            <a:r>
              <a:rPr lang="en-GB" sz="2000">
                <a:effectLst/>
                <a:ea typeface="Calibri" charset="0"/>
                <a:cs typeface="Times New Roman" charset="0"/>
              </a:rPr>
              <a:t> </a:t>
            </a:r>
          </a:p>
        </p:txBody>
      </p:sp>
      <p:sp>
        <p:nvSpPr>
          <p:cNvPr id="39" name="Oval 38">
            <a:extLst>
              <a:ext uri="{FF2B5EF4-FFF2-40B4-BE49-F238E27FC236}">
                <a16:creationId xmlns:a16="http://schemas.microsoft.com/office/drawing/2014/main" id="{FE624BD2-65A4-42EB-8334-65FEAEF25BF5}"/>
              </a:ext>
            </a:extLst>
          </p:cNvPr>
          <p:cNvSpPr/>
          <p:nvPr/>
        </p:nvSpPr>
        <p:spPr>
          <a:xfrm>
            <a:off x="7432714" y="433595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Oval 39">
            <a:extLst>
              <a:ext uri="{FF2B5EF4-FFF2-40B4-BE49-F238E27FC236}">
                <a16:creationId xmlns:a16="http://schemas.microsoft.com/office/drawing/2014/main" id="{D0A2A5B3-BD80-4FC9-8572-D8F6DCD796DD}"/>
              </a:ext>
            </a:extLst>
          </p:cNvPr>
          <p:cNvSpPr/>
          <p:nvPr/>
        </p:nvSpPr>
        <p:spPr>
          <a:xfrm>
            <a:off x="4034887" y="423501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Oval 40">
            <a:extLst>
              <a:ext uri="{FF2B5EF4-FFF2-40B4-BE49-F238E27FC236}">
                <a16:creationId xmlns:a16="http://schemas.microsoft.com/office/drawing/2014/main" id="{AAEA3B7B-1D03-4D72-8985-8D4A94527581}"/>
              </a:ext>
            </a:extLst>
          </p:cNvPr>
          <p:cNvSpPr/>
          <p:nvPr/>
        </p:nvSpPr>
        <p:spPr>
          <a:xfrm>
            <a:off x="817933" y="4201614"/>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2" name="Oval 41">
            <a:extLst>
              <a:ext uri="{FF2B5EF4-FFF2-40B4-BE49-F238E27FC236}">
                <a16:creationId xmlns:a16="http://schemas.microsoft.com/office/drawing/2014/main" id="{875BB59C-E851-4282-B4CB-10EC998226EE}"/>
              </a:ext>
            </a:extLst>
          </p:cNvPr>
          <p:cNvSpPr/>
          <p:nvPr/>
        </p:nvSpPr>
        <p:spPr>
          <a:xfrm>
            <a:off x="6146364" y="2224605"/>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3" name="Oval 42">
            <a:extLst>
              <a:ext uri="{FF2B5EF4-FFF2-40B4-BE49-F238E27FC236}">
                <a16:creationId xmlns:a16="http://schemas.microsoft.com/office/drawing/2014/main" id="{B73BBA42-1F67-454E-9577-CE6916C89855}"/>
              </a:ext>
            </a:extLst>
          </p:cNvPr>
          <p:cNvSpPr/>
          <p:nvPr/>
        </p:nvSpPr>
        <p:spPr>
          <a:xfrm>
            <a:off x="1698612" y="2223402"/>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r>
              <a:rPr lang="en-GB" dirty="0"/>
              <a:t>Self Belief</a:t>
            </a:r>
          </a:p>
        </p:txBody>
      </p:sp>
      <p:sp>
        <p:nvSpPr>
          <p:cNvPr id="44" name="Oval 43">
            <a:extLst>
              <a:ext uri="{FF2B5EF4-FFF2-40B4-BE49-F238E27FC236}">
                <a16:creationId xmlns:a16="http://schemas.microsoft.com/office/drawing/2014/main" id="{D6591743-32DE-48D7-B3C6-006C04276100}"/>
              </a:ext>
            </a:extLst>
          </p:cNvPr>
          <p:cNvSpPr/>
          <p:nvPr/>
        </p:nvSpPr>
        <p:spPr>
          <a:xfrm>
            <a:off x="3957372" y="2241361"/>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r>
              <a:rPr lang="en-GB" dirty="0"/>
              <a:t>Pp</a:t>
            </a:r>
          </a:p>
        </p:txBody>
      </p:sp>
      <p:cxnSp>
        <p:nvCxnSpPr>
          <p:cNvPr id="45" name="Straight Connector 44">
            <a:extLst>
              <a:ext uri="{FF2B5EF4-FFF2-40B4-BE49-F238E27FC236}">
                <a16:creationId xmlns:a16="http://schemas.microsoft.com/office/drawing/2014/main" id="{3A275DEF-6393-43EB-8066-F7249FC24C13}"/>
              </a:ext>
            </a:extLst>
          </p:cNvPr>
          <p:cNvCxnSpPr/>
          <p:nvPr/>
        </p:nvCxnSpPr>
        <p:spPr>
          <a:xfrm flipH="1">
            <a:off x="2838134" y="1246474"/>
            <a:ext cx="1338286" cy="1246926"/>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C37469E-9C2B-4D7F-BBDE-9339496C3932}"/>
              </a:ext>
            </a:extLst>
          </p:cNvPr>
          <p:cNvCxnSpPr/>
          <p:nvPr/>
        </p:nvCxnSpPr>
        <p:spPr>
          <a:xfrm>
            <a:off x="5076056" y="1268760"/>
            <a:ext cx="1223822" cy="1238890"/>
          </a:xfrm>
          <a:prstGeom prst="line">
            <a:avLst/>
          </a:prstGeom>
          <a:noFill/>
          <a:ln w="57150" cap="flat" cmpd="sng" algn="ctr">
            <a:solidFill>
              <a:srgbClr val="4F81BD">
                <a:shade val="95000"/>
                <a:satMod val="105000"/>
              </a:srgbClr>
            </a:solidFill>
            <a:prstDash val="solid"/>
          </a:ln>
          <a:effectLst/>
        </p:spPr>
      </p:cxnSp>
      <p:cxnSp>
        <p:nvCxnSpPr>
          <p:cNvPr id="47" name="Straight Connector 46">
            <a:extLst>
              <a:ext uri="{FF2B5EF4-FFF2-40B4-BE49-F238E27FC236}">
                <a16:creationId xmlns:a16="http://schemas.microsoft.com/office/drawing/2014/main" id="{B3B12591-4074-4696-BF95-00B833DA0C5D}"/>
              </a:ext>
            </a:extLst>
          </p:cNvPr>
          <p:cNvCxnSpPr/>
          <p:nvPr/>
        </p:nvCxnSpPr>
        <p:spPr>
          <a:xfrm flipH="1">
            <a:off x="4584674" y="1423189"/>
            <a:ext cx="25644" cy="818172"/>
          </a:xfrm>
          <a:prstGeom prst="line">
            <a:avLst/>
          </a:prstGeom>
          <a:noFill/>
          <a:ln w="57150" cap="flat" cmpd="sng" algn="ctr">
            <a:solidFill>
              <a:srgbClr val="4F81BD">
                <a:shade val="95000"/>
                <a:satMod val="105000"/>
              </a:srgbClr>
            </a:solidFill>
            <a:prstDash val="solid"/>
          </a:ln>
          <a:effectLst/>
        </p:spPr>
      </p:cxnSp>
      <p:cxnSp>
        <p:nvCxnSpPr>
          <p:cNvPr id="48" name="Straight Connector 47">
            <a:extLst>
              <a:ext uri="{FF2B5EF4-FFF2-40B4-BE49-F238E27FC236}">
                <a16:creationId xmlns:a16="http://schemas.microsoft.com/office/drawing/2014/main" id="{4BB968F8-3F6E-4000-B212-CC9CC0BB0659}"/>
              </a:ext>
            </a:extLst>
          </p:cNvPr>
          <p:cNvCxnSpPr/>
          <p:nvPr/>
        </p:nvCxnSpPr>
        <p:spPr>
          <a:xfrm flipH="1">
            <a:off x="1774704" y="3523067"/>
            <a:ext cx="431800" cy="711111"/>
          </a:xfrm>
          <a:prstGeom prst="line">
            <a:avLst/>
          </a:prstGeom>
          <a:noFill/>
          <a:ln w="57150" cap="flat" cmpd="sng" algn="ctr">
            <a:solidFill>
              <a:srgbClr val="4F81BD">
                <a:shade val="95000"/>
                <a:satMod val="105000"/>
              </a:srgbClr>
            </a:solidFill>
            <a:prstDash val="solid"/>
          </a:ln>
          <a:effectLst/>
        </p:spPr>
      </p:cxnSp>
      <p:cxnSp>
        <p:nvCxnSpPr>
          <p:cNvPr id="49" name="Straight Connector 48">
            <a:extLst>
              <a:ext uri="{FF2B5EF4-FFF2-40B4-BE49-F238E27FC236}">
                <a16:creationId xmlns:a16="http://schemas.microsoft.com/office/drawing/2014/main" id="{FF5EC0CD-BE13-4BA5-BD61-E53E291C52E2}"/>
              </a:ext>
            </a:extLst>
          </p:cNvPr>
          <p:cNvCxnSpPr/>
          <p:nvPr/>
        </p:nvCxnSpPr>
        <p:spPr>
          <a:xfrm>
            <a:off x="5144271" y="3315211"/>
            <a:ext cx="2411361" cy="1337072"/>
          </a:xfrm>
          <a:prstGeom prst="line">
            <a:avLst/>
          </a:prstGeom>
          <a:noFill/>
          <a:ln w="57150" cap="flat" cmpd="sng" algn="ctr">
            <a:solidFill>
              <a:srgbClr val="4F81BD">
                <a:shade val="95000"/>
                <a:satMod val="105000"/>
              </a:srgbClr>
            </a:solidFill>
            <a:prstDash val="solid"/>
          </a:ln>
          <a:effectLst/>
        </p:spPr>
      </p:cxnSp>
      <p:cxnSp>
        <p:nvCxnSpPr>
          <p:cNvPr id="50" name="Straight Connector 49">
            <a:extLst>
              <a:ext uri="{FF2B5EF4-FFF2-40B4-BE49-F238E27FC236}">
                <a16:creationId xmlns:a16="http://schemas.microsoft.com/office/drawing/2014/main" id="{93D6F62C-B6E1-4748-9023-8FADDA04278D}"/>
              </a:ext>
            </a:extLst>
          </p:cNvPr>
          <p:cNvCxnSpPr>
            <a:cxnSpLocks/>
            <a:stCxn id="58" idx="1"/>
            <a:endCxn id="57" idx="3"/>
          </p:cNvCxnSpPr>
          <p:nvPr/>
        </p:nvCxnSpPr>
        <p:spPr>
          <a:xfrm flipH="1">
            <a:off x="2104756" y="4836652"/>
            <a:ext cx="1918528" cy="59077"/>
          </a:xfrm>
          <a:prstGeom prst="line">
            <a:avLst/>
          </a:prstGeom>
          <a:noFill/>
          <a:ln w="57150" cap="flat" cmpd="sng" algn="ctr">
            <a:solidFill>
              <a:srgbClr val="4F81BD">
                <a:shade val="95000"/>
                <a:satMod val="105000"/>
              </a:srgbClr>
            </a:solidFill>
            <a:prstDash val="solid"/>
          </a:ln>
          <a:effectLst/>
        </p:spPr>
      </p:cxnSp>
      <p:cxnSp>
        <p:nvCxnSpPr>
          <p:cNvPr id="51" name="Straight Connector 50">
            <a:extLst>
              <a:ext uri="{FF2B5EF4-FFF2-40B4-BE49-F238E27FC236}">
                <a16:creationId xmlns:a16="http://schemas.microsoft.com/office/drawing/2014/main" id="{2853FA7A-FA10-4428-B5BD-A7A420D6613F}"/>
              </a:ext>
            </a:extLst>
          </p:cNvPr>
          <p:cNvCxnSpPr/>
          <p:nvPr/>
        </p:nvCxnSpPr>
        <p:spPr>
          <a:xfrm flipH="1" flipV="1">
            <a:off x="5340779" y="2891072"/>
            <a:ext cx="843636" cy="10999"/>
          </a:xfrm>
          <a:prstGeom prst="line">
            <a:avLst/>
          </a:prstGeom>
          <a:noFill/>
          <a:ln w="57150" cap="flat" cmpd="sng" algn="ctr">
            <a:solidFill>
              <a:srgbClr val="4F81BD">
                <a:shade val="95000"/>
                <a:satMod val="105000"/>
              </a:srgbClr>
            </a:solidFill>
            <a:prstDash val="solid"/>
          </a:ln>
          <a:effectLst/>
        </p:spPr>
      </p:cxnSp>
      <p:cxnSp>
        <p:nvCxnSpPr>
          <p:cNvPr id="52" name="Straight Connector 51">
            <a:extLst>
              <a:ext uri="{FF2B5EF4-FFF2-40B4-BE49-F238E27FC236}">
                <a16:creationId xmlns:a16="http://schemas.microsoft.com/office/drawing/2014/main" id="{649E1AB8-2215-4D0E-A294-6097CB7B4EBB}"/>
              </a:ext>
            </a:extLst>
          </p:cNvPr>
          <p:cNvCxnSpPr/>
          <p:nvPr/>
        </p:nvCxnSpPr>
        <p:spPr>
          <a:xfrm flipH="1">
            <a:off x="5242233" y="3521226"/>
            <a:ext cx="1480076" cy="941566"/>
          </a:xfrm>
          <a:prstGeom prst="line">
            <a:avLst/>
          </a:prstGeom>
          <a:noFill/>
          <a:ln w="57150" cap="flat" cmpd="sng" algn="ctr">
            <a:solidFill>
              <a:srgbClr val="4F81BD">
                <a:shade val="95000"/>
                <a:satMod val="105000"/>
              </a:srgbClr>
            </a:solidFill>
            <a:prstDash val="solid"/>
          </a:ln>
          <a:effectLst/>
        </p:spPr>
      </p:cxnSp>
      <p:cxnSp>
        <p:nvCxnSpPr>
          <p:cNvPr id="53" name="Straight Connector 52">
            <a:extLst>
              <a:ext uri="{FF2B5EF4-FFF2-40B4-BE49-F238E27FC236}">
                <a16:creationId xmlns:a16="http://schemas.microsoft.com/office/drawing/2014/main" id="{BC6E62AD-1A8B-48C1-9CBC-CDE664F6D584}"/>
              </a:ext>
            </a:extLst>
          </p:cNvPr>
          <p:cNvCxnSpPr/>
          <p:nvPr/>
        </p:nvCxnSpPr>
        <p:spPr>
          <a:xfrm>
            <a:off x="7091647" y="3458005"/>
            <a:ext cx="787400" cy="952500"/>
          </a:xfrm>
          <a:prstGeom prst="line">
            <a:avLst/>
          </a:prstGeom>
          <a:noFill/>
          <a:ln w="57150" cap="flat" cmpd="sng" algn="ctr">
            <a:solidFill>
              <a:srgbClr val="4F81BD">
                <a:shade val="95000"/>
                <a:satMod val="105000"/>
              </a:srgbClr>
            </a:solidFill>
            <a:prstDash val="solid"/>
          </a:ln>
          <a:effectLst/>
        </p:spPr>
      </p:cxnSp>
      <p:sp>
        <p:nvSpPr>
          <p:cNvPr id="54" name="Text Box 26">
            <a:extLst>
              <a:ext uri="{FF2B5EF4-FFF2-40B4-BE49-F238E27FC236}">
                <a16:creationId xmlns:a16="http://schemas.microsoft.com/office/drawing/2014/main" id="{93EB74E0-13E7-4E9A-8BD2-2053386906DF}"/>
              </a:ext>
            </a:extLst>
          </p:cNvPr>
          <p:cNvSpPr txBox="1"/>
          <p:nvPr/>
        </p:nvSpPr>
        <p:spPr>
          <a:xfrm>
            <a:off x="6184415" y="190327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2400" dirty="0">
                <a:effectLst/>
                <a:latin typeface="Calibri" charset="0"/>
                <a:ea typeface="Calibri" charset="0"/>
                <a:cs typeface="Times New Roman" charset="0"/>
              </a:rPr>
              <a:t> </a:t>
            </a:r>
          </a:p>
          <a:p>
            <a:pPr algn="ctr">
              <a:lnSpc>
                <a:spcPct val="115000"/>
              </a:lnSpc>
              <a:spcBef>
                <a:spcPts val="0"/>
              </a:spcBef>
              <a:spcAft>
                <a:spcPts val="1000"/>
              </a:spcAft>
            </a:pPr>
            <a:r>
              <a:rPr lang="en-GB" sz="2400" dirty="0">
                <a:effectLst/>
                <a:latin typeface="Calibri" charset="0"/>
                <a:ea typeface="Calibri" charset="0"/>
                <a:cs typeface="Times New Roman" charset="0"/>
              </a:rPr>
              <a:t> </a:t>
            </a:r>
            <a:r>
              <a:rPr lang="en-GB" sz="2400" dirty="0">
                <a:latin typeface="Calibri" charset="0"/>
                <a:ea typeface="Calibri" charset="0"/>
                <a:cs typeface="Times New Roman" charset="0"/>
              </a:rPr>
              <a:t>Involve Others</a:t>
            </a:r>
          </a:p>
          <a:p>
            <a:pPr marL="0" marR="0" algn="ctr">
              <a:lnSpc>
                <a:spcPct val="115000"/>
              </a:lnSpc>
              <a:spcBef>
                <a:spcPts val="0"/>
              </a:spcBef>
              <a:spcAft>
                <a:spcPts val="1000"/>
              </a:spcAft>
            </a:pPr>
            <a:endParaRPr lang="en-GB" sz="2400" dirty="0">
              <a:effectLst/>
              <a:latin typeface="Calibri" charset="0"/>
              <a:ea typeface="Calibri" charset="0"/>
              <a:cs typeface="Times New Roman" charset="0"/>
            </a:endParaRPr>
          </a:p>
          <a:p>
            <a:pPr marL="0" marR="0" algn="ctr">
              <a:lnSpc>
                <a:spcPct val="115000"/>
              </a:lnSpc>
              <a:spcBef>
                <a:spcPts val="0"/>
              </a:spcBef>
              <a:spcAft>
                <a:spcPts val="1000"/>
              </a:spcAft>
            </a:pPr>
            <a:r>
              <a:rPr lang="en-GB" sz="240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2400" dirty="0">
                <a:effectLst/>
                <a:latin typeface="Calibri" charset="0"/>
                <a:ea typeface="Calibri" charset="0"/>
                <a:cs typeface="Times New Roman" charset="0"/>
              </a:rPr>
              <a:t> </a:t>
            </a:r>
          </a:p>
          <a:p>
            <a:pPr marL="0" marR="0">
              <a:lnSpc>
                <a:spcPct val="115000"/>
              </a:lnSpc>
              <a:spcBef>
                <a:spcPts val="0"/>
              </a:spcBef>
              <a:spcAft>
                <a:spcPts val="1000"/>
              </a:spcAft>
            </a:pPr>
            <a:r>
              <a:rPr lang="en-GB" sz="5400" i="1" dirty="0">
                <a:effectLst/>
                <a:latin typeface="Calibri" charset="0"/>
                <a:ea typeface="Calibri" charset="0"/>
                <a:cs typeface="Times New Roman" charset="0"/>
              </a:rPr>
              <a:t> </a:t>
            </a:r>
            <a:endParaRPr lang="en-GB" sz="2400" dirty="0">
              <a:effectLst/>
              <a:latin typeface="Calibri" charset="0"/>
              <a:ea typeface="Calibri" charset="0"/>
              <a:cs typeface="Times New Roman" charset="0"/>
            </a:endParaRPr>
          </a:p>
        </p:txBody>
      </p:sp>
      <p:sp>
        <p:nvSpPr>
          <p:cNvPr id="55" name="Text Box 27">
            <a:extLst>
              <a:ext uri="{FF2B5EF4-FFF2-40B4-BE49-F238E27FC236}">
                <a16:creationId xmlns:a16="http://schemas.microsoft.com/office/drawing/2014/main" id="{7AD2A7D3-61F2-47CB-ADD7-972964E7FF46}"/>
              </a:ext>
            </a:extLst>
          </p:cNvPr>
          <p:cNvSpPr txBox="1"/>
          <p:nvPr/>
        </p:nvSpPr>
        <p:spPr>
          <a:xfrm>
            <a:off x="3645682" y="2339956"/>
            <a:ext cx="2049288"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2400" dirty="0">
                <a:effectLst/>
                <a:latin typeface="Calibri" charset="0"/>
                <a:ea typeface="Calibri" charset="0"/>
                <a:cs typeface="Times New Roman" charset="0"/>
              </a:rPr>
              <a:t> Personal  Responsibility</a:t>
            </a:r>
          </a:p>
        </p:txBody>
      </p:sp>
      <p:sp>
        <p:nvSpPr>
          <p:cNvPr id="56" name="Text Box 28">
            <a:extLst>
              <a:ext uri="{FF2B5EF4-FFF2-40B4-BE49-F238E27FC236}">
                <a16:creationId xmlns:a16="http://schemas.microsoft.com/office/drawing/2014/main" id="{022C736D-409D-4D2F-A796-2284F557B49C}"/>
              </a:ext>
            </a:extLst>
          </p:cNvPr>
          <p:cNvSpPr txBox="1"/>
          <p:nvPr/>
        </p:nvSpPr>
        <p:spPr>
          <a:xfrm>
            <a:off x="1734882" y="223036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400" dirty="0">
                <a:effectLst/>
                <a:latin typeface="Calibri" charset="0"/>
                <a:ea typeface="Calibri" charset="0"/>
                <a:cs typeface="Times New Roman" charset="0"/>
              </a:rPr>
              <a:t> </a:t>
            </a:r>
            <a:endParaRPr lang="en-GB" sz="400" dirty="0">
              <a:latin typeface="Calibri" charset="0"/>
              <a:ea typeface="Calibri" charset="0"/>
              <a:cs typeface="Times New Roman" charset="0"/>
            </a:endParaRPr>
          </a:p>
          <a:p>
            <a:pPr marL="0" marR="0" algn="ctr">
              <a:lnSpc>
                <a:spcPct val="115000"/>
              </a:lnSpc>
              <a:spcBef>
                <a:spcPts val="0"/>
              </a:spcBef>
              <a:spcAft>
                <a:spcPts val="1000"/>
              </a:spcAft>
            </a:pPr>
            <a:r>
              <a:rPr lang="en-GB" sz="2400" i="1" dirty="0">
                <a:latin typeface="Calibri" charset="0"/>
                <a:ea typeface="Calibri" charset="0"/>
                <a:cs typeface="Times New Roman" charset="0"/>
              </a:rPr>
              <a:t>Self Belief</a:t>
            </a:r>
            <a:endParaRPr lang="en-GB" sz="2400" dirty="0">
              <a:latin typeface="Calibri" charset="0"/>
              <a:ea typeface="Calibri" charset="0"/>
              <a:cs typeface="Times New Roman" charset="0"/>
            </a:endParaRPr>
          </a:p>
          <a:p>
            <a:pPr marL="0" marR="0">
              <a:lnSpc>
                <a:spcPct val="115000"/>
              </a:lnSpc>
              <a:spcBef>
                <a:spcPts val="0"/>
              </a:spcBef>
              <a:spcAft>
                <a:spcPts val="1000"/>
              </a:spcAft>
            </a:pPr>
            <a:endParaRPr lang="en-GB" sz="1200" dirty="0">
              <a:effectLst/>
              <a:latin typeface="Calibri" charset="0"/>
              <a:ea typeface="Calibri" charset="0"/>
              <a:cs typeface="Times New Roman" charset="0"/>
            </a:endParaRPr>
          </a:p>
          <a:p>
            <a:pPr marL="0" marR="0">
              <a:lnSpc>
                <a:spcPct val="115000"/>
              </a:lnSpc>
              <a:spcBef>
                <a:spcPts val="0"/>
              </a:spcBef>
              <a:spcAft>
                <a:spcPts val="1000"/>
              </a:spcAft>
            </a:pPr>
            <a:r>
              <a:rPr lang="en-GB" sz="3200" i="1" dirty="0">
                <a:effectLst/>
                <a:latin typeface="Calibri" charset="0"/>
                <a:ea typeface="Calibri" charset="0"/>
                <a:cs typeface="Times New Roman" charset="0"/>
              </a:rPr>
              <a:t> </a:t>
            </a:r>
            <a:endParaRPr lang="en-GB" sz="1200" dirty="0">
              <a:effectLst/>
              <a:latin typeface="Calibri" charset="0"/>
              <a:ea typeface="Calibri" charset="0"/>
              <a:cs typeface="Times New Roman" charset="0"/>
            </a:endParaRPr>
          </a:p>
        </p:txBody>
      </p:sp>
      <p:sp>
        <p:nvSpPr>
          <p:cNvPr id="57" name="Text Box 29">
            <a:extLst>
              <a:ext uri="{FF2B5EF4-FFF2-40B4-BE49-F238E27FC236}">
                <a16:creationId xmlns:a16="http://schemas.microsoft.com/office/drawing/2014/main" id="{658094F9-31FB-4EA3-83BD-FF96C5C7ABBB}"/>
              </a:ext>
            </a:extLst>
          </p:cNvPr>
          <p:cNvSpPr txBox="1"/>
          <p:nvPr/>
        </p:nvSpPr>
        <p:spPr>
          <a:xfrm>
            <a:off x="798864" y="4235019"/>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105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2400" i="1" dirty="0">
                <a:effectLst/>
                <a:latin typeface="Calibri" charset="0"/>
                <a:ea typeface="Calibri" charset="0"/>
                <a:cs typeface="Times New Roman" charset="0"/>
              </a:rPr>
              <a:t>Reasons Why</a:t>
            </a:r>
            <a:endParaRPr lang="en-GB" sz="1050" dirty="0">
              <a:effectLst/>
              <a:latin typeface="Calibri" charset="0"/>
              <a:ea typeface="Calibri" charset="0"/>
              <a:cs typeface="Times New Roman" charset="0"/>
            </a:endParaRPr>
          </a:p>
        </p:txBody>
      </p:sp>
      <p:sp>
        <p:nvSpPr>
          <p:cNvPr id="58" name="Text Box 30">
            <a:extLst>
              <a:ext uri="{FF2B5EF4-FFF2-40B4-BE49-F238E27FC236}">
                <a16:creationId xmlns:a16="http://schemas.microsoft.com/office/drawing/2014/main" id="{86808BCB-0284-42F8-A0D8-982520CC58D0}"/>
              </a:ext>
            </a:extLst>
          </p:cNvPr>
          <p:cNvSpPr txBox="1"/>
          <p:nvPr/>
        </p:nvSpPr>
        <p:spPr>
          <a:xfrm>
            <a:off x="4023284" y="4175942"/>
            <a:ext cx="1270464"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110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2400" dirty="0">
                <a:latin typeface="Calibri" charset="0"/>
                <a:ea typeface="Calibri" charset="0"/>
                <a:cs typeface="Times New Roman" charset="0"/>
              </a:rPr>
              <a:t>Define Goals</a:t>
            </a:r>
          </a:p>
          <a:p>
            <a:pPr marL="0" marR="0" algn="ctr">
              <a:lnSpc>
                <a:spcPct val="115000"/>
              </a:lnSpc>
              <a:spcBef>
                <a:spcPts val="0"/>
              </a:spcBef>
              <a:spcAft>
                <a:spcPts val="1000"/>
              </a:spcAft>
            </a:pPr>
            <a:r>
              <a:rPr lang="en-GB" sz="110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1100" dirty="0">
                <a:effectLst/>
                <a:latin typeface="Calibri" charset="0"/>
                <a:ea typeface="Calibri" charset="0"/>
                <a:cs typeface="Times New Roman" charset="0"/>
              </a:rPr>
              <a:t> </a:t>
            </a:r>
          </a:p>
          <a:p>
            <a:pPr marL="0" marR="0">
              <a:lnSpc>
                <a:spcPct val="115000"/>
              </a:lnSpc>
              <a:spcBef>
                <a:spcPts val="0"/>
              </a:spcBef>
              <a:spcAft>
                <a:spcPts val="1000"/>
              </a:spcAft>
            </a:pPr>
            <a:r>
              <a:rPr lang="en-GB" sz="2800" i="1" dirty="0">
                <a:effectLst/>
                <a:latin typeface="Calibri" charset="0"/>
                <a:ea typeface="Calibri" charset="0"/>
                <a:cs typeface="Times New Roman" charset="0"/>
              </a:rPr>
              <a:t> </a:t>
            </a:r>
            <a:endParaRPr lang="en-GB" sz="1100" dirty="0">
              <a:effectLst/>
              <a:latin typeface="Calibri" charset="0"/>
              <a:ea typeface="Calibri" charset="0"/>
              <a:cs typeface="Times New Roman" charset="0"/>
            </a:endParaRPr>
          </a:p>
        </p:txBody>
      </p:sp>
      <p:sp>
        <p:nvSpPr>
          <p:cNvPr id="59" name="Text Box 31">
            <a:extLst>
              <a:ext uri="{FF2B5EF4-FFF2-40B4-BE49-F238E27FC236}">
                <a16:creationId xmlns:a16="http://schemas.microsoft.com/office/drawing/2014/main" id="{573990AB-D4E2-4264-A6E7-27550C1EC337}"/>
              </a:ext>
            </a:extLst>
          </p:cNvPr>
          <p:cNvSpPr txBox="1"/>
          <p:nvPr/>
        </p:nvSpPr>
        <p:spPr>
          <a:xfrm>
            <a:off x="7269502" y="4225650"/>
            <a:ext cx="157582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4000" dirty="0">
                <a:effectLst/>
                <a:latin typeface="Calibri" charset="0"/>
                <a:ea typeface="Calibri" charset="0"/>
                <a:cs typeface="Times New Roman" charset="0"/>
              </a:rPr>
              <a:t> </a:t>
            </a:r>
            <a:r>
              <a:rPr lang="en-GB" sz="2400" dirty="0">
                <a:effectLst/>
                <a:latin typeface="Calibri" charset="0"/>
                <a:ea typeface="Calibri" charset="0"/>
                <a:cs typeface="Times New Roman" charset="0"/>
              </a:rPr>
              <a:t>Plans &amp; Priorities</a:t>
            </a:r>
          </a:p>
          <a:p>
            <a:pPr marL="0" marR="0">
              <a:lnSpc>
                <a:spcPct val="115000"/>
              </a:lnSpc>
              <a:spcBef>
                <a:spcPts val="0"/>
              </a:spcBef>
              <a:spcAft>
                <a:spcPts val="1000"/>
              </a:spcAft>
            </a:pPr>
            <a:r>
              <a:rPr lang="en-GB" sz="3600" i="1" dirty="0">
                <a:effectLst/>
                <a:latin typeface="Calibri" charset="0"/>
                <a:ea typeface="Calibri" charset="0"/>
                <a:cs typeface="Times New Roman" charset="0"/>
              </a:rPr>
              <a:t> </a:t>
            </a:r>
            <a:endParaRPr lang="en-GB" sz="1400" dirty="0">
              <a:effectLst/>
              <a:latin typeface="Calibri" charset="0"/>
              <a:ea typeface="Calibri" charset="0"/>
              <a:cs typeface="Times New Roman" charset="0"/>
            </a:endParaRPr>
          </a:p>
        </p:txBody>
      </p:sp>
      <p:cxnSp>
        <p:nvCxnSpPr>
          <p:cNvPr id="60" name="Straight Connector 59">
            <a:extLst>
              <a:ext uri="{FF2B5EF4-FFF2-40B4-BE49-F238E27FC236}">
                <a16:creationId xmlns:a16="http://schemas.microsoft.com/office/drawing/2014/main" id="{01651812-3F82-4B58-9DC8-7529A26B78FC}"/>
              </a:ext>
            </a:extLst>
          </p:cNvPr>
          <p:cNvCxnSpPr>
            <a:cxnSpLocks/>
            <a:endCxn id="58" idx="3"/>
          </p:cNvCxnSpPr>
          <p:nvPr/>
        </p:nvCxnSpPr>
        <p:spPr>
          <a:xfrm flipH="1" flipV="1">
            <a:off x="5293748" y="4836652"/>
            <a:ext cx="2158036" cy="49708"/>
          </a:xfrm>
          <a:prstGeom prst="line">
            <a:avLst/>
          </a:prstGeom>
          <a:noFill/>
          <a:ln w="57150" cap="flat" cmpd="sng" algn="ctr">
            <a:solidFill>
              <a:srgbClr val="4F81BD">
                <a:shade val="95000"/>
                <a:satMod val="105000"/>
              </a:srgbClr>
            </a:solidFill>
            <a:prstDash val="solid"/>
          </a:ln>
          <a:effectLst/>
        </p:spPr>
      </p:cxnSp>
      <p:cxnSp>
        <p:nvCxnSpPr>
          <p:cNvPr id="61" name="Straight Connector 60">
            <a:extLst>
              <a:ext uri="{FF2B5EF4-FFF2-40B4-BE49-F238E27FC236}">
                <a16:creationId xmlns:a16="http://schemas.microsoft.com/office/drawing/2014/main" id="{7DCF934F-6E76-43B8-8941-54BC98CF297F}"/>
              </a:ext>
            </a:extLst>
          </p:cNvPr>
          <p:cNvCxnSpPr/>
          <p:nvPr/>
        </p:nvCxnSpPr>
        <p:spPr>
          <a:xfrm flipH="1" flipV="1">
            <a:off x="3004504" y="2870116"/>
            <a:ext cx="952868" cy="13996"/>
          </a:xfrm>
          <a:prstGeom prst="line">
            <a:avLst/>
          </a:prstGeom>
          <a:noFill/>
          <a:ln w="57150" cap="flat" cmpd="sng" algn="ctr">
            <a:solidFill>
              <a:srgbClr val="4F81BD">
                <a:shade val="95000"/>
                <a:satMod val="105000"/>
              </a:srgbClr>
            </a:solidFill>
            <a:prstDash val="solid"/>
          </a:ln>
          <a:effectLst/>
        </p:spPr>
      </p:cxnSp>
      <p:cxnSp>
        <p:nvCxnSpPr>
          <p:cNvPr id="62" name="Straight Connector 61">
            <a:extLst>
              <a:ext uri="{FF2B5EF4-FFF2-40B4-BE49-F238E27FC236}">
                <a16:creationId xmlns:a16="http://schemas.microsoft.com/office/drawing/2014/main" id="{D87EBBF2-6A5A-4A21-A236-4EC3AAA12B11}"/>
              </a:ext>
            </a:extLst>
          </p:cNvPr>
          <p:cNvCxnSpPr/>
          <p:nvPr/>
        </p:nvCxnSpPr>
        <p:spPr>
          <a:xfrm flipH="1">
            <a:off x="2048368" y="3415753"/>
            <a:ext cx="2123557" cy="1200265"/>
          </a:xfrm>
          <a:prstGeom prst="line">
            <a:avLst/>
          </a:prstGeom>
          <a:noFill/>
          <a:ln w="57150" cap="flat" cmpd="sng" algn="ctr">
            <a:solidFill>
              <a:srgbClr val="4F81BD">
                <a:shade val="95000"/>
                <a:satMod val="105000"/>
              </a:srgbClr>
            </a:solidFill>
            <a:prstDash val="solid"/>
          </a:ln>
          <a:effectLst/>
        </p:spPr>
      </p:cxnSp>
      <p:cxnSp>
        <p:nvCxnSpPr>
          <p:cNvPr id="63" name="Straight Connector 62">
            <a:extLst>
              <a:ext uri="{FF2B5EF4-FFF2-40B4-BE49-F238E27FC236}">
                <a16:creationId xmlns:a16="http://schemas.microsoft.com/office/drawing/2014/main" id="{7ED011E4-63A7-4F82-8931-717BBB91F100}"/>
              </a:ext>
            </a:extLst>
          </p:cNvPr>
          <p:cNvCxnSpPr/>
          <p:nvPr/>
        </p:nvCxnSpPr>
        <p:spPr>
          <a:xfrm>
            <a:off x="2723282" y="3449245"/>
            <a:ext cx="1468121" cy="1030303"/>
          </a:xfrm>
          <a:prstGeom prst="line">
            <a:avLst/>
          </a:prstGeom>
          <a:noFill/>
          <a:ln w="57150" cap="flat" cmpd="sng" algn="ctr">
            <a:solidFill>
              <a:srgbClr val="4F81BD">
                <a:shade val="95000"/>
                <a:satMod val="105000"/>
              </a:srgbClr>
            </a:solidFill>
            <a:prstDash val="solid"/>
          </a:ln>
          <a:effectLst/>
        </p:spPr>
      </p:cxnSp>
      <p:sp>
        <p:nvSpPr>
          <p:cNvPr id="64" name="TextBox 63">
            <a:extLst>
              <a:ext uri="{FF2B5EF4-FFF2-40B4-BE49-F238E27FC236}">
                <a16:creationId xmlns:a16="http://schemas.microsoft.com/office/drawing/2014/main" id="{A4D4C972-86C0-4C78-A196-71BC195602C0}"/>
              </a:ext>
            </a:extLst>
          </p:cNvPr>
          <p:cNvSpPr txBox="1"/>
          <p:nvPr/>
        </p:nvSpPr>
        <p:spPr>
          <a:xfrm>
            <a:off x="697971" y="101769"/>
            <a:ext cx="2039270" cy="646331"/>
          </a:xfrm>
          <a:prstGeom prst="rect">
            <a:avLst/>
          </a:prstGeom>
          <a:noFill/>
        </p:spPr>
        <p:txBody>
          <a:bodyPr wrap="square" rtlCol="0">
            <a:spAutoFit/>
          </a:bodyPr>
          <a:lstStyle/>
          <a:p>
            <a:r>
              <a:rPr lang="en-US" sz="3600" b="1" dirty="0"/>
              <a:t>Go Mad</a:t>
            </a:r>
          </a:p>
        </p:txBody>
      </p:sp>
      <p:sp>
        <p:nvSpPr>
          <p:cNvPr id="65" name="TextBox 64">
            <a:extLst>
              <a:ext uri="{FF2B5EF4-FFF2-40B4-BE49-F238E27FC236}">
                <a16:creationId xmlns:a16="http://schemas.microsoft.com/office/drawing/2014/main" id="{3F637514-0EB1-4E09-BBC5-12ECA069B735}"/>
              </a:ext>
            </a:extLst>
          </p:cNvPr>
          <p:cNvSpPr txBox="1"/>
          <p:nvPr/>
        </p:nvSpPr>
        <p:spPr>
          <a:xfrm>
            <a:off x="2385020" y="4863011"/>
            <a:ext cx="1569544" cy="400110"/>
          </a:xfrm>
          <a:prstGeom prst="rect">
            <a:avLst/>
          </a:prstGeom>
          <a:noFill/>
        </p:spPr>
        <p:txBody>
          <a:bodyPr wrap="square" rtlCol="0">
            <a:spAutoFit/>
          </a:bodyPr>
          <a:lstStyle/>
          <a:p>
            <a:r>
              <a:rPr lang="en-US" sz="2000" b="1"/>
              <a:t>Strengths</a:t>
            </a:r>
          </a:p>
        </p:txBody>
      </p:sp>
      <p:sp>
        <p:nvSpPr>
          <p:cNvPr id="66" name="TextBox 65">
            <a:extLst>
              <a:ext uri="{FF2B5EF4-FFF2-40B4-BE49-F238E27FC236}">
                <a16:creationId xmlns:a16="http://schemas.microsoft.com/office/drawing/2014/main" id="{F41AAF04-C105-463E-8C10-CA3F540DB91A}"/>
              </a:ext>
            </a:extLst>
          </p:cNvPr>
          <p:cNvSpPr txBox="1"/>
          <p:nvPr/>
        </p:nvSpPr>
        <p:spPr>
          <a:xfrm>
            <a:off x="5563904" y="4904306"/>
            <a:ext cx="1569544" cy="400110"/>
          </a:xfrm>
          <a:prstGeom prst="rect">
            <a:avLst/>
          </a:prstGeom>
          <a:noFill/>
        </p:spPr>
        <p:txBody>
          <a:bodyPr wrap="square" rtlCol="0">
            <a:spAutoFit/>
          </a:bodyPr>
          <a:lstStyle/>
          <a:p>
            <a:r>
              <a:rPr lang="en-US" sz="2000" b="1" dirty="0"/>
              <a:t>Importance</a:t>
            </a:r>
          </a:p>
        </p:txBody>
      </p:sp>
      <p:sp>
        <p:nvSpPr>
          <p:cNvPr id="67" name="TextBox 66">
            <a:extLst>
              <a:ext uri="{FF2B5EF4-FFF2-40B4-BE49-F238E27FC236}">
                <a16:creationId xmlns:a16="http://schemas.microsoft.com/office/drawing/2014/main" id="{7D8A926D-3FC6-4EE2-AFFC-5DA901EB7E24}"/>
              </a:ext>
            </a:extLst>
          </p:cNvPr>
          <p:cNvSpPr txBox="1"/>
          <p:nvPr/>
        </p:nvSpPr>
        <p:spPr>
          <a:xfrm rot="18121440">
            <a:off x="1285678" y="3550871"/>
            <a:ext cx="1050734" cy="400110"/>
          </a:xfrm>
          <a:prstGeom prst="rect">
            <a:avLst/>
          </a:prstGeom>
          <a:noFill/>
        </p:spPr>
        <p:txBody>
          <a:bodyPr wrap="square" rtlCol="0">
            <a:spAutoFit/>
          </a:bodyPr>
          <a:lstStyle/>
          <a:p>
            <a:r>
              <a:rPr lang="en-US" sz="2000" b="1" dirty="0"/>
              <a:t>Check</a:t>
            </a:r>
          </a:p>
        </p:txBody>
      </p:sp>
      <p:sp>
        <p:nvSpPr>
          <p:cNvPr id="68" name="TextBox 67">
            <a:extLst>
              <a:ext uri="{FF2B5EF4-FFF2-40B4-BE49-F238E27FC236}">
                <a16:creationId xmlns:a16="http://schemas.microsoft.com/office/drawing/2014/main" id="{1F4FFD99-90E6-41EB-A491-7661C99CC489}"/>
              </a:ext>
            </a:extLst>
          </p:cNvPr>
          <p:cNvSpPr txBox="1"/>
          <p:nvPr/>
        </p:nvSpPr>
        <p:spPr>
          <a:xfrm rot="2759507">
            <a:off x="7183334" y="3674877"/>
            <a:ext cx="949186" cy="409778"/>
          </a:xfrm>
          <a:prstGeom prst="rect">
            <a:avLst/>
          </a:prstGeom>
          <a:noFill/>
        </p:spPr>
        <p:txBody>
          <a:bodyPr wrap="square" rtlCol="0">
            <a:spAutoFit/>
          </a:bodyPr>
          <a:lstStyle/>
          <a:p>
            <a:r>
              <a:rPr lang="en-US" sz="2000" b="1"/>
              <a:t>Task</a:t>
            </a:r>
            <a:endParaRPr lang="en-US" sz="2000" b="1" dirty="0"/>
          </a:p>
        </p:txBody>
      </p:sp>
      <p:sp>
        <p:nvSpPr>
          <p:cNvPr id="69" name="TextBox 68">
            <a:extLst>
              <a:ext uri="{FF2B5EF4-FFF2-40B4-BE49-F238E27FC236}">
                <a16:creationId xmlns:a16="http://schemas.microsoft.com/office/drawing/2014/main" id="{6C5E40F3-01ED-41ED-9083-27C3AB1F55F1}"/>
              </a:ext>
            </a:extLst>
          </p:cNvPr>
          <p:cNvSpPr txBox="1"/>
          <p:nvPr/>
        </p:nvSpPr>
        <p:spPr>
          <a:xfrm rot="2040037">
            <a:off x="2719708" y="3646323"/>
            <a:ext cx="1798403" cy="400110"/>
          </a:xfrm>
          <a:prstGeom prst="rect">
            <a:avLst/>
          </a:prstGeom>
          <a:noFill/>
        </p:spPr>
        <p:txBody>
          <a:bodyPr wrap="square" rtlCol="0">
            <a:spAutoFit/>
          </a:bodyPr>
          <a:lstStyle/>
          <a:p>
            <a:r>
              <a:rPr lang="en-US" sz="2000" b="1"/>
              <a:t>Achievability</a:t>
            </a:r>
            <a:endParaRPr lang="en-US" sz="2000" b="1" dirty="0"/>
          </a:p>
        </p:txBody>
      </p:sp>
      <p:sp>
        <p:nvSpPr>
          <p:cNvPr id="70" name="TextBox 69">
            <a:extLst>
              <a:ext uri="{FF2B5EF4-FFF2-40B4-BE49-F238E27FC236}">
                <a16:creationId xmlns:a16="http://schemas.microsoft.com/office/drawing/2014/main" id="{D85F2856-0841-47A2-8601-6BB8A91551D3}"/>
              </a:ext>
            </a:extLst>
          </p:cNvPr>
          <p:cNvSpPr txBox="1"/>
          <p:nvPr/>
        </p:nvSpPr>
        <p:spPr>
          <a:xfrm rot="19567020">
            <a:off x="5431475" y="3589416"/>
            <a:ext cx="1106076" cy="400110"/>
          </a:xfrm>
          <a:prstGeom prst="rect">
            <a:avLst/>
          </a:prstGeom>
          <a:noFill/>
        </p:spPr>
        <p:txBody>
          <a:bodyPr wrap="square" rtlCol="0">
            <a:spAutoFit/>
          </a:bodyPr>
          <a:lstStyle/>
          <a:p>
            <a:r>
              <a:rPr lang="en-US" sz="2000" b="1" dirty="0"/>
              <a:t>Buy-in</a:t>
            </a:r>
          </a:p>
        </p:txBody>
      </p:sp>
      <p:sp>
        <p:nvSpPr>
          <p:cNvPr id="71" name="TextBox 70">
            <a:extLst>
              <a:ext uri="{FF2B5EF4-FFF2-40B4-BE49-F238E27FC236}">
                <a16:creationId xmlns:a16="http://schemas.microsoft.com/office/drawing/2014/main" id="{6E73FE12-2B51-4936-9FDD-4D8C20B58DCE}"/>
              </a:ext>
            </a:extLst>
          </p:cNvPr>
          <p:cNvSpPr txBox="1"/>
          <p:nvPr/>
        </p:nvSpPr>
        <p:spPr>
          <a:xfrm>
            <a:off x="464284" y="748100"/>
            <a:ext cx="2681041"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dirty="0"/>
              <a:t>Make a Difference</a:t>
            </a:r>
          </a:p>
          <a:p>
            <a:pPr algn="ctr"/>
            <a:endParaRPr lang="en-US" dirty="0"/>
          </a:p>
          <a:p>
            <a:pPr algn="ctr"/>
            <a:endParaRPr lang="en-US" dirty="0"/>
          </a:p>
          <a:p>
            <a:pPr algn="ctr"/>
            <a:endParaRPr lang="en-US" dirty="0"/>
          </a:p>
        </p:txBody>
      </p:sp>
      <p:sp>
        <p:nvSpPr>
          <p:cNvPr id="72" name="Text Box 25">
            <a:extLst>
              <a:ext uri="{FF2B5EF4-FFF2-40B4-BE49-F238E27FC236}">
                <a16:creationId xmlns:a16="http://schemas.microsoft.com/office/drawing/2014/main" id="{1E6D3CFA-5798-4F9A-93BF-3E89D972FEBD}"/>
              </a:ext>
            </a:extLst>
          </p:cNvPr>
          <p:cNvSpPr txBox="1"/>
          <p:nvPr/>
        </p:nvSpPr>
        <p:spPr>
          <a:xfrm>
            <a:off x="2932561" y="67797"/>
            <a:ext cx="3646118" cy="1321420"/>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spcBef>
                <a:spcPts val="0"/>
              </a:spcBef>
              <a:spcAft>
                <a:spcPts val="1000"/>
              </a:spcAft>
            </a:pPr>
            <a:r>
              <a:rPr lang="en-GB" sz="2400" dirty="0">
                <a:effectLst/>
                <a:ea typeface="Calibri" charset="0"/>
                <a:cs typeface="Times New Roman" charset="0"/>
              </a:rPr>
              <a:t>Take Action Measure Results &amp; </a:t>
            </a:r>
            <a:r>
              <a:rPr lang="en-GB" sz="2400" dirty="0">
                <a:latin typeface="Calibri" charset="0"/>
                <a:ea typeface="Calibri" charset="0"/>
                <a:cs typeface="Times New Roman" charset="0"/>
              </a:rPr>
              <a:t>Personal Responsibility</a:t>
            </a:r>
          </a:p>
          <a:p>
            <a:pPr marL="0" marR="0" algn="ctr">
              <a:lnSpc>
                <a:spcPct val="115000"/>
              </a:lnSpc>
              <a:spcBef>
                <a:spcPts val="0"/>
              </a:spcBef>
              <a:spcAft>
                <a:spcPts val="1000"/>
              </a:spcAft>
            </a:pPr>
            <a:endParaRPr lang="en-GB" sz="1600" dirty="0">
              <a:effectLst/>
              <a:ea typeface="Calibri" charset="0"/>
              <a:cs typeface="Times New Roman" charset="0"/>
            </a:endParaRPr>
          </a:p>
          <a:p>
            <a:pPr marL="0" marR="0" algn="ctr">
              <a:lnSpc>
                <a:spcPct val="115000"/>
              </a:lnSpc>
              <a:spcBef>
                <a:spcPts val="0"/>
              </a:spcBef>
              <a:spcAft>
                <a:spcPts val="1000"/>
              </a:spcAft>
            </a:pPr>
            <a:r>
              <a:rPr lang="en-GB" sz="1600" i="1" dirty="0">
                <a:effectLst/>
                <a:ea typeface="Calibri" charset="0"/>
                <a:cs typeface="Times New Roman" charset="0"/>
              </a:rPr>
              <a:t> </a:t>
            </a:r>
            <a:endParaRPr lang="en-GB" sz="1600" dirty="0">
              <a:effectLst/>
              <a:ea typeface="Calibri" charset="0"/>
              <a:cs typeface="Times New Roman" charset="0"/>
            </a:endParaRPr>
          </a:p>
        </p:txBody>
      </p:sp>
    </p:spTree>
    <p:extLst>
      <p:ext uri="{BB962C8B-B14F-4D97-AF65-F5344CB8AC3E}">
        <p14:creationId xmlns:p14="http://schemas.microsoft.com/office/powerpoint/2010/main" val="3114763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60104-1186-4BAC-95A1-E394B23D4B2F}"/>
              </a:ext>
            </a:extLst>
          </p:cNvPr>
          <p:cNvSpPr>
            <a:spLocks noGrp="1"/>
          </p:cNvSpPr>
          <p:nvPr>
            <p:ph type="title"/>
          </p:nvPr>
        </p:nvSpPr>
        <p:spPr/>
        <p:txBody>
          <a:bodyPr/>
          <a:lstStyle/>
          <a:p>
            <a:r>
              <a:rPr lang="en-GB" b="1" dirty="0">
                <a:solidFill>
                  <a:srgbClr val="FF0000"/>
                </a:solidFill>
                <a:cs typeface="Arial" panose="020B0604020202020204" pitchFamily="34" charset="0"/>
              </a:rPr>
              <a:t>Go Mad</a:t>
            </a:r>
            <a:endParaRPr lang="en-GB" dirty="0"/>
          </a:p>
        </p:txBody>
      </p:sp>
      <p:sp>
        <p:nvSpPr>
          <p:cNvPr id="3" name="Content Placeholder 2">
            <a:extLst>
              <a:ext uri="{FF2B5EF4-FFF2-40B4-BE49-F238E27FC236}">
                <a16:creationId xmlns:a16="http://schemas.microsoft.com/office/drawing/2014/main" id="{5024133E-FDA7-46DC-850B-7FBA2869A3C9}"/>
              </a:ext>
            </a:extLst>
          </p:cNvPr>
          <p:cNvSpPr>
            <a:spLocks noGrp="1"/>
          </p:cNvSpPr>
          <p:nvPr>
            <p:ph idx="1"/>
          </p:nvPr>
        </p:nvSpPr>
        <p:spPr/>
        <p:txBody>
          <a:bodyPr/>
          <a:lstStyle/>
          <a:p>
            <a:pPr marL="0" indent="0">
              <a:buNone/>
              <a:defRPr/>
            </a:pPr>
            <a:r>
              <a:rPr lang="en-GB" altLang="en-US" dirty="0">
                <a:latin typeface="Arial" panose="020B0604020202020204" pitchFamily="34" charset="0"/>
                <a:cs typeface="Arial" panose="020B0604020202020204" pitchFamily="34" charset="0"/>
              </a:rPr>
              <a:t>“What difference do you want to make…….” (e.g. to your career)?</a:t>
            </a:r>
          </a:p>
          <a:p>
            <a:pPr marL="0" indent="0">
              <a:buNone/>
              <a:defRPr/>
            </a:pPr>
            <a:endParaRPr lang="en-GB" altLang="en-US" sz="1600" dirty="0">
              <a:latin typeface="Arial" panose="020B0604020202020204" pitchFamily="34" charset="0"/>
              <a:cs typeface="Arial" panose="020B0604020202020204" pitchFamily="34" charset="0"/>
            </a:endParaRPr>
          </a:p>
          <a:p>
            <a:pPr marL="0" indent="0">
              <a:buNone/>
              <a:defRPr/>
            </a:pPr>
            <a:r>
              <a:rPr lang="en-GB" altLang="en-US" i="1" dirty="0">
                <a:latin typeface="Arial" panose="020B0604020202020204" pitchFamily="34" charset="0"/>
                <a:cs typeface="Arial" panose="020B0604020202020204" pitchFamily="34" charset="0"/>
              </a:rPr>
              <a:t>Write</a:t>
            </a:r>
            <a:r>
              <a:rPr lang="en-GB" altLang="en-US" dirty="0">
                <a:latin typeface="Arial" panose="020B0604020202020204" pitchFamily="34" charset="0"/>
                <a:cs typeface="Arial" panose="020B0604020202020204" pitchFamily="34" charset="0"/>
              </a:rPr>
              <a:t> a </a:t>
            </a:r>
            <a:r>
              <a:rPr lang="en-GB" altLang="en-US" i="1" dirty="0">
                <a:latin typeface="Arial" panose="020B0604020202020204" pitchFamily="34" charset="0"/>
                <a:cs typeface="Arial" panose="020B0604020202020204" pitchFamily="34" charset="0"/>
              </a:rPr>
              <a:t>succinct</a:t>
            </a:r>
            <a:r>
              <a:rPr lang="en-GB" altLang="en-US" dirty="0">
                <a:latin typeface="Arial" panose="020B0604020202020204" pitchFamily="34" charset="0"/>
                <a:cs typeface="Arial" panose="020B0604020202020204" pitchFamily="34" charset="0"/>
              </a:rPr>
              <a:t> explanation of the difference you want to make in the box.</a:t>
            </a:r>
          </a:p>
          <a:p>
            <a:endParaRPr lang="en-GB" dirty="0"/>
          </a:p>
        </p:txBody>
      </p:sp>
    </p:spTree>
    <p:extLst>
      <p:ext uri="{BB962C8B-B14F-4D97-AF65-F5344CB8AC3E}">
        <p14:creationId xmlns:p14="http://schemas.microsoft.com/office/powerpoint/2010/main" val="4072318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CA4FC-DC6A-4DB7-9D88-C40201A760FA}"/>
              </a:ext>
            </a:extLst>
          </p:cNvPr>
          <p:cNvSpPr>
            <a:spLocks noGrp="1"/>
          </p:cNvSpPr>
          <p:nvPr>
            <p:ph type="title"/>
          </p:nvPr>
        </p:nvSpPr>
        <p:spPr/>
        <p:txBody>
          <a:bodyPr>
            <a:normAutofit fontScale="90000"/>
          </a:bodyPr>
          <a:lstStyle/>
          <a:p>
            <a:r>
              <a:rPr lang="en-GB" dirty="0">
                <a:cs typeface="Arial" panose="020B0604020202020204" pitchFamily="34" charset="0"/>
              </a:rPr>
              <a:t>Reason ‘Why’ you want to                make the difference</a:t>
            </a:r>
            <a:endParaRPr lang="en-GB" dirty="0"/>
          </a:p>
        </p:txBody>
      </p:sp>
      <p:sp>
        <p:nvSpPr>
          <p:cNvPr id="4" name="Content Placeholder 2">
            <a:extLst>
              <a:ext uri="{FF2B5EF4-FFF2-40B4-BE49-F238E27FC236}">
                <a16:creationId xmlns:a16="http://schemas.microsoft.com/office/drawing/2014/main" id="{5E4C7945-2577-491C-8AD2-D002353E0A4E}"/>
              </a:ext>
            </a:extLst>
          </p:cNvPr>
          <p:cNvSpPr>
            <a:spLocks noGrp="1"/>
          </p:cNvSpPr>
          <p:nvPr>
            <p:ph idx="1"/>
          </p:nvPr>
        </p:nvSpPr>
        <p:spPr/>
        <p:txBody>
          <a:bodyPr rtlCol="0">
            <a:normAutofit/>
          </a:bodyPr>
          <a:lstStyle/>
          <a:p>
            <a:pPr marL="576072" indent="-457200">
              <a:spcBef>
                <a:spcPts val="0"/>
              </a:spcBef>
              <a:spcAft>
                <a:spcPts val="600"/>
              </a:spcAft>
              <a:buFont typeface="Wingdings" panose="05000000000000000000" pitchFamily="2" charset="2"/>
              <a:buChar char="§"/>
              <a:defRPr/>
            </a:pPr>
            <a:r>
              <a:rPr lang="en-GB" sz="2400" dirty="0">
                <a:latin typeface="Arial" panose="020B0604020202020204" pitchFamily="34" charset="0"/>
                <a:cs typeface="Arial" panose="020B0604020202020204" pitchFamily="34" charset="0"/>
              </a:rPr>
              <a:t>Write the “</a:t>
            </a:r>
            <a:r>
              <a:rPr lang="en-GB" sz="2400" b="1" dirty="0">
                <a:latin typeface="Arial" panose="020B0604020202020204" pitchFamily="34" charset="0"/>
                <a:cs typeface="Arial" panose="020B0604020202020204" pitchFamily="34" charset="0"/>
              </a:rPr>
              <a:t>Reasons Why</a:t>
            </a:r>
            <a:r>
              <a:rPr lang="en-GB" sz="2400" dirty="0">
                <a:latin typeface="Arial" panose="020B0604020202020204" pitchFamily="34" charset="0"/>
                <a:cs typeface="Arial" panose="020B0604020202020204" pitchFamily="34" charset="0"/>
              </a:rPr>
              <a:t>” in the bottom left hand circle</a:t>
            </a:r>
          </a:p>
          <a:p>
            <a:pPr marL="576072" indent="-457200">
              <a:spcBef>
                <a:spcPts val="0"/>
              </a:spcBef>
              <a:spcAft>
                <a:spcPts val="600"/>
              </a:spcAft>
              <a:buFont typeface="Wingdings" panose="05000000000000000000" pitchFamily="2" charset="2"/>
              <a:buChar char="§"/>
              <a:defRPr/>
            </a:pPr>
            <a:r>
              <a:rPr lang="en-GB" sz="2400" dirty="0">
                <a:latin typeface="Arial" panose="020B0604020202020204" pitchFamily="34" charset="0"/>
                <a:cs typeface="Arial" panose="020B0604020202020204" pitchFamily="34" charset="0"/>
              </a:rPr>
              <a:t>Be honest with yourself and write down ALL the reasons why in and around the circle</a:t>
            </a:r>
          </a:p>
          <a:p>
            <a:pPr marL="576072" lvl="1" indent="-457200">
              <a:spcBef>
                <a:spcPts val="0"/>
              </a:spcBef>
              <a:spcAft>
                <a:spcPts val="600"/>
              </a:spcAft>
              <a:buSzPct val="80000"/>
              <a:buFont typeface="Wingdings" panose="05000000000000000000" pitchFamily="2" charset="2"/>
              <a:buChar char="§"/>
              <a:defRPr/>
            </a:pPr>
            <a:r>
              <a:rPr lang="en-GB" sz="2400" dirty="0">
                <a:latin typeface="Arial" panose="020B0604020202020204" pitchFamily="34" charset="0"/>
                <a:cs typeface="Arial" panose="020B0604020202020204" pitchFamily="34" charset="0"/>
              </a:rPr>
              <a:t>They must be your reasons and no one else's</a:t>
            </a:r>
          </a:p>
          <a:p>
            <a:pPr marL="576072" lvl="1" indent="-457200">
              <a:spcBef>
                <a:spcPts val="0"/>
              </a:spcBef>
              <a:spcAft>
                <a:spcPts val="600"/>
              </a:spcAft>
              <a:buSzPct val="80000"/>
              <a:buFont typeface="Wingdings" panose="05000000000000000000" pitchFamily="2" charset="2"/>
              <a:buChar char="§"/>
              <a:defRPr/>
            </a:pPr>
            <a:r>
              <a:rPr lang="en-GB" sz="2400" dirty="0">
                <a:latin typeface="Arial" panose="020B0604020202020204" pitchFamily="34" charset="0"/>
                <a:cs typeface="Arial" panose="020B0604020202020204" pitchFamily="34" charset="0"/>
              </a:rPr>
              <a:t>Write down a number  that best indicates  your over rating </a:t>
            </a:r>
          </a:p>
          <a:p>
            <a:pPr marL="438912" lvl="1" indent="-320040" eaLnBrk="1" fontAlgn="auto" hangingPunct="1">
              <a:spcBef>
                <a:spcPts val="0"/>
              </a:spcBef>
              <a:spcAft>
                <a:spcPts val="0"/>
              </a:spcAft>
              <a:buClr>
                <a:schemeClr val="accent1"/>
              </a:buClr>
              <a:buSzPct val="80000"/>
              <a:buFont typeface="Wingdings 2"/>
              <a:buChar char=""/>
              <a:defRPr/>
            </a:pPr>
            <a:endParaRPr lang="en-GB" dirty="0">
              <a:latin typeface="Arial" panose="020B0604020202020204" pitchFamily="34" charset="0"/>
              <a:cs typeface="Arial" panose="020B0604020202020204" pitchFamily="34" charset="0"/>
            </a:endParaRPr>
          </a:p>
          <a:p>
            <a:pPr marL="438912" lvl="1" indent="-320040" eaLnBrk="1" fontAlgn="auto" hangingPunct="1">
              <a:spcBef>
                <a:spcPts val="0"/>
              </a:spcBef>
              <a:spcAft>
                <a:spcPts val="0"/>
              </a:spcAft>
              <a:buClr>
                <a:schemeClr val="accent1"/>
              </a:buClr>
              <a:buSzPct val="80000"/>
              <a:buFont typeface="Wingdings 2"/>
              <a:buChar char=""/>
              <a:defRPr/>
            </a:pPr>
            <a:endParaRPr lang="en-GB" dirty="0">
              <a:latin typeface="Arial" panose="020B0604020202020204" pitchFamily="34" charset="0"/>
              <a:cs typeface="Arial" panose="020B0604020202020204" pitchFamily="34" charset="0"/>
            </a:endParaRPr>
          </a:p>
          <a:p>
            <a:pPr marL="438912" indent="-320040" eaLnBrk="1" fontAlgn="auto" hangingPunct="1">
              <a:spcBef>
                <a:spcPts val="0"/>
              </a:spcBef>
              <a:spcAft>
                <a:spcPts val="0"/>
              </a:spcAft>
              <a:buFont typeface="Wingdings 2"/>
              <a:buChar char=""/>
              <a:defRPr/>
            </a:pPr>
            <a:endParaRPr lang="en-GB" sz="2800" dirty="0">
              <a:latin typeface="Arial" panose="020B0604020202020204" pitchFamily="34" charset="0"/>
              <a:cs typeface="Arial" panose="020B0604020202020204" pitchFamily="34" charset="0"/>
            </a:endParaRPr>
          </a:p>
          <a:p>
            <a:pPr marL="457200" lvl="1" indent="0" eaLnBrk="1" fontAlgn="auto" hangingPunct="1">
              <a:spcAft>
                <a:spcPts val="0"/>
              </a:spcAft>
              <a:buFont typeface="Wingdings"/>
              <a:buNone/>
              <a:defRPr/>
            </a:pPr>
            <a:endParaRPr lang="en-GB" dirty="0">
              <a:latin typeface="Arial" panose="020B0604020202020204" pitchFamily="34" charset="0"/>
              <a:cs typeface="Arial" panose="020B0604020202020204" pitchFamily="34" charset="0"/>
            </a:endParaRPr>
          </a:p>
        </p:txBody>
      </p:sp>
      <p:grpSp>
        <p:nvGrpSpPr>
          <p:cNvPr id="5" name="Group 14">
            <a:extLst>
              <a:ext uri="{FF2B5EF4-FFF2-40B4-BE49-F238E27FC236}">
                <a16:creationId xmlns:a16="http://schemas.microsoft.com/office/drawing/2014/main" id="{6704B124-2AF0-442F-9B4C-A181B108AFD4}"/>
              </a:ext>
            </a:extLst>
          </p:cNvPr>
          <p:cNvGrpSpPr>
            <a:grpSpLocks/>
          </p:cNvGrpSpPr>
          <p:nvPr/>
        </p:nvGrpSpPr>
        <p:grpSpPr bwMode="auto">
          <a:xfrm>
            <a:off x="731837" y="4581128"/>
            <a:ext cx="7680325" cy="1200150"/>
            <a:chOff x="780634" y="4540721"/>
            <a:chExt cx="7679798" cy="1200330"/>
          </a:xfrm>
        </p:grpSpPr>
        <p:cxnSp>
          <p:nvCxnSpPr>
            <p:cNvPr id="6" name="Straight Arrow Connector 5">
              <a:extLst>
                <a:ext uri="{FF2B5EF4-FFF2-40B4-BE49-F238E27FC236}">
                  <a16:creationId xmlns:a16="http://schemas.microsoft.com/office/drawing/2014/main" id="{D885EC86-AEFC-40F4-9B4A-B94F7F371290}"/>
                </a:ext>
              </a:extLst>
            </p:cNvPr>
            <p:cNvCxnSpPr/>
            <p:nvPr/>
          </p:nvCxnSpPr>
          <p:spPr>
            <a:xfrm>
              <a:off x="3276013" y="4953533"/>
              <a:ext cx="2447757"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
          <p:nvSpPr>
            <p:cNvPr id="7" name="TextBox 5">
              <a:extLst>
                <a:ext uri="{FF2B5EF4-FFF2-40B4-BE49-F238E27FC236}">
                  <a16:creationId xmlns:a16="http://schemas.microsoft.com/office/drawing/2014/main" id="{387B305E-206F-4310-8552-1C2F613E2ECA}"/>
                </a:ext>
              </a:extLst>
            </p:cNvPr>
            <p:cNvSpPr txBox="1">
              <a:spLocks noChangeArrowheads="1"/>
            </p:cNvSpPr>
            <p:nvPr/>
          </p:nvSpPr>
          <p:spPr bwMode="auto">
            <a:xfrm>
              <a:off x="2843808" y="4661813"/>
              <a:ext cx="5760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200" b="1">
                  <a:latin typeface="Corbel" pitchFamily="34" charset="0"/>
                </a:rPr>
                <a:t>1</a:t>
              </a:r>
            </a:p>
          </p:txBody>
        </p:sp>
        <p:sp>
          <p:nvSpPr>
            <p:cNvPr id="8" name="TextBox 6">
              <a:extLst>
                <a:ext uri="{FF2B5EF4-FFF2-40B4-BE49-F238E27FC236}">
                  <a16:creationId xmlns:a16="http://schemas.microsoft.com/office/drawing/2014/main" id="{38CC8F27-C28F-4A83-805B-CDA65ECE8D24}"/>
                </a:ext>
              </a:extLst>
            </p:cNvPr>
            <p:cNvSpPr txBox="1">
              <a:spLocks noChangeArrowheads="1"/>
            </p:cNvSpPr>
            <p:nvPr/>
          </p:nvSpPr>
          <p:spPr bwMode="auto">
            <a:xfrm>
              <a:off x="5868144" y="4661813"/>
              <a:ext cx="64807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200" b="1">
                  <a:latin typeface="Corbel" pitchFamily="34" charset="0"/>
                </a:rPr>
                <a:t>10</a:t>
              </a:r>
            </a:p>
          </p:txBody>
        </p:sp>
        <p:sp>
          <p:nvSpPr>
            <p:cNvPr id="9" name="TextBox 7">
              <a:extLst>
                <a:ext uri="{FF2B5EF4-FFF2-40B4-BE49-F238E27FC236}">
                  <a16:creationId xmlns:a16="http://schemas.microsoft.com/office/drawing/2014/main" id="{813FB64A-5A7E-4C32-9D90-2FAC22B84207}"/>
                </a:ext>
              </a:extLst>
            </p:cNvPr>
            <p:cNvSpPr txBox="1">
              <a:spLocks noChangeArrowheads="1"/>
            </p:cNvSpPr>
            <p:nvPr/>
          </p:nvSpPr>
          <p:spPr bwMode="auto">
            <a:xfrm>
              <a:off x="6588224" y="4540721"/>
              <a:ext cx="187220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buFont typeface="Wingdings" pitchFamily="2" charset="2"/>
                <a:buChar char="ü"/>
              </a:pPr>
              <a:r>
                <a:rPr lang="en-GB" altLang="en-US">
                  <a:latin typeface="Corbel" pitchFamily="34" charset="0"/>
                </a:rPr>
                <a:t>Passionate</a:t>
              </a:r>
            </a:p>
            <a:p>
              <a:pPr eaLnBrk="1" hangingPunct="1">
                <a:buFont typeface="Wingdings" pitchFamily="2" charset="2"/>
                <a:buChar char="ü"/>
              </a:pPr>
              <a:r>
                <a:rPr lang="en-GB" altLang="en-US">
                  <a:latin typeface="Corbel" pitchFamily="34" charset="0"/>
                </a:rPr>
                <a:t>Burning desire</a:t>
              </a:r>
            </a:p>
            <a:p>
              <a:pPr eaLnBrk="1" hangingPunct="1">
                <a:buFont typeface="Wingdings" pitchFamily="2" charset="2"/>
                <a:buChar char="ü"/>
              </a:pPr>
              <a:r>
                <a:rPr lang="en-GB" altLang="en-US">
                  <a:latin typeface="Corbel" pitchFamily="34" charset="0"/>
                </a:rPr>
                <a:t>Keeps you awake at night</a:t>
              </a:r>
            </a:p>
          </p:txBody>
        </p:sp>
        <p:cxnSp>
          <p:nvCxnSpPr>
            <p:cNvPr id="10" name="Straight Connector 9">
              <a:extLst>
                <a:ext uri="{FF2B5EF4-FFF2-40B4-BE49-F238E27FC236}">
                  <a16:creationId xmlns:a16="http://schemas.microsoft.com/office/drawing/2014/main" id="{6A68E7AF-FE68-47C4-B740-32FB37D29091}"/>
                </a:ext>
              </a:extLst>
            </p:cNvPr>
            <p:cNvCxnSpPr/>
            <p:nvPr/>
          </p:nvCxnSpPr>
          <p:spPr>
            <a:xfrm>
              <a:off x="3779216" y="4797935"/>
              <a:ext cx="0" cy="358829"/>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11" name="Picture 3">
              <a:extLst>
                <a:ext uri="{FF2B5EF4-FFF2-40B4-BE49-F238E27FC236}">
                  <a16:creationId xmlns:a16="http://schemas.microsoft.com/office/drawing/2014/main" id="{591F7AEB-6B33-4428-AD52-E3D18FC6982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944" y="4788259"/>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4">
              <a:extLst>
                <a:ext uri="{FF2B5EF4-FFF2-40B4-BE49-F238E27FC236}">
                  <a16:creationId xmlns:a16="http://schemas.microsoft.com/office/drawing/2014/main" id="{04D1A379-EDE7-4E53-BDC1-44F7976CF77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55976" y="4797152"/>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5">
              <a:extLst>
                <a:ext uri="{FF2B5EF4-FFF2-40B4-BE49-F238E27FC236}">
                  <a16:creationId xmlns:a16="http://schemas.microsoft.com/office/drawing/2014/main" id="{C64F775D-4301-453F-9164-256D1D9B73B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00876" y="4765287"/>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6">
              <a:extLst>
                <a:ext uri="{FF2B5EF4-FFF2-40B4-BE49-F238E27FC236}">
                  <a16:creationId xmlns:a16="http://schemas.microsoft.com/office/drawing/2014/main" id="{76AD7E45-EEEA-4E43-9B64-B6BF0737EA1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0032" y="4765288"/>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7">
              <a:extLst>
                <a:ext uri="{FF2B5EF4-FFF2-40B4-BE49-F238E27FC236}">
                  <a16:creationId xmlns:a16="http://schemas.microsoft.com/office/drawing/2014/main" id="{8647C662-BFC7-4862-B83C-470BEFA983D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48064" y="4763062"/>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3">
              <a:extLst>
                <a:ext uri="{FF2B5EF4-FFF2-40B4-BE49-F238E27FC236}">
                  <a16:creationId xmlns:a16="http://schemas.microsoft.com/office/drawing/2014/main" id="{2CE78FBB-EB18-47EA-B48F-5AF83F426F93}"/>
                </a:ext>
              </a:extLst>
            </p:cNvPr>
            <p:cNvSpPr txBox="1">
              <a:spLocks noChangeArrowheads="1"/>
            </p:cNvSpPr>
            <p:nvPr/>
          </p:nvSpPr>
          <p:spPr bwMode="auto">
            <a:xfrm>
              <a:off x="780634" y="4540722"/>
              <a:ext cx="208823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buFont typeface="Wingdings" pitchFamily="2" charset="2"/>
                <a:buChar char="ü"/>
              </a:pPr>
              <a:r>
                <a:rPr lang="en-GB" altLang="en-US" dirty="0">
                  <a:latin typeface="Corbel" pitchFamily="34" charset="0"/>
                </a:rPr>
                <a:t>Going through the motions</a:t>
              </a:r>
            </a:p>
            <a:p>
              <a:pPr eaLnBrk="1" hangingPunct="1">
                <a:buFont typeface="Wingdings" pitchFamily="2" charset="2"/>
                <a:buChar char="ü"/>
              </a:pPr>
              <a:r>
                <a:rPr lang="en-GB" altLang="en-US" dirty="0">
                  <a:latin typeface="Corbel" pitchFamily="34" charset="0"/>
                </a:rPr>
                <a:t>Not that bothered</a:t>
              </a:r>
            </a:p>
          </p:txBody>
        </p:sp>
      </p:grpSp>
    </p:spTree>
    <p:extLst>
      <p:ext uri="{BB962C8B-B14F-4D97-AF65-F5344CB8AC3E}">
        <p14:creationId xmlns:p14="http://schemas.microsoft.com/office/powerpoint/2010/main" val="23517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9E77F-1153-44C7-A677-2991BF42D50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Define your Goal</a:t>
            </a:r>
            <a:endParaRPr lang="en-GB" dirty="0"/>
          </a:p>
        </p:txBody>
      </p:sp>
      <p:graphicFrame>
        <p:nvGraphicFramePr>
          <p:cNvPr id="4" name="Diagram 3">
            <a:extLst>
              <a:ext uri="{FF2B5EF4-FFF2-40B4-BE49-F238E27FC236}">
                <a16:creationId xmlns:a16="http://schemas.microsoft.com/office/drawing/2014/main" id="{A7C99196-D027-4094-800D-A9753C682F5B}"/>
              </a:ext>
            </a:extLst>
          </p:cNvPr>
          <p:cNvGraphicFramePr/>
          <p:nvPr>
            <p:extLst>
              <p:ext uri="{D42A27DB-BD31-4B8C-83A1-F6EECF244321}">
                <p14:modId xmlns:p14="http://schemas.microsoft.com/office/powerpoint/2010/main" val="1767379183"/>
              </p:ext>
            </p:extLst>
          </p:nvPr>
        </p:nvGraphicFramePr>
        <p:xfrm>
          <a:off x="5364088" y="1268760"/>
          <a:ext cx="3312368" cy="4536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B1E4E18C-264B-4600-BD4F-31E8C966A8D8}"/>
              </a:ext>
            </a:extLst>
          </p:cNvPr>
          <p:cNvSpPr>
            <a:spLocks noGrp="1"/>
          </p:cNvSpPr>
          <p:nvPr>
            <p:ph sz="half" idx="1"/>
          </p:nvPr>
        </p:nvSpPr>
        <p:spPr>
          <a:xfrm>
            <a:off x="468312" y="1412875"/>
            <a:ext cx="4535735" cy="4624388"/>
          </a:xfrm>
        </p:spPr>
        <p:txBody>
          <a:bodyPr>
            <a:normAutofit/>
          </a:bodyPr>
          <a:lstStyle/>
          <a:p>
            <a:pPr marL="0" indent="0" eaLnBrk="1" hangingPunct="1">
              <a:buNone/>
            </a:pPr>
            <a:r>
              <a:rPr lang="en-GB" altLang="en-US" sz="2000" dirty="0">
                <a:latin typeface="Arial" charset="0"/>
                <a:cs typeface="Arial" charset="0"/>
              </a:rPr>
              <a:t>Locate </a:t>
            </a:r>
            <a:r>
              <a:rPr lang="en-GB" altLang="en-US" sz="2000" b="1" dirty="0">
                <a:latin typeface="Arial" charset="0"/>
                <a:cs typeface="Arial" charset="0"/>
              </a:rPr>
              <a:t>“Define Goal” </a:t>
            </a:r>
            <a:r>
              <a:rPr lang="en-GB" altLang="en-US" sz="2000" dirty="0">
                <a:latin typeface="Arial" charset="0"/>
                <a:cs typeface="Arial" charset="0"/>
              </a:rPr>
              <a:t>in the bottom line centre circle</a:t>
            </a:r>
          </a:p>
          <a:p>
            <a:pPr marL="0" indent="0" eaLnBrk="1" hangingPunct="1">
              <a:buNone/>
            </a:pPr>
            <a:endParaRPr lang="en-GB" altLang="en-US" sz="2000" dirty="0">
              <a:latin typeface="Arial" charset="0"/>
              <a:cs typeface="Arial" charset="0"/>
            </a:endParaRPr>
          </a:p>
          <a:p>
            <a:pPr marL="0" indent="0" eaLnBrk="1" hangingPunct="1">
              <a:buNone/>
            </a:pPr>
            <a:r>
              <a:rPr lang="en-GB" altLang="en-US" sz="2000" b="1" i="1" dirty="0">
                <a:latin typeface="Arial" charset="0"/>
                <a:cs typeface="Arial" charset="0"/>
              </a:rPr>
              <a:t>Write </a:t>
            </a:r>
            <a:r>
              <a:rPr lang="en-GB" altLang="en-US" sz="2000" dirty="0">
                <a:latin typeface="Arial" charset="0"/>
                <a:cs typeface="Arial" charset="0"/>
              </a:rPr>
              <a:t>a specific Goal in this circle and it needs to be SMART</a:t>
            </a:r>
          </a:p>
          <a:p>
            <a:pPr marL="0" indent="0" eaLnBrk="1" hangingPunct="1">
              <a:buNone/>
            </a:pPr>
            <a:endParaRPr lang="en-GB" altLang="en-US" sz="2000" dirty="0">
              <a:latin typeface="Arial" charset="0"/>
              <a:cs typeface="Arial" charset="0"/>
            </a:endParaRPr>
          </a:p>
          <a:p>
            <a:pPr marL="0" indent="0" eaLnBrk="1" hangingPunct="1">
              <a:buNone/>
            </a:pPr>
            <a:r>
              <a:rPr lang="en-GB" altLang="en-US" sz="2000" dirty="0">
                <a:latin typeface="Arial" charset="0"/>
                <a:cs typeface="Arial" charset="0"/>
              </a:rPr>
              <a:t>How achievable is your goal?  (Scale of 1 -10)</a:t>
            </a:r>
          </a:p>
          <a:p>
            <a:pPr marL="0" indent="0" eaLnBrk="1" hangingPunct="1">
              <a:buNone/>
            </a:pPr>
            <a:endParaRPr lang="en-GB" altLang="en-US" sz="2000" dirty="0">
              <a:latin typeface="Arial" charset="0"/>
              <a:cs typeface="Arial" charset="0"/>
            </a:endParaRPr>
          </a:p>
        </p:txBody>
      </p:sp>
      <p:pic>
        <p:nvPicPr>
          <p:cNvPr id="7" name="Picture 6">
            <a:extLst>
              <a:ext uri="{FF2B5EF4-FFF2-40B4-BE49-F238E27FC236}">
                <a16:creationId xmlns:a16="http://schemas.microsoft.com/office/drawing/2014/main" id="{0995E921-9197-4EDD-9E5F-58EDB78249FC}"/>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xmlns="" r:id="rId8"/>
              </a:ext>
            </a:extLst>
          </a:blip>
          <a:stretch>
            <a:fillRect/>
          </a:stretch>
        </p:blipFill>
        <p:spPr>
          <a:xfrm>
            <a:off x="1665873" y="3861048"/>
            <a:ext cx="2345463" cy="1759097"/>
          </a:xfrm>
          <a:prstGeom prst="rect">
            <a:avLst/>
          </a:prstGeom>
        </p:spPr>
      </p:pic>
    </p:spTree>
    <p:extLst>
      <p:ext uri="{BB962C8B-B14F-4D97-AF65-F5344CB8AC3E}">
        <p14:creationId xmlns:p14="http://schemas.microsoft.com/office/powerpoint/2010/main" val="137001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43DA4-C244-4FFC-8C4D-B1ACEC3CC4A3}"/>
              </a:ext>
            </a:extLst>
          </p:cNvPr>
          <p:cNvSpPr>
            <a:spLocks noGrp="1"/>
          </p:cNvSpPr>
          <p:nvPr>
            <p:ph type="title"/>
          </p:nvPr>
        </p:nvSpPr>
        <p:spPr/>
        <p:txBody>
          <a:bodyPr/>
          <a:lstStyle/>
          <a:p>
            <a:r>
              <a:rPr lang="en-GB" dirty="0">
                <a:cs typeface="Arial" panose="020B0604020202020204" pitchFamily="34" charset="0"/>
              </a:rPr>
              <a:t>Self Belief</a:t>
            </a:r>
            <a:endParaRPr lang="en-GB" dirty="0"/>
          </a:p>
        </p:txBody>
      </p:sp>
      <p:sp>
        <p:nvSpPr>
          <p:cNvPr id="4" name="Content Placeholder 2">
            <a:extLst>
              <a:ext uri="{FF2B5EF4-FFF2-40B4-BE49-F238E27FC236}">
                <a16:creationId xmlns:a16="http://schemas.microsoft.com/office/drawing/2014/main" id="{F538F081-2BD9-41CB-A727-DDE1C81A1913}"/>
              </a:ext>
            </a:extLst>
          </p:cNvPr>
          <p:cNvSpPr>
            <a:spLocks noGrp="1"/>
          </p:cNvSpPr>
          <p:nvPr>
            <p:ph idx="1"/>
          </p:nvPr>
        </p:nvSpPr>
        <p:spPr>
          <a:xfrm>
            <a:off x="442318" y="1268760"/>
            <a:ext cx="4705745" cy="3917032"/>
          </a:xfrm>
        </p:spPr>
        <p:txBody>
          <a:bodyPr>
            <a:noAutofit/>
          </a:bodyPr>
          <a:lstStyle/>
          <a:p>
            <a:pPr marL="0" indent="0" eaLnBrk="1" hangingPunct="1">
              <a:spcBef>
                <a:spcPts val="0"/>
              </a:spcBef>
              <a:spcAft>
                <a:spcPts val="1200"/>
              </a:spcAft>
              <a:buNone/>
            </a:pPr>
            <a:r>
              <a:rPr lang="en-GB" altLang="en-US" sz="2400" dirty="0">
                <a:latin typeface="+mj-lt"/>
                <a:cs typeface="Arial" charset="0"/>
              </a:rPr>
              <a:t>Write the “</a:t>
            </a:r>
            <a:r>
              <a:rPr lang="en-GB" altLang="en-US" sz="2400" b="1" dirty="0">
                <a:latin typeface="+mj-lt"/>
                <a:cs typeface="Arial" charset="0"/>
              </a:rPr>
              <a:t>Self Belief</a:t>
            </a:r>
            <a:r>
              <a:rPr lang="en-GB" altLang="en-US" sz="2400" dirty="0">
                <a:latin typeface="+mj-lt"/>
                <a:cs typeface="Arial" charset="0"/>
              </a:rPr>
              <a:t>” in the left hand middle circle</a:t>
            </a:r>
          </a:p>
          <a:p>
            <a:pPr marL="0" indent="0" eaLnBrk="1" hangingPunct="1">
              <a:spcBef>
                <a:spcPts val="0"/>
              </a:spcBef>
              <a:spcAft>
                <a:spcPts val="1200"/>
              </a:spcAft>
              <a:buNone/>
            </a:pPr>
            <a:r>
              <a:rPr lang="en-GB" altLang="en-US" sz="2400" dirty="0">
                <a:latin typeface="+mj-lt"/>
                <a:cs typeface="Arial" charset="0"/>
              </a:rPr>
              <a:t>Consider your reasons why &amp; what you know about yourselves</a:t>
            </a:r>
          </a:p>
          <a:p>
            <a:pPr marL="0" indent="0" eaLnBrk="1" hangingPunct="1">
              <a:spcBef>
                <a:spcPts val="0"/>
              </a:spcBef>
              <a:buNone/>
            </a:pPr>
            <a:r>
              <a:rPr lang="en-GB" altLang="en-US" sz="2400" dirty="0">
                <a:latin typeface="+mj-lt"/>
                <a:cs typeface="Arial" charset="0"/>
              </a:rPr>
              <a:t>Considering everything you know about yourself on a scale of 1 to 10, write in the circle </a:t>
            </a:r>
            <a:r>
              <a:rPr lang="en-GB" altLang="en-US" sz="2400" b="1" i="1" dirty="0">
                <a:latin typeface="+mj-lt"/>
                <a:cs typeface="Arial" charset="0"/>
              </a:rPr>
              <a:t>the strength </a:t>
            </a:r>
            <a:r>
              <a:rPr lang="en-GB" altLang="en-US" sz="2400" dirty="0">
                <a:latin typeface="+mj-lt"/>
                <a:cs typeface="Arial" charset="0"/>
              </a:rPr>
              <a:t>of your </a:t>
            </a:r>
            <a:r>
              <a:rPr lang="en-GB" altLang="en-US" sz="2400" b="1" i="1" dirty="0">
                <a:latin typeface="+mj-lt"/>
                <a:cs typeface="Arial" charset="0"/>
              </a:rPr>
              <a:t>self belief </a:t>
            </a:r>
            <a:r>
              <a:rPr lang="en-GB" altLang="en-US" sz="2400" dirty="0">
                <a:latin typeface="+mj-lt"/>
                <a:cs typeface="Arial" charset="0"/>
              </a:rPr>
              <a:t>that you can achieve your goal.</a:t>
            </a:r>
          </a:p>
          <a:p>
            <a:pPr marL="0" indent="0" eaLnBrk="1" hangingPunct="1">
              <a:buNone/>
            </a:pPr>
            <a:endParaRPr lang="en-GB" altLang="en-US" sz="2400" dirty="0">
              <a:latin typeface="+mj-lt"/>
              <a:cs typeface="Arial" charset="0"/>
            </a:endParaRPr>
          </a:p>
        </p:txBody>
      </p:sp>
      <p:pic>
        <p:nvPicPr>
          <p:cNvPr id="5" name="Picture 2">
            <a:extLst>
              <a:ext uri="{FF2B5EF4-FFF2-40B4-BE49-F238E27FC236}">
                <a16:creationId xmlns:a16="http://schemas.microsoft.com/office/drawing/2014/main" id="{D6F01555-FA82-467B-BDAC-9A36DA0C7DD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1124744"/>
            <a:ext cx="3133860" cy="45484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9893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ADF68-11A6-46AA-9262-CC027DF10057}"/>
              </a:ext>
            </a:extLst>
          </p:cNvPr>
          <p:cNvSpPr>
            <a:spLocks noGrp="1"/>
          </p:cNvSpPr>
          <p:nvPr>
            <p:ph type="title"/>
          </p:nvPr>
        </p:nvSpPr>
        <p:spPr/>
        <p:txBody>
          <a:bodyPr/>
          <a:lstStyle/>
          <a:p>
            <a:r>
              <a:rPr lang="en-GB" dirty="0">
                <a:cs typeface="Arial" panose="020B0604020202020204" pitchFamily="34" charset="0"/>
              </a:rPr>
              <a:t>Internal Triangle</a:t>
            </a:r>
            <a:endParaRPr lang="en-GB" dirty="0"/>
          </a:p>
        </p:txBody>
      </p:sp>
      <p:sp>
        <p:nvSpPr>
          <p:cNvPr id="4" name="Content Placeholder 2">
            <a:extLst>
              <a:ext uri="{FF2B5EF4-FFF2-40B4-BE49-F238E27FC236}">
                <a16:creationId xmlns:a16="http://schemas.microsoft.com/office/drawing/2014/main" id="{DB79F8FE-0C44-4B81-BA44-DF4FCE71CC25}"/>
              </a:ext>
            </a:extLst>
          </p:cNvPr>
          <p:cNvSpPr>
            <a:spLocks noGrp="1"/>
          </p:cNvSpPr>
          <p:nvPr>
            <p:ph idx="1"/>
          </p:nvPr>
        </p:nvSpPr>
        <p:spPr>
          <a:xfrm>
            <a:off x="457200" y="1396751"/>
            <a:ext cx="3610744" cy="3917032"/>
          </a:xfrm>
        </p:spPr>
        <p:txBody>
          <a:bodyPr>
            <a:noAutofit/>
          </a:bodyPr>
          <a:lstStyle/>
          <a:p>
            <a:pPr marL="0" indent="0" eaLnBrk="1" hangingPunct="1">
              <a:spcBef>
                <a:spcPts val="0"/>
              </a:spcBef>
              <a:spcAft>
                <a:spcPts val="1200"/>
              </a:spcAft>
              <a:buNone/>
            </a:pPr>
            <a:r>
              <a:rPr lang="en-GB" altLang="en-US" sz="2400" dirty="0">
                <a:cs typeface="Arial" charset="0"/>
              </a:rPr>
              <a:t>Check that your </a:t>
            </a:r>
            <a:r>
              <a:rPr lang="en-GB" altLang="en-US" sz="2400" b="1" dirty="0">
                <a:cs typeface="Arial" charset="0"/>
              </a:rPr>
              <a:t>Reasons Why </a:t>
            </a:r>
            <a:r>
              <a:rPr lang="en-GB" altLang="en-US" sz="2400" dirty="0">
                <a:cs typeface="Arial" charset="0"/>
              </a:rPr>
              <a:t>are strong</a:t>
            </a:r>
          </a:p>
          <a:p>
            <a:pPr marL="0" indent="0" eaLnBrk="1" hangingPunct="1">
              <a:spcBef>
                <a:spcPts val="0"/>
              </a:spcBef>
              <a:spcAft>
                <a:spcPts val="1200"/>
              </a:spcAft>
              <a:buNone/>
            </a:pPr>
            <a:r>
              <a:rPr lang="en-GB" altLang="en-US" sz="2400" dirty="0">
                <a:cs typeface="Arial" charset="0"/>
              </a:rPr>
              <a:t>Check </a:t>
            </a:r>
            <a:r>
              <a:rPr lang="en-GB" altLang="en-US" sz="2400" b="1" dirty="0">
                <a:cs typeface="Arial" charset="0"/>
              </a:rPr>
              <a:t>Self Belief </a:t>
            </a:r>
            <a:r>
              <a:rPr lang="en-GB" altLang="en-US" sz="2400" dirty="0">
                <a:cs typeface="Arial" charset="0"/>
              </a:rPr>
              <a:t>is high</a:t>
            </a:r>
          </a:p>
          <a:p>
            <a:pPr marL="0" indent="0" eaLnBrk="1" hangingPunct="1">
              <a:spcBef>
                <a:spcPts val="0"/>
              </a:spcBef>
              <a:spcAft>
                <a:spcPts val="1200"/>
              </a:spcAft>
              <a:buNone/>
            </a:pPr>
            <a:r>
              <a:rPr lang="en-GB" altLang="en-US" sz="2400" dirty="0">
                <a:cs typeface="Arial" charset="0"/>
              </a:rPr>
              <a:t>The triangle must be solid, as it the foundation for your </a:t>
            </a:r>
            <a:r>
              <a:rPr lang="en-GB" altLang="en-US" sz="2400" b="1" dirty="0">
                <a:cs typeface="Arial" charset="0"/>
              </a:rPr>
              <a:t>motivation</a:t>
            </a:r>
            <a:r>
              <a:rPr lang="en-GB" altLang="en-US" sz="2400" dirty="0">
                <a:cs typeface="Arial" charset="0"/>
              </a:rPr>
              <a:t>.</a:t>
            </a:r>
          </a:p>
          <a:p>
            <a:pPr marL="0" indent="0" eaLnBrk="1" hangingPunct="1">
              <a:buNone/>
            </a:pPr>
            <a:r>
              <a:rPr lang="en-GB" altLang="en-US" sz="2400" dirty="0">
                <a:cs typeface="Arial" charset="0"/>
              </a:rPr>
              <a:t>If not then re-visit it later.</a:t>
            </a:r>
          </a:p>
        </p:txBody>
      </p:sp>
      <p:grpSp>
        <p:nvGrpSpPr>
          <p:cNvPr id="5" name="Group 26">
            <a:extLst>
              <a:ext uri="{FF2B5EF4-FFF2-40B4-BE49-F238E27FC236}">
                <a16:creationId xmlns:a16="http://schemas.microsoft.com/office/drawing/2014/main" id="{40C72F6C-C887-4AA2-B963-9A66C5943CA0}"/>
              </a:ext>
            </a:extLst>
          </p:cNvPr>
          <p:cNvGrpSpPr>
            <a:grpSpLocks/>
          </p:cNvGrpSpPr>
          <p:nvPr/>
        </p:nvGrpSpPr>
        <p:grpSpPr bwMode="auto">
          <a:xfrm>
            <a:off x="4638751" y="1396751"/>
            <a:ext cx="4505250" cy="3546475"/>
            <a:chOff x="4855914" y="2465318"/>
            <a:chExt cx="4166618" cy="3545676"/>
          </a:xfrm>
        </p:grpSpPr>
        <p:grpSp>
          <p:nvGrpSpPr>
            <p:cNvPr id="6" name="Group 4">
              <a:extLst>
                <a:ext uri="{FF2B5EF4-FFF2-40B4-BE49-F238E27FC236}">
                  <a16:creationId xmlns:a16="http://schemas.microsoft.com/office/drawing/2014/main" id="{A0801763-F8BE-4567-9B69-373BC778449E}"/>
                </a:ext>
              </a:extLst>
            </p:cNvPr>
            <p:cNvGrpSpPr>
              <a:grpSpLocks/>
            </p:cNvGrpSpPr>
            <p:nvPr/>
          </p:nvGrpSpPr>
          <p:grpSpPr bwMode="auto">
            <a:xfrm>
              <a:off x="4857312" y="2465318"/>
              <a:ext cx="4165220" cy="3545676"/>
              <a:chOff x="424136" y="3304522"/>
              <a:chExt cx="6165442" cy="5045729"/>
            </a:xfrm>
          </p:grpSpPr>
          <p:sp>
            <p:nvSpPr>
              <p:cNvPr id="11" name="TextBox 10">
                <a:extLst>
                  <a:ext uri="{FF2B5EF4-FFF2-40B4-BE49-F238E27FC236}">
                    <a16:creationId xmlns:a16="http://schemas.microsoft.com/office/drawing/2014/main" id="{382AAF2E-A2CB-4669-B22A-0981A7167EEA}"/>
                  </a:ext>
                </a:extLst>
              </p:cNvPr>
              <p:cNvSpPr txBox="1">
                <a:spLocks noChangeArrowheads="1"/>
              </p:cNvSpPr>
              <p:nvPr/>
            </p:nvSpPr>
            <p:spPr bwMode="auto">
              <a:xfrm>
                <a:off x="2740885" y="7823995"/>
                <a:ext cx="1926708" cy="526256"/>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sz="1800" kern="0" dirty="0">
                    <a:solidFill>
                      <a:srgbClr val="FF0000"/>
                    </a:solidFill>
                  </a:rPr>
                  <a:t>Strength</a:t>
                </a:r>
              </a:p>
            </p:txBody>
          </p:sp>
          <p:sp>
            <p:nvSpPr>
              <p:cNvPr id="12" name="TextBox 11">
                <a:extLst>
                  <a:ext uri="{FF2B5EF4-FFF2-40B4-BE49-F238E27FC236}">
                    <a16:creationId xmlns:a16="http://schemas.microsoft.com/office/drawing/2014/main" id="{9AEA5E61-D2E5-4E40-802F-60C6E1987E50}"/>
                  </a:ext>
                </a:extLst>
              </p:cNvPr>
              <p:cNvSpPr txBox="1">
                <a:spLocks noChangeArrowheads="1"/>
              </p:cNvSpPr>
              <p:nvPr/>
            </p:nvSpPr>
            <p:spPr bwMode="auto">
              <a:xfrm>
                <a:off x="3885163" y="5443423"/>
                <a:ext cx="2704415" cy="525465"/>
              </a:xfrm>
              <a:prstGeom prst="rect">
                <a:avLst/>
              </a:prstGeom>
              <a:noFill/>
              <a:ln>
                <a:noFill/>
              </a:ln>
              <a:extLst/>
            </p:spPr>
            <p:txBody>
              <a:bodyPr wrap="square">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sz="1800" kern="0" dirty="0">
                    <a:solidFill>
                      <a:srgbClr val="FF0000"/>
                    </a:solidFill>
                  </a:rPr>
                  <a:t>Achievability</a:t>
                </a:r>
              </a:p>
            </p:txBody>
          </p:sp>
          <p:grpSp>
            <p:nvGrpSpPr>
              <p:cNvPr id="13" name="Group 8">
                <a:extLst>
                  <a:ext uri="{FF2B5EF4-FFF2-40B4-BE49-F238E27FC236}">
                    <a16:creationId xmlns:a16="http://schemas.microsoft.com/office/drawing/2014/main" id="{5492D286-F9D9-48FF-B536-3975F0775ABE}"/>
                  </a:ext>
                </a:extLst>
              </p:cNvPr>
              <p:cNvGrpSpPr>
                <a:grpSpLocks/>
              </p:cNvGrpSpPr>
              <p:nvPr/>
            </p:nvGrpSpPr>
            <p:grpSpPr bwMode="auto">
              <a:xfrm>
                <a:off x="424136" y="6294919"/>
                <a:ext cx="2448328" cy="2025971"/>
                <a:chOff x="280119" y="494838"/>
                <a:chExt cx="3094108" cy="2025971"/>
              </a:xfrm>
            </p:grpSpPr>
            <p:sp>
              <p:nvSpPr>
                <p:cNvPr id="20" name="Oval 6">
                  <a:extLst>
                    <a:ext uri="{FF2B5EF4-FFF2-40B4-BE49-F238E27FC236}">
                      <a16:creationId xmlns:a16="http://schemas.microsoft.com/office/drawing/2014/main" id="{0C381333-E6A9-4449-8FE4-A0CBE142F06F}"/>
                    </a:ext>
                  </a:extLst>
                </p:cNvPr>
                <p:cNvSpPr>
                  <a:spLocks noChangeArrowheads="1"/>
                </p:cNvSpPr>
                <p:nvPr/>
              </p:nvSpPr>
              <p:spPr bwMode="auto">
                <a:xfrm>
                  <a:off x="280119" y="494838"/>
                  <a:ext cx="3094108" cy="2025971"/>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21" name="TextBox 7">
                  <a:extLst>
                    <a:ext uri="{FF2B5EF4-FFF2-40B4-BE49-F238E27FC236}">
                      <a16:creationId xmlns:a16="http://schemas.microsoft.com/office/drawing/2014/main" id="{B39CDD69-41A7-47E5-A512-7FD93D7276E3}"/>
                    </a:ext>
                  </a:extLst>
                </p:cNvPr>
                <p:cNvSpPr txBox="1">
                  <a:spLocks noChangeArrowheads="1"/>
                </p:cNvSpPr>
                <p:nvPr/>
              </p:nvSpPr>
              <p:spPr bwMode="auto">
                <a:xfrm>
                  <a:off x="291997" y="919456"/>
                  <a:ext cx="3082230" cy="1357451"/>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2800" kern="0" dirty="0">
                      <a:solidFill>
                        <a:srgbClr val="000000"/>
                      </a:solidFill>
                    </a:rPr>
                    <a:t>Reasons Why</a:t>
                  </a:r>
                </a:p>
              </p:txBody>
            </p:sp>
          </p:grpSp>
          <p:grpSp>
            <p:nvGrpSpPr>
              <p:cNvPr id="14" name="Group 10">
                <a:extLst>
                  <a:ext uri="{FF2B5EF4-FFF2-40B4-BE49-F238E27FC236}">
                    <a16:creationId xmlns:a16="http://schemas.microsoft.com/office/drawing/2014/main" id="{09B5D631-1923-401C-B843-A15C15FC08BE}"/>
                  </a:ext>
                </a:extLst>
              </p:cNvPr>
              <p:cNvGrpSpPr>
                <a:grpSpLocks/>
              </p:cNvGrpSpPr>
              <p:nvPr/>
            </p:nvGrpSpPr>
            <p:grpSpPr bwMode="auto">
              <a:xfrm>
                <a:off x="3885161" y="6143591"/>
                <a:ext cx="2443630" cy="2028229"/>
                <a:chOff x="241624" y="691828"/>
                <a:chExt cx="3093342" cy="2028229"/>
              </a:xfrm>
            </p:grpSpPr>
            <p:sp>
              <p:nvSpPr>
                <p:cNvPr id="18" name="Oval 7">
                  <a:extLst>
                    <a:ext uri="{FF2B5EF4-FFF2-40B4-BE49-F238E27FC236}">
                      <a16:creationId xmlns:a16="http://schemas.microsoft.com/office/drawing/2014/main" id="{74C9E789-23DF-4423-ABB7-DAE5C193CC7D}"/>
                    </a:ext>
                  </a:extLst>
                </p:cNvPr>
                <p:cNvSpPr>
                  <a:spLocks noChangeArrowheads="1"/>
                </p:cNvSpPr>
                <p:nvPr/>
              </p:nvSpPr>
              <p:spPr bwMode="auto">
                <a:xfrm>
                  <a:off x="241624" y="691828"/>
                  <a:ext cx="3093342" cy="2028229"/>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9" name="TextBox 9">
                  <a:extLst>
                    <a:ext uri="{FF2B5EF4-FFF2-40B4-BE49-F238E27FC236}">
                      <a16:creationId xmlns:a16="http://schemas.microsoft.com/office/drawing/2014/main" id="{A78ED7B4-DA18-4734-96E2-2C05EF18C4CB}"/>
                    </a:ext>
                  </a:extLst>
                </p:cNvPr>
                <p:cNvSpPr txBox="1">
                  <a:spLocks noChangeArrowheads="1"/>
                </p:cNvSpPr>
                <p:nvPr/>
              </p:nvSpPr>
              <p:spPr bwMode="auto">
                <a:xfrm>
                  <a:off x="506343" y="1177416"/>
                  <a:ext cx="2828623" cy="1357450"/>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2800" kern="0" dirty="0">
                      <a:solidFill>
                        <a:srgbClr val="000000"/>
                      </a:solidFill>
                    </a:rPr>
                    <a:t>Define goal</a:t>
                  </a:r>
                </a:p>
              </p:txBody>
            </p:sp>
          </p:grpSp>
          <p:grpSp>
            <p:nvGrpSpPr>
              <p:cNvPr id="15" name="Group 12">
                <a:extLst>
                  <a:ext uri="{FF2B5EF4-FFF2-40B4-BE49-F238E27FC236}">
                    <a16:creationId xmlns:a16="http://schemas.microsoft.com/office/drawing/2014/main" id="{7CAD66B7-6D30-4805-8BC2-9F9A1C163D05}"/>
                  </a:ext>
                </a:extLst>
              </p:cNvPr>
              <p:cNvGrpSpPr>
                <a:grpSpLocks/>
              </p:cNvGrpSpPr>
              <p:nvPr/>
            </p:nvGrpSpPr>
            <p:grpSpPr bwMode="auto">
              <a:xfrm>
                <a:off x="1490874" y="3304522"/>
                <a:ext cx="2394288" cy="2025970"/>
                <a:chOff x="856026" y="826137"/>
                <a:chExt cx="3095532" cy="2025970"/>
              </a:xfrm>
            </p:grpSpPr>
            <p:sp>
              <p:nvSpPr>
                <p:cNvPr id="16" name="Oval 9">
                  <a:extLst>
                    <a:ext uri="{FF2B5EF4-FFF2-40B4-BE49-F238E27FC236}">
                      <a16:creationId xmlns:a16="http://schemas.microsoft.com/office/drawing/2014/main" id="{B55FD036-6B00-458F-B61B-B020B2EB31F5}"/>
                    </a:ext>
                  </a:extLst>
                </p:cNvPr>
                <p:cNvSpPr>
                  <a:spLocks noChangeArrowheads="1"/>
                </p:cNvSpPr>
                <p:nvPr/>
              </p:nvSpPr>
              <p:spPr bwMode="auto">
                <a:xfrm>
                  <a:off x="856026" y="826137"/>
                  <a:ext cx="3095532" cy="2025970"/>
                </a:xfrm>
                <a:prstGeom prst="ellipse">
                  <a:avLst/>
                </a:prstGeom>
                <a:no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7" name="TextBox 11">
                  <a:extLst>
                    <a:ext uri="{FF2B5EF4-FFF2-40B4-BE49-F238E27FC236}">
                      <a16:creationId xmlns:a16="http://schemas.microsoft.com/office/drawing/2014/main" id="{37CAA7C2-8A0E-408B-BBF2-DA31993ABC33}"/>
                    </a:ext>
                  </a:extLst>
                </p:cNvPr>
                <p:cNvSpPr txBox="1">
                  <a:spLocks noChangeArrowheads="1"/>
                </p:cNvSpPr>
                <p:nvPr/>
              </p:nvSpPr>
              <p:spPr bwMode="auto">
                <a:xfrm flipH="1">
                  <a:off x="1302585" y="993274"/>
                  <a:ext cx="2436326" cy="1357451"/>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2800" kern="0" dirty="0">
                      <a:solidFill>
                        <a:srgbClr val="000000"/>
                      </a:solidFill>
                    </a:rPr>
                    <a:t>Self belief</a:t>
                  </a:r>
                </a:p>
              </p:txBody>
            </p:sp>
          </p:grpSp>
        </p:grpSp>
        <p:cxnSp>
          <p:nvCxnSpPr>
            <p:cNvPr id="7" name="Straight Arrow Connector 6">
              <a:extLst>
                <a:ext uri="{FF2B5EF4-FFF2-40B4-BE49-F238E27FC236}">
                  <a16:creationId xmlns:a16="http://schemas.microsoft.com/office/drawing/2014/main" id="{16EBEAA4-22AB-4A5A-B2B5-B827734E4717}"/>
                </a:ext>
              </a:extLst>
            </p:cNvPr>
            <p:cNvCxnSpPr/>
            <p:nvPr/>
          </p:nvCxnSpPr>
          <p:spPr>
            <a:xfrm>
              <a:off x="6731986" y="3846132"/>
              <a:ext cx="704788" cy="809443"/>
            </a:xfrm>
            <a:prstGeom prst="straightConnector1">
              <a:avLst/>
            </a:prstGeom>
            <a:ln w="12700">
              <a:headEnd type="arrow"/>
              <a:tailEnd type="arrow"/>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BCB9ACEB-9B92-414F-B8C8-F5170EB8FDBE}"/>
                </a:ext>
              </a:extLst>
            </p:cNvPr>
            <p:cNvCxnSpPr>
              <a:stCxn id="20" idx="6"/>
            </p:cNvCxnSpPr>
            <p:nvPr/>
          </p:nvCxnSpPr>
          <p:spPr>
            <a:xfrm>
              <a:off x="6511342" y="5277734"/>
              <a:ext cx="684153" cy="0"/>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C2CDE11-E127-4842-B610-F08C6B86FCA6}"/>
                </a:ext>
              </a:extLst>
            </p:cNvPr>
            <p:cNvCxnSpPr/>
            <p:nvPr/>
          </p:nvCxnSpPr>
          <p:spPr>
            <a:xfrm flipH="1">
              <a:off x="5577974" y="3788995"/>
              <a:ext cx="361918" cy="777700"/>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0" name="TextBox 25">
              <a:extLst>
                <a:ext uri="{FF2B5EF4-FFF2-40B4-BE49-F238E27FC236}">
                  <a16:creationId xmlns:a16="http://schemas.microsoft.com/office/drawing/2014/main" id="{04E42A62-AA43-4A5B-8449-6758F10748D4}"/>
                </a:ext>
              </a:extLst>
            </p:cNvPr>
            <p:cNvSpPr txBox="1">
              <a:spLocks noChangeArrowheads="1"/>
            </p:cNvSpPr>
            <p:nvPr/>
          </p:nvSpPr>
          <p:spPr bwMode="auto">
            <a:xfrm>
              <a:off x="4855914" y="3956696"/>
              <a:ext cx="1154584" cy="369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dirty="0">
                  <a:solidFill>
                    <a:srgbClr val="FF0000"/>
                  </a:solidFill>
                </a:rPr>
                <a:t>Check</a:t>
              </a:r>
            </a:p>
          </p:txBody>
        </p:sp>
      </p:grpSp>
    </p:spTree>
    <p:extLst>
      <p:ext uri="{BB962C8B-B14F-4D97-AF65-F5344CB8AC3E}">
        <p14:creationId xmlns:p14="http://schemas.microsoft.com/office/powerpoint/2010/main" val="4062372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0D296-7C8E-420F-871A-C75218F108B6}"/>
              </a:ext>
            </a:extLst>
          </p:cNvPr>
          <p:cNvSpPr>
            <a:spLocks noGrp="1"/>
          </p:cNvSpPr>
          <p:nvPr>
            <p:ph type="title"/>
          </p:nvPr>
        </p:nvSpPr>
        <p:spPr/>
        <p:txBody>
          <a:bodyPr/>
          <a:lstStyle/>
          <a:p>
            <a:r>
              <a:rPr lang="en-GB" dirty="0">
                <a:cs typeface="Arial" panose="020B0604020202020204" pitchFamily="34" charset="0"/>
              </a:rPr>
              <a:t>Plans &amp; Priorities</a:t>
            </a:r>
            <a:endParaRPr lang="en-GB" dirty="0"/>
          </a:p>
        </p:txBody>
      </p:sp>
      <p:sp>
        <p:nvSpPr>
          <p:cNvPr id="3" name="Content Placeholder 2">
            <a:extLst>
              <a:ext uri="{FF2B5EF4-FFF2-40B4-BE49-F238E27FC236}">
                <a16:creationId xmlns:a16="http://schemas.microsoft.com/office/drawing/2014/main" id="{9A05C950-468C-45B9-80E1-2DA259726F55}"/>
              </a:ext>
            </a:extLst>
          </p:cNvPr>
          <p:cNvSpPr>
            <a:spLocks noGrp="1"/>
          </p:cNvSpPr>
          <p:nvPr>
            <p:ph idx="1"/>
          </p:nvPr>
        </p:nvSpPr>
        <p:spPr/>
        <p:txBody>
          <a:bodyPr>
            <a:noAutofit/>
          </a:bodyPr>
          <a:lstStyle/>
          <a:p>
            <a:pPr marL="118872" indent="0">
              <a:spcBef>
                <a:spcPts val="0"/>
              </a:spcBef>
              <a:spcAft>
                <a:spcPts val="1800"/>
              </a:spcAft>
              <a:buNone/>
              <a:defRPr/>
            </a:pPr>
            <a:r>
              <a:rPr lang="en-GB" sz="2800" dirty="0">
                <a:cs typeface="Arial" panose="020B0604020202020204" pitchFamily="34" charset="0"/>
              </a:rPr>
              <a:t>Write the </a:t>
            </a:r>
            <a:r>
              <a:rPr lang="en-GB" sz="2800" b="1" dirty="0">
                <a:cs typeface="Arial" panose="020B0604020202020204" pitchFamily="34" charset="0"/>
              </a:rPr>
              <a:t>“Plans &amp; Priorities” </a:t>
            </a:r>
            <a:r>
              <a:rPr lang="en-GB" sz="2800" dirty="0">
                <a:cs typeface="Arial" panose="020B0604020202020204" pitchFamily="34" charset="0"/>
              </a:rPr>
              <a:t>in the bottom right hand circle</a:t>
            </a:r>
          </a:p>
          <a:p>
            <a:pPr marL="118872" indent="0">
              <a:spcBef>
                <a:spcPts val="0"/>
              </a:spcBef>
              <a:spcAft>
                <a:spcPts val="1800"/>
              </a:spcAft>
              <a:buNone/>
              <a:defRPr/>
            </a:pPr>
            <a:r>
              <a:rPr lang="en-GB" sz="2800" dirty="0">
                <a:cs typeface="Arial" panose="020B0604020202020204" pitchFamily="34" charset="0"/>
              </a:rPr>
              <a:t>List everything that needs to happen to achieve your goal</a:t>
            </a:r>
          </a:p>
          <a:p>
            <a:pPr marL="118872" indent="0">
              <a:spcBef>
                <a:spcPts val="0"/>
              </a:spcBef>
              <a:spcAft>
                <a:spcPts val="1800"/>
              </a:spcAft>
              <a:buNone/>
              <a:defRPr/>
            </a:pPr>
            <a:r>
              <a:rPr lang="en-GB" sz="2800" dirty="0">
                <a:cs typeface="Arial" panose="020B0604020202020204" pitchFamily="34" charset="0"/>
              </a:rPr>
              <a:t>Explore all the tasks activities, obstacles, events etc. that need to happen</a:t>
            </a:r>
          </a:p>
          <a:p>
            <a:pPr marL="118872" indent="0">
              <a:spcBef>
                <a:spcPts val="0"/>
              </a:spcBef>
              <a:buNone/>
              <a:defRPr/>
            </a:pPr>
            <a:r>
              <a:rPr lang="en-GB" sz="2800" dirty="0">
                <a:cs typeface="Arial" panose="020B0604020202020204" pitchFamily="34" charset="0"/>
              </a:rPr>
              <a:t>Identify the top 3 with an asterisk.</a:t>
            </a:r>
          </a:p>
          <a:p>
            <a:endParaRPr lang="en-GB" sz="2800" dirty="0"/>
          </a:p>
        </p:txBody>
      </p:sp>
    </p:spTree>
    <p:extLst>
      <p:ext uri="{BB962C8B-B14F-4D97-AF65-F5344CB8AC3E}">
        <p14:creationId xmlns:p14="http://schemas.microsoft.com/office/powerpoint/2010/main" val="47249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1EF01-F840-4B09-939D-E57DEBBC0E61}"/>
              </a:ext>
            </a:extLst>
          </p:cNvPr>
          <p:cNvSpPr>
            <a:spLocks noGrp="1"/>
          </p:cNvSpPr>
          <p:nvPr>
            <p:ph type="title"/>
          </p:nvPr>
        </p:nvSpPr>
        <p:spPr/>
        <p:txBody>
          <a:bodyPr/>
          <a:lstStyle/>
          <a:p>
            <a:r>
              <a:rPr lang="en-GB" dirty="0">
                <a:cs typeface="Arial" panose="020B0604020202020204" pitchFamily="34" charset="0"/>
              </a:rPr>
              <a:t>Involve others</a:t>
            </a:r>
            <a:endParaRPr lang="en-GB" dirty="0"/>
          </a:p>
        </p:txBody>
      </p:sp>
      <p:sp>
        <p:nvSpPr>
          <p:cNvPr id="3" name="Content Placeholder 2">
            <a:extLst>
              <a:ext uri="{FF2B5EF4-FFF2-40B4-BE49-F238E27FC236}">
                <a16:creationId xmlns:a16="http://schemas.microsoft.com/office/drawing/2014/main" id="{114B75EF-1020-421F-9F2C-D512513714B0}"/>
              </a:ext>
            </a:extLst>
          </p:cNvPr>
          <p:cNvSpPr>
            <a:spLocks noGrp="1"/>
          </p:cNvSpPr>
          <p:nvPr>
            <p:ph idx="1"/>
          </p:nvPr>
        </p:nvSpPr>
        <p:spPr/>
        <p:txBody>
          <a:bodyPr/>
          <a:lstStyle/>
          <a:p>
            <a:pPr marL="0" indent="0">
              <a:buNone/>
              <a:defRPr/>
            </a:pPr>
            <a:r>
              <a:rPr lang="en-GB" altLang="en-US" dirty="0">
                <a:cs typeface="Arial" panose="020B0604020202020204" pitchFamily="34" charset="0"/>
              </a:rPr>
              <a:t>Write </a:t>
            </a:r>
            <a:r>
              <a:rPr lang="en-GB" altLang="en-US" b="1" dirty="0">
                <a:cs typeface="Arial" panose="020B0604020202020204" pitchFamily="34" charset="0"/>
              </a:rPr>
              <a:t>“Involve Others” </a:t>
            </a:r>
            <a:r>
              <a:rPr lang="en-GB" altLang="en-US" dirty="0">
                <a:cs typeface="Arial" panose="020B0604020202020204" pitchFamily="34" charset="0"/>
              </a:rPr>
              <a:t>in the middle right hand circle</a:t>
            </a:r>
          </a:p>
          <a:p>
            <a:pPr marL="0" indent="0">
              <a:buNone/>
              <a:defRPr/>
            </a:pPr>
            <a:endParaRPr lang="en-GB" altLang="en-US" sz="1000" dirty="0">
              <a:cs typeface="Arial" panose="020B0604020202020204" pitchFamily="34" charset="0"/>
            </a:endParaRPr>
          </a:p>
          <a:p>
            <a:pPr marL="0" indent="0">
              <a:buNone/>
              <a:defRPr/>
            </a:pPr>
            <a:r>
              <a:rPr lang="en-GB" altLang="en-US" dirty="0">
                <a:cs typeface="Arial" panose="020B0604020202020204" pitchFamily="34" charset="0"/>
              </a:rPr>
              <a:t>Think of all the people you need to involve to achieve your goal</a:t>
            </a:r>
          </a:p>
          <a:p>
            <a:pPr marL="0" indent="0">
              <a:buNone/>
              <a:defRPr/>
            </a:pPr>
            <a:endParaRPr lang="en-GB" altLang="en-US" sz="1000" dirty="0">
              <a:cs typeface="Arial" panose="020B0604020202020204" pitchFamily="34" charset="0"/>
            </a:endParaRPr>
          </a:p>
          <a:p>
            <a:pPr marL="0" indent="0">
              <a:buNone/>
              <a:defRPr/>
            </a:pPr>
            <a:r>
              <a:rPr lang="en-GB" altLang="en-US" dirty="0">
                <a:cs typeface="Arial" panose="020B0604020202020204" pitchFamily="34" charset="0"/>
              </a:rPr>
              <a:t>Identify the top 3 people</a:t>
            </a:r>
          </a:p>
          <a:p>
            <a:pPr marL="0" indent="0">
              <a:buNone/>
              <a:defRPr/>
            </a:pPr>
            <a:endParaRPr lang="en-GB" altLang="en-US" sz="1000" dirty="0">
              <a:cs typeface="Arial" panose="020B0604020202020204" pitchFamily="34" charset="0"/>
            </a:endParaRPr>
          </a:p>
          <a:p>
            <a:pPr marL="0" indent="0">
              <a:buNone/>
              <a:defRPr/>
            </a:pPr>
            <a:r>
              <a:rPr lang="en-GB" altLang="en-US" dirty="0">
                <a:cs typeface="Arial" panose="020B0604020202020204" pitchFamily="34" charset="0"/>
              </a:rPr>
              <a:t>How are you going to get their </a:t>
            </a:r>
            <a:r>
              <a:rPr lang="en-GB" altLang="en-US" b="1" dirty="0">
                <a:cs typeface="Arial" panose="020B0604020202020204" pitchFamily="34" charset="0"/>
              </a:rPr>
              <a:t>“buy in”?</a:t>
            </a:r>
          </a:p>
          <a:p>
            <a:endParaRPr lang="en-GB" dirty="0"/>
          </a:p>
        </p:txBody>
      </p:sp>
    </p:spTree>
    <p:extLst>
      <p:ext uri="{BB962C8B-B14F-4D97-AF65-F5344CB8AC3E}">
        <p14:creationId xmlns:p14="http://schemas.microsoft.com/office/powerpoint/2010/main" val="1567689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64703-C5A4-46C2-83A4-550229466B0D}"/>
              </a:ext>
            </a:extLst>
          </p:cNvPr>
          <p:cNvSpPr>
            <a:spLocks noGrp="1"/>
          </p:cNvSpPr>
          <p:nvPr>
            <p:ph type="title"/>
          </p:nvPr>
        </p:nvSpPr>
        <p:spPr/>
        <p:txBody>
          <a:bodyPr/>
          <a:lstStyle/>
          <a:p>
            <a:r>
              <a:rPr lang="en-GB" dirty="0">
                <a:cs typeface="Arial" panose="020B0604020202020204" pitchFamily="34" charset="0"/>
              </a:rPr>
              <a:t>External Triangle</a:t>
            </a:r>
            <a:endParaRPr lang="en-GB" dirty="0"/>
          </a:p>
        </p:txBody>
      </p:sp>
      <p:sp>
        <p:nvSpPr>
          <p:cNvPr id="3" name="Content Placeholder 2">
            <a:extLst>
              <a:ext uri="{FF2B5EF4-FFF2-40B4-BE49-F238E27FC236}">
                <a16:creationId xmlns:a16="http://schemas.microsoft.com/office/drawing/2014/main" id="{A13C38DC-B1F8-4E9F-B672-D3B546957660}"/>
              </a:ext>
            </a:extLst>
          </p:cNvPr>
          <p:cNvSpPr>
            <a:spLocks noGrp="1"/>
          </p:cNvSpPr>
          <p:nvPr>
            <p:ph idx="1"/>
          </p:nvPr>
        </p:nvSpPr>
        <p:spPr>
          <a:xfrm>
            <a:off x="457200" y="1600201"/>
            <a:ext cx="3970784" cy="3917032"/>
          </a:xfrm>
        </p:spPr>
        <p:txBody>
          <a:bodyPr>
            <a:normAutofit/>
          </a:bodyPr>
          <a:lstStyle/>
          <a:p>
            <a:pPr marL="0" indent="0">
              <a:buNone/>
              <a:defRPr/>
            </a:pPr>
            <a:r>
              <a:rPr lang="en-GB" altLang="en-US" sz="2800" dirty="0">
                <a:latin typeface="Arial" panose="020B0604020202020204" pitchFamily="34" charset="0"/>
                <a:cs typeface="Arial" panose="020B0604020202020204" pitchFamily="34" charset="0"/>
              </a:rPr>
              <a:t>Explore the tasks &amp; activities and the buy in</a:t>
            </a:r>
          </a:p>
          <a:p>
            <a:pPr marL="0" indent="0">
              <a:buNone/>
              <a:defRPr/>
            </a:pPr>
            <a:endParaRPr lang="en-GB" altLang="en-US" sz="2800" dirty="0">
              <a:latin typeface="Arial" panose="020B0604020202020204" pitchFamily="34" charset="0"/>
              <a:cs typeface="Arial" panose="020B0604020202020204" pitchFamily="34" charset="0"/>
            </a:endParaRPr>
          </a:p>
          <a:p>
            <a:pPr marL="0" indent="0">
              <a:buNone/>
              <a:defRPr/>
            </a:pPr>
            <a:r>
              <a:rPr lang="en-GB" altLang="en-US" sz="2800" dirty="0">
                <a:latin typeface="Arial" panose="020B0604020202020204" pitchFamily="34" charset="0"/>
                <a:cs typeface="Arial" panose="020B0604020202020204" pitchFamily="34" charset="0"/>
              </a:rPr>
              <a:t>Its important to identify workable engagement strategies</a:t>
            </a:r>
          </a:p>
          <a:p>
            <a:endParaRPr lang="en-GB" sz="2800" dirty="0"/>
          </a:p>
        </p:txBody>
      </p:sp>
      <p:grpSp>
        <p:nvGrpSpPr>
          <p:cNvPr id="4" name="Group 16">
            <a:extLst>
              <a:ext uri="{FF2B5EF4-FFF2-40B4-BE49-F238E27FC236}">
                <a16:creationId xmlns:a16="http://schemas.microsoft.com/office/drawing/2014/main" id="{E5967C33-0ABD-4EE7-AC71-7712AF18F096}"/>
              </a:ext>
            </a:extLst>
          </p:cNvPr>
          <p:cNvGrpSpPr>
            <a:grpSpLocks/>
          </p:cNvGrpSpPr>
          <p:nvPr/>
        </p:nvGrpSpPr>
        <p:grpSpPr bwMode="auto">
          <a:xfrm>
            <a:off x="5076056" y="1268760"/>
            <a:ext cx="3735388" cy="4389437"/>
            <a:chOff x="4499992" y="2039464"/>
            <a:chExt cx="4238525" cy="4646987"/>
          </a:xfrm>
        </p:grpSpPr>
        <p:grpSp>
          <p:nvGrpSpPr>
            <p:cNvPr id="5" name="Group 16">
              <a:extLst>
                <a:ext uri="{FF2B5EF4-FFF2-40B4-BE49-F238E27FC236}">
                  <a16:creationId xmlns:a16="http://schemas.microsoft.com/office/drawing/2014/main" id="{C03C268B-4B47-4BD6-8190-E7720CE8A262}"/>
                </a:ext>
              </a:extLst>
            </p:cNvPr>
            <p:cNvGrpSpPr>
              <a:grpSpLocks/>
            </p:cNvGrpSpPr>
            <p:nvPr/>
          </p:nvGrpSpPr>
          <p:grpSpPr bwMode="auto">
            <a:xfrm>
              <a:off x="5724895" y="2039464"/>
              <a:ext cx="1727474" cy="1722662"/>
              <a:chOff x="475116" y="263525"/>
              <a:chExt cx="3091165" cy="2027161"/>
            </a:xfrm>
          </p:grpSpPr>
          <p:sp>
            <p:nvSpPr>
              <p:cNvPr id="16" name="Oval 8">
                <a:extLst>
                  <a:ext uri="{FF2B5EF4-FFF2-40B4-BE49-F238E27FC236}">
                    <a16:creationId xmlns:a16="http://schemas.microsoft.com/office/drawing/2014/main" id="{96BFE8D3-228D-4EF5-879F-ECEB535911DC}"/>
                  </a:ext>
                </a:extLst>
              </p:cNvPr>
              <p:cNvSpPr>
                <a:spLocks noChangeArrowheads="1"/>
              </p:cNvSpPr>
              <p:nvPr/>
            </p:nvSpPr>
            <p:spPr bwMode="auto">
              <a:xfrm>
                <a:off x="475116" y="263525"/>
                <a:ext cx="3091165" cy="2027161"/>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7" name="TextBox 15">
                <a:extLst>
                  <a:ext uri="{FF2B5EF4-FFF2-40B4-BE49-F238E27FC236}">
                    <a16:creationId xmlns:a16="http://schemas.microsoft.com/office/drawing/2014/main" id="{F400D80C-707B-434E-AC90-D4D12867A5F7}"/>
                  </a:ext>
                </a:extLst>
              </p:cNvPr>
              <p:cNvSpPr txBox="1">
                <a:spLocks noChangeArrowheads="1"/>
              </p:cNvSpPr>
              <p:nvPr/>
            </p:nvSpPr>
            <p:spPr bwMode="auto">
              <a:xfrm>
                <a:off x="687837" y="568094"/>
                <a:ext cx="2878444" cy="1035262"/>
              </a:xfrm>
              <a:prstGeom prst="rect">
                <a:avLst/>
              </a:prstGeom>
              <a:noFill/>
              <a:ln>
                <a:noFill/>
              </a:ln>
              <a:extLst/>
            </p:spPr>
            <p:txBody>
              <a:bodyPr wrap="square">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2400" kern="0" dirty="0">
                    <a:solidFill>
                      <a:srgbClr val="000000"/>
                    </a:solidFill>
                  </a:rPr>
                  <a:t>Involve others</a:t>
                </a:r>
              </a:p>
            </p:txBody>
          </p:sp>
        </p:grpSp>
        <p:pic>
          <p:nvPicPr>
            <p:cNvPr id="6" name="Picture 3">
              <a:extLst>
                <a:ext uri="{FF2B5EF4-FFF2-40B4-BE49-F238E27FC236}">
                  <a16:creationId xmlns:a16="http://schemas.microsoft.com/office/drawing/2014/main" id="{5514E027-13E3-4BD5-8B79-50EBABA6ABA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4393505"/>
              <a:ext cx="1650378" cy="1807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a:extLst>
                <a:ext uri="{FF2B5EF4-FFF2-40B4-BE49-F238E27FC236}">
                  <a16:creationId xmlns:a16="http://schemas.microsoft.com/office/drawing/2014/main" id="{7D460AC0-7C17-4F3C-9539-E114EA022F4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2280" y="4396183"/>
              <a:ext cx="1646237" cy="1804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27EFD9F0-76A3-4867-BF4B-390F5E4991F2}"/>
                </a:ext>
              </a:extLst>
            </p:cNvPr>
            <p:cNvSpPr txBox="1">
              <a:spLocks noChangeArrowheads="1"/>
            </p:cNvSpPr>
            <p:nvPr/>
          </p:nvSpPr>
          <p:spPr bwMode="auto">
            <a:xfrm>
              <a:off x="5004048" y="4725144"/>
              <a:ext cx="1224136" cy="879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400" dirty="0">
                  <a:latin typeface="Corbel" pitchFamily="34" charset="0"/>
                </a:rPr>
                <a:t>Define Goal</a:t>
              </a:r>
            </a:p>
          </p:txBody>
        </p:sp>
        <p:sp>
          <p:nvSpPr>
            <p:cNvPr id="9" name="TextBox 8">
              <a:extLst>
                <a:ext uri="{FF2B5EF4-FFF2-40B4-BE49-F238E27FC236}">
                  <a16:creationId xmlns:a16="http://schemas.microsoft.com/office/drawing/2014/main" id="{DD367B89-4183-4434-BD9B-60AFA67D0E3B}"/>
                </a:ext>
              </a:extLst>
            </p:cNvPr>
            <p:cNvSpPr txBox="1">
              <a:spLocks noChangeArrowheads="1"/>
            </p:cNvSpPr>
            <p:nvPr/>
          </p:nvSpPr>
          <p:spPr bwMode="auto">
            <a:xfrm>
              <a:off x="7092103" y="4653136"/>
              <a:ext cx="1646414" cy="879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400">
                  <a:latin typeface="Corbel" pitchFamily="34" charset="0"/>
                </a:rPr>
                <a:t>Plans &amp; Priorities</a:t>
              </a:r>
            </a:p>
          </p:txBody>
        </p:sp>
        <p:sp>
          <p:nvSpPr>
            <p:cNvPr id="10" name="TextBox 9">
              <a:extLst>
                <a:ext uri="{FF2B5EF4-FFF2-40B4-BE49-F238E27FC236}">
                  <a16:creationId xmlns:a16="http://schemas.microsoft.com/office/drawing/2014/main" id="{7DCCFAC0-E564-45A6-ABF2-5C894AF6EFEB}"/>
                </a:ext>
              </a:extLst>
            </p:cNvPr>
            <p:cNvSpPr txBox="1">
              <a:spLocks noChangeArrowheads="1"/>
            </p:cNvSpPr>
            <p:nvPr/>
          </p:nvSpPr>
          <p:spPr bwMode="auto">
            <a:xfrm>
              <a:off x="4499992" y="3767169"/>
              <a:ext cx="1441062" cy="477304"/>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kern="0" dirty="0">
                  <a:solidFill>
                    <a:srgbClr val="FF0000"/>
                  </a:solidFill>
                </a:rPr>
                <a:t>Buy in</a:t>
              </a:r>
            </a:p>
          </p:txBody>
        </p:sp>
        <p:pic>
          <p:nvPicPr>
            <p:cNvPr id="11" name="Picture 5">
              <a:extLst>
                <a:ext uri="{FF2B5EF4-FFF2-40B4-BE49-F238E27FC236}">
                  <a16:creationId xmlns:a16="http://schemas.microsoft.com/office/drawing/2014/main" id="{1A5E1693-569B-4FF1-A924-FBE1F803CD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5830" y="3572668"/>
              <a:ext cx="1182687"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6">
              <a:extLst>
                <a:ext uri="{FF2B5EF4-FFF2-40B4-BE49-F238E27FC236}">
                  <a16:creationId xmlns:a16="http://schemas.microsoft.com/office/drawing/2014/main" id="{DB89B31D-FF63-45E2-A8A6-9ADE43E3D49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43772" y="6021288"/>
              <a:ext cx="1944687"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a16="http://schemas.microsoft.com/office/drawing/2014/main" id="{E7BEC93C-5284-4C77-8578-43E7C224A3E9}"/>
                </a:ext>
              </a:extLst>
            </p:cNvPr>
            <p:cNvCxnSpPr/>
            <p:nvPr/>
          </p:nvCxnSpPr>
          <p:spPr>
            <a:xfrm flipH="1">
              <a:off x="5941054" y="3767169"/>
              <a:ext cx="425113" cy="741165"/>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2E342D4-29E7-48ED-A6CC-54259A22CE94}"/>
                </a:ext>
              </a:extLst>
            </p:cNvPr>
            <p:cNvCxnSpPr/>
            <p:nvPr/>
          </p:nvCxnSpPr>
          <p:spPr>
            <a:xfrm>
              <a:off x="7092103" y="3644481"/>
              <a:ext cx="823206" cy="75125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74EC279-30FF-453C-822A-9B803B7A82EA}"/>
                </a:ext>
              </a:extLst>
            </p:cNvPr>
            <p:cNvCxnSpPr/>
            <p:nvPr/>
          </p:nvCxnSpPr>
          <p:spPr>
            <a:xfrm>
              <a:off x="6366168" y="5157063"/>
              <a:ext cx="725936" cy="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4697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A3A3E-9E64-4974-AEFE-A2A8977A9851}"/>
              </a:ext>
            </a:extLst>
          </p:cNvPr>
          <p:cNvSpPr>
            <a:spLocks noGrp="1"/>
          </p:cNvSpPr>
          <p:nvPr>
            <p:ph type="title"/>
          </p:nvPr>
        </p:nvSpPr>
        <p:spPr/>
        <p:txBody>
          <a:bodyPr/>
          <a:lstStyle/>
          <a:p>
            <a:r>
              <a:rPr lang="en-GB" dirty="0">
                <a:cs typeface="Arial" panose="020B0604020202020204" pitchFamily="34" charset="0"/>
              </a:rPr>
              <a:t>Personal Responsibility</a:t>
            </a:r>
            <a:endParaRPr lang="en-GB" dirty="0"/>
          </a:p>
        </p:txBody>
      </p:sp>
      <p:sp>
        <p:nvSpPr>
          <p:cNvPr id="3" name="Content Placeholder 2">
            <a:extLst>
              <a:ext uri="{FF2B5EF4-FFF2-40B4-BE49-F238E27FC236}">
                <a16:creationId xmlns:a16="http://schemas.microsoft.com/office/drawing/2014/main" id="{A0D815B1-5082-4C08-AAF4-ECC4B03730A8}"/>
              </a:ext>
            </a:extLst>
          </p:cNvPr>
          <p:cNvSpPr>
            <a:spLocks noGrp="1"/>
          </p:cNvSpPr>
          <p:nvPr>
            <p:ph idx="1"/>
          </p:nvPr>
        </p:nvSpPr>
        <p:spPr/>
        <p:txBody>
          <a:bodyPr>
            <a:normAutofit fontScale="92500"/>
          </a:bodyPr>
          <a:lstStyle/>
          <a:p>
            <a:pPr marL="0" indent="0">
              <a:buNone/>
              <a:defRPr/>
            </a:pPr>
            <a:r>
              <a:rPr lang="en-GB" altLang="en-US" dirty="0">
                <a:cs typeface="Arial" panose="020B0604020202020204" pitchFamily="34" charset="0"/>
              </a:rPr>
              <a:t>Write </a:t>
            </a:r>
            <a:r>
              <a:rPr lang="en-GB" altLang="en-US" b="1" dirty="0">
                <a:cs typeface="Arial" panose="020B0604020202020204" pitchFamily="34" charset="0"/>
              </a:rPr>
              <a:t>“Personal Responsibility” </a:t>
            </a:r>
            <a:r>
              <a:rPr lang="en-GB" altLang="en-US" dirty="0">
                <a:cs typeface="Arial" panose="020B0604020202020204" pitchFamily="34" charset="0"/>
              </a:rPr>
              <a:t>in the middle centre circle</a:t>
            </a:r>
          </a:p>
          <a:p>
            <a:pPr marL="0" indent="0">
              <a:buNone/>
              <a:defRPr/>
            </a:pPr>
            <a:endParaRPr lang="en-GB" altLang="en-US" sz="1200" dirty="0">
              <a:cs typeface="Arial" panose="020B0604020202020204" pitchFamily="34" charset="0"/>
            </a:endParaRPr>
          </a:p>
          <a:p>
            <a:pPr marL="0" indent="0">
              <a:buNone/>
              <a:defRPr/>
            </a:pPr>
            <a:r>
              <a:rPr lang="en-GB" altLang="en-US" dirty="0">
                <a:cs typeface="Arial" panose="020B0604020202020204" pitchFamily="34" charset="0"/>
              </a:rPr>
              <a:t>How accountable do you feel you are in making sure this happens?  On a scale of 1 to 10</a:t>
            </a:r>
          </a:p>
          <a:p>
            <a:pPr marL="0" indent="0">
              <a:buNone/>
              <a:defRPr/>
            </a:pPr>
            <a:endParaRPr lang="en-GB" altLang="en-US" sz="1200" dirty="0">
              <a:cs typeface="Arial" panose="020B0604020202020204" pitchFamily="34" charset="0"/>
            </a:endParaRPr>
          </a:p>
          <a:p>
            <a:pPr marL="0" indent="0">
              <a:buNone/>
              <a:defRPr/>
            </a:pPr>
            <a:r>
              <a:rPr lang="en-GB" altLang="en-US" dirty="0">
                <a:cs typeface="Arial" panose="020B0604020202020204" pitchFamily="34" charset="0"/>
              </a:rPr>
              <a:t>Write down the number</a:t>
            </a:r>
          </a:p>
          <a:p>
            <a:pPr marL="0" indent="0">
              <a:buNone/>
              <a:defRPr/>
            </a:pPr>
            <a:endParaRPr lang="en-GB" altLang="en-US" sz="1200" dirty="0">
              <a:cs typeface="Arial" panose="020B0604020202020204" pitchFamily="34" charset="0"/>
            </a:endParaRPr>
          </a:p>
          <a:p>
            <a:pPr marL="0" indent="0">
              <a:buNone/>
              <a:defRPr/>
            </a:pPr>
            <a:r>
              <a:rPr lang="en-GB" altLang="en-US" dirty="0">
                <a:cs typeface="Arial" panose="020B0604020202020204" pitchFamily="34" charset="0"/>
              </a:rPr>
              <a:t>Whose responsibility is it?</a:t>
            </a:r>
          </a:p>
          <a:p>
            <a:endParaRPr lang="en-GB" dirty="0"/>
          </a:p>
        </p:txBody>
      </p:sp>
    </p:spTree>
    <p:extLst>
      <p:ext uri="{BB962C8B-B14F-4D97-AF65-F5344CB8AC3E}">
        <p14:creationId xmlns:p14="http://schemas.microsoft.com/office/powerpoint/2010/main" val="2546740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CE346-A512-4E68-BC30-2F3150AB1D8D}"/>
              </a:ext>
            </a:extLst>
          </p:cNvPr>
          <p:cNvSpPr>
            <a:spLocks noGrp="1"/>
          </p:cNvSpPr>
          <p:nvPr>
            <p:ph type="title"/>
          </p:nvPr>
        </p:nvSpPr>
        <p:spPr/>
        <p:txBody>
          <a:bodyPr>
            <a:normAutofit fontScale="90000"/>
          </a:bodyPr>
          <a:lstStyle/>
          <a:p>
            <a:r>
              <a:rPr lang="en-GB" dirty="0">
                <a:cs typeface="Arial" panose="020B0604020202020204" pitchFamily="34" charset="0"/>
              </a:rPr>
              <a:t>Take Action, Measure Results &amp; Celebrate</a:t>
            </a:r>
            <a:endParaRPr lang="en-GB" dirty="0"/>
          </a:p>
        </p:txBody>
      </p:sp>
      <p:sp>
        <p:nvSpPr>
          <p:cNvPr id="3" name="Content Placeholder 2">
            <a:extLst>
              <a:ext uri="{FF2B5EF4-FFF2-40B4-BE49-F238E27FC236}">
                <a16:creationId xmlns:a16="http://schemas.microsoft.com/office/drawing/2014/main" id="{EC2DBA40-CCBB-47C9-8ADF-DC16FAAE515A}"/>
              </a:ext>
            </a:extLst>
          </p:cNvPr>
          <p:cNvSpPr>
            <a:spLocks noGrp="1"/>
          </p:cNvSpPr>
          <p:nvPr>
            <p:ph idx="1"/>
          </p:nvPr>
        </p:nvSpPr>
        <p:spPr/>
        <p:txBody>
          <a:bodyPr>
            <a:normAutofit fontScale="92500" lnSpcReduction="10000"/>
          </a:bodyPr>
          <a:lstStyle/>
          <a:p>
            <a:pPr marL="0" indent="0">
              <a:buNone/>
              <a:defRPr/>
            </a:pPr>
            <a:r>
              <a:rPr lang="en-GB" altLang="en-US" dirty="0">
                <a:cs typeface="Arial" panose="020B0604020202020204" pitchFamily="34" charset="0"/>
              </a:rPr>
              <a:t>Write the heading above in the top circle</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When are you going to start?</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How will you measure you progress?</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How will you celebrate your success for achieving your goal</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Ensure that the reward or celebration is high enough to motivate you in the tough times.</a:t>
            </a:r>
          </a:p>
          <a:p>
            <a:endParaRPr lang="en-GB" dirty="0"/>
          </a:p>
        </p:txBody>
      </p:sp>
    </p:spTree>
    <p:extLst>
      <p:ext uri="{BB962C8B-B14F-4D97-AF65-F5344CB8AC3E}">
        <p14:creationId xmlns:p14="http://schemas.microsoft.com/office/powerpoint/2010/main" val="70654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1B6D1-1E17-4E6A-AD22-961D0DA651D1}"/>
              </a:ext>
            </a:extLst>
          </p:cNvPr>
          <p:cNvSpPr>
            <a:spLocks noGrp="1"/>
          </p:cNvSpPr>
          <p:nvPr>
            <p:ph type="title"/>
          </p:nvPr>
        </p:nvSpPr>
        <p:spPr/>
        <p:txBody>
          <a:bodyPr/>
          <a:lstStyle/>
          <a:p>
            <a:r>
              <a:rPr lang="en-GB" dirty="0"/>
              <a:t>Learning How to Learn</a:t>
            </a:r>
          </a:p>
        </p:txBody>
      </p:sp>
      <p:sp>
        <p:nvSpPr>
          <p:cNvPr id="3" name="Content Placeholder 2">
            <a:extLst>
              <a:ext uri="{FF2B5EF4-FFF2-40B4-BE49-F238E27FC236}">
                <a16:creationId xmlns:a16="http://schemas.microsoft.com/office/drawing/2014/main" id="{ABAE9BE0-743E-47C0-9243-D95F545A78A0}"/>
              </a:ext>
            </a:extLst>
          </p:cNvPr>
          <p:cNvSpPr>
            <a:spLocks noGrp="1"/>
          </p:cNvSpPr>
          <p:nvPr>
            <p:ph idx="1"/>
          </p:nvPr>
        </p:nvSpPr>
        <p:spPr/>
        <p:txBody>
          <a:bodyPr>
            <a:normAutofit fontScale="85000" lnSpcReduction="20000"/>
          </a:bodyPr>
          <a:lstStyle/>
          <a:p>
            <a:pPr>
              <a:lnSpc>
                <a:spcPct val="120000"/>
              </a:lnSpc>
              <a:spcBef>
                <a:spcPts val="0"/>
              </a:spcBef>
              <a:spcAft>
                <a:spcPts val="600"/>
              </a:spcAft>
            </a:pPr>
            <a:r>
              <a:rPr lang="en-GB" dirty="0"/>
              <a:t>Learning how to learn: it’s a process which we all engage in throughout our lives, although often we do not realise that we are, in fact, learning </a:t>
            </a:r>
            <a:r>
              <a:rPr lang="en-GB" b="1" dirty="0"/>
              <a:t>how</a:t>
            </a:r>
            <a:r>
              <a:rPr lang="en-GB" dirty="0"/>
              <a:t> to learn. </a:t>
            </a:r>
          </a:p>
          <a:p>
            <a:pPr>
              <a:lnSpc>
                <a:spcPct val="120000"/>
              </a:lnSpc>
              <a:spcBef>
                <a:spcPts val="0"/>
              </a:spcBef>
              <a:spcAft>
                <a:spcPts val="600"/>
              </a:spcAft>
            </a:pPr>
            <a:r>
              <a:rPr lang="en-GB" dirty="0"/>
              <a:t>Most of the time we concentrate on </a:t>
            </a:r>
            <a:r>
              <a:rPr lang="en-GB" b="1" dirty="0"/>
              <a:t>what</a:t>
            </a:r>
            <a:r>
              <a:rPr lang="en-GB" dirty="0"/>
              <a:t> we are learning rather than </a:t>
            </a:r>
            <a:r>
              <a:rPr lang="en-GB" b="1" dirty="0"/>
              <a:t>how</a:t>
            </a:r>
            <a:r>
              <a:rPr lang="en-GB" dirty="0"/>
              <a:t> we are learning it.</a:t>
            </a:r>
          </a:p>
          <a:p>
            <a:pPr>
              <a:lnSpc>
                <a:spcPct val="120000"/>
              </a:lnSpc>
              <a:spcBef>
                <a:spcPts val="0"/>
              </a:spcBef>
              <a:spcAft>
                <a:spcPts val="600"/>
              </a:spcAft>
            </a:pPr>
            <a:r>
              <a:rPr lang="en-GB" dirty="0"/>
              <a:t>Most learning has to be an active process - and this is particularly true of learning how to learn.</a:t>
            </a:r>
          </a:p>
          <a:p>
            <a:pPr>
              <a:lnSpc>
                <a:spcPct val="120000"/>
              </a:lnSpc>
              <a:spcBef>
                <a:spcPts val="0"/>
              </a:spcBef>
            </a:pPr>
            <a:endParaRPr lang="en-GB" dirty="0"/>
          </a:p>
        </p:txBody>
      </p:sp>
    </p:spTree>
    <p:extLst>
      <p:ext uri="{BB962C8B-B14F-4D97-AF65-F5344CB8AC3E}">
        <p14:creationId xmlns:p14="http://schemas.microsoft.com/office/powerpoint/2010/main" val="11722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56469-9516-475D-B475-6CA05C12BE97}"/>
              </a:ext>
            </a:extLst>
          </p:cNvPr>
          <p:cNvSpPr>
            <a:spLocks noGrp="1"/>
          </p:cNvSpPr>
          <p:nvPr>
            <p:ph type="title"/>
          </p:nvPr>
        </p:nvSpPr>
        <p:spPr/>
        <p:txBody>
          <a:bodyPr/>
          <a:lstStyle/>
          <a:p>
            <a:r>
              <a:rPr lang="en-GB" dirty="0"/>
              <a:t>Learning How to Learn</a:t>
            </a:r>
          </a:p>
        </p:txBody>
      </p:sp>
      <p:sp>
        <p:nvSpPr>
          <p:cNvPr id="3" name="Content Placeholder 2">
            <a:extLst>
              <a:ext uri="{FF2B5EF4-FFF2-40B4-BE49-F238E27FC236}">
                <a16:creationId xmlns:a16="http://schemas.microsoft.com/office/drawing/2014/main" id="{25602AE3-5073-4407-988F-B63B3E840582}"/>
              </a:ext>
            </a:extLst>
          </p:cNvPr>
          <p:cNvSpPr>
            <a:spLocks noGrp="1"/>
          </p:cNvSpPr>
          <p:nvPr>
            <p:ph idx="1"/>
          </p:nvPr>
        </p:nvSpPr>
        <p:spPr/>
        <p:txBody>
          <a:bodyPr>
            <a:normAutofit fontScale="92500"/>
          </a:bodyPr>
          <a:lstStyle/>
          <a:p>
            <a:pPr>
              <a:lnSpc>
                <a:spcPct val="120000"/>
              </a:lnSpc>
              <a:spcBef>
                <a:spcPts val="0"/>
              </a:spcBef>
              <a:spcAft>
                <a:spcPts val="600"/>
              </a:spcAft>
            </a:pPr>
            <a:r>
              <a:rPr lang="en-GB" dirty="0"/>
              <a:t>You will find that this module, in fact most of the course, will contain a range of activities for you to complete.</a:t>
            </a:r>
          </a:p>
          <a:p>
            <a:pPr>
              <a:lnSpc>
                <a:spcPct val="120000"/>
              </a:lnSpc>
              <a:spcBef>
                <a:spcPts val="0"/>
              </a:spcBef>
            </a:pPr>
            <a:r>
              <a:rPr lang="en-GB" dirty="0"/>
              <a:t>Sometimes you will take notes, sometimes just learn through your participation (or active learning).  The main thing is </a:t>
            </a:r>
            <a:r>
              <a:rPr lang="en-GB" i="1" dirty="0">
                <a:solidFill>
                  <a:srgbClr val="0070C0"/>
                </a:solidFill>
              </a:rPr>
              <a:t>you are learning</a:t>
            </a:r>
            <a:r>
              <a:rPr lang="en-GB" dirty="0">
                <a:solidFill>
                  <a:srgbClr val="0070C0"/>
                </a:solidFill>
              </a:rPr>
              <a:t>.</a:t>
            </a:r>
          </a:p>
          <a:p>
            <a:endParaRPr lang="en-GB" dirty="0"/>
          </a:p>
        </p:txBody>
      </p:sp>
    </p:spTree>
    <p:extLst>
      <p:ext uri="{BB962C8B-B14F-4D97-AF65-F5344CB8AC3E}">
        <p14:creationId xmlns:p14="http://schemas.microsoft.com/office/powerpoint/2010/main" val="609043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6AA2-305B-4487-86FC-FBF93F810090}"/>
              </a:ext>
            </a:extLst>
          </p:cNvPr>
          <p:cNvSpPr>
            <a:spLocks noGrp="1"/>
          </p:cNvSpPr>
          <p:nvPr>
            <p:ph type="title"/>
          </p:nvPr>
        </p:nvSpPr>
        <p:spPr/>
        <p:txBody>
          <a:bodyPr>
            <a:normAutofit fontScale="90000"/>
          </a:bodyPr>
          <a:lstStyle/>
          <a:p>
            <a:r>
              <a:rPr lang="en-US" dirty="0"/>
              <a:t>Setting Personal/Business Objectives</a:t>
            </a:r>
            <a:endParaRPr lang="en-GB" dirty="0"/>
          </a:p>
        </p:txBody>
      </p:sp>
      <p:sp>
        <p:nvSpPr>
          <p:cNvPr id="3" name="Content Placeholder 2">
            <a:extLst>
              <a:ext uri="{FF2B5EF4-FFF2-40B4-BE49-F238E27FC236}">
                <a16:creationId xmlns:a16="http://schemas.microsoft.com/office/drawing/2014/main" id="{985BDB53-3E4E-4C21-BB49-64DBC620F3EC}"/>
              </a:ext>
            </a:extLst>
          </p:cNvPr>
          <p:cNvSpPr>
            <a:spLocks noGrp="1"/>
          </p:cNvSpPr>
          <p:nvPr>
            <p:ph idx="1"/>
          </p:nvPr>
        </p:nvSpPr>
        <p:spPr/>
        <p:txBody>
          <a:bodyPr/>
          <a:lstStyle/>
          <a:p>
            <a:pPr>
              <a:buFont typeface="Wingdings" pitchFamily="2" charset="2"/>
              <a:buNone/>
            </a:pPr>
            <a:r>
              <a:rPr lang="en-US" b="1" dirty="0"/>
              <a:t>SMART OBJECTIVES</a:t>
            </a:r>
          </a:p>
          <a:p>
            <a:pPr>
              <a:buFont typeface="Wingdings" pitchFamily="2" charset="2"/>
              <a:buNone/>
            </a:pPr>
            <a:r>
              <a:rPr lang="en-US" b="1" dirty="0"/>
              <a:t>		S</a:t>
            </a:r>
            <a:r>
              <a:rPr lang="en-US" dirty="0"/>
              <a:t> 	= Specific</a:t>
            </a:r>
          </a:p>
          <a:p>
            <a:pPr>
              <a:buFont typeface="Wingdings" pitchFamily="2" charset="2"/>
              <a:buNone/>
            </a:pPr>
            <a:r>
              <a:rPr lang="en-US" b="1" dirty="0"/>
              <a:t>		M</a:t>
            </a:r>
            <a:r>
              <a:rPr lang="en-US" dirty="0"/>
              <a:t> 	= Measurable</a:t>
            </a:r>
          </a:p>
          <a:p>
            <a:pPr>
              <a:buFont typeface="Wingdings" pitchFamily="2" charset="2"/>
              <a:buNone/>
            </a:pPr>
            <a:r>
              <a:rPr lang="en-US" b="1" dirty="0"/>
              <a:t>		A</a:t>
            </a:r>
            <a:r>
              <a:rPr lang="en-US" dirty="0"/>
              <a:t> 	= Achievable (Agreed)</a:t>
            </a:r>
          </a:p>
          <a:p>
            <a:pPr>
              <a:buFont typeface="Wingdings" pitchFamily="2" charset="2"/>
              <a:buNone/>
            </a:pPr>
            <a:r>
              <a:rPr lang="en-US" b="1" dirty="0"/>
              <a:t>		R</a:t>
            </a:r>
            <a:r>
              <a:rPr lang="en-US" dirty="0"/>
              <a:t> 	= Realistic (Relevant)</a:t>
            </a:r>
          </a:p>
          <a:p>
            <a:pPr>
              <a:buFont typeface="Wingdings" pitchFamily="2" charset="2"/>
              <a:buNone/>
            </a:pPr>
            <a:r>
              <a:rPr lang="en-US" b="1" dirty="0"/>
              <a:t>		T 	</a:t>
            </a:r>
            <a:r>
              <a:rPr lang="en-US" dirty="0"/>
              <a:t>= Time bound</a:t>
            </a:r>
            <a:endParaRPr lang="en-GB" dirty="0"/>
          </a:p>
        </p:txBody>
      </p:sp>
      <p:pic>
        <p:nvPicPr>
          <p:cNvPr id="4" name="Picture 2" descr="https://www.fundingcircle.com/uploads/assets/blog/smart_objects_piece1.jpg">
            <a:extLst>
              <a:ext uri="{FF2B5EF4-FFF2-40B4-BE49-F238E27FC236}">
                <a16:creationId xmlns:a16="http://schemas.microsoft.com/office/drawing/2014/main" id="{C319BE10-0FE1-401A-94F6-DC79DC42D8E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1268760"/>
            <a:ext cx="2427218" cy="2427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079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97DCE-9A8B-4D06-875F-13355F79BE1F}"/>
              </a:ext>
            </a:extLst>
          </p:cNvPr>
          <p:cNvSpPr>
            <a:spLocks noGrp="1"/>
          </p:cNvSpPr>
          <p:nvPr>
            <p:ph type="title"/>
          </p:nvPr>
        </p:nvSpPr>
        <p:spPr/>
        <p:txBody>
          <a:bodyPr/>
          <a:lstStyle/>
          <a:p>
            <a:r>
              <a:rPr lang="en-GB" dirty="0"/>
              <a:t>What is an Objective?</a:t>
            </a:r>
          </a:p>
        </p:txBody>
      </p:sp>
      <p:sp>
        <p:nvSpPr>
          <p:cNvPr id="3" name="Content Placeholder 2">
            <a:extLst>
              <a:ext uri="{FF2B5EF4-FFF2-40B4-BE49-F238E27FC236}">
                <a16:creationId xmlns:a16="http://schemas.microsoft.com/office/drawing/2014/main" id="{57E58225-2C68-4C87-B94A-894249E48B1A}"/>
              </a:ext>
            </a:extLst>
          </p:cNvPr>
          <p:cNvSpPr>
            <a:spLocks noGrp="1"/>
          </p:cNvSpPr>
          <p:nvPr>
            <p:ph idx="1"/>
          </p:nvPr>
        </p:nvSpPr>
        <p:spPr/>
        <p:txBody>
          <a:bodyPr/>
          <a:lstStyle/>
          <a:p>
            <a:pPr>
              <a:lnSpc>
                <a:spcPct val="90000"/>
              </a:lnSpc>
            </a:pPr>
            <a:r>
              <a:rPr lang="en-GB" sz="2800" dirty="0"/>
              <a:t>An objective is a clear statement</a:t>
            </a:r>
            <a:r>
              <a:rPr lang="en-GB" sz="3400" dirty="0"/>
              <a:t> </a:t>
            </a:r>
            <a:br>
              <a:rPr lang="en-GB" sz="3400" dirty="0"/>
            </a:br>
            <a:r>
              <a:rPr lang="en-GB" sz="2100" dirty="0"/>
              <a:t>about what is to be achieved and what the end result will look like.</a:t>
            </a:r>
            <a:r>
              <a:rPr lang="en-GB" sz="2500" dirty="0"/>
              <a:t> </a:t>
            </a:r>
          </a:p>
          <a:p>
            <a:pPr>
              <a:lnSpc>
                <a:spcPct val="90000"/>
              </a:lnSpc>
            </a:pPr>
            <a:r>
              <a:rPr lang="en-GB" sz="2800" dirty="0"/>
              <a:t>It contains: </a:t>
            </a:r>
          </a:p>
          <a:p>
            <a:pPr lvl="1">
              <a:lnSpc>
                <a:spcPct val="90000"/>
              </a:lnSpc>
            </a:pPr>
            <a:r>
              <a:rPr lang="en-GB" sz="2400" dirty="0"/>
              <a:t>an active verb </a:t>
            </a:r>
            <a:r>
              <a:rPr lang="en-GB" sz="2000" dirty="0"/>
              <a:t>(e.g. to plan, to ensure, to prepare, to maintain)</a:t>
            </a:r>
            <a:r>
              <a:rPr lang="en-GB" sz="2400" dirty="0"/>
              <a:t> </a:t>
            </a:r>
          </a:p>
          <a:p>
            <a:pPr lvl="1">
              <a:lnSpc>
                <a:spcPct val="90000"/>
              </a:lnSpc>
            </a:pPr>
            <a:r>
              <a:rPr lang="en-GB" sz="2400" dirty="0"/>
              <a:t>an outcome </a:t>
            </a:r>
            <a:r>
              <a:rPr lang="en-GB" sz="2000" dirty="0"/>
              <a:t>(e.g. an increase in sales, a new product, a safe environment)</a:t>
            </a:r>
          </a:p>
          <a:p>
            <a:pPr lvl="1">
              <a:lnSpc>
                <a:spcPct val="90000"/>
              </a:lnSpc>
            </a:pPr>
            <a:r>
              <a:rPr lang="en-GB" sz="2400" dirty="0"/>
              <a:t>success indicators that are SMART </a:t>
            </a:r>
            <a:r>
              <a:rPr lang="en-GB" sz="2000" dirty="0"/>
              <a:t>(i.e. specific, measurable, achievable, realistic, time-bound) </a:t>
            </a:r>
          </a:p>
          <a:p>
            <a:endParaRPr lang="en-GB" dirty="0"/>
          </a:p>
        </p:txBody>
      </p:sp>
    </p:spTree>
    <p:extLst>
      <p:ext uri="{BB962C8B-B14F-4D97-AF65-F5344CB8AC3E}">
        <p14:creationId xmlns:p14="http://schemas.microsoft.com/office/powerpoint/2010/main" val="41379135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F94ED6-51F2-4264-B6BE-04AE6DDE6B4F}"/>
              </a:ext>
            </a:extLst>
          </p:cNvPr>
          <p:cNvSpPr>
            <a:spLocks noGrp="1"/>
          </p:cNvSpPr>
          <p:nvPr>
            <p:ph idx="1"/>
          </p:nvPr>
        </p:nvSpPr>
        <p:spPr>
          <a:xfrm>
            <a:off x="457200" y="1556792"/>
            <a:ext cx="8229600" cy="3917032"/>
          </a:xfrm>
        </p:spPr>
        <p:txBody>
          <a:bodyPr>
            <a:normAutofit/>
          </a:bodyPr>
          <a:lstStyle/>
          <a:p>
            <a:pPr marL="0" indent="0">
              <a:buNone/>
            </a:pPr>
            <a:r>
              <a:rPr lang="en-GB" sz="2800" dirty="0"/>
              <a:t>5 mins, then discuss with a colleague and evaluate the effectiveness of your objectives…</a:t>
            </a:r>
          </a:p>
        </p:txBody>
      </p:sp>
      <p:sp>
        <p:nvSpPr>
          <p:cNvPr id="5" name="Title 4">
            <a:extLst>
              <a:ext uri="{FF2B5EF4-FFF2-40B4-BE49-F238E27FC236}">
                <a16:creationId xmlns:a16="http://schemas.microsoft.com/office/drawing/2014/main" id="{C1BD23CC-FBDA-4758-9F97-96F630CDA5E6}"/>
              </a:ext>
            </a:extLst>
          </p:cNvPr>
          <p:cNvSpPr>
            <a:spLocks noGrp="1"/>
          </p:cNvSpPr>
          <p:nvPr>
            <p:ph type="title"/>
          </p:nvPr>
        </p:nvSpPr>
        <p:spPr/>
        <p:txBody>
          <a:bodyPr>
            <a:normAutofit fontScale="90000"/>
          </a:bodyPr>
          <a:lstStyle/>
          <a:p>
            <a:r>
              <a:rPr lang="en-GB" dirty="0"/>
              <a:t>Write a </a:t>
            </a:r>
            <a:r>
              <a:rPr lang="en-GB" b="1" i="1" dirty="0"/>
              <a:t>SMART</a:t>
            </a:r>
            <a:r>
              <a:rPr lang="en-GB" dirty="0"/>
              <a:t> objective……for something meaningful to you</a:t>
            </a:r>
          </a:p>
        </p:txBody>
      </p:sp>
      <p:pic>
        <p:nvPicPr>
          <p:cNvPr id="6" name="Picture 2" descr="http://mycollegeplaybook.com/Data/Sites/1/skins/collegeplaybookskin-v1/images/GetStarted/chartSmartPlanning.jpg">
            <a:extLst>
              <a:ext uri="{FF2B5EF4-FFF2-40B4-BE49-F238E27FC236}">
                <a16:creationId xmlns:a16="http://schemas.microsoft.com/office/drawing/2014/main" id="{518FE4FF-253F-4D57-842B-090C514A78D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3688" y="2467608"/>
            <a:ext cx="5884882" cy="3145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9041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21ED-2EAA-4102-8B23-DD15A6E5BD94}"/>
              </a:ext>
            </a:extLst>
          </p:cNvPr>
          <p:cNvSpPr>
            <a:spLocks noGrp="1"/>
          </p:cNvSpPr>
          <p:nvPr>
            <p:ph type="title"/>
          </p:nvPr>
        </p:nvSpPr>
        <p:spPr/>
        <p:txBody>
          <a:bodyPr/>
          <a:lstStyle/>
          <a:p>
            <a:r>
              <a:rPr lang="en-US" dirty="0"/>
              <a:t>Why Learning is Important</a:t>
            </a:r>
            <a:endParaRPr lang="en-GB" dirty="0"/>
          </a:p>
        </p:txBody>
      </p:sp>
      <p:sp>
        <p:nvSpPr>
          <p:cNvPr id="3" name="Content Placeholder 2">
            <a:extLst>
              <a:ext uri="{FF2B5EF4-FFF2-40B4-BE49-F238E27FC236}">
                <a16:creationId xmlns:a16="http://schemas.microsoft.com/office/drawing/2014/main" id="{ADC6AF96-8544-4C21-9502-EF0A99FCC928}"/>
              </a:ext>
            </a:extLst>
          </p:cNvPr>
          <p:cNvSpPr>
            <a:spLocks noGrp="1"/>
          </p:cNvSpPr>
          <p:nvPr>
            <p:ph idx="1"/>
          </p:nvPr>
        </p:nvSpPr>
        <p:spPr>
          <a:xfrm>
            <a:off x="457200" y="1600201"/>
            <a:ext cx="4042792" cy="3917032"/>
          </a:xfrm>
        </p:spPr>
        <p:txBody>
          <a:bodyPr>
            <a:normAutofit/>
          </a:bodyPr>
          <a:lstStyle/>
          <a:p>
            <a:pPr>
              <a:spcBef>
                <a:spcPts val="0"/>
              </a:spcBef>
              <a:spcAft>
                <a:spcPts val="1200"/>
              </a:spcAft>
            </a:pPr>
            <a:r>
              <a:rPr lang="en-US" sz="2800" dirty="0"/>
              <a:t>Improve Knowledge</a:t>
            </a:r>
          </a:p>
          <a:p>
            <a:pPr>
              <a:spcBef>
                <a:spcPts val="0"/>
              </a:spcBef>
              <a:spcAft>
                <a:spcPts val="1200"/>
              </a:spcAft>
            </a:pPr>
            <a:r>
              <a:rPr lang="en-US" sz="2800" dirty="0"/>
              <a:t>Develop Skills</a:t>
            </a:r>
          </a:p>
          <a:p>
            <a:pPr>
              <a:spcBef>
                <a:spcPts val="0"/>
              </a:spcBef>
              <a:spcAft>
                <a:spcPts val="1200"/>
              </a:spcAft>
            </a:pPr>
            <a:r>
              <a:rPr lang="en-US" sz="2800" dirty="0"/>
              <a:t>Enhance Job Prospects</a:t>
            </a:r>
          </a:p>
          <a:p>
            <a:pPr>
              <a:spcBef>
                <a:spcPts val="0"/>
              </a:spcBef>
              <a:spcAft>
                <a:spcPts val="1200"/>
              </a:spcAft>
            </a:pPr>
            <a:r>
              <a:rPr lang="en-US" sz="2800" dirty="0"/>
              <a:t>Help Adjust To Change</a:t>
            </a:r>
            <a:endParaRPr lang="en-GB" sz="2800" dirty="0"/>
          </a:p>
          <a:p>
            <a:pPr>
              <a:spcBef>
                <a:spcPts val="0"/>
              </a:spcBef>
              <a:spcAft>
                <a:spcPts val="1200"/>
              </a:spcAft>
            </a:pPr>
            <a:endParaRPr lang="en-GB" sz="2800" dirty="0"/>
          </a:p>
        </p:txBody>
      </p:sp>
      <p:sp>
        <p:nvSpPr>
          <p:cNvPr id="4" name="Rectangle 3">
            <a:extLst>
              <a:ext uri="{FF2B5EF4-FFF2-40B4-BE49-F238E27FC236}">
                <a16:creationId xmlns:a16="http://schemas.microsoft.com/office/drawing/2014/main" id="{B8F76494-7DFB-4293-9A8A-96F3811F8F39}"/>
              </a:ext>
            </a:extLst>
          </p:cNvPr>
          <p:cNvSpPr/>
          <p:nvPr/>
        </p:nvSpPr>
        <p:spPr>
          <a:xfrm>
            <a:off x="4860032" y="1600201"/>
            <a:ext cx="4032448" cy="3139321"/>
          </a:xfrm>
          <a:prstGeom prst="rect">
            <a:avLst/>
          </a:prstGeom>
        </p:spPr>
        <p:txBody>
          <a:bodyPr wrap="square">
            <a:spAutoFit/>
          </a:bodyPr>
          <a:lstStyle/>
          <a:p>
            <a:pPr marL="457200" indent="-457200">
              <a:spcAft>
                <a:spcPts val="1200"/>
              </a:spcAft>
              <a:buFont typeface="Arial" panose="020B0604020202020204" pitchFamily="34" charset="0"/>
              <a:buChar char="•"/>
            </a:pPr>
            <a:r>
              <a:rPr lang="en-US" sz="2800" dirty="0"/>
              <a:t>Keeping Up To Date</a:t>
            </a:r>
          </a:p>
          <a:p>
            <a:pPr marL="457200" indent="-457200">
              <a:spcAft>
                <a:spcPts val="1200"/>
              </a:spcAft>
              <a:buFont typeface="Arial" panose="020B0604020202020204" pitchFamily="34" charset="0"/>
              <a:buChar char="•"/>
            </a:pPr>
            <a:r>
              <a:rPr lang="en-US" sz="2800" dirty="0"/>
              <a:t>It Can Be Fun</a:t>
            </a:r>
          </a:p>
          <a:p>
            <a:pPr marL="457200" indent="-457200">
              <a:spcAft>
                <a:spcPts val="1200"/>
              </a:spcAft>
              <a:buFont typeface="Arial" panose="020B0604020202020204" pitchFamily="34" charset="0"/>
              <a:buChar char="•"/>
            </a:pPr>
            <a:r>
              <a:rPr lang="en-US" sz="2800" dirty="0"/>
              <a:t>Improve Understanding</a:t>
            </a:r>
          </a:p>
          <a:p>
            <a:pPr marL="457200" indent="-457200">
              <a:spcAft>
                <a:spcPts val="1200"/>
              </a:spcAft>
              <a:buFont typeface="Arial" panose="020B0604020202020204" pitchFamily="34" charset="0"/>
              <a:buChar char="•"/>
            </a:pPr>
            <a:r>
              <a:rPr lang="en-US" sz="2800" dirty="0"/>
              <a:t>Analyze &amp; Improve Performance</a:t>
            </a:r>
            <a:endParaRPr lang="en-GB" sz="2800" dirty="0"/>
          </a:p>
        </p:txBody>
      </p:sp>
      <p:pic>
        <p:nvPicPr>
          <p:cNvPr id="6" name="Picture 5">
            <a:extLst>
              <a:ext uri="{FF2B5EF4-FFF2-40B4-BE49-F238E27FC236}">
                <a16:creationId xmlns:a16="http://schemas.microsoft.com/office/drawing/2014/main" id="{F523E6AB-01B2-4B3A-BA6D-DB44F2473C3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3155801" y="3911634"/>
            <a:ext cx="1704231" cy="1441833"/>
          </a:xfrm>
          <a:prstGeom prst="rect">
            <a:avLst/>
          </a:prstGeom>
        </p:spPr>
      </p:pic>
      <p:sp>
        <p:nvSpPr>
          <p:cNvPr id="7" name="TextBox 6">
            <a:extLst>
              <a:ext uri="{FF2B5EF4-FFF2-40B4-BE49-F238E27FC236}">
                <a16:creationId xmlns:a16="http://schemas.microsoft.com/office/drawing/2014/main" id="{8DBA6CEA-44C5-42E9-9C0F-38597C694654}"/>
              </a:ext>
            </a:extLst>
          </p:cNvPr>
          <p:cNvSpPr txBox="1"/>
          <p:nvPr/>
        </p:nvSpPr>
        <p:spPr>
          <a:xfrm>
            <a:off x="1403648" y="6021288"/>
            <a:ext cx="6000750" cy="230832"/>
          </a:xfrm>
          <a:prstGeom prst="rect">
            <a:avLst/>
          </a:prstGeom>
          <a:noFill/>
        </p:spPr>
        <p:txBody>
          <a:bodyPr wrap="square" rtlCol="0">
            <a:spAutoFit/>
          </a:bodyPr>
          <a:lstStyle/>
          <a:p>
            <a:r>
              <a:rPr lang="en-GB" sz="900" dirty="0">
                <a:hlinkClick r:id="rId3" tooltip="http://blogs.ubc.ca/communicatingscience2014w110/2014/10/27/flavonoids-consumption-can-decrease-age-related-memory-decline/"/>
              </a:rPr>
              <a:t>This </a:t>
            </a:r>
            <a:r>
              <a:rPr lang="en-GB" sz="900" dirty="0" err="1">
                <a:hlinkClick r:id="rId3" tooltip="http://blogs.ubc.ca/communicatingscience2014w110/2014/10/27/flavonoids-consumption-can-decrease-age-related-memory-decline/"/>
              </a:rPr>
              <a:t>hoto</a:t>
            </a:r>
            <a:r>
              <a:rPr lang="en-GB" sz="900" dirty="0"/>
              <a:t> by Unknown Author is licensed under </a:t>
            </a:r>
            <a:r>
              <a:rPr lang="en-GB" sz="900" dirty="0">
                <a:hlinkClick r:id="rId4" tooltip="https://creativecommons.org/licenses/by-nc-nd/2.5/"/>
              </a:rPr>
              <a:t>CC BY-NC-ND</a:t>
            </a:r>
            <a:endParaRPr lang="en-GB" sz="900" dirty="0"/>
          </a:p>
        </p:txBody>
      </p:sp>
    </p:spTree>
    <p:extLst>
      <p:ext uri="{BB962C8B-B14F-4D97-AF65-F5344CB8AC3E}">
        <p14:creationId xmlns:p14="http://schemas.microsoft.com/office/powerpoint/2010/main" val="30685088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D28BF-1680-4500-8ACE-DB9D1AB1C936}"/>
              </a:ext>
            </a:extLst>
          </p:cNvPr>
          <p:cNvSpPr>
            <a:spLocks noGrp="1"/>
          </p:cNvSpPr>
          <p:nvPr>
            <p:ph type="title"/>
          </p:nvPr>
        </p:nvSpPr>
        <p:spPr/>
        <p:txBody>
          <a:bodyPr/>
          <a:lstStyle/>
          <a:p>
            <a:r>
              <a:rPr lang="en-GB" dirty="0"/>
              <a:t>The Learning Cycle</a:t>
            </a:r>
          </a:p>
        </p:txBody>
      </p:sp>
      <p:sp>
        <p:nvSpPr>
          <p:cNvPr id="4" name="Oval 3">
            <a:extLst>
              <a:ext uri="{FF2B5EF4-FFF2-40B4-BE49-F238E27FC236}">
                <a16:creationId xmlns:a16="http://schemas.microsoft.com/office/drawing/2014/main" id="{FEBEA694-69BF-4A5D-85ED-70638492AF67}"/>
              </a:ext>
            </a:extLst>
          </p:cNvPr>
          <p:cNvSpPr/>
          <p:nvPr/>
        </p:nvSpPr>
        <p:spPr>
          <a:xfrm>
            <a:off x="3131840" y="1249199"/>
            <a:ext cx="2160240" cy="1224136"/>
          </a:xfrm>
          <a:prstGeom prst="ellipse">
            <a:avLst/>
          </a:prstGeom>
          <a:solidFill>
            <a:srgbClr val="00B05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Having an experience</a:t>
            </a:r>
          </a:p>
        </p:txBody>
      </p:sp>
      <p:sp>
        <p:nvSpPr>
          <p:cNvPr id="5" name="Oval 4">
            <a:extLst>
              <a:ext uri="{FF2B5EF4-FFF2-40B4-BE49-F238E27FC236}">
                <a16:creationId xmlns:a16="http://schemas.microsoft.com/office/drawing/2014/main" id="{CC31FAA2-5367-4E88-A00A-456D526C5113}"/>
              </a:ext>
            </a:extLst>
          </p:cNvPr>
          <p:cNvSpPr/>
          <p:nvPr/>
        </p:nvSpPr>
        <p:spPr>
          <a:xfrm>
            <a:off x="457200" y="2780928"/>
            <a:ext cx="2160240" cy="1224136"/>
          </a:xfrm>
          <a:prstGeom prst="ellipse">
            <a:avLst/>
          </a:prstGeom>
          <a:solidFill>
            <a:srgbClr val="FF000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Planning the next steps</a:t>
            </a:r>
          </a:p>
        </p:txBody>
      </p:sp>
      <p:sp>
        <p:nvSpPr>
          <p:cNvPr id="6" name="Oval 5">
            <a:extLst>
              <a:ext uri="{FF2B5EF4-FFF2-40B4-BE49-F238E27FC236}">
                <a16:creationId xmlns:a16="http://schemas.microsoft.com/office/drawing/2014/main" id="{868C8F87-EB33-4918-85BE-67D66FA74140}"/>
              </a:ext>
            </a:extLst>
          </p:cNvPr>
          <p:cNvSpPr/>
          <p:nvPr/>
        </p:nvSpPr>
        <p:spPr>
          <a:xfrm>
            <a:off x="3131840" y="4005064"/>
            <a:ext cx="2160240" cy="1224136"/>
          </a:xfrm>
          <a:prstGeom prst="ellipse">
            <a:avLst/>
          </a:prstGeom>
          <a:solidFill>
            <a:srgbClr val="0070C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Concluding from the experience</a:t>
            </a:r>
          </a:p>
        </p:txBody>
      </p:sp>
      <p:sp>
        <p:nvSpPr>
          <p:cNvPr id="7" name="Oval 6">
            <a:extLst>
              <a:ext uri="{FF2B5EF4-FFF2-40B4-BE49-F238E27FC236}">
                <a16:creationId xmlns:a16="http://schemas.microsoft.com/office/drawing/2014/main" id="{DB1CA71E-C6D1-4C26-9AB4-0AC09E7E8E12}"/>
              </a:ext>
            </a:extLst>
          </p:cNvPr>
          <p:cNvSpPr/>
          <p:nvPr/>
        </p:nvSpPr>
        <p:spPr>
          <a:xfrm>
            <a:off x="6015318" y="2780928"/>
            <a:ext cx="2160240" cy="1224136"/>
          </a:xfrm>
          <a:prstGeom prst="ellipse">
            <a:avLst/>
          </a:prstGeom>
          <a:solidFill>
            <a:srgbClr val="7030A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Reviewing the experience</a:t>
            </a:r>
          </a:p>
        </p:txBody>
      </p:sp>
      <p:cxnSp>
        <p:nvCxnSpPr>
          <p:cNvPr id="14" name="Straight Arrow Connector 13">
            <a:extLst>
              <a:ext uri="{FF2B5EF4-FFF2-40B4-BE49-F238E27FC236}">
                <a16:creationId xmlns:a16="http://schemas.microsoft.com/office/drawing/2014/main" id="{B9468C1A-8B93-4022-9A3F-8CA86E04A04E}"/>
              </a:ext>
            </a:extLst>
          </p:cNvPr>
          <p:cNvCxnSpPr>
            <a:cxnSpLocks/>
            <a:endCxn id="7" idx="0"/>
          </p:cNvCxnSpPr>
          <p:nvPr/>
        </p:nvCxnSpPr>
        <p:spPr>
          <a:xfrm>
            <a:off x="5220072" y="2106664"/>
            <a:ext cx="1875366" cy="67426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713313A-01A7-4CEE-A356-1E27F84BA9A7}"/>
              </a:ext>
            </a:extLst>
          </p:cNvPr>
          <p:cNvCxnSpPr/>
          <p:nvPr/>
        </p:nvCxnSpPr>
        <p:spPr>
          <a:xfrm>
            <a:off x="6444208" y="3888465"/>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2AC04FE-55E5-4D9E-BD22-C8E4BDDCAA08}"/>
              </a:ext>
            </a:extLst>
          </p:cNvPr>
          <p:cNvCxnSpPr>
            <a:cxnSpLocks/>
            <a:stCxn id="7" idx="4"/>
            <a:endCxn id="6" idx="6"/>
          </p:cNvCxnSpPr>
          <p:nvPr/>
        </p:nvCxnSpPr>
        <p:spPr>
          <a:xfrm flipH="1">
            <a:off x="5292080" y="4005064"/>
            <a:ext cx="1803358" cy="612068"/>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8DA95D16-8399-4DC4-BBDB-86F962EF3268}"/>
              </a:ext>
            </a:extLst>
          </p:cNvPr>
          <p:cNvCxnSpPr>
            <a:cxnSpLocks/>
            <a:stCxn id="6" idx="2"/>
            <a:endCxn id="5" idx="4"/>
          </p:cNvCxnSpPr>
          <p:nvPr/>
        </p:nvCxnSpPr>
        <p:spPr>
          <a:xfrm flipH="1" flipV="1">
            <a:off x="1537320" y="4005064"/>
            <a:ext cx="1594520" cy="612068"/>
          </a:xfrm>
          <a:prstGeom prst="straightConnector1">
            <a:avLst/>
          </a:prstGeom>
          <a:ln w="762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8982B7E-FBED-49D5-A593-633FE5192937}"/>
              </a:ext>
            </a:extLst>
          </p:cNvPr>
          <p:cNvCxnSpPr>
            <a:cxnSpLocks/>
            <a:stCxn id="5" idx="0"/>
          </p:cNvCxnSpPr>
          <p:nvPr/>
        </p:nvCxnSpPr>
        <p:spPr>
          <a:xfrm flipV="1">
            <a:off x="1537320" y="2106664"/>
            <a:ext cx="1656184" cy="67426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Kolb's Learning Cycle Diagram. 4 stages arranged in a circle with arrows pointing clockwise from one to the next. The stages are - Experience: Do something; Reflect: Think about what you did; Conceptualise: Make generalisations; Plan: Bearing in mind your conclusi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31840" y="2548266"/>
            <a:ext cx="2180827" cy="1453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5337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F7628-F080-4548-8C78-AD9F5F21CA1E}"/>
              </a:ext>
            </a:extLst>
          </p:cNvPr>
          <p:cNvSpPr>
            <a:spLocks noGrp="1"/>
          </p:cNvSpPr>
          <p:nvPr>
            <p:ph type="title"/>
          </p:nvPr>
        </p:nvSpPr>
        <p:spPr/>
        <p:txBody>
          <a:bodyPr>
            <a:normAutofit/>
          </a:bodyPr>
          <a:lstStyle/>
          <a:p>
            <a:r>
              <a:rPr lang="en-GB" sz="4000" b="1" dirty="0"/>
              <a:t>Stage 1- </a:t>
            </a:r>
            <a:r>
              <a:rPr lang="en-GB" sz="4000" dirty="0"/>
              <a:t>Having the Experience </a:t>
            </a:r>
          </a:p>
        </p:txBody>
      </p:sp>
      <p:sp>
        <p:nvSpPr>
          <p:cNvPr id="3" name="Content Placeholder 2">
            <a:extLst>
              <a:ext uri="{FF2B5EF4-FFF2-40B4-BE49-F238E27FC236}">
                <a16:creationId xmlns:a16="http://schemas.microsoft.com/office/drawing/2014/main" id="{2F224315-D21B-4D1F-8BB4-F1161B32C536}"/>
              </a:ext>
            </a:extLst>
          </p:cNvPr>
          <p:cNvSpPr>
            <a:spLocks noGrp="1"/>
          </p:cNvSpPr>
          <p:nvPr>
            <p:ph idx="1"/>
          </p:nvPr>
        </p:nvSpPr>
        <p:spPr/>
        <p:txBody>
          <a:bodyPr/>
          <a:lstStyle/>
          <a:p>
            <a:r>
              <a:rPr lang="en-GB" dirty="0"/>
              <a:t>You have chosen to attend this course, therefore you have consciously decided to have this experience (Proactive)</a:t>
            </a:r>
          </a:p>
          <a:p>
            <a:r>
              <a:rPr lang="en-GB" dirty="0"/>
              <a:t>One way of having an experience is letting that experience come to you (Reactive)</a:t>
            </a:r>
          </a:p>
          <a:p>
            <a:endParaRPr lang="en-GB" dirty="0"/>
          </a:p>
        </p:txBody>
      </p:sp>
    </p:spTree>
    <p:extLst>
      <p:ext uri="{BB962C8B-B14F-4D97-AF65-F5344CB8AC3E}">
        <p14:creationId xmlns:p14="http://schemas.microsoft.com/office/powerpoint/2010/main" val="3144482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97A96-CA16-4B0C-8C51-0847F83420F0}"/>
              </a:ext>
            </a:extLst>
          </p:cNvPr>
          <p:cNvSpPr>
            <a:spLocks noGrp="1"/>
          </p:cNvSpPr>
          <p:nvPr>
            <p:ph type="title"/>
          </p:nvPr>
        </p:nvSpPr>
        <p:spPr/>
        <p:txBody>
          <a:bodyPr>
            <a:normAutofit fontScale="90000"/>
          </a:bodyPr>
          <a:lstStyle/>
          <a:p>
            <a:r>
              <a:rPr lang="en-US" b="1" dirty="0">
                <a:cs typeface="Arial" pitchFamily="34" charset="0"/>
              </a:rPr>
              <a:t>Stage 2 </a:t>
            </a:r>
            <a:r>
              <a:rPr lang="en-US" dirty="0">
                <a:latin typeface="Arial" pitchFamily="34" charset="0"/>
                <a:cs typeface="Arial" pitchFamily="34" charset="0"/>
              </a:rPr>
              <a:t>- </a:t>
            </a:r>
            <a:r>
              <a:rPr lang="en-US" dirty="0">
                <a:cs typeface="Arial" pitchFamily="34" charset="0"/>
              </a:rPr>
              <a:t>Reviewing the Experience</a:t>
            </a:r>
            <a:r>
              <a:rPr lang="en-GB" dirty="0"/>
              <a:t> </a:t>
            </a:r>
          </a:p>
        </p:txBody>
      </p:sp>
      <p:sp>
        <p:nvSpPr>
          <p:cNvPr id="3" name="Content Placeholder 2">
            <a:extLst>
              <a:ext uri="{FF2B5EF4-FFF2-40B4-BE49-F238E27FC236}">
                <a16:creationId xmlns:a16="http://schemas.microsoft.com/office/drawing/2014/main" id="{A936061B-E091-4C1C-96FE-43513EB29E86}"/>
              </a:ext>
            </a:extLst>
          </p:cNvPr>
          <p:cNvSpPr>
            <a:spLocks noGrp="1"/>
          </p:cNvSpPr>
          <p:nvPr>
            <p:ph idx="1"/>
          </p:nvPr>
        </p:nvSpPr>
        <p:spPr/>
        <p:txBody>
          <a:bodyPr/>
          <a:lstStyle/>
          <a:p>
            <a:r>
              <a:rPr lang="en-GB" i="1" dirty="0"/>
              <a:t>Reflect</a:t>
            </a:r>
            <a:r>
              <a:rPr lang="en-GB" dirty="0"/>
              <a:t> on what happened</a:t>
            </a:r>
          </a:p>
          <a:p>
            <a:r>
              <a:rPr lang="en-GB" i="1" dirty="0"/>
              <a:t>Review</a:t>
            </a:r>
            <a:r>
              <a:rPr lang="en-GB" dirty="0"/>
              <a:t> what went well – what didn’t</a:t>
            </a:r>
          </a:p>
          <a:p>
            <a:pPr marL="0" indent="0">
              <a:buNone/>
            </a:pPr>
            <a:endParaRPr lang="en-GB" dirty="0"/>
          </a:p>
        </p:txBody>
      </p:sp>
      <p:pic>
        <p:nvPicPr>
          <p:cNvPr id="5" name="Picture 4">
            <a:extLst>
              <a:ext uri="{FF2B5EF4-FFF2-40B4-BE49-F238E27FC236}">
                <a16:creationId xmlns:a16="http://schemas.microsoft.com/office/drawing/2014/main" id="{12A241FB-ED12-41A6-B71F-D41489EC413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2610036" y="2756850"/>
            <a:ext cx="3923928" cy="2942946"/>
          </a:xfrm>
          <a:prstGeom prst="rect">
            <a:avLst/>
          </a:prstGeom>
        </p:spPr>
      </p:pic>
    </p:spTree>
    <p:extLst>
      <p:ext uri="{BB962C8B-B14F-4D97-AF65-F5344CB8AC3E}">
        <p14:creationId xmlns:p14="http://schemas.microsoft.com/office/powerpoint/2010/main" val="108313897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7406-2D31-451B-A7BE-73A7688ACFB3}"/>
              </a:ext>
            </a:extLst>
          </p:cNvPr>
          <p:cNvSpPr>
            <a:spLocks noGrp="1"/>
          </p:cNvSpPr>
          <p:nvPr>
            <p:ph type="title"/>
          </p:nvPr>
        </p:nvSpPr>
        <p:spPr>
          <a:xfrm>
            <a:off x="251520" y="274638"/>
            <a:ext cx="8640960" cy="1143000"/>
          </a:xfrm>
        </p:spPr>
        <p:txBody>
          <a:bodyPr>
            <a:noAutofit/>
          </a:bodyPr>
          <a:lstStyle/>
          <a:p>
            <a:r>
              <a:rPr lang="en-US" sz="4000" b="1" dirty="0">
                <a:cs typeface="Arial" pitchFamily="34" charset="0"/>
              </a:rPr>
              <a:t>Stage 3 – </a:t>
            </a:r>
            <a:r>
              <a:rPr lang="en-US" sz="4000" dirty="0">
                <a:cs typeface="Arial" pitchFamily="34" charset="0"/>
              </a:rPr>
              <a:t>Concluding from the </a:t>
            </a:r>
            <a:br>
              <a:rPr lang="en-US" sz="4000" dirty="0">
                <a:cs typeface="Arial" pitchFamily="34" charset="0"/>
              </a:rPr>
            </a:br>
            <a:r>
              <a:rPr lang="en-US" sz="4000" dirty="0">
                <a:cs typeface="Arial" pitchFamily="34" charset="0"/>
              </a:rPr>
              <a:t>experience</a:t>
            </a:r>
            <a:r>
              <a:rPr lang="en-GB" sz="4000" dirty="0"/>
              <a:t> </a:t>
            </a:r>
          </a:p>
        </p:txBody>
      </p:sp>
      <p:sp>
        <p:nvSpPr>
          <p:cNvPr id="3" name="Content Placeholder 2">
            <a:extLst>
              <a:ext uri="{FF2B5EF4-FFF2-40B4-BE49-F238E27FC236}">
                <a16:creationId xmlns:a16="http://schemas.microsoft.com/office/drawing/2014/main" id="{72759BA8-5E29-4BF0-8DF6-8D1BA61797F5}"/>
              </a:ext>
            </a:extLst>
          </p:cNvPr>
          <p:cNvSpPr>
            <a:spLocks noGrp="1"/>
          </p:cNvSpPr>
          <p:nvPr>
            <p:ph idx="1"/>
          </p:nvPr>
        </p:nvSpPr>
        <p:spPr/>
        <p:txBody>
          <a:bodyPr/>
          <a:lstStyle/>
          <a:p>
            <a:r>
              <a:rPr lang="en-US" dirty="0">
                <a:cs typeface="Arial" pitchFamily="34" charset="0"/>
              </a:rPr>
              <a:t>There was no formal agenda</a:t>
            </a:r>
          </a:p>
          <a:p>
            <a:r>
              <a:rPr lang="en-US" dirty="0">
                <a:cs typeface="Arial" pitchFamily="34" charset="0"/>
              </a:rPr>
              <a:t>People wandered off the point</a:t>
            </a:r>
          </a:p>
          <a:p>
            <a:r>
              <a:rPr lang="en-US" dirty="0">
                <a:cs typeface="Arial" pitchFamily="34" charset="0"/>
              </a:rPr>
              <a:t>Time keeping was poor</a:t>
            </a:r>
          </a:p>
          <a:p>
            <a:r>
              <a:rPr lang="en-US" dirty="0">
                <a:cs typeface="Arial" pitchFamily="34" charset="0"/>
              </a:rPr>
              <a:t>There was little summary of agreed points, etc.</a:t>
            </a:r>
            <a:endParaRPr lang="en-GB" dirty="0"/>
          </a:p>
          <a:p>
            <a:endParaRPr lang="en-GB" dirty="0"/>
          </a:p>
        </p:txBody>
      </p:sp>
    </p:spTree>
    <p:extLst>
      <p:ext uri="{BB962C8B-B14F-4D97-AF65-F5344CB8AC3E}">
        <p14:creationId xmlns:p14="http://schemas.microsoft.com/office/powerpoint/2010/main" val="16688134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4A275-92F0-42FB-B9C3-384018C8C932}"/>
              </a:ext>
            </a:extLst>
          </p:cNvPr>
          <p:cNvSpPr>
            <a:spLocks noGrp="1"/>
          </p:cNvSpPr>
          <p:nvPr>
            <p:ph type="title"/>
          </p:nvPr>
        </p:nvSpPr>
        <p:spPr/>
        <p:txBody>
          <a:bodyPr>
            <a:normAutofit fontScale="90000"/>
          </a:bodyPr>
          <a:lstStyle/>
          <a:p>
            <a:r>
              <a:rPr lang="en-GB" b="1" dirty="0"/>
              <a:t>Stage 4 - </a:t>
            </a:r>
            <a:r>
              <a:rPr lang="en-GB" dirty="0"/>
              <a:t>Planning the next steps</a:t>
            </a:r>
          </a:p>
        </p:txBody>
      </p:sp>
      <p:sp>
        <p:nvSpPr>
          <p:cNvPr id="3" name="Content Placeholder 2">
            <a:extLst>
              <a:ext uri="{FF2B5EF4-FFF2-40B4-BE49-F238E27FC236}">
                <a16:creationId xmlns:a16="http://schemas.microsoft.com/office/drawing/2014/main" id="{E912CE68-D445-41F3-B202-43A0FCF9B004}"/>
              </a:ext>
            </a:extLst>
          </p:cNvPr>
          <p:cNvSpPr>
            <a:spLocks noGrp="1"/>
          </p:cNvSpPr>
          <p:nvPr>
            <p:ph idx="1"/>
          </p:nvPr>
        </p:nvSpPr>
        <p:spPr/>
        <p:txBody>
          <a:bodyPr>
            <a:normAutofit lnSpcReduction="10000"/>
          </a:bodyPr>
          <a:lstStyle/>
          <a:p>
            <a:pPr>
              <a:buFont typeface="Arial" charset="0"/>
              <a:buChar char="•"/>
              <a:defRPr/>
            </a:pPr>
            <a:r>
              <a:rPr lang="en-GB" dirty="0"/>
              <a:t>Translate the conclusions into a form where they can be actioned (use SMART objectives) </a:t>
            </a:r>
          </a:p>
          <a:p>
            <a:pPr>
              <a:buFont typeface="Arial" charset="0"/>
              <a:buChar char="•"/>
              <a:defRPr/>
            </a:pPr>
            <a:r>
              <a:rPr lang="en-GB" dirty="0"/>
              <a:t>Use the ACTIONS to inform your Action Plan.</a:t>
            </a:r>
          </a:p>
          <a:p>
            <a:pPr>
              <a:buFont typeface="Arial" charset="0"/>
              <a:buChar char="•"/>
              <a:defRPr/>
            </a:pPr>
            <a:endParaRPr lang="en-GB" dirty="0"/>
          </a:p>
          <a:p>
            <a:pPr marL="0" indent="0">
              <a:buFont typeface="Arial" charset="0"/>
              <a:buNone/>
              <a:defRPr/>
            </a:pPr>
            <a:r>
              <a:rPr lang="en-GB" dirty="0"/>
              <a:t>	</a:t>
            </a:r>
            <a:r>
              <a:rPr lang="en-GB" sz="2800" i="1" dirty="0"/>
              <a:t>Always use  “SMART objectives” to implement 	your actions </a:t>
            </a:r>
          </a:p>
          <a:p>
            <a:endParaRPr lang="en-GB" dirty="0"/>
          </a:p>
        </p:txBody>
      </p:sp>
    </p:spTree>
    <p:extLst>
      <p:ext uri="{BB962C8B-B14F-4D97-AF65-F5344CB8AC3E}">
        <p14:creationId xmlns:p14="http://schemas.microsoft.com/office/powerpoint/2010/main" val="3277122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2544A-41F6-453C-9138-E0E9E8656260}"/>
              </a:ext>
            </a:extLst>
          </p:cNvPr>
          <p:cNvSpPr>
            <a:spLocks noGrp="1"/>
          </p:cNvSpPr>
          <p:nvPr>
            <p:ph type="title"/>
          </p:nvPr>
        </p:nvSpPr>
        <p:spPr/>
        <p:txBody>
          <a:bodyPr/>
          <a:lstStyle/>
          <a:p>
            <a:r>
              <a:rPr lang="en-GB" dirty="0"/>
              <a:t>Learning Logs</a:t>
            </a:r>
          </a:p>
        </p:txBody>
      </p:sp>
      <p:sp>
        <p:nvSpPr>
          <p:cNvPr id="3" name="Content Placeholder 2">
            <a:extLst>
              <a:ext uri="{FF2B5EF4-FFF2-40B4-BE49-F238E27FC236}">
                <a16:creationId xmlns:a16="http://schemas.microsoft.com/office/drawing/2014/main" id="{C37E2939-27E7-45DB-A6A0-7114745F17AF}"/>
              </a:ext>
            </a:extLst>
          </p:cNvPr>
          <p:cNvSpPr>
            <a:spLocks noGrp="1"/>
          </p:cNvSpPr>
          <p:nvPr>
            <p:ph idx="1"/>
          </p:nvPr>
        </p:nvSpPr>
        <p:spPr/>
        <p:txBody>
          <a:bodyPr>
            <a:normAutofit fontScale="85000" lnSpcReduction="10000"/>
          </a:bodyPr>
          <a:lstStyle/>
          <a:p>
            <a:r>
              <a:rPr lang="en-US" dirty="0"/>
              <a:t>The log helps you record your learning experience - it is the Learning Cycle </a:t>
            </a:r>
            <a:r>
              <a:rPr lang="en-US" b="1" i="1" dirty="0"/>
              <a:t>put into practice</a:t>
            </a:r>
            <a:r>
              <a:rPr lang="en-US" dirty="0"/>
              <a:t>!</a:t>
            </a:r>
          </a:p>
          <a:p>
            <a:r>
              <a:rPr lang="en-US" dirty="0"/>
              <a:t>Write a running summary of what you have learned in the session</a:t>
            </a:r>
          </a:p>
          <a:p>
            <a:r>
              <a:rPr lang="en-US" dirty="0"/>
              <a:t>Reflect and draw conclusions on what you have learned - list learning points</a:t>
            </a:r>
          </a:p>
          <a:p>
            <a:r>
              <a:rPr lang="en-US" dirty="0"/>
              <a:t>Plan how to implement the point you have learned and when you expect to do it (Remember to set a SMART objective)</a:t>
            </a:r>
            <a:r>
              <a:rPr lang="en-US" altLang="en-US" dirty="0"/>
              <a:t> </a:t>
            </a:r>
          </a:p>
          <a:p>
            <a:endParaRPr lang="en-GB" dirty="0"/>
          </a:p>
        </p:txBody>
      </p:sp>
    </p:spTree>
    <p:extLst>
      <p:ext uri="{BB962C8B-B14F-4D97-AF65-F5344CB8AC3E}">
        <p14:creationId xmlns:p14="http://schemas.microsoft.com/office/powerpoint/2010/main" val="849663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C41C-9D25-40B0-BE55-B8BDC3044541}"/>
              </a:ext>
            </a:extLst>
          </p:cNvPr>
          <p:cNvSpPr>
            <a:spLocks noGrp="1"/>
          </p:cNvSpPr>
          <p:nvPr>
            <p:ph type="title"/>
          </p:nvPr>
        </p:nvSpPr>
        <p:spPr>
          <a:xfrm>
            <a:off x="467544" y="116433"/>
            <a:ext cx="8229600" cy="1143000"/>
          </a:xfrm>
        </p:spPr>
        <p:txBody>
          <a:bodyPr/>
          <a:lstStyle/>
          <a:p>
            <a:r>
              <a:rPr lang="en-GB" dirty="0"/>
              <a:t>Learning Logs</a:t>
            </a:r>
          </a:p>
        </p:txBody>
      </p:sp>
      <p:sp>
        <p:nvSpPr>
          <p:cNvPr id="4" name="Rectangle 2">
            <a:extLst>
              <a:ext uri="{FF2B5EF4-FFF2-40B4-BE49-F238E27FC236}">
                <a16:creationId xmlns:a16="http://schemas.microsoft.com/office/drawing/2014/main" id="{22723CD5-05FD-4B3B-A3A0-2358A1799235}"/>
              </a:ext>
            </a:extLst>
          </p:cNvPr>
          <p:cNvSpPr>
            <a:spLocks noChangeArrowheads="1"/>
          </p:cNvSpPr>
          <p:nvPr/>
        </p:nvSpPr>
        <p:spPr bwMode="auto">
          <a:xfrm>
            <a:off x="791132" y="1198212"/>
            <a:ext cx="7494742" cy="140425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5" name="Rectangle 3">
            <a:extLst>
              <a:ext uri="{FF2B5EF4-FFF2-40B4-BE49-F238E27FC236}">
                <a16:creationId xmlns:a16="http://schemas.microsoft.com/office/drawing/2014/main" id="{0EC204E6-BDE2-4190-B5BB-2582FB59F550}"/>
              </a:ext>
            </a:extLst>
          </p:cNvPr>
          <p:cNvSpPr>
            <a:spLocks noChangeArrowheads="1"/>
          </p:cNvSpPr>
          <p:nvPr/>
        </p:nvSpPr>
        <p:spPr bwMode="auto">
          <a:xfrm>
            <a:off x="811058" y="2814740"/>
            <a:ext cx="7494742" cy="1262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 name="Rectangle 4">
            <a:extLst>
              <a:ext uri="{FF2B5EF4-FFF2-40B4-BE49-F238E27FC236}">
                <a16:creationId xmlns:a16="http://schemas.microsoft.com/office/drawing/2014/main" id="{F6AD03CD-3996-467D-9018-82779418118E}"/>
              </a:ext>
            </a:extLst>
          </p:cNvPr>
          <p:cNvSpPr>
            <a:spLocks noChangeArrowheads="1"/>
          </p:cNvSpPr>
          <p:nvPr/>
        </p:nvSpPr>
        <p:spPr bwMode="auto">
          <a:xfrm>
            <a:off x="811058" y="4310744"/>
            <a:ext cx="7494742" cy="106698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7" name="Text Box 5">
            <a:extLst>
              <a:ext uri="{FF2B5EF4-FFF2-40B4-BE49-F238E27FC236}">
                <a16:creationId xmlns:a16="http://schemas.microsoft.com/office/drawing/2014/main" id="{0F7AB6F3-C959-49B2-BE03-CC11A399027B}"/>
              </a:ext>
            </a:extLst>
          </p:cNvPr>
          <p:cNvSpPr txBox="1">
            <a:spLocks noChangeArrowheads="1"/>
          </p:cNvSpPr>
          <p:nvPr/>
        </p:nvSpPr>
        <p:spPr bwMode="auto">
          <a:xfrm>
            <a:off x="791132" y="1148831"/>
            <a:ext cx="5865316"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description of what happened</a:t>
            </a:r>
            <a:endParaRPr lang="en-US" dirty="0">
              <a:solidFill>
                <a:srgbClr val="FFFFFF"/>
              </a:solidFill>
              <a:effectLst>
                <a:outerShdw blurRad="38100" dist="38100" dir="2700000" algn="tl">
                  <a:srgbClr val="C0C0C0"/>
                </a:outerShdw>
              </a:effectLst>
              <a:latin typeface="Arial" charset="0"/>
              <a:cs typeface="Arial" charset="0"/>
            </a:endParaRPr>
          </a:p>
        </p:txBody>
      </p:sp>
      <p:sp>
        <p:nvSpPr>
          <p:cNvPr id="8" name="Text Box 6">
            <a:extLst>
              <a:ext uri="{FF2B5EF4-FFF2-40B4-BE49-F238E27FC236}">
                <a16:creationId xmlns:a16="http://schemas.microsoft.com/office/drawing/2014/main" id="{264380A5-2091-4C71-9F81-4709F3E813A0}"/>
              </a:ext>
            </a:extLst>
          </p:cNvPr>
          <p:cNvSpPr txBox="1">
            <a:spLocks noChangeArrowheads="1"/>
          </p:cNvSpPr>
          <p:nvPr/>
        </p:nvSpPr>
        <p:spPr bwMode="auto">
          <a:xfrm>
            <a:off x="791132" y="2814740"/>
            <a:ext cx="5268581"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conclusions / lessons learned</a:t>
            </a:r>
          </a:p>
        </p:txBody>
      </p:sp>
      <p:sp>
        <p:nvSpPr>
          <p:cNvPr id="9" name="Text Box 7">
            <a:extLst>
              <a:ext uri="{FF2B5EF4-FFF2-40B4-BE49-F238E27FC236}">
                <a16:creationId xmlns:a16="http://schemas.microsoft.com/office/drawing/2014/main" id="{C92E63F7-D618-40A1-873F-8261E8341BAE}"/>
              </a:ext>
            </a:extLst>
          </p:cNvPr>
          <p:cNvSpPr txBox="1">
            <a:spLocks noChangeArrowheads="1"/>
          </p:cNvSpPr>
          <p:nvPr/>
        </p:nvSpPr>
        <p:spPr bwMode="auto">
          <a:xfrm>
            <a:off x="811058" y="4266456"/>
            <a:ext cx="7233478" cy="646331"/>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plan to do something better / different</a:t>
            </a:r>
          </a:p>
          <a:p>
            <a:pPr>
              <a:defRPr/>
            </a:pPr>
            <a:r>
              <a:rPr lang="en-US" dirty="0">
                <a:effectLst>
                  <a:outerShdw blurRad="38100" dist="38100" dir="2700000" algn="tl">
                    <a:srgbClr val="C0C0C0"/>
                  </a:outerShdw>
                </a:effectLst>
                <a:latin typeface="Arial" charset="0"/>
                <a:cs typeface="Arial" charset="0"/>
              </a:rPr>
              <a:t>(set a SMART objective)</a:t>
            </a:r>
          </a:p>
        </p:txBody>
      </p:sp>
    </p:spTree>
    <p:extLst>
      <p:ext uri="{BB962C8B-B14F-4D97-AF65-F5344CB8AC3E}">
        <p14:creationId xmlns:p14="http://schemas.microsoft.com/office/powerpoint/2010/main" val="24578748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419BD-2D64-476F-9C9C-F87153FFC150}"/>
              </a:ext>
            </a:extLst>
          </p:cNvPr>
          <p:cNvSpPr>
            <a:spLocks noGrp="1"/>
          </p:cNvSpPr>
          <p:nvPr>
            <p:ph type="title"/>
          </p:nvPr>
        </p:nvSpPr>
        <p:spPr/>
        <p:txBody>
          <a:bodyPr>
            <a:normAutofit/>
          </a:bodyPr>
          <a:lstStyle/>
          <a:p>
            <a:r>
              <a:rPr lang="en-GB" dirty="0"/>
              <a:t>Self Assessment and Learning</a:t>
            </a:r>
          </a:p>
        </p:txBody>
      </p:sp>
      <p:sp>
        <p:nvSpPr>
          <p:cNvPr id="3" name="Content Placeholder 2">
            <a:extLst>
              <a:ext uri="{FF2B5EF4-FFF2-40B4-BE49-F238E27FC236}">
                <a16:creationId xmlns:a16="http://schemas.microsoft.com/office/drawing/2014/main" id="{FFA0BCFA-1A86-42D9-ADAA-A38755B55A2D}"/>
              </a:ext>
            </a:extLst>
          </p:cNvPr>
          <p:cNvSpPr>
            <a:spLocks noGrp="1"/>
          </p:cNvSpPr>
          <p:nvPr>
            <p:ph idx="1"/>
          </p:nvPr>
        </p:nvSpPr>
        <p:spPr/>
        <p:txBody>
          <a:bodyPr>
            <a:normAutofit fontScale="70000" lnSpcReduction="20000"/>
          </a:bodyPr>
          <a:lstStyle/>
          <a:p>
            <a:pPr>
              <a:lnSpc>
                <a:spcPct val="120000"/>
              </a:lnSpc>
              <a:spcBef>
                <a:spcPts val="0"/>
              </a:spcBef>
              <a:spcAft>
                <a:spcPts val="600"/>
              </a:spcAft>
            </a:pPr>
            <a:r>
              <a:rPr lang="en-GB" dirty="0"/>
              <a:t>The ability to self-assess your work is a critical skill for you to develop, if you want to improve your performance and quality of learning.</a:t>
            </a:r>
          </a:p>
          <a:p>
            <a:pPr>
              <a:lnSpc>
                <a:spcPct val="120000"/>
              </a:lnSpc>
              <a:spcBef>
                <a:spcPts val="0"/>
              </a:spcBef>
              <a:spcAft>
                <a:spcPts val="600"/>
              </a:spcAft>
            </a:pPr>
            <a:r>
              <a:rPr lang="en-GB" dirty="0"/>
              <a:t>If you can assess your own work accurately and identify the gap between what is required and what you are producing, you are more likely to be able to </a:t>
            </a:r>
            <a:r>
              <a:rPr lang="en-GB" i="1" dirty="0"/>
              <a:t>close the gap</a:t>
            </a:r>
            <a:r>
              <a:rPr lang="en-GB" dirty="0"/>
              <a:t>, in other words </a:t>
            </a:r>
            <a:r>
              <a:rPr lang="en-GB" i="1" dirty="0"/>
              <a:t>improve.</a:t>
            </a:r>
          </a:p>
          <a:p>
            <a:pPr>
              <a:lnSpc>
                <a:spcPct val="120000"/>
              </a:lnSpc>
              <a:spcBef>
                <a:spcPts val="0"/>
              </a:spcBef>
            </a:pPr>
            <a:r>
              <a:rPr lang="en-GB" dirty="0"/>
              <a:t>Making an accurate and honest self-assessment is not an easy skill to develop, even though it is crucial in learning how to learn. </a:t>
            </a:r>
          </a:p>
          <a:p>
            <a:endParaRPr lang="en-GB" dirty="0"/>
          </a:p>
        </p:txBody>
      </p:sp>
    </p:spTree>
    <p:extLst>
      <p:ext uri="{BB962C8B-B14F-4D97-AF65-F5344CB8AC3E}">
        <p14:creationId xmlns:p14="http://schemas.microsoft.com/office/powerpoint/2010/main" val="561698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66E9D-331C-42B6-AAB9-F9FC687CBCFC}"/>
              </a:ext>
            </a:extLst>
          </p:cNvPr>
          <p:cNvSpPr>
            <a:spLocks noGrp="1"/>
          </p:cNvSpPr>
          <p:nvPr>
            <p:ph type="title"/>
          </p:nvPr>
        </p:nvSpPr>
        <p:spPr/>
        <p:txBody>
          <a:bodyPr>
            <a:normAutofit/>
          </a:bodyPr>
          <a:lstStyle/>
          <a:p>
            <a:r>
              <a:rPr lang="en-GB" dirty="0"/>
              <a:t>Self Assessment and Learning</a:t>
            </a:r>
          </a:p>
        </p:txBody>
      </p:sp>
      <p:sp>
        <p:nvSpPr>
          <p:cNvPr id="3" name="Content Placeholder 2">
            <a:extLst>
              <a:ext uri="{FF2B5EF4-FFF2-40B4-BE49-F238E27FC236}">
                <a16:creationId xmlns:a16="http://schemas.microsoft.com/office/drawing/2014/main" id="{996E5284-3BFA-48EF-87C9-A08902D0B32D}"/>
              </a:ext>
            </a:extLst>
          </p:cNvPr>
          <p:cNvSpPr>
            <a:spLocks noGrp="1"/>
          </p:cNvSpPr>
          <p:nvPr>
            <p:ph idx="1"/>
          </p:nvPr>
        </p:nvSpPr>
        <p:spPr/>
        <p:txBody>
          <a:bodyPr>
            <a:normAutofit fontScale="77500" lnSpcReduction="20000"/>
          </a:bodyPr>
          <a:lstStyle/>
          <a:p>
            <a:pPr>
              <a:lnSpc>
                <a:spcPct val="120000"/>
              </a:lnSpc>
              <a:spcBef>
                <a:spcPts val="0"/>
              </a:spcBef>
              <a:spcAft>
                <a:spcPts val="600"/>
              </a:spcAft>
            </a:pPr>
            <a:r>
              <a:rPr lang="en-GB" dirty="0"/>
              <a:t>What works best for you may not be the case for others, even those studying the same course.</a:t>
            </a:r>
          </a:p>
          <a:p>
            <a:pPr>
              <a:lnSpc>
                <a:spcPct val="120000"/>
              </a:lnSpc>
              <a:spcBef>
                <a:spcPts val="0"/>
              </a:spcBef>
              <a:spcAft>
                <a:spcPts val="600"/>
              </a:spcAft>
            </a:pPr>
            <a:r>
              <a:rPr lang="en-GB" dirty="0"/>
              <a:t>We are all unique as learners, although there are some patterns that emerge in any group of students. </a:t>
            </a:r>
          </a:p>
          <a:p>
            <a:pPr>
              <a:lnSpc>
                <a:spcPct val="120000"/>
              </a:lnSpc>
              <a:spcBef>
                <a:spcPts val="0"/>
              </a:spcBef>
            </a:pPr>
            <a:r>
              <a:rPr lang="en-GB" dirty="0"/>
              <a:t>In trying to find what works best for you, by all means share ideas with other students and try some that seem to work well for your colleagues, but if they don’t work for you, either modify them or try a different approach, that you feel comfortable with.</a:t>
            </a:r>
          </a:p>
          <a:p>
            <a:pPr>
              <a:lnSpc>
                <a:spcPct val="120000"/>
              </a:lnSpc>
              <a:spcBef>
                <a:spcPts val="0"/>
              </a:spcBef>
            </a:pPr>
            <a:endParaRPr lang="en-GB" dirty="0"/>
          </a:p>
        </p:txBody>
      </p:sp>
    </p:spTree>
    <p:extLst>
      <p:ext uri="{BB962C8B-B14F-4D97-AF65-F5344CB8AC3E}">
        <p14:creationId xmlns:p14="http://schemas.microsoft.com/office/powerpoint/2010/main" val="1679237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20A3-63FE-495C-B3A5-5648893E31D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2F6280E-5969-42DE-BC1E-B425D92306C7}"/>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1405922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38E02-0E9A-489D-B025-B938847A30FD}"/>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392002EF-195C-4F9F-9CAE-9B760A34E516}"/>
              </a:ext>
            </a:extLst>
          </p:cNvPr>
          <p:cNvSpPr>
            <a:spLocks noGrp="1"/>
          </p:cNvSpPr>
          <p:nvPr>
            <p:ph idx="1"/>
          </p:nvPr>
        </p:nvSpPr>
        <p:spPr/>
        <p:txBody>
          <a:bodyPr/>
          <a:lstStyle/>
          <a:p>
            <a:pPr marL="0" indent="0">
              <a:buFont typeface="Arial" charset="0"/>
              <a:buNone/>
            </a:pPr>
            <a:r>
              <a:rPr lang="en-GB" altLang="en-US" dirty="0" smtClean="0">
                <a:latin typeface="Arial" charset="0"/>
                <a:cs typeface="Arial" charset="0"/>
              </a:rPr>
              <a:t>Honey </a:t>
            </a:r>
            <a:r>
              <a:rPr lang="en-GB" altLang="en-US" dirty="0">
                <a:latin typeface="Arial" charset="0"/>
                <a:cs typeface="Arial" charset="0"/>
              </a:rPr>
              <a:t>&amp; Mumford questionnaire </a:t>
            </a:r>
            <a:r>
              <a:rPr lang="en-GB" altLang="en-US" sz="2400" dirty="0">
                <a:latin typeface="Arial" charset="0"/>
                <a:cs typeface="Arial" charset="0"/>
              </a:rPr>
              <a:t>(available on Moodle)</a:t>
            </a:r>
            <a:endParaRPr lang="en-GB" altLang="en-US" dirty="0">
              <a:latin typeface="Arial" charset="0"/>
              <a:cs typeface="Arial" charset="0"/>
            </a:endParaRPr>
          </a:p>
          <a:p>
            <a:pPr marL="0" indent="0">
              <a:buFont typeface="Arial" charset="0"/>
              <a:buNone/>
            </a:pPr>
            <a:endParaRPr lang="en-GB" altLang="en-US" sz="1050" dirty="0">
              <a:latin typeface="Arial" charset="0"/>
              <a:cs typeface="Arial" charset="0"/>
            </a:endParaRPr>
          </a:p>
          <a:p>
            <a:pPr marL="0" indent="0">
              <a:buFont typeface="Arial" charset="0"/>
              <a:buNone/>
            </a:pPr>
            <a:endParaRPr lang="en-GB" altLang="en-US" sz="1050" dirty="0">
              <a:latin typeface="Arial" charset="0"/>
              <a:cs typeface="Arial" charset="0"/>
            </a:endParaRPr>
          </a:p>
          <a:p>
            <a:pPr marL="0" indent="0">
              <a:buFont typeface="Arial" charset="0"/>
              <a:buNone/>
            </a:pPr>
            <a:r>
              <a:rPr lang="en-GB" altLang="en-US" dirty="0">
                <a:latin typeface="Arial" charset="0"/>
                <a:cs typeface="Arial" charset="0"/>
              </a:rPr>
              <a:t>Fully complete your Strengths &amp; Weaknesses. </a:t>
            </a:r>
          </a:p>
          <a:p>
            <a:pPr marL="0" indent="0">
              <a:buFont typeface="Arial" charset="0"/>
              <a:buNone/>
            </a:pPr>
            <a:endParaRPr lang="en-GB" altLang="en-US" dirty="0">
              <a:latin typeface="Arial" charset="0"/>
              <a:cs typeface="Arial" charset="0"/>
            </a:endParaRPr>
          </a:p>
          <a:p>
            <a:pPr marL="0" indent="0">
              <a:buFont typeface="Arial" charset="0"/>
              <a:buNone/>
            </a:pP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643749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558</TotalTime>
  <Words>1547</Words>
  <Application>Microsoft Office PowerPoint</Application>
  <PresentationFormat>On-screen Show (4:3)</PresentationFormat>
  <Paragraphs>256</Paragraphs>
  <Slides>30</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Calibri</vt:lpstr>
      <vt:lpstr>Comic Sans MS</vt:lpstr>
      <vt:lpstr>Corbel</vt:lpstr>
      <vt:lpstr>Myriad Pro</vt:lpstr>
      <vt:lpstr>Times New Roman</vt:lpstr>
      <vt:lpstr>Wingdings</vt:lpstr>
      <vt:lpstr>Wingdings 2</vt:lpstr>
      <vt:lpstr>20140311PresentationUWTSDTemplate</vt:lpstr>
      <vt:lpstr>CertHE Skills for the Workplace Module: BMSK4005</vt:lpstr>
      <vt:lpstr>Overview of Workshop</vt:lpstr>
      <vt:lpstr>PowerPoint Presentation</vt:lpstr>
      <vt:lpstr>Go Mad</vt:lpstr>
      <vt:lpstr>Reason ‘Why’ you want to                make the difference</vt:lpstr>
      <vt:lpstr>Define your Goal</vt:lpstr>
      <vt:lpstr>Self Belief</vt:lpstr>
      <vt:lpstr>Internal Triangle</vt:lpstr>
      <vt:lpstr>Plans &amp; Priorities</vt:lpstr>
      <vt:lpstr>Involve others</vt:lpstr>
      <vt:lpstr>External Triangle</vt:lpstr>
      <vt:lpstr>Personal Responsibility</vt:lpstr>
      <vt:lpstr>Take Action, Measure Results &amp; Celebrate</vt:lpstr>
      <vt:lpstr>Learning How to Learn</vt:lpstr>
      <vt:lpstr>Learning How to Learn</vt:lpstr>
      <vt:lpstr>Setting Personal/Business Objectives</vt:lpstr>
      <vt:lpstr>What is an Objective?</vt:lpstr>
      <vt:lpstr>Write a SMART objective……for something meaningful to you</vt:lpstr>
      <vt:lpstr>Why Learning is Important</vt:lpstr>
      <vt:lpstr>The Learning Cycle</vt:lpstr>
      <vt:lpstr>Stage 1- Having the Experience </vt:lpstr>
      <vt:lpstr>Stage 2 - Reviewing the Experience </vt:lpstr>
      <vt:lpstr>Stage 3 – Concluding from the  experience </vt:lpstr>
      <vt:lpstr>Stage 4 - Planning the next steps</vt:lpstr>
      <vt:lpstr>Learning Logs</vt:lpstr>
      <vt:lpstr>Learning Logs</vt:lpstr>
      <vt:lpstr>Self Assessment and Learning</vt:lpstr>
      <vt:lpstr>Self Assessment and Learning</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20</cp:revision>
  <dcterms:created xsi:type="dcterms:W3CDTF">2015-04-14T15:21:28Z</dcterms:created>
  <dcterms:modified xsi:type="dcterms:W3CDTF">2018-10-05T13:56:37Z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