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8" r:id="rId4"/>
  </p:sld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6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805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5321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7624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699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111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378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5753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822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514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772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7166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4111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4922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3860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43750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0786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1632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8750BC5-08AB-4C44-A6C1-F3E01461C73B}" type="datetimeFigureOut">
              <a:rPr lang="en-GB" smtClean="0"/>
              <a:t>22/10/2026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9FA1C1-D54A-4208-9770-008B63D36B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05734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  <p:sldLayoutId id="2147483790" r:id="rId12"/>
    <p:sldLayoutId id="2147483791" r:id="rId13"/>
    <p:sldLayoutId id="2147483792" r:id="rId14"/>
    <p:sldLayoutId id="2147483793" r:id="rId15"/>
    <p:sldLayoutId id="2147483794" r:id="rId16"/>
    <p:sldLayoutId id="21474837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F4994263-65CE-9016-225D-968A0C096AC7}"/>
              </a:ext>
            </a:extLst>
          </p:cNvPr>
          <p:cNvSpPr/>
          <p:nvPr/>
        </p:nvSpPr>
        <p:spPr>
          <a:xfrm>
            <a:off x="8137456" y="1552635"/>
            <a:ext cx="3565255" cy="49521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CC9ACD1-D9C7-B553-75EF-647C9AEEB9C9}"/>
              </a:ext>
            </a:extLst>
          </p:cNvPr>
          <p:cNvSpPr/>
          <p:nvPr/>
        </p:nvSpPr>
        <p:spPr>
          <a:xfrm>
            <a:off x="4307840" y="1537744"/>
            <a:ext cx="3565255" cy="49521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CD02EBE-E47E-F168-9187-CE3A48949E91}"/>
              </a:ext>
            </a:extLst>
          </p:cNvPr>
          <p:cNvSpPr/>
          <p:nvPr/>
        </p:nvSpPr>
        <p:spPr>
          <a:xfrm>
            <a:off x="423730" y="1552635"/>
            <a:ext cx="3565255" cy="49521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F69CCC8-3D9F-D7AE-7986-B03F266EE4E3}"/>
              </a:ext>
            </a:extLst>
          </p:cNvPr>
          <p:cNvSpPr/>
          <p:nvPr/>
        </p:nvSpPr>
        <p:spPr>
          <a:xfrm>
            <a:off x="1214532" y="2233490"/>
            <a:ext cx="1983649" cy="179519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75AF38-56F5-BCD8-C642-483DC7FD1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010" y="551539"/>
            <a:ext cx="10563979" cy="896385"/>
          </a:xfrm>
          <a:solidFill>
            <a:srgbClr val="FF8601"/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Campus</a:t>
            </a:r>
            <a:r>
              <a:rPr lang="en-GB" b="1" dirty="0"/>
              <a:t> </a:t>
            </a:r>
            <a:r>
              <a:rPr lang="en-GB" b="1" dirty="0">
                <a:solidFill>
                  <a:schemeClr val="tx1"/>
                </a:solidFill>
              </a:rPr>
              <a:t>Print Hub – Service Price Guide</a:t>
            </a:r>
          </a:p>
        </p:txBody>
      </p:sp>
      <p:pic>
        <p:nvPicPr>
          <p:cNvPr id="5" name="Content Placeholder 4" descr="Bright spiral-bound notebooks">
            <a:extLst>
              <a:ext uri="{FF2B5EF4-FFF2-40B4-BE49-F238E27FC236}">
                <a16:creationId xmlns:a16="http://schemas.microsoft.com/office/drawing/2014/main" id="{C7BC8B9E-A0AB-C735-0B0E-AB107D556A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6223" y="2242188"/>
            <a:ext cx="2588485" cy="1726616"/>
          </a:xfrm>
        </p:spPr>
      </p:pic>
      <p:grpSp>
        <p:nvGrpSpPr>
          <p:cNvPr id="8" name="Graphic 6" descr="Printer outline">
            <a:extLst>
              <a:ext uri="{FF2B5EF4-FFF2-40B4-BE49-F238E27FC236}">
                <a16:creationId xmlns:a16="http://schemas.microsoft.com/office/drawing/2014/main" id="{7C86CE75-8438-2074-E0CD-C15FC3360947}"/>
              </a:ext>
            </a:extLst>
          </p:cNvPr>
          <p:cNvGrpSpPr/>
          <p:nvPr/>
        </p:nvGrpSpPr>
        <p:grpSpPr>
          <a:xfrm>
            <a:off x="1503491" y="2405740"/>
            <a:ext cx="1405729" cy="1450695"/>
            <a:chOff x="5382156" y="2895071"/>
            <a:chExt cx="675207" cy="613825"/>
          </a:xfrm>
          <a:solidFill>
            <a:srgbClr val="000000"/>
          </a:solidFill>
        </p:grpSpPr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C96CB53C-AECE-7B5F-39C5-FCACC7C9D711}"/>
                </a:ext>
              </a:extLst>
            </p:cNvPr>
            <p:cNvSpPr/>
            <p:nvPr/>
          </p:nvSpPr>
          <p:spPr>
            <a:xfrm>
              <a:off x="5382156" y="2895071"/>
              <a:ext cx="675207" cy="613825"/>
            </a:xfrm>
            <a:custGeom>
              <a:avLst/>
              <a:gdLst>
                <a:gd name="csX0" fmla="*/ 638240 w 675207"/>
                <a:gd name="csY0" fmla="*/ 162526 h 613825"/>
                <a:gd name="csX1" fmla="*/ 506406 w 675207"/>
                <a:gd name="csY1" fmla="*/ 162526 h 613825"/>
                <a:gd name="csX2" fmla="*/ 506406 w 675207"/>
                <a:gd name="csY2" fmla="*/ 111885 h 613825"/>
                <a:gd name="csX3" fmla="*/ 394490 w 675207"/>
                <a:gd name="csY3" fmla="*/ 0 h 613825"/>
                <a:gd name="csX4" fmla="*/ 168802 w 675207"/>
                <a:gd name="csY4" fmla="*/ 0 h 613825"/>
                <a:gd name="csX5" fmla="*/ 168802 w 675207"/>
                <a:gd name="csY5" fmla="*/ 162526 h 613825"/>
                <a:gd name="csX6" fmla="*/ 36968 w 675207"/>
                <a:gd name="csY6" fmla="*/ 162526 h 613825"/>
                <a:gd name="csX7" fmla="*/ 0 w 675207"/>
                <a:gd name="csY7" fmla="*/ 199493 h 613825"/>
                <a:gd name="csX8" fmla="*/ 0 w 675207"/>
                <a:gd name="csY8" fmla="*/ 446420 h 613825"/>
                <a:gd name="csX9" fmla="*/ 36968 w 675207"/>
                <a:gd name="csY9" fmla="*/ 483387 h 613825"/>
                <a:gd name="csX10" fmla="*/ 168802 w 675207"/>
                <a:gd name="csY10" fmla="*/ 483387 h 613825"/>
                <a:gd name="csX11" fmla="*/ 168802 w 675207"/>
                <a:gd name="csY11" fmla="*/ 613825 h 613825"/>
                <a:gd name="csX12" fmla="*/ 506406 w 675207"/>
                <a:gd name="csY12" fmla="*/ 613825 h 613825"/>
                <a:gd name="csX13" fmla="*/ 506406 w 675207"/>
                <a:gd name="csY13" fmla="*/ 483387 h 613825"/>
                <a:gd name="csX14" fmla="*/ 638240 w 675207"/>
                <a:gd name="csY14" fmla="*/ 483387 h 613825"/>
                <a:gd name="csX15" fmla="*/ 675208 w 675207"/>
                <a:gd name="csY15" fmla="*/ 446420 h 613825"/>
                <a:gd name="csX16" fmla="*/ 675208 w 675207"/>
                <a:gd name="csY16" fmla="*/ 199493 h 613825"/>
                <a:gd name="csX17" fmla="*/ 638240 w 675207"/>
                <a:gd name="csY17" fmla="*/ 162526 h 613825"/>
                <a:gd name="csX18" fmla="*/ 399117 w 675207"/>
                <a:gd name="csY18" fmla="*/ 26325 h 613825"/>
                <a:gd name="csX19" fmla="*/ 480080 w 675207"/>
                <a:gd name="csY19" fmla="*/ 107289 h 613825"/>
                <a:gd name="csX20" fmla="*/ 480079 w 675207"/>
                <a:gd name="csY20" fmla="*/ 107397 h 613825"/>
                <a:gd name="csX21" fmla="*/ 480026 w 675207"/>
                <a:gd name="csY21" fmla="*/ 107419 h 613825"/>
                <a:gd name="csX22" fmla="*/ 398986 w 675207"/>
                <a:gd name="csY22" fmla="*/ 107419 h 613825"/>
                <a:gd name="csX23" fmla="*/ 398986 w 675207"/>
                <a:gd name="csY23" fmla="*/ 26379 h 613825"/>
                <a:gd name="csX24" fmla="*/ 399064 w 675207"/>
                <a:gd name="csY24" fmla="*/ 26303 h 613825"/>
                <a:gd name="csX25" fmla="*/ 399117 w 675207"/>
                <a:gd name="csY25" fmla="*/ 26325 h 613825"/>
                <a:gd name="csX26" fmla="*/ 184148 w 675207"/>
                <a:gd name="csY26" fmla="*/ 15346 h 613825"/>
                <a:gd name="csX27" fmla="*/ 383641 w 675207"/>
                <a:gd name="csY27" fmla="*/ 15346 h 613825"/>
                <a:gd name="csX28" fmla="*/ 383641 w 675207"/>
                <a:gd name="csY28" fmla="*/ 122765 h 613825"/>
                <a:gd name="csX29" fmla="*/ 491060 w 675207"/>
                <a:gd name="csY29" fmla="*/ 122765 h 613825"/>
                <a:gd name="csX30" fmla="*/ 491060 w 675207"/>
                <a:gd name="csY30" fmla="*/ 230184 h 613825"/>
                <a:gd name="csX31" fmla="*/ 184148 w 675207"/>
                <a:gd name="csY31" fmla="*/ 230184 h 613825"/>
                <a:gd name="csX32" fmla="*/ 491060 w 675207"/>
                <a:gd name="csY32" fmla="*/ 598479 h 613825"/>
                <a:gd name="csX33" fmla="*/ 184148 w 675207"/>
                <a:gd name="csY33" fmla="*/ 598479 h 613825"/>
                <a:gd name="csX34" fmla="*/ 184148 w 675207"/>
                <a:gd name="csY34" fmla="*/ 383641 h 613825"/>
                <a:gd name="csX35" fmla="*/ 491060 w 675207"/>
                <a:gd name="csY35" fmla="*/ 383641 h 613825"/>
                <a:gd name="csX36" fmla="*/ 659862 w 675207"/>
                <a:gd name="csY36" fmla="*/ 446420 h 613825"/>
                <a:gd name="csX37" fmla="*/ 638240 w 675207"/>
                <a:gd name="csY37" fmla="*/ 468042 h 613825"/>
                <a:gd name="csX38" fmla="*/ 506406 w 675207"/>
                <a:gd name="csY38" fmla="*/ 468042 h 613825"/>
                <a:gd name="csX39" fmla="*/ 506406 w 675207"/>
                <a:gd name="csY39" fmla="*/ 368295 h 613825"/>
                <a:gd name="csX40" fmla="*/ 168802 w 675207"/>
                <a:gd name="csY40" fmla="*/ 368295 h 613825"/>
                <a:gd name="csX41" fmla="*/ 168802 w 675207"/>
                <a:gd name="csY41" fmla="*/ 468042 h 613825"/>
                <a:gd name="csX42" fmla="*/ 36968 w 675207"/>
                <a:gd name="csY42" fmla="*/ 468042 h 613825"/>
                <a:gd name="csX43" fmla="*/ 15346 w 675207"/>
                <a:gd name="csY43" fmla="*/ 446420 h 613825"/>
                <a:gd name="csX44" fmla="*/ 15346 w 675207"/>
                <a:gd name="csY44" fmla="*/ 199493 h 613825"/>
                <a:gd name="csX45" fmla="*/ 36968 w 675207"/>
                <a:gd name="csY45" fmla="*/ 177871 h 613825"/>
                <a:gd name="csX46" fmla="*/ 168802 w 675207"/>
                <a:gd name="csY46" fmla="*/ 177871 h 613825"/>
                <a:gd name="csX47" fmla="*/ 168802 w 675207"/>
                <a:gd name="csY47" fmla="*/ 245530 h 613825"/>
                <a:gd name="csX48" fmla="*/ 506406 w 675207"/>
                <a:gd name="csY48" fmla="*/ 245530 h 613825"/>
                <a:gd name="csX49" fmla="*/ 506406 w 675207"/>
                <a:gd name="csY49" fmla="*/ 177871 h 613825"/>
                <a:gd name="csX50" fmla="*/ 638240 w 675207"/>
                <a:gd name="csY50" fmla="*/ 177871 h 613825"/>
                <a:gd name="csX51" fmla="*/ 659862 w 675207"/>
                <a:gd name="csY51" fmla="*/ 199493 h 613825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  <a:cxn ang="0">
                  <a:pos x="csX15" y="csY15"/>
                </a:cxn>
                <a:cxn ang="0">
                  <a:pos x="csX16" y="csY16"/>
                </a:cxn>
                <a:cxn ang="0">
                  <a:pos x="csX17" y="csY17"/>
                </a:cxn>
                <a:cxn ang="0">
                  <a:pos x="csX18" y="csY18"/>
                </a:cxn>
                <a:cxn ang="0">
                  <a:pos x="csX19" y="csY19"/>
                </a:cxn>
                <a:cxn ang="0">
                  <a:pos x="csX20" y="csY20"/>
                </a:cxn>
                <a:cxn ang="0">
                  <a:pos x="csX21" y="csY21"/>
                </a:cxn>
                <a:cxn ang="0">
                  <a:pos x="csX22" y="csY22"/>
                </a:cxn>
                <a:cxn ang="0">
                  <a:pos x="csX23" y="csY23"/>
                </a:cxn>
                <a:cxn ang="0">
                  <a:pos x="csX24" y="csY24"/>
                </a:cxn>
                <a:cxn ang="0">
                  <a:pos x="csX25" y="csY25"/>
                </a:cxn>
                <a:cxn ang="0">
                  <a:pos x="csX26" y="csY26"/>
                </a:cxn>
                <a:cxn ang="0">
                  <a:pos x="csX27" y="csY27"/>
                </a:cxn>
                <a:cxn ang="0">
                  <a:pos x="csX28" y="csY28"/>
                </a:cxn>
                <a:cxn ang="0">
                  <a:pos x="csX29" y="csY29"/>
                </a:cxn>
                <a:cxn ang="0">
                  <a:pos x="csX30" y="csY30"/>
                </a:cxn>
                <a:cxn ang="0">
                  <a:pos x="csX31" y="csY31"/>
                </a:cxn>
                <a:cxn ang="0">
                  <a:pos x="csX32" y="csY32"/>
                </a:cxn>
                <a:cxn ang="0">
                  <a:pos x="csX33" y="csY33"/>
                </a:cxn>
                <a:cxn ang="0">
                  <a:pos x="csX34" y="csY34"/>
                </a:cxn>
                <a:cxn ang="0">
                  <a:pos x="csX35" y="csY35"/>
                </a:cxn>
                <a:cxn ang="0">
                  <a:pos x="csX36" y="csY36"/>
                </a:cxn>
                <a:cxn ang="0">
                  <a:pos x="csX37" y="csY37"/>
                </a:cxn>
                <a:cxn ang="0">
                  <a:pos x="csX38" y="csY38"/>
                </a:cxn>
                <a:cxn ang="0">
                  <a:pos x="csX39" y="csY39"/>
                </a:cxn>
                <a:cxn ang="0">
                  <a:pos x="csX40" y="csY40"/>
                </a:cxn>
                <a:cxn ang="0">
                  <a:pos x="csX41" y="csY41"/>
                </a:cxn>
                <a:cxn ang="0">
                  <a:pos x="csX42" y="csY42"/>
                </a:cxn>
                <a:cxn ang="0">
                  <a:pos x="csX43" y="csY43"/>
                </a:cxn>
                <a:cxn ang="0">
                  <a:pos x="csX44" y="csY44"/>
                </a:cxn>
                <a:cxn ang="0">
                  <a:pos x="csX45" y="csY45"/>
                </a:cxn>
                <a:cxn ang="0">
                  <a:pos x="csX46" y="csY46"/>
                </a:cxn>
                <a:cxn ang="0">
                  <a:pos x="csX47" y="csY47"/>
                </a:cxn>
                <a:cxn ang="0">
                  <a:pos x="csX48" y="csY48"/>
                </a:cxn>
                <a:cxn ang="0">
                  <a:pos x="csX49" y="csY49"/>
                </a:cxn>
                <a:cxn ang="0">
                  <a:pos x="csX50" y="csY50"/>
                </a:cxn>
                <a:cxn ang="0">
                  <a:pos x="csX51" y="csY51"/>
                </a:cxn>
              </a:cxnLst>
              <a:rect l="l" t="t" r="r" b="b"/>
              <a:pathLst>
                <a:path w="675207" h="613825">
                  <a:moveTo>
                    <a:pt x="638240" y="162526"/>
                  </a:moveTo>
                  <a:lnTo>
                    <a:pt x="506406" y="162526"/>
                  </a:lnTo>
                  <a:lnTo>
                    <a:pt x="506406" y="111885"/>
                  </a:lnTo>
                  <a:lnTo>
                    <a:pt x="394490" y="0"/>
                  </a:lnTo>
                  <a:lnTo>
                    <a:pt x="168802" y="0"/>
                  </a:lnTo>
                  <a:lnTo>
                    <a:pt x="168802" y="162526"/>
                  </a:lnTo>
                  <a:lnTo>
                    <a:pt x="36968" y="162526"/>
                  </a:lnTo>
                  <a:cubicBezTo>
                    <a:pt x="16551" y="162526"/>
                    <a:pt x="0" y="179077"/>
                    <a:pt x="0" y="199493"/>
                  </a:cubicBezTo>
                  <a:lnTo>
                    <a:pt x="0" y="446420"/>
                  </a:lnTo>
                  <a:cubicBezTo>
                    <a:pt x="0" y="466836"/>
                    <a:pt x="16551" y="483387"/>
                    <a:pt x="36968" y="483387"/>
                  </a:cubicBezTo>
                  <a:lnTo>
                    <a:pt x="168802" y="483387"/>
                  </a:lnTo>
                  <a:lnTo>
                    <a:pt x="168802" y="613825"/>
                  </a:lnTo>
                  <a:lnTo>
                    <a:pt x="506406" y="613825"/>
                  </a:lnTo>
                  <a:lnTo>
                    <a:pt x="506406" y="483387"/>
                  </a:lnTo>
                  <a:lnTo>
                    <a:pt x="638240" y="483387"/>
                  </a:lnTo>
                  <a:cubicBezTo>
                    <a:pt x="658657" y="483387"/>
                    <a:pt x="675208" y="466836"/>
                    <a:pt x="675208" y="446420"/>
                  </a:cubicBezTo>
                  <a:lnTo>
                    <a:pt x="675208" y="199493"/>
                  </a:lnTo>
                  <a:cubicBezTo>
                    <a:pt x="675208" y="179077"/>
                    <a:pt x="658657" y="162526"/>
                    <a:pt x="638240" y="162526"/>
                  </a:cubicBezTo>
                  <a:close/>
                  <a:moveTo>
                    <a:pt x="399117" y="26325"/>
                  </a:moveTo>
                  <a:lnTo>
                    <a:pt x="480080" y="107289"/>
                  </a:lnTo>
                  <a:cubicBezTo>
                    <a:pt x="480110" y="107319"/>
                    <a:pt x="480109" y="107368"/>
                    <a:pt x="480079" y="107397"/>
                  </a:cubicBezTo>
                  <a:cubicBezTo>
                    <a:pt x="480065" y="107411"/>
                    <a:pt x="480046" y="107419"/>
                    <a:pt x="480026" y="107419"/>
                  </a:cubicBezTo>
                  <a:lnTo>
                    <a:pt x="398986" y="107419"/>
                  </a:lnTo>
                  <a:lnTo>
                    <a:pt x="398986" y="26379"/>
                  </a:lnTo>
                  <a:cubicBezTo>
                    <a:pt x="398987" y="26337"/>
                    <a:pt x="399022" y="26303"/>
                    <a:pt x="399064" y="26303"/>
                  </a:cubicBezTo>
                  <a:cubicBezTo>
                    <a:pt x="399084" y="26304"/>
                    <a:pt x="399103" y="26312"/>
                    <a:pt x="399117" y="26325"/>
                  </a:cubicBezTo>
                  <a:close/>
                  <a:moveTo>
                    <a:pt x="184148" y="15346"/>
                  </a:moveTo>
                  <a:lnTo>
                    <a:pt x="383641" y="15346"/>
                  </a:lnTo>
                  <a:lnTo>
                    <a:pt x="383641" y="122765"/>
                  </a:lnTo>
                  <a:lnTo>
                    <a:pt x="491060" y="122765"/>
                  </a:lnTo>
                  <a:lnTo>
                    <a:pt x="491060" y="230184"/>
                  </a:lnTo>
                  <a:lnTo>
                    <a:pt x="184148" y="230184"/>
                  </a:lnTo>
                  <a:close/>
                  <a:moveTo>
                    <a:pt x="491060" y="598479"/>
                  </a:moveTo>
                  <a:lnTo>
                    <a:pt x="184148" y="598479"/>
                  </a:lnTo>
                  <a:lnTo>
                    <a:pt x="184148" y="383641"/>
                  </a:lnTo>
                  <a:lnTo>
                    <a:pt x="491060" y="383641"/>
                  </a:lnTo>
                  <a:close/>
                  <a:moveTo>
                    <a:pt x="659862" y="446420"/>
                  </a:moveTo>
                  <a:cubicBezTo>
                    <a:pt x="659862" y="458361"/>
                    <a:pt x="650181" y="468042"/>
                    <a:pt x="638240" y="468042"/>
                  </a:cubicBezTo>
                  <a:lnTo>
                    <a:pt x="506406" y="468042"/>
                  </a:lnTo>
                  <a:lnTo>
                    <a:pt x="506406" y="368295"/>
                  </a:lnTo>
                  <a:lnTo>
                    <a:pt x="168802" y="368295"/>
                  </a:lnTo>
                  <a:lnTo>
                    <a:pt x="168802" y="468042"/>
                  </a:lnTo>
                  <a:lnTo>
                    <a:pt x="36968" y="468042"/>
                  </a:lnTo>
                  <a:cubicBezTo>
                    <a:pt x="25026" y="468042"/>
                    <a:pt x="15346" y="458361"/>
                    <a:pt x="15346" y="446420"/>
                  </a:cubicBezTo>
                  <a:lnTo>
                    <a:pt x="15346" y="199493"/>
                  </a:lnTo>
                  <a:cubicBezTo>
                    <a:pt x="15346" y="187552"/>
                    <a:pt x="25026" y="177871"/>
                    <a:pt x="36968" y="177871"/>
                  </a:cubicBezTo>
                  <a:lnTo>
                    <a:pt x="168802" y="177871"/>
                  </a:lnTo>
                  <a:lnTo>
                    <a:pt x="168802" y="245530"/>
                  </a:lnTo>
                  <a:lnTo>
                    <a:pt x="506406" y="245530"/>
                  </a:lnTo>
                  <a:lnTo>
                    <a:pt x="506406" y="177871"/>
                  </a:lnTo>
                  <a:lnTo>
                    <a:pt x="638240" y="177871"/>
                  </a:lnTo>
                  <a:cubicBezTo>
                    <a:pt x="650181" y="177871"/>
                    <a:pt x="659862" y="187552"/>
                    <a:pt x="659862" y="199493"/>
                  </a:cubicBezTo>
                  <a:close/>
                </a:path>
              </a:pathLst>
            </a:custGeom>
            <a:solidFill>
              <a:srgbClr val="000000"/>
            </a:solidFill>
            <a:ln w="7640" cap="flat">
              <a:noFill/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4993D23-2BE2-3FE6-784D-61A238E336A6}"/>
                </a:ext>
              </a:extLst>
            </p:cNvPr>
            <p:cNvSpPr/>
            <p:nvPr/>
          </p:nvSpPr>
          <p:spPr>
            <a:xfrm>
              <a:off x="5443538" y="3117583"/>
              <a:ext cx="30691" cy="30691"/>
            </a:xfrm>
            <a:prstGeom prst="ellipse">
              <a:avLst/>
            </a:prstGeom>
            <a:solidFill>
              <a:srgbClr val="000000"/>
            </a:solidFill>
            <a:ln w="7640" cap="flat">
              <a:noFill/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6A2CA8D-5537-A60F-EF77-62E1A1EA1BB1}"/>
                </a:ext>
              </a:extLst>
            </p:cNvPr>
            <p:cNvSpPr/>
            <p:nvPr/>
          </p:nvSpPr>
          <p:spPr>
            <a:xfrm>
              <a:off x="5643031" y="3347767"/>
              <a:ext cx="153456" cy="15345"/>
            </a:xfrm>
            <a:prstGeom prst="rect">
              <a:avLst/>
            </a:prstGeom>
            <a:solidFill>
              <a:srgbClr val="000000"/>
            </a:solidFill>
            <a:ln w="7640" cap="flat">
              <a:noFill/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6F852AE-CE89-AEFB-50EF-BE6F7188064D}"/>
                </a:ext>
              </a:extLst>
            </p:cNvPr>
            <p:cNvSpPr/>
            <p:nvPr/>
          </p:nvSpPr>
          <p:spPr>
            <a:xfrm>
              <a:off x="5643031" y="3409150"/>
              <a:ext cx="153456" cy="15345"/>
            </a:xfrm>
            <a:prstGeom prst="rect">
              <a:avLst/>
            </a:prstGeom>
            <a:solidFill>
              <a:srgbClr val="000000"/>
            </a:solidFill>
            <a:ln w="7640" cap="flat">
              <a:noFill/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</p:grp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336BE5EA-BA1B-C5F7-F0FF-416C217881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1725615"/>
              </p:ext>
            </p:extLst>
          </p:nvPr>
        </p:nvGraphicFramePr>
        <p:xfrm>
          <a:off x="634536" y="4224067"/>
          <a:ext cx="3154367" cy="1376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09758">
                  <a:extLst>
                    <a:ext uri="{9D8B030D-6E8A-4147-A177-3AD203B41FA5}">
                      <a16:colId xmlns:a16="http://schemas.microsoft.com/office/drawing/2014/main" val="4067332804"/>
                    </a:ext>
                  </a:extLst>
                </a:gridCol>
                <a:gridCol w="1844609">
                  <a:extLst>
                    <a:ext uri="{9D8B030D-6E8A-4147-A177-3AD203B41FA5}">
                      <a16:colId xmlns:a16="http://schemas.microsoft.com/office/drawing/2014/main" val="3663518231"/>
                    </a:ext>
                  </a:extLst>
                </a:gridCol>
              </a:tblGrid>
              <a:tr h="602700">
                <a:tc>
                  <a:txBody>
                    <a:bodyPr/>
                    <a:lstStyle/>
                    <a:p>
                      <a:r>
                        <a:rPr lang="en-GB" b="1" dirty="0"/>
                        <a:t>Black and White A4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10p per page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274211"/>
                  </a:ext>
                </a:extLst>
              </a:tr>
              <a:tr h="299293">
                <a:tc>
                  <a:txBody>
                    <a:bodyPr/>
                    <a:lstStyle/>
                    <a:p>
                      <a:r>
                        <a:rPr lang="en-GB" b="1" dirty="0"/>
                        <a:t>Colour A4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50p per page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44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Colour A3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£1 per page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8895518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6BF5EA14-0F9A-DEBA-EE63-DA4916BD99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5961736"/>
              </p:ext>
            </p:extLst>
          </p:nvPr>
        </p:nvGraphicFramePr>
        <p:xfrm>
          <a:off x="4395832" y="4412627"/>
          <a:ext cx="3334776" cy="8083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81278">
                  <a:extLst>
                    <a:ext uri="{9D8B030D-6E8A-4147-A177-3AD203B41FA5}">
                      <a16:colId xmlns:a16="http://schemas.microsoft.com/office/drawing/2014/main" val="1192638420"/>
                    </a:ext>
                  </a:extLst>
                </a:gridCol>
                <a:gridCol w="1553498">
                  <a:extLst>
                    <a:ext uri="{9D8B030D-6E8A-4147-A177-3AD203B41FA5}">
                      <a16:colId xmlns:a16="http://schemas.microsoft.com/office/drawing/2014/main" val="3400415984"/>
                    </a:ext>
                  </a:extLst>
                </a:gridCol>
              </a:tblGrid>
              <a:tr h="437491">
                <a:tc>
                  <a:txBody>
                    <a:bodyPr/>
                    <a:lstStyle/>
                    <a:p>
                      <a:r>
                        <a:rPr lang="en-GB" sz="1800" b="1" dirty="0"/>
                        <a:t>Spiral Binding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£3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78946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1" dirty="0"/>
                        <a:t>Comb Binding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£2.50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5805168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B7EABE34-72FE-59D6-F8E3-25DE755506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3183716"/>
              </p:ext>
            </p:extLst>
          </p:nvPr>
        </p:nvGraphicFramePr>
        <p:xfrm>
          <a:off x="8386915" y="4263073"/>
          <a:ext cx="3173614" cy="11074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89472">
                  <a:extLst>
                    <a:ext uri="{9D8B030D-6E8A-4147-A177-3AD203B41FA5}">
                      <a16:colId xmlns:a16="http://schemas.microsoft.com/office/drawing/2014/main" val="1318588052"/>
                    </a:ext>
                  </a:extLst>
                </a:gridCol>
                <a:gridCol w="1384142">
                  <a:extLst>
                    <a:ext uri="{9D8B030D-6E8A-4147-A177-3AD203B41FA5}">
                      <a16:colId xmlns:a16="http://schemas.microsoft.com/office/drawing/2014/main" val="20294362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 dirty="0"/>
                        <a:t>Laminating A4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£1.50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0240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Laminating A3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£2.50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94218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Poster Printing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2066241"/>
                  </a:ext>
                </a:extLst>
              </a:tr>
            </a:tbl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CBB9AD1B-C199-5109-4635-45AD8565306E}"/>
              </a:ext>
            </a:extLst>
          </p:cNvPr>
          <p:cNvSpPr txBox="1"/>
          <p:nvPr/>
        </p:nvSpPr>
        <p:spPr>
          <a:xfrm>
            <a:off x="1484479" y="1621254"/>
            <a:ext cx="1443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Printing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4B6224D-1051-9604-31B2-638D6E3ED444}"/>
              </a:ext>
            </a:extLst>
          </p:cNvPr>
          <p:cNvSpPr txBox="1"/>
          <p:nvPr/>
        </p:nvSpPr>
        <p:spPr>
          <a:xfrm>
            <a:off x="5357754" y="1621254"/>
            <a:ext cx="14654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Binding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53B635E-570D-9FE0-1E20-5966DE70A00A}"/>
              </a:ext>
            </a:extLst>
          </p:cNvPr>
          <p:cNvSpPr txBox="1"/>
          <p:nvPr/>
        </p:nvSpPr>
        <p:spPr>
          <a:xfrm>
            <a:off x="8629962" y="1589334"/>
            <a:ext cx="27480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Other Services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C597251C-33F3-3C2C-048D-ADC949C968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6053" y="2173607"/>
            <a:ext cx="1415844" cy="1863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5265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d37820293ccf8dc6f60c3261e2da4971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c5ecdcae89ffeb19fd619030ae326c46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1D51267-2196-4E69-8A5C-6825460D9EC8}">
  <ds:schemaRefs>
    <ds:schemaRef ds:uri="http://purl.org/dc/terms/"/>
    <ds:schemaRef ds:uri="http://purl.org/dc/dcmitype/"/>
    <ds:schemaRef ds:uri="http://www.w3.org/XML/1998/namespace"/>
    <ds:schemaRef ds:uri="http://schemas.openxmlformats.org/package/2006/metadata/core-properties"/>
    <ds:schemaRef ds:uri="577751d0-6084-4994-a202-0c32fc3287d3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</ds:schemaRefs>
</ds:datastoreItem>
</file>

<file path=customXml/itemProps2.xml><?xml version="1.0" encoding="utf-8"?>
<ds:datastoreItem xmlns:ds="http://schemas.openxmlformats.org/officeDocument/2006/customXml" ds:itemID="{80990477-9CE6-4AE1-91E4-33C46445324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75F738F-625E-4FEE-8893-7A5A5F775F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688</TotalTime>
  <Words>49</Words>
  <Application>Microsoft Office PowerPoint</Application>
  <PresentationFormat>Widescreen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Ion</vt:lpstr>
      <vt:lpstr>Campus Print Hub – Service Price Guide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Miles Johnson (2610225)</dc:creator>
  <cp:lastModifiedBy>Miles Johnson (2610225)</cp:lastModifiedBy>
  <cp:revision>1</cp:revision>
  <dcterms:created xsi:type="dcterms:W3CDTF">2026-10-21T19:54:11Z</dcterms:created>
  <dcterms:modified xsi:type="dcterms:W3CDTF">2026-10-22T11:33:17Z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