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8" r:id="rId1"/>
  </p:sldMasterIdLst>
  <p:sldIdLst>
    <p:sldId id="256" r:id="rId2"/>
    <p:sldId id="257" r:id="rId3"/>
    <p:sldId id="258" r:id="rId4"/>
    <p:sldId id="259" r:id="rId5"/>
    <p:sldId id="260" r:id="rId6"/>
    <p:sldId id="264" r:id="rId7"/>
    <p:sldId id="262" r:id="rId8"/>
    <p:sldId id="261" r:id="rId9"/>
    <p:sldId id="263"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4EB70E7-86BF-4A42-8A29-57E3F35F43B7}" v="299" dt="2023-10-20T08:49:19.75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&#65279;<?xml version="1.0" encoding="utf-8"?><Relationships xmlns="http://schemas.openxmlformats.org/package/2006/relationships"><Relationship Type="http://schemas.openxmlformats.org/officeDocument/2006/relationships/slide" Target="slides/slide7.xml" Id="rId8" /><Relationship Type="http://schemas.openxmlformats.org/officeDocument/2006/relationships/theme" Target="theme/theme1.xml" Id="rId13" /><Relationship Type="http://schemas.openxmlformats.org/officeDocument/2006/relationships/slide" Target="slides/slide2.xml" Id="rId3" /><Relationship Type="http://schemas.openxmlformats.org/officeDocument/2006/relationships/slide" Target="slides/slide6.xml" Id="rId7" /><Relationship Type="http://schemas.openxmlformats.org/officeDocument/2006/relationships/viewProps" Target="viewProps.xml" Id="rId12" /><Relationship Type="http://schemas.openxmlformats.org/officeDocument/2006/relationships/slide" Target="slides/slide1.xml" Id="rId2" /><Relationship Type="http://schemas.microsoft.com/office/2015/10/relationships/revisionInfo" Target="revisionInfo.xml" Id="rId16" /><Relationship Type="http://schemas.openxmlformats.org/officeDocument/2006/relationships/slideMaster" Target="slideMasters/slideMaster1.xml" Id="rId1" /><Relationship Type="http://schemas.openxmlformats.org/officeDocument/2006/relationships/slide" Target="slides/slide5.xml" Id="rId6" /><Relationship Type="http://schemas.openxmlformats.org/officeDocument/2006/relationships/presProps" Target="presProps.xml" Id="rId11" /><Relationship Type="http://schemas.openxmlformats.org/officeDocument/2006/relationships/slide" Target="slides/slide4.xml" Id="rId5" /><Relationship Type="http://schemas.openxmlformats.org/officeDocument/2006/relationships/slide" Target="slides/slide9.xml" Id="rId10" /><Relationship Type="http://schemas.openxmlformats.org/officeDocument/2006/relationships/slide" Target="slides/slide3.xml" Id="rId4" /><Relationship Type="http://schemas.openxmlformats.org/officeDocument/2006/relationships/slide" Target="slides/slide8.xml" Id="rId9" /><Relationship Type="http://schemas.openxmlformats.org/officeDocument/2006/relationships/tableStyles" Target="tableStyles.xml" Id="rId14" /></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09A1C012-8297-4361-ACE8-A2509FB18911}"/>
              </a:ext>
            </a:extLst>
          </p:cNvPr>
          <p:cNvSpPr/>
          <p:nvPr/>
        </p:nvSpPr>
        <p:spPr>
          <a:xfrm>
            <a:off x="0" y="4206240"/>
            <a:ext cx="12192000" cy="265176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4EC2572-8518-46FF-8F60-FE2963DF4A6E}"/>
              </a:ext>
            </a:extLst>
          </p:cNvPr>
          <p:cNvSpPr>
            <a:spLocks noGrp="1"/>
          </p:cNvSpPr>
          <p:nvPr>
            <p:ph type="ctrTitle"/>
          </p:nvPr>
        </p:nvSpPr>
        <p:spPr>
          <a:xfrm>
            <a:off x="960120" y="640080"/>
            <a:ext cx="10268712" cy="3227832"/>
          </a:xfrm>
        </p:spPr>
        <p:txBody>
          <a:bodyPr anchor="b">
            <a:normAutofit/>
          </a:bodyPr>
          <a:lstStyle>
            <a:lvl1pPr algn="ctr">
              <a:defRPr sz="8800" baseline="0">
                <a:solidFill>
                  <a:schemeClr val="tx1"/>
                </a:solidFill>
              </a:defRPr>
            </a:lvl1pPr>
          </a:lstStyle>
          <a:p>
            <a:r>
              <a:rPr lang="en-US" dirty="0"/>
              <a:t>Click to edit Master title style</a:t>
            </a:r>
          </a:p>
        </p:txBody>
      </p:sp>
      <p:sp>
        <p:nvSpPr>
          <p:cNvPr id="3" name="Subtitle 2">
            <a:extLst>
              <a:ext uri="{FF2B5EF4-FFF2-40B4-BE49-F238E27FC236}">
                <a16:creationId xmlns:a16="http://schemas.microsoft.com/office/drawing/2014/main" id="{A7A0C76A-7715-48A4-8CF5-14BBF61962A1}"/>
              </a:ext>
            </a:extLst>
          </p:cNvPr>
          <p:cNvSpPr>
            <a:spLocks noGrp="1"/>
          </p:cNvSpPr>
          <p:nvPr>
            <p:ph type="subTitle" idx="1"/>
          </p:nvPr>
        </p:nvSpPr>
        <p:spPr>
          <a:xfrm>
            <a:off x="960120" y="4526280"/>
            <a:ext cx="10268712" cy="1508760"/>
          </a:xfrm>
        </p:spPr>
        <p:txBody>
          <a:bodyPr>
            <a:normAutofit/>
          </a:bodyPr>
          <a:lstStyle>
            <a:lvl1pPr marL="0" indent="0" algn="ctr">
              <a:buNone/>
              <a:defRPr sz="3600"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11" name="Date Placeholder 10">
            <a:extLst>
              <a:ext uri="{FF2B5EF4-FFF2-40B4-BE49-F238E27FC236}">
                <a16:creationId xmlns:a16="http://schemas.microsoft.com/office/drawing/2014/main" id="{52D4EF84-F7DF-49C5-9285-301284ADB99A}"/>
              </a:ext>
            </a:extLst>
          </p:cNvPr>
          <p:cNvSpPr>
            <a:spLocks noGrp="1"/>
          </p:cNvSpPr>
          <p:nvPr>
            <p:ph type="dt" sz="half" idx="10"/>
          </p:nvPr>
        </p:nvSpPr>
        <p:spPr/>
        <p:txBody>
          <a:bodyPr/>
          <a:lstStyle>
            <a:lvl1pPr>
              <a:defRPr>
                <a:solidFill>
                  <a:schemeClr val="bg1"/>
                </a:solidFill>
              </a:defRPr>
            </a:lvl1pPr>
          </a:lstStyle>
          <a:p>
            <a:pPr algn="r"/>
            <a:fld id="{A37D6D71-8B28-4ED6-B932-04B197003D23}" type="datetimeFigureOut">
              <a:rPr lang="en-US" smtClean="0"/>
              <a:pPr algn="r"/>
              <a:t>10/20/2023</a:t>
            </a:fld>
            <a:endParaRPr lang="en-US" dirty="0"/>
          </a:p>
        </p:txBody>
      </p:sp>
      <p:sp>
        <p:nvSpPr>
          <p:cNvPr id="12" name="Footer Placeholder 11">
            <a:extLst>
              <a:ext uri="{FF2B5EF4-FFF2-40B4-BE49-F238E27FC236}">
                <a16:creationId xmlns:a16="http://schemas.microsoft.com/office/drawing/2014/main" id="{81266E04-79AF-49EF-86BC-DB29D304BBEC}"/>
              </a:ext>
            </a:extLst>
          </p:cNvPr>
          <p:cNvSpPr>
            <a:spLocks noGrp="1"/>
          </p:cNvSpPr>
          <p:nvPr>
            <p:ph type="ftr" sz="quarter" idx="11"/>
          </p:nvPr>
        </p:nvSpPr>
        <p:spPr/>
        <p:txBody>
          <a:bodyPr/>
          <a:lstStyle>
            <a:lvl1pPr>
              <a:defRPr>
                <a:solidFill>
                  <a:schemeClr val="bg1"/>
                </a:solidFill>
              </a:defRPr>
            </a:lvl1pPr>
          </a:lstStyle>
          <a:p>
            <a:endParaRPr lang="en-US" dirty="0">
              <a:solidFill>
                <a:schemeClr val="bg1"/>
              </a:solidFill>
            </a:endParaRPr>
          </a:p>
        </p:txBody>
      </p:sp>
      <p:sp>
        <p:nvSpPr>
          <p:cNvPr id="13" name="Slide Number Placeholder 12">
            <a:extLst>
              <a:ext uri="{FF2B5EF4-FFF2-40B4-BE49-F238E27FC236}">
                <a16:creationId xmlns:a16="http://schemas.microsoft.com/office/drawing/2014/main" id="{90DF5B53-9A9A-46CE-A910-25ADA58753A8}"/>
              </a:ext>
            </a:extLst>
          </p:cNvPr>
          <p:cNvSpPr>
            <a:spLocks noGrp="1"/>
          </p:cNvSpPr>
          <p:nvPr>
            <p:ph type="sldNum" sz="quarter" idx="12"/>
          </p:nvPr>
        </p:nvSpPr>
        <p:spPr/>
        <p:txBody>
          <a:bodyPr/>
          <a:lstStyle>
            <a:lvl1pPr>
              <a:defRPr>
                <a:solidFill>
                  <a:schemeClr val="bg1"/>
                </a:solidFill>
              </a:defRPr>
            </a:lvl1pPr>
          </a:lstStyle>
          <a:p>
            <a:pPr algn="l"/>
            <a:fld id="{F97E8200-1950-409B-82E7-99938E7AE355}" type="slidenum">
              <a:rPr lang="en-US" smtClean="0"/>
              <a:pPr algn="l"/>
              <a:t>‹#›</a:t>
            </a:fld>
            <a:endParaRPr lang="en-US" dirty="0"/>
          </a:p>
        </p:txBody>
      </p:sp>
    </p:spTree>
    <p:extLst>
      <p:ext uri="{BB962C8B-B14F-4D97-AF65-F5344CB8AC3E}">
        <p14:creationId xmlns:p14="http://schemas.microsoft.com/office/powerpoint/2010/main" val="393572699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380910-921F-4143-AB01-0F0AFC2908C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E0182FC-5A0B-4C24-A6ED-990ED5BA908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9B6172F4-3DB0-4AE3-8926-081B78034C68}"/>
              </a:ext>
            </a:extLst>
          </p:cNvPr>
          <p:cNvSpPr>
            <a:spLocks noGrp="1"/>
          </p:cNvSpPr>
          <p:nvPr>
            <p:ph type="dt" sz="half" idx="10"/>
          </p:nvPr>
        </p:nvSpPr>
        <p:spPr/>
        <p:txBody>
          <a:bodyPr/>
          <a:lstStyle/>
          <a:p>
            <a:pPr algn="r"/>
            <a:fld id="{A37D6D71-8B28-4ED6-B932-04B197003D23}" type="datetimeFigureOut">
              <a:rPr lang="en-US" smtClean="0"/>
              <a:pPr algn="r"/>
              <a:t>10/20/2023</a:t>
            </a:fld>
            <a:endParaRPr lang="en-US" dirty="0"/>
          </a:p>
        </p:txBody>
      </p:sp>
      <p:sp>
        <p:nvSpPr>
          <p:cNvPr id="8" name="Footer Placeholder 7">
            <a:extLst>
              <a:ext uri="{FF2B5EF4-FFF2-40B4-BE49-F238E27FC236}">
                <a16:creationId xmlns:a16="http://schemas.microsoft.com/office/drawing/2014/main" id="{825F1358-C731-465B-BCB1-2CCBFD6ECF7E}"/>
              </a:ext>
            </a:extLst>
          </p:cNvPr>
          <p:cNvSpPr>
            <a:spLocks noGrp="1"/>
          </p:cNvSpPr>
          <p:nvPr>
            <p:ph type="ftr" sz="quarter" idx="11"/>
          </p:nvPr>
        </p:nvSpPr>
        <p:spPr/>
        <p:txBody>
          <a:bodyPr/>
          <a:lstStyle/>
          <a:p>
            <a:endParaRPr lang="en-US" dirty="0">
              <a:solidFill>
                <a:schemeClr val="tx1"/>
              </a:solidFill>
            </a:endParaRPr>
          </a:p>
        </p:txBody>
      </p:sp>
      <p:sp>
        <p:nvSpPr>
          <p:cNvPr id="9" name="Slide Number Placeholder 8">
            <a:extLst>
              <a:ext uri="{FF2B5EF4-FFF2-40B4-BE49-F238E27FC236}">
                <a16:creationId xmlns:a16="http://schemas.microsoft.com/office/drawing/2014/main" id="{C8D59536-57D3-4C8A-A207-568465A32E45}"/>
              </a:ext>
            </a:extLst>
          </p:cNvPr>
          <p:cNvSpPr>
            <a:spLocks noGrp="1"/>
          </p:cNvSpPr>
          <p:nvPr>
            <p:ph type="sldNum" sz="quarter" idx="12"/>
          </p:nvPr>
        </p:nvSpPr>
        <p:spPr/>
        <p:txBody>
          <a:bodyPr/>
          <a:lstStyle/>
          <a:p>
            <a:pPr algn="l"/>
            <a:fld id="{F97E8200-1950-409B-82E7-99938E7AE355}" type="slidenum">
              <a:rPr lang="en-US" smtClean="0"/>
              <a:pPr algn="l"/>
              <a:t>‹#›</a:t>
            </a:fld>
            <a:endParaRPr lang="en-US" dirty="0"/>
          </a:p>
        </p:txBody>
      </p:sp>
    </p:spTree>
    <p:extLst>
      <p:ext uri="{BB962C8B-B14F-4D97-AF65-F5344CB8AC3E}">
        <p14:creationId xmlns:p14="http://schemas.microsoft.com/office/powerpoint/2010/main" val="57176794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B81E0804-8E9E-4C6E-B18D-44FE715B239E}"/>
              </a:ext>
            </a:extLst>
          </p:cNvPr>
          <p:cNvSpPr/>
          <p:nvPr/>
        </p:nvSpPr>
        <p:spPr>
          <a:xfrm>
            <a:off x="0" y="0"/>
            <a:ext cx="12192000" cy="4224973"/>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C278AA1-17A5-44BF-8791-EACDA31F5D86}"/>
              </a:ext>
            </a:extLst>
          </p:cNvPr>
          <p:cNvSpPr>
            <a:spLocks noGrp="1"/>
          </p:cNvSpPr>
          <p:nvPr>
            <p:ph type="title"/>
          </p:nvPr>
        </p:nvSpPr>
        <p:spPr>
          <a:xfrm>
            <a:off x="960120" y="768096"/>
            <a:ext cx="10268712" cy="3136392"/>
          </a:xfrm>
        </p:spPr>
        <p:txBody>
          <a:bodyPr anchor="b">
            <a:normAutofit/>
          </a:bodyPr>
          <a:lstStyle>
            <a:lvl1pPr>
              <a:defRPr sz="7200" baseline="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601203A5-DA79-4778-AB85-150365748494}"/>
              </a:ext>
            </a:extLst>
          </p:cNvPr>
          <p:cNvSpPr>
            <a:spLocks noGrp="1"/>
          </p:cNvSpPr>
          <p:nvPr>
            <p:ph type="body" idx="1"/>
          </p:nvPr>
        </p:nvSpPr>
        <p:spPr>
          <a:xfrm>
            <a:off x="960120" y="4544568"/>
            <a:ext cx="10268712" cy="1545336"/>
          </a:xfrm>
        </p:spPr>
        <p:txBody>
          <a:bodyPr>
            <a:normAutofit/>
          </a:bodyPr>
          <a:lstStyle>
            <a:lvl1pPr marL="0" indent="0">
              <a:buNone/>
              <a:defRPr sz="36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9" name="Date Placeholder 8">
            <a:extLst>
              <a:ext uri="{FF2B5EF4-FFF2-40B4-BE49-F238E27FC236}">
                <a16:creationId xmlns:a16="http://schemas.microsoft.com/office/drawing/2014/main" id="{CE3B1B5E-0912-44AE-BAED-70B980E53915}"/>
              </a:ext>
            </a:extLst>
          </p:cNvPr>
          <p:cNvSpPr>
            <a:spLocks noGrp="1"/>
          </p:cNvSpPr>
          <p:nvPr>
            <p:ph type="dt" sz="half" idx="10"/>
          </p:nvPr>
        </p:nvSpPr>
        <p:spPr/>
        <p:txBody>
          <a:bodyPr/>
          <a:lstStyle/>
          <a:p>
            <a:pPr algn="r"/>
            <a:fld id="{A37D6D71-8B28-4ED6-B932-04B197003D23}" type="datetimeFigureOut">
              <a:rPr lang="en-US" smtClean="0"/>
              <a:pPr algn="r"/>
              <a:t>10/20/2023</a:t>
            </a:fld>
            <a:endParaRPr lang="en-US" dirty="0"/>
          </a:p>
        </p:txBody>
      </p:sp>
      <p:sp>
        <p:nvSpPr>
          <p:cNvPr id="10" name="Footer Placeholder 9">
            <a:extLst>
              <a:ext uri="{FF2B5EF4-FFF2-40B4-BE49-F238E27FC236}">
                <a16:creationId xmlns:a16="http://schemas.microsoft.com/office/drawing/2014/main" id="{346C82F1-A7B2-4F03-A26B-59D79BF5BFD5}"/>
              </a:ext>
            </a:extLst>
          </p:cNvPr>
          <p:cNvSpPr>
            <a:spLocks noGrp="1"/>
          </p:cNvSpPr>
          <p:nvPr>
            <p:ph type="ftr" sz="quarter" idx="11"/>
          </p:nvPr>
        </p:nvSpPr>
        <p:spPr/>
        <p:txBody>
          <a:bodyPr/>
          <a:lstStyle/>
          <a:p>
            <a:endParaRPr lang="en-US" dirty="0">
              <a:solidFill>
                <a:schemeClr val="tx1"/>
              </a:solidFill>
            </a:endParaRPr>
          </a:p>
        </p:txBody>
      </p:sp>
      <p:sp>
        <p:nvSpPr>
          <p:cNvPr id="11" name="Slide Number Placeholder 10">
            <a:extLst>
              <a:ext uri="{FF2B5EF4-FFF2-40B4-BE49-F238E27FC236}">
                <a16:creationId xmlns:a16="http://schemas.microsoft.com/office/drawing/2014/main" id="{B1DC1ABC-47A9-477B-A29D-F6690EE6B532}"/>
              </a:ext>
            </a:extLst>
          </p:cNvPr>
          <p:cNvSpPr>
            <a:spLocks noGrp="1"/>
          </p:cNvSpPr>
          <p:nvPr>
            <p:ph type="sldNum" sz="quarter" idx="12"/>
          </p:nvPr>
        </p:nvSpPr>
        <p:spPr/>
        <p:txBody>
          <a:bodyPr/>
          <a:lstStyle/>
          <a:p>
            <a:pPr algn="l"/>
            <a:fld id="{F97E8200-1950-409B-82E7-99938E7AE355}" type="slidenum">
              <a:rPr lang="en-US" smtClean="0"/>
              <a:pPr algn="l"/>
              <a:t>‹#›</a:t>
            </a:fld>
            <a:endParaRPr lang="en-US" dirty="0"/>
          </a:p>
        </p:txBody>
      </p:sp>
    </p:spTree>
    <p:extLst>
      <p:ext uri="{BB962C8B-B14F-4D97-AF65-F5344CB8AC3E}">
        <p14:creationId xmlns:p14="http://schemas.microsoft.com/office/powerpoint/2010/main" val="24236806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35F398-F05F-4793-9FA5-5B817EB95A05}"/>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7617F1CD-2CD4-4BBB-AB36-73A20B1A8D69}"/>
              </a:ext>
            </a:extLst>
          </p:cNvPr>
          <p:cNvSpPr>
            <a:spLocks noGrp="1"/>
          </p:cNvSpPr>
          <p:nvPr>
            <p:ph sz="half" idx="1"/>
          </p:nvPr>
        </p:nvSpPr>
        <p:spPr>
          <a:xfrm>
            <a:off x="960120" y="2587752"/>
            <a:ext cx="4815840" cy="359359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D67BBE02-B884-4CCC-9CBD-13B792BBA2BE}"/>
              </a:ext>
            </a:extLst>
          </p:cNvPr>
          <p:cNvSpPr>
            <a:spLocks noGrp="1"/>
          </p:cNvSpPr>
          <p:nvPr>
            <p:ph sz="half" idx="2"/>
          </p:nvPr>
        </p:nvSpPr>
        <p:spPr>
          <a:xfrm>
            <a:off x="6412992" y="2583371"/>
            <a:ext cx="4815840" cy="359359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2" name="Date Placeholder 11">
            <a:extLst>
              <a:ext uri="{FF2B5EF4-FFF2-40B4-BE49-F238E27FC236}">
                <a16:creationId xmlns:a16="http://schemas.microsoft.com/office/drawing/2014/main" id="{B7FBE509-AA68-4D63-A589-AD5DE7FFFECA}"/>
              </a:ext>
            </a:extLst>
          </p:cNvPr>
          <p:cNvSpPr>
            <a:spLocks noGrp="1"/>
          </p:cNvSpPr>
          <p:nvPr>
            <p:ph type="dt" sz="half" idx="10"/>
          </p:nvPr>
        </p:nvSpPr>
        <p:spPr/>
        <p:txBody>
          <a:bodyPr/>
          <a:lstStyle/>
          <a:p>
            <a:pPr algn="r"/>
            <a:fld id="{A37D6D71-8B28-4ED6-B932-04B197003D23}" type="datetimeFigureOut">
              <a:rPr lang="en-US" smtClean="0"/>
              <a:pPr algn="r"/>
              <a:t>10/20/2023</a:t>
            </a:fld>
            <a:endParaRPr lang="en-US" dirty="0"/>
          </a:p>
        </p:txBody>
      </p:sp>
      <p:sp>
        <p:nvSpPr>
          <p:cNvPr id="13" name="Footer Placeholder 12">
            <a:extLst>
              <a:ext uri="{FF2B5EF4-FFF2-40B4-BE49-F238E27FC236}">
                <a16:creationId xmlns:a16="http://schemas.microsoft.com/office/drawing/2014/main" id="{9C1A4D52-57E4-4F45-BC2C-9FD73E9CEC59}"/>
              </a:ext>
            </a:extLst>
          </p:cNvPr>
          <p:cNvSpPr>
            <a:spLocks noGrp="1"/>
          </p:cNvSpPr>
          <p:nvPr>
            <p:ph type="ftr" sz="quarter" idx="11"/>
          </p:nvPr>
        </p:nvSpPr>
        <p:spPr/>
        <p:txBody>
          <a:bodyPr/>
          <a:lstStyle/>
          <a:p>
            <a:endParaRPr lang="en-US" dirty="0">
              <a:solidFill>
                <a:schemeClr val="tx1"/>
              </a:solidFill>
            </a:endParaRPr>
          </a:p>
        </p:txBody>
      </p:sp>
      <p:sp>
        <p:nvSpPr>
          <p:cNvPr id="14" name="Slide Number Placeholder 13">
            <a:extLst>
              <a:ext uri="{FF2B5EF4-FFF2-40B4-BE49-F238E27FC236}">
                <a16:creationId xmlns:a16="http://schemas.microsoft.com/office/drawing/2014/main" id="{E76AD5E1-358D-4236-85AE-74713259EF08}"/>
              </a:ext>
            </a:extLst>
          </p:cNvPr>
          <p:cNvSpPr>
            <a:spLocks noGrp="1"/>
          </p:cNvSpPr>
          <p:nvPr>
            <p:ph type="sldNum" sz="quarter" idx="12"/>
          </p:nvPr>
        </p:nvSpPr>
        <p:spPr/>
        <p:txBody>
          <a:bodyPr/>
          <a:lstStyle/>
          <a:p>
            <a:pPr algn="l"/>
            <a:fld id="{F97E8200-1950-409B-82E7-99938E7AE355}" type="slidenum">
              <a:rPr lang="en-US" smtClean="0"/>
              <a:pPr algn="l"/>
              <a:t>‹#›</a:t>
            </a:fld>
            <a:endParaRPr lang="en-US" dirty="0"/>
          </a:p>
        </p:txBody>
      </p:sp>
    </p:spTree>
    <p:extLst>
      <p:ext uri="{BB962C8B-B14F-4D97-AF65-F5344CB8AC3E}">
        <p14:creationId xmlns:p14="http://schemas.microsoft.com/office/powerpoint/2010/main" val="422245824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287D32C-166A-4FBE-B24D-C25769095429}"/>
              </a:ext>
            </a:extLst>
          </p:cNvPr>
          <p:cNvSpPr>
            <a:spLocks noGrp="1"/>
          </p:cNvSpPr>
          <p:nvPr>
            <p:ph type="body" idx="1"/>
          </p:nvPr>
        </p:nvSpPr>
        <p:spPr>
          <a:xfrm>
            <a:off x="960121" y="2587752"/>
            <a:ext cx="4818888" cy="892048"/>
          </a:xfrm>
        </p:spPr>
        <p:txBody>
          <a:bodyPr anchor="ctr"/>
          <a:lstStyle>
            <a:lvl1pPr marL="0" indent="0">
              <a:buNone/>
              <a:defRPr sz="2600" b="0"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A9EC567-F249-462A-B71A-9C40D50E26AA}"/>
              </a:ext>
            </a:extLst>
          </p:cNvPr>
          <p:cNvSpPr>
            <a:spLocks noGrp="1"/>
          </p:cNvSpPr>
          <p:nvPr>
            <p:ph sz="half" idx="2"/>
          </p:nvPr>
        </p:nvSpPr>
        <p:spPr>
          <a:xfrm>
            <a:off x="960120" y="3594538"/>
            <a:ext cx="4818888" cy="258680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3BB7D2C6-69D1-4DE4-BF68-5FB0623DB9E3}"/>
              </a:ext>
            </a:extLst>
          </p:cNvPr>
          <p:cNvSpPr>
            <a:spLocks noGrp="1"/>
          </p:cNvSpPr>
          <p:nvPr>
            <p:ph type="body" sz="quarter" idx="3"/>
          </p:nvPr>
        </p:nvSpPr>
        <p:spPr>
          <a:xfrm>
            <a:off x="6409944" y="2587752"/>
            <a:ext cx="4818888" cy="892048"/>
          </a:xfrm>
        </p:spPr>
        <p:txBody>
          <a:bodyPr anchor="ctr"/>
          <a:lstStyle>
            <a:lvl1pPr marL="0" indent="0">
              <a:buNone/>
              <a:defRPr sz="2600" b="0"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3367CC7-ED09-4F8D-A39A-C5969D33B9F8}"/>
              </a:ext>
            </a:extLst>
          </p:cNvPr>
          <p:cNvSpPr>
            <a:spLocks noGrp="1"/>
          </p:cNvSpPr>
          <p:nvPr>
            <p:ph sz="quarter" idx="4"/>
          </p:nvPr>
        </p:nvSpPr>
        <p:spPr>
          <a:xfrm>
            <a:off x="6409944" y="3594538"/>
            <a:ext cx="4818888" cy="258680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Date Placeholder 9">
            <a:extLst>
              <a:ext uri="{FF2B5EF4-FFF2-40B4-BE49-F238E27FC236}">
                <a16:creationId xmlns:a16="http://schemas.microsoft.com/office/drawing/2014/main" id="{5F92A44F-DE98-4FB5-B474-5DCCDD267A79}"/>
              </a:ext>
            </a:extLst>
          </p:cNvPr>
          <p:cNvSpPr>
            <a:spLocks noGrp="1"/>
          </p:cNvSpPr>
          <p:nvPr>
            <p:ph type="dt" sz="half" idx="10"/>
          </p:nvPr>
        </p:nvSpPr>
        <p:spPr/>
        <p:txBody>
          <a:bodyPr/>
          <a:lstStyle/>
          <a:p>
            <a:pPr algn="r"/>
            <a:fld id="{A37D6D71-8B28-4ED6-B932-04B197003D23}" type="datetimeFigureOut">
              <a:rPr lang="en-US" smtClean="0"/>
              <a:pPr algn="r"/>
              <a:t>10/20/2023</a:t>
            </a:fld>
            <a:endParaRPr lang="en-US" dirty="0"/>
          </a:p>
        </p:txBody>
      </p:sp>
      <p:sp>
        <p:nvSpPr>
          <p:cNvPr id="11" name="Footer Placeholder 10">
            <a:extLst>
              <a:ext uri="{FF2B5EF4-FFF2-40B4-BE49-F238E27FC236}">
                <a16:creationId xmlns:a16="http://schemas.microsoft.com/office/drawing/2014/main" id="{3ACC79DA-A9E4-4E93-93F1-81907A901BBB}"/>
              </a:ext>
            </a:extLst>
          </p:cNvPr>
          <p:cNvSpPr>
            <a:spLocks noGrp="1"/>
          </p:cNvSpPr>
          <p:nvPr>
            <p:ph type="ftr" sz="quarter" idx="11"/>
          </p:nvPr>
        </p:nvSpPr>
        <p:spPr/>
        <p:txBody>
          <a:bodyPr/>
          <a:lstStyle/>
          <a:p>
            <a:endParaRPr lang="en-US" dirty="0">
              <a:solidFill>
                <a:schemeClr val="tx1"/>
              </a:solidFill>
            </a:endParaRPr>
          </a:p>
        </p:txBody>
      </p:sp>
      <p:sp>
        <p:nvSpPr>
          <p:cNvPr id="12" name="Slide Number Placeholder 11">
            <a:extLst>
              <a:ext uri="{FF2B5EF4-FFF2-40B4-BE49-F238E27FC236}">
                <a16:creationId xmlns:a16="http://schemas.microsoft.com/office/drawing/2014/main" id="{404DFE57-AA80-4ED8-AD77-35CC56F3FBC6}"/>
              </a:ext>
            </a:extLst>
          </p:cNvPr>
          <p:cNvSpPr>
            <a:spLocks noGrp="1"/>
          </p:cNvSpPr>
          <p:nvPr>
            <p:ph type="sldNum" sz="quarter" idx="12"/>
          </p:nvPr>
        </p:nvSpPr>
        <p:spPr/>
        <p:txBody>
          <a:bodyPr/>
          <a:lstStyle/>
          <a:p>
            <a:pPr algn="l"/>
            <a:fld id="{F97E8200-1950-409B-82E7-99938E7AE355}" type="slidenum">
              <a:rPr lang="en-US" smtClean="0"/>
              <a:pPr algn="l"/>
              <a:t>‹#›</a:t>
            </a:fld>
            <a:endParaRPr lang="en-US" dirty="0"/>
          </a:p>
        </p:txBody>
      </p:sp>
      <p:sp>
        <p:nvSpPr>
          <p:cNvPr id="13" name="Title 12">
            <a:extLst>
              <a:ext uri="{FF2B5EF4-FFF2-40B4-BE49-F238E27FC236}">
                <a16:creationId xmlns:a16="http://schemas.microsoft.com/office/drawing/2014/main" id="{FB62259C-ADDF-4293-AD3B-AB2E04A7483B}"/>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27057358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BC7BA0-DC57-452F-85B7-C979AA690920}"/>
              </a:ext>
            </a:extLst>
          </p:cNvPr>
          <p:cNvSpPr>
            <a:spLocks noGrp="1"/>
          </p:cNvSpPr>
          <p:nvPr>
            <p:ph type="title"/>
          </p:nvPr>
        </p:nvSpPr>
        <p:spPr/>
        <p:txBody>
          <a:bodyPr/>
          <a:lstStyle/>
          <a:p>
            <a:r>
              <a:rPr lang="en-US"/>
              <a:t>Click to edit Master title style</a:t>
            </a:r>
          </a:p>
        </p:txBody>
      </p:sp>
      <p:sp>
        <p:nvSpPr>
          <p:cNvPr id="6" name="Date Placeholder 5">
            <a:extLst>
              <a:ext uri="{FF2B5EF4-FFF2-40B4-BE49-F238E27FC236}">
                <a16:creationId xmlns:a16="http://schemas.microsoft.com/office/drawing/2014/main" id="{F1C53797-8D72-4774-AC93-EB9FDD650CCD}"/>
              </a:ext>
            </a:extLst>
          </p:cNvPr>
          <p:cNvSpPr>
            <a:spLocks noGrp="1"/>
          </p:cNvSpPr>
          <p:nvPr>
            <p:ph type="dt" sz="half" idx="10"/>
          </p:nvPr>
        </p:nvSpPr>
        <p:spPr/>
        <p:txBody>
          <a:bodyPr/>
          <a:lstStyle/>
          <a:p>
            <a:pPr algn="r"/>
            <a:fld id="{A37D6D71-8B28-4ED6-B932-04B197003D23}" type="datetimeFigureOut">
              <a:rPr lang="en-US" smtClean="0"/>
              <a:pPr algn="r"/>
              <a:t>10/20/2023</a:t>
            </a:fld>
            <a:endParaRPr lang="en-US" dirty="0"/>
          </a:p>
        </p:txBody>
      </p:sp>
      <p:sp>
        <p:nvSpPr>
          <p:cNvPr id="7" name="Footer Placeholder 6">
            <a:extLst>
              <a:ext uri="{FF2B5EF4-FFF2-40B4-BE49-F238E27FC236}">
                <a16:creationId xmlns:a16="http://schemas.microsoft.com/office/drawing/2014/main" id="{9E945AB7-1A32-4516-ABF9-B40958AE2E73}"/>
              </a:ext>
            </a:extLst>
          </p:cNvPr>
          <p:cNvSpPr>
            <a:spLocks noGrp="1"/>
          </p:cNvSpPr>
          <p:nvPr>
            <p:ph type="ftr" sz="quarter" idx="11"/>
          </p:nvPr>
        </p:nvSpPr>
        <p:spPr/>
        <p:txBody>
          <a:bodyPr/>
          <a:lstStyle/>
          <a:p>
            <a:endParaRPr lang="en-US" dirty="0">
              <a:solidFill>
                <a:schemeClr val="tx1"/>
              </a:solidFill>
            </a:endParaRPr>
          </a:p>
        </p:txBody>
      </p:sp>
      <p:sp>
        <p:nvSpPr>
          <p:cNvPr id="8" name="Slide Number Placeholder 7">
            <a:extLst>
              <a:ext uri="{FF2B5EF4-FFF2-40B4-BE49-F238E27FC236}">
                <a16:creationId xmlns:a16="http://schemas.microsoft.com/office/drawing/2014/main" id="{B22923C3-1D67-4089-A6B1-9A10315E807F}"/>
              </a:ext>
            </a:extLst>
          </p:cNvPr>
          <p:cNvSpPr>
            <a:spLocks noGrp="1"/>
          </p:cNvSpPr>
          <p:nvPr>
            <p:ph type="sldNum" sz="quarter" idx="12"/>
          </p:nvPr>
        </p:nvSpPr>
        <p:spPr/>
        <p:txBody>
          <a:bodyPr/>
          <a:lstStyle/>
          <a:p>
            <a:pPr algn="l"/>
            <a:fld id="{F97E8200-1950-409B-82E7-99938E7AE355}" type="slidenum">
              <a:rPr lang="en-US" smtClean="0"/>
              <a:pPr algn="l"/>
              <a:t>‹#›</a:t>
            </a:fld>
            <a:endParaRPr lang="en-US" dirty="0"/>
          </a:p>
        </p:txBody>
      </p:sp>
    </p:spTree>
    <p:extLst>
      <p:ext uri="{BB962C8B-B14F-4D97-AF65-F5344CB8AC3E}">
        <p14:creationId xmlns:p14="http://schemas.microsoft.com/office/powerpoint/2010/main" val="24726649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FC0A8DC1-14F6-453B-A724-D6493F063F83}"/>
              </a:ext>
            </a:extLst>
          </p:cNvPr>
          <p:cNvSpPr>
            <a:spLocks noGrp="1"/>
          </p:cNvSpPr>
          <p:nvPr>
            <p:ph type="dt" sz="half" idx="10"/>
          </p:nvPr>
        </p:nvSpPr>
        <p:spPr/>
        <p:txBody>
          <a:bodyPr/>
          <a:lstStyle/>
          <a:p>
            <a:pPr algn="r"/>
            <a:fld id="{A37D6D71-8B28-4ED6-B932-04B197003D23}" type="datetimeFigureOut">
              <a:rPr lang="en-US" smtClean="0"/>
              <a:pPr algn="r"/>
              <a:t>10/20/2023</a:t>
            </a:fld>
            <a:endParaRPr lang="en-US" dirty="0"/>
          </a:p>
        </p:txBody>
      </p:sp>
      <p:sp>
        <p:nvSpPr>
          <p:cNvPr id="6" name="Footer Placeholder 5">
            <a:extLst>
              <a:ext uri="{FF2B5EF4-FFF2-40B4-BE49-F238E27FC236}">
                <a16:creationId xmlns:a16="http://schemas.microsoft.com/office/drawing/2014/main" id="{66E63FF0-1A91-4698-B12A-112D05373593}"/>
              </a:ext>
            </a:extLst>
          </p:cNvPr>
          <p:cNvSpPr>
            <a:spLocks noGrp="1"/>
          </p:cNvSpPr>
          <p:nvPr>
            <p:ph type="ftr" sz="quarter" idx="11"/>
          </p:nvPr>
        </p:nvSpPr>
        <p:spPr/>
        <p:txBody>
          <a:bodyPr/>
          <a:lstStyle/>
          <a:p>
            <a:endParaRPr lang="en-US" dirty="0">
              <a:solidFill>
                <a:schemeClr val="tx1"/>
              </a:solidFill>
            </a:endParaRPr>
          </a:p>
        </p:txBody>
      </p:sp>
      <p:sp>
        <p:nvSpPr>
          <p:cNvPr id="7" name="Slide Number Placeholder 6">
            <a:extLst>
              <a:ext uri="{FF2B5EF4-FFF2-40B4-BE49-F238E27FC236}">
                <a16:creationId xmlns:a16="http://schemas.microsoft.com/office/drawing/2014/main" id="{1E066D53-44B3-4F04-93FD-9756A60139F9}"/>
              </a:ext>
            </a:extLst>
          </p:cNvPr>
          <p:cNvSpPr>
            <a:spLocks noGrp="1"/>
          </p:cNvSpPr>
          <p:nvPr>
            <p:ph type="sldNum" sz="quarter" idx="12"/>
          </p:nvPr>
        </p:nvSpPr>
        <p:spPr/>
        <p:txBody>
          <a:bodyPr/>
          <a:lstStyle/>
          <a:p>
            <a:pPr algn="l"/>
            <a:fld id="{F97E8200-1950-409B-82E7-99938E7AE355}" type="slidenum">
              <a:rPr lang="en-US" smtClean="0"/>
              <a:pPr algn="l"/>
              <a:t>‹#›</a:t>
            </a:fld>
            <a:endParaRPr lang="en-US" dirty="0"/>
          </a:p>
        </p:txBody>
      </p:sp>
    </p:spTree>
    <p:extLst>
      <p:ext uri="{BB962C8B-B14F-4D97-AF65-F5344CB8AC3E}">
        <p14:creationId xmlns:p14="http://schemas.microsoft.com/office/powerpoint/2010/main" val="72475800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Content with Caption">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083A0FE-F7E3-433E-9A29-D778690D223A}"/>
              </a:ext>
            </a:extLst>
          </p:cNvPr>
          <p:cNvSpPr>
            <a:spLocks noGrp="1"/>
          </p:cNvSpPr>
          <p:nvPr>
            <p:ph idx="1"/>
          </p:nvPr>
        </p:nvSpPr>
        <p:spPr>
          <a:xfrm>
            <a:off x="5183188" y="2591850"/>
            <a:ext cx="6045644" cy="3593592"/>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1794B15D-55F5-4208-AF40-41CAFEB56F4C}"/>
              </a:ext>
            </a:extLst>
          </p:cNvPr>
          <p:cNvSpPr>
            <a:spLocks noGrp="1"/>
          </p:cNvSpPr>
          <p:nvPr>
            <p:ph type="body" sz="half" idx="2"/>
          </p:nvPr>
        </p:nvSpPr>
        <p:spPr>
          <a:xfrm>
            <a:off x="960120" y="2591850"/>
            <a:ext cx="3811905" cy="3277137"/>
          </a:xfrm>
        </p:spPr>
        <p:txBody>
          <a:bodyPr anchor="ctr">
            <a:normAutofit/>
          </a:bodyPr>
          <a:lstStyle>
            <a:lvl1pPr marL="0" indent="0">
              <a:buNone/>
              <a:defRPr sz="2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8" name="Date Placeholder 7">
            <a:extLst>
              <a:ext uri="{FF2B5EF4-FFF2-40B4-BE49-F238E27FC236}">
                <a16:creationId xmlns:a16="http://schemas.microsoft.com/office/drawing/2014/main" id="{E8A46CE7-2F0F-4C85-B633-B9FCB8347AE7}"/>
              </a:ext>
            </a:extLst>
          </p:cNvPr>
          <p:cNvSpPr>
            <a:spLocks noGrp="1"/>
          </p:cNvSpPr>
          <p:nvPr>
            <p:ph type="dt" sz="half" idx="10"/>
          </p:nvPr>
        </p:nvSpPr>
        <p:spPr/>
        <p:txBody>
          <a:bodyPr/>
          <a:lstStyle/>
          <a:p>
            <a:pPr algn="r"/>
            <a:fld id="{A37D6D71-8B28-4ED6-B932-04B197003D23}" type="datetimeFigureOut">
              <a:rPr lang="en-US" smtClean="0"/>
              <a:pPr algn="r"/>
              <a:t>10/20/2023</a:t>
            </a:fld>
            <a:endParaRPr lang="en-US" dirty="0"/>
          </a:p>
        </p:txBody>
      </p:sp>
      <p:sp>
        <p:nvSpPr>
          <p:cNvPr id="9" name="Footer Placeholder 8">
            <a:extLst>
              <a:ext uri="{FF2B5EF4-FFF2-40B4-BE49-F238E27FC236}">
                <a16:creationId xmlns:a16="http://schemas.microsoft.com/office/drawing/2014/main" id="{D0900919-3A73-4918-9D97-8DBE7ABB7A19}"/>
              </a:ext>
            </a:extLst>
          </p:cNvPr>
          <p:cNvSpPr>
            <a:spLocks noGrp="1"/>
          </p:cNvSpPr>
          <p:nvPr>
            <p:ph type="ftr" sz="quarter" idx="11"/>
          </p:nvPr>
        </p:nvSpPr>
        <p:spPr/>
        <p:txBody>
          <a:bodyPr/>
          <a:lstStyle/>
          <a:p>
            <a:endParaRPr lang="en-US" dirty="0">
              <a:solidFill>
                <a:schemeClr val="tx1"/>
              </a:solidFill>
            </a:endParaRPr>
          </a:p>
        </p:txBody>
      </p:sp>
      <p:sp>
        <p:nvSpPr>
          <p:cNvPr id="10" name="Slide Number Placeholder 9">
            <a:extLst>
              <a:ext uri="{FF2B5EF4-FFF2-40B4-BE49-F238E27FC236}">
                <a16:creationId xmlns:a16="http://schemas.microsoft.com/office/drawing/2014/main" id="{08BC1001-E44E-4A9A-9E60-2E319A844F65}"/>
              </a:ext>
            </a:extLst>
          </p:cNvPr>
          <p:cNvSpPr>
            <a:spLocks noGrp="1"/>
          </p:cNvSpPr>
          <p:nvPr>
            <p:ph type="sldNum" sz="quarter" idx="12"/>
          </p:nvPr>
        </p:nvSpPr>
        <p:spPr/>
        <p:txBody>
          <a:bodyPr/>
          <a:lstStyle/>
          <a:p>
            <a:pPr algn="l"/>
            <a:fld id="{F97E8200-1950-409B-82E7-99938E7AE355}" type="slidenum">
              <a:rPr lang="en-US" smtClean="0"/>
              <a:pPr algn="l"/>
              <a:t>‹#›</a:t>
            </a:fld>
            <a:endParaRPr lang="en-US" dirty="0"/>
          </a:p>
        </p:txBody>
      </p:sp>
      <p:sp>
        <p:nvSpPr>
          <p:cNvPr id="11" name="Title 10">
            <a:extLst>
              <a:ext uri="{FF2B5EF4-FFF2-40B4-BE49-F238E27FC236}">
                <a16:creationId xmlns:a16="http://schemas.microsoft.com/office/drawing/2014/main" id="{A125AC31-022C-40AA-B65C-C9AC48395A6E}"/>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36737624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Picture with Caption">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id="{A797A575-703F-410E-9A84-F9B578FEAE80}"/>
              </a:ext>
            </a:extLst>
          </p:cNvPr>
          <p:cNvSpPr>
            <a:spLocks noGrp="1"/>
          </p:cNvSpPr>
          <p:nvPr>
            <p:ph type="pic" idx="1"/>
          </p:nvPr>
        </p:nvSpPr>
        <p:spPr>
          <a:xfrm>
            <a:off x="0" y="2267712"/>
            <a:ext cx="6571469" cy="4590288"/>
          </a:xfrm>
          <a:solidFill>
            <a:schemeClr val="bg1">
              <a:lumMod val="85000"/>
            </a:schemeClr>
          </a:solidFill>
          <a:ln>
            <a:noFill/>
          </a:ln>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1518B509-934D-400A-A922-45B61AC6EDD8}"/>
              </a:ext>
            </a:extLst>
          </p:cNvPr>
          <p:cNvSpPr>
            <a:spLocks noGrp="1"/>
          </p:cNvSpPr>
          <p:nvPr>
            <p:ph type="body" sz="half" idx="2"/>
          </p:nvPr>
        </p:nvSpPr>
        <p:spPr>
          <a:xfrm>
            <a:off x="7235971" y="2587752"/>
            <a:ext cx="3992856" cy="3593592"/>
          </a:xfrm>
        </p:spPr>
        <p:txBody>
          <a:bodyPr anchor="ctr">
            <a:normAutofit/>
          </a:bodyPr>
          <a:lstStyle>
            <a:lvl1pPr marL="0" indent="0">
              <a:buNone/>
              <a:defRPr sz="2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8" name="Date Placeholder 7">
            <a:extLst>
              <a:ext uri="{FF2B5EF4-FFF2-40B4-BE49-F238E27FC236}">
                <a16:creationId xmlns:a16="http://schemas.microsoft.com/office/drawing/2014/main" id="{99813C51-6954-4F3A-A043-D1BCC8B50F83}"/>
              </a:ext>
            </a:extLst>
          </p:cNvPr>
          <p:cNvSpPr>
            <a:spLocks noGrp="1"/>
          </p:cNvSpPr>
          <p:nvPr>
            <p:ph type="dt" sz="half" idx="10"/>
          </p:nvPr>
        </p:nvSpPr>
        <p:spPr/>
        <p:txBody>
          <a:bodyPr/>
          <a:lstStyle/>
          <a:p>
            <a:pPr algn="r"/>
            <a:fld id="{A37D6D71-8B28-4ED6-B932-04B197003D23}" type="datetimeFigureOut">
              <a:rPr lang="en-US" smtClean="0"/>
              <a:pPr algn="r"/>
              <a:t>10/20/2023</a:t>
            </a:fld>
            <a:endParaRPr lang="en-US" dirty="0"/>
          </a:p>
        </p:txBody>
      </p:sp>
      <p:sp>
        <p:nvSpPr>
          <p:cNvPr id="9" name="Footer Placeholder 8">
            <a:extLst>
              <a:ext uri="{FF2B5EF4-FFF2-40B4-BE49-F238E27FC236}">
                <a16:creationId xmlns:a16="http://schemas.microsoft.com/office/drawing/2014/main" id="{C0AC32FB-49A3-40E4-9D24-177597043627}"/>
              </a:ext>
            </a:extLst>
          </p:cNvPr>
          <p:cNvSpPr>
            <a:spLocks noGrp="1"/>
          </p:cNvSpPr>
          <p:nvPr>
            <p:ph type="ftr" sz="quarter" idx="11"/>
          </p:nvPr>
        </p:nvSpPr>
        <p:spPr/>
        <p:txBody>
          <a:bodyPr/>
          <a:lstStyle>
            <a:lvl1pPr>
              <a:defRPr>
                <a:solidFill>
                  <a:srgbClr val="FFFFFF"/>
                </a:solidFill>
                <a:effectLst>
                  <a:outerShdw blurRad="50800" dist="38100" dir="2700000" algn="tl" rotWithShape="0">
                    <a:prstClr val="black">
                      <a:alpha val="43000"/>
                    </a:prstClr>
                  </a:outerShdw>
                </a:effectLst>
              </a:defRPr>
            </a:lvl1pPr>
          </a:lstStyle>
          <a:p>
            <a:endParaRPr lang="en-US" dirty="0">
              <a:effectLst>
                <a:outerShdw blurRad="50800" dist="38100" dir="2700000" algn="tl" rotWithShape="0">
                  <a:prstClr val="black">
                    <a:alpha val="43000"/>
                  </a:prstClr>
                </a:outerShdw>
              </a:effectLst>
            </a:endParaRPr>
          </a:p>
        </p:txBody>
      </p:sp>
      <p:sp>
        <p:nvSpPr>
          <p:cNvPr id="10" name="Slide Number Placeholder 9">
            <a:extLst>
              <a:ext uri="{FF2B5EF4-FFF2-40B4-BE49-F238E27FC236}">
                <a16:creationId xmlns:a16="http://schemas.microsoft.com/office/drawing/2014/main" id="{EC93F5E6-DAE6-447B-8038-5F4C9A799F57}"/>
              </a:ext>
            </a:extLst>
          </p:cNvPr>
          <p:cNvSpPr>
            <a:spLocks noGrp="1"/>
          </p:cNvSpPr>
          <p:nvPr>
            <p:ph type="sldNum" sz="quarter" idx="12"/>
          </p:nvPr>
        </p:nvSpPr>
        <p:spPr/>
        <p:txBody>
          <a:bodyPr/>
          <a:lstStyle/>
          <a:p>
            <a:pPr algn="l"/>
            <a:fld id="{F97E8200-1950-409B-82E7-99938E7AE355}" type="slidenum">
              <a:rPr lang="en-US" smtClean="0"/>
              <a:pPr algn="l"/>
              <a:t>‹#›</a:t>
            </a:fld>
            <a:endParaRPr lang="en-US" dirty="0"/>
          </a:p>
        </p:txBody>
      </p:sp>
      <p:sp>
        <p:nvSpPr>
          <p:cNvPr id="2" name="Title 1">
            <a:extLst>
              <a:ext uri="{FF2B5EF4-FFF2-40B4-BE49-F238E27FC236}">
                <a16:creationId xmlns:a16="http://schemas.microsoft.com/office/drawing/2014/main" id="{9BFF97FB-514D-4FE8-A9A4-E9A111A56ED4}"/>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244999345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6327B9-64C6-4AFE-8E67-F60CD17A800E}"/>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7692656D-F600-4D76-8A0F-BDBE78759BD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86A13412-4939-4879-B91F-BB5B029B6CEB}"/>
              </a:ext>
            </a:extLst>
          </p:cNvPr>
          <p:cNvSpPr>
            <a:spLocks noGrp="1"/>
          </p:cNvSpPr>
          <p:nvPr>
            <p:ph type="dt" sz="half" idx="10"/>
          </p:nvPr>
        </p:nvSpPr>
        <p:spPr/>
        <p:txBody>
          <a:bodyPr/>
          <a:lstStyle/>
          <a:p>
            <a:pPr algn="r"/>
            <a:fld id="{A37D6D71-8B28-4ED6-B932-04B197003D23}" type="datetimeFigureOut">
              <a:rPr lang="en-US" smtClean="0"/>
              <a:pPr algn="r"/>
              <a:t>10/20/2023</a:t>
            </a:fld>
            <a:endParaRPr lang="en-US" dirty="0"/>
          </a:p>
        </p:txBody>
      </p:sp>
      <p:sp>
        <p:nvSpPr>
          <p:cNvPr id="8" name="Footer Placeholder 7">
            <a:extLst>
              <a:ext uri="{FF2B5EF4-FFF2-40B4-BE49-F238E27FC236}">
                <a16:creationId xmlns:a16="http://schemas.microsoft.com/office/drawing/2014/main" id="{95237DB9-DE7D-4687-82D7-612600F06C3E}"/>
              </a:ext>
            </a:extLst>
          </p:cNvPr>
          <p:cNvSpPr>
            <a:spLocks noGrp="1"/>
          </p:cNvSpPr>
          <p:nvPr>
            <p:ph type="ftr" sz="quarter" idx="11"/>
          </p:nvPr>
        </p:nvSpPr>
        <p:spPr/>
        <p:txBody>
          <a:bodyPr/>
          <a:lstStyle/>
          <a:p>
            <a:endParaRPr lang="en-US" dirty="0">
              <a:solidFill>
                <a:schemeClr val="tx1"/>
              </a:solidFill>
            </a:endParaRPr>
          </a:p>
        </p:txBody>
      </p:sp>
      <p:sp>
        <p:nvSpPr>
          <p:cNvPr id="9" name="Slide Number Placeholder 8">
            <a:extLst>
              <a:ext uri="{FF2B5EF4-FFF2-40B4-BE49-F238E27FC236}">
                <a16:creationId xmlns:a16="http://schemas.microsoft.com/office/drawing/2014/main" id="{6C819356-0444-4C23-82D3-E2FDE28D3DCB}"/>
              </a:ext>
            </a:extLst>
          </p:cNvPr>
          <p:cNvSpPr>
            <a:spLocks noGrp="1"/>
          </p:cNvSpPr>
          <p:nvPr>
            <p:ph type="sldNum" sz="quarter" idx="12"/>
          </p:nvPr>
        </p:nvSpPr>
        <p:spPr/>
        <p:txBody>
          <a:bodyPr/>
          <a:lstStyle/>
          <a:p>
            <a:pPr algn="l"/>
            <a:fld id="{F97E8200-1950-409B-82E7-99938E7AE355}" type="slidenum">
              <a:rPr lang="en-US" smtClean="0"/>
              <a:pPr algn="l"/>
              <a:t>‹#›</a:t>
            </a:fld>
            <a:endParaRPr lang="en-US" dirty="0"/>
          </a:p>
        </p:txBody>
      </p:sp>
    </p:spTree>
    <p:extLst>
      <p:ext uri="{BB962C8B-B14F-4D97-AF65-F5344CB8AC3E}">
        <p14:creationId xmlns:p14="http://schemas.microsoft.com/office/powerpoint/2010/main" val="11876810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8EB51B7C-D548-4AB7-90A4-C196105E6D56}"/>
              </a:ext>
            </a:extLst>
          </p:cNvPr>
          <p:cNvSpPr/>
          <p:nvPr/>
        </p:nvSpPr>
        <p:spPr>
          <a:xfrm>
            <a:off x="7108274" y="0"/>
            <a:ext cx="5083725"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Vertical Title 1">
            <a:extLst>
              <a:ext uri="{FF2B5EF4-FFF2-40B4-BE49-F238E27FC236}">
                <a16:creationId xmlns:a16="http://schemas.microsoft.com/office/drawing/2014/main" id="{32DC521B-8B54-4843-9FF4-B2C30FA0043F}"/>
              </a:ext>
            </a:extLst>
          </p:cNvPr>
          <p:cNvSpPr>
            <a:spLocks noGrp="1"/>
          </p:cNvSpPr>
          <p:nvPr>
            <p:ph type="title" orient="vert"/>
          </p:nvPr>
        </p:nvSpPr>
        <p:spPr>
          <a:xfrm>
            <a:off x="7751740" y="643467"/>
            <a:ext cx="3477092" cy="5533495"/>
          </a:xfrm>
        </p:spPr>
        <p:txBody>
          <a:bodyPr vert="eaVert" tIns="91440" bIns="91440"/>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410E3F10-9E27-41E6-A965-4243E37BE3D5}"/>
              </a:ext>
            </a:extLst>
          </p:cNvPr>
          <p:cNvSpPr>
            <a:spLocks noGrp="1"/>
          </p:cNvSpPr>
          <p:nvPr>
            <p:ph type="body" orient="vert" idx="1"/>
          </p:nvPr>
        </p:nvSpPr>
        <p:spPr>
          <a:xfrm>
            <a:off x="960120" y="643467"/>
            <a:ext cx="5504687" cy="5533496"/>
          </a:xfrm>
        </p:spPr>
        <p:txBody>
          <a:bodyPr vert="eaVert" tIns="91440" bIns="9144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6341D62D-51A0-4AD7-8027-BF548FB6AAF3}"/>
              </a:ext>
            </a:extLst>
          </p:cNvPr>
          <p:cNvSpPr>
            <a:spLocks noGrp="1"/>
          </p:cNvSpPr>
          <p:nvPr>
            <p:ph type="dt" sz="half" idx="10"/>
          </p:nvPr>
        </p:nvSpPr>
        <p:spPr>
          <a:xfrm>
            <a:off x="7617898" y="6356350"/>
            <a:ext cx="2522798" cy="365125"/>
          </a:xfrm>
        </p:spPr>
        <p:txBody>
          <a:bodyPr/>
          <a:lstStyle>
            <a:lvl1pPr>
              <a:defRPr>
                <a:solidFill>
                  <a:schemeClr val="bg1"/>
                </a:solidFill>
              </a:defRPr>
            </a:lvl1pPr>
          </a:lstStyle>
          <a:p>
            <a:pPr algn="r"/>
            <a:fld id="{A37D6D71-8B28-4ED6-B932-04B197003D23}" type="datetimeFigureOut">
              <a:rPr lang="en-US" smtClean="0"/>
              <a:pPr algn="r"/>
              <a:t>10/20/2023</a:t>
            </a:fld>
            <a:endParaRPr lang="en-US" dirty="0"/>
          </a:p>
        </p:txBody>
      </p:sp>
      <p:sp>
        <p:nvSpPr>
          <p:cNvPr id="8" name="Footer Placeholder 7">
            <a:extLst>
              <a:ext uri="{FF2B5EF4-FFF2-40B4-BE49-F238E27FC236}">
                <a16:creationId xmlns:a16="http://schemas.microsoft.com/office/drawing/2014/main" id="{A5857492-A701-44A1-B1D5-7B2C8CD06582}"/>
              </a:ext>
            </a:extLst>
          </p:cNvPr>
          <p:cNvSpPr>
            <a:spLocks noGrp="1"/>
          </p:cNvSpPr>
          <p:nvPr>
            <p:ph type="ftr" sz="quarter" idx="11"/>
          </p:nvPr>
        </p:nvSpPr>
        <p:spPr/>
        <p:txBody>
          <a:bodyPr/>
          <a:lstStyle/>
          <a:p>
            <a:endParaRPr lang="en-US" dirty="0">
              <a:solidFill>
                <a:schemeClr val="tx1"/>
              </a:solidFill>
            </a:endParaRPr>
          </a:p>
        </p:txBody>
      </p:sp>
      <p:sp>
        <p:nvSpPr>
          <p:cNvPr id="9" name="Slide Number Placeholder 8">
            <a:extLst>
              <a:ext uri="{FF2B5EF4-FFF2-40B4-BE49-F238E27FC236}">
                <a16:creationId xmlns:a16="http://schemas.microsoft.com/office/drawing/2014/main" id="{EED2E8AE-F1AA-4D19-A434-102501D3B460}"/>
              </a:ext>
            </a:extLst>
          </p:cNvPr>
          <p:cNvSpPr>
            <a:spLocks noGrp="1"/>
          </p:cNvSpPr>
          <p:nvPr>
            <p:ph type="sldNum" sz="quarter" idx="12"/>
          </p:nvPr>
        </p:nvSpPr>
        <p:spPr/>
        <p:txBody>
          <a:bodyPr/>
          <a:lstStyle>
            <a:lvl1pPr>
              <a:defRPr>
                <a:solidFill>
                  <a:schemeClr val="bg1"/>
                </a:solidFill>
              </a:defRPr>
            </a:lvl1pPr>
          </a:lstStyle>
          <a:p>
            <a:pPr algn="l"/>
            <a:fld id="{F97E8200-1950-409B-82E7-99938E7AE355}" type="slidenum">
              <a:rPr lang="en-US" smtClean="0"/>
              <a:pPr algn="l"/>
              <a:t>‹#›</a:t>
            </a:fld>
            <a:endParaRPr lang="en-US" dirty="0"/>
          </a:p>
        </p:txBody>
      </p:sp>
    </p:spTree>
    <p:extLst>
      <p:ext uri="{BB962C8B-B14F-4D97-AF65-F5344CB8AC3E}">
        <p14:creationId xmlns:p14="http://schemas.microsoft.com/office/powerpoint/2010/main" val="429310503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D153959-30FA-4987-A094-7243641F474B}"/>
              </a:ext>
            </a:extLst>
          </p:cNvPr>
          <p:cNvSpPr/>
          <p:nvPr/>
        </p:nvSpPr>
        <p:spPr>
          <a:xfrm>
            <a:off x="0" y="0"/>
            <a:ext cx="12192000" cy="226498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a:extLst>
              <a:ext uri="{FF2B5EF4-FFF2-40B4-BE49-F238E27FC236}">
                <a16:creationId xmlns:a16="http://schemas.microsoft.com/office/drawing/2014/main" id="{50216229-A6DB-436A-B327-667E80F0A563}"/>
              </a:ext>
            </a:extLst>
          </p:cNvPr>
          <p:cNvSpPr>
            <a:spLocks noGrp="1"/>
          </p:cNvSpPr>
          <p:nvPr>
            <p:ph type="title"/>
          </p:nvPr>
        </p:nvSpPr>
        <p:spPr>
          <a:xfrm>
            <a:off x="960120" y="317814"/>
            <a:ext cx="10268712" cy="1700784"/>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7B2B351D-270D-480D-8AF5-6A213ED2B3FB}"/>
              </a:ext>
            </a:extLst>
          </p:cNvPr>
          <p:cNvSpPr>
            <a:spLocks noGrp="1"/>
          </p:cNvSpPr>
          <p:nvPr>
            <p:ph type="body" idx="1"/>
          </p:nvPr>
        </p:nvSpPr>
        <p:spPr>
          <a:xfrm>
            <a:off x="960120" y="2587752"/>
            <a:ext cx="10268712" cy="359359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E1EB0E73-3310-4A8F-BB4A-7A6A99121A61}"/>
              </a:ext>
            </a:extLst>
          </p:cNvPr>
          <p:cNvSpPr>
            <a:spLocks noGrp="1"/>
          </p:cNvSpPr>
          <p:nvPr>
            <p:ph type="dt" sz="half" idx="2"/>
          </p:nvPr>
        </p:nvSpPr>
        <p:spPr>
          <a:xfrm>
            <a:off x="6903720" y="6356350"/>
            <a:ext cx="3236976" cy="365125"/>
          </a:xfrm>
          <a:prstGeom prst="rect">
            <a:avLst/>
          </a:prstGeom>
        </p:spPr>
        <p:txBody>
          <a:bodyPr vert="horz" lIns="91440" tIns="45720" rIns="91440" bIns="45720" rtlCol="0" anchor="ctr"/>
          <a:lstStyle>
            <a:lvl1pPr algn="just">
              <a:defRPr sz="1200" spc="50" baseline="0">
                <a:solidFill>
                  <a:schemeClr val="tx1"/>
                </a:solidFill>
              </a:defRPr>
            </a:lvl1pPr>
          </a:lstStyle>
          <a:p>
            <a:pPr algn="r"/>
            <a:fld id="{A37D6D71-8B28-4ED6-B932-04B197003D23}" type="datetimeFigureOut">
              <a:rPr lang="en-US" smtClean="0"/>
              <a:pPr algn="r"/>
              <a:t>10/20/2023</a:t>
            </a:fld>
            <a:endParaRPr lang="en-US" spc="50" dirty="0"/>
          </a:p>
        </p:txBody>
      </p:sp>
      <p:sp>
        <p:nvSpPr>
          <p:cNvPr id="5" name="Footer Placeholder 4">
            <a:extLst>
              <a:ext uri="{FF2B5EF4-FFF2-40B4-BE49-F238E27FC236}">
                <a16:creationId xmlns:a16="http://schemas.microsoft.com/office/drawing/2014/main" id="{1381C4C0-515B-4404-A780-C31E7DFE54A4}"/>
              </a:ext>
            </a:extLst>
          </p:cNvPr>
          <p:cNvSpPr>
            <a:spLocks noGrp="1"/>
          </p:cNvSpPr>
          <p:nvPr>
            <p:ph type="ftr" sz="quarter" idx="3"/>
          </p:nvPr>
        </p:nvSpPr>
        <p:spPr>
          <a:xfrm>
            <a:off x="960120" y="6356350"/>
            <a:ext cx="5504688" cy="365125"/>
          </a:xfrm>
          <a:prstGeom prst="rect">
            <a:avLst/>
          </a:prstGeom>
        </p:spPr>
        <p:txBody>
          <a:bodyPr vert="horz" lIns="91440" tIns="45720" rIns="91440" bIns="45720" rtlCol="0" anchor="ctr"/>
          <a:lstStyle>
            <a:lvl1pPr algn="l">
              <a:defRPr sz="1100" cap="all" spc="50" baseline="0">
                <a:solidFill>
                  <a:schemeClr val="tx1"/>
                </a:solidFill>
              </a:defRPr>
            </a:lvl1pPr>
          </a:lstStyle>
          <a:p>
            <a:endParaRPr lang="en-US" spc="50" dirty="0"/>
          </a:p>
        </p:txBody>
      </p:sp>
      <p:sp>
        <p:nvSpPr>
          <p:cNvPr id="6" name="Slide Number Placeholder 5">
            <a:extLst>
              <a:ext uri="{FF2B5EF4-FFF2-40B4-BE49-F238E27FC236}">
                <a16:creationId xmlns:a16="http://schemas.microsoft.com/office/drawing/2014/main" id="{944C30C7-F013-428C-A6F7-A8CCCD14CEF4}"/>
              </a:ext>
            </a:extLst>
          </p:cNvPr>
          <p:cNvSpPr>
            <a:spLocks noGrp="1"/>
          </p:cNvSpPr>
          <p:nvPr>
            <p:ph type="sldNum" sz="quarter" idx="4"/>
          </p:nvPr>
        </p:nvSpPr>
        <p:spPr>
          <a:xfrm>
            <a:off x="10296144" y="6356350"/>
            <a:ext cx="932688" cy="365125"/>
          </a:xfrm>
          <a:prstGeom prst="rect">
            <a:avLst/>
          </a:prstGeom>
        </p:spPr>
        <p:txBody>
          <a:bodyPr vert="horz" lIns="91440" tIns="45720" rIns="91440" bIns="45720" rtlCol="0" anchor="ctr"/>
          <a:lstStyle>
            <a:lvl1pPr algn="r">
              <a:defRPr sz="1200">
                <a:solidFill>
                  <a:schemeClr val="tx1"/>
                </a:solidFill>
              </a:defRPr>
            </a:lvl1pPr>
          </a:lstStyle>
          <a:p>
            <a:pPr algn="l"/>
            <a:fld id="{F97E8200-1950-409B-82E7-99938E7AE355}" type="slidenum">
              <a:rPr lang="en-US" smtClean="0"/>
              <a:pPr algn="l"/>
              <a:t>‹#›</a:t>
            </a:fld>
            <a:endParaRPr lang="en-US" dirty="0"/>
          </a:p>
        </p:txBody>
      </p:sp>
    </p:spTree>
    <p:extLst>
      <p:ext uri="{BB962C8B-B14F-4D97-AF65-F5344CB8AC3E}">
        <p14:creationId xmlns:p14="http://schemas.microsoft.com/office/powerpoint/2010/main" val="1436008037"/>
      </p:ext>
    </p:extLst>
  </p:cSld>
  <p:clrMap bg1="lt1" tx1="dk1" bg2="lt2" tx2="dk2" accent1="accent1" accent2="accent2" accent3="accent3" accent4="accent4" accent5="accent5" accent6="accent6" hlink="hlink" folHlink="folHlink"/>
  <p:sldLayoutIdLst>
    <p:sldLayoutId id="2147483693" r:id="rId1"/>
    <p:sldLayoutId id="2147483694" r:id="rId2"/>
    <p:sldLayoutId id="2147483695" r:id="rId3"/>
    <p:sldLayoutId id="2147483696" r:id="rId4"/>
    <p:sldLayoutId id="2147483697" r:id="rId5"/>
    <p:sldLayoutId id="2147483691" r:id="rId6"/>
    <p:sldLayoutId id="2147483687" r:id="rId7"/>
    <p:sldLayoutId id="2147483688" r:id="rId8"/>
    <p:sldLayoutId id="2147483689" r:id="rId9"/>
    <p:sldLayoutId id="2147483690" r:id="rId10"/>
    <p:sldLayoutId id="2147483692" r:id="rId11"/>
  </p:sldLayoutIdLst>
  <p:txStyles>
    <p:titleStyle>
      <a:lvl1pPr algn="l" defTabSz="914400" rtl="0" eaLnBrk="1" latinLnBrk="0" hangingPunct="1">
        <a:lnSpc>
          <a:spcPct val="90000"/>
        </a:lnSpc>
        <a:spcBef>
          <a:spcPct val="0"/>
        </a:spcBef>
        <a:buNone/>
        <a:defRPr sz="6600" kern="1200" cap="all" spc="120" baseline="0">
          <a:solidFill>
            <a:schemeClr val="bg1"/>
          </a:solidFill>
          <a:latin typeface="+mj-lt"/>
          <a:ea typeface="+mj-ea"/>
          <a:cs typeface="+mj-cs"/>
        </a:defRPr>
      </a:lvl1pPr>
    </p:titleStyle>
    <p:bodyStyle>
      <a:lvl1pPr marL="0" indent="0" algn="l" defTabSz="914400" rtl="0" eaLnBrk="1" latinLnBrk="0" hangingPunct="1">
        <a:lnSpc>
          <a:spcPct val="101000"/>
        </a:lnSpc>
        <a:spcBef>
          <a:spcPts val="700"/>
        </a:spcBef>
        <a:spcAft>
          <a:spcPts val="700"/>
        </a:spcAft>
        <a:buFont typeface="Arial" panose="020B0604020202020204" pitchFamily="34" charset="0"/>
        <a:buNone/>
        <a:defRPr sz="2600" kern="1200" spc="50" baseline="0">
          <a:solidFill>
            <a:schemeClr val="tx1"/>
          </a:solidFill>
          <a:latin typeface="+mn-lt"/>
          <a:ea typeface="+mn-ea"/>
          <a:cs typeface="+mn-cs"/>
        </a:defRPr>
      </a:lvl1pPr>
      <a:lvl2pPr marL="274320" indent="-274320" algn="l" defTabSz="914400" rtl="0" eaLnBrk="1" latinLnBrk="0" hangingPunct="1">
        <a:lnSpc>
          <a:spcPct val="101000"/>
        </a:lnSpc>
        <a:spcBef>
          <a:spcPts val="400"/>
        </a:spcBef>
        <a:spcAft>
          <a:spcPts val="400"/>
        </a:spcAft>
        <a:buClrTx/>
        <a:buFont typeface="Wingdings" panose="05000000000000000000" pitchFamily="2" charset="2"/>
        <a:buChar char="§"/>
        <a:defRPr sz="2300" kern="1200" spc="50" baseline="0">
          <a:solidFill>
            <a:schemeClr val="tx1"/>
          </a:solidFill>
          <a:latin typeface="+mn-lt"/>
          <a:ea typeface="+mn-ea"/>
          <a:cs typeface="+mn-cs"/>
        </a:defRPr>
      </a:lvl2pPr>
      <a:lvl3pPr marL="274320" indent="0" algn="l" defTabSz="914400" rtl="0" eaLnBrk="1" latinLnBrk="0" hangingPunct="1">
        <a:lnSpc>
          <a:spcPct val="101000"/>
        </a:lnSpc>
        <a:spcBef>
          <a:spcPts val="400"/>
        </a:spcBef>
        <a:spcAft>
          <a:spcPts val="400"/>
        </a:spcAft>
        <a:buFont typeface="Arial" panose="020B0604020202020204" pitchFamily="34" charset="0"/>
        <a:buNone/>
        <a:defRPr sz="1800" b="1" kern="1200" spc="50" baseline="0">
          <a:solidFill>
            <a:schemeClr val="tx1"/>
          </a:solidFill>
          <a:latin typeface="+mn-lt"/>
          <a:ea typeface="+mn-ea"/>
          <a:cs typeface="+mn-cs"/>
        </a:defRPr>
      </a:lvl3pPr>
      <a:lvl4pPr marL="594360" indent="-274320" algn="l" defTabSz="914400" rtl="0" eaLnBrk="1" latinLnBrk="0" hangingPunct="1">
        <a:lnSpc>
          <a:spcPct val="101000"/>
        </a:lnSpc>
        <a:spcBef>
          <a:spcPts val="400"/>
        </a:spcBef>
        <a:spcAft>
          <a:spcPts val="400"/>
        </a:spcAft>
        <a:buClrTx/>
        <a:buFont typeface="Wingdings" panose="05000000000000000000" pitchFamily="2" charset="2"/>
        <a:buChar char="§"/>
        <a:defRPr sz="1800" kern="1200" spc="50" baseline="0">
          <a:solidFill>
            <a:schemeClr val="tx1"/>
          </a:solidFill>
          <a:latin typeface="+mn-lt"/>
          <a:ea typeface="+mn-ea"/>
          <a:cs typeface="+mn-cs"/>
        </a:defRPr>
      </a:lvl4pPr>
      <a:lvl5pPr marL="594360" indent="0" algn="l" defTabSz="914400" rtl="0" eaLnBrk="1" latinLnBrk="0" hangingPunct="1">
        <a:lnSpc>
          <a:spcPct val="101000"/>
        </a:lnSpc>
        <a:spcBef>
          <a:spcPts val="400"/>
        </a:spcBef>
        <a:spcAft>
          <a:spcPts val="400"/>
        </a:spcAft>
        <a:buFont typeface="Arial" panose="020B0604020202020204" pitchFamily="34" charset="0"/>
        <a:buNone/>
        <a:defRPr sz="1800" b="1" kern="1200" spc="50" baseline="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AA13AD3-0A4F-475A-BEBB-DEEFF5C096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bstract smoke background">
            <a:extLst>
              <a:ext uri="{FF2B5EF4-FFF2-40B4-BE49-F238E27FC236}">
                <a16:creationId xmlns:a16="http://schemas.microsoft.com/office/drawing/2014/main" id="{32CC92C8-A411-5D8A-4343-7F591AC294DC}"/>
              </a:ext>
            </a:extLst>
          </p:cNvPr>
          <p:cNvPicPr>
            <a:picLocks noChangeAspect="1"/>
          </p:cNvPicPr>
          <p:nvPr/>
        </p:nvPicPr>
        <p:blipFill rotWithShape="1">
          <a:blip r:embed="rId2">
            <a:alphaModFix amt="60000"/>
          </a:blip>
          <a:srcRect t="5616" r="-2" b="9863"/>
          <a:stretch/>
        </p:blipFill>
        <p:spPr>
          <a:xfrm>
            <a:off x="20" y="10"/>
            <a:ext cx="12191980" cy="6857990"/>
          </a:xfrm>
          <a:prstGeom prst="rect">
            <a:avLst/>
          </a:prstGeom>
        </p:spPr>
      </p:pic>
      <p:sp>
        <p:nvSpPr>
          <p:cNvPr id="2" name="Title 1"/>
          <p:cNvSpPr>
            <a:spLocks noGrp="1"/>
          </p:cNvSpPr>
          <p:nvPr>
            <p:ph type="ctrTitle"/>
          </p:nvPr>
        </p:nvSpPr>
        <p:spPr>
          <a:xfrm>
            <a:off x="828416" y="-375920"/>
            <a:ext cx="10710860" cy="3227832"/>
          </a:xfrm>
        </p:spPr>
        <p:txBody>
          <a:bodyPr anchor="b">
            <a:normAutofit fontScale="90000"/>
          </a:bodyPr>
          <a:lstStyle/>
          <a:p>
            <a:r>
              <a:rPr lang="en-US" dirty="0"/>
              <a:t>What is a vulnerability scanner</a:t>
            </a:r>
          </a:p>
        </p:txBody>
      </p:sp>
      <p:pic>
        <p:nvPicPr>
          <p:cNvPr id="6" name="Picture 5" descr="What is vulnerability scanning?">
            <a:extLst>
              <a:ext uri="{FF2B5EF4-FFF2-40B4-BE49-F238E27FC236}">
                <a16:creationId xmlns:a16="http://schemas.microsoft.com/office/drawing/2014/main" id="{1DA77BF9-F9A1-1706-AFC1-2782C94F620B}"/>
              </a:ext>
            </a:extLst>
          </p:cNvPr>
          <p:cNvPicPr>
            <a:picLocks noChangeAspect="1"/>
          </p:cNvPicPr>
          <p:nvPr/>
        </p:nvPicPr>
        <p:blipFill>
          <a:blip r:embed="rId3"/>
          <a:stretch>
            <a:fillRect/>
          </a:stretch>
        </p:blipFill>
        <p:spPr>
          <a:xfrm>
            <a:off x="3783660" y="3427302"/>
            <a:ext cx="5292605" cy="2769172"/>
          </a:xfrm>
          <a:prstGeom prst="rect">
            <a:avLst/>
          </a:prstGeom>
        </p:spPr>
      </p:pic>
    </p:spTree>
    <p:extLst>
      <p:ext uri="{BB962C8B-B14F-4D97-AF65-F5344CB8AC3E}">
        <p14:creationId xmlns:p14="http://schemas.microsoft.com/office/powerpoint/2010/main" val="109857222"/>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130C4E-9963-CE2D-E79F-41353FCE942C}"/>
              </a:ext>
            </a:extLst>
          </p:cNvPr>
          <p:cNvSpPr>
            <a:spLocks noGrp="1"/>
          </p:cNvSpPr>
          <p:nvPr>
            <p:ph type="title"/>
          </p:nvPr>
        </p:nvSpPr>
        <p:spPr/>
        <p:txBody>
          <a:bodyPr/>
          <a:lstStyle/>
          <a:p>
            <a:r>
              <a:rPr lang="en-US" dirty="0"/>
              <a:t>Vulnerability scanner</a:t>
            </a:r>
          </a:p>
        </p:txBody>
      </p:sp>
      <p:sp>
        <p:nvSpPr>
          <p:cNvPr id="3" name="Content Placeholder 2">
            <a:extLst>
              <a:ext uri="{FF2B5EF4-FFF2-40B4-BE49-F238E27FC236}">
                <a16:creationId xmlns:a16="http://schemas.microsoft.com/office/drawing/2014/main" id="{D94748A3-B594-BB96-0B9A-8F2F982FBE19}"/>
              </a:ext>
            </a:extLst>
          </p:cNvPr>
          <p:cNvSpPr>
            <a:spLocks noGrp="1"/>
          </p:cNvSpPr>
          <p:nvPr>
            <p:ph idx="1"/>
          </p:nvPr>
        </p:nvSpPr>
        <p:spPr>
          <a:xfrm>
            <a:off x="414490" y="2521901"/>
            <a:ext cx="5094638" cy="3593592"/>
          </a:xfrm>
        </p:spPr>
        <p:txBody>
          <a:bodyPr vert="horz" lIns="91440" tIns="45720" rIns="91440" bIns="45720" rtlCol="0" anchor="t">
            <a:noAutofit/>
          </a:bodyPr>
          <a:lstStyle/>
          <a:p>
            <a:r>
              <a:rPr lang="en-US" sz="1800" dirty="0">
                <a:solidFill>
                  <a:srgbClr val="000000"/>
                </a:solidFill>
                <a:ea typeface="+mn-lt"/>
                <a:cs typeface="+mn-lt"/>
              </a:rPr>
              <a:t>A vulnerability scanner is an automated tool that identifies and creates an inventory of all IT assets (including servers, desktops, laptops, virtual machines, containers, firewalls, switches, and printers) connected to a network. For each asset, it also attempts to identify operational details such as the operating system it runs and the software installed on it, along with other attributes such as open ports and user accounts. A vulnerability scanner enables organizations to monitor their networks, systems, and applications for security vulnerabilities.</a:t>
            </a:r>
            <a:endParaRPr lang="en-US" sz="1600" dirty="0"/>
          </a:p>
        </p:txBody>
      </p:sp>
      <p:sp>
        <p:nvSpPr>
          <p:cNvPr id="4" name="TextBox 3">
            <a:extLst>
              <a:ext uri="{FF2B5EF4-FFF2-40B4-BE49-F238E27FC236}">
                <a16:creationId xmlns:a16="http://schemas.microsoft.com/office/drawing/2014/main" id="{4740047E-9836-454C-3A0A-977992A473AF}"/>
              </a:ext>
            </a:extLst>
          </p:cNvPr>
          <p:cNvSpPr txBox="1"/>
          <p:nvPr/>
        </p:nvSpPr>
        <p:spPr>
          <a:xfrm>
            <a:off x="462845" y="4790252"/>
            <a:ext cx="392853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dirty="0">
              <a:solidFill>
                <a:srgbClr val="231F20"/>
              </a:solidFill>
              <a:latin typeface="Franklin Gothic Medium"/>
              <a:ea typeface="Roboto"/>
              <a:cs typeface="Roboto"/>
            </a:endParaRPr>
          </a:p>
        </p:txBody>
      </p:sp>
      <p:pic>
        <p:nvPicPr>
          <p:cNvPr id="6" name="Picture 5" descr="Nist 800-171 Vulnerability scanning is a game changer for cyber security">
            <a:extLst>
              <a:ext uri="{FF2B5EF4-FFF2-40B4-BE49-F238E27FC236}">
                <a16:creationId xmlns:a16="http://schemas.microsoft.com/office/drawing/2014/main" id="{40DD92EC-4C5B-6229-B78E-007500DAD105}"/>
              </a:ext>
            </a:extLst>
          </p:cNvPr>
          <p:cNvPicPr>
            <a:picLocks noChangeAspect="1"/>
          </p:cNvPicPr>
          <p:nvPr/>
        </p:nvPicPr>
        <p:blipFill>
          <a:blip r:embed="rId2"/>
          <a:stretch>
            <a:fillRect/>
          </a:stretch>
        </p:blipFill>
        <p:spPr>
          <a:xfrm>
            <a:off x="6850474" y="2759730"/>
            <a:ext cx="4351865" cy="3107131"/>
          </a:xfrm>
          <a:prstGeom prst="rect">
            <a:avLst/>
          </a:prstGeom>
        </p:spPr>
      </p:pic>
    </p:spTree>
    <p:extLst>
      <p:ext uri="{BB962C8B-B14F-4D97-AF65-F5344CB8AC3E}">
        <p14:creationId xmlns:p14="http://schemas.microsoft.com/office/powerpoint/2010/main" val="77806186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6DD62A-642D-E98E-E19C-997FA61B7504}"/>
              </a:ext>
            </a:extLst>
          </p:cNvPr>
          <p:cNvSpPr>
            <a:spLocks noGrp="1"/>
          </p:cNvSpPr>
          <p:nvPr>
            <p:ph type="title"/>
          </p:nvPr>
        </p:nvSpPr>
        <p:spPr/>
        <p:txBody>
          <a:bodyPr>
            <a:normAutofit fontScale="90000"/>
          </a:bodyPr>
          <a:lstStyle/>
          <a:p>
            <a:r>
              <a:rPr lang="en-US" dirty="0">
                <a:ea typeface="+mj-lt"/>
                <a:cs typeface="+mj-lt"/>
              </a:rPr>
              <a:t>How are Vulnerability scanners used for security </a:t>
            </a:r>
            <a:endParaRPr lang="en-US" dirty="0"/>
          </a:p>
        </p:txBody>
      </p:sp>
      <p:sp>
        <p:nvSpPr>
          <p:cNvPr id="3" name="Content Placeholder 2">
            <a:extLst>
              <a:ext uri="{FF2B5EF4-FFF2-40B4-BE49-F238E27FC236}">
                <a16:creationId xmlns:a16="http://schemas.microsoft.com/office/drawing/2014/main" id="{8A05FCBC-3184-5814-5537-C1AB038C6B74}"/>
              </a:ext>
            </a:extLst>
          </p:cNvPr>
          <p:cNvSpPr>
            <a:spLocks noGrp="1"/>
          </p:cNvSpPr>
          <p:nvPr>
            <p:ph idx="1"/>
          </p:nvPr>
        </p:nvSpPr>
        <p:spPr>
          <a:xfrm>
            <a:off x="6566935" y="3029900"/>
            <a:ext cx="5358046" cy="3593592"/>
          </a:xfrm>
        </p:spPr>
        <p:txBody>
          <a:bodyPr vert="horz" lIns="91440" tIns="45720" rIns="91440" bIns="45720" rtlCol="0" anchor="t">
            <a:normAutofit/>
          </a:bodyPr>
          <a:lstStyle/>
          <a:p>
            <a:r>
              <a:rPr lang="en-US" sz="1800" dirty="0">
                <a:ea typeface="+mn-lt"/>
                <a:cs typeface="+mn-lt"/>
              </a:rPr>
              <a:t>A vulnerability scan is typically performed with specialized software that searches for known weaknesses and security issues in the system. The scan typically looks for missing patches, known malware, open ports, weak passwords, and other security risks. Once the scan is complete, the results are analyzed to determine which areas of the system need to be addressed to improve its overall security.</a:t>
            </a:r>
            <a:endParaRPr lang="en-US" sz="1800" dirty="0"/>
          </a:p>
        </p:txBody>
      </p:sp>
      <p:pic>
        <p:nvPicPr>
          <p:cNvPr id="4" name="Picture 3" descr="What is Vulnerability Assessment | VA Tools and Best Practices | Imperva">
            <a:extLst>
              <a:ext uri="{FF2B5EF4-FFF2-40B4-BE49-F238E27FC236}">
                <a16:creationId xmlns:a16="http://schemas.microsoft.com/office/drawing/2014/main" id="{2931F49B-0D0B-D292-BAAA-DF0EB8C298D8}"/>
              </a:ext>
            </a:extLst>
          </p:cNvPr>
          <p:cNvPicPr>
            <a:picLocks noChangeAspect="1"/>
          </p:cNvPicPr>
          <p:nvPr/>
        </p:nvPicPr>
        <p:blipFill>
          <a:blip r:embed="rId2"/>
          <a:stretch>
            <a:fillRect/>
          </a:stretch>
        </p:blipFill>
        <p:spPr>
          <a:xfrm>
            <a:off x="133585" y="3239499"/>
            <a:ext cx="6129865" cy="1987668"/>
          </a:xfrm>
          <a:prstGeom prst="rect">
            <a:avLst/>
          </a:prstGeom>
        </p:spPr>
      </p:pic>
    </p:spTree>
    <p:extLst>
      <p:ext uri="{BB962C8B-B14F-4D97-AF65-F5344CB8AC3E}">
        <p14:creationId xmlns:p14="http://schemas.microsoft.com/office/powerpoint/2010/main" val="324941048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94A6D2-5509-B10E-C262-2A841A9C95A6}"/>
              </a:ext>
            </a:extLst>
          </p:cNvPr>
          <p:cNvSpPr>
            <a:spLocks noGrp="1"/>
          </p:cNvSpPr>
          <p:nvPr>
            <p:ph type="title"/>
          </p:nvPr>
        </p:nvSpPr>
        <p:spPr>
          <a:xfrm>
            <a:off x="160491" y="308407"/>
            <a:ext cx="12216044" cy="1700784"/>
          </a:xfrm>
        </p:spPr>
        <p:txBody>
          <a:bodyPr>
            <a:normAutofit fontScale="90000"/>
          </a:bodyPr>
          <a:lstStyle/>
          <a:p>
            <a:r>
              <a:rPr lang="en-US" dirty="0"/>
              <a:t>The difference between active and passive vulnerability scanners</a:t>
            </a:r>
          </a:p>
        </p:txBody>
      </p:sp>
      <p:sp>
        <p:nvSpPr>
          <p:cNvPr id="3" name="Content Placeholder 2">
            <a:extLst>
              <a:ext uri="{FF2B5EF4-FFF2-40B4-BE49-F238E27FC236}">
                <a16:creationId xmlns:a16="http://schemas.microsoft.com/office/drawing/2014/main" id="{C55A6354-D9F7-0229-EB10-2D7A0E2492F8}"/>
              </a:ext>
            </a:extLst>
          </p:cNvPr>
          <p:cNvSpPr>
            <a:spLocks noGrp="1"/>
          </p:cNvSpPr>
          <p:nvPr>
            <p:ph idx="1"/>
          </p:nvPr>
        </p:nvSpPr>
        <p:spPr>
          <a:xfrm>
            <a:off x="282787" y="2710048"/>
            <a:ext cx="5988342" cy="3593592"/>
          </a:xfrm>
        </p:spPr>
        <p:txBody>
          <a:bodyPr vert="horz" lIns="91440" tIns="45720" rIns="91440" bIns="45720" rtlCol="0" anchor="t">
            <a:normAutofit/>
          </a:bodyPr>
          <a:lstStyle/>
          <a:p>
            <a:r>
              <a:rPr lang="en-US" sz="1800" dirty="0">
                <a:solidFill>
                  <a:srgbClr val="222222"/>
                </a:solidFill>
                <a:ea typeface="+mn-lt"/>
                <a:cs typeface="+mn-lt"/>
              </a:rPr>
              <a:t>Vulnerability scanners can help IT staff to identify weaknesses throughout its network, such as ports that could be accessed by unauthorized users and software lacking the latest security patches, helping to ensure network compliance with the organization's security policy. Passive scanners emphasize monitoring network activity, while active scanners are capable of simulating attacks and repairing weak spots. Active and scanning can co-exist within a network, complementing each other's capabilities.</a:t>
            </a:r>
            <a:endParaRPr lang="en-US" sz="1600" dirty="0"/>
          </a:p>
        </p:txBody>
      </p:sp>
      <p:pic>
        <p:nvPicPr>
          <p:cNvPr id="4" name="Picture 3" descr="Active Attack vs. Passive Attack - InfosecTrain">
            <a:extLst>
              <a:ext uri="{FF2B5EF4-FFF2-40B4-BE49-F238E27FC236}">
                <a16:creationId xmlns:a16="http://schemas.microsoft.com/office/drawing/2014/main" id="{BC879272-BF9A-78BC-9F06-62C54A5C1BE0}"/>
              </a:ext>
            </a:extLst>
          </p:cNvPr>
          <p:cNvPicPr>
            <a:picLocks noChangeAspect="1"/>
          </p:cNvPicPr>
          <p:nvPr/>
        </p:nvPicPr>
        <p:blipFill>
          <a:blip r:embed="rId2"/>
          <a:stretch>
            <a:fillRect/>
          </a:stretch>
        </p:blipFill>
        <p:spPr>
          <a:xfrm>
            <a:off x="6812844" y="2825155"/>
            <a:ext cx="4850457" cy="2910429"/>
          </a:xfrm>
          <a:prstGeom prst="rect">
            <a:avLst/>
          </a:prstGeom>
        </p:spPr>
      </p:pic>
    </p:spTree>
    <p:extLst>
      <p:ext uri="{BB962C8B-B14F-4D97-AF65-F5344CB8AC3E}">
        <p14:creationId xmlns:p14="http://schemas.microsoft.com/office/powerpoint/2010/main" val="301433407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035FEA-1C2C-AD30-82B5-595074A56B2C}"/>
              </a:ext>
            </a:extLst>
          </p:cNvPr>
          <p:cNvSpPr>
            <a:spLocks noGrp="1"/>
          </p:cNvSpPr>
          <p:nvPr>
            <p:ph type="title"/>
          </p:nvPr>
        </p:nvSpPr>
        <p:spPr/>
        <p:txBody>
          <a:bodyPr/>
          <a:lstStyle/>
          <a:p>
            <a:r>
              <a:rPr lang="en-US" dirty="0"/>
              <a:t>More on Active scanners</a:t>
            </a:r>
          </a:p>
        </p:txBody>
      </p:sp>
      <p:sp>
        <p:nvSpPr>
          <p:cNvPr id="3" name="Content Placeholder 2">
            <a:extLst>
              <a:ext uri="{FF2B5EF4-FFF2-40B4-BE49-F238E27FC236}">
                <a16:creationId xmlns:a16="http://schemas.microsoft.com/office/drawing/2014/main" id="{249CFF3D-9A3B-CC4D-0993-7CF3E58F4246}"/>
              </a:ext>
            </a:extLst>
          </p:cNvPr>
          <p:cNvSpPr>
            <a:spLocks noGrp="1"/>
          </p:cNvSpPr>
          <p:nvPr>
            <p:ph idx="1"/>
          </p:nvPr>
        </p:nvSpPr>
        <p:spPr>
          <a:xfrm>
            <a:off x="875453" y="2418419"/>
            <a:ext cx="10936637" cy="3593592"/>
          </a:xfrm>
        </p:spPr>
        <p:txBody>
          <a:bodyPr vert="horz" lIns="91440" tIns="45720" rIns="91440" bIns="45720" rtlCol="0" anchor="t">
            <a:normAutofit/>
          </a:bodyPr>
          <a:lstStyle/>
          <a:p>
            <a:r>
              <a:rPr lang="en-US" sz="1800" dirty="0">
                <a:solidFill>
                  <a:srgbClr val="222222"/>
                </a:solidFill>
                <a:ea typeface="+mn-lt"/>
                <a:cs typeface="+mn-lt"/>
              </a:rPr>
              <a:t>Active scanners send transmissions to the network's nodes, examining the responses they receive to evaluate whether a specific node represents a weak point within the network. A network administrator can also use an active scanner to simulate an attack on the network, uncovering weaknesses a potential hacker would spot, or examine a node following an attack to determine how a hacker breached security.</a:t>
            </a:r>
            <a:endParaRPr lang="en-US" sz="1800" dirty="0"/>
          </a:p>
        </p:txBody>
      </p:sp>
      <p:pic>
        <p:nvPicPr>
          <p:cNvPr id="4" name="Picture 3" descr="Active Scanning: what is it and why should you use it?">
            <a:extLst>
              <a:ext uri="{FF2B5EF4-FFF2-40B4-BE49-F238E27FC236}">
                <a16:creationId xmlns:a16="http://schemas.microsoft.com/office/drawing/2014/main" id="{516ACFDF-79C6-2BAE-8F5F-1414F33BDA94}"/>
              </a:ext>
            </a:extLst>
          </p:cNvPr>
          <p:cNvPicPr>
            <a:picLocks noChangeAspect="1"/>
          </p:cNvPicPr>
          <p:nvPr/>
        </p:nvPicPr>
        <p:blipFill>
          <a:blip r:embed="rId2"/>
          <a:stretch>
            <a:fillRect/>
          </a:stretch>
        </p:blipFill>
        <p:spPr>
          <a:xfrm>
            <a:off x="2833511" y="4063596"/>
            <a:ext cx="7023570" cy="2719548"/>
          </a:xfrm>
          <a:prstGeom prst="rect">
            <a:avLst/>
          </a:prstGeom>
        </p:spPr>
      </p:pic>
    </p:spTree>
    <p:extLst>
      <p:ext uri="{BB962C8B-B14F-4D97-AF65-F5344CB8AC3E}">
        <p14:creationId xmlns:p14="http://schemas.microsoft.com/office/powerpoint/2010/main" val="302273011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AA13AD3-0A4F-475A-BEBB-DEEFF5C096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bstract smoke background">
            <a:extLst>
              <a:ext uri="{FF2B5EF4-FFF2-40B4-BE49-F238E27FC236}">
                <a16:creationId xmlns:a16="http://schemas.microsoft.com/office/drawing/2014/main" id="{32CC92C8-A411-5D8A-4343-7F591AC294DC}"/>
              </a:ext>
            </a:extLst>
          </p:cNvPr>
          <p:cNvPicPr>
            <a:picLocks noChangeAspect="1"/>
          </p:cNvPicPr>
          <p:nvPr/>
        </p:nvPicPr>
        <p:blipFill rotWithShape="1">
          <a:blip r:embed="rId2">
            <a:alphaModFix amt="60000"/>
          </a:blip>
          <a:srcRect t="5616" r="-2" b="9863"/>
          <a:stretch/>
        </p:blipFill>
        <p:spPr>
          <a:xfrm>
            <a:off x="20" y="10"/>
            <a:ext cx="12191980" cy="6857990"/>
          </a:xfrm>
          <a:prstGeom prst="rect">
            <a:avLst/>
          </a:prstGeom>
        </p:spPr>
      </p:pic>
      <p:sp>
        <p:nvSpPr>
          <p:cNvPr id="2" name="Title 1"/>
          <p:cNvSpPr>
            <a:spLocks noGrp="1"/>
          </p:cNvSpPr>
          <p:nvPr>
            <p:ph type="ctrTitle"/>
          </p:nvPr>
        </p:nvSpPr>
        <p:spPr>
          <a:xfrm>
            <a:off x="781379" y="-1203772"/>
            <a:ext cx="10710860" cy="3227832"/>
          </a:xfrm>
        </p:spPr>
        <p:txBody>
          <a:bodyPr anchor="b">
            <a:normAutofit/>
          </a:bodyPr>
          <a:lstStyle/>
          <a:p>
            <a:r>
              <a:rPr lang="en-US" dirty="0"/>
              <a:t>Open ports</a:t>
            </a:r>
          </a:p>
        </p:txBody>
      </p:sp>
      <p:pic>
        <p:nvPicPr>
          <p:cNvPr id="3" name="Picture 2" descr="What Are Open Ports &amp; How To Make Them Secure? | RiskXchange">
            <a:extLst>
              <a:ext uri="{FF2B5EF4-FFF2-40B4-BE49-F238E27FC236}">
                <a16:creationId xmlns:a16="http://schemas.microsoft.com/office/drawing/2014/main" id="{09AB8884-CE05-14C6-2ACE-CE9CD1B27236}"/>
              </a:ext>
            </a:extLst>
          </p:cNvPr>
          <p:cNvPicPr>
            <a:picLocks noChangeAspect="1"/>
          </p:cNvPicPr>
          <p:nvPr/>
        </p:nvPicPr>
        <p:blipFill>
          <a:blip r:embed="rId3"/>
          <a:stretch>
            <a:fillRect/>
          </a:stretch>
        </p:blipFill>
        <p:spPr>
          <a:xfrm>
            <a:off x="3689585" y="2768600"/>
            <a:ext cx="4812829" cy="3211688"/>
          </a:xfrm>
          <a:prstGeom prst="rect">
            <a:avLst/>
          </a:prstGeom>
        </p:spPr>
      </p:pic>
    </p:spTree>
    <p:extLst>
      <p:ext uri="{BB962C8B-B14F-4D97-AF65-F5344CB8AC3E}">
        <p14:creationId xmlns:p14="http://schemas.microsoft.com/office/powerpoint/2010/main" val="3411907110"/>
      </p:ext>
    </p:extLst>
  </p:cSld>
  <p:clrMapOvr>
    <a:overrideClrMapping bg1="dk1" tx1="lt1" bg2="dk2" tx2="lt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63E9D1-4695-6E5C-FC77-4F13CC4A0D17}"/>
              </a:ext>
            </a:extLst>
          </p:cNvPr>
          <p:cNvSpPr>
            <a:spLocks noGrp="1"/>
          </p:cNvSpPr>
          <p:nvPr>
            <p:ph type="title"/>
          </p:nvPr>
        </p:nvSpPr>
        <p:spPr/>
        <p:txBody>
          <a:bodyPr/>
          <a:lstStyle/>
          <a:p>
            <a:r>
              <a:rPr lang="en-US" dirty="0"/>
              <a:t>What is an open port</a:t>
            </a:r>
          </a:p>
        </p:txBody>
      </p:sp>
      <p:sp>
        <p:nvSpPr>
          <p:cNvPr id="3" name="Content Placeholder 2">
            <a:extLst>
              <a:ext uri="{FF2B5EF4-FFF2-40B4-BE49-F238E27FC236}">
                <a16:creationId xmlns:a16="http://schemas.microsoft.com/office/drawing/2014/main" id="{4113BCE9-9744-8CE2-91A2-FD97B585635D}"/>
              </a:ext>
            </a:extLst>
          </p:cNvPr>
          <p:cNvSpPr>
            <a:spLocks noGrp="1"/>
          </p:cNvSpPr>
          <p:nvPr>
            <p:ph idx="1"/>
          </p:nvPr>
        </p:nvSpPr>
        <p:spPr>
          <a:xfrm>
            <a:off x="771972" y="3199233"/>
            <a:ext cx="5358046" cy="3593592"/>
          </a:xfrm>
        </p:spPr>
        <p:txBody>
          <a:bodyPr vert="horz" lIns="91440" tIns="45720" rIns="91440" bIns="45720" rtlCol="0" anchor="t">
            <a:normAutofit/>
          </a:bodyPr>
          <a:lstStyle/>
          <a:p>
            <a:r>
              <a:rPr lang="en-US" sz="1800" dirty="0">
                <a:latin typeface="Franklin Gothic Medium"/>
                <a:cs typeface="Times New Roman"/>
              </a:rPr>
              <a:t>The term open port is used to describe a port number that is configured to receive packets. According to, [1] , an open port refers to, “In security parlance, the term open port is used to mean a TCP or UDP port number that is configured to accept packets.”.</a:t>
            </a:r>
            <a:endParaRPr lang="en-US" sz="1800" dirty="0">
              <a:latin typeface="Franklin Gothic Medium"/>
            </a:endParaRPr>
          </a:p>
        </p:txBody>
      </p:sp>
      <p:pic>
        <p:nvPicPr>
          <p:cNvPr id="4" name="Picture 3" descr="Open ports and route traffic through your firewall | Opensource.com">
            <a:extLst>
              <a:ext uri="{FF2B5EF4-FFF2-40B4-BE49-F238E27FC236}">
                <a16:creationId xmlns:a16="http://schemas.microsoft.com/office/drawing/2014/main" id="{3C1C2FBC-4228-4F48-5E09-884E3C96B613}"/>
              </a:ext>
            </a:extLst>
          </p:cNvPr>
          <p:cNvPicPr>
            <a:picLocks noChangeAspect="1"/>
          </p:cNvPicPr>
          <p:nvPr/>
        </p:nvPicPr>
        <p:blipFill>
          <a:blip r:embed="rId2"/>
          <a:stretch>
            <a:fillRect/>
          </a:stretch>
        </p:blipFill>
        <p:spPr>
          <a:xfrm>
            <a:off x="7198901" y="2901126"/>
            <a:ext cx="3786716" cy="2391598"/>
          </a:xfrm>
          <a:prstGeom prst="rect">
            <a:avLst/>
          </a:prstGeom>
        </p:spPr>
      </p:pic>
    </p:spTree>
    <p:extLst>
      <p:ext uri="{BB962C8B-B14F-4D97-AF65-F5344CB8AC3E}">
        <p14:creationId xmlns:p14="http://schemas.microsoft.com/office/powerpoint/2010/main" val="238160712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94B3E95-85D0-FC5C-CFCD-862DC425B17F}"/>
              </a:ext>
            </a:extLst>
          </p:cNvPr>
          <p:cNvSpPr>
            <a:spLocks noGrp="1"/>
          </p:cNvSpPr>
          <p:nvPr>
            <p:ph idx="1"/>
          </p:nvPr>
        </p:nvSpPr>
        <p:spPr>
          <a:xfrm>
            <a:off x="405083" y="2663011"/>
            <a:ext cx="6910268" cy="3593592"/>
          </a:xfrm>
        </p:spPr>
        <p:txBody>
          <a:bodyPr vert="horz" lIns="91440" tIns="45720" rIns="91440" bIns="45720" rtlCol="0" anchor="t">
            <a:normAutofit/>
          </a:bodyPr>
          <a:lstStyle/>
          <a:p>
            <a:r>
              <a:rPr lang="en-US" sz="1800" dirty="0">
                <a:latin typeface="Franklin Gothic Medium"/>
                <a:cs typeface="Times New Roman"/>
              </a:rPr>
              <a:t>Essentially it is important to limit the number of open ports because open ports can be used by malicious actors in combination with other techniques to un-lawfully gain access to and organizations data. According to, [2], “Open ports become dangerous when legitimate services are exploited through security vulnerabilities or malicious services are introduced to a system via malware or social engineering, cybercriminals can use these services in conjunction with open ports to gain unauthorized access to sensitive data.”.</a:t>
            </a:r>
            <a:endParaRPr lang="en-US" dirty="0">
              <a:latin typeface="Franklin Gothic Medium"/>
            </a:endParaRPr>
          </a:p>
        </p:txBody>
      </p:sp>
      <p:pic>
        <p:nvPicPr>
          <p:cNvPr id="4" name="Picture 3" descr="How to Set Up Port Forwarding">
            <a:extLst>
              <a:ext uri="{FF2B5EF4-FFF2-40B4-BE49-F238E27FC236}">
                <a16:creationId xmlns:a16="http://schemas.microsoft.com/office/drawing/2014/main" id="{355CB18C-3F13-7438-F3D6-DEF13D342EA8}"/>
              </a:ext>
            </a:extLst>
          </p:cNvPr>
          <p:cNvPicPr>
            <a:picLocks noChangeAspect="1"/>
          </p:cNvPicPr>
          <p:nvPr/>
        </p:nvPicPr>
        <p:blipFill>
          <a:blip r:embed="rId2"/>
          <a:stretch>
            <a:fillRect/>
          </a:stretch>
        </p:blipFill>
        <p:spPr>
          <a:xfrm>
            <a:off x="7631289" y="2786813"/>
            <a:ext cx="4013200" cy="2676669"/>
          </a:xfrm>
          <a:prstGeom prst="rect">
            <a:avLst/>
          </a:prstGeom>
        </p:spPr>
      </p:pic>
      <p:sp>
        <p:nvSpPr>
          <p:cNvPr id="6" name="Title 1">
            <a:extLst>
              <a:ext uri="{FF2B5EF4-FFF2-40B4-BE49-F238E27FC236}">
                <a16:creationId xmlns:a16="http://schemas.microsoft.com/office/drawing/2014/main" id="{391FB9A1-C26B-335A-F180-6363E4125FD5}"/>
              </a:ext>
            </a:extLst>
          </p:cNvPr>
          <p:cNvSpPr>
            <a:spLocks noGrp="1"/>
          </p:cNvSpPr>
          <p:nvPr>
            <p:ph type="title"/>
          </p:nvPr>
        </p:nvSpPr>
        <p:spPr>
          <a:xfrm>
            <a:off x="960120" y="317814"/>
            <a:ext cx="10268712" cy="1700784"/>
          </a:xfrm>
        </p:spPr>
        <p:txBody>
          <a:bodyPr>
            <a:normAutofit fontScale="90000"/>
          </a:bodyPr>
          <a:lstStyle/>
          <a:p>
            <a:r>
              <a:rPr lang="en-US" dirty="0"/>
              <a:t>Why is it important to limit the number of open ports</a:t>
            </a:r>
          </a:p>
        </p:txBody>
      </p:sp>
    </p:spTree>
    <p:extLst>
      <p:ext uri="{BB962C8B-B14F-4D97-AF65-F5344CB8AC3E}">
        <p14:creationId xmlns:p14="http://schemas.microsoft.com/office/powerpoint/2010/main" val="151641556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7CCB3C-BD50-29DD-A7B5-BE8DDB92E17E}"/>
              </a:ext>
            </a:extLst>
          </p:cNvPr>
          <p:cNvSpPr>
            <a:spLocks noGrp="1"/>
          </p:cNvSpPr>
          <p:nvPr>
            <p:ph type="title"/>
          </p:nvPr>
        </p:nvSpPr>
        <p:spPr/>
        <p:txBody>
          <a:bodyPr>
            <a:normAutofit fontScale="90000"/>
          </a:bodyPr>
          <a:lstStyle/>
          <a:p>
            <a:r>
              <a:rPr lang="en-US" dirty="0"/>
              <a:t>What is a systems attack surface</a:t>
            </a:r>
          </a:p>
        </p:txBody>
      </p:sp>
      <p:sp>
        <p:nvSpPr>
          <p:cNvPr id="3" name="Content Placeholder 2">
            <a:extLst>
              <a:ext uri="{FF2B5EF4-FFF2-40B4-BE49-F238E27FC236}">
                <a16:creationId xmlns:a16="http://schemas.microsoft.com/office/drawing/2014/main" id="{53CB003B-55FF-9707-1FEE-62FE1207D0E6}"/>
              </a:ext>
            </a:extLst>
          </p:cNvPr>
          <p:cNvSpPr>
            <a:spLocks noGrp="1"/>
          </p:cNvSpPr>
          <p:nvPr>
            <p:ph idx="1"/>
          </p:nvPr>
        </p:nvSpPr>
        <p:spPr>
          <a:xfrm>
            <a:off x="5899009" y="2747678"/>
            <a:ext cx="5734343" cy="3593592"/>
          </a:xfrm>
        </p:spPr>
        <p:txBody>
          <a:bodyPr vert="horz" lIns="91440" tIns="45720" rIns="91440" bIns="45720" rtlCol="0" anchor="t">
            <a:normAutofit/>
          </a:bodyPr>
          <a:lstStyle/>
          <a:p>
            <a:r>
              <a:rPr lang="en-US" sz="1800" dirty="0">
                <a:latin typeface="Franklin Gothic Medium"/>
                <a:cs typeface="Times New Roman"/>
              </a:rPr>
              <a:t>What is a systems attack surface- a systems attack surface refers to features of a system such as points on the boundary, elements or environments on the system where a malicious actor can enter the network, extract sensitive data or manipulate the network or its data. According to, [3], “The set of points on the boundary of a system, a system element, or an environment where an attacker can try to enter, cause an effect on, or extract data from, that system, system element, or environment.”.</a:t>
            </a:r>
            <a:endParaRPr lang="en-US" sz="1800" dirty="0">
              <a:latin typeface="Franklin Gothic Medium"/>
            </a:endParaRPr>
          </a:p>
        </p:txBody>
      </p:sp>
      <p:pic>
        <p:nvPicPr>
          <p:cNvPr id="5" name="Picture 4" descr="What is an Attack Surface? (And How to Reduce It) | Okta">
            <a:extLst>
              <a:ext uri="{FF2B5EF4-FFF2-40B4-BE49-F238E27FC236}">
                <a16:creationId xmlns:a16="http://schemas.microsoft.com/office/drawing/2014/main" id="{47D2E104-01E5-ED16-E469-A93AF8BAC50F}"/>
              </a:ext>
            </a:extLst>
          </p:cNvPr>
          <p:cNvPicPr>
            <a:picLocks noChangeAspect="1"/>
          </p:cNvPicPr>
          <p:nvPr/>
        </p:nvPicPr>
        <p:blipFill>
          <a:blip r:embed="rId2"/>
          <a:stretch>
            <a:fillRect/>
          </a:stretch>
        </p:blipFill>
        <p:spPr>
          <a:xfrm>
            <a:off x="468784" y="2829925"/>
            <a:ext cx="4622212" cy="3267780"/>
          </a:xfrm>
          <a:prstGeom prst="rect">
            <a:avLst/>
          </a:prstGeom>
        </p:spPr>
      </p:pic>
    </p:spTree>
    <p:extLst>
      <p:ext uri="{BB962C8B-B14F-4D97-AF65-F5344CB8AC3E}">
        <p14:creationId xmlns:p14="http://schemas.microsoft.com/office/powerpoint/2010/main" val="448252082"/>
      </p:ext>
    </p:extLst>
  </p:cSld>
  <p:clrMapOvr>
    <a:masterClrMapping/>
  </p:clrMapOvr>
</p:sld>
</file>

<file path=ppt/theme/theme1.xml><?xml version="1.0" encoding="utf-8"?>
<a:theme xmlns:a="http://schemas.openxmlformats.org/drawingml/2006/main" name="JuxtaposeVTI">
  <a:themeElements>
    <a:clrScheme name="AnalogousFromDarkSeedLeftStep">
      <a:dk1>
        <a:srgbClr val="000000"/>
      </a:dk1>
      <a:lt1>
        <a:srgbClr val="FFFFFF"/>
      </a:lt1>
      <a:dk2>
        <a:srgbClr val="301B2E"/>
      </a:dk2>
      <a:lt2>
        <a:srgbClr val="F0F3F2"/>
      </a:lt2>
      <a:accent1>
        <a:srgbClr val="E72986"/>
      </a:accent1>
      <a:accent2>
        <a:srgbClr val="D517C3"/>
      </a:accent2>
      <a:accent3>
        <a:srgbClr val="AA29E7"/>
      </a:accent3>
      <a:accent4>
        <a:srgbClr val="5526D8"/>
      </a:accent4>
      <a:accent5>
        <a:srgbClr val="2946E7"/>
      </a:accent5>
      <a:accent6>
        <a:srgbClr val="1784D5"/>
      </a:accent6>
      <a:hlink>
        <a:srgbClr val="413FBF"/>
      </a:hlink>
      <a:folHlink>
        <a:srgbClr val="7F7F7F"/>
      </a:folHlink>
    </a:clrScheme>
    <a:fontScheme name="Custom 167">
      <a:majorFont>
        <a:latin typeface="Franklin Gothic Demi Cond"/>
        <a:ea typeface=""/>
        <a:cs typeface=""/>
      </a:majorFont>
      <a:minorFont>
        <a:latin typeface="Franklin Gothic Medium"/>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JuxtaposeVTI" id="{FBDCC3B4-6EA8-442A-B697-43C068E31FE3}" vid="{090F2E09-E4E2-4F71-A70E-279F5A0D9E0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9</Slides>
  <Notes>0</Notes>
  <HiddenSlides>0</HiddenSlides>
  <MMClips>0</MMClips>
  <ScaleCrop>false</ScaleCrop>
  <HeadingPairs>
    <vt:vector size="4" baseType="variant">
      <vt:variant>
        <vt:lpstr>Theme</vt:lpstr>
      </vt:variant>
      <vt:variant>
        <vt:i4>1</vt:i4>
      </vt:variant>
      <vt:variant>
        <vt:lpstr>Slide Titles</vt:lpstr>
      </vt:variant>
      <vt:variant>
        <vt:i4>9</vt:i4>
      </vt:variant>
    </vt:vector>
  </HeadingPairs>
  <TitlesOfParts>
    <vt:vector size="10" baseType="lpstr">
      <vt:lpstr>JuxtaposeVTI</vt:lpstr>
      <vt:lpstr>What is a vulnerability scanner</vt:lpstr>
      <vt:lpstr>Vulnerability scanner</vt:lpstr>
      <vt:lpstr>How are Vulnerability scanners used for security </vt:lpstr>
      <vt:lpstr>The difference between active and passive vulnerability scanners</vt:lpstr>
      <vt:lpstr>More on Active scanners</vt:lpstr>
      <vt:lpstr>Open ports</vt:lpstr>
      <vt:lpstr>What is an open port</vt:lpstr>
      <vt:lpstr>Why is it important to limit the number of open ports</vt:lpstr>
      <vt:lpstr>What is a systems attack surface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131</cp:revision>
  <dcterms:created xsi:type="dcterms:W3CDTF">2023-10-20T08:01:36Z</dcterms:created>
  <dcterms:modified xsi:type="dcterms:W3CDTF">2023-10-20T08:49:22Z</dcterms:modified>
</cp:coreProperties>
</file>