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4.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5.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3.xml" ContentType="application/vnd.openxmlformats-officedocument.themeOverride+xml"/>
  <Override PartName="/ppt/notesSlides/notesSlide8.xml" ContentType="application/vnd.openxmlformats-officedocument.presentationml.notesSlide+xml"/>
  <Override PartName="/ppt/theme/themeOverride4.xml" ContentType="application/vnd.openxmlformats-officedocument.themeOverr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3" r:id="rId6"/>
    <p:sldMasterId id="2147483691" r:id="rId7"/>
    <p:sldMasterId id="2147483709" r:id="rId8"/>
    <p:sldMasterId id="2147483722" r:id="rId9"/>
  </p:sldMasterIdLst>
  <p:notesMasterIdLst>
    <p:notesMasterId r:id="rId32"/>
  </p:notesMasterIdLst>
  <p:sldIdLst>
    <p:sldId id="258" r:id="rId10"/>
    <p:sldId id="257" r:id="rId11"/>
    <p:sldId id="284" r:id="rId12"/>
    <p:sldId id="285" r:id="rId13"/>
    <p:sldId id="278" r:id="rId14"/>
    <p:sldId id="259" r:id="rId15"/>
    <p:sldId id="389" r:id="rId16"/>
    <p:sldId id="266" r:id="rId17"/>
    <p:sldId id="391" r:id="rId18"/>
    <p:sldId id="387" r:id="rId19"/>
    <p:sldId id="388" r:id="rId20"/>
    <p:sldId id="309" r:id="rId21"/>
    <p:sldId id="354" r:id="rId22"/>
    <p:sldId id="383" r:id="rId23"/>
    <p:sldId id="394" r:id="rId24"/>
    <p:sldId id="369" r:id="rId25"/>
    <p:sldId id="390" r:id="rId26"/>
    <p:sldId id="334" r:id="rId27"/>
    <p:sldId id="335" r:id="rId28"/>
    <p:sldId id="336" r:id="rId29"/>
    <p:sldId id="273" r:id="rId30"/>
    <p:sldId id="39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60691F-60FF-92B7-C2D3-5ACBFFB103B2}" name="Alexandra" initials="A" userId="S::2127554@student.uwtsd.ac.uk::fe0e45c4-f203-48ab-9b3d-a824819fa671"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5656C-E2A1-4FBC-BE05-37FBB8EE3EA1}" v="1069" dt="2023-03-16T13:08:30.4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snapToGrid="0">
      <p:cViewPr varScale="1">
        <p:scale>
          <a:sx n="78" d="100"/>
          <a:sy n="78" d="100"/>
        </p:scale>
        <p:origin x="85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presProps" Target="presProps.xml"/><Relationship Id="rId38"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0075290242065322"/>
          <c:y val="0.24799574114362416"/>
          <c:w val="0.77917180733728142"/>
          <c:h val="0.67893567157220258"/>
        </c:manualLayout>
      </c:layout>
      <c:doughnutChart>
        <c:varyColors val="1"/>
        <c:dLbls>
          <c:showLegendKey val="0"/>
          <c:showVal val="0"/>
          <c:showCatName val="0"/>
          <c:showSerName val="0"/>
          <c:showPercent val="0"/>
          <c:showBubbleSize val="0"/>
          <c:showLeaderLines val="0"/>
        </c:dLbls>
        <c:firstSliceAng val="0"/>
        <c:holeSize val="75"/>
      </c:doughnutChart>
      <c:spPr>
        <a:noFill/>
        <a:ln w="25400">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dLbls>
          <c:showLegendKey val="0"/>
          <c:showVal val="0"/>
          <c:showCatName val="0"/>
          <c:showSerName val="0"/>
          <c:showPercent val="0"/>
          <c:showBubbleSize val="0"/>
          <c:showLeaderLines val="0"/>
        </c:dLbls>
        <c:firstSliceAng val="0"/>
        <c:holeSize val="75"/>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979E35-2377-45AC-8896-4A92C78F2E7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062550-B896-47F8-BA25-C633DEA56642}">
      <dgm:prSet/>
      <dgm:spPr/>
      <dgm:t>
        <a:bodyPr/>
        <a:lstStyle/>
        <a:p>
          <a:r>
            <a:rPr lang="en-GB" b="1"/>
            <a:t>Lecturer: Md. Nazmul Hasan</a:t>
          </a:r>
          <a:endParaRPr lang="en-US"/>
        </a:p>
      </dgm:t>
    </dgm:pt>
    <dgm:pt modelId="{27E61DF8-7C87-4597-83D0-C35984410E01}" type="parTrans" cxnId="{C758D3F5-18A0-46C2-9D61-A4693B983317}">
      <dgm:prSet/>
      <dgm:spPr/>
      <dgm:t>
        <a:bodyPr/>
        <a:lstStyle/>
        <a:p>
          <a:endParaRPr lang="en-US"/>
        </a:p>
      </dgm:t>
    </dgm:pt>
    <dgm:pt modelId="{BCD0CD73-D22A-4445-9477-CB128EAA1B7A}" type="sibTrans" cxnId="{C758D3F5-18A0-46C2-9D61-A4693B983317}">
      <dgm:prSet/>
      <dgm:spPr/>
      <dgm:t>
        <a:bodyPr/>
        <a:lstStyle/>
        <a:p>
          <a:endParaRPr lang="en-US"/>
        </a:p>
      </dgm:t>
    </dgm:pt>
    <dgm:pt modelId="{E3D34340-E0C7-402A-8206-33EF5CE9950D}">
      <dgm:prSet/>
      <dgm:spPr/>
      <dgm:t>
        <a:bodyPr/>
        <a:lstStyle/>
        <a:p>
          <a:r>
            <a:rPr lang="en-GB" b="1"/>
            <a:t>Module Code: BMSW4006</a:t>
          </a:r>
          <a:endParaRPr lang="en-US"/>
        </a:p>
      </dgm:t>
    </dgm:pt>
    <dgm:pt modelId="{BDE10ADE-908E-4FC3-A2E8-6C1570F68894}" type="parTrans" cxnId="{211D490B-91F8-459B-BC5C-54EDD6796FC2}">
      <dgm:prSet/>
      <dgm:spPr/>
      <dgm:t>
        <a:bodyPr/>
        <a:lstStyle/>
        <a:p>
          <a:endParaRPr lang="en-US"/>
        </a:p>
      </dgm:t>
    </dgm:pt>
    <dgm:pt modelId="{5E0393E1-297C-480E-B2B2-E2A54A2CC57C}" type="sibTrans" cxnId="{211D490B-91F8-459B-BC5C-54EDD6796FC2}">
      <dgm:prSet/>
      <dgm:spPr/>
      <dgm:t>
        <a:bodyPr/>
        <a:lstStyle/>
        <a:p>
          <a:endParaRPr lang="en-US"/>
        </a:p>
      </dgm:t>
    </dgm:pt>
    <dgm:pt modelId="{78350D68-2948-473E-BF6E-754824996C49}">
      <dgm:prSet/>
      <dgm:spPr/>
      <dgm:t>
        <a:bodyPr/>
        <a:lstStyle/>
        <a:p>
          <a:r>
            <a:rPr lang="en-GB" b="1"/>
            <a:t>Alexandra – Valentina Ghita -2127554</a:t>
          </a:r>
          <a:endParaRPr lang="en-US"/>
        </a:p>
      </dgm:t>
    </dgm:pt>
    <dgm:pt modelId="{C8550C01-945C-44B1-8BBD-E12CF9A635D4}" type="parTrans" cxnId="{CB34CC81-02E4-47FE-A689-01E5E839DDC4}">
      <dgm:prSet/>
      <dgm:spPr/>
      <dgm:t>
        <a:bodyPr/>
        <a:lstStyle/>
        <a:p>
          <a:endParaRPr lang="en-US"/>
        </a:p>
      </dgm:t>
    </dgm:pt>
    <dgm:pt modelId="{D0D7AC75-3FE5-4CA6-A58C-15DF56EC26D3}" type="sibTrans" cxnId="{CB34CC81-02E4-47FE-A689-01E5E839DDC4}">
      <dgm:prSet/>
      <dgm:spPr/>
      <dgm:t>
        <a:bodyPr/>
        <a:lstStyle/>
        <a:p>
          <a:endParaRPr lang="en-US"/>
        </a:p>
      </dgm:t>
    </dgm:pt>
    <dgm:pt modelId="{71A29B61-E71D-41CA-BD8A-7A70E9A325B1}">
      <dgm:prSet/>
      <dgm:spPr/>
      <dgm:t>
        <a:bodyPr/>
        <a:lstStyle/>
        <a:p>
          <a:r>
            <a:rPr lang="en-GB" b="1"/>
            <a:t>Beniamin Avram - 2131588</a:t>
          </a:r>
          <a:endParaRPr lang="en-US"/>
        </a:p>
      </dgm:t>
    </dgm:pt>
    <dgm:pt modelId="{834C0633-EF98-4416-AE8C-72500D33F15A}" type="parTrans" cxnId="{DB1F39E2-4ED8-477A-BD32-F753F9A7EB74}">
      <dgm:prSet/>
      <dgm:spPr/>
      <dgm:t>
        <a:bodyPr/>
        <a:lstStyle/>
        <a:p>
          <a:endParaRPr lang="en-US"/>
        </a:p>
      </dgm:t>
    </dgm:pt>
    <dgm:pt modelId="{0B891795-B6A6-46BE-A7C8-4AEFF913716D}" type="sibTrans" cxnId="{DB1F39E2-4ED8-477A-BD32-F753F9A7EB74}">
      <dgm:prSet/>
      <dgm:spPr/>
      <dgm:t>
        <a:bodyPr/>
        <a:lstStyle/>
        <a:p>
          <a:endParaRPr lang="en-US"/>
        </a:p>
      </dgm:t>
    </dgm:pt>
    <dgm:pt modelId="{04A479B5-A341-4B19-999E-E761F4DE04AF}">
      <dgm:prSet/>
      <dgm:spPr/>
      <dgm:t>
        <a:bodyPr/>
        <a:lstStyle/>
        <a:p>
          <a:r>
            <a:rPr lang="en-GB" b="1"/>
            <a:t>Elena Mihaela Radu - 2126383</a:t>
          </a:r>
          <a:endParaRPr lang="en-US"/>
        </a:p>
      </dgm:t>
    </dgm:pt>
    <dgm:pt modelId="{B88427AF-E5B5-45CC-A5F3-877591864BEF}" type="parTrans" cxnId="{F1E7562B-A752-410F-AF21-00924F765D9E}">
      <dgm:prSet/>
      <dgm:spPr/>
      <dgm:t>
        <a:bodyPr/>
        <a:lstStyle/>
        <a:p>
          <a:endParaRPr lang="en-US"/>
        </a:p>
      </dgm:t>
    </dgm:pt>
    <dgm:pt modelId="{D8D6D9A0-D10F-4FDE-B9B9-B0B28CC11C70}" type="sibTrans" cxnId="{F1E7562B-A752-410F-AF21-00924F765D9E}">
      <dgm:prSet/>
      <dgm:spPr/>
      <dgm:t>
        <a:bodyPr/>
        <a:lstStyle/>
        <a:p>
          <a:endParaRPr lang="en-US"/>
        </a:p>
      </dgm:t>
    </dgm:pt>
    <dgm:pt modelId="{FADDE4F4-7E89-49B4-A6F5-DA1432DD8B8C}">
      <dgm:prSet/>
      <dgm:spPr/>
      <dgm:t>
        <a:bodyPr/>
        <a:lstStyle/>
        <a:p>
          <a:r>
            <a:rPr lang="en-GB" b="1"/>
            <a:t>Flavius – Daniel Pruna – 2129728</a:t>
          </a:r>
          <a:endParaRPr lang="en-US"/>
        </a:p>
      </dgm:t>
    </dgm:pt>
    <dgm:pt modelId="{041587C9-C107-4CBB-87F2-61695F769A9E}" type="parTrans" cxnId="{C89E299B-C491-4AA2-A68B-594B0A6AB48E}">
      <dgm:prSet/>
      <dgm:spPr/>
      <dgm:t>
        <a:bodyPr/>
        <a:lstStyle/>
        <a:p>
          <a:endParaRPr lang="en-US"/>
        </a:p>
      </dgm:t>
    </dgm:pt>
    <dgm:pt modelId="{3ECCC9DF-3E26-40A3-8EC4-24CED8743193}" type="sibTrans" cxnId="{C89E299B-C491-4AA2-A68B-594B0A6AB48E}">
      <dgm:prSet/>
      <dgm:spPr/>
      <dgm:t>
        <a:bodyPr/>
        <a:lstStyle/>
        <a:p>
          <a:endParaRPr lang="en-US"/>
        </a:p>
      </dgm:t>
    </dgm:pt>
    <dgm:pt modelId="{04CE02C5-7FBE-4F76-8C59-9F2C6320C7BA}" type="pres">
      <dgm:prSet presAssocID="{BE979E35-2377-45AC-8896-4A92C78F2E75}" presName="linear" presStyleCnt="0">
        <dgm:presLayoutVars>
          <dgm:animLvl val="lvl"/>
          <dgm:resizeHandles val="exact"/>
        </dgm:presLayoutVars>
      </dgm:prSet>
      <dgm:spPr/>
    </dgm:pt>
    <dgm:pt modelId="{8A76C9AC-8DDD-45A5-9CB1-78C32A657111}" type="pres">
      <dgm:prSet presAssocID="{43062550-B896-47F8-BA25-C633DEA56642}" presName="parentText" presStyleLbl="node1" presStyleIdx="0" presStyleCnt="6">
        <dgm:presLayoutVars>
          <dgm:chMax val="0"/>
          <dgm:bulletEnabled val="1"/>
        </dgm:presLayoutVars>
      </dgm:prSet>
      <dgm:spPr/>
    </dgm:pt>
    <dgm:pt modelId="{B9817B2E-0F82-4932-920A-142CF948CD37}" type="pres">
      <dgm:prSet presAssocID="{BCD0CD73-D22A-4445-9477-CB128EAA1B7A}" presName="spacer" presStyleCnt="0"/>
      <dgm:spPr/>
    </dgm:pt>
    <dgm:pt modelId="{DA9C20B3-AE25-4F74-B335-6432F9CCBE8A}" type="pres">
      <dgm:prSet presAssocID="{E3D34340-E0C7-402A-8206-33EF5CE9950D}" presName="parentText" presStyleLbl="node1" presStyleIdx="1" presStyleCnt="6">
        <dgm:presLayoutVars>
          <dgm:chMax val="0"/>
          <dgm:bulletEnabled val="1"/>
        </dgm:presLayoutVars>
      </dgm:prSet>
      <dgm:spPr/>
    </dgm:pt>
    <dgm:pt modelId="{5B54DE54-5AB7-47CF-8CD6-6AFACD71FB7B}" type="pres">
      <dgm:prSet presAssocID="{5E0393E1-297C-480E-B2B2-E2A54A2CC57C}" presName="spacer" presStyleCnt="0"/>
      <dgm:spPr/>
    </dgm:pt>
    <dgm:pt modelId="{16586CCF-9537-4C31-A5FE-406B89061FAC}" type="pres">
      <dgm:prSet presAssocID="{78350D68-2948-473E-BF6E-754824996C49}" presName="parentText" presStyleLbl="node1" presStyleIdx="2" presStyleCnt="6">
        <dgm:presLayoutVars>
          <dgm:chMax val="0"/>
          <dgm:bulletEnabled val="1"/>
        </dgm:presLayoutVars>
      </dgm:prSet>
      <dgm:spPr/>
    </dgm:pt>
    <dgm:pt modelId="{05BD9B55-5860-4DAF-AB12-529F5B66ECD4}" type="pres">
      <dgm:prSet presAssocID="{D0D7AC75-3FE5-4CA6-A58C-15DF56EC26D3}" presName="spacer" presStyleCnt="0"/>
      <dgm:spPr/>
    </dgm:pt>
    <dgm:pt modelId="{793EAA15-8A83-4A3A-8E00-5C04D44D2A64}" type="pres">
      <dgm:prSet presAssocID="{71A29B61-E71D-41CA-BD8A-7A70E9A325B1}" presName="parentText" presStyleLbl="node1" presStyleIdx="3" presStyleCnt="6">
        <dgm:presLayoutVars>
          <dgm:chMax val="0"/>
          <dgm:bulletEnabled val="1"/>
        </dgm:presLayoutVars>
      </dgm:prSet>
      <dgm:spPr/>
    </dgm:pt>
    <dgm:pt modelId="{120E34C6-7AC5-47D1-81CB-6ED164F9446C}" type="pres">
      <dgm:prSet presAssocID="{0B891795-B6A6-46BE-A7C8-4AEFF913716D}" presName="spacer" presStyleCnt="0"/>
      <dgm:spPr/>
    </dgm:pt>
    <dgm:pt modelId="{3B3482B7-3C42-40B4-AC38-9F3BFD59E1D2}" type="pres">
      <dgm:prSet presAssocID="{04A479B5-A341-4B19-999E-E761F4DE04AF}" presName="parentText" presStyleLbl="node1" presStyleIdx="4" presStyleCnt="6">
        <dgm:presLayoutVars>
          <dgm:chMax val="0"/>
          <dgm:bulletEnabled val="1"/>
        </dgm:presLayoutVars>
      </dgm:prSet>
      <dgm:spPr/>
    </dgm:pt>
    <dgm:pt modelId="{0B769560-D849-4904-B788-8D528BC3618B}" type="pres">
      <dgm:prSet presAssocID="{D8D6D9A0-D10F-4FDE-B9B9-B0B28CC11C70}" presName="spacer" presStyleCnt="0"/>
      <dgm:spPr/>
    </dgm:pt>
    <dgm:pt modelId="{8C5149E2-3FDD-4F36-BDF6-188E40778897}" type="pres">
      <dgm:prSet presAssocID="{FADDE4F4-7E89-49B4-A6F5-DA1432DD8B8C}" presName="parentText" presStyleLbl="node1" presStyleIdx="5" presStyleCnt="6">
        <dgm:presLayoutVars>
          <dgm:chMax val="0"/>
          <dgm:bulletEnabled val="1"/>
        </dgm:presLayoutVars>
      </dgm:prSet>
      <dgm:spPr/>
    </dgm:pt>
  </dgm:ptLst>
  <dgm:cxnLst>
    <dgm:cxn modelId="{211D490B-91F8-459B-BC5C-54EDD6796FC2}" srcId="{BE979E35-2377-45AC-8896-4A92C78F2E75}" destId="{E3D34340-E0C7-402A-8206-33EF5CE9950D}" srcOrd="1" destOrd="0" parTransId="{BDE10ADE-908E-4FC3-A2E8-6C1570F68894}" sibTransId="{5E0393E1-297C-480E-B2B2-E2A54A2CC57C}"/>
    <dgm:cxn modelId="{F1E7562B-A752-410F-AF21-00924F765D9E}" srcId="{BE979E35-2377-45AC-8896-4A92C78F2E75}" destId="{04A479B5-A341-4B19-999E-E761F4DE04AF}" srcOrd="4" destOrd="0" parTransId="{B88427AF-E5B5-45CC-A5F3-877591864BEF}" sibTransId="{D8D6D9A0-D10F-4FDE-B9B9-B0B28CC11C70}"/>
    <dgm:cxn modelId="{48E47B35-E431-4843-B253-A3180B88B2FE}" type="presOf" srcId="{BE979E35-2377-45AC-8896-4A92C78F2E75}" destId="{04CE02C5-7FBE-4F76-8C59-9F2C6320C7BA}" srcOrd="0" destOrd="0" presId="urn:microsoft.com/office/officeart/2005/8/layout/vList2"/>
    <dgm:cxn modelId="{CB34CC81-02E4-47FE-A689-01E5E839DDC4}" srcId="{BE979E35-2377-45AC-8896-4A92C78F2E75}" destId="{78350D68-2948-473E-BF6E-754824996C49}" srcOrd="2" destOrd="0" parTransId="{C8550C01-945C-44B1-8BBD-E12CF9A635D4}" sibTransId="{D0D7AC75-3FE5-4CA6-A58C-15DF56EC26D3}"/>
    <dgm:cxn modelId="{7C8CE993-5089-48DB-B1E4-B9464735B1E5}" type="presOf" srcId="{43062550-B896-47F8-BA25-C633DEA56642}" destId="{8A76C9AC-8DDD-45A5-9CB1-78C32A657111}" srcOrd="0" destOrd="0" presId="urn:microsoft.com/office/officeart/2005/8/layout/vList2"/>
    <dgm:cxn modelId="{C89E299B-C491-4AA2-A68B-594B0A6AB48E}" srcId="{BE979E35-2377-45AC-8896-4A92C78F2E75}" destId="{FADDE4F4-7E89-49B4-A6F5-DA1432DD8B8C}" srcOrd="5" destOrd="0" parTransId="{041587C9-C107-4CBB-87F2-61695F769A9E}" sibTransId="{3ECCC9DF-3E26-40A3-8EC4-24CED8743193}"/>
    <dgm:cxn modelId="{FD0E349B-7837-4D9B-80EF-E17F9CB22884}" type="presOf" srcId="{71A29B61-E71D-41CA-BD8A-7A70E9A325B1}" destId="{793EAA15-8A83-4A3A-8E00-5C04D44D2A64}" srcOrd="0" destOrd="0" presId="urn:microsoft.com/office/officeart/2005/8/layout/vList2"/>
    <dgm:cxn modelId="{7E1A3BBC-72D8-45F1-BB2D-DE58E2335C55}" type="presOf" srcId="{04A479B5-A341-4B19-999E-E761F4DE04AF}" destId="{3B3482B7-3C42-40B4-AC38-9F3BFD59E1D2}" srcOrd="0" destOrd="0" presId="urn:microsoft.com/office/officeart/2005/8/layout/vList2"/>
    <dgm:cxn modelId="{DB1F39E2-4ED8-477A-BD32-F753F9A7EB74}" srcId="{BE979E35-2377-45AC-8896-4A92C78F2E75}" destId="{71A29B61-E71D-41CA-BD8A-7A70E9A325B1}" srcOrd="3" destOrd="0" parTransId="{834C0633-EF98-4416-AE8C-72500D33F15A}" sibTransId="{0B891795-B6A6-46BE-A7C8-4AEFF913716D}"/>
    <dgm:cxn modelId="{EFC787EE-DFC0-44C1-B70A-F0CC79DC7657}" type="presOf" srcId="{E3D34340-E0C7-402A-8206-33EF5CE9950D}" destId="{DA9C20B3-AE25-4F74-B335-6432F9CCBE8A}" srcOrd="0" destOrd="0" presId="urn:microsoft.com/office/officeart/2005/8/layout/vList2"/>
    <dgm:cxn modelId="{C758D3F5-18A0-46C2-9D61-A4693B983317}" srcId="{BE979E35-2377-45AC-8896-4A92C78F2E75}" destId="{43062550-B896-47F8-BA25-C633DEA56642}" srcOrd="0" destOrd="0" parTransId="{27E61DF8-7C87-4597-83D0-C35984410E01}" sibTransId="{BCD0CD73-D22A-4445-9477-CB128EAA1B7A}"/>
    <dgm:cxn modelId="{B697E3F6-03D3-4087-B074-E8339CF9B0C2}" type="presOf" srcId="{FADDE4F4-7E89-49B4-A6F5-DA1432DD8B8C}" destId="{8C5149E2-3FDD-4F36-BDF6-188E40778897}" srcOrd="0" destOrd="0" presId="urn:microsoft.com/office/officeart/2005/8/layout/vList2"/>
    <dgm:cxn modelId="{CABF66F9-8245-498D-9AA6-02CCAA9C56BB}" type="presOf" srcId="{78350D68-2948-473E-BF6E-754824996C49}" destId="{16586CCF-9537-4C31-A5FE-406B89061FAC}" srcOrd="0" destOrd="0" presId="urn:microsoft.com/office/officeart/2005/8/layout/vList2"/>
    <dgm:cxn modelId="{39DEA786-3EFD-4DFA-99BC-2096A6524203}" type="presParOf" srcId="{04CE02C5-7FBE-4F76-8C59-9F2C6320C7BA}" destId="{8A76C9AC-8DDD-45A5-9CB1-78C32A657111}" srcOrd="0" destOrd="0" presId="urn:microsoft.com/office/officeart/2005/8/layout/vList2"/>
    <dgm:cxn modelId="{5F3D3ACC-DE90-4AC9-8B7D-B2410D2BBBE0}" type="presParOf" srcId="{04CE02C5-7FBE-4F76-8C59-9F2C6320C7BA}" destId="{B9817B2E-0F82-4932-920A-142CF948CD37}" srcOrd="1" destOrd="0" presId="urn:microsoft.com/office/officeart/2005/8/layout/vList2"/>
    <dgm:cxn modelId="{5F464780-1EF0-44D2-8228-D26C3885CE1B}" type="presParOf" srcId="{04CE02C5-7FBE-4F76-8C59-9F2C6320C7BA}" destId="{DA9C20B3-AE25-4F74-B335-6432F9CCBE8A}" srcOrd="2" destOrd="0" presId="urn:microsoft.com/office/officeart/2005/8/layout/vList2"/>
    <dgm:cxn modelId="{DD50E3BC-4128-4CB3-BA1C-AE28EF9E6D73}" type="presParOf" srcId="{04CE02C5-7FBE-4F76-8C59-9F2C6320C7BA}" destId="{5B54DE54-5AB7-47CF-8CD6-6AFACD71FB7B}" srcOrd="3" destOrd="0" presId="urn:microsoft.com/office/officeart/2005/8/layout/vList2"/>
    <dgm:cxn modelId="{0F39C9BF-6413-4D03-9F9C-E0FD48AF92B6}" type="presParOf" srcId="{04CE02C5-7FBE-4F76-8C59-9F2C6320C7BA}" destId="{16586CCF-9537-4C31-A5FE-406B89061FAC}" srcOrd="4" destOrd="0" presId="urn:microsoft.com/office/officeart/2005/8/layout/vList2"/>
    <dgm:cxn modelId="{906A81FB-1FD7-44C2-8AEA-A5E06DC4E206}" type="presParOf" srcId="{04CE02C5-7FBE-4F76-8C59-9F2C6320C7BA}" destId="{05BD9B55-5860-4DAF-AB12-529F5B66ECD4}" srcOrd="5" destOrd="0" presId="urn:microsoft.com/office/officeart/2005/8/layout/vList2"/>
    <dgm:cxn modelId="{2F4369F8-9369-4508-8F16-40C42DEA6F78}" type="presParOf" srcId="{04CE02C5-7FBE-4F76-8C59-9F2C6320C7BA}" destId="{793EAA15-8A83-4A3A-8E00-5C04D44D2A64}" srcOrd="6" destOrd="0" presId="urn:microsoft.com/office/officeart/2005/8/layout/vList2"/>
    <dgm:cxn modelId="{97EF09B5-6DDA-45B1-98B6-6D74ED874420}" type="presParOf" srcId="{04CE02C5-7FBE-4F76-8C59-9F2C6320C7BA}" destId="{120E34C6-7AC5-47D1-81CB-6ED164F9446C}" srcOrd="7" destOrd="0" presId="urn:microsoft.com/office/officeart/2005/8/layout/vList2"/>
    <dgm:cxn modelId="{5C2703ED-59CF-4F3D-AB23-A723219FE916}" type="presParOf" srcId="{04CE02C5-7FBE-4F76-8C59-9F2C6320C7BA}" destId="{3B3482B7-3C42-40B4-AC38-9F3BFD59E1D2}" srcOrd="8" destOrd="0" presId="urn:microsoft.com/office/officeart/2005/8/layout/vList2"/>
    <dgm:cxn modelId="{C3BBB7D7-E472-48C9-9DB7-6BBDCED091A0}" type="presParOf" srcId="{04CE02C5-7FBE-4F76-8C59-9F2C6320C7BA}" destId="{0B769560-D849-4904-B788-8D528BC3618B}" srcOrd="9" destOrd="0" presId="urn:microsoft.com/office/officeart/2005/8/layout/vList2"/>
    <dgm:cxn modelId="{5DD53EDB-85BB-4449-99CF-A08820FF4326}" type="presParOf" srcId="{04CE02C5-7FBE-4F76-8C59-9F2C6320C7BA}" destId="{8C5149E2-3FDD-4F36-BDF6-188E4077889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76C9AC-8DDD-45A5-9CB1-78C32A657111}">
      <dsp:nvSpPr>
        <dsp:cNvPr id="0" name=""/>
        <dsp:cNvSpPr/>
      </dsp:nvSpPr>
      <dsp:spPr>
        <a:xfrm>
          <a:off x="0" y="190442"/>
          <a:ext cx="4310716"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Lecturer: Md. Nazmul Hasan</a:t>
          </a:r>
          <a:endParaRPr lang="en-US" sz="2000" kern="1200"/>
        </a:p>
      </dsp:txBody>
      <dsp:txXfrm>
        <a:off x="23417" y="213859"/>
        <a:ext cx="4263882" cy="432866"/>
      </dsp:txXfrm>
    </dsp:sp>
    <dsp:sp modelId="{DA9C20B3-AE25-4F74-B335-6432F9CCBE8A}">
      <dsp:nvSpPr>
        <dsp:cNvPr id="0" name=""/>
        <dsp:cNvSpPr/>
      </dsp:nvSpPr>
      <dsp:spPr>
        <a:xfrm>
          <a:off x="0" y="727742"/>
          <a:ext cx="4310716" cy="47970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Module Code: BMSW4006</a:t>
          </a:r>
          <a:endParaRPr lang="en-US" sz="2000" kern="1200"/>
        </a:p>
      </dsp:txBody>
      <dsp:txXfrm>
        <a:off x="23417" y="751159"/>
        <a:ext cx="4263882" cy="432866"/>
      </dsp:txXfrm>
    </dsp:sp>
    <dsp:sp modelId="{16586CCF-9537-4C31-A5FE-406B89061FAC}">
      <dsp:nvSpPr>
        <dsp:cNvPr id="0" name=""/>
        <dsp:cNvSpPr/>
      </dsp:nvSpPr>
      <dsp:spPr>
        <a:xfrm>
          <a:off x="0" y="1265042"/>
          <a:ext cx="4310716" cy="47970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Alexandra – Valentina Ghita -2127554</a:t>
          </a:r>
          <a:endParaRPr lang="en-US" sz="2000" kern="1200"/>
        </a:p>
      </dsp:txBody>
      <dsp:txXfrm>
        <a:off x="23417" y="1288459"/>
        <a:ext cx="4263882" cy="432866"/>
      </dsp:txXfrm>
    </dsp:sp>
    <dsp:sp modelId="{793EAA15-8A83-4A3A-8E00-5C04D44D2A64}">
      <dsp:nvSpPr>
        <dsp:cNvPr id="0" name=""/>
        <dsp:cNvSpPr/>
      </dsp:nvSpPr>
      <dsp:spPr>
        <a:xfrm>
          <a:off x="0" y="1802342"/>
          <a:ext cx="4310716" cy="47970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Beniamin Avram - 2131588</a:t>
          </a:r>
          <a:endParaRPr lang="en-US" sz="2000" kern="1200"/>
        </a:p>
      </dsp:txBody>
      <dsp:txXfrm>
        <a:off x="23417" y="1825759"/>
        <a:ext cx="4263882" cy="432866"/>
      </dsp:txXfrm>
    </dsp:sp>
    <dsp:sp modelId="{3B3482B7-3C42-40B4-AC38-9F3BFD59E1D2}">
      <dsp:nvSpPr>
        <dsp:cNvPr id="0" name=""/>
        <dsp:cNvSpPr/>
      </dsp:nvSpPr>
      <dsp:spPr>
        <a:xfrm>
          <a:off x="0" y="2339642"/>
          <a:ext cx="4310716" cy="47970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Elena Mihaela Radu - 2126383</a:t>
          </a:r>
          <a:endParaRPr lang="en-US" sz="2000" kern="1200"/>
        </a:p>
      </dsp:txBody>
      <dsp:txXfrm>
        <a:off x="23417" y="2363059"/>
        <a:ext cx="4263882" cy="432866"/>
      </dsp:txXfrm>
    </dsp:sp>
    <dsp:sp modelId="{8C5149E2-3FDD-4F36-BDF6-188E40778897}">
      <dsp:nvSpPr>
        <dsp:cNvPr id="0" name=""/>
        <dsp:cNvSpPr/>
      </dsp:nvSpPr>
      <dsp:spPr>
        <a:xfrm>
          <a:off x="0" y="2876942"/>
          <a:ext cx="4310716" cy="4797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Flavius – Daniel Pruna – 2129728</a:t>
          </a:r>
          <a:endParaRPr lang="en-US" sz="2000" kern="1200"/>
        </a:p>
      </dsp:txBody>
      <dsp:txXfrm>
        <a:off x="23417" y="2900359"/>
        <a:ext cx="4263882"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B10EDA-8B50-4D06-A3C3-EDC074AF8CB2}" type="datetimeFigureOut">
              <a:rPr lang="en-GB" smtClean="0"/>
              <a:t>16/03/2023</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8D96B5-01FC-4EB2-9630-D3703546BE22}" type="slidenum">
              <a:rPr lang="en-GB" smtClean="0"/>
              <a:t>‹#›</a:t>
            </a:fld>
            <a:endParaRPr lang="en-GB"/>
          </a:p>
        </p:txBody>
      </p:sp>
    </p:spTree>
    <p:extLst>
      <p:ext uri="{BB962C8B-B14F-4D97-AF65-F5344CB8AC3E}">
        <p14:creationId xmlns:p14="http://schemas.microsoft.com/office/powerpoint/2010/main" val="305057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ing.com/images/search?q=pet+grooming+pictures&amp;form=HDRSC4&amp;first=1"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bing.com/images/search?q=pet+grooming+pictures&amp;form=HDRSC4&amp;first=1"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ing.com/images/search?q=pet+grooming+pictures&amp;form=HDRSC4&amp;first=1"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bing.com/images/search?q=friends-forever-6-in-1-professional-pet-grooming-kit-box-cats-dogs-nail-1024x985&amp;form=HDRSC4&amp;first=1"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bing.com/images/search?q=pet+grooming+car+pictures&amp;form=HDRSC4&amp;first=1"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bing.com/images/search?view=detailV2&amp;ccid=uRbIdUNV&amp;id=A37EE616E6363E98EFBDB8D87F3FA99D03838260&amp;thid=OIP.uRbIdUNVhtNk4E-WRDQKIQHaEo&amp;mediaurl=https%3a%2f%2ffabrikbrands.com%2fwp-content%2fuploads%2fMarketing-Audit-1.jpg&amp;cdnurl=https%3a%2f%2fth.bing.com%2fth%2fid%2fR.b916c875435586d364e04f9644340a21%3frik%3dYIKDA52pP3%252fYuA%26pid%3dImgRaw%26r%3d0&amp;exph=1400&amp;expw=2240&amp;q=market+audit+pictures&amp;simid=608043180616780437&amp;FORM=IRPRST&amp;ck=D140DF7B93FD6B13DBE52F90ECFABBAD&amp;selectedIndex=2&amp;ajaxhist=0&amp;ajaxserp=0"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a:t>Picture source: </a:t>
            </a:r>
            <a:r>
              <a:rPr lang="en-GB" dirty="0">
                <a:hlinkClick r:id="rId3"/>
              </a:rPr>
              <a:t>pet grooming pictures - Bing images</a:t>
            </a:r>
            <a:r>
              <a:rPr lang="en-GB" dirty="0"/>
              <a:t>, accessed to 15/03/2023</a:t>
            </a:r>
          </a:p>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3</a:t>
            </a:fld>
            <a:endParaRPr lang="en-GB"/>
          </a:p>
        </p:txBody>
      </p:sp>
    </p:spTree>
    <p:extLst>
      <p:ext uri="{BB962C8B-B14F-4D97-AF65-F5344CB8AC3E}">
        <p14:creationId xmlns:p14="http://schemas.microsoft.com/office/powerpoint/2010/main" val="3112900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a:t>Picture source: </a:t>
            </a:r>
            <a:r>
              <a:rPr lang="en-GB" dirty="0">
                <a:hlinkClick r:id="rId3"/>
              </a:rPr>
              <a:t>pet grooming pictures - Bing images</a:t>
            </a:r>
            <a:r>
              <a:rPr lang="en-GB" dirty="0"/>
              <a:t>, accessed to 15/03/2023</a:t>
            </a:r>
          </a:p>
          <a:p>
            <a:endParaRPr lang="en-GB" dirty="0"/>
          </a:p>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4</a:t>
            </a:fld>
            <a:endParaRPr lang="en-GB"/>
          </a:p>
        </p:txBody>
      </p:sp>
    </p:spTree>
    <p:extLst>
      <p:ext uri="{BB962C8B-B14F-4D97-AF65-F5344CB8AC3E}">
        <p14:creationId xmlns:p14="http://schemas.microsoft.com/office/powerpoint/2010/main" val="896706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GB" dirty="0"/>
              <a:t>Picture source: </a:t>
            </a:r>
            <a:r>
              <a:rPr lang="en-GB" dirty="0">
                <a:hlinkClick r:id="rId3"/>
              </a:rPr>
              <a:t>pet grooming pictures - Bing images</a:t>
            </a:r>
            <a:r>
              <a:rPr lang="en-GB" dirty="0"/>
              <a:t>, accessed to 15/03/2023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Picture source: </a:t>
            </a:r>
            <a:r>
              <a:rPr lang="en-GB" dirty="0">
                <a:hlinkClick r:id="rId4"/>
              </a:rPr>
              <a:t>friends-forever-6-in-1-professional-pet-grooming-kit-box-cats-dogs-nail-1024x985 - Bing images</a:t>
            </a:r>
            <a:r>
              <a:rPr lang="en-GB" dirty="0"/>
              <a:t>, accessed to 15/03/2023</a:t>
            </a:r>
          </a:p>
          <a:p>
            <a:endParaRPr lang="en-GB" dirty="0"/>
          </a:p>
          <a:p>
            <a:endParaRPr lang="en-GB" dirty="0"/>
          </a:p>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6</a:t>
            </a:fld>
            <a:endParaRPr lang="en-GB"/>
          </a:p>
        </p:txBody>
      </p:sp>
    </p:spTree>
    <p:extLst>
      <p:ext uri="{BB962C8B-B14F-4D97-AF65-F5344CB8AC3E}">
        <p14:creationId xmlns:p14="http://schemas.microsoft.com/office/powerpoint/2010/main" val="598984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Picture source: </a:t>
            </a:r>
            <a:r>
              <a:rPr lang="en-GB" dirty="0">
                <a:hlinkClick r:id="rId3"/>
              </a:rPr>
              <a:t>pet grooming car pictures - Bing images</a:t>
            </a:r>
            <a:r>
              <a:rPr lang="en-GB" dirty="0"/>
              <a:t>, accessed to 15/03/2023</a:t>
            </a:r>
          </a:p>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8</a:t>
            </a:fld>
            <a:endParaRPr lang="en-GB"/>
          </a:p>
        </p:txBody>
      </p:sp>
    </p:spTree>
    <p:extLst>
      <p:ext uri="{BB962C8B-B14F-4D97-AF65-F5344CB8AC3E}">
        <p14:creationId xmlns:p14="http://schemas.microsoft.com/office/powerpoint/2010/main" val="1360209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Picture source: </a:t>
            </a:r>
            <a:r>
              <a:rPr lang="en-GB" dirty="0">
                <a:hlinkClick r:id="rId3"/>
              </a:rPr>
              <a:t>market audit pictures - Bing images</a:t>
            </a:r>
            <a:r>
              <a:rPr lang="en-GB" dirty="0"/>
              <a:t>, accessed to 15/03/2023</a:t>
            </a:r>
          </a:p>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9</a:t>
            </a:fld>
            <a:endParaRPr lang="en-GB"/>
          </a:p>
        </p:txBody>
      </p:sp>
    </p:spTree>
    <p:extLst>
      <p:ext uri="{BB962C8B-B14F-4D97-AF65-F5344CB8AC3E}">
        <p14:creationId xmlns:p14="http://schemas.microsoft.com/office/powerpoint/2010/main" val="9333933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12</a:t>
            </a:fld>
            <a:endParaRPr lang="en-GB"/>
          </a:p>
        </p:txBody>
      </p:sp>
    </p:spTree>
    <p:extLst>
      <p:ext uri="{BB962C8B-B14F-4D97-AF65-F5344CB8AC3E}">
        <p14:creationId xmlns:p14="http://schemas.microsoft.com/office/powerpoint/2010/main" val="3372521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218D96B5-01FC-4EB2-9630-D3703546BE22}" type="slidenum">
              <a:rPr lang="en-GB" smtClean="0"/>
              <a:t>13</a:t>
            </a:fld>
            <a:endParaRPr lang="en-GB"/>
          </a:p>
        </p:txBody>
      </p:sp>
    </p:spTree>
    <p:extLst>
      <p:ext uri="{BB962C8B-B14F-4D97-AF65-F5344CB8AC3E}">
        <p14:creationId xmlns:p14="http://schemas.microsoft.com/office/powerpoint/2010/main" val="68331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1218987" rtl="0" eaLnBrk="1" fontAlgn="auto" latinLnBrk="0" hangingPunct="1">
              <a:lnSpc>
                <a:spcPct val="100000"/>
              </a:lnSpc>
              <a:spcBef>
                <a:spcPts val="0"/>
              </a:spcBef>
              <a:spcAft>
                <a:spcPts val="0"/>
              </a:spcAft>
              <a:buClrTx/>
              <a:buSzTx/>
              <a:buFontTx/>
              <a:buNone/>
              <a:tabLst/>
              <a:defRPr/>
            </a:pPr>
            <a:fld id="{CA2D21D1-52E2-420B-B491-CFF6D7BB79F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1218987"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5321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DFDCC-7F5E-CA43-C092-A3F2BA22E6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37821D-B4DA-E7AA-1CA5-9769034EA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647C8-D6BE-D033-5071-A7C3A568F218}"/>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442C3EAA-636B-1FE6-904D-225C943C91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5FAE53-89A6-CCEA-D3C6-CF19F17C9FAA}"/>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394907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15F1E-6221-8296-6421-7E1825702D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47D021-7A0D-F1D6-A162-335AF3C104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C3136-9B87-6065-B9EC-B9A7A12F42EA}"/>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A83C0C46-1C03-48BD-E61D-E75833013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3CBCB-BBC6-DABC-8D5A-79FEC413EE80}"/>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4180575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918-AB1C-26FE-F168-D8D01D9667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401010-E863-4167-75EF-C92201D298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B49D09-DEA4-655E-8B27-2A50202311AB}"/>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6DB552F2-800E-A77A-1C7C-21BF8E219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F4D74B-9E24-3A76-6B23-89DF8CBFEC14}"/>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3137398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499F3-3283-7D5A-79EB-9C562B5F27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95ED3E-5171-2C09-BEA3-6CAB5CF513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4C242A-BD14-8667-D10F-0531F5C5ACF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1485F7-E207-0D86-4B6B-62B89E786F9F}"/>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6" name="Footer Placeholder 5">
            <a:extLst>
              <a:ext uri="{FF2B5EF4-FFF2-40B4-BE49-F238E27FC236}">
                <a16:creationId xmlns:a16="http://schemas.microsoft.com/office/drawing/2014/main" id="{50DB2535-928D-07D5-4D6B-3ABDAB77CF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43C30-07F8-87E4-5A4D-81FCD2CAA94C}"/>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889032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EF9C-7919-390E-C053-90FE520C68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699978-A482-D60F-2B2E-D840B3AC8E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6BB4FF-6321-9BB9-C200-0E0AD5B449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5CDFC4-C85E-82E0-AF42-554619062A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3E39EC-C3D3-985D-4685-0769C95305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916407-2265-14EC-7FE8-9D2DBB1EB2DD}"/>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8" name="Footer Placeholder 7">
            <a:extLst>
              <a:ext uri="{FF2B5EF4-FFF2-40B4-BE49-F238E27FC236}">
                <a16:creationId xmlns:a16="http://schemas.microsoft.com/office/drawing/2014/main" id="{4943A778-E243-F573-C522-D1374C2E16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8EDC1C-FF7F-11BA-5CA0-4FF2F0DE0492}"/>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2770170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51112-3D39-E36F-4FB5-9526E3876D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5551E5-4CB1-21E9-025B-2EDD39C9C2D3}"/>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4" name="Footer Placeholder 3">
            <a:extLst>
              <a:ext uri="{FF2B5EF4-FFF2-40B4-BE49-F238E27FC236}">
                <a16:creationId xmlns:a16="http://schemas.microsoft.com/office/drawing/2014/main" id="{3CE7A8EB-EAB7-C574-598D-77D3394FCA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58FD10-1059-FB02-CFBA-47762EFD205C}"/>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2218516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15DF12-0A31-2C22-AA16-4239B01CA8BB}"/>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3" name="Footer Placeholder 2">
            <a:extLst>
              <a:ext uri="{FF2B5EF4-FFF2-40B4-BE49-F238E27FC236}">
                <a16:creationId xmlns:a16="http://schemas.microsoft.com/office/drawing/2014/main" id="{3A311913-FC29-85F9-A00D-D81A869D6C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55BB0F-2DDF-A3A0-0750-0ACA6C4C33E8}"/>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2787976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181A-3894-ECAE-8D08-10FD55090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9DB47A-3701-FA17-08CB-76ACC17161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22B051-83D3-0B22-CEA6-2F3F81BEEC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EB26A9-A9E8-2CA2-58A9-5052C4A396F2}"/>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6" name="Footer Placeholder 5">
            <a:extLst>
              <a:ext uri="{FF2B5EF4-FFF2-40B4-BE49-F238E27FC236}">
                <a16:creationId xmlns:a16="http://schemas.microsoft.com/office/drawing/2014/main" id="{C7549EA2-DBF7-C7D1-DE20-81DED21839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16CD6A-FD77-4A26-EC76-AD4E61A4881C}"/>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781879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CCEE7-AD19-0D95-3AE5-0B07E168E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04D848-E0C3-0CEF-453A-DEFB204B2C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2DCA1C-916C-D3A3-5D44-9A73D9D1CC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06F4A8-330A-2748-CD70-5311BF3AEC7D}"/>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6" name="Footer Placeholder 5">
            <a:extLst>
              <a:ext uri="{FF2B5EF4-FFF2-40B4-BE49-F238E27FC236}">
                <a16:creationId xmlns:a16="http://schemas.microsoft.com/office/drawing/2014/main" id="{FD3E5D4B-2023-3384-9ACA-F64D901321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81C06C-511C-94FF-7E29-A8DAD46F11AE}"/>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2233222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67C18-36EA-73E4-DAFE-520AA2A940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224559-97F7-244E-2291-B314287DF2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DC232C-47D2-6D39-A4A9-4C14D812A088}"/>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ACC9A9E3-3ABC-7E26-A879-62B62073BC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94644-2CA2-1AAB-1B55-731A67EE5873}"/>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478659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353A6B-7F9A-E6D6-0279-B571AB68C6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55BAEA-37D0-49B1-83D3-6351AE880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92B268-CCCF-6A6F-F6B9-F8B47B7A68EC}"/>
              </a:ext>
            </a:extLst>
          </p:cNvPr>
          <p:cNvSpPr>
            <a:spLocks noGrp="1"/>
          </p:cNvSpPr>
          <p:nvPr>
            <p:ph type="dt" sz="half" idx="10"/>
          </p:nvPr>
        </p:nvSpPr>
        <p:spPr/>
        <p:txBody>
          <a:body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F73586F9-0065-FA1F-6FF4-B570D9D34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865E56-4198-4E93-B682-DFCE495C5EB2}"/>
              </a:ext>
            </a:extLst>
          </p:cNvPr>
          <p:cNvSpPr>
            <a:spLocks noGrp="1"/>
          </p:cNvSpPr>
          <p:nvPr>
            <p:ph type="sldNum" sz="quarter" idx="12"/>
          </p:nvPr>
        </p:nvSpPr>
        <p:spPr/>
        <p:txBody>
          <a:bodyPr/>
          <a:lstStyle/>
          <a:p>
            <a:fld id="{7A9A4C6E-14D7-4DDE-951E-B51CACC70B67}" type="slidenum">
              <a:rPr lang="en-GB" smtClean="0"/>
              <a:t>‹#›</a:t>
            </a:fld>
            <a:endParaRPr lang="en-GB"/>
          </a:p>
        </p:txBody>
      </p:sp>
    </p:spTree>
    <p:extLst>
      <p:ext uri="{BB962C8B-B14F-4D97-AF65-F5344CB8AC3E}">
        <p14:creationId xmlns:p14="http://schemas.microsoft.com/office/powerpoint/2010/main" val="242104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E834889-88A1-4E05-BE26-4B8479970F78}"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274255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834889-88A1-4E05-BE26-4B8479970F78}"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4107247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834889-88A1-4E05-BE26-4B8479970F78}"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42555352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E834889-88A1-4E05-BE26-4B8479970F78}"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18748210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E834889-88A1-4E05-BE26-4B8479970F78}" type="datetimeFigureOut">
              <a:rPr lang="en-US" smtClean="0"/>
              <a:t>3/16/2023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26328511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E834889-88A1-4E05-BE26-4B8479970F78}" type="datetimeFigureOut">
              <a:rPr lang="en-US" smtClean="0"/>
              <a:t>3/16/2023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20127897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834889-88A1-4E05-BE26-4B8479970F78}" type="datetimeFigureOut">
              <a:rPr lang="en-US" smtClean="0"/>
              <a:t>3/16/2023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27921913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834889-88A1-4E05-BE26-4B8479970F78}"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18571109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834889-88A1-4E05-BE26-4B8479970F78}"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15810109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834889-88A1-4E05-BE26-4B8479970F78}"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33986173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E834889-88A1-4E05-BE26-4B8479970F78}"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701D84C-9C77-4038-8AC7-641397FA4931}" type="slidenum">
              <a:rPr lang="en-US" smtClean="0"/>
              <a:t>‹#›</a:t>
            </a:fld>
            <a:endParaRPr lang="en-US"/>
          </a:p>
        </p:txBody>
      </p:sp>
    </p:spTree>
    <p:extLst>
      <p:ext uri="{BB962C8B-B14F-4D97-AF65-F5344CB8AC3E}">
        <p14:creationId xmlns:p14="http://schemas.microsoft.com/office/powerpoint/2010/main" val="38333823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slidemodel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218672" y="2870634"/>
            <a:ext cx="5932223" cy="711081"/>
          </a:xfrm>
          <a:prstGeom prst="rect">
            <a:avLst/>
          </a:prstGeom>
        </p:spPr>
        <p:txBody>
          <a:bodyPr>
            <a:normAutofit/>
          </a:bodyPr>
          <a:lstStyle>
            <a:lvl1pPr algn="ctr">
              <a:defRPr sz="3600" b="0">
                <a:solidFill>
                  <a:schemeClr val="bg1"/>
                </a:solidFill>
                <a:effectLst>
                  <a:outerShdw blurRad="38100" dist="38100" dir="2700000" algn="tl">
                    <a:srgbClr val="000000">
                      <a:alpha val="43137"/>
                    </a:srgbClr>
                  </a:outerShdw>
                </a:effectLst>
                <a:latin typeface="+mj-lt"/>
                <a:ea typeface="Open Sans" pitchFamily="34" charset="0"/>
                <a:cs typeface="Open Sans" pitchFamily="34" charset="0"/>
              </a:defRPr>
            </a:lvl1pPr>
          </a:lstStyle>
          <a:p>
            <a:r>
              <a:rPr lang="en-US"/>
              <a:t>SlideModel.com</a:t>
            </a:r>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25404F2-BE9A-4460-8815-8F645183555F}" type="datetimeFigureOut">
              <a:rPr lang="en-US" smtClean="0"/>
              <a:pPr/>
              <a:t>3/16/2023</a:t>
            </a:fld>
            <a:endParaRPr lang="en-US"/>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40625957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userDrawn="1"/>
        </p:nvSpPr>
        <p:spPr>
          <a:xfrm>
            <a:off x="1" y="3225800"/>
            <a:ext cx="12192000" cy="3632200"/>
          </a:xfrm>
          <a:prstGeom prst="rect">
            <a:avLst/>
          </a:prstGeom>
          <a:gradFill flip="none" rotWithShape="1">
            <a:gsLst>
              <a:gs pos="44000">
                <a:srgbClr val="CBCBCB">
                  <a:alpha val="22000"/>
                </a:srgbClr>
              </a:gs>
              <a:gs pos="100000">
                <a:srgbClr val="5F5F5F">
                  <a:alpha val="19000"/>
                </a:srgbClr>
              </a:gs>
              <a:gs pos="100000">
                <a:srgbClr val="FFFFFF">
                  <a:alpha val="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895"/>
            <a:endParaRPr lang="en-US" sz="2399">
              <a:solidFill>
                <a:prstClr val="white"/>
              </a:solidFill>
            </a:endParaRPr>
          </a:p>
        </p:txBody>
      </p:sp>
      <p:sp>
        <p:nvSpPr>
          <p:cNvPr id="2" name="Title 1"/>
          <p:cNvSpPr>
            <a:spLocks noGrp="1"/>
          </p:cNvSpPr>
          <p:nvPr>
            <p:ph type="ctrTitle"/>
          </p:nvPr>
        </p:nvSpPr>
        <p:spPr>
          <a:xfrm>
            <a:off x="914401" y="4987990"/>
            <a:ext cx="10363200" cy="610820"/>
          </a:xfrm>
        </p:spPr>
        <p:txBody>
          <a:bodyPr/>
          <a:lstStyle>
            <a:lvl1pPr algn="ctr">
              <a:defRPr lang="en-US" sz="3999" kern="1200" smtClean="0">
                <a:solidFill>
                  <a:schemeClr val="tx1">
                    <a:lumMod val="75000"/>
                    <a:lumOff val="25000"/>
                  </a:schemeClr>
                </a:solidFill>
                <a:latin typeface="+mj-lt"/>
                <a:ea typeface="+mj-ea"/>
                <a:cs typeface="+mj-cs"/>
              </a:defRPr>
            </a:lvl1pPr>
          </a:lstStyle>
          <a:p>
            <a:r>
              <a:rPr lang="en-US" dirty="0"/>
              <a:t>Click to edit Master title style</a:t>
            </a:r>
          </a:p>
        </p:txBody>
      </p:sp>
      <p:sp>
        <p:nvSpPr>
          <p:cNvPr id="3" name="Subtitle 2"/>
          <p:cNvSpPr>
            <a:spLocks noGrp="1"/>
          </p:cNvSpPr>
          <p:nvPr>
            <p:ph type="subTitle" idx="1"/>
          </p:nvPr>
        </p:nvSpPr>
        <p:spPr>
          <a:xfrm>
            <a:off x="1828800" y="5509360"/>
            <a:ext cx="8534401" cy="764440"/>
          </a:xfrm>
        </p:spPr>
        <p:txBody>
          <a:bodyPr>
            <a:normAutofit/>
          </a:bodyPr>
          <a:lstStyle>
            <a:lvl1pPr marL="0" indent="0" algn="ctr">
              <a:buNone/>
              <a:defRPr lang="en-US" sz="2399" kern="1200" smtClean="0">
                <a:solidFill>
                  <a:schemeClr val="tx1">
                    <a:lumMod val="65000"/>
                    <a:lumOff val="35000"/>
                  </a:schemeClr>
                </a:solidFill>
                <a:latin typeface="+mj-lt"/>
                <a:ea typeface="+mj-ea"/>
                <a:cs typeface="+mj-cs"/>
              </a:defRPr>
            </a:lvl1pPr>
            <a:lvl2pPr marL="609397" indent="0" algn="ctr">
              <a:buNone/>
              <a:defRPr>
                <a:solidFill>
                  <a:schemeClr val="tx1">
                    <a:tint val="75000"/>
                  </a:schemeClr>
                </a:solidFill>
              </a:defRPr>
            </a:lvl2pPr>
            <a:lvl3pPr marL="1218794" indent="0" algn="ctr">
              <a:buNone/>
              <a:defRPr>
                <a:solidFill>
                  <a:schemeClr val="tx1">
                    <a:tint val="75000"/>
                  </a:schemeClr>
                </a:solidFill>
              </a:defRPr>
            </a:lvl3pPr>
            <a:lvl4pPr marL="1828191" indent="0" algn="ctr">
              <a:buNone/>
              <a:defRPr>
                <a:solidFill>
                  <a:schemeClr val="tx1">
                    <a:tint val="75000"/>
                  </a:schemeClr>
                </a:solidFill>
              </a:defRPr>
            </a:lvl4pPr>
            <a:lvl5pPr marL="2437588" indent="0" algn="ctr">
              <a:buNone/>
              <a:defRPr>
                <a:solidFill>
                  <a:schemeClr val="tx1">
                    <a:tint val="75000"/>
                  </a:schemeClr>
                </a:solidFill>
              </a:defRPr>
            </a:lvl5pPr>
            <a:lvl6pPr marL="3046985" indent="0" algn="ctr">
              <a:buNone/>
              <a:defRPr>
                <a:solidFill>
                  <a:schemeClr val="tx1">
                    <a:tint val="75000"/>
                  </a:schemeClr>
                </a:solidFill>
              </a:defRPr>
            </a:lvl6pPr>
            <a:lvl7pPr marL="3656382" indent="0" algn="ctr">
              <a:buNone/>
              <a:defRPr>
                <a:solidFill>
                  <a:schemeClr val="tx1">
                    <a:tint val="75000"/>
                  </a:schemeClr>
                </a:solidFill>
              </a:defRPr>
            </a:lvl7pPr>
            <a:lvl8pPr marL="4265777" indent="0" algn="ctr">
              <a:buNone/>
              <a:defRPr>
                <a:solidFill>
                  <a:schemeClr val="tx1">
                    <a:tint val="75000"/>
                  </a:schemeClr>
                </a:solidFill>
              </a:defRPr>
            </a:lvl8pPr>
            <a:lvl9pPr marL="487517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81431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1"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1" cy="1752600"/>
          </a:xfrm>
        </p:spPr>
        <p:txBody>
          <a:bodyPr/>
          <a:lstStyle>
            <a:lvl1pPr marL="0" indent="0" algn="ctr">
              <a:buNone/>
              <a:defRPr>
                <a:solidFill>
                  <a:schemeClr val="tx1">
                    <a:tint val="75000"/>
                  </a:schemeClr>
                </a:solidFill>
              </a:defRPr>
            </a:lvl1pPr>
            <a:lvl2pPr marL="609422" indent="0" algn="ctr">
              <a:buNone/>
              <a:defRPr>
                <a:solidFill>
                  <a:schemeClr val="tx1">
                    <a:tint val="75000"/>
                  </a:schemeClr>
                </a:solidFill>
              </a:defRPr>
            </a:lvl2pPr>
            <a:lvl3pPr marL="1218845" indent="0" algn="ctr">
              <a:buNone/>
              <a:defRPr>
                <a:solidFill>
                  <a:schemeClr val="tx1">
                    <a:tint val="75000"/>
                  </a:schemeClr>
                </a:solidFill>
              </a:defRPr>
            </a:lvl3pPr>
            <a:lvl4pPr marL="1828267" indent="0" algn="ctr">
              <a:buNone/>
              <a:defRPr>
                <a:solidFill>
                  <a:schemeClr val="tx1">
                    <a:tint val="75000"/>
                  </a:schemeClr>
                </a:solidFill>
              </a:defRPr>
            </a:lvl4pPr>
            <a:lvl5pPr marL="2437689" indent="0" algn="ctr">
              <a:buNone/>
              <a:defRPr>
                <a:solidFill>
                  <a:schemeClr val="tx1">
                    <a:tint val="75000"/>
                  </a:schemeClr>
                </a:solidFill>
              </a:defRPr>
            </a:lvl5pPr>
            <a:lvl6pPr marL="3047111" indent="0" algn="ctr">
              <a:buNone/>
              <a:defRPr>
                <a:solidFill>
                  <a:schemeClr val="tx1">
                    <a:tint val="75000"/>
                  </a:schemeClr>
                </a:solidFill>
              </a:defRPr>
            </a:lvl6pPr>
            <a:lvl7pPr marL="3656534" indent="0" algn="ctr">
              <a:buNone/>
              <a:defRPr>
                <a:solidFill>
                  <a:schemeClr val="tx1">
                    <a:tint val="75000"/>
                  </a:schemeClr>
                </a:solidFill>
              </a:defRPr>
            </a:lvl7pPr>
            <a:lvl8pPr marL="4265955" indent="0" algn="ctr">
              <a:buNone/>
              <a:defRPr>
                <a:solidFill>
                  <a:schemeClr val="tx1">
                    <a:tint val="75000"/>
                  </a:schemeClr>
                </a:solidFill>
              </a:defRPr>
            </a:lvl8pPr>
            <a:lvl9pPr marL="48753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588156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58230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5332"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6">
                <a:solidFill>
                  <a:schemeClr val="tx1">
                    <a:tint val="75000"/>
                  </a:schemeClr>
                </a:solidFill>
              </a:defRPr>
            </a:lvl1pPr>
            <a:lvl2pPr marL="609422" indent="0">
              <a:buNone/>
              <a:defRPr sz="2399">
                <a:solidFill>
                  <a:schemeClr val="tx1">
                    <a:tint val="75000"/>
                  </a:schemeClr>
                </a:solidFill>
              </a:defRPr>
            </a:lvl2pPr>
            <a:lvl3pPr marL="1218845" indent="0">
              <a:buNone/>
              <a:defRPr sz="2133">
                <a:solidFill>
                  <a:schemeClr val="tx1">
                    <a:tint val="75000"/>
                  </a:schemeClr>
                </a:solidFill>
              </a:defRPr>
            </a:lvl3pPr>
            <a:lvl4pPr marL="1828267" indent="0">
              <a:buNone/>
              <a:defRPr sz="1866">
                <a:solidFill>
                  <a:schemeClr val="tx1">
                    <a:tint val="75000"/>
                  </a:schemeClr>
                </a:solidFill>
              </a:defRPr>
            </a:lvl4pPr>
            <a:lvl5pPr marL="2437689" indent="0">
              <a:buNone/>
              <a:defRPr sz="1866">
                <a:solidFill>
                  <a:schemeClr val="tx1">
                    <a:tint val="75000"/>
                  </a:schemeClr>
                </a:solidFill>
              </a:defRPr>
            </a:lvl5pPr>
            <a:lvl6pPr marL="3047111" indent="0">
              <a:buNone/>
              <a:defRPr sz="1866">
                <a:solidFill>
                  <a:schemeClr val="tx1">
                    <a:tint val="75000"/>
                  </a:schemeClr>
                </a:solidFill>
              </a:defRPr>
            </a:lvl6pPr>
            <a:lvl7pPr marL="3656534" indent="0">
              <a:buNone/>
              <a:defRPr sz="1866">
                <a:solidFill>
                  <a:schemeClr val="tx1">
                    <a:tint val="75000"/>
                  </a:schemeClr>
                </a:solidFill>
              </a:defRPr>
            </a:lvl7pPr>
            <a:lvl8pPr marL="4265955" indent="0">
              <a:buNone/>
              <a:defRPr sz="1866">
                <a:solidFill>
                  <a:schemeClr val="tx1">
                    <a:tint val="75000"/>
                  </a:schemeClr>
                </a:solidFill>
              </a:defRPr>
            </a:lvl8pPr>
            <a:lvl9pPr marL="4875378" indent="0">
              <a:buNone/>
              <a:defRPr sz="186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445314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733506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4"/>
            <a:ext cx="5386917"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37706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Tree>
    <p:extLst>
      <p:ext uri="{BB962C8B-B14F-4D97-AF65-F5344CB8AC3E}">
        <p14:creationId xmlns:p14="http://schemas.microsoft.com/office/powerpoint/2010/main" val="41628977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bg1">
                    <a:lumMod val="50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bg1">
                    <a:lumMod val="50000"/>
                  </a:schemeClr>
                </a:solidFill>
              </a:defRPr>
            </a:lvl1pPr>
          </a:lstStyle>
          <a:p>
            <a:pPr lvl="0"/>
            <a:r>
              <a:rPr lang="en-US"/>
              <a:t>Subtitle</a:t>
            </a:r>
          </a:p>
        </p:txBody>
      </p:sp>
    </p:spTree>
    <p:extLst>
      <p:ext uri="{BB962C8B-B14F-4D97-AF65-F5344CB8AC3E}">
        <p14:creationId xmlns:p14="http://schemas.microsoft.com/office/powerpoint/2010/main" val="31197320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684373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4" y="273050"/>
            <a:ext cx="4011084" cy="1162051"/>
          </a:xfrm>
        </p:spPr>
        <p:txBody>
          <a:bodyPr anchor="b"/>
          <a:lstStyle>
            <a:lvl1pPr algn="l">
              <a:defRPr sz="2666" b="1"/>
            </a:lvl1pPr>
          </a:lstStyle>
          <a:p>
            <a:r>
              <a:rPr lang="en-US"/>
              <a:t>Click to edit Master title style</a:t>
            </a:r>
          </a:p>
        </p:txBody>
      </p:sp>
      <p:sp>
        <p:nvSpPr>
          <p:cNvPr id="3" name="Content Placeholder 2"/>
          <p:cNvSpPr>
            <a:spLocks noGrp="1"/>
          </p:cNvSpPr>
          <p:nvPr>
            <p:ph idx="1"/>
          </p:nvPr>
        </p:nvSpPr>
        <p:spPr>
          <a:xfrm>
            <a:off x="4766733" y="273054"/>
            <a:ext cx="6815667" cy="5853113"/>
          </a:xfrm>
        </p:spPr>
        <p:txBody>
          <a:bodyPr/>
          <a:lstStyle>
            <a:lvl1pPr>
              <a:defRPr sz="4266"/>
            </a:lvl1pPr>
            <a:lvl2pPr>
              <a:defRPr sz="3732"/>
            </a:lvl2pPr>
            <a:lvl3pPr>
              <a:defRPr sz="3199"/>
            </a:lvl3pPr>
            <a:lvl4pPr>
              <a:defRPr sz="2666"/>
            </a:lvl4pPr>
            <a:lvl5pPr>
              <a:defRPr sz="2666"/>
            </a:lvl5pPr>
            <a:lvl6pPr>
              <a:defRPr sz="2666"/>
            </a:lvl6pPr>
            <a:lvl7pPr>
              <a:defRPr sz="2666"/>
            </a:lvl7pPr>
            <a:lvl8pPr>
              <a:defRPr sz="2666"/>
            </a:lvl8pPr>
            <a:lvl9pPr>
              <a:defRPr sz="26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4" y="1435103"/>
            <a:ext cx="4011084" cy="46910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71974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8" y="4800602"/>
            <a:ext cx="7315200" cy="566739"/>
          </a:xfrm>
        </p:spPr>
        <p:txBody>
          <a:bodyPr anchor="b"/>
          <a:lstStyle>
            <a:lvl1pPr algn="l">
              <a:defRPr sz="2666" b="1"/>
            </a:lvl1pPr>
          </a:lstStyle>
          <a:p>
            <a:r>
              <a:rPr lang="en-US"/>
              <a:t>Click to edit Master title style</a:t>
            </a:r>
          </a:p>
        </p:txBody>
      </p:sp>
      <p:sp>
        <p:nvSpPr>
          <p:cNvPr id="3" name="Picture Placeholder 2"/>
          <p:cNvSpPr>
            <a:spLocks noGrp="1"/>
          </p:cNvSpPr>
          <p:nvPr>
            <p:ph type="pic" idx="1"/>
          </p:nvPr>
        </p:nvSpPr>
        <p:spPr>
          <a:xfrm>
            <a:off x="2389718" y="612775"/>
            <a:ext cx="7315200" cy="4114800"/>
          </a:xfrm>
        </p:spPr>
        <p:txBody>
          <a:bodyPr/>
          <a:lstStyle>
            <a:lvl1pPr marL="0" indent="0">
              <a:buNone/>
              <a:defRPr sz="4266"/>
            </a:lvl1pPr>
            <a:lvl2pPr marL="609422" indent="0">
              <a:buNone/>
              <a:defRPr sz="3732"/>
            </a:lvl2pPr>
            <a:lvl3pPr marL="1218845" indent="0">
              <a:buNone/>
              <a:defRPr sz="3199"/>
            </a:lvl3pPr>
            <a:lvl4pPr marL="1828267" indent="0">
              <a:buNone/>
              <a:defRPr sz="2666"/>
            </a:lvl4pPr>
            <a:lvl5pPr marL="2437689" indent="0">
              <a:buNone/>
              <a:defRPr sz="2666"/>
            </a:lvl5pPr>
            <a:lvl6pPr marL="3047111" indent="0">
              <a:buNone/>
              <a:defRPr sz="2666"/>
            </a:lvl6pPr>
            <a:lvl7pPr marL="3656534" indent="0">
              <a:buNone/>
              <a:defRPr sz="2666"/>
            </a:lvl7pPr>
            <a:lvl8pPr marL="4265955" indent="0">
              <a:buNone/>
              <a:defRPr sz="2666"/>
            </a:lvl8pPr>
            <a:lvl9pPr marL="4875378" indent="0">
              <a:buNone/>
              <a:defRPr sz="2666"/>
            </a:lvl9pPr>
          </a:lstStyle>
          <a:p>
            <a:endParaRPr lang="en-US"/>
          </a:p>
        </p:txBody>
      </p:sp>
      <p:sp>
        <p:nvSpPr>
          <p:cNvPr id="4" name="Text Placeholder 3"/>
          <p:cNvSpPr>
            <a:spLocks noGrp="1"/>
          </p:cNvSpPr>
          <p:nvPr>
            <p:ph type="body" sz="half" idx="2"/>
          </p:nvPr>
        </p:nvSpPr>
        <p:spPr>
          <a:xfrm>
            <a:off x="2389718" y="5367340"/>
            <a:ext cx="7315200" cy="8048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35582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4432059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29515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tx1">
                    <a:lumMod val="65000"/>
                    <a:lumOff val="35000"/>
                  </a:schemeClr>
                </a:solidFill>
              </a:defRPr>
            </a:lvl1pPr>
          </a:lstStyle>
          <a:p>
            <a:pPr lvl="0"/>
            <a:r>
              <a:rPr lang="en-US"/>
              <a:t>Subtitle</a:t>
            </a:r>
          </a:p>
        </p:txBody>
      </p:sp>
    </p:spTree>
    <p:extLst>
      <p:ext uri="{BB962C8B-B14F-4D97-AF65-F5344CB8AC3E}">
        <p14:creationId xmlns:p14="http://schemas.microsoft.com/office/powerpoint/2010/main" val="1939483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7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42"/>
            <a:ext cx="6705600" cy="711081"/>
          </a:xfrm>
        </p:spPr>
        <p:txBody>
          <a:bodyPr>
            <a:noAutofit/>
          </a:bodyPr>
          <a:lstStyle>
            <a:lvl1pPr>
              <a:defRPr sz="3599"/>
            </a:lvl1pPr>
          </a:lstStyle>
          <a:p>
            <a:r>
              <a:rPr lang="en-US" dirty="0"/>
              <a:t>Click to edit Master title style</a:t>
            </a:r>
          </a:p>
        </p:txBody>
      </p:sp>
      <p:sp>
        <p:nvSpPr>
          <p:cNvPr id="3" name="Date Placeholder 2"/>
          <p:cNvSpPr>
            <a:spLocks noGrp="1"/>
          </p:cNvSpPr>
          <p:nvPr>
            <p:ph type="dt" sz="half" idx="10"/>
          </p:nvPr>
        </p:nvSpPr>
        <p:spPr/>
        <p:txBody>
          <a:bodyPr/>
          <a:lstStyle/>
          <a:p>
            <a:fld id="{6204E2B0-FEF2-4C8F-90A4-46C9D72643E3}" type="datetime1">
              <a:rPr lang="en-US" smtClean="0"/>
              <a:t>3/16/2023</a:t>
            </a:fld>
            <a:endParaRPr lang="en-US"/>
          </a:p>
        </p:txBody>
      </p:sp>
      <p:sp>
        <p:nvSpPr>
          <p:cNvPr id="4" name="Footer Placeholder 3"/>
          <p:cNvSpPr>
            <a:spLocks noGrp="1"/>
          </p:cNvSpPr>
          <p:nvPr>
            <p:ph type="ftr" sz="quarter" idx="11"/>
          </p:nvPr>
        </p:nvSpPr>
        <p:spPr/>
        <p:txBody>
          <a:bodyPr/>
          <a:lstStyle/>
          <a:p>
            <a:r>
              <a:rPr lang="en-US"/>
              <a:t>SlideModel.com</a:t>
            </a:r>
          </a:p>
        </p:txBody>
      </p:sp>
      <p:sp>
        <p:nvSpPr>
          <p:cNvPr id="5" name="Slide Number Placeholder 4"/>
          <p:cNvSpPr>
            <a:spLocks noGrp="1"/>
          </p:cNvSpPr>
          <p:nvPr>
            <p:ph type="sldNum" sz="quarter" idx="12"/>
          </p:nvPr>
        </p:nvSpPr>
        <p:spPr>
          <a:xfrm>
            <a:off x="11430000" y="6356354"/>
            <a:ext cx="762001" cy="365125"/>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8900000" scaled="1"/>
            <a:tileRect/>
          </a:gradFill>
          <a:ln w="0">
            <a:noFill/>
            <a:prstDash val="solid"/>
            <a:round/>
            <a:headEnd/>
            <a:tailEnd/>
          </a:ln>
        </p:spPr>
        <p:txBody>
          <a:bodyPr vert="horz" wrap="square" lIns="0" tIns="91440" rIns="0" bIns="91440" numCol="1" anchor="ctr" anchorCtr="1" compatLnSpc="1">
            <a:prstTxWarp prst="textNoShape">
              <a:avLst/>
            </a:prstTxWarp>
          </a:bodyPr>
          <a:lstStyle>
            <a:lvl1pPr algn="r">
              <a:defRPr lang="en-US" sz="1400" kern="0" smtClean="0">
                <a:solidFill>
                  <a:schemeClr val="bg1"/>
                </a:solidFill>
                <a:latin typeface="Arial" pitchFamily="34" charset="0"/>
                <a:cs typeface="Arial" pitchFamily="34" charset="0"/>
              </a:defRPr>
            </a:lvl1pPr>
          </a:lstStyle>
          <a:p>
            <a:fld id="{96E69268-9C8B-4EBF-A9EE-DC5DC2D48DC3}" type="slidenum">
              <a:rPr lang="es-UY" smtClean="0"/>
              <a:pPr/>
              <a:t>‹#›</a:t>
            </a:fld>
            <a:endParaRPr lang="es-UY" dirty="0"/>
          </a:p>
        </p:txBody>
      </p:sp>
      <p:sp>
        <p:nvSpPr>
          <p:cNvPr id="8" name="Text Placeholder 8"/>
          <p:cNvSpPr>
            <a:spLocks noGrp="1"/>
          </p:cNvSpPr>
          <p:nvPr>
            <p:ph type="body" sz="quarter" idx="13" hasCustomPrompt="1"/>
          </p:nvPr>
        </p:nvSpPr>
        <p:spPr>
          <a:xfrm>
            <a:off x="7480301" y="362139"/>
            <a:ext cx="4114800" cy="533400"/>
          </a:xfrm>
        </p:spPr>
        <p:txBody>
          <a:bodyPr anchor="ctr">
            <a:noAutofit/>
          </a:bodyPr>
          <a:lstStyle>
            <a:lvl1pPr marL="0" indent="0" algn="r">
              <a:buNone/>
              <a:defRPr sz="1999" baseline="0">
                <a:solidFill>
                  <a:schemeClr val="tx1">
                    <a:lumMod val="50000"/>
                    <a:lumOff val="50000"/>
                  </a:schemeClr>
                </a:solidFill>
              </a:defRPr>
            </a:lvl1pPr>
          </a:lstStyle>
          <a:p>
            <a:pPr lvl="0"/>
            <a:r>
              <a:rPr lang="en-US" dirty="0"/>
              <a:t>Breadcrumb 1 &gt; Breadcrumb 2</a:t>
            </a:r>
            <a:endParaRPr lang="es-UY" dirty="0"/>
          </a:p>
        </p:txBody>
      </p:sp>
    </p:spTree>
    <p:extLst>
      <p:ext uri="{BB962C8B-B14F-4D97-AF65-F5344CB8AC3E}">
        <p14:creationId xmlns:p14="http://schemas.microsoft.com/office/powerpoint/2010/main" val="37561083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Text Left Clipart Righ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404F2-BE9A-4460-8815-8F645183555F}"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6E69268-9C8B-4EBF-A9EE-DC5DC2D48DC3}" type="slidenum">
              <a:rPr lang="en-US" smtClean="0">
                <a:solidFill>
                  <a:prstClr val="black">
                    <a:tint val="75000"/>
                  </a:prstClr>
                </a:solidFill>
              </a:rPr>
              <a:pPr/>
              <a:t>‹#›</a:t>
            </a:fld>
            <a:endParaRPr lang="en-US">
              <a:solidFill>
                <a:prstClr val="black">
                  <a:tint val="75000"/>
                </a:prstClr>
              </a:solidFill>
            </a:endParaRPr>
          </a:p>
        </p:txBody>
      </p:sp>
      <p:sp>
        <p:nvSpPr>
          <p:cNvPr id="9" name="Content Placeholder 7"/>
          <p:cNvSpPr>
            <a:spLocks noGrp="1"/>
          </p:cNvSpPr>
          <p:nvPr>
            <p:ph sz="quarter" idx="13" hasCustomPrompt="1"/>
          </p:nvPr>
        </p:nvSpPr>
        <p:spPr>
          <a:xfrm>
            <a:off x="684391" y="1066800"/>
            <a:ext cx="4192092" cy="762000"/>
          </a:xfrm>
        </p:spPr>
        <p:txBody>
          <a:bodyPr>
            <a:noAutofit/>
          </a:bodyPr>
          <a:lstStyle>
            <a:lvl1pPr>
              <a:defRPr sz="3999" b="1"/>
            </a:lvl1pPr>
          </a:lstStyle>
          <a:p>
            <a:pPr lvl="0"/>
            <a:r>
              <a:rPr lang="en-US" dirty="0"/>
              <a:t>CLICK TO EDIT</a:t>
            </a:r>
          </a:p>
        </p:txBody>
      </p:sp>
      <p:sp>
        <p:nvSpPr>
          <p:cNvPr id="12" name="Content Placeholder 10"/>
          <p:cNvSpPr>
            <a:spLocks noGrp="1"/>
          </p:cNvSpPr>
          <p:nvPr>
            <p:ph sz="quarter" idx="14"/>
          </p:nvPr>
        </p:nvSpPr>
        <p:spPr>
          <a:xfrm>
            <a:off x="684391" y="2057400"/>
            <a:ext cx="4192092" cy="3810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55947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_slidemodel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218672" y="2870634"/>
            <a:ext cx="5932223" cy="711081"/>
          </a:xfrm>
        </p:spPr>
        <p:txBody>
          <a:bodyPr>
            <a:normAutofit/>
          </a:bodyPr>
          <a:lstStyle>
            <a:lvl1pPr algn="ctr">
              <a:defRPr sz="3600" b="0">
                <a:solidFill>
                  <a:schemeClr val="bg1"/>
                </a:solidFill>
                <a:effectLst>
                  <a:outerShdw blurRad="38100" dist="38100" dir="2700000" algn="tl">
                    <a:srgbClr val="000000">
                      <a:alpha val="43137"/>
                    </a:srgbClr>
                  </a:outerShdw>
                </a:effectLst>
                <a:latin typeface="+mj-lt"/>
                <a:ea typeface="Open Sans" pitchFamily="34" charset="0"/>
                <a:cs typeface="Open Sans" pitchFamily="34" charset="0"/>
              </a:defRPr>
            </a:lvl1pPr>
          </a:lstStyle>
          <a:p>
            <a:r>
              <a:rPr lang="en-US"/>
              <a:t>SlideModel.com</a:t>
            </a:r>
          </a:p>
        </p:txBody>
      </p:sp>
      <p:sp>
        <p:nvSpPr>
          <p:cNvPr id="3" name="Date Placeholder 2"/>
          <p:cNvSpPr>
            <a:spLocks noGrp="1"/>
          </p:cNvSpPr>
          <p:nvPr>
            <p:ph type="dt" sz="half" idx="10"/>
          </p:nvPr>
        </p:nvSpPr>
        <p:spPr/>
        <p:txBody>
          <a:bodyPr/>
          <a:lstStyle/>
          <a:p>
            <a:fld id="{425404F2-BE9A-4460-8815-8F645183555F}" type="datetimeFigureOut">
              <a:rPr lang="en-US" smtClean="0">
                <a:solidFill>
                  <a:srgbClr val="080808">
                    <a:tint val="75000"/>
                  </a:srgbClr>
                </a:solidFill>
              </a:rPr>
              <a:pPr/>
              <a:t>3/16/2023</a:t>
            </a:fld>
            <a:endParaRPr lang="en-US">
              <a:solidFill>
                <a:srgbClr val="080808">
                  <a:tint val="75000"/>
                </a:srgbClr>
              </a:solidFill>
            </a:endParaRPr>
          </a:p>
        </p:txBody>
      </p:sp>
      <p:sp>
        <p:nvSpPr>
          <p:cNvPr id="4" name="Footer Placeholder 3"/>
          <p:cNvSpPr>
            <a:spLocks noGrp="1"/>
          </p:cNvSpPr>
          <p:nvPr>
            <p:ph type="ftr" sz="quarter" idx="11"/>
          </p:nvPr>
        </p:nvSpPr>
        <p:spPr/>
        <p:txBody>
          <a:bodyPr/>
          <a:lstStyle/>
          <a:p>
            <a:endParaRPr lang="en-US">
              <a:solidFill>
                <a:srgbClr val="080808">
                  <a:tint val="75000"/>
                </a:srgbClr>
              </a:solidFill>
            </a:endParaRPr>
          </a:p>
        </p:txBody>
      </p:sp>
      <p:sp>
        <p:nvSpPr>
          <p:cNvPr id="5" name="Slide Number Placeholder 4"/>
          <p:cNvSpPr>
            <a:spLocks noGrp="1"/>
          </p:cNvSpPr>
          <p:nvPr>
            <p:ph type="sldNum" sz="quarter" idx="12"/>
          </p:nvPr>
        </p:nvSpPr>
        <p:spPr/>
        <p:txBody>
          <a:bodyPr/>
          <a:lstStyle/>
          <a:p>
            <a:fld id="{96E69268-9C8B-4EBF-A9EE-DC5DC2D48DC3}" type="slidenum">
              <a:rPr lang="en-US" smtClean="0">
                <a:solidFill>
                  <a:srgbClr val="080808">
                    <a:tint val="75000"/>
                  </a:srgbClr>
                </a:solidFill>
              </a:rPr>
              <a:pPr/>
              <a:t>‹#›</a:t>
            </a:fld>
            <a:endParaRPr lang="en-US">
              <a:solidFill>
                <a:srgbClr val="080808">
                  <a:tint val="75000"/>
                </a:srgbClr>
              </a:solidFill>
            </a:endParaRPr>
          </a:p>
        </p:txBody>
      </p:sp>
    </p:spTree>
    <p:extLst>
      <p:ext uri="{BB962C8B-B14F-4D97-AF65-F5344CB8AC3E}">
        <p14:creationId xmlns:p14="http://schemas.microsoft.com/office/powerpoint/2010/main" val="8822452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userDrawn="1"/>
        </p:nvSpPr>
        <p:spPr>
          <a:xfrm>
            <a:off x="1" y="3225800"/>
            <a:ext cx="12192000" cy="3632200"/>
          </a:xfrm>
          <a:prstGeom prst="rect">
            <a:avLst/>
          </a:prstGeom>
          <a:gradFill flip="none" rotWithShape="1">
            <a:gsLst>
              <a:gs pos="44000">
                <a:srgbClr val="CBCBCB">
                  <a:alpha val="22000"/>
                </a:srgbClr>
              </a:gs>
              <a:gs pos="100000">
                <a:srgbClr val="5F5F5F">
                  <a:alpha val="19000"/>
                </a:srgbClr>
              </a:gs>
              <a:gs pos="100000">
                <a:srgbClr val="FFFFFF">
                  <a:alpha val="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895"/>
            <a:endParaRPr lang="en-US" sz="2399">
              <a:solidFill>
                <a:prstClr val="white"/>
              </a:solidFill>
            </a:endParaRPr>
          </a:p>
        </p:txBody>
      </p:sp>
      <p:sp>
        <p:nvSpPr>
          <p:cNvPr id="2" name="Title 1"/>
          <p:cNvSpPr>
            <a:spLocks noGrp="1"/>
          </p:cNvSpPr>
          <p:nvPr>
            <p:ph type="ctrTitle"/>
          </p:nvPr>
        </p:nvSpPr>
        <p:spPr>
          <a:xfrm>
            <a:off x="914401" y="4987990"/>
            <a:ext cx="10363200" cy="610820"/>
          </a:xfrm>
        </p:spPr>
        <p:txBody>
          <a:bodyPr/>
          <a:lstStyle>
            <a:lvl1pPr algn="ctr">
              <a:defRPr lang="en-US" sz="3999" kern="1200" smtClean="0">
                <a:solidFill>
                  <a:schemeClr val="tx1">
                    <a:lumMod val="75000"/>
                    <a:lumOff val="25000"/>
                  </a:schemeClr>
                </a:solidFill>
                <a:latin typeface="+mj-lt"/>
                <a:ea typeface="+mj-ea"/>
                <a:cs typeface="+mj-cs"/>
              </a:defRPr>
            </a:lvl1pPr>
          </a:lstStyle>
          <a:p>
            <a:r>
              <a:rPr lang="en-US" dirty="0"/>
              <a:t>Click to edit Master title style</a:t>
            </a:r>
          </a:p>
        </p:txBody>
      </p:sp>
      <p:sp>
        <p:nvSpPr>
          <p:cNvPr id="3" name="Subtitle 2"/>
          <p:cNvSpPr>
            <a:spLocks noGrp="1"/>
          </p:cNvSpPr>
          <p:nvPr>
            <p:ph type="subTitle" idx="1"/>
          </p:nvPr>
        </p:nvSpPr>
        <p:spPr>
          <a:xfrm>
            <a:off x="1828800" y="5509360"/>
            <a:ext cx="8534401" cy="764440"/>
          </a:xfrm>
        </p:spPr>
        <p:txBody>
          <a:bodyPr>
            <a:normAutofit/>
          </a:bodyPr>
          <a:lstStyle>
            <a:lvl1pPr marL="0" indent="0" algn="ctr">
              <a:buNone/>
              <a:defRPr lang="en-US" sz="2399" kern="1200" smtClean="0">
                <a:solidFill>
                  <a:schemeClr val="tx1">
                    <a:lumMod val="65000"/>
                    <a:lumOff val="35000"/>
                  </a:schemeClr>
                </a:solidFill>
                <a:latin typeface="+mj-lt"/>
                <a:ea typeface="+mj-ea"/>
                <a:cs typeface="+mj-cs"/>
              </a:defRPr>
            </a:lvl1pPr>
            <a:lvl2pPr marL="609397" indent="0" algn="ctr">
              <a:buNone/>
              <a:defRPr>
                <a:solidFill>
                  <a:schemeClr val="tx1">
                    <a:tint val="75000"/>
                  </a:schemeClr>
                </a:solidFill>
              </a:defRPr>
            </a:lvl2pPr>
            <a:lvl3pPr marL="1218794" indent="0" algn="ctr">
              <a:buNone/>
              <a:defRPr>
                <a:solidFill>
                  <a:schemeClr val="tx1">
                    <a:tint val="75000"/>
                  </a:schemeClr>
                </a:solidFill>
              </a:defRPr>
            </a:lvl3pPr>
            <a:lvl4pPr marL="1828191" indent="0" algn="ctr">
              <a:buNone/>
              <a:defRPr>
                <a:solidFill>
                  <a:schemeClr val="tx1">
                    <a:tint val="75000"/>
                  </a:schemeClr>
                </a:solidFill>
              </a:defRPr>
            </a:lvl4pPr>
            <a:lvl5pPr marL="2437588" indent="0" algn="ctr">
              <a:buNone/>
              <a:defRPr>
                <a:solidFill>
                  <a:schemeClr val="tx1">
                    <a:tint val="75000"/>
                  </a:schemeClr>
                </a:solidFill>
              </a:defRPr>
            </a:lvl5pPr>
            <a:lvl6pPr marL="3046985" indent="0" algn="ctr">
              <a:buNone/>
              <a:defRPr>
                <a:solidFill>
                  <a:schemeClr val="tx1">
                    <a:tint val="75000"/>
                  </a:schemeClr>
                </a:solidFill>
              </a:defRPr>
            </a:lvl6pPr>
            <a:lvl7pPr marL="3656382" indent="0" algn="ctr">
              <a:buNone/>
              <a:defRPr>
                <a:solidFill>
                  <a:schemeClr val="tx1">
                    <a:tint val="75000"/>
                  </a:schemeClr>
                </a:solidFill>
              </a:defRPr>
            </a:lvl7pPr>
            <a:lvl8pPr marL="4265777" indent="0" algn="ctr">
              <a:buNone/>
              <a:defRPr>
                <a:solidFill>
                  <a:schemeClr val="tx1">
                    <a:tint val="75000"/>
                  </a:schemeClr>
                </a:solidFill>
              </a:defRPr>
            </a:lvl8pPr>
            <a:lvl9pPr marL="487517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5880694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1"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1" cy="1752600"/>
          </a:xfrm>
        </p:spPr>
        <p:txBody>
          <a:bodyPr/>
          <a:lstStyle>
            <a:lvl1pPr marL="0" indent="0" algn="ctr">
              <a:buNone/>
              <a:defRPr>
                <a:solidFill>
                  <a:schemeClr val="tx1">
                    <a:tint val="75000"/>
                  </a:schemeClr>
                </a:solidFill>
              </a:defRPr>
            </a:lvl1pPr>
            <a:lvl2pPr marL="609422" indent="0" algn="ctr">
              <a:buNone/>
              <a:defRPr>
                <a:solidFill>
                  <a:schemeClr val="tx1">
                    <a:tint val="75000"/>
                  </a:schemeClr>
                </a:solidFill>
              </a:defRPr>
            </a:lvl2pPr>
            <a:lvl3pPr marL="1218845" indent="0" algn="ctr">
              <a:buNone/>
              <a:defRPr>
                <a:solidFill>
                  <a:schemeClr val="tx1">
                    <a:tint val="75000"/>
                  </a:schemeClr>
                </a:solidFill>
              </a:defRPr>
            </a:lvl3pPr>
            <a:lvl4pPr marL="1828267" indent="0" algn="ctr">
              <a:buNone/>
              <a:defRPr>
                <a:solidFill>
                  <a:schemeClr val="tx1">
                    <a:tint val="75000"/>
                  </a:schemeClr>
                </a:solidFill>
              </a:defRPr>
            </a:lvl4pPr>
            <a:lvl5pPr marL="2437689" indent="0" algn="ctr">
              <a:buNone/>
              <a:defRPr>
                <a:solidFill>
                  <a:schemeClr val="tx1">
                    <a:tint val="75000"/>
                  </a:schemeClr>
                </a:solidFill>
              </a:defRPr>
            </a:lvl5pPr>
            <a:lvl6pPr marL="3047111" indent="0" algn="ctr">
              <a:buNone/>
              <a:defRPr>
                <a:solidFill>
                  <a:schemeClr val="tx1">
                    <a:tint val="75000"/>
                  </a:schemeClr>
                </a:solidFill>
              </a:defRPr>
            </a:lvl6pPr>
            <a:lvl7pPr marL="3656534" indent="0" algn="ctr">
              <a:buNone/>
              <a:defRPr>
                <a:solidFill>
                  <a:schemeClr val="tx1">
                    <a:tint val="75000"/>
                  </a:schemeClr>
                </a:solidFill>
              </a:defRPr>
            </a:lvl7pPr>
            <a:lvl8pPr marL="4265955" indent="0" algn="ctr">
              <a:buNone/>
              <a:defRPr>
                <a:solidFill>
                  <a:schemeClr val="tx1">
                    <a:tint val="75000"/>
                  </a:schemeClr>
                </a:solidFill>
              </a:defRPr>
            </a:lvl8pPr>
            <a:lvl9pPr marL="48753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096211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545104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5332"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6">
                <a:solidFill>
                  <a:schemeClr val="tx1">
                    <a:tint val="75000"/>
                  </a:schemeClr>
                </a:solidFill>
              </a:defRPr>
            </a:lvl1pPr>
            <a:lvl2pPr marL="609422" indent="0">
              <a:buNone/>
              <a:defRPr sz="2399">
                <a:solidFill>
                  <a:schemeClr val="tx1">
                    <a:tint val="75000"/>
                  </a:schemeClr>
                </a:solidFill>
              </a:defRPr>
            </a:lvl2pPr>
            <a:lvl3pPr marL="1218845" indent="0">
              <a:buNone/>
              <a:defRPr sz="2133">
                <a:solidFill>
                  <a:schemeClr val="tx1">
                    <a:tint val="75000"/>
                  </a:schemeClr>
                </a:solidFill>
              </a:defRPr>
            </a:lvl3pPr>
            <a:lvl4pPr marL="1828267" indent="0">
              <a:buNone/>
              <a:defRPr sz="1866">
                <a:solidFill>
                  <a:schemeClr val="tx1">
                    <a:tint val="75000"/>
                  </a:schemeClr>
                </a:solidFill>
              </a:defRPr>
            </a:lvl4pPr>
            <a:lvl5pPr marL="2437689" indent="0">
              <a:buNone/>
              <a:defRPr sz="1866">
                <a:solidFill>
                  <a:schemeClr val="tx1">
                    <a:tint val="75000"/>
                  </a:schemeClr>
                </a:solidFill>
              </a:defRPr>
            </a:lvl5pPr>
            <a:lvl6pPr marL="3047111" indent="0">
              <a:buNone/>
              <a:defRPr sz="1866">
                <a:solidFill>
                  <a:schemeClr val="tx1">
                    <a:tint val="75000"/>
                  </a:schemeClr>
                </a:solidFill>
              </a:defRPr>
            </a:lvl6pPr>
            <a:lvl7pPr marL="3656534" indent="0">
              <a:buNone/>
              <a:defRPr sz="1866">
                <a:solidFill>
                  <a:schemeClr val="tx1">
                    <a:tint val="75000"/>
                  </a:schemeClr>
                </a:solidFill>
              </a:defRPr>
            </a:lvl7pPr>
            <a:lvl8pPr marL="4265955" indent="0">
              <a:buNone/>
              <a:defRPr sz="1866">
                <a:solidFill>
                  <a:schemeClr val="tx1">
                    <a:tint val="75000"/>
                  </a:schemeClr>
                </a:solidFill>
              </a:defRPr>
            </a:lvl8pPr>
            <a:lvl9pPr marL="4875378" indent="0">
              <a:buNone/>
              <a:defRPr sz="186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52130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86466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4"/>
            <a:ext cx="5386917"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297634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Tree>
    <p:extLst>
      <p:ext uri="{BB962C8B-B14F-4D97-AF65-F5344CB8AC3E}">
        <p14:creationId xmlns:p14="http://schemas.microsoft.com/office/powerpoint/2010/main" val="10085446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bg1">
                    <a:lumMod val="50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bg1">
                    <a:lumMod val="50000"/>
                  </a:schemeClr>
                </a:solidFill>
              </a:defRPr>
            </a:lvl1pPr>
          </a:lstStyle>
          <a:p>
            <a:pPr lvl="0"/>
            <a:r>
              <a:rPr lang="en-US"/>
              <a:t>Subtitle</a:t>
            </a:r>
          </a:p>
        </p:txBody>
      </p:sp>
    </p:spTree>
    <p:extLst>
      <p:ext uri="{BB962C8B-B14F-4D97-AF65-F5344CB8AC3E}">
        <p14:creationId xmlns:p14="http://schemas.microsoft.com/office/powerpoint/2010/main" val="378844117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845092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4" y="273050"/>
            <a:ext cx="4011084" cy="1162051"/>
          </a:xfrm>
        </p:spPr>
        <p:txBody>
          <a:bodyPr anchor="b"/>
          <a:lstStyle>
            <a:lvl1pPr algn="l">
              <a:defRPr sz="2666" b="1"/>
            </a:lvl1pPr>
          </a:lstStyle>
          <a:p>
            <a:r>
              <a:rPr lang="en-US"/>
              <a:t>Click to edit Master title style</a:t>
            </a:r>
          </a:p>
        </p:txBody>
      </p:sp>
      <p:sp>
        <p:nvSpPr>
          <p:cNvPr id="3" name="Content Placeholder 2"/>
          <p:cNvSpPr>
            <a:spLocks noGrp="1"/>
          </p:cNvSpPr>
          <p:nvPr>
            <p:ph idx="1"/>
          </p:nvPr>
        </p:nvSpPr>
        <p:spPr>
          <a:xfrm>
            <a:off x="4766733" y="273054"/>
            <a:ext cx="6815667" cy="5853113"/>
          </a:xfrm>
        </p:spPr>
        <p:txBody>
          <a:bodyPr/>
          <a:lstStyle>
            <a:lvl1pPr>
              <a:defRPr sz="4266"/>
            </a:lvl1pPr>
            <a:lvl2pPr>
              <a:defRPr sz="3732"/>
            </a:lvl2pPr>
            <a:lvl3pPr>
              <a:defRPr sz="3199"/>
            </a:lvl3pPr>
            <a:lvl4pPr>
              <a:defRPr sz="2666"/>
            </a:lvl4pPr>
            <a:lvl5pPr>
              <a:defRPr sz="2666"/>
            </a:lvl5pPr>
            <a:lvl6pPr>
              <a:defRPr sz="2666"/>
            </a:lvl6pPr>
            <a:lvl7pPr>
              <a:defRPr sz="2666"/>
            </a:lvl7pPr>
            <a:lvl8pPr>
              <a:defRPr sz="2666"/>
            </a:lvl8pPr>
            <a:lvl9pPr>
              <a:defRPr sz="26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4" y="1435103"/>
            <a:ext cx="4011084" cy="46910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513599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8" y="4800602"/>
            <a:ext cx="7315200" cy="566739"/>
          </a:xfrm>
        </p:spPr>
        <p:txBody>
          <a:bodyPr anchor="b"/>
          <a:lstStyle>
            <a:lvl1pPr algn="l">
              <a:defRPr sz="2666" b="1"/>
            </a:lvl1pPr>
          </a:lstStyle>
          <a:p>
            <a:r>
              <a:rPr lang="en-US"/>
              <a:t>Click to edit Master title style</a:t>
            </a:r>
          </a:p>
        </p:txBody>
      </p:sp>
      <p:sp>
        <p:nvSpPr>
          <p:cNvPr id="3" name="Picture Placeholder 2"/>
          <p:cNvSpPr>
            <a:spLocks noGrp="1"/>
          </p:cNvSpPr>
          <p:nvPr>
            <p:ph type="pic" idx="1"/>
          </p:nvPr>
        </p:nvSpPr>
        <p:spPr>
          <a:xfrm>
            <a:off x="2389718" y="612775"/>
            <a:ext cx="7315200" cy="4114800"/>
          </a:xfrm>
        </p:spPr>
        <p:txBody>
          <a:bodyPr/>
          <a:lstStyle>
            <a:lvl1pPr marL="0" indent="0">
              <a:buNone/>
              <a:defRPr sz="4266"/>
            </a:lvl1pPr>
            <a:lvl2pPr marL="609422" indent="0">
              <a:buNone/>
              <a:defRPr sz="3732"/>
            </a:lvl2pPr>
            <a:lvl3pPr marL="1218845" indent="0">
              <a:buNone/>
              <a:defRPr sz="3199"/>
            </a:lvl3pPr>
            <a:lvl4pPr marL="1828267" indent="0">
              <a:buNone/>
              <a:defRPr sz="2666"/>
            </a:lvl4pPr>
            <a:lvl5pPr marL="2437689" indent="0">
              <a:buNone/>
              <a:defRPr sz="2666"/>
            </a:lvl5pPr>
            <a:lvl6pPr marL="3047111" indent="0">
              <a:buNone/>
              <a:defRPr sz="2666"/>
            </a:lvl6pPr>
            <a:lvl7pPr marL="3656534" indent="0">
              <a:buNone/>
              <a:defRPr sz="2666"/>
            </a:lvl7pPr>
            <a:lvl8pPr marL="4265955" indent="0">
              <a:buNone/>
              <a:defRPr sz="2666"/>
            </a:lvl8pPr>
            <a:lvl9pPr marL="4875378" indent="0">
              <a:buNone/>
              <a:defRPr sz="2666"/>
            </a:lvl9pPr>
          </a:lstStyle>
          <a:p>
            <a:endParaRPr lang="en-US"/>
          </a:p>
        </p:txBody>
      </p:sp>
      <p:sp>
        <p:nvSpPr>
          <p:cNvPr id="4" name="Text Placeholder 3"/>
          <p:cNvSpPr>
            <a:spLocks noGrp="1"/>
          </p:cNvSpPr>
          <p:nvPr>
            <p:ph type="body" sz="half" idx="2"/>
          </p:nvPr>
        </p:nvSpPr>
        <p:spPr>
          <a:xfrm>
            <a:off x="2389718" y="5367340"/>
            <a:ext cx="7315200" cy="8048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654585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4018694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711630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tx1">
                    <a:lumMod val="65000"/>
                    <a:lumOff val="35000"/>
                  </a:schemeClr>
                </a:solidFill>
              </a:defRPr>
            </a:lvl1pPr>
          </a:lstStyle>
          <a:p>
            <a:pPr lvl="0"/>
            <a:r>
              <a:rPr lang="en-US"/>
              <a:t>Subtitle</a:t>
            </a:r>
          </a:p>
        </p:txBody>
      </p:sp>
    </p:spTree>
    <p:extLst>
      <p:ext uri="{BB962C8B-B14F-4D97-AF65-F5344CB8AC3E}">
        <p14:creationId xmlns:p14="http://schemas.microsoft.com/office/powerpoint/2010/main" val="77114430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7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42"/>
            <a:ext cx="6705600" cy="711081"/>
          </a:xfrm>
        </p:spPr>
        <p:txBody>
          <a:bodyPr>
            <a:noAutofit/>
          </a:bodyPr>
          <a:lstStyle>
            <a:lvl1pPr>
              <a:defRPr sz="3599"/>
            </a:lvl1pPr>
          </a:lstStyle>
          <a:p>
            <a:r>
              <a:rPr lang="en-US" dirty="0"/>
              <a:t>Click to edit Master title style</a:t>
            </a:r>
          </a:p>
        </p:txBody>
      </p:sp>
      <p:sp>
        <p:nvSpPr>
          <p:cNvPr id="3" name="Date Placeholder 2"/>
          <p:cNvSpPr>
            <a:spLocks noGrp="1"/>
          </p:cNvSpPr>
          <p:nvPr>
            <p:ph type="dt" sz="half" idx="10"/>
          </p:nvPr>
        </p:nvSpPr>
        <p:spPr/>
        <p:txBody>
          <a:bodyPr/>
          <a:lstStyle/>
          <a:p>
            <a:fld id="{6204E2B0-FEF2-4C8F-90A4-46C9D72643E3}" type="datetime1">
              <a:rPr lang="en-US" smtClean="0"/>
              <a:t>3/16/2023</a:t>
            </a:fld>
            <a:endParaRPr lang="en-US"/>
          </a:p>
        </p:txBody>
      </p:sp>
      <p:sp>
        <p:nvSpPr>
          <p:cNvPr id="4" name="Footer Placeholder 3"/>
          <p:cNvSpPr>
            <a:spLocks noGrp="1"/>
          </p:cNvSpPr>
          <p:nvPr>
            <p:ph type="ftr" sz="quarter" idx="11"/>
          </p:nvPr>
        </p:nvSpPr>
        <p:spPr/>
        <p:txBody>
          <a:bodyPr/>
          <a:lstStyle/>
          <a:p>
            <a:r>
              <a:rPr lang="en-US"/>
              <a:t>SlideModel.com</a:t>
            </a:r>
          </a:p>
        </p:txBody>
      </p:sp>
      <p:sp>
        <p:nvSpPr>
          <p:cNvPr id="5" name="Slide Number Placeholder 4"/>
          <p:cNvSpPr>
            <a:spLocks noGrp="1"/>
          </p:cNvSpPr>
          <p:nvPr>
            <p:ph type="sldNum" sz="quarter" idx="12"/>
          </p:nvPr>
        </p:nvSpPr>
        <p:spPr>
          <a:xfrm>
            <a:off x="11430000" y="6356354"/>
            <a:ext cx="762001" cy="365125"/>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8900000" scaled="1"/>
            <a:tileRect/>
          </a:gradFill>
          <a:ln w="0">
            <a:noFill/>
            <a:prstDash val="solid"/>
            <a:round/>
            <a:headEnd/>
            <a:tailEnd/>
          </a:ln>
        </p:spPr>
        <p:txBody>
          <a:bodyPr vert="horz" wrap="square" lIns="0" tIns="91440" rIns="0" bIns="91440" numCol="1" anchor="ctr" anchorCtr="1" compatLnSpc="1">
            <a:prstTxWarp prst="textNoShape">
              <a:avLst/>
            </a:prstTxWarp>
          </a:bodyPr>
          <a:lstStyle>
            <a:lvl1pPr algn="r">
              <a:defRPr lang="en-US" sz="1400" kern="0" smtClean="0">
                <a:solidFill>
                  <a:schemeClr val="bg1"/>
                </a:solidFill>
                <a:latin typeface="Arial" pitchFamily="34" charset="0"/>
                <a:cs typeface="Arial" pitchFamily="34" charset="0"/>
              </a:defRPr>
            </a:lvl1pPr>
          </a:lstStyle>
          <a:p>
            <a:fld id="{96E69268-9C8B-4EBF-A9EE-DC5DC2D48DC3}" type="slidenum">
              <a:rPr lang="es-UY" smtClean="0"/>
              <a:pPr/>
              <a:t>‹#›</a:t>
            </a:fld>
            <a:endParaRPr lang="es-UY" dirty="0"/>
          </a:p>
        </p:txBody>
      </p:sp>
      <p:sp>
        <p:nvSpPr>
          <p:cNvPr id="8" name="Text Placeholder 8"/>
          <p:cNvSpPr>
            <a:spLocks noGrp="1"/>
          </p:cNvSpPr>
          <p:nvPr>
            <p:ph type="body" sz="quarter" idx="13" hasCustomPrompt="1"/>
          </p:nvPr>
        </p:nvSpPr>
        <p:spPr>
          <a:xfrm>
            <a:off x="7480301" y="362139"/>
            <a:ext cx="4114800" cy="533400"/>
          </a:xfrm>
        </p:spPr>
        <p:txBody>
          <a:bodyPr anchor="ctr">
            <a:noAutofit/>
          </a:bodyPr>
          <a:lstStyle>
            <a:lvl1pPr marL="0" indent="0" algn="r">
              <a:buNone/>
              <a:defRPr sz="1999" baseline="0">
                <a:solidFill>
                  <a:schemeClr val="tx1">
                    <a:lumMod val="50000"/>
                    <a:lumOff val="50000"/>
                  </a:schemeClr>
                </a:solidFill>
              </a:defRPr>
            </a:lvl1pPr>
          </a:lstStyle>
          <a:p>
            <a:pPr lvl="0"/>
            <a:r>
              <a:rPr lang="en-US" dirty="0"/>
              <a:t>Breadcrumb 1 &gt; Breadcrumb 2</a:t>
            </a:r>
            <a:endParaRPr lang="es-UY" dirty="0"/>
          </a:p>
        </p:txBody>
      </p:sp>
    </p:spTree>
    <p:extLst>
      <p:ext uri="{BB962C8B-B14F-4D97-AF65-F5344CB8AC3E}">
        <p14:creationId xmlns:p14="http://schemas.microsoft.com/office/powerpoint/2010/main" val="32163709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Text Left Clipart Righ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404F2-BE9A-4460-8815-8F645183555F}"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6E69268-9C8B-4EBF-A9EE-DC5DC2D48DC3}" type="slidenum">
              <a:rPr lang="en-US" smtClean="0">
                <a:solidFill>
                  <a:prstClr val="black">
                    <a:tint val="75000"/>
                  </a:prstClr>
                </a:solidFill>
              </a:rPr>
              <a:pPr/>
              <a:t>‹#›</a:t>
            </a:fld>
            <a:endParaRPr lang="en-US">
              <a:solidFill>
                <a:prstClr val="black">
                  <a:tint val="75000"/>
                </a:prstClr>
              </a:solidFill>
            </a:endParaRPr>
          </a:p>
        </p:txBody>
      </p:sp>
      <p:sp>
        <p:nvSpPr>
          <p:cNvPr id="9" name="Content Placeholder 7"/>
          <p:cNvSpPr>
            <a:spLocks noGrp="1"/>
          </p:cNvSpPr>
          <p:nvPr>
            <p:ph sz="quarter" idx="13" hasCustomPrompt="1"/>
          </p:nvPr>
        </p:nvSpPr>
        <p:spPr>
          <a:xfrm>
            <a:off x="684391" y="1066800"/>
            <a:ext cx="4192092" cy="762000"/>
          </a:xfrm>
        </p:spPr>
        <p:txBody>
          <a:bodyPr>
            <a:noAutofit/>
          </a:bodyPr>
          <a:lstStyle>
            <a:lvl1pPr>
              <a:defRPr sz="3999" b="1"/>
            </a:lvl1pPr>
          </a:lstStyle>
          <a:p>
            <a:pPr lvl="0"/>
            <a:r>
              <a:rPr lang="en-US" dirty="0"/>
              <a:t>CLICK TO EDIT</a:t>
            </a:r>
          </a:p>
        </p:txBody>
      </p:sp>
      <p:sp>
        <p:nvSpPr>
          <p:cNvPr id="12" name="Content Placeholder 10"/>
          <p:cNvSpPr>
            <a:spLocks noGrp="1"/>
          </p:cNvSpPr>
          <p:nvPr>
            <p:ph sz="quarter" idx="14"/>
          </p:nvPr>
        </p:nvSpPr>
        <p:spPr>
          <a:xfrm>
            <a:off x="684391" y="2057400"/>
            <a:ext cx="4192092" cy="3810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3610911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1_slidemodel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218672" y="2870634"/>
            <a:ext cx="5932223" cy="711081"/>
          </a:xfrm>
        </p:spPr>
        <p:txBody>
          <a:bodyPr>
            <a:normAutofit/>
          </a:bodyPr>
          <a:lstStyle>
            <a:lvl1pPr algn="ctr">
              <a:defRPr sz="3600" b="0">
                <a:solidFill>
                  <a:schemeClr val="bg1"/>
                </a:solidFill>
                <a:effectLst>
                  <a:outerShdw blurRad="38100" dist="38100" dir="2700000" algn="tl">
                    <a:srgbClr val="000000">
                      <a:alpha val="43137"/>
                    </a:srgbClr>
                  </a:outerShdw>
                </a:effectLst>
                <a:latin typeface="+mj-lt"/>
                <a:ea typeface="Open Sans" pitchFamily="34" charset="0"/>
                <a:cs typeface="Open Sans" pitchFamily="34" charset="0"/>
              </a:defRPr>
            </a:lvl1pPr>
          </a:lstStyle>
          <a:p>
            <a:r>
              <a:rPr lang="en-US"/>
              <a:t>SlideModel.com</a:t>
            </a:r>
          </a:p>
        </p:txBody>
      </p:sp>
      <p:sp>
        <p:nvSpPr>
          <p:cNvPr id="3" name="Date Placeholder 2"/>
          <p:cNvSpPr>
            <a:spLocks noGrp="1"/>
          </p:cNvSpPr>
          <p:nvPr>
            <p:ph type="dt" sz="half" idx="10"/>
          </p:nvPr>
        </p:nvSpPr>
        <p:spPr/>
        <p:txBody>
          <a:bodyPr/>
          <a:lstStyle/>
          <a:p>
            <a:fld id="{425404F2-BE9A-4460-8815-8F645183555F}" type="datetimeFigureOut">
              <a:rPr lang="en-US" smtClean="0">
                <a:solidFill>
                  <a:srgbClr val="080808">
                    <a:tint val="75000"/>
                  </a:srgbClr>
                </a:solidFill>
              </a:rPr>
              <a:pPr/>
              <a:t>3/16/2023</a:t>
            </a:fld>
            <a:endParaRPr lang="en-US">
              <a:solidFill>
                <a:srgbClr val="080808">
                  <a:tint val="75000"/>
                </a:srgbClr>
              </a:solidFill>
            </a:endParaRPr>
          </a:p>
        </p:txBody>
      </p:sp>
      <p:sp>
        <p:nvSpPr>
          <p:cNvPr id="4" name="Footer Placeholder 3"/>
          <p:cNvSpPr>
            <a:spLocks noGrp="1"/>
          </p:cNvSpPr>
          <p:nvPr>
            <p:ph type="ftr" sz="quarter" idx="11"/>
          </p:nvPr>
        </p:nvSpPr>
        <p:spPr/>
        <p:txBody>
          <a:bodyPr/>
          <a:lstStyle/>
          <a:p>
            <a:endParaRPr lang="en-US">
              <a:solidFill>
                <a:srgbClr val="080808">
                  <a:tint val="75000"/>
                </a:srgbClr>
              </a:solidFill>
            </a:endParaRPr>
          </a:p>
        </p:txBody>
      </p:sp>
      <p:sp>
        <p:nvSpPr>
          <p:cNvPr id="5" name="Slide Number Placeholder 4"/>
          <p:cNvSpPr>
            <a:spLocks noGrp="1"/>
          </p:cNvSpPr>
          <p:nvPr>
            <p:ph type="sldNum" sz="quarter" idx="12"/>
          </p:nvPr>
        </p:nvSpPr>
        <p:spPr/>
        <p:txBody>
          <a:bodyPr/>
          <a:lstStyle/>
          <a:p>
            <a:fld id="{96E69268-9C8B-4EBF-A9EE-DC5DC2D48DC3}" type="slidenum">
              <a:rPr lang="en-US" smtClean="0">
                <a:solidFill>
                  <a:srgbClr val="080808">
                    <a:tint val="75000"/>
                  </a:srgbClr>
                </a:solidFill>
              </a:rPr>
              <a:pPr/>
              <a:t>‹#›</a:t>
            </a:fld>
            <a:endParaRPr lang="en-US">
              <a:solidFill>
                <a:srgbClr val="080808">
                  <a:tint val="75000"/>
                </a:srgbClr>
              </a:solidFill>
            </a:endParaRPr>
          </a:p>
        </p:txBody>
      </p:sp>
    </p:spTree>
    <p:extLst>
      <p:ext uri="{BB962C8B-B14F-4D97-AF65-F5344CB8AC3E}">
        <p14:creationId xmlns:p14="http://schemas.microsoft.com/office/powerpoint/2010/main" val="42167836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DD02729-54C6-4CBA-8568-979BB236B6B0}"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330207835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DD02729-54C6-4CBA-8568-979BB236B6B0}"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274743465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D02729-54C6-4CBA-8568-979BB236B6B0}"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83225983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DD02729-54C6-4CBA-8568-979BB236B6B0}"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349249547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DD02729-54C6-4CBA-8568-979BB236B6B0}" type="datetimeFigureOut">
              <a:rPr lang="en-US" smtClean="0"/>
              <a:t>3/16/2023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193298190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DD02729-54C6-4CBA-8568-979BB236B6B0}" type="datetimeFigureOut">
              <a:rPr lang="en-US" smtClean="0"/>
              <a:t>3/16/2023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305050313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D02729-54C6-4CBA-8568-979BB236B6B0}" type="datetimeFigureOut">
              <a:rPr lang="en-US" smtClean="0"/>
              <a:t>3/16/2023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331871289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D02729-54C6-4CBA-8568-979BB236B6B0}"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209554153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DD02729-54C6-4CBA-8568-979BB236B6B0}" type="datetimeFigureOut">
              <a:rPr lang="en-US" smtClean="0"/>
              <a:t>3/16/2023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81051352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DD02729-54C6-4CBA-8568-979BB236B6B0}"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39558014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DD02729-54C6-4CBA-8568-979BB236B6B0}" type="datetimeFigureOut">
              <a:rPr lang="en-US" smtClean="0"/>
              <a:t>3/16/2023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44B98-9090-4B07-948D-F51EA5644E37}" type="slidenum">
              <a:rPr lang="en-US" smtClean="0"/>
              <a:t>‹#›</a:t>
            </a:fld>
            <a:endParaRPr lang="en-US"/>
          </a:p>
        </p:txBody>
      </p:sp>
    </p:spTree>
    <p:extLst>
      <p:ext uri="{BB962C8B-B14F-4D97-AF65-F5344CB8AC3E}">
        <p14:creationId xmlns:p14="http://schemas.microsoft.com/office/powerpoint/2010/main" val="263412305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slidemodel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218672" y="2870634"/>
            <a:ext cx="5932223" cy="711081"/>
          </a:xfrm>
        </p:spPr>
        <p:txBody>
          <a:bodyPr>
            <a:normAutofit/>
          </a:bodyPr>
          <a:lstStyle>
            <a:lvl1pPr algn="ctr">
              <a:defRPr sz="3600" b="0">
                <a:solidFill>
                  <a:schemeClr val="bg1"/>
                </a:solidFill>
                <a:effectLst>
                  <a:outerShdw blurRad="38100" dist="38100" dir="2700000" algn="tl">
                    <a:srgbClr val="000000">
                      <a:alpha val="43137"/>
                    </a:srgbClr>
                  </a:outerShdw>
                </a:effectLst>
                <a:latin typeface="+mj-lt"/>
                <a:ea typeface="Open Sans" pitchFamily="34" charset="0"/>
                <a:cs typeface="Open Sans" pitchFamily="34" charset="0"/>
              </a:defRPr>
            </a:lvl1pPr>
          </a:lstStyle>
          <a:p>
            <a:r>
              <a:rPr lang="en-US"/>
              <a:t>SlideModel.com</a:t>
            </a:r>
          </a:p>
        </p:txBody>
      </p:sp>
      <p:sp>
        <p:nvSpPr>
          <p:cNvPr id="3" name="Date Placeholder 2"/>
          <p:cNvSpPr>
            <a:spLocks noGrp="1"/>
          </p:cNvSpPr>
          <p:nvPr>
            <p:ph type="dt" sz="half" idx="10"/>
          </p:nvPr>
        </p:nvSpPr>
        <p:spPr/>
        <p:txBody>
          <a:bodyPr/>
          <a:lstStyle/>
          <a:p>
            <a:fld id="{425404F2-BE9A-4460-8815-8F645183555F}" type="datetimeFigureOut">
              <a:rPr lang="en-US" smtClean="0"/>
              <a:pPr/>
              <a:t>3/16/2023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E69268-9C8B-4EBF-A9EE-DC5DC2D48DC3}" type="slidenum">
              <a:rPr lang="en-US" smtClean="0"/>
              <a:pPr/>
              <a:t>‹#›</a:t>
            </a:fld>
            <a:endParaRPr lang="en-US"/>
          </a:p>
        </p:txBody>
      </p:sp>
    </p:spTree>
    <p:extLst>
      <p:ext uri="{BB962C8B-B14F-4D97-AF65-F5344CB8AC3E}">
        <p14:creationId xmlns:p14="http://schemas.microsoft.com/office/powerpoint/2010/main" val="421816981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7" name="Rectangle 6"/>
          <p:cNvSpPr/>
          <p:nvPr userDrawn="1"/>
        </p:nvSpPr>
        <p:spPr>
          <a:xfrm>
            <a:off x="1" y="3225800"/>
            <a:ext cx="12192000" cy="3632200"/>
          </a:xfrm>
          <a:prstGeom prst="rect">
            <a:avLst/>
          </a:prstGeom>
          <a:gradFill flip="none" rotWithShape="1">
            <a:gsLst>
              <a:gs pos="44000">
                <a:srgbClr val="CBCBCB">
                  <a:alpha val="22000"/>
                </a:srgbClr>
              </a:gs>
              <a:gs pos="100000">
                <a:srgbClr val="5F5F5F">
                  <a:alpha val="19000"/>
                </a:srgbClr>
              </a:gs>
              <a:gs pos="100000">
                <a:srgbClr val="FFFFFF">
                  <a:alpha val="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895"/>
            <a:endParaRPr lang="en-US" sz="2399">
              <a:solidFill>
                <a:prstClr val="white"/>
              </a:solidFill>
            </a:endParaRPr>
          </a:p>
        </p:txBody>
      </p:sp>
      <p:sp>
        <p:nvSpPr>
          <p:cNvPr id="2" name="Title 1"/>
          <p:cNvSpPr>
            <a:spLocks noGrp="1"/>
          </p:cNvSpPr>
          <p:nvPr>
            <p:ph type="ctrTitle"/>
          </p:nvPr>
        </p:nvSpPr>
        <p:spPr>
          <a:xfrm>
            <a:off x="914401" y="4987990"/>
            <a:ext cx="10363200" cy="610820"/>
          </a:xfrm>
        </p:spPr>
        <p:txBody>
          <a:bodyPr/>
          <a:lstStyle>
            <a:lvl1pPr algn="ctr">
              <a:defRPr lang="en-US" sz="3999" kern="1200" smtClean="0">
                <a:solidFill>
                  <a:schemeClr val="tx1">
                    <a:lumMod val="75000"/>
                    <a:lumOff val="25000"/>
                  </a:schemeClr>
                </a:solidFill>
                <a:latin typeface="+mj-lt"/>
                <a:ea typeface="+mj-ea"/>
                <a:cs typeface="+mj-cs"/>
              </a:defRPr>
            </a:lvl1pPr>
          </a:lstStyle>
          <a:p>
            <a:r>
              <a:rPr lang="en-US" dirty="0"/>
              <a:t>Click to edit Master title style</a:t>
            </a:r>
          </a:p>
        </p:txBody>
      </p:sp>
      <p:sp>
        <p:nvSpPr>
          <p:cNvPr id="3" name="Subtitle 2"/>
          <p:cNvSpPr>
            <a:spLocks noGrp="1"/>
          </p:cNvSpPr>
          <p:nvPr>
            <p:ph type="subTitle" idx="1"/>
          </p:nvPr>
        </p:nvSpPr>
        <p:spPr>
          <a:xfrm>
            <a:off x="1828800" y="5509360"/>
            <a:ext cx="8534401" cy="764440"/>
          </a:xfrm>
        </p:spPr>
        <p:txBody>
          <a:bodyPr>
            <a:normAutofit/>
          </a:bodyPr>
          <a:lstStyle>
            <a:lvl1pPr marL="0" indent="0" algn="ctr">
              <a:buNone/>
              <a:defRPr lang="en-US" sz="2399" kern="1200" smtClean="0">
                <a:solidFill>
                  <a:schemeClr val="tx1">
                    <a:lumMod val="65000"/>
                    <a:lumOff val="35000"/>
                  </a:schemeClr>
                </a:solidFill>
                <a:latin typeface="+mj-lt"/>
                <a:ea typeface="+mj-ea"/>
                <a:cs typeface="+mj-cs"/>
              </a:defRPr>
            </a:lvl1pPr>
            <a:lvl2pPr marL="609397" indent="0" algn="ctr">
              <a:buNone/>
              <a:defRPr>
                <a:solidFill>
                  <a:schemeClr val="tx1">
                    <a:tint val="75000"/>
                  </a:schemeClr>
                </a:solidFill>
              </a:defRPr>
            </a:lvl2pPr>
            <a:lvl3pPr marL="1218794" indent="0" algn="ctr">
              <a:buNone/>
              <a:defRPr>
                <a:solidFill>
                  <a:schemeClr val="tx1">
                    <a:tint val="75000"/>
                  </a:schemeClr>
                </a:solidFill>
              </a:defRPr>
            </a:lvl3pPr>
            <a:lvl4pPr marL="1828191" indent="0" algn="ctr">
              <a:buNone/>
              <a:defRPr>
                <a:solidFill>
                  <a:schemeClr val="tx1">
                    <a:tint val="75000"/>
                  </a:schemeClr>
                </a:solidFill>
              </a:defRPr>
            </a:lvl4pPr>
            <a:lvl5pPr marL="2437588" indent="0" algn="ctr">
              <a:buNone/>
              <a:defRPr>
                <a:solidFill>
                  <a:schemeClr val="tx1">
                    <a:tint val="75000"/>
                  </a:schemeClr>
                </a:solidFill>
              </a:defRPr>
            </a:lvl5pPr>
            <a:lvl6pPr marL="3046985" indent="0" algn="ctr">
              <a:buNone/>
              <a:defRPr>
                <a:solidFill>
                  <a:schemeClr val="tx1">
                    <a:tint val="75000"/>
                  </a:schemeClr>
                </a:solidFill>
              </a:defRPr>
            </a:lvl6pPr>
            <a:lvl7pPr marL="3656382" indent="0" algn="ctr">
              <a:buNone/>
              <a:defRPr>
                <a:solidFill>
                  <a:schemeClr val="tx1">
                    <a:tint val="75000"/>
                  </a:schemeClr>
                </a:solidFill>
              </a:defRPr>
            </a:lvl7pPr>
            <a:lvl8pPr marL="4265777" indent="0" algn="ctr">
              <a:buNone/>
              <a:defRPr>
                <a:solidFill>
                  <a:schemeClr val="tx1">
                    <a:tint val="75000"/>
                  </a:schemeClr>
                </a:solidFill>
              </a:defRPr>
            </a:lvl8pPr>
            <a:lvl9pPr marL="487517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5184765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1" y="2130429"/>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1" cy="1752600"/>
          </a:xfrm>
        </p:spPr>
        <p:txBody>
          <a:bodyPr/>
          <a:lstStyle>
            <a:lvl1pPr marL="0" indent="0" algn="ctr">
              <a:buNone/>
              <a:defRPr>
                <a:solidFill>
                  <a:schemeClr val="tx1">
                    <a:tint val="75000"/>
                  </a:schemeClr>
                </a:solidFill>
              </a:defRPr>
            </a:lvl1pPr>
            <a:lvl2pPr marL="609422" indent="0" algn="ctr">
              <a:buNone/>
              <a:defRPr>
                <a:solidFill>
                  <a:schemeClr val="tx1">
                    <a:tint val="75000"/>
                  </a:schemeClr>
                </a:solidFill>
              </a:defRPr>
            </a:lvl2pPr>
            <a:lvl3pPr marL="1218845" indent="0" algn="ctr">
              <a:buNone/>
              <a:defRPr>
                <a:solidFill>
                  <a:schemeClr val="tx1">
                    <a:tint val="75000"/>
                  </a:schemeClr>
                </a:solidFill>
              </a:defRPr>
            </a:lvl3pPr>
            <a:lvl4pPr marL="1828267" indent="0" algn="ctr">
              <a:buNone/>
              <a:defRPr>
                <a:solidFill>
                  <a:schemeClr val="tx1">
                    <a:tint val="75000"/>
                  </a:schemeClr>
                </a:solidFill>
              </a:defRPr>
            </a:lvl4pPr>
            <a:lvl5pPr marL="2437689" indent="0" algn="ctr">
              <a:buNone/>
              <a:defRPr>
                <a:solidFill>
                  <a:schemeClr val="tx1">
                    <a:tint val="75000"/>
                  </a:schemeClr>
                </a:solidFill>
              </a:defRPr>
            </a:lvl5pPr>
            <a:lvl6pPr marL="3047111" indent="0" algn="ctr">
              <a:buNone/>
              <a:defRPr>
                <a:solidFill>
                  <a:schemeClr val="tx1">
                    <a:tint val="75000"/>
                  </a:schemeClr>
                </a:solidFill>
              </a:defRPr>
            </a:lvl6pPr>
            <a:lvl7pPr marL="3656534" indent="0" algn="ctr">
              <a:buNone/>
              <a:defRPr>
                <a:solidFill>
                  <a:schemeClr val="tx1">
                    <a:tint val="75000"/>
                  </a:schemeClr>
                </a:solidFill>
              </a:defRPr>
            </a:lvl7pPr>
            <a:lvl8pPr marL="4265955" indent="0" algn="ctr">
              <a:buNone/>
              <a:defRPr>
                <a:solidFill>
                  <a:schemeClr val="tx1">
                    <a:tint val="75000"/>
                  </a:schemeClr>
                </a:solidFill>
              </a:defRPr>
            </a:lvl8pPr>
            <a:lvl9pPr marL="48753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5612830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0505301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5332"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6">
                <a:solidFill>
                  <a:schemeClr val="tx1">
                    <a:tint val="75000"/>
                  </a:schemeClr>
                </a:solidFill>
              </a:defRPr>
            </a:lvl1pPr>
            <a:lvl2pPr marL="609422" indent="0">
              <a:buNone/>
              <a:defRPr sz="2399">
                <a:solidFill>
                  <a:schemeClr val="tx1">
                    <a:tint val="75000"/>
                  </a:schemeClr>
                </a:solidFill>
              </a:defRPr>
            </a:lvl2pPr>
            <a:lvl3pPr marL="1218845" indent="0">
              <a:buNone/>
              <a:defRPr sz="2133">
                <a:solidFill>
                  <a:schemeClr val="tx1">
                    <a:tint val="75000"/>
                  </a:schemeClr>
                </a:solidFill>
              </a:defRPr>
            </a:lvl3pPr>
            <a:lvl4pPr marL="1828267" indent="0">
              <a:buNone/>
              <a:defRPr sz="1866">
                <a:solidFill>
                  <a:schemeClr val="tx1">
                    <a:tint val="75000"/>
                  </a:schemeClr>
                </a:solidFill>
              </a:defRPr>
            </a:lvl4pPr>
            <a:lvl5pPr marL="2437689" indent="0">
              <a:buNone/>
              <a:defRPr sz="1866">
                <a:solidFill>
                  <a:schemeClr val="tx1">
                    <a:tint val="75000"/>
                  </a:schemeClr>
                </a:solidFill>
              </a:defRPr>
            </a:lvl5pPr>
            <a:lvl6pPr marL="3047111" indent="0">
              <a:buNone/>
              <a:defRPr sz="1866">
                <a:solidFill>
                  <a:schemeClr val="tx1">
                    <a:tint val="75000"/>
                  </a:schemeClr>
                </a:solidFill>
              </a:defRPr>
            </a:lvl6pPr>
            <a:lvl7pPr marL="3656534" indent="0">
              <a:buNone/>
              <a:defRPr sz="1866">
                <a:solidFill>
                  <a:schemeClr val="tx1">
                    <a:tint val="75000"/>
                  </a:schemeClr>
                </a:solidFill>
              </a:defRPr>
            </a:lvl7pPr>
            <a:lvl8pPr marL="4265955" indent="0">
              <a:buNone/>
              <a:defRPr sz="1866">
                <a:solidFill>
                  <a:schemeClr val="tx1">
                    <a:tint val="75000"/>
                  </a:schemeClr>
                </a:solidFill>
              </a:defRPr>
            </a:lvl8pPr>
            <a:lvl9pPr marL="4875378" indent="0">
              <a:buNone/>
              <a:defRPr sz="186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795904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2"/>
            <a:ext cx="5384800" cy="4525963"/>
          </a:xfrm>
        </p:spPr>
        <p:txBody>
          <a:bodyPr/>
          <a:lstStyle>
            <a:lvl1pPr>
              <a:defRPr sz="3732"/>
            </a:lvl1pPr>
            <a:lvl2pPr>
              <a:defRPr sz="3199"/>
            </a:lvl2pPr>
            <a:lvl3pPr>
              <a:defRPr sz="2666"/>
            </a:lvl3pPr>
            <a:lvl4pPr>
              <a:defRPr sz="2399"/>
            </a:lvl4pPr>
            <a:lvl5pPr>
              <a:defRPr sz="2399"/>
            </a:lvl5pPr>
            <a:lvl6pPr>
              <a:defRPr sz="2399"/>
            </a:lvl6pPr>
            <a:lvl7pPr>
              <a:defRPr sz="2399"/>
            </a:lvl7pPr>
            <a:lvl8pPr>
              <a:defRPr sz="2399"/>
            </a:lvl8pPr>
            <a:lvl9pPr>
              <a:defRPr sz="23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6482953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4"/>
            <a:ext cx="5386917"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3199" b="1"/>
            </a:lvl1pPr>
            <a:lvl2pPr marL="609422" indent="0">
              <a:buNone/>
              <a:defRPr sz="2666" b="1"/>
            </a:lvl2pPr>
            <a:lvl3pPr marL="1218845" indent="0">
              <a:buNone/>
              <a:defRPr sz="2399" b="1"/>
            </a:lvl3pPr>
            <a:lvl4pPr marL="1828267" indent="0">
              <a:buNone/>
              <a:defRPr sz="2133" b="1"/>
            </a:lvl4pPr>
            <a:lvl5pPr marL="2437689" indent="0">
              <a:buNone/>
              <a:defRPr sz="2133" b="1"/>
            </a:lvl5pPr>
            <a:lvl6pPr marL="3047111" indent="0">
              <a:buNone/>
              <a:defRPr sz="2133" b="1"/>
            </a:lvl6pPr>
            <a:lvl7pPr marL="3656534" indent="0">
              <a:buNone/>
              <a:defRPr sz="2133" b="1"/>
            </a:lvl7pPr>
            <a:lvl8pPr marL="4265955" indent="0">
              <a:buNone/>
              <a:defRPr sz="2133" b="1"/>
            </a:lvl8pPr>
            <a:lvl9pPr marL="48753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3199"/>
            </a:lvl1pPr>
            <a:lvl2pPr>
              <a:defRPr sz="2666"/>
            </a:lvl2pPr>
            <a:lvl3pPr>
              <a:defRPr sz="2399"/>
            </a:lvl3pPr>
            <a:lvl4pPr>
              <a:defRPr sz="2133"/>
            </a:lvl4pPr>
            <a:lvl5pPr>
              <a:defRPr sz="2133"/>
            </a:lvl5pPr>
            <a:lvl6pPr>
              <a:defRPr sz="2133"/>
            </a:lvl6pPr>
            <a:lvl7pPr>
              <a:defRPr sz="2133"/>
            </a:lvl7pPr>
            <a:lvl8pPr>
              <a:defRPr sz="2133"/>
            </a:lvl8pPr>
            <a:lvl9pPr>
              <a:defRPr sz="21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8039087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Tree>
    <p:extLst>
      <p:ext uri="{BB962C8B-B14F-4D97-AF65-F5344CB8AC3E}">
        <p14:creationId xmlns:p14="http://schemas.microsoft.com/office/powerpoint/2010/main" val="362669357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bg1">
                    <a:lumMod val="50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bg1">
                    <a:lumMod val="50000"/>
                  </a:schemeClr>
                </a:solidFill>
              </a:defRPr>
            </a:lvl1pPr>
          </a:lstStyle>
          <a:p>
            <a:pPr lvl="0"/>
            <a:r>
              <a:rPr lang="en-US"/>
              <a:t>Subtitle</a:t>
            </a:r>
          </a:p>
        </p:txBody>
      </p:sp>
    </p:spTree>
    <p:extLst>
      <p:ext uri="{BB962C8B-B14F-4D97-AF65-F5344CB8AC3E}">
        <p14:creationId xmlns:p14="http://schemas.microsoft.com/office/powerpoint/2010/main" val="146936613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394150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4" y="273050"/>
            <a:ext cx="4011084" cy="1162051"/>
          </a:xfrm>
        </p:spPr>
        <p:txBody>
          <a:bodyPr anchor="b"/>
          <a:lstStyle>
            <a:lvl1pPr algn="l">
              <a:defRPr sz="2666" b="1"/>
            </a:lvl1pPr>
          </a:lstStyle>
          <a:p>
            <a:r>
              <a:rPr lang="en-US"/>
              <a:t>Click to edit Master title style</a:t>
            </a:r>
          </a:p>
        </p:txBody>
      </p:sp>
      <p:sp>
        <p:nvSpPr>
          <p:cNvPr id="3" name="Content Placeholder 2"/>
          <p:cNvSpPr>
            <a:spLocks noGrp="1"/>
          </p:cNvSpPr>
          <p:nvPr>
            <p:ph idx="1"/>
          </p:nvPr>
        </p:nvSpPr>
        <p:spPr>
          <a:xfrm>
            <a:off x="4766733" y="273054"/>
            <a:ext cx="6815667" cy="5853113"/>
          </a:xfrm>
        </p:spPr>
        <p:txBody>
          <a:bodyPr/>
          <a:lstStyle>
            <a:lvl1pPr>
              <a:defRPr sz="4266"/>
            </a:lvl1pPr>
            <a:lvl2pPr>
              <a:defRPr sz="3732"/>
            </a:lvl2pPr>
            <a:lvl3pPr>
              <a:defRPr sz="3199"/>
            </a:lvl3pPr>
            <a:lvl4pPr>
              <a:defRPr sz="2666"/>
            </a:lvl4pPr>
            <a:lvl5pPr>
              <a:defRPr sz="2666"/>
            </a:lvl5pPr>
            <a:lvl6pPr>
              <a:defRPr sz="2666"/>
            </a:lvl6pPr>
            <a:lvl7pPr>
              <a:defRPr sz="2666"/>
            </a:lvl7pPr>
            <a:lvl8pPr>
              <a:defRPr sz="2666"/>
            </a:lvl8pPr>
            <a:lvl9pPr>
              <a:defRPr sz="26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4" y="1435103"/>
            <a:ext cx="4011084" cy="46910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51877700"/>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8" y="4800602"/>
            <a:ext cx="7315200" cy="566739"/>
          </a:xfrm>
        </p:spPr>
        <p:txBody>
          <a:bodyPr anchor="b"/>
          <a:lstStyle>
            <a:lvl1pPr algn="l">
              <a:defRPr sz="2666" b="1"/>
            </a:lvl1pPr>
          </a:lstStyle>
          <a:p>
            <a:r>
              <a:rPr lang="en-US"/>
              <a:t>Click to edit Master title style</a:t>
            </a:r>
          </a:p>
        </p:txBody>
      </p:sp>
      <p:sp>
        <p:nvSpPr>
          <p:cNvPr id="3" name="Picture Placeholder 2"/>
          <p:cNvSpPr>
            <a:spLocks noGrp="1"/>
          </p:cNvSpPr>
          <p:nvPr>
            <p:ph type="pic" idx="1"/>
          </p:nvPr>
        </p:nvSpPr>
        <p:spPr>
          <a:xfrm>
            <a:off x="2389718" y="612775"/>
            <a:ext cx="7315200" cy="4114800"/>
          </a:xfrm>
        </p:spPr>
        <p:txBody>
          <a:bodyPr/>
          <a:lstStyle>
            <a:lvl1pPr marL="0" indent="0">
              <a:buNone/>
              <a:defRPr sz="4266"/>
            </a:lvl1pPr>
            <a:lvl2pPr marL="609422" indent="0">
              <a:buNone/>
              <a:defRPr sz="3732"/>
            </a:lvl2pPr>
            <a:lvl3pPr marL="1218845" indent="0">
              <a:buNone/>
              <a:defRPr sz="3199"/>
            </a:lvl3pPr>
            <a:lvl4pPr marL="1828267" indent="0">
              <a:buNone/>
              <a:defRPr sz="2666"/>
            </a:lvl4pPr>
            <a:lvl5pPr marL="2437689" indent="0">
              <a:buNone/>
              <a:defRPr sz="2666"/>
            </a:lvl5pPr>
            <a:lvl6pPr marL="3047111" indent="0">
              <a:buNone/>
              <a:defRPr sz="2666"/>
            </a:lvl6pPr>
            <a:lvl7pPr marL="3656534" indent="0">
              <a:buNone/>
              <a:defRPr sz="2666"/>
            </a:lvl7pPr>
            <a:lvl8pPr marL="4265955" indent="0">
              <a:buNone/>
              <a:defRPr sz="2666"/>
            </a:lvl8pPr>
            <a:lvl9pPr marL="4875378" indent="0">
              <a:buNone/>
              <a:defRPr sz="2666"/>
            </a:lvl9pPr>
          </a:lstStyle>
          <a:p>
            <a:endParaRPr lang="en-US"/>
          </a:p>
        </p:txBody>
      </p:sp>
      <p:sp>
        <p:nvSpPr>
          <p:cNvPr id="4" name="Text Placeholder 3"/>
          <p:cNvSpPr>
            <a:spLocks noGrp="1"/>
          </p:cNvSpPr>
          <p:nvPr>
            <p:ph type="body" sz="half" idx="2"/>
          </p:nvPr>
        </p:nvSpPr>
        <p:spPr>
          <a:xfrm>
            <a:off x="2389718" y="5367340"/>
            <a:ext cx="7315200" cy="804863"/>
          </a:xfrm>
        </p:spPr>
        <p:txBody>
          <a:bodyPr/>
          <a:lstStyle>
            <a:lvl1pPr marL="0" indent="0">
              <a:buNone/>
              <a:defRPr sz="1866"/>
            </a:lvl1pPr>
            <a:lvl2pPr marL="609422" indent="0">
              <a:buNone/>
              <a:defRPr sz="1600"/>
            </a:lvl2pPr>
            <a:lvl3pPr marL="1218845" indent="0">
              <a:buNone/>
              <a:defRPr sz="1333"/>
            </a:lvl3pPr>
            <a:lvl4pPr marL="1828267" indent="0">
              <a:buNone/>
              <a:defRPr sz="1200"/>
            </a:lvl4pPr>
            <a:lvl5pPr marL="2437689" indent="0">
              <a:buNone/>
              <a:defRPr sz="1200"/>
            </a:lvl5pPr>
            <a:lvl6pPr marL="3047111" indent="0">
              <a:buNone/>
              <a:defRPr sz="1200"/>
            </a:lvl6pPr>
            <a:lvl7pPr marL="3656534" indent="0">
              <a:buNone/>
              <a:defRPr sz="1200"/>
            </a:lvl7pPr>
            <a:lvl8pPr marL="4265955" indent="0">
              <a:buNone/>
              <a:defRPr sz="1200"/>
            </a:lvl8pPr>
            <a:lvl9pPr marL="48753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4784902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6535085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33387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3_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1176A7-B091-469C-82C8-89C693043C40}" type="datetimeFigureOut">
              <a:rPr lang="en-US" smtClean="0">
                <a:solidFill>
                  <a:prstClr val="black">
                    <a:tint val="75000"/>
                  </a:prstClr>
                </a:solidFill>
              </a:rPr>
              <a:pPr/>
              <a:t>3/16/2023</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939B1FA-81F2-4940-9AF3-5EAFB5D6669B}" type="slidenum">
              <a:rPr lang="en-US" smtClean="0">
                <a:solidFill>
                  <a:prstClr val="black">
                    <a:tint val="75000"/>
                  </a:prstClr>
                </a:solidFill>
              </a:rPr>
              <a:pPr/>
              <a:t>‹#›</a:t>
            </a:fld>
            <a:endParaRPr lang="en-US">
              <a:solidFill>
                <a:prstClr val="black">
                  <a:tint val="75000"/>
                </a:prstClr>
              </a:solidFill>
            </a:endParaRPr>
          </a:p>
        </p:txBody>
      </p:sp>
      <p:sp>
        <p:nvSpPr>
          <p:cNvPr id="6" name="Title 1"/>
          <p:cNvSpPr>
            <a:spLocks noGrp="1"/>
          </p:cNvSpPr>
          <p:nvPr>
            <p:ph type="title"/>
          </p:nvPr>
        </p:nvSpPr>
        <p:spPr>
          <a:xfrm>
            <a:off x="609600" y="274641"/>
            <a:ext cx="10972801" cy="715961"/>
          </a:xfrm>
        </p:spPr>
        <p:txBody>
          <a:bodyPr>
            <a:normAutofit/>
          </a:bodyPr>
          <a:lstStyle>
            <a:lvl1pPr algn="l">
              <a:defRPr sz="3732">
                <a:solidFill>
                  <a:schemeClr val="tx1">
                    <a:lumMod val="65000"/>
                    <a:lumOff val="35000"/>
                  </a:schemeClr>
                </a:solidFill>
              </a:defRPr>
            </a:lvl1pPr>
          </a:lstStyle>
          <a:p>
            <a:r>
              <a:rPr lang="en-US"/>
              <a:t>Click to edit Master title style</a:t>
            </a:r>
          </a:p>
        </p:txBody>
      </p:sp>
      <p:sp>
        <p:nvSpPr>
          <p:cNvPr id="7" name="Text Placeholder 9"/>
          <p:cNvSpPr>
            <a:spLocks noGrp="1"/>
          </p:cNvSpPr>
          <p:nvPr>
            <p:ph type="body" sz="quarter" idx="13" hasCustomPrompt="1"/>
          </p:nvPr>
        </p:nvSpPr>
        <p:spPr>
          <a:xfrm>
            <a:off x="609600" y="990600"/>
            <a:ext cx="10972801" cy="508000"/>
          </a:xfrm>
        </p:spPr>
        <p:txBody>
          <a:bodyPr>
            <a:noAutofit/>
          </a:bodyPr>
          <a:lstStyle>
            <a:lvl1pPr marL="0" indent="0">
              <a:buNone/>
              <a:defRPr sz="1866">
                <a:solidFill>
                  <a:schemeClr val="tx1">
                    <a:lumMod val="65000"/>
                    <a:lumOff val="35000"/>
                  </a:schemeClr>
                </a:solidFill>
              </a:defRPr>
            </a:lvl1pPr>
          </a:lstStyle>
          <a:p>
            <a:pPr lvl="0"/>
            <a:r>
              <a:rPr lang="en-US"/>
              <a:t>Subtitle</a:t>
            </a:r>
          </a:p>
        </p:txBody>
      </p:sp>
    </p:spTree>
    <p:extLst>
      <p:ext uri="{BB962C8B-B14F-4D97-AF65-F5344CB8AC3E}">
        <p14:creationId xmlns:p14="http://schemas.microsoft.com/office/powerpoint/2010/main" val="8375609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7_Title Only">
    <p:bg>
      <p:bgPr>
        <a:gradFill flip="none" rotWithShape="1">
          <a:gsLst>
            <a:gs pos="81000">
              <a:schemeClr val="bg1">
                <a:lumMod val="95000"/>
              </a:schemeClr>
            </a:gs>
            <a:gs pos="0">
              <a:schemeClr val="bg1"/>
            </a:gs>
            <a:gs pos="100000">
              <a:schemeClr val="bg1">
                <a:lumMod val="95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42"/>
            <a:ext cx="6705600" cy="711081"/>
          </a:xfrm>
        </p:spPr>
        <p:txBody>
          <a:bodyPr>
            <a:noAutofit/>
          </a:bodyPr>
          <a:lstStyle>
            <a:lvl1pPr>
              <a:defRPr sz="3599"/>
            </a:lvl1pPr>
          </a:lstStyle>
          <a:p>
            <a:r>
              <a:rPr lang="en-US" dirty="0"/>
              <a:t>Click to edit Master title style</a:t>
            </a:r>
          </a:p>
        </p:txBody>
      </p:sp>
      <p:sp>
        <p:nvSpPr>
          <p:cNvPr id="3" name="Date Placeholder 2"/>
          <p:cNvSpPr>
            <a:spLocks noGrp="1"/>
          </p:cNvSpPr>
          <p:nvPr>
            <p:ph type="dt" sz="half" idx="10"/>
          </p:nvPr>
        </p:nvSpPr>
        <p:spPr/>
        <p:txBody>
          <a:bodyPr/>
          <a:lstStyle/>
          <a:p>
            <a:fld id="{6204E2B0-FEF2-4C8F-90A4-46C9D72643E3}" type="datetime1">
              <a:rPr lang="en-US" smtClean="0"/>
              <a:t>3/16/2023</a:t>
            </a:fld>
            <a:endParaRPr lang="en-US"/>
          </a:p>
        </p:txBody>
      </p:sp>
      <p:sp>
        <p:nvSpPr>
          <p:cNvPr id="4" name="Footer Placeholder 3"/>
          <p:cNvSpPr>
            <a:spLocks noGrp="1"/>
          </p:cNvSpPr>
          <p:nvPr>
            <p:ph type="ftr" sz="quarter" idx="11"/>
          </p:nvPr>
        </p:nvSpPr>
        <p:spPr/>
        <p:txBody>
          <a:bodyPr/>
          <a:lstStyle/>
          <a:p>
            <a:r>
              <a:rPr lang="en-US"/>
              <a:t>SlideModel.com</a:t>
            </a:r>
          </a:p>
        </p:txBody>
      </p:sp>
      <p:sp>
        <p:nvSpPr>
          <p:cNvPr id="5" name="Slide Number Placeholder 4"/>
          <p:cNvSpPr>
            <a:spLocks noGrp="1"/>
          </p:cNvSpPr>
          <p:nvPr>
            <p:ph type="sldNum" sz="quarter" idx="12"/>
          </p:nvPr>
        </p:nvSpPr>
        <p:spPr>
          <a:xfrm>
            <a:off x="11430000" y="6356354"/>
            <a:ext cx="762001" cy="365125"/>
          </a:xfrm>
          <a:gradFill flip="none" rotWithShape="1">
            <a:gsLst>
              <a:gs pos="0">
                <a:schemeClr val="accent1">
                  <a:shade val="30000"/>
                  <a:satMod val="115000"/>
                </a:schemeClr>
              </a:gs>
              <a:gs pos="50000">
                <a:schemeClr val="accent1">
                  <a:shade val="67500"/>
                  <a:satMod val="115000"/>
                </a:schemeClr>
              </a:gs>
              <a:gs pos="100000">
                <a:schemeClr val="accent1">
                  <a:shade val="100000"/>
                  <a:satMod val="115000"/>
                </a:schemeClr>
              </a:gs>
            </a:gsLst>
            <a:lin ang="18900000" scaled="1"/>
            <a:tileRect/>
          </a:gradFill>
          <a:ln w="0">
            <a:noFill/>
            <a:prstDash val="solid"/>
            <a:round/>
            <a:headEnd/>
            <a:tailEnd/>
          </a:ln>
        </p:spPr>
        <p:txBody>
          <a:bodyPr vert="horz" wrap="square" lIns="0" tIns="91440" rIns="0" bIns="91440" numCol="1" anchor="ctr" anchorCtr="1" compatLnSpc="1">
            <a:prstTxWarp prst="textNoShape">
              <a:avLst/>
            </a:prstTxWarp>
          </a:bodyPr>
          <a:lstStyle>
            <a:lvl1pPr algn="r">
              <a:defRPr lang="en-US" sz="1400" kern="0" smtClean="0">
                <a:solidFill>
                  <a:schemeClr val="bg1"/>
                </a:solidFill>
                <a:latin typeface="Arial" pitchFamily="34" charset="0"/>
                <a:cs typeface="Arial" pitchFamily="34" charset="0"/>
              </a:defRPr>
            </a:lvl1pPr>
          </a:lstStyle>
          <a:p>
            <a:fld id="{96E69268-9C8B-4EBF-A9EE-DC5DC2D48DC3}" type="slidenum">
              <a:rPr lang="es-UY" smtClean="0"/>
              <a:pPr/>
              <a:t>‹#›</a:t>
            </a:fld>
            <a:endParaRPr lang="es-UY" dirty="0"/>
          </a:p>
        </p:txBody>
      </p:sp>
      <p:sp>
        <p:nvSpPr>
          <p:cNvPr id="8" name="Text Placeholder 8"/>
          <p:cNvSpPr>
            <a:spLocks noGrp="1"/>
          </p:cNvSpPr>
          <p:nvPr>
            <p:ph type="body" sz="quarter" idx="13" hasCustomPrompt="1"/>
          </p:nvPr>
        </p:nvSpPr>
        <p:spPr>
          <a:xfrm>
            <a:off x="7480301" y="362139"/>
            <a:ext cx="4114800" cy="533400"/>
          </a:xfrm>
        </p:spPr>
        <p:txBody>
          <a:bodyPr anchor="ctr">
            <a:noAutofit/>
          </a:bodyPr>
          <a:lstStyle>
            <a:lvl1pPr marL="0" indent="0" algn="r">
              <a:buNone/>
              <a:defRPr sz="1999" baseline="0">
                <a:solidFill>
                  <a:schemeClr val="tx1">
                    <a:lumMod val="50000"/>
                    <a:lumOff val="50000"/>
                  </a:schemeClr>
                </a:solidFill>
              </a:defRPr>
            </a:lvl1pPr>
          </a:lstStyle>
          <a:p>
            <a:pPr lvl="0"/>
            <a:r>
              <a:rPr lang="en-US" dirty="0"/>
              <a:t>Breadcrumb 1 &gt; Breadcrumb 2</a:t>
            </a:r>
            <a:endParaRPr lang="es-UY" dirty="0"/>
          </a:p>
        </p:txBody>
      </p:sp>
    </p:spTree>
    <p:extLst>
      <p:ext uri="{BB962C8B-B14F-4D97-AF65-F5344CB8AC3E}">
        <p14:creationId xmlns:p14="http://schemas.microsoft.com/office/powerpoint/2010/main" val="316948898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Text Left Clipart Right">
    <p:bg>
      <p:bgPr>
        <a:solidFill>
          <a:schemeClr val="bg1">
            <a:lumMod val="95000"/>
            <a:alpha val="50000"/>
          </a:schemeClr>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404F2-BE9A-4460-8815-8F645183555F}" type="datetimeFigureOut">
              <a:rPr lang="en-US" smtClean="0">
                <a:solidFill>
                  <a:prstClr val="black">
                    <a:tint val="75000"/>
                  </a:prstClr>
                </a:solidFill>
              </a:rPr>
              <a:pPr/>
              <a:t>3/16/2023</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6E69268-9C8B-4EBF-A9EE-DC5DC2D48DC3}" type="slidenum">
              <a:rPr lang="en-US" smtClean="0">
                <a:solidFill>
                  <a:prstClr val="black">
                    <a:tint val="75000"/>
                  </a:prstClr>
                </a:solidFill>
              </a:rPr>
              <a:pPr/>
              <a:t>‹#›</a:t>
            </a:fld>
            <a:endParaRPr lang="en-US">
              <a:solidFill>
                <a:prstClr val="black">
                  <a:tint val="75000"/>
                </a:prstClr>
              </a:solidFill>
            </a:endParaRPr>
          </a:p>
        </p:txBody>
      </p:sp>
      <p:sp>
        <p:nvSpPr>
          <p:cNvPr id="9" name="Content Placeholder 7"/>
          <p:cNvSpPr>
            <a:spLocks noGrp="1"/>
          </p:cNvSpPr>
          <p:nvPr>
            <p:ph sz="quarter" idx="13" hasCustomPrompt="1"/>
          </p:nvPr>
        </p:nvSpPr>
        <p:spPr>
          <a:xfrm>
            <a:off x="684391" y="1066800"/>
            <a:ext cx="4192092" cy="762000"/>
          </a:xfrm>
        </p:spPr>
        <p:txBody>
          <a:bodyPr>
            <a:noAutofit/>
          </a:bodyPr>
          <a:lstStyle>
            <a:lvl1pPr>
              <a:defRPr sz="3999" b="1"/>
            </a:lvl1pPr>
          </a:lstStyle>
          <a:p>
            <a:pPr lvl="0"/>
            <a:r>
              <a:rPr lang="en-US" dirty="0"/>
              <a:t>CLICK TO EDIT</a:t>
            </a:r>
          </a:p>
        </p:txBody>
      </p:sp>
      <p:sp>
        <p:nvSpPr>
          <p:cNvPr id="12" name="Content Placeholder 10"/>
          <p:cNvSpPr>
            <a:spLocks noGrp="1"/>
          </p:cNvSpPr>
          <p:nvPr>
            <p:ph sz="quarter" idx="14"/>
          </p:nvPr>
        </p:nvSpPr>
        <p:spPr>
          <a:xfrm>
            <a:off x="684391" y="2057400"/>
            <a:ext cx="4192092" cy="3810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494744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userDrawn="1">
  <p:cSld name="1_slidemodel2">
    <p:bg>
      <p:bgPr>
        <a:gradFill flip="none" rotWithShape="1">
          <a:gsLst>
            <a:gs pos="55000">
              <a:srgbClr val="1181AE"/>
            </a:gs>
            <a:gs pos="0">
              <a:srgbClr val="1181AE"/>
            </a:gs>
            <a:gs pos="100000">
              <a:srgbClr val="095474"/>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218672" y="2870634"/>
            <a:ext cx="5932223" cy="711081"/>
          </a:xfrm>
        </p:spPr>
        <p:txBody>
          <a:bodyPr>
            <a:normAutofit/>
          </a:bodyPr>
          <a:lstStyle>
            <a:lvl1pPr algn="ctr">
              <a:defRPr sz="3600" b="0">
                <a:solidFill>
                  <a:schemeClr val="bg1"/>
                </a:solidFill>
                <a:effectLst>
                  <a:outerShdw blurRad="38100" dist="38100" dir="2700000" algn="tl">
                    <a:srgbClr val="000000">
                      <a:alpha val="43137"/>
                    </a:srgbClr>
                  </a:outerShdw>
                </a:effectLst>
                <a:latin typeface="+mj-lt"/>
                <a:ea typeface="Open Sans" pitchFamily="34" charset="0"/>
                <a:cs typeface="Open Sans" pitchFamily="34" charset="0"/>
              </a:defRPr>
            </a:lvl1pPr>
          </a:lstStyle>
          <a:p>
            <a:r>
              <a:rPr lang="en-US"/>
              <a:t>SlideModel.com</a:t>
            </a:r>
          </a:p>
        </p:txBody>
      </p:sp>
      <p:sp>
        <p:nvSpPr>
          <p:cNvPr id="3" name="Date Placeholder 2"/>
          <p:cNvSpPr>
            <a:spLocks noGrp="1"/>
          </p:cNvSpPr>
          <p:nvPr>
            <p:ph type="dt" sz="half" idx="10"/>
          </p:nvPr>
        </p:nvSpPr>
        <p:spPr/>
        <p:txBody>
          <a:bodyPr/>
          <a:lstStyle/>
          <a:p>
            <a:fld id="{425404F2-BE9A-4460-8815-8F645183555F}" type="datetimeFigureOut">
              <a:rPr lang="en-US" smtClean="0">
                <a:solidFill>
                  <a:srgbClr val="080808">
                    <a:tint val="75000"/>
                  </a:srgbClr>
                </a:solidFill>
              </a:rPr>
              <a:pPr/>
              <a:t>3/16/2023</a:t>
            </a:fld>
            <a:endParaRPr lang="en-US">
              <a:solidFill>
                <a:srgbClr val="080808">
                  <a:tint val="75000"/>
                </a:srgbClr>
              </a:solidFill>
            </a:endParaRPr>
          </a:p>
        </p:txBody>
      </p:sp>
      <p:sp>
        <p:nvSpPr>
          <p:cNvPr id="4" name="Footer Placeholder 3"/>
          <p:cNvSpPr>
            <a:spLocks noGrp="1"/>
          </p:cNvSpPr>
          <p:nvPr>
            <p:ph type="ftr" sz="quarter" idx="11"/>
          </p:nvPr>
        </p:nvSpPr>
        <p:spPr/>
        <p:txBody>
          <a:bodyPr/>
          <a:lstStyle/>
          <a:p>
            <a:endParaRPr lang="en-US">
              <a:solidFill>
                <a:srgbClr val="080808">
                  <a:tint val="75000"/>
                </a:srgbClr>
              </a:solidFill>
            </a:endParaRPr>
          </a:p>
        </p:txBody>
      </p:sp>
      <p:sp>
        <p:nvSpPr>
          <p:cNvPr id="5" name="Slide Number Placeholder 4"/>
          <p:cNvSpPr>
            <a:spLocks noGrp="1"/>
          </p:cNvSpPr>
          <p:nvPr>
            <p:ph type="sldNum" sz="quarter" idx="12"/>
          </p:nvPr>
        </p:nvSpPr>
        <p:spPr/>
        <p:txBody>
          <a:bodyPr/>
          <a:lstStyle/>
          <a:p>
            <a:fld id="{96E69268-9C8B-4EBF-A9EE-DC5DC2D48DC3}" type="slidenum">
              <a:rPr lang="en-US" smtClean="0">
                <a:solidFill>
                  <a:srgbClr val="080808">
                    <a:tint val="75000"/>
                  </a:srgbClr>
                </a:solidFill>
              </a:rPr>
              <a:pPr/>
              <a:t>‹#›</a:t>
            </a:fld>
            <a:endParaRPr lang="en-US">
              <a:solidFill>
                <a:srgbClr val="080808">
                  <a:tint val="75000"/>
                </a:srgbClr>
              </a:solidFill>
            </a:endParaRPr>
          </a:p>
        </p:txBody>
      </p:sp>
    </p:spTree>
    <p:extLst>
      <p:ext uri="{BB962C8B-B14F-4D97-AF65-F5344CB8AC3E}">
        <p14:creationId xmlns:p14="http://schemas.microsoft.com/office/powerpoint/2010/main" val="3645915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18"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slideLayout" Target="../slideLayouts/slideLayout40.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slideLayout" Target="../slideLayouts/slideLayout53.xml"/><Relationship Id="rId18" Type="http://schemas.openxmlformats.org/officeDocument/2006/relationships/theme" Target="../theme/theme4.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slideLayout" Target="../slideLayouts/slideLayout52.xml"/><Relationship Id="rId17" Type="http://schemas.openxmlformats.org/officeDocument/2006/relationships/slideLayout" Target="../slideLayouts/slideLayout57.xml"/><Relationship Id="rId2" Type="http://schemas.openxmlformats.org/officeDocument/2006/relationships/slideLayout" Target="../slideLayouts/slideLayout42.xml"/><Relationship Id="rId16" Type="http://schemas.openxmlformats.org/officeDocument/2006/relationships/slideLayout" Target="../slideLayouts/slideLayout56.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5" Type="http://schemas.openxmlformats.org/officeDocument/2006/relationships/slideLayout" Target="../slideLayouts/slideLayout5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slideLayout" Target="../slideLayouts/slideLayout5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theme" Target="../theme/theme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slideLayout" Target="../slideLayouts/slideLayout69.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7.xml"/><Relationship Id="rId13" Type="http://schemas.openxmlformats.org/officeDocument/2006/relationships/slideLayout" Target="../slideLayouts/slideLayout82.xml"/><Relationship Id="rId18" Type="http://schemas.openxmlformats.org/officeDocument/2006/relationships/theme" Target="../theme/theme6.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slideLayout" Target="../slideLayouts/slideLayout81.xml"/><Relationship Id="rId17" Type="http://schemas.openxmlformats.org/officeDocument/2006/relationships/slideLayout" Target="../slideLayouts/slideLayout86.xml"/><Relationship Id="rId2" Type="http://schemas.openxmlformats.org/officeDocument/2006/relationships/slideLayout" Target="../slideLayouts/slideLayout71.xml"/><Relationship Id="rId16" Type="http://schemas.openxmlformats.org/officeDocument/2006/relationships/slideLayout" Target="../slideLayouts/slideLayout85.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5" Type="http://schemas.openxmlformats.org/officeDocument/2006/relationships/slideLayout" Target="../slideLayouts/slideLayout8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 Id="rId14" Type="http://schemas.openxmlformats.org/officeDocument/2006/relationships/slideLayout" Target="../slideLayouts/slideLayout8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1000">
              <a:srgbClr val="EEEEEE"/>
            </a:gs>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A2F37-4D61-EF0D-848A-C86C89897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33BDF7-875C-D82A-6E63-B4565DFE38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F0C71E-600D-ADED-3B62-18FB33896F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1BAA96-E10B-4DF8-9069-3277D01919EA}" type="datetimeFigureOut">
              <a:rPr lang="en-GB" smtClean="0"/>
              <a:t>16/03/2023</a:t>
            </a:fld>
            <a:endParaRPr lang="en-GB"/>
          </a:p>
        </p:txBody>
      </p:sp>
      <p:sp>
        <p:nvSpPr>
          <p:cNvPr id="5" name="Footer Placeholder 4">
            <a:extLst>
              <a:ext uri="{FF2B5EF4-FFF2-40B4-BE49-F238E27FC236}">
                <a16:creationId xmlns:a16="http://schemas.microsoft.com/office/drawing/2014/main" id="{85DB65ED-57BD-7708-3EBF-EE07423582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BFE5F1-A263-FBD1-CA17-254EB7FA71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9A4C6E-14D7-4DDE-951E-B51CACC70B67}" type="slidenum">
              <a:rPr lang="en-GB" smtClean="0"/>
              <a:t>‹#›</a:t>
            </a:fld>
            <a:endParaRPr lang="en-GB"/>
          </a:p>
        </p:txBody>
      </p:sp>
    </p:spTree>
    <p:extLst>
      <p:ext uri="{BB962C8B-B14F-4D97-AF65-F5344CB8AC3E}">
        <p14:creationId xmlns:p14="http://schemas.microsoft.com/office/powerpoint/2010/main" val="12913701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1000">
              <a:srgbClr val="EEEEEE"/>
            </a:gs>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834889-88A1-4E05-BE26-4B8479970F78}" type="datetimeFigureOut">
              <a:rPr lang="en-US" smtClean="0"/>
              <a:t>3/16/2023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01D84C-9C77-4038-8AC7-641397FA4931}" type="slidenum">
              <a:rPr lang="en-US" smtClean="0"/>
              <a:t>‹#›</a:t>
            </a:fld>
            <a:endParaRPr lang="en-US"/>
          </a:p>
        </p:txBody>
      </p:sp>
    </p:spTree>
    <p:extLst>
      <p:ext uri="{BB962C8B-B14F-4D97-AF65-F5344CB8AC3E}">
        <p14:creationId xmlns:p14="http://schemas.microsoft.com/office/powerpoint/2010/main" val="6940802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81000">
              <a:srgbClr val="EEEEEE"/>
            </a:gs>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41"/>
            <a:ext cx="10972801" cy="711081"/>
          </a:xfrm>
          <a:prstGeom prst="rect">
            <a:avLst/>
          </a:prstGeom>
        </p:spPr>
        <p:txBody>
          <a:bodyPr vert="horz" lIns="91436" tIns="45718" rIns="91436" bIns="45718" rtlCol="0" anchor="ctr">
            <a:normAutofit/>
          </a:bodyPr>
          <a:lstStyle/>
          <a:p>
            <a:r>
              <a:rPr lang="en-US"/>
              <a:t>Click to edit Master title style</a:t>
            </a:r>
          </a:p>
        </p:txBody>
      </p:sp>
      <p:sp>
        <p:nvSpPr>
          <p:cNvPr id="3" name="Text Placeholder 2"/>
          <p:cNvSpPr>
            <a:spLocks noGrp="1"/>
          </p:cNvSpPr>
          <p:nvPr>
            <p:ph type="body" idx="1"/>
          </p:nvPr>
        </p:nvSpPr>
        <p:spPr>
          <a:xfrm>
            <a:off x="609600" y="1138426"/>
            <a:ext cx="10972801" cy="4987739"/>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3"/>
            <a:ext cx="2844800" cy="365125"/>
          </a:xfrm>
          <a:prstGeom prst="rect">
            <a:avLst/>
          </a:prstGeom>
        </p:spPr>
        <p:txBody>
          <a:bodyPr vert="horz" lIns="91436" tIns="45718" rIns="91436" bIns="45718" rtlCol="0" anchor="ctr"/>
          <a:lstStyle>
            <a:lvl1pPr algn="l">
              <a:defRPr sz="1600">
                <a:solidFill>
                  <a:schemeClr val="tx1">
                    <a:tint val="75000"/>
                  </a:schemeClr>
                </a:solidFill>
              </a:defRPr>
            </a:lvl1pPr>
          </a:lstStyle>
          <a:p>
            <a:pPr defTabSz="1218895"/>
            <a:fld id="{FD1176A7-B091-469C-82C8-89C693043C40}" type="datetimeFigureOut">
              <a:rPr lang="en-US" smtClean="0">
                <a:solidFill>
                  <a:prstClr val="black">
                    <a:tint val="75000"/>
                  </a:prstClr>
                </a:solidFill>
              </a:rPr>
              <a:pPr defTabSz="1218895"/>
              <a:t>3/16/2023</a:t>
            </a:fld>
            <a:endParaRPr lang="en-US">
              <a:solidFill>
                <a:prstClr val="black">
                  <a:tint val="75000"/>
                </a:prstClr>
              </a:solidFill>
            </a:endParaRPr>
          </a:p>
        </p:txBody>
      </p:sp>
      <p:sp>
        <p:nvSpPr>
          <p:cNvPr id="5" name="Footer Placeholder 4"/>
          <p:cNvSpPr>
            <a:spLocks noGrp="1"/>
          </p:cNvSpPr>
          <p:nvPr>
            <p:ph type="ftr" sz="quarter" idx="3"/>
          </p:nvPr>
        </p:nvSpPr>
        <p:spPr>
          <a:xfrm>
            <a:off x="4165601" y="6356353"/>
            <a:ext cx="3860800" cy="365125"/>
          </a:xfrm>
          <a:prstGeom prst="rect">
            <a:avLst/>
          </a:prstGeom>
        </p:spPr>
        <p:txBody>
          <a:bodyPr vert="horz" lIns="91436" tIns="45718" rIns="91436" bIns="45718" rtlCol="0" anchor="ctr"/>
          <a:lstStyle>
            <a:lvl1pPr algn="ctr">
              <a:defRPr sz="1600">
                <a:solidFill>
                  <a:schemeClr val="tx1">
                    <a:tint val="75000"/>
                  </a:schemeClr>
                </a:solidFill>
              </a:defRPr>
            </a:lvl1pPr>
          </a:lstStyle>
          <a:p>
            <a:pPr defTabSz="1218895"/>
            <a:endParaRPr lang="en-US">
              <a:solidFill>
                <a:prstClr val="black">
                  <a:tint val="75000"/>
                </a:prstClr>
              </a:solidFill>
            </a:endParaRPr>
          </a:p>
        </p:txBody>
      </p:sp>
      <p:sp>
        <p:nvSpPr>
          <p:cNvPr id="6" name="Slide Number Placeholder 5"/>
          <p:cNvSpPr>
            <a:spLocks noGrp="1"/>
          </p:cNvSpPr>
          <p:nvPr>
            <p:ph type="sldNum" sz="quarter" idx="4"/>
          </p:nvPr>
        </p:nvSpPr>
        <p:spPr>
          <a:xfrm>
            <a:off x="8737602" y="6356353"/>
            <a:ext cx="2844800" cy="365125"/>
          </a:xfrm>
          <a:prstGeom prst="rect">
            <a:avLst/>
          </a:prstGeom>
        </p:spPr>
        <p:txBody>
          <a:bodyPr vert="horz" lIns="91436" tIns="45718" rIns="91436" bIns="45718" rtlCol="0" anchor="ctr"/>
          <a:lstStyle>
            <a:lvl1pPr algn="r">
              <a:defRPr sz="1600">
                <a:solidFill>
                  <a:schemeClr val="tx1">
                    <a:tint val="75000"/>
                  </a:schemeClr>
                </a:solidFill>
              </a:defRPr>
            </a:lvl1p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145652244"/>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Lst>
  <p:txStyles>
    <p:titleStyle>
      <a:lvl1pPr algn="l" defTabSz="1218845" rtl="0" eaLnBrk="1" latinLnBrk="0" hangingPunct="1">
        <a:spcBef>
          <a:spcPct val="0"/>
        </a:spcBef>
        <a:buNone/>
        <a:defRPr sz="3199" kern="1200">
          <a:solidFill>
            <a:schemeClr val="tx1">
              <a:lumMod val="65000"/>
              <a:lumOff val="35000"/>
            </a:schemeClr>
          </a:solidFill>
          <a:latin typeface="+mj-lt"/>
          <a:ea typeface="+mj-ea"/>
          <a:cs typeface="+mj-cs"/>
        </a:defRPr>
      </a:lvl1pPr>
    </p:titleStyle>
    <p:bodyStyle>
      <a:lvl1pPr marL="457067" indent="-457067" algn="l" defTabSz="1218845" rtl="0" eaLnBrk="1" latinLnBrk="0" hangingPunct="1">
        <a:spcBef>
          <a:spcPct val="20000"/>
        </a:spcBef>
        <a:buFont typeface="Arial" pitchFamily="34" charset="0"/>
        <a:buChar char="•"/>
        <a:defRPr sz="3599" kern="1200">
          <a:solidFill>
            <a:schemeClr val="tx1"/>
          </a:solidFill>
          <a:latin typeface="+mj-lt"/>
          <a:ea typeface="+mn-ea"/>
          <a:cs typeface="+mn-cs"/>
        </a:defRPr>
      </a:lvl1pPr>
      <a:lvl2pPr marL="990311" indent="-380889" algn="l" defTabSz="1218845" rtl="0" eaLnBrk="1" latinLnBrk="0" hangingPunct="1">
        <a:spcBef>
          <a:spcPct val="20000"/>
        </a:spcBef>
        <a:buFont typeface="Arial" pitchFamily="34" charset="0"/>
        <a:buChar char="–"/>
        <a:defRPr sz="3199" kern="1200">
          <a:solidFill>
            <a:schemeClr val="tx1"/>
          </a:solidFill>
          <a:latin typeface="+mj-lt"/>
          <a:ea typeface="+mn-ea"/>
          <a:cs typeface="+mn-cs"/>
        </a:defRPr>
      </a:lvl2pPr>
      <a:lvl3pPr marL="1523555" indent="-304712" algn="l" defTabSz="1218845" rtl="0" eaLnBrk="1" latinLnBrk="0" hangingPunct="1">
        <a:spcBef>
          <a:spcPct val="20000"/>
        </a:spcBef>
        <a:buFont typeface="Arial" pitchFamily="34" charset="0"/>
        <a:buChar char="•"/>
        <a:defRPr sz="2399" kern="1200">
          <a:solidFill>
            <a:schemeClr val="tx1"/>
          </a:solidFill>
          <a:latin typeface="+mj-lt"/>
          <a:ea typeface="+mn-ea"/>
          <a:cs typeface="+mn-cs"/>
        </a:defRPr>
      </a:lvl3pPr>
      <a:lvl4pPr marL="2132979"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4pPr>
      <a:lvl5pPr marL="2742400"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5pPr>
      <a:lvl6pPr marL="3351822"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6pPr>
      <a:lvl7pPr marL="3961244"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7pPr>
      <a:lvl8pPr marL="4570666"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8pPr>
      <a:lvl9pPr marL="5180089"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9pPr>
    </p:bodyStyle>
    <p:otherStyle>
      <a:defPPr>
        <a:defRPr lang="en-US"/>
      </a:defPPr>
      <a:lvl1pPr marL="0" algn="l" defTabSz="1218845" rtl="0" eaLnBrk="1" latinLnBrk="0" hangingPunct="1">
        <a:defRPr sz="2399" kern="1200">
          <a:solidFill>
            <a:schemeClr val="tx1"/>
          </a:solidFill>
          <a:latin typeface="+mn-lt"/>
          <a:ea typeface="+mn-ea"/>
          <a:cs typeface="+mn-cs"/>
        </a:defRPr>
      </a:lvl1pPr>
      <a:lvl2pPr marL="609422" algn="l" defTabSz="1218845" rtl="0" eaLnBrk="1" latinLnBrk="0" hangingPunct="1">
        <a:defRPr sz="2399" kern="1200">
          <a:solidFill>
            <a:schemeClr val="tx1"/>
          </a:solidFill>
          <a:latin typeface="+mn-lt"/>
          <a:ea typeface="+mn-ea"/>
          <a:cs typeface="+mn-cs"/>
        </a:defRPr>
      </a:lvl2pPr>
      <a:lvl3pPr marL="1218845" algn="l" defTabSz="1218845" rtl="0" eaLnBrk="1" latinLnBrk="0" hangingPunct="1">
        <a:defRPr sz="2399" kern="1200">
          <a:solidFill>
            <a:schemeClr val="tx1"/>
          </a:solidFill>
          <a:latin typeface="+mn-lt"/>
          <a:ea typeface="+mn-ea"/>
          <a:cs typeface="+mn-cs"/>
        </a:defRPr>
      </a:lvl3pPr>
      <a:lvl4pPr marL="1828267" algn="l" defTabSz="1218845" rtl="0" eaLnBrk="1" latinLnBrk="0" hangingPunct="1">
        <a:defRPr sz="2399" kern="1200">
          <a:solidFill>
            <a:schemeClr val="tx1"/>
          </a:solidFill>
          <a:latin typeface="+mn-lt"/>
          <a:ea typeface="+mn-ea"/>
          <a:cs typeface="+mn-cs"/>
        </a:defRPr>
      </a:lvl4pPr>
      <a:lvl5pPr marL="2437689" algn="l" defTabSz="1218845" rtl="0" eaLnBrk="1" latinLnBrk="0" hangingPunct="1">
        <a:defRPr sz="2399" kern="1200">
          <a:solidFill>
            <a:schemeClr val="tx1"/>
          </a:solidFill>
          <a:latin typeface="+mn-lt"/>
          <a:ea typeface="+mn-ea"/>
          <a:cs typeface="+mn-cs"/>
        </a:defRPr>
      </a:lvl5pPr>
      <a:lvl6pPr marL="3047111" algn="l" defTabSz="1218845" rtl="0" eaLnBrk="1" latinLnBrk="0" hangingPunct="1">
        <a:defRPr sz="2399" kern="1200">
          <a:solidFill>
            <a:schemeClr val="tx1"/>
          </a:solidFill>
          <a:latin typeface="+mn-lt"/>
          <a:ea typeface="+mn-ea"/>
          <a:cs typeface="+mn-cs"/>
        </a:defRPr>
      </a:lvl6pPr>
      <a:lvl7pPr marL="3656534" algn="l" defTabSz="1218845" rtl="0" eaLnBrk="1" latinLnBrk="0" hangingPunct="1">
        <a:defRPr sz="2399" kern="1200">
          <a:solidFill>
            <a:schemeClr val="tx1"/>
          </a:solidFill>
          <a:latin typeface="+mn-lt"/>
          <a:ea typeface="+mn-ea"/>
          <a:cs typeface="+mn-cs"/>
        </a:defRPr>
      </a:lvl7pPr>
      <a:lvl8pPr marL="4265955" algn="l" defTabSz="1218845" rtl="0" eaLnBrk="1" latinLnBrk="0" hangingPunct="1">
        <a:defRPr sz="2399" kern="1200">
          <a:solidFill>
            <a:schemeClr val="tx1"/>
          </a:solidFill>
          <a:latin typeface="+mn-lt"/>
          <a:ea typeface="+mn-ea"/>
          <a:cs typeface="+mn-cs"/>
        </a:defRPr>
      </a:lvl8pPr>
      <a:lvl9pPr marL="4875378" algn="l" defTabSz="1218845" rtl="0" eaLnBrk="1" latinLnBrk="0" hangingPunct="1">
        <a:defRPr sz="2399"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81000">
              <a:srgbClr val="EEEEEE"/>
            </a:gs>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41"/>
            <a:ext cx="10972801" cy="711081"/>
          </a:xfrm>
          <a:prstGeom prst="rect">
            <a:avLst/>
          </a:prstGeom>
        </p:spPr>
        <p:txBody>
          <a:bodyPr vert="horz" lIns="91436" tIns="45718" rIns="91436" bIns="45718" rtlCol="0" anchor="ctr">
            <a:normAutofit/>
          </a:bodyPr>
          <a:lstStyle/>
          <a:p>
            <a:r>
              <a:rPr lang="en-US"/>
              <a:t>Click to edit Master title style</a:t>
            </a:r>
          </a:p>
        </p:txBody>
      </p:sp>
      <p:sp>
        <p:nvSpPr>
          <p:cNvPr id="3" name="Text Placeholder 2"/>
          <p:cNvSpPr>
            <a:spLocks noGrp="1"/>
          </p:cNvSpPr>
          <p:nvPr>
            <p:ph type="body" idx="1"/>
          </p:nvPr>
        </p:nvSpPr>
        <p:spPr>
          <a:xfrm>
            <a:off x="609600" y="1138426"/>
            <a:ext cx="10972801" cy="4987739"/>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3"/>
            <a:ext cx="2844800" cy="365125"/>
          </a:xfrm>
          <a:prstGeom prst="rect">
            <a:avLst/>
          </a:prstGeom>
        </p:spPr>
        <p:txBody>
          <a:bodyPr vert="horz" lIns="91436" tIns="45718" rIns="91436" bIns="45718" rtlCol="0" anchor="ctr"/>
          <a:lstStyle>
            <a:lvl1pPr algn="l">
              <a:defRPr sz="1600">
                <a:solidFill>
                  <a:schemeClr val="tx1">
                    <a:tint val="75000"/>
                  </a:schemeClr>
                </a:solidFill>
              </a:defRPr>
            </a:lvl1pPr>
          </a:lstStyle>
          <a:p>
            <a:pPr defTabSz="1218895"/>
            <a:fld id="{FD1176A7-B091-469C-82C8-89C693043C40}" type="datetimeFigureOut">
              <a:rPr lang="en-US" smtClean="0">
                <a:solidFill>
                  <a:prstClr val="black">
                    <a:tint val="75000"/>
                  </a:prstClr>
                </a:solidFill>
              </a:rPr>
              <a:pPr defTabSz="1218895"/>
              <a:t>3/16/2023</a:t>
            </a:fld>
            <a:endParaRPr lang="en-US">
              <a:solidFill>
                <a:prstClr val="black">
                  <a:tint val="75000"/>
                </a:prstClr>
              </a:solidFill>
            </a:endParaRPr>
          </a:p>
        </p:txBody>
      </p:sp>
      <p:sp>
        <p:nvSpPr>
          <p:cNvPr id="5" name="Footer Placeholder 4"/>
          <p:cNvSpPr>
            <a:spLocks noGrp="1"/>
          </p:cNvSpPr>
          <p:nvPr>
            <p:ph type="ftr" sz="quarter" idx="3"/>
          </p:nvPr>
        </p:nvSpPr>
        <p:spPr>
          <a:xfrm>
            <a:off x="4165601" y="6356353"/>
            <a:ext cx="3860800" cy="365125"/>
          </a:xfrm>
          <a:prstGeom prst="rect">
            <a:avLst/>
          </a:prstGeom>
        </p:spPr>
        <p:txBody>
          <a:bodyPr vert="horz" lIns="91436" tIns="45718" rIns="91436" bIns="45718" rtlCol="0" anchor="ctr"/>
          <a:lstStyle>
            <a:lvl1pPr algn="ctr">
              <a:defRPr sz="1600">
                <a:solidFill>
                  <a:schemeClr val="tx1">
                    <a:tint val="75000"/>
                  </a:schemeClr>
                </a:solidFill>
              </a:defRPr>
            </a:lvl1pPr>
          </a:lstStyle>
          <a:p>
            <a:pPr defTabSz="1218895"/>
            <a:endParaRPr lang="en-US">
              <a:solidFill>
                <a:prstClr val="black">
                  <a:tint val="75000"/>
                </a:prstClr>
              </a:solidFill>
            </a:endParaRPr>
          </a:p>
        </p:txBody>
      </p:sp>
      <p:sp>
        <p:nvSpPr>
          <p:cNvPr id="6" name="Slide Number Placeholder 5"/>
          <p:cNvSpPr>
            <a:spLocks noGrp="1"/>
          </p:cNvSpPr>
          <p:nvPr>
            <p:ph type="sldNum" sz="quarter" idx="4"/>
          </p:nvPr>
        </p:nvSpPr>
        <p:spPr>
          <a:xfrm>
            <a:off x="8737602" y="6356353"/>
            <a:ext cx="2844800" cy="365125"/>
          </a:xfrm>
          <a:prstGeom prst="rect">
            <a:avLst/>
          </a:prstGeom>
        </p:spPr>
        <p:txBody>
          <a:bodyPr vert="horz" lIns="91436" tIns="45718" rIns="91436" bIns="45718" rtlCol="0" anchor="ctr"/>
          <a:lstStyle>
            <a:lvl1pPr algn="r">
              <a:defRPr sz="1600">
                <a:solidFill>
                  <a:schemeClr val="tx1">
                    <a:tint val="75000"/>
                  </a:schemeClr>
                </a:solidFill>
              </a:defRPr>
            </a:lvl1p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348582444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Lst>
  <p:txStyles>
    <p:titleStyle>
      <a:lvl1pPr algn="l" defTabSz="1218845" rtl="0" eaLnBrk="1" latinLnBrk="0" hangingPunct="1">
        <a:spcBef>
          <a:spcPct val="0"/>
        </a:spcBef>
        <a:buNone/>
        <a:defRPr sz="3199" kern="1200">
          <a:solidFill>
            <a:schemeClr val="tx1">
              <a:lumMod val="65000"/>
              <a:lumOff val="35000"/>
            </a:schemeClr>
          </a:solidFill>
          <a:latin typeface="+mj-lt"/>
          <a:ea typeface="+mj-ea"/>
          <a:cs typeface="+mj-cs"/>
        </a:defRPr>
      </a:lvl1pPr>
    </p:titleStyle>
    <p:bodyStyle>
      <a:lvl1pPr marL="457067" indent="-457067" algn="l" defTabSz="1218845" rtl="0" eaLnBrk="1" latinLnBrk="0" hangingPunct="1">
        <a:spcBef>
          <a:spcPct val="20000"/>
        </a:spcBef>
        <a:buFont typeface="Arial" pitchFamily="34" charset="0"/>
        <a:buChar char="•"/>
        <a:defRPr sz="3599" kern="1200">
          <a:solidFill>
            <a:schemeClr val="tx1"/>
          </a:solidFill>
          <a:latin typeface="+mj-lt"/>
          <a:ea typeface="+mn-ea"/>
          <a:cs typeface="+mn-cs"/>
        </a:defRPr>
      </a:lvl1pPr>
      <a:lvl2pPr marL="990311" indent="-380889" algn="l" defTabSz="1218845" rtl="0" eaLnBrk="1" latinLnBrk="0" hangingPunct="1">
        <a:spcBef>
          <a:spcPct val="20000"/>
        </a:spcBef>
        <a:buFont typeface="Arial" pitchFamily="34" charset="0"/>
        <a:buChar char="–"/>
        <a:defRPr sz="3199" kern="1200">
          <a:solidFill>
            <a:schemeClr val="tx1"/>
          </a:solidFill>
          <a:latin typeface="+mj-lt"/>
          <a:ea typeface="+mn-ea"/>
          <a:cs typeface="+mn-cs"/>
        </a:defRPr>
      </a:lvl2pPr>
      <a:lvl3pPr marL="1523555" indent="-304712" algn="l" defTabSz="1218845" rtl="0" eaLnBrk="1" latinLnBrk="0" hangingPunct="1">
        <a:spcBef>
          <a:spcPct val="20000"/>
        </a:spcBef>
        <a:buFont typeface="Arial" pitchFamily="34" charset="0"/>
        <a:buChar char="•"/>
        <a:defRPr sz="2399" kern="1200">
          <a:solidFill>
            <a:schemeClr val="tx1"/>
          </a:solidFill>
          <a:latin typeface="+mj-lt"/>
          <a:ea typeface="+mn-ea"/>
          <a:cs typeface="+mn-cs"/>
        </a:defRPr>
      </a:lvl3pPr>
      <a:lvl4pPr marL="2132979"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4pPr>
      <a:lvl5pPr marL="2742400"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5pPr>
      <a:lvl6pPr marL="3351822"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6pPr>
      <a:lvl7pPr marL="3961244"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7pPr>
      <a:lvl8pPr marL="4570666"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8pPr>
      <a:lvl9pPr marL="5180089"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9pPr>
    </p:bodyStyle>
    <p:otherStyle>
      <a:defPPr>
        <a:defRPr lang="en-US"/>
      </a:defPPr>
      <a:lvl1pPr marL="0" algn="l" defTabSz="1218845" rtl="0" eaLnBrk="1" latinLnBrk="0" hangingPunct="1">
        <a:defRPr sz="2399" kern="1200">
          <a:solidFill>
            <a:schemeClr val="tx1"/>
          </a:solidFill>
          <a:latin typeface="+mn-lt"/>
          <a:ea typeface="+mn-ea"/>
          <a:cs typeface="+mn-cs"/>
        </a:defRPr>
      </a:lvl1pPr>
      <a:lvl2pPr marL="609422" algn="l" defTabSz="1218845" rtl="0" eaLnBrk="1" latinLnBrk="0" hangingPunct="1">
        <a:defRPr sz="2399" kern="1200">
          <a:solidFill>
            <a:schemeClr val="tx1"/>
          </a:solidFill>
          <a:latin typeface="+mn-lt"/>
          <a:ea typeface="+mn-ea"/>
          <a:cs typeface="+mn-cs"/>
        </a:defRPr>
      </a:lvl2pPr>
      <a:lvl3pPr marL="1218845" algn="l" defTabSz="1218845" rtl="0" eaLnBrk="1" latinLnBrk="0" hangingPunct="1">
        <a:defRPr sz="2399" kern="1200">
          <a:solidFill>
            <a:schemeClr val="tx1"/>
          </a:solidFill>
          <a:latin typeface="+mn-lt"/>
          <a:ea typeface="+mn-ea"/>
          <a:cs typeface="+mn-cs"/>
        </a:defRPr>
      </a:lvl3pPr>
      <a:lvl4pPr marL="1828267" algn="l" defTabSz="1218845" rtl="0" eaLnBrk="1" latinLnBrk="0" hangingPunct="1">
        <a:defRPr sz="2399" kern="1200">
          <a:solidFill>
            <a:schemeClr val="tx1"/>
          </a:solidFill>
          <a:latin typeface="+mn-lt"/>
          <a:ea typeface="+mn-ea"/>
          <a:cs typeface="+mn-cs"/>
        </a:defRPr>
      </a:lvl4pPr>
      <a:lvl5pPr marL="2437689" algn="l" defTabSz="1218845" rtl="0" eaLnBrk="1" latinLnBrk="0" hangingPunct="1">
        <a:defRPr sz="2399" kern="1200">
          <a:solidFill>
            <a:schemeClr val="tx1"/>
          </a:solidFill>
          <a:latin typeface="+mn-lt"/>
          <a:ea typeface="+mn-ea"/>
          <a:cs typeface="+mn-cs"/>
        </a:defRPr>
      </a:lvl5pPr>
      <a:lvl6pPr marL="3047111" algn="l" defTabSz="1218845" rtl="0" eaLnBrk="1" latinLnBrk="0" hangingPunct="1">
        <a:defRPr sz="2399" kern="1200">
          <a:solidFill>
            <a:schemeClr val="tx1"/>
          </a:solidFill>
          <a:latin typeface="+mn-lt"/>
          <a:ea typeface="+mn-ea"/>
          <a:cs typeface="+mn-cs"/>
        </a:defRPr>
      </a:lvl6pPr>
      <a:lvl7pPr marL="3656534" algn="l" defTabSz="1218845" rtl="0" eaLnBrk="1" latinLnBrk="0" hangingPunct="1">
        <a:defRPr sz="2399" kern="1200">
          <a:solidFill>
            <a:schemeClr val="tx1"/>
          </a:solidFill>
          <a:latin typeface="+mn-lt"/>
          <a:ea typeface="+mn-ea"/>
          <a:cs typeface="+mn-cs"/>
        </a:defRPr>
      </a:lvl7pPr>
      <a:lvl8pPr marL="4265955" algn="l" defTabSz="1218845" rtl="0" eaLnBrk="1" latinLnBrk="0" hangingPunct="1">
        <a:defRPr sz="2399" kern="1200">
          <a:solidFill>
            <a:schemeClr val="tx1"/>
          </a:solidFill>
          <a:latin typeface="+mn-lt"/>
          <a:ea typeface="+mn-ea"/>
          <a:cs typeface="+mn-cs"/>
        </a:defRPr>
      </a:lvl8pPr>
      <a:lvl9pPr marL="4875378" algn="l" defTabSz="1218845" rtl="0" eaLnBrk="1" latinLnBrk="0" hangingPunct="1">
        <a:defRPr sz="2399"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81000">
              <a:srgbClr val="EEEEEE"/>
            </a:gs>
            <a:gs pos="0">
              <a:schemeClr val="bg1"/>
            </a:gs>
            <a:gs pos="100000">
              <a:schemeClr val="bg1">
                <a:lumMod val="85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D02729-54C6-4CBA-8568-979BB236B6B0}" type="datetimeFigureOut">
              <a:rPr lang="en-US" smtClean="0"/>
              <a:t>3/16/2023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144B98-9090-4B07-948D-F51EA5644E37}" type="slidenum">
              <a:rPr lang="en-US" smtClean="0"/>
              <a:t>‹#›</a:t>
            </a:fld>
            <a:endParaRPr lang="en-US"/>
          </a:p>
        </p:txBody>
      </p:sp>
    </p:spTree>
    <p:extLst>
      <p:ext uri="{BB962C8B-B14F-4D97-AF65-F5344CB8AC3E}">
        <p14:creationId xmlns:p14="http://schemas.microsoft.com/office/powerpoint/2010/main" val="253406366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100000">
              <a:srgbClr val="EEEEEE"/>
            </a:gs>
            <a:gs pos="67000">
              <a:schemeClr val="bg1"/>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41"/>
            <a:ext cx="10972801" cy="711081"/>
          </a:xfrm>
          <a:prstGeom prst="rect">
            <a:avLst/>
          </a:prstGeom>
        </p:spPr>
        <p:txBody>
          <a:bodyPr vert="horz" lIns="91436" tIns="45718" rIns="91436" bIns="45718" rtlCol="0" anchor="ctr">
            <a:normAutofit/>
          </a:bodyPr>
          <a:lstStyle/>
          <a:p>
            <a:r>
              <a:rPr lang="en-US"/>
              <a:t>Click to edit Master title style</a:t>
            </a:r>
          </a:p>
        </p:txBody>
      </p:sp>
      <p:sp>
        <p:nvSpPr>
          <p:cNvPr id="3" name="Text Placeholder 2"/>
          <p:cNvSpPr>
            <a:spLocks noGrp="1"/>
          </p:cNvSpPr>
          <p:nvPr>
            <p:ph type="body" idx="1"/>
          </p:nvPr>
        </p:nvSpPr>
        <p:spPr>
          <a:xfrm>
            <a:off x="609600" y="1138426"/>
            <a:ext cx="10972801" cy="4987739"/>
          </a:xfrm>
          <a:prstGeom prst="rect">
            <a:avLst/>
          </a:prstGeom>
        </p:spPr>
        <p:txBody>
          <a:bodyPr vert="horz" lIns="91436" tIns="45718" rIns="91436" bIns="457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3"/>
            <a:ext cx="2844800" cy="365125"/>
          </a:xfrm>
          <a:prstGeom prst="rect">
            <a:avLst/>
          </a:prstGeom>
        </p:spPr>
        <p:txBody>
          <a:bodyPr vert="horz" lIns="91436" tIns="45718" rIns="91436" bIns="45718" rtlCol="0" anchor="ctr"/>
          <a:lstStyle>
            <a:lvl1pPr algn="l">
              <a:defRPr sz="1600">
                <a:solidFill>
                  <a:schemeClr val="tx1">
                    <a:tint val="75000"/>
                  </a:schemeClr>
                </a:solidFill>
              </a:defRPr>
            </a:lvl1pPr>
          </a:lstStyle>
          <a:p>
            <a:pPr defTabSz="1218895"/>
            <a:fld id="{FD1176A7-B091-469C-82C8-89C693043C40}" type="datetimeFigureOut">
              <a:rPr lang="en-US" smtClean="0">
                <a:solidFill>
                  <a:prstClr val="black">
                    <a:tint val="75000"/>
                  </a:prstClr>
                </a:solidFill>
              </a:rPr>
              <a:pPr defTabSz="1218895"/>
              <a:t>3/16/2023</a:t>
            </a:fld>
            <a:endParaRPr lang="en-US">
              <a:solidFill>
                <a:prstClr val="black">
                  <a:tint val="75000"/>
                </a:prstClr>
              </a:solidFill>
            </a:endParaRPr>
          </a:p>
        </p:txBody>
      </p:sp>
      <p:sp>
        <p:nvSpPr>
          <p:cNvPr id="5" name="Footer Placeholder 4"/>
          <p:cNvSpPr>
            <a:spLocks noGrp="1"/>
          </p:cNvSpPr>
          <p:nvPr>
            <p:ph type="ftr" sz="quarter" idx="3"/>
          </p:nvPr>
        </p:nvSpPr>
        <p:spPr>
          <a:xfrm>
            <a:off x="4165601" y="6356353"/>
            <a:ext cx="3860800" cy="365125"/>
          </a:xfrm>
          <a:prstGeom prst="rect">
            <a:avLst/>
          </a:prstGeom>
        </p:spPr>
        <p:txBody>
          <a:bodyPr vert="horz" lIns="91436" tIns="45718" rIns="91436" bIns="45718" rtlCol="0" anchor="ctr"/>
          <a:lstStyle>
            <a:lvl1pPr algn="ctr">
              <a:defRPr sz="1600">
                <a:solidFill>
                  <a:schemeClr val="tx1">
                    <a:tint val="75000"/>
                  </a:schemeClr>
                </a:solidFill>
              </a:defRPr>
            </a:lvl1pPr>
          </a:lstStyle>
          <a:p>
            <a:pPr defTabSz="1218895"/>
            <a:endParaRPr lang="en-US">
              <a:solidFill>
                <a:prstClr val="black">
                  <a:tint val="75000"/>
                </a:prstClr>
              </a:solidFill>
            </a:endParaRPr>
          </a:p>
        </p:txBody>
      </p:sp>
      <p:sp>
        <p:nvSpPr>
          <p:cNvPr id="6" name="Slide Number Placeholder 5"/>
          <p:cNvSpPr>
            <a:spLocks noGrp="1"/>
          </p:cNvSpPr>
          <p:nvPr>
            <p:ph type="sldNum" sz="quarter" idx="4"/>
          </p:nvPr>
        </p:nvSpPr>
        <p:spPr>
          <a:xfrm>
            <a:off x="8737602" y="6356353"/>
            <a:ext cx="2844800" cy="365125"/>
          </a:xfrm>
          <a:prstGeom prst="rect">
            <a:avLst/>
          </a:prstGeom>
        </p:spPr>
        <p:txBody>
          <a:bodyPr vert="horz" lIns="91436" tIns="45718" rIns="91436" bIns="45718" rtlCol="0" anchor="ctr"/>
          <a:lstStyle>
            <a:lvl1pPr algn="r">
              <a:defRPr sz="1600">
                <a:solidFill>
                  <a:schemeClr val="tx1">
                    <a:tint val="75000"/>
                  </a:schemeClr>
                </a:solidFill>
              </a:defRPr>
            </a:lvl1pPr>
          </a:lstStyle>
          <a:p>
            <a:pPr defTabSz="1218895"/>
            <a:fld id="{5939B1FA-81F2-4940-9AF3-5EAFB5D6669B}" type="slidenum">
              <a:rPr lang="en-US" smtClean="0">
                <a:solidFill>
                  <a:prstClr val="black">
                    <a:tint val="75000"/>
                  </a:prstClr>
                </a:solidFill>
              </a:rPr>
              <a:pPr defTabSz="1218895"/>
              <a:t>‹#›</a:t>
            </a:fld>
            <a:endParaRPr lang="en-US">
              <a:solidFill>
                <a:prstClr val="black">
                  <a:tint val="75000"/>
                </a:prstClr>
              </a:solidFill>
            </a:endParaRPr>
          </a:p>
        </p:txBody>
      </p:sp>
    </p:spTree>
    <p:extLst>
      <p:ext uri="{BB962C8B-B14F-4D97-AF65-F5344CB8AC3E}">
        <p14:creationId xmlns:p14="http://schemas.microsoft.com/office/powerpoint/2010/main" val="1919165359"/>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txStyles>
    <p:titleStyle>
      <a:lvl1pPr algn="l" defTabSz="1218845" rtl="0" eaLnBrk="1" latinLnBrk="0" hangingPunct="1">
        <a:spcBef>
          <a:spcPct val="0"/>
        </a:spcBef>
        <a:buNone/>
        <a:defRPr sz="3199" kern="1200">
          <a:solidFill>
            <a:schemeClr val="tx1">
              <a:lumMod val="65000"/>
              <a:lumOff val="35000"/>
            </a:schemeClr>
          </a:solidFill>
          <a:latin typeface="+mj-lt"/>
          <a:ea typeface="+mj-ea"/>
          <a:cs typeface="+mj-cs"/>
        </a:defRPr>
      </a:lvl1pPr>
    </p:titleStyle>
    <p:bodyStyle>
      <a:lvl1pPr marL="457067" indent="-457067" algn="l" defTabSz="1218845" rtl="0" eaLnBrk="1" latinLnBrk="0" hangingPunct="1">
        <a:spcBef>
          <a:spcPct val="20000"/>
        </a:spcBef>
        <a:buFont typeface="Arial" pitchFamily="34" charset="0"/>
        <a:buChar char="•"/>
        <a:defRPr sz="3599" kern="1200">
          <a:solidFill>
            <a:schemeClr val="tx1"/>
          </a:solidFill>
          <a:latin typeface="+mj-lt"/>
          <a:ea typeface="+mn-ea"/>
          <a:cs typeface="+mn-cs"/>
        </a:defRPr>
      </a:lvl1pPr>
      <a:lvl2pPr marL="990311" indent="-380889" algn="l" defTabSz="1218845" rtl="0" eaLnBrk="1" latinLnBrk="0" hangingPunct="1">
        <a:spcBef>
          <a:spcPct val="20000"/>
        </a:spcBef>
        <a:buFont typeface="Arial" pitchFamily="34" charset="0"/>
        <a:buChar char="–"/>
        <a:defRPr sz="3199" kern="1200">
          <a:solidFill>
            <a:schemeClr val="tx1"/>
          </a:solidFill>
          <a:latin typeface="+mj-lt"/>
          <a:ea typeface="+mn-ea"/>
          <a:cs typeface="+mn-cs"/>
        </a:defRPr>
      </a:lvl2pPr>
      <a:lvl3pPr marL="1523555" indent="-304712" algn="l" defTabSz="1218845" rtl="0" eaLnBrk="1" latinLnBrk="0" hangingPunct="1">
        <a:spcBef>
          <a:spcPct val="20000"/>
        </a:spcBef>
        <a:buFont typeface="Arial" pitchFamily="34" charset="0"/>
        <a:buChar char="•"/>
        <a:defRPr sz="2399" kern="1200">
          <a:solidFill>
            <a:schemeClr val="tx1"/>
          </a:solidFill>
          <a:latin typeface="+mj-lt"/>
          <a:ea typeface="+mn-ea"/>
          <a:cs typeface="+mn-cs"/>
        </a:defRPr>
      </a:lvl3pPr>
      <a:lvl4pPr marL="2132979"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4pPr>
      <a:lvl5pPr marL="2742400" indent="-304712" algn="l" defTabSz="1218845" rtl="0" eaLnBrk="1" latinLnBrk="0" hangingPunct="1">
        <a:spcBef>
          <a:spcPct val="20000"/>
        </a:spcBef>
        <a:buFont typeface="Arial" pitchFamily="34" charset="0"/>
        <a:buChar char="»"/>
        <a:defRPr sz="2000" kern="1200">
          <a:solidFill>
            <a:schemeClr val="tx1"/>
          </a:solidFill>
          <a:latin typeface="+mj-lt"/>
          <a:ea typeface="+mn-ea"/>
          <a:cs typeface="+mn-cs"/>
        </a:defRPr>
      </a:lvl5pPr>
      <a:lvl6pPr marL="3351822"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6pPr>
      <a:lvl7pPr marL="3961244"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7pPr>
      <a:lvl8pPr marL="4570666"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8pPr>
      <a:lvl9pPr marL="5180089" indent="-304712" algn="l" defTabSz="1218845" rtl="0" eaLnBrk="1" latinLnBrk="0" hangingPunct="1">
        <a:spcBef>
          <a:spcPct val="20000"/>
        </a:spcBef>
        <a:buFont typeface="Arial" pitchFamily="34" charset="0"/>
        <a:buChar char="•"/>
        <a:defRPr sz="2666" kern="1200">
          <a:solidFill>
            <a:schemeClr val="tx1"/>
          </a:solidFill>
          <a:latin typeface="+mn-lt"/>
          <a:ea typeface="+mn-ea"/>
          <a:cs typeface="+mn-cs"/>
        </a:defRPr>
      </a:lvl9pPr>
    </p:bodyStyle>
    <p:otherStyle>
      <a:defPPr>
        <a:defRPr lang="en-US"/>
      </a:defPPr>
      <a:lvl1pPr marL="0" algn="l" defTabSz="1218845" rtl="0" eaLnBrk="1" latinLnBrk="0" hangingPunct="1">
        <a:defRPr sz="2399" kern="1200">
          <a:solidFill>
            <a:schemeClr val="tx1"/>
          </a:solidFill>
          <a:latin typeface="+mn-lt"/>
          <a:ea typeface="+mn-ea"/>
          <a:cs typeface="+mn-cs"/>
        </a:defRPr>
      </a:lvl1pPr>
      <a:lvl2pPr marL="609422" algn="l" defTabSz="1218845" rtl="0" eaLnBrk="1" latinLnBrk="0" hangingPunct="1">
        <a:defRPr sz="2399" kern="1200">
          <a:solidFill>
            <a:schemeClr val="tx1"/>
          </a:solidFill>
          <a:latin typeface="+mn-lt"/>
          <a:ea typeface="+mn-ea"/>
          <a:cs typeface="+mn-cs"/>
        </a:defRPr>
      </a:lvl2pPr>
      <a:lvl3pPr marL="1218845" algn="l" defTabSz="1218845" rtl="0" eaLnBrk="1" latinLnBrk="0" hangingPunct="1">
        <a:defRPr sz="2399" kern="1200">
          <a:solidFill>
            <a:schemeClr val="tx1"/>
          </a:solidFill>
          <a:latin typeface="+mn-lt"/>
          <a:ea typeface="+mn-ea"/>
          <a:cs typeface="+mn-cs"/>
        </a:defRPr>
      </a:lvl3pPr>
      <a:lvl4pPr marL="1828267" algn="l" defTabSz="1218845" rtl="0" eaLnBrk="1" latinLnBrk="0" hangingPunct="1">
        <a:defRPr sz="2399" kern="1200">
          <a:solidFill>
            <a:schemeClr val="tx1"/>
          </a:solidFill>
          <a:latin typeface="+mn-lt"/>
          <a:ea typeface="+mn-ea"/>
          <a:cs typeface="+mn-cs"/>
        </a:defRPr>
      </a:lvl4pPr>
      <a:lvl5pPr marL="2437689" algn="l" defTabSz="1218845" rtl="0" eaLnBrk="1" latinLnBrk="0" hangingPunct="1">
        <a:defRPr sz="2399" kern="1200">
          <a:solidFill>
            <a:schemeClr val="tx1"/>
          </a:solidFill>
          <a:latin typeface="+mn-lt"/>
          <a:ea typeface="+mn-ea"/>
          <a:cs typeface="+mn-cs"/>
        </a:defRPr>
      </a:lvl5pPr>
      <a:lvl6pPr marL="3047111" algn="l" defTabSz="1218845" rtl="0" eaLnBrk="1" latinLnBrk="0" hangingPunct="1">
        <a:defRPr sz="2399" kern="1200">
          <a:solidFill>
            <a:schemeClr val="tx1"/>
          </a:solidFill>
          <a:latin typeface="+mn-lt"/>
          <a:ea typeface="+mn-ea"/>
          <a:cs typeface="+mn-cs"/>
        </a:defRPr>
      </a:lvl6pPr>
      <a:lvl7pPr marL="3656534" algn="l" defTabSz="1218845" rtl="0" eaLnBrk="1" latinLnBrk="0" hangingPunct="1">
        <a:defRPr sz="2399" kern="1200">
          <a:solidFill>
            <a:schemeClr val="tx1"/>
          </a:solidFill>
          <a:latin typeface="+mn-lt"/>
          <a:ea typeface="+mn-ea"/>
          <a:cs typeface="+mn-cs"/>
        </a:defRPr>
      </a:lvl7pPr>
      <a:lvl8pPr marL="4265955" algn="l" defTabSz="1218845" rtl="0" eaLnBrk="1" latinLnBrk="0" hangingPunct="1">
        <a:defRPr sz="2399" kern="1200">
          <a:solidFill>
            <a:schemeClr val="tx1"/>
          </a:solidFill>
          <a:latin typeface="+mn-lt"/>
          <a:ea typeface="+mn-ea"/>
          <a:cs typeface="+mn-cs"/>
        </a:defRPr>
      </a:lvl8pPr>
      <a:lvl9pPr marL="4875378" algn="l" defTabSz="1218845" rtl="0" eaLnBrk="1" latinLnBrk="0" hangingPunct="1">
        <a:defRPr sz="23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slideLayout" Target="../slideLayouts/slideLayout30.xml"/><Relationship Id="rId1" Type="http://schemas.openxmlformats.org/officeDocument/2006/relationships/themeOverride" Target="../theme/themeOverride1.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30.xml"/><Relationship Id="rId6" Type="http://schemas.openxmlformats.org/officeDocument/2006/relationships/image" Target="../media/image24.png"/><Relationship Id="rId11" Type="http://schemas.openxmlformats.org/officeDocument/2006/relationships/image" Target="../media/image19.png"/><Relationship Id="rId5" Type="http://schemas.openxmlformats.org/officeDocument/2006/relationships/image" Target="../media/image23.png"/><Relationship Id="rId10" Type="http://schemas.openxmlformats.org/officeDocument/2006/relationships/image" Target="../media/image18.png"/><Relationship Id="rId4" Type="http://schemas.openxmlformats.org/officeDocument/2006/relationships/image" Target="../media/image22.png"/><Relationship Id="rId9"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0.xml"/><Relationship Id="rId1" Type="http://schemas.openxmlformats.org/officeDocument/2006/relationships/themeOverride" Target="../theme/themeOverride2.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4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6.xml"/><Relationship Id="rId1" Type="http://schemas.openxmlformats.org/officeDocument/2006/relationships/themeOverride" Target="../theme/themeOverride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6.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slideLayout" Target="../slideLayouts/slideLayout56.xml"/><Relationship Id="rId1" Type="http://schemas.openxmlformats.org/officeDocument/2006/relationships/themeOverride" Target="../theme/themeOverride4.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ing.com/images/search?q=friends-forever-6-in-1-professional-pet-grooming-kit-box-cats-dogs-nail-1024x985&amp;form=HDRSC4&amp;first=1" TargetMode="External"/><Relationship Id="rId2" Type="http://schemas.openxmlformats.org/officeDocument/2006/relationships/hyperlink" Target="https://www.bing.com/images/search?q=pet+grooming+pictures&amp;form=HDRSC4&amp;first=1" TargetMode="External"/><Relationship Id="rId1" Type="http://schemas.openxmlformats.org/officeDocument/2006/relationships/slideLayout" Target="../slideLayouts/slideLayout2.xml"/><Relationship Id="rId5" Type="http://schemas.openxmlformats.org/officeDocument/2006/relationships/hyperlink" Target="https://www.bing.com/images/search?view=detailV2&amp;ccid=uRbIdUNV&amp;id=A37EE616E6363E98EFBDB8D87F3FA99D03838260&amp;thid=OIP.uRbIdUNVhtNk4E-WRDQKIQHaEo&amp;mediaurl=https%3a%2f%2ffabrikbrands.com%2fwp-content%2fuploads%2fMarketing-Audit-1.jpg&amp;cdnurl=https%3a%2f%2fth.bing.com%2fth%2fid%2fR.b916c875435586d364e04f9644340a21%3frik%3dYIKDA52pP3%252fYuA%26pid%3dImgRaw%26r%3d0&amp;exph=1400&amp;expw=2240&amp;q=market+audit+pictures&amp;simid=608043180616780437&amp;FORM=IRPRST&amp;ck=D140DF7B93FD6B13DBE52F90ECFABBAD&amp;selectedIndex=2&amp;ajaxhist=0&amp;ajaxserp=0" TargetMode="External"/><Relationship Id="rId4" Type="http://schemas.openxmlformats.org/officeDocument/2006/relationships/hyperlink" Target="https://www.bing.com/images/search?q=pet+grooming+car+pictures&amp;form=HDRSC4&amp;firs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3151B-94FF-4292-7E52-76DA52A20DD9}"/>
              </a:ext>
            </a:extLst>
          </p:cNvPr>
          <p:cNvSpPr>
            <a:spLocks noGrp="1"/>
          </p:cNvSpPr>
          <p:nvPr>
            <p:ph type="title"/>
          </p:nvPr>
        </p:nvSpPr>
        <p:spPr>
          <a:xfrm>
            <a:off x="905795" y="341561"/>
            <a:ext cx="4284420" cy="1615362"/>
          </a:xfrm>
        </p:spPr>
        <p:txBody>
          <a:bodyPr anchor="t">
            <a:normAutofit/>
          </a:bodyPr>
          <a:lstStyle/>
          <a:p>
            <a:r>
              <a:rPr lang="en-GB" sz="3100" b="1" dirty="0">
                <a:solidFill>
                  <a:schemeClr val="bg1"/>
                </a:solidFill>
                <a:effectLst/>
                <a:latin typeface="Segoe UI" panose="020B0502040204020203" pitchFamily="34" charset="0"/>
                <a:ea typeface="Calibri" panose="020F0502020204030204" pitchFamily="34" charset="0"/>
                <a:cs typeface="Times New Roman" panose="02020603050405020304" pitchFamily="18" charset="0"/>
              </a:rPr>
              <a:t>Managing Enterprise in the 21st Century</a:t>
            </a:r>
            <a:br>
              <a:rPr lang="en-GB" sz="3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3100" dirty="0">
              <a:solidFill>
                <a:schemeClr val="bg1"/>
              </a:solidFill>
            </a:endParaRPr>
          </a:p>
        </p:txBody>
      </p:sp>
      <p:sp>
        <p:nvSpPr>
          <p:cNvPr id="12" name="Rectangle 11">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E608DFC-269C-48CD-B176-15DEB1DA2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425546"/>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F4F144-21AD-B1D6-4DE9-534188FA1B9E}"/>
              </a:ext>
            </a:extLst>
          </p:cNvPr>
          <p:cNvGraphicFramePr>
            <a:graphicFrameLocks noGrp="1"/>
          </p:cNvGraphicFramePr>
          <p:nvPr>
            <p:ph idx="1"/>
            <p:extLst>
              <p:ext uri="{D42A27DB-BD31-4B8C-83A1-F6EECF244321}">
                <p14:modId xmlns:p14="http://schemas.microsoft.com/office/powerpoint/2010/main" val="2106250137"/>
              </p:ext>
            </p:extLst>
          </p:nvPr>
        </p:nvGraphicFramePr>
        <p:xfrm>
          <a:off x="6734639" y="2629877"/>
          <a:ext cx="4310716" cy="3547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descr="Graphical user interface&#10;&#10;Description automatically generated">
            <a:extLst>
              <a:ext uri="{FF2B5EF4-FFF2-40B4-BE49-F238E27FC236}">
                <a16:creationId xmlns:a16="http://schemas.microsoft.com/office/drawing/2014/main" id="{00FD1A60-7E39-B1AA-0DFB-1553BA2D5F5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9345" y="1457645"/>
            <a:ext cx="5451150" cy="5393970"/>
          </a:xfrm>
          <a:prstGeom prst="rect">
            <a:avLst/>
          </a:prstGeom>
        </p:spPr>
      </p:pic>
      <p:sp>
        <p:nvSpPr>
          <p:cNvPr id="8" name="TextBox 7">
            <a:extLst>
              <a:ext uri="{FF2B5EF4-FFF2-40B4-BE49-F238E27FC236}">
                <a16:creationId xmlns:a16="http://schemas.microsoft.com/office/drawing/2014/main" id="{030E5B8C-ED17-A3BE-14BB-361C707ADE13}"/>
              </a:ext>
            </a:extLst>
          </p:cNvPr>
          <p:cNvSpPr txBox="1"/>
          <p:nvPr/>
        </p:nvSpPr>
        <p:spPr>
          <a:xfrm>
            <a:off x="6289830" y="787525"/>
            <a:ext cx="5757626" cy="670120"/>
          </a:xfrm>
          <a:prstGeom prst="rect">
            <a:avLst/>
          </a:prstGeom>
          <a:noFill/>
        </p:spPr>
        <p:txBody>
          <a:bodyPr wrap="square" rtlCol="0">
            <a:spAutoFit/>
          </a:bodyPr>
          <a:lstStyle/>
          <a:p>
            <a:pPr algn="ctr">
              <a:lnSpc>
                <a:spcPct val="107000"/>
              </a:lnSpc>
              <a:spcAft>
                <a:spcPts val="800"/>
              </a:spcAft>
            </a:pPr>
            <a:r>
              <a:rPr lang="en-GB" sz="1800" b="1" dirty="0">
                <a:effectLst/>
                <a:latin typeface="Arial" panose="020B0604020202020204" pitchFamily="34" charset="0"/>
                <a:ea typeface="Arial" panose="020B0604020202020204" pitchFamily="34" charset="0"/>
                <a:cs typeface="Times New Roman" panose="02020603050405020304" pitchFamily="18" charset="0"/>
              </a:rPr>
              <a:t>Business Plan for Mobile Pet Grooming in the UK (The Pet Mobile LTD.)</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951563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nodeType="click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wheel(1)">
                                      <p:cBhvr>
                                        <p:cTn id="24"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6" name="Rectangle 69">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 name="Freeform: Shape 71">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4" name="Freeform: Shape 73">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2549DB-921B-3933-EAB3-88247277426D}"/>
              </a:ext>
            </a:extLst>
          </p:cNvPr>
          <p:cNvSpPr>
            <a:spLocks noGrp="1"/>
          </p:cNvSpPr>
          <p:nvPr>
            <p:ph type="title"/>
          </p:nvPr>
        </p:nvSpPr>
        <p:spPr>
          <a:xfrm>
            <a:off x="477981" y="1122363"/>
            <a:ext cx="4023360" cy="3204134"/>
          </a:xfrm>
          <a:noFill/>
        </p:spPr>
        <p:txBody>
          <a:bodyPr vert="horz" lIns="91440" tIns="45720" rIns="91440" bIns="45720" rtlCol="0" anchor="b">
            <a:normAutofit/>
          </a:bodyPr>
          <a:lstStyle/>
          <a:p>
            <a:r>
              <a:rPr lang="en-US" sz="1600" b="1" kern="1200" dirty="0">
                <a:solidFill>
                  <a:schemeClr val="tx1">
                    <a:lumMod val="65000"/>
                    <a:lumOff val="35000"/>
                  </a:schemeClr>
                </a:solidFill>
                <a:latin typeface="Arial" panose="020B0604020202020204" pitchFamily="34" charset="0"/>
                <a:cs typeface="Arial" panose="020B0604020202020204" pitchFamily="34" charset="0"/>
              </a:rPr>
              <a:t>1.	Business overview</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2.	Product and services</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3.	Market audit</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3.1	Competitors</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3.2	 SWOT analysis</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3.3	Pestel analysis</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4.	Target market</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5.	Marketing plan</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6.	Management team</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7.	Financial plan</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7.1	Cashflow forecast</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7.2	Profit &amp; loss</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r>
              <a:rPr lang="en-US" sz="1600" b="1" kern="1200" dirty="0">
                <a:solidFill>
                  <a:schemeClr val="tx1">
                    <a:lumMod val="65000"/>
                    <a:lumOff val="35000"/>
                  </a:schemeClr>
                </a:solidFill>
                <a:latin typeface="Arial" panose="020B0604020202020204" pitchFamily="34" charset="0"/>
                <a:cs typeface="Arial" panose="020B0604020202020204" pitchFamily="34" charset="0"/>
              </a:rPr>
              <a:t>8.	References </a:t>
            </a:r>
            <a:br>
              <a:rPr lang="en-US" sz="1600" b="1" kern="1200" dirty="0">
                <a:solidFill>
                  <a:schemeClr val="tx1">
                    <a:lumMod val="65000"/>
                    <a:lumOff val="35000"/>
                  </a:schemeClr>
                </a:solidFill>
                <a:latin typeface="Arial" panose="020B0604020202020204" pitchFamily="34" charset="0"/>
                <a:cs typeface="Arial" panose="020B0604020202020204" pitchFamily="34" charset="0"/>
              </a:rPr>
            </a:br>
            <a:endParaRPr lang="en-US" sz="1600" b="1" kern="1200" dirty="0">
              <a:solidFill>
                <a:schemeClr val="tx1">
                  <a:lumMod val="65000"/>
                  <a:lumOff val="35000"/>
                </a:schemeClr>
              </a:solidFill>
              <a:latin typeface="Arial" panose="020B0604020202020204" pitchFamily="34" charset="0"/>
              <a:cs typeface="Arial" panose="020B0604020202020204" pitchFamily="34" charset="0"/>
            </a:endParaRPr>
          </a:p>
        </p:txBody>
      </p:sp>
      <p:sp>
        <p:nvSpPr>
          <p:cNvPr id="108" name="Rectangle 7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9" name="Rectangle 7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Graphical user interface">
            <a:extLst>
              <a:ext uri="{FF2B5EF4-FFF2-40B4-BE49-F238E27FC236}">
                <a16:creationId xmlns:a16="http://schemas.microsoft.com/office/drawing/2014/main" id="{50937AE6-9402-ADF5-1C54-3B6C26A9E2F5}"/>
              </a:ext>
            </a:extLst>
          </p:cNvPr>
          <p:cNvPicPr>
            <a:picLocks noChangeAspect="1"/>
          </p:cNvPicPr>
          <p:nvPr/>
        </p:nvPicPr>
        <p:blipFill rotWithShape="1">
          <a:blip r:embed="rId2">
            <a:extLst>
              <a:ext uri="{28A0092B-C50C-407E-A947-70E740481C1C}">
                <a14:useLocalDpi xmlns:a14="http://schemas.microsoft.com/office/drawing/2010/main" val="0"/>
              </a:ext>
            </a:extLst>
          </a:blip>
          <a:srcRect r="2" b="891"/>
          <a:stretch/>
        </p:blipFill>
        <p:spPr>
          <a:xfrm>
            <a:off x="5837441" y="625684"/>
            <a:ext cx="5562665" cy="5455380"/>
          </a:xfrm>
          <a:prstGeom prst="rect">
            <a:avLst/>
          </a:prstGeom>
        </p:spPr>
      </p:pic>
    </p:spTree>
    <p:extLst>
      <p:ext uri="{BB962C8B-B14F-4D97-AF65-F5344CB8AC3E}">
        <p14:creationId xmlns:p14="http://schemas.microsoft.com/office/powerpoint/2010/main" val="1512128169"/>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Substituent conținut 7" descr="Person and a dog">
            <a:extLst>
              <a:ext uri="{FF2B5EF4-FFF2-40B4-BE49-F238E27FC236}">
                <a16:creationId xmlns:a16="http://schemas.microsoft.com/office/drawing/2014/main" id="{F8526770-F53F-4E2E-945B-921A93AE8CC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48374" y="0"/>
            <a:ext cx="7643625" cy="6858000"/>
          </a:xfrm>
        </p:spPr>
      </p:pic>
      <p:sp>
        <p:nvSpPr>
          <p:cNvPr id="5" name="Title 1">
            <a:extLst>
              <a:ext uri="{FF2B5EF4-FFF2-40B4-BE49-F238E27FC236}">
                <a16:creationId xmlns:a16="http://schemas.microsoft.com/office/drawing/2014/main" id="{DCAC0FBB-5473-A71B-6157-A646165499FF}"/>
              </a:ext>
            </a:extLst>
          </p:cNvPr>
          <p:cNvSpPr txBox="1">
            <a:spLocks/>
          </p:cNvSpPr>
          <p:nvPr/>
        </p:nvSpPr>
        <p:spPr>
          <a:xfrm>
            <a:off x="7433187" y="4302387"/>
            <a:ext cx="4648200" cy="985000"/>
          </a:xfrm>
          <a:prstGeom prst="rect">
            <a:avLst/>
          </a:prstGeom>
          <a:solidFill>
            <a:srgbClr val="FFFFFF"/>
          </a:solidFill>
        </p:spPr>
        <p:txBody>
          <a:bodyPr vert="horz" lIns="180000" tIns="180000" rIns="180000" bIns="180000" rtlCol="0" anchor="ctr">
            <a:noAutofit/>
          </a:bodyPr>
          <a:lstStyle>
            <a:lvl1pPr algn="r" defTabSz="914400" rtl="0" eaLnBrk="1" latinLnBrk="0" hangingPunct="1">
              <a:lnSpc>
                <a:spcPct val="90000"/>
              </a:lnSpc>
              <a:spcBef>
                <a:spcPct val="0"/>
              </a:spcBef>
              <a:buNone/>
              <a:defRPr sz="6000" b="1" kern="1200" spc="-300">
                <a:solidFill>
                  <a:schemeClr val="tx1">
                    <a:lumMod val="75000"/>
                    <a:lumOff val="25000"/>
                  </a:schemeClr>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5400" b="1" i="0" u="none" strike="noStrike" kern="1200" cap="none" spc="-300" normalizeH="0" baseline="0" noProof="0" dirty="0">
                <a:ln>
                  <a:noFill/>
                </a:ln>
                <a:solidFill>
                  <a:schemeClr val="tx1"/>
                </a:solidFill>
                <a:effectLst/>
                <a:uLnTx/>
                <a:uFillTx/>
                <a:latin typeface="Arial" panose="020B0604020202020204" pitchFamily="34" charset="0"/>
                <a:cs typeface="Arial" panose="020B0604020202020204" pitchFamily="34" charset="0"/>
              </a:rPr>
              <a:t>About Us</a:t>
            </a:r>
          </a:p>
        </p:txBody>
      </p:sp>
      <p:sp>
        <p:nvSpPr>
          <p:cNvPr id="6" name="Text Placeholder 2">
            <a:extLst>
              <a:ext uri="{FF2B5EF4-FFF2-40B4-BE49-F238E27FC236}">
                <a16:creationId xmlns:a16="http://schemas.microsoft.com/office/drawing/2014/main" id="{97107A21-4DAE-CC06-2008-A9EB416C693A}"/>
              </a:ext>
            </a:extLst>
          </p:cNvPr>
          <p:cNvSpPr txBox="1">
            <a:spLocks/>
          </p:cNvSpPr>
          <p:nvPr/>
        </p:nvSpPr>
        <p:spPr>
          <a:xfrm>
            <a:off x="7152098" y="5287387"/>
            <a:ext cx="4648200" cy="1162800"/>
          </a:xfrm>
          <a:prstGeom prst="rect">
            <a:avLst/>
          </a:prstGeom>
          <a:solidFill>
            <a:sysClr val="windowText" lastClr="000000">
              <a:alpha val="80000"/>
            </a:sysClr>
          </a:solidFill>
        </p:spPr>
        <p:txBody>
          <a:bodyPr vert="horz" lIns="180000" tIns="180000" rIns="180000" bIns="180000" rtlCol="0">
            <a:noAutofit/>
          </a:bodyPr>
          <a:lstStyle>
            <a:lvl1pPr marL="0" indent="0" algn="r"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FFFFFF"/>
                </a:solidFill>
                <a:effectLst/>
                <a:uLnTx/>
                <a:uFillTx/>
                <a:latin typeface="Arial" panose="020B0604020202020204" pitchFamily="34" charset="0"/>
                <a:ea typeface="Arial" panose="020B0604020202020204" pitchFamily="34" charset="0"/>
                <a:cs typeface="Arial" panose="020B0604020202020204" pitchFamily="34" charset="0"/>
              </a:rPr>
              <a:t>The Pet Mobile Ltd. offers an entirely delicate, one-on-one preparation experience for all pets. </a:t>
            </a:r>
            <a:endParaRPr kumimoji="0" lang="en-GB"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9" name="CasetăText 8">
            <a:extLst>
              <a:ext uri="{FF2B5EF4-FFF2-40B4-BE49-F238E27FC236}">
                <a16:creationId xmlns:a16="http://schemas.microsoft.com/office/drawing/2014/main" id="{4F84F00A-28D2-DF49-4697-6A6EE8C1C6E7}"/>
              </a:ext>
            </a:extLst>
          </p:cNvPr>
          <p:cNvSpPr txBox="1"/>
          <p:nvPr/>
        </p:nvSpPr>
        <p:spPr>
          <a:xfrm>
            <a:off x="511277" y="4428694"/>
            <a:ext cx="3824748" cy="2031325"/>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In providing care and attention to your beloved pets, we strive to exceed your expectations. In order to make your furry friends feel and look as good as they can, we have a team of experienced and skilled pet groomers.</a:t>
            </a:r>
          </a:p>
        </p:txBody>
      </p:sp>
      <p:sp>
        <p:nvSpPr>
          <p:cNvPr id="10" name="CasetăText 9">
            <a:extLst>
              <a:ext uri="{FF2B5EF4-FFF2-40B4-BE49-F238E27FC236}">
                <a16:creationId xmlns:a16="http://schemas.microsoft.com/office/drawing/2014/main" id="{51D5C55B-74E8-FD19-3C5D-5F0A2E118548}"/>
              </a:ext>
            </a:extLst>
          </p:cNvPr>
          <p:cNvSpPr txBox="1"/>
          <p:nvPr/>
        </p:nvSpPr>
        <p:spPr>
          <a:xfrm>
            <a:off x="373625" y="668594"/>
            <a:ext cx="3962400" cy="1200329"/>
          </a:xfrm>
          <a:prstGeom prst="rect">
            <a:avLst/>
          </a:prstGeom>
          <a:noFill/>
        </p:spPr>
        <p:txBody>
          <a:bodyPr wrap="square" rtlCol="0">
            <a:spAutoFit/>
          </a:bodyPr>
          <a:lstStyle/>
          <a:p>
            <a:pPr algn="ctr"/>
            <a:r>
              <a:rPr lang="en-GB" b="1" dirty="0">
                <a:effectLst>
                  <a:reflection blurRad="6350" stA="55000" endA="300" endPos="45500" dir="5400000" sy="-100000" algn="bl" rotWithShape="0"/>
                </a:effectLst>
                <a:latin typeface="Arial" panose="020B0604020202020204" pitchFamily="34" charset="0"/>
                <a:cs typeface="Arial" panose="020B0604020202020204" pitchFamily="34" charset="0"/>
              </a:rPr>
              <a:t>WELCOME TO OUR PET GROOMING SERVICES PRESENTATION! </a:t>
            </a:r>
          </a:p>
          <a:p>
            <a:endParaRPr lang="en-GB" dirty="0"/>
          </a:p>
        </p:txBody>
      </p:sp>
    </p:spTree>
    <p:extLst>
      <p:ext uri="{BB962C8B-B14F-4D97-AF65-F5344CB8AC3E}">
        <p14:creationId xmlns:p14="http://schemas.microsoft.com/office/powerpoint/2010/main" val="258563630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Substituent conținut 10" descr="Cat food in cat bowl with cat toys around">
            <a:extLst>
              <a:ext uri="{FF2B5EF4-FFF2-40B4-BE49-F238E27FC236}">
                <a16:creationId xmlns:a16="http://schemas.microsoft.com/office/drawing/2014/main" id="{DA599429-6DD0-1BCD-CD53-0E8DF95D633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7140141" cy="6858000"/>
          </a:xfrm>
        </p:spPr>
      </p:pic>
      <p:sp>
        <p:nvSpPr>
          <p:cNvPr id="6" name="Text Placeholder 2">
            <a:extLst>
              <a:ext uri="{FF2B5EF4-FFF2-40B4-BE49-F238E27FC236}">
                <a16:creationId xmlns:a16="http://schemas.microsoft.com/office/drawing/2014/main" id="{217C3B65-9527-419D-C1CE-DB4BBB541A70}"/>
              </a:ext>
            </a:extLst>
          </p:cNvPr>
          <p:cNvSpPr txBox="1">
            <a:spLocks/>
          </p:cNvSpPr>
          <p:nvPr/>
        </p:nvSpPr>
        <p:spPr>
          <a:xfrm>
            <a:off x="5928852" y="2930478"/>
            <a:ext cx="6046838" cy="590155"/>
          </a:xfrm>
          <a:prstGeom prst="rect">
            <a:avLst/>
          </a:prstGeom>
          <a:solidFill>
            <a:sysClr val="windowText" lastClr="000000">
              <a:alpha val="80000"/>
            </a:sysClr>
          </a:solidFill>
        </p:spPr>
        <p:txBody>
          <a:bodyPr vert="horz" lIns="180000" tIns="180000" rIns="180000" bIns="18000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kern="1200">
                <a:solidFill>
                  <a:schemeClr val="bg1"/>
                </a:solidFill>
                <a:latin typeface="+mn-lt"/>
                <a:ea typeface="+mn-ea"/>
                <a:cs typeface="+mn-cs"/>
              </a:defRPr>
            </a:lvl1pPr>
            <a:lvl2pPr marL="266700" indent="0"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5429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3pPr>
            <a:lvl4pPr marL="8096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4pPr>
            <a:lvl5pPr marL="1076325"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dirty="0">
                <a:solidFill>
                  <a:srgbClr val="FFFFFF"/>
                </a:solidFill>
                <a:latin typeface="Candara"/>
              </a:rPr>
              <a:t>It`s your pet`s time to shine!</a:t>
            </a:r>
            <a:r>
              <a:rPr kumimoji="0" lang="en-GB" sz="1800" b="0" i="0" u="none" strike="noStrike" kern="1200" cap="none" spc="0" normalizeH="0" baseline="0" noProof="0" dirty="0">
                <a:ln>
                  <a:noFill/>
                </a:ln>
                <a:solidFill>
                  <a:srgbClr val="FFFFFF"/>
                </a:solidFill>
                <a:effectLst/>
                <a:uLnTx/>
                <a:uFillTx/>
                <a:latin typeface="Candara"/>
                <a:ea typeface="+mn-ea"/>
                <a:cs typeface="+mn-cs"/>
              </a:rPr>
              <a:t> </a:t>
            </a:r>
          </a:p>
        </p:txBody>
      </p:sp>
      <p:sp>
        <p:nvSpPr>
          <p:cNvPr id="5" name="Title 1">
            <a:extLst>
              <a:ext uri="{FF2B5EF4-FFF2-40B4-BE49-F238E27FC236}">
                <a16:creationId xmlns:a16="http://schemas.microsoft.com/office/drawing/2014/main" id="{D676B243-C85F-BD6F-1A6A-B00F952C9239}"/>
              </a:ext>
            </a:extLst>
          </p:cNvPr>
          <p:cNvSpPr txBox="1">
            <a:spLocks/>
          </p:cNvSpPr>
          <p:nvPr/>
        </p:nvSpPr>
        <p:spPr>
          <a:xfrm>
            <a:off x="5550100" y="1806133"/>
            <a:ext cx="6641900" cy="1124345"/>
          </a:xfrm>
          <a:prstGeom prst="rect">
            <a:avLst/>
          </a:prstGeom>
          <a:solidFill>
            <a:srgbClr val="FFFFFF">
              <a:lumMod val="95000"/>
            </a:srgbClr>
          </a:solidFill>
        </p:spPr>
        <p:txBody>
          <a:bodyPr vert="horz" lIns="180000" tIns="180000" rIns="180000" bIns="180000" rtlCol="0" anchor="ctr">
            <a:noAutofit/>
          </a:bodyPr>
          <a:lstStyle>
            <a:lvl1pPr algn="l" defTabSz="914400" rtl="0" eaLnBrk="1" latinLnBrk="0" hangingPunct="1">
              <a:lnSpc>
                <a:spcPct val="90000"/>
              </a:lnSpc>
              <a:spcBef>
                <a:spcPct val="0"/>
              </a:spcBef>
              <a:buNone/>
              <a:defRPr sz="6000" b="1" kern="1200" spc="-300">
                <a:solidFill>
                  <a:schemeClr val="tx1">
                    <a:lumMod val="75000"/>
                    <a:lumOff val="25000"/>
                  </a:schemeClr>
                </a:solidFill>
                <a:latin typeface="+mj-lt"/>
                <a:ea typeface="+mj-ea"/>
                <a:cs typeface="+mj-cs"/>
              </a:defRPr>
            </a:lvl1pPr>
          </a:lstStyle>
          <a:p>
            <a:pPr marL="0" marR="0" lvl="0" indent="0"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300" normalizeH="0" baseline="0" noProof="0" dirty="0">
                <a:ln>
                  <a:noFill/>
                </a:ln>
                <a:solidFill>
                  <a:sysClr val="windowText" lastClr="000000">
                    <a:lumMod val="75000"/>
                    <a:lumOff val="25000"/>
                  </a:sysClr>
                </a:solidFill>
                <a:effectLst/>
                <a:uLnTx/>
                <a:uFillTx/>
                <a:latin typeface="Arial" panose="020B0604020202020204" pitchFamily="34" charset="0"/>
                <a:cs typeface="Arial" panose="020B0604020202020204" pitchFamily="34" charset="0"/>
              </a:rPr>
              <a:t>Our Promise</a:t>
            </a:r>
          </a:p>
        </p:txBody>
      </p:sp>
      <p:sp>
        <p:nvSpPr>
          <p:cNvPr id="12" name="CasetăText 11">
            <a:extLst>
              <a:ext uri="{FF2B5EF4-FFF2-40B4-BE49-F238E27FC236}">
                <a16:creationId xmlns:a16="http://schemas.microsoft.com/office/drawing/2014/main" id="{D437961C-BF55-B735-059B-6AD2F1621D76}"/>
              </a:ext>
            </a:extLst>
          </p:cNvPr>
          <p:cNvSpPr txBox="1"/>
          <p:nvPr/>
        </p:nvSpPr>
        <p:spPr>
          <a:xfrm>
            <a:off x="7620000" y="3785419"/>
            <a:ext cx="4198374" cy="1477328"/>
          </a:xfrm>
          <a:prstGeom prst="rect">
            <a:avLst/>
          </a:prstGeom>
          <a:noFill/>
        </p:spPr>
        <p:txBody>
          <a:bodyPr wrap="square" rtlCol="0">
            <a:spAutoFit/>
          </a:bodyPr>
          <a:lstStyle/>
          <a:p>
            <a:pPr algn="just"/>
            <a:r>
              <a:rPr lang="en-GB" dirty="0"/>
              <a:t>We promise to provide the highest standard of grooming for your pet when you use our pet mobile grooming service. All grooming services are provided with love, care, and respect for your pet.</a:t>
            </a:r>
          </a:p>
        </p:txBody>
      </p:sp>
    </p:spTree>
    <p:extLst>
      <p:ext uri="{BB962C8B-B14F-4D97-AF65-F5344CB8AC3E}">
        <p14:creationId xmlns:p14="http://schemas.microsoft.com/office/powerpoint/2010/main" val="3384371316"/>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153"/>
          <p:cNvSpPr>
            <a:spLocks/>
          </p:cNvSpPr>
          <p:nvPr/>
        </p:nvSpPr>
        <p:spPr bwMode="auto">
          <a:xfrm>
            <a:off x="3748749" y="2572009"/>
            <a:ext cx="4156364" cy="3776353"/>
          </a:xfrm>
          <a:custGeom>
            <a:avLst/>
            <a:gdLst>
              <a:gd name="T0" fmla="*/ 481 w 1299"/>
              <a:gd name="T1" fmla="*/ 670 h 1036"/>
              <a:gd name="T2" fmla="*/ 458 w 1299"/>
              <a:gd name="T3" fmla="*/ 648 h 1036"/>
              <a:gd name="T4" fmla="*/ 392 w 1299"/>
              <a:gd name="T5" fmla="*/ 604 h 1036"/>
              <a:gd name="T6" fmla="*/ 369 w 1299"/>
              <a:gd name="T7" fmla="*/ 543 h 1036"/>
              <a:gd name="T8" fmla="*/ 187 w 1299"/>
              <a:gd name="T9" fmla="*/ 393 h 1036"/>
              <a:gd name="T10" fmla="*/ 125 w 1299"/>
              <a:gd name="T11" fmla="*/ 400 h 1036"/>
              <a:gd name="T12" fmla="*/ 74 w 1299"/>
              <a:gd name="T13" fmla="*/ 390 h 1036"/>
              <a:gd name="T14" fmla="*/ 32 w 1299"/>
              <a:gd name="T15" fmla="*/ 364 h 1036"/>
              <a:gd name="T16" fmla="*/ 87 w 1299"/>
              <a:gd name="T17" fmla="*/ 342 h 1036"/>
              <a:gd name="T18" fmla="*/ 110 w 1299"/>
              <a:gd name="T19" fmla="*/ 324 h 1036"/>
              <a:gd name="T20" fmla="*/ 0 w 1299"/>
              <a:gd name="T21" fmla="*/ 298 h 1036"/>
              <a:gd name="T22" fmla="*/ 144 w 1299"/>
              <a:gd name="T23" fmla="*/ 253 h 1036"/>
              <a:gd name="T24" fmla="*/ 123 w 1299"/>
              <a:gd name="T25" fmla="*/ 183 h 1036"/>
              <a:gd name="T26" fmla="*/ 248 w 1299"/>
              <a:gd name="T27" fmla="*/ 105 h 1036"/>
              <a:gd name="T28" fmla="*/ 407 w 1299"/>
              <a:gd name="T29" fmla="*/ 99 h 1036"/>
              <a:gd name="T30" fmla="*/ 447 w 1299"/>
              <a:gd name="T31" fmla="*/ 95 h 1036"/>
              <a:gd name="T32" fmla="*/ 471 w 1299"/>
              <a:gd name="T33" fmla="*/ 67 h 1036"/>
              <a:gd name="T34" fmla="*/ 530 w 1299"/>
              <a:gd name="T35" fmla="*/ 63 h 1036"/>
              <a:gd name="T36" fmla="*/ 610 w 1299"/>
              <a:gd name="T37" fmla="*/ 26 h 1036"/>
              <a:gd name="T38" fmla="*/ 672 w 1299"/>
              <a:gd name="T39" fmla="*/ 22 h 1036"/>
              <a:gd name="T40" fmla="*/ 917 w 1299"/>
              <a:gd name="T41" fmla="*/ 0 h 1036"/>
              <a:gd name="T42" fmla="*/ 1020 w 1299"/>
              <a:gd name="T43" fmla="*/ 86 h 1036"/>
              <a:gd name="T44" fmla="*/ 979 w 1299"/>
              <a:gd name="T45" fmla="*/ 135 h 1036"/>
              <a:gd name="T46" fmla="*/ 1036 w 1299"/>
              <a:gd name="T47" fmla="*/ 183 h 1036"/>
              <a:gd name="T48" fmla="*/ 1174 w 1299"/>
              <a:gd name="T49" fmla="*/ 117 h 1036"/>
              <a:gd name="T50" fmla="*/ 1254 w 1299"/>
              <a:gd name="T51" fmla="*/ 91 h 1036"/>
              <a:gd name="T52" fmla="*/ 1205 w 1299"/>
              <a:gd name="T53" fmla="*/ 169 h 1036"/>
              <a:gd name="T54" fmla="*/ 1187 w 1299"/>
              <a:gd name="T55" fmla="*/ 205 h 1036"/>
              <a:gd name="T56" fmla="*/ 1123 w 1299"/>
              <a:gd name="T57" fmla="*/ 270 h 1036"/>
              <a:gd name="T58" fmla="*/ 1163 w 1299"/>
              <a:gd name="T59" fmla="*/ 319 h 1036"/>
              <a:gd name="T60" fmla="*/ 1129 w 1299"/>
              <a:gd name="T61" fmla="*/ 364 h 1036"/>
              <a:gd name="T62" fmla="*/ 1149 w 1299"/>
              <a:gd name="T63" fmla="*/ 423 h 1036"/>
              <a:gd name="T64" fmla="*/ 1155 w 1299"/>
              <a:gd name="T65" fmla="*/ 467 h 1036"/>
              <a:gd name="T66" fmla="*/ 1087 w 1299"/>
              <a:gd name="T67" fmla="*/ 531 h 1036"/>
              <a:gd name="T68" fmla="*/ 1095 w 1299"/>
              <a:gd name="T69" fmla="*/ 548 h 1036"/>
              <a:gd name="T70" fmla="*/ 1032 w 1299"/>
              <a:gd name="T71" fmla="*/ 535 h 1036"/>
              <a:gd name="T72" fmla="*/ 1087 w 1299"/>
              <a:gd name="T73" fmla="*/ 644 h 1036"/>
              <a:gd name="T74" fmla="*/ 1024 w 1299"/>
              <a:gd name="T75" fmla="*/ 624 h 1036"/>
              <a:gd name="T76" fmla="*/ 1058 w 1299"/>
              <a:gd name="T77" fmla="*/ 675 h 1036"/>
              <a:gd name="T78" fmla="*/ 890 w 1299"/>
              <a:gd name="T79" fmla="*/ 734 h 1036"/>
              <a:gd name="T80" fmla="*/ 830 w 1299"/>
              <a:gd name="T81" fmla="*/ 801 h 1036"/>
              <a:gd name="T82" fmla="*/ 761 w 1299"/>
              <a:gd name="T83" fmla="*/ 809 h 1036"/>
              <a:gd name="T84" fmla="*/ 691 w 1299"/>
              <a:gd name="T85" fmla="*/ 873 h 1036"/>
              <a:gd name="T86" fmla="*/ 659 w 1299"/>
              <a:gd name="T87" fmla="*/ 942 h 1036"/>
              <a:gd name="T88" fmla="*/ 621 w 1299"/>
              <a:gd name="T89" fmla="*/ 1028 h 1036"/>
              <a:gd name="T90" fmla="*/ 538 w 1299"/>
              <a:gd name="T91" fmla="*/ 1008 h 1036"/>
              <a:gd name="T92" fmla="*/ 464 w 1299"/>
              <a:gd name="T93" fmla="*/ 898 h 1036"/>
              <a:gd name="T94" fmla="*/ 439 w 1299"/>
              <a:gd name="T95" fmla="*/ 854 h 1036"/>
              <a:gd name="T96" fmla="*/ 407 w 1299"/>
              <a:gd name="T97" fmla="*/ 789 h 1036"/>
              <a:gd name="T98" fmla="*/ 437 w 1299"/>
              <a:gd name="T99" fmla="*/ 726 h 10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299" h="1036">
                <a:moveTo>
                  <a:pt x="437" y="726"/>
                </a:moveTo>
                <a:cubicBezTo>
                  <a:pt x="448" y="720"/>
                  <a:pt x="448" y="719"/>
                  <a:pt x="458" y="724"/>
                </a:cubicBezTo>
                <a:cubicBezTo>
                  <a:pt x="463" y="700"/>
                  <a:pt x="474" y="692"/>
                  <a:pt x="481" y="670"/>
                </a:cubicBezTo>
                <a:cubicBezTo>
                  <a:pt x="458" y="662"/>
                  <a:pt x="402" y="658"/>
                  <a:pt x="399" y="636"/>
                </a:cubicBezTo>
                <a:cubicBezTo>
                  <a:pt x="407" y="633"/>
                  <a:pt x="406" y="636"/>
                  <a:pt x="413" y="636"/>
                </a:cubicBezTo>
                <a:cubicBezTo>
                  <a:pt x="429" y="636"/>
                  <a:pt x="440" y="648"/>
                  <a:pt x="458" y="648"/>
                </a:cubicBezTo>
                <a:cubicBezTo>
                  <a:pt x="466" y="648"/>
                  <a:pt x="465" y="641"/>
                  <a:pt x="466" y="636"/>
                </a:cubicBezTo>
                <a:cubicBezTo>
                  <a:pt x="443" y="628"/>
                  <a:pt x="436" y="590"/>
                  <a:pt x="411" y="590"/>
                </a:cubicBezTo>
                <a:cubicBezTo>
                  <a:pt x="404" y="590"/>
                  <a:pt x="402" y="604"/>
                  <a:pt x="392" y="604"/>
                </a:cubicBezTo>
                <a:cubicBezTo>
                  <a:pt x="378" y="604"/>
                  <a:pt x="371" y="602"/>
                  <a:pt x="371" y="590"/>
                </a:cubicBezTo>
                <a:cubicBezTo>
                  <a:pt x="371" y="573"/>
                  <a:pt x="388" y="575"/>
                  <a:pt x="388" y="556"/>
                </a:cubicBezTo>
                <a:cubicBezTo>
                  <a:pt x="388" y="544"/>
                  <a:pt x="376" y="544"/>
                  <a:pt x="369" y="543"/>
                </a:cubicBezTo>
                <a:cubicBezTo>
                  <a:pt x="369" y="531"/>
                  <a:pt x="369" y="531"/>
                  <a:pt x="369" y="531"/>
                </a:cubicBezTo>
                <a:cubicBezTo>
                  <a:pt x="348" y="462"/>
                  <a:pt x="295" y="393"/>
                  <a:pt x="210" y="393"/>
                </a:cubicBezTo>
                <a:cubicBezTo>
                  <a:pt x="197" y="393"/>
                  <a:pt x="194" y="393"/>
                  <a:pt x="187" y="393"/>
                </a:cubicBezTo>
                <a:cubicBezTo>
                  <a:pt x="177" y="393"/>
                  <a:pt x="173" y="404"/>
                  <a:pt x="163" y="404"/>
                </a:cubicBezTo>
                <a:cubicBezTo>
                  <a:pt x="156" y="404"/>
                  <a:pt x="149" y="397"/>
                  <a:pt x="140" y="397"/>
                </a:cubicBezTo>
                <a:cubicBezTo>
                  <a:pt x="132" y="397"/>
                  <a:pt x="129" y="399"/>
                  <a:pt x="125" y="400"/>
                </a:cubicBezTo>
                <a:cubicBezTo>
                  <a:pt x="127" y="403"/>
                  <a:pt x="131" y="406"/>
                  <a:pt x="133" y="407"/>
                </a:cubicBezTo>
                <a:cubicBezTo>
                  <a:pt x="128" y="412"/>
                  <a:pt x="129" y="409"/>
                  <a:pt x="123" y="409"/>
                </a:cubicBezTo>
                <a:cubicBezTo>
                  <a:pt x="107" y="409"/>
                  <a:pt x="83" y="402"/>
                  <a:pt x="74" y="390"/>
                </a:cubicBezTo>
                <a:cubicBezTo>
                  <a:pt x="81" y="385"/>
                  <a:pt x="86" y="384"/>
                  <a:pt x="89" y="377"/>
                </a:cubicBezTo>
                <a:cubicBezTo>
                  <a:pt x="77" y="373"/>
                  <a:pt x="68" y="364"/>
                  <a:pt x="59" y="364"/>
                </a:cubicBezTo>
                <a:cubicBezTo>
                  <a:pt x="42" y="364"/>
                  <a:pt x="46" y="369"/>
                  <a:pt x="32" y="364"/>
                </a:cubicBezTo>
                <a:cubicBezTo>
                  <a:pt x="34" y="353"/>
                  <a:pt x="49" y="348"/>
                  <a:pt x="55" y="348"/>
                </a:cubicBezTo>
                <a:cubicBezTo>
                  <a:pt x="63" y="348"/>
                  <a:pt x="68" y="348"/>
                  <a:pt x="74" y="348"/>
                </a:cubicBezTo>
                <a:cubicBezTo>
                  <a:pt x="81" y="348"/>
                  <a:pt x="84" y="347"/>
                  <a:pt x="87" y="342"/>
                </a:cubicBezTo>
                <a:cubicBezTo>
                  <a:pt x="131" y="342"/>
                  <a:pt x="131" y="342"/>
                  <a:pt x="131" y="342"/>
                </a:cubicBezTo>
                <a:cubicBezTo>
                  <a:pt x="138" y="336"/>
                  <a:pt x="138" y="333"/>
                  <a:pt x="140" y="324"/>
                </a:cubicBezTo>
                <a:cubicBezTo>
                  <a:pt x="110" y="324"/>
                  <a:pt x="110" y="324"/>
                  <a:pt x="110" y="324"/>
                </a:cubicBezTo>
                <a:cubicBezTo>
                  <a:pt x="109" y="328"/>
                  <a:pt x="106" y="332"/>
                  <a:pt x="102" y="332"/>
                </a:cubicBezTo>
                <a:cubicBezTo>
                  <a:pt x="90" y="332"/>
                  <a:pt x="86" y="332"/>
                  <a:pt x="76" y="332"/>
                </a:cubicBezTo>
                <a:cubicBezTo>
                  <a:pt x="73" y="332"/>
                  <a:pt x="0" y="311"/>
                  <a:pt x="0" y="298"/>
                </a:cubicBezTo>
                <a:cubicBezTo>
                  <a:pt x="0" y="273"/>
                  <a:pt x="27" y="282"/>
                  <a:pt x="43" y="276"/>
                </a:cubicBezTo>
                <a:cubicBezTo>
                  <a:pt x="57" y="272"/>
                  <a:pt x="65" y="263"/>
                  <a:pt x="80" y="258"/>
                </a:cubicBezTo>
                <a:cubicBezTo>
                  <a:pt x="100" y="251"/>
                  <a:pt x="127" y="263"/>
                  <a:pt x="144" y="253"/>
                </a:cubicBezTo>
                <a:cubicBezTo>
                  <a:pt x="156" y="245"/>
                  <a:pt x="165" y="230"/>
                  <a:pt x="165" y="210"/>
                </a:cubicBezTo>
                <a:cubicBezTo>
                  <a:pt x="151" y="209"/>
                  <a:pt x="108" y="210"/>
                  <a:pt x="108" y="195"/>
                </a:cubicBezTo>
                <a:cubicBezTo>
                  <a:pt x="108" y="187"/>
                  <a:pt x="119" y="183"/>
                  <a:pt x="123" y="183"/>
                </a:cubicBezTo>
                <a:cubicBezTo>
                  <a:pt x="149" y="174"/>
                  <a:pt x="183" y="155"/>
                  <a:pt x="198" y="139"/>
                </a:cubicBezTo>
                <a:cubicBezTo>
                  <a:pt x="204" y="144"/>
                  <a:pt x="210" y="145"/>
                  <a:pt x="218" y="145"/>
                </a:cubicBezTo>
                <a:cubicBezTo>
                  <a:pt x="244" y="145"/>
                  <a:pt x="224" y="109"/>
                  <a:pt x="248" y="105"/>
                </a:cubicBezTo>
                <a:cubicBezTo>
                  <a:pt x="278" y="102"/>
                  <a:pt x="290" y="94"/>
                  <a:pt x="318" y="94"/>
                </a:cubicBezTo>
                <a:cubicBezTo>
                  <a:pt x="339" y="88"/>
                  <a:pt x="355" y="75"/>
                  <a:pt x="375" y="75"/>
                </a:cubicBezTo>
                <a:cubicBezTo>
                  <a:pt x="389" y="75"/>
                  <a:pt x="393" y="99"/>
                  <a:pt x="407" y="99"/>
                </a:cubicBezTo>
                <a:cubicBezTo>
                  <a:pt x="407" y="94"/>
                  <a:pt x="403" y="89"/>
                  <a:pt x="403" y="83"/>
                </a:cubicBezTo>
                <a:cubicBezTo>
                  <a:pt x="411" y="75"/>
                  <a:pt x="411" y="75"/>
                  <a:pt x="411" y="75"/>
                </a:cubicBezTo>
                <a:cubicBezTo>
                  <a:pt x="419" y="90"/>
                  <a:pt x="432" y="89"/>
                  <a:pt x="447" y="95"/>
                </a:cubicBezTo>
                <a:cubicBezTo>
                  <a:pt x="451" y="95"/>
                  <a:pt x="458" y="95"/>
                  <a:pt x="458" y="95"/>
                </a:cubicBezTo>
                <a:cubicBezTo>
                  <a:pt x="456" y="89"/>
                  <a:pt x="452" y="84"/>
                  <a:pt x="452" y="78"/>
                </a:cubicBezTo>
                <a:cubicBezTo>
                  <a:pt x="452" y="68"/>
                  <a:pt x="464" y="67"/>
                  <a:pt x="471" y="67"/>
                </a:cubicBezTo>
                <a:cubicBezTo>
                  <a:pt x="502" y="67"/>
                  <a:pt x="521" y="86"/>
                  <a:pt x="539" y="95"/>
                </a:cubicBezTo>
                <a:cubicBezTo>
                  <a:pt x="574" y="95"/>
                  <a:pt x="574" y="95"/>
                  <a:pt x="574" y="95"/>
                </a:cubicBezTo>
                <a:cubicBezTo>
                  <a:pt x="561" y="89"/>
                  <a:pt x="530" y="78"/>
                  <a:pt x="530" y="63"/>
                </a:cubicBezTo>
                <a:cubicBezTo>
                  <a:pt x="530" y="51"/>
                  <a:pt x="554" y="55"/>
                  <a:pt x="561" y="54"/>
                </a:cubicBezTo>
                <a:cubicBezTo>
                  <a:pt x="555" y="48"/>
                  <a:pt x="549" y="47"/>
                  <a:pt x="546" y="42"/>
                </a:cubicBezTo>
                <a:cubicBezTo>
                  <a:pt x="566" y="32"/>
                  <a:pt x="585" y="26"/>
                  <a:pt x="610" y="26"/>
                </a:cubicBezTo>
                <a:cubicBezTo>
                  <a:pt x="628" y="26"/>
                  <a:pt x="640" y="25"/>
                  <a:pt x="657" y="32"/>
                </a:cubicBezTo>
                <a:cubicBezTo>
                  <a:pt x="672" y="32"/>
                  <a:pt x="672" y="32"/>
                  <a:pt x="672" y="32"/>
                </a:cubicBezTo>
                <a:cubicBezTo>
                  <a:pt x="672" y="22"/>
                  <a:pt x="672" y="22"/>
                  <a:pt x="672" y="22"/>
                </a:cubicBezTo>
                <a:cubicBezTo>
                  <a:pt x="683" y="20"/>
                  <a:pt x="691" y="22"/>
                  <a:pt x="702" y="22"/>
                </a:cubicBezTo>
                <a:cubicBezTo>
                  <a:pt x="739" y="22"/>
                  <a:pt x="768" y="0"/>
                  <a:pt x="807" y="0"/>
                </a:cubicBezTo>
                <a:cubicBezTo>
                  <a:pt x="849" y="0"/>
                  <a:pt x="879" y="0"/>
                  <a:pt x="917" y="0"/>
                </a:cubicBezTo>
                <a:cubicBezTo>
                  <a:pt x="961" y="0"/>
                  <a:pt x="995" y="30"/>
                  <a:pt x="1030" y="46"/>
                </a:cubicBezTo>
                <a:cubicBezTo>
                  <a:pt x="1051" y="55"/>
                  <a:pt x="1077" y="49"/>
                  <a:pt x="1096" y="54"/>
                </a:cubicBezTo>
                <a:cubicBezTo>
                  <a:pt x="1092" y="82"/>
                  <a:pt x="1041" y="78"/>
                  <a:pt x="1020" y="86"/>
                </a:cubicBezTo>
                <a:cubicBezTo>
                  <a:pt x="854" y="95"/>
                  <a:pt x="854" y="95"/>
                  <a:pt x="854" y="95"/>
                </a:cubicBezTo>
                <a:cubicBezTo>
                  <a:pt x="867" y="105"/>
                  <a:pt x="994" y="90"/>
                  <a:pt x="1007" y="95"/>
                </a:cubicBezTo>
                <a:cubicBezTo>
                  <a:pt x="1006" y="102"/>
                  <a:pt x="973" y="135"/>
                  <a:pt x="979" y="135"/>
                </a:cubicBezTo>
                <a:cubicBezTo>
                  <a:pt x="998" y="135"/>
                  <a:pt x="1043" y="90"/>
                  <a:pt x="1068" y="90"/>
                </a:cubicBezTo>
                <a:cubicBezTo>
                  <a:pt x="1082" y="90"/>
                  <a:pt x="1087" y="102"/>
                  <a:pt x="1087" y="113"/>
                </a:cubicBezTo>
                <a:cubicBezTo>
                  <a:pt x="1087" y="121"/>
                  <a:pt x="1038" y="175"/>
                  <a:pt x="1036" y="183"/>
                </a:cubicBezTo>
                <a:cubicBezTo>
                  <a:pt x="1056" y="177"/>
                  <a:pt x="1094" y="125"/>
                  <a:pt x="1106" y="115"/>
                </a:cubicBezTo>
                <a:cubicBezTo>
                  <a:pt x="1126" y="115"/>
                  <a:pt x="1157" y="115"/>
                  <a:pt x="1157" y="115"/>
                </a:cubicBezTo>
                <a:cubicBezTo>
                  <a:pt x="1157" y="115"/>
                  <a:pt x="1171" y="118"/>
                  <a:pt x="1174" y="117"/>
                </a:cubicBezTo>
                <a:cubicBezTo>
                  <a:pt x="1188" y="112"/>
                  <a:pt x="1190" y="108"/>
                  <a:pt x="1202" y="102"/>
                </a:cubicBezTo>
                <a:cubicBezTo>
                  <a:pt x="1239" y="102"/>
                  <a:pt x="1239" y="102"/>
                  <a:pt x="1239" y="102"/>
                </a:cubicBezTo>
                <a:cubicBezTo>
                  <a:pt x="1241" y="92"/>
                  <a:pt x="1246" y="91"/>
                  <a:pt x="1254" y="91"/>
                </a:cubicBezTo>
                <a:cubicBezTo>
                  <a:pt x="1263" y="91"/>
                  <a:pt x="1299" y="109"/>
                  <a:pt x="1299" y="119"/>
                </a:cubicBezTo>
                <a:cubicBezTo>
                  <a:pt x="1299" y="129"/>
                  <a:pt x="1285" y="136"/>
                  <a:pt x="1280" y="137"/>
                </a:cubicBezTo>
                <a:cubicBezTo>
                  <a:pt x="1255" y="146"/>
                  <a:pt x="1239" y="169"/>
                  <a:pt x="1205" y="169"/>
                </a:cubicBezTo>
                <a:cubicBezTo>
                  <a:pt x="1214" y="174"/>
                  <a:pt x="1215" y="174"/>
                  <a:pt x="1221" y="169"/>
                </a:cubicBezTo>
                <a:cubicBezTo>
                  <a:pt x="1221" y="191"/>
                  <a:pt x="1201" y="191"/>
                  <a:pt x="1187" y="195"/>
                </a:cubicBezTo>
                <a:cubicBezTo>
                  <a:pt x="1192" y="206"/>
                  <a:pt x="1187" y="197"/>
                  <a:pt x="1187" y="205"/>
                </a:cubicBezTo>
                <a:cubicBezTo>
                  <a:pt x="1187" y="218"/>
                  <a:pt x="1167" y="221"/>
                  <a:pt x="1153" y="225"/>
                </a:cubicBezTo>
                <a:cubicBezTo>
                  <a:pt x="1154" y="233"/>
                  <a:pt x="1153" y="233"/>
                  <a:pt x="1153" y="237"/>
                </a:cubicBezTo>
                <a:cubicBezTo>
                  <a:pt x="1153" y="253"/>
                  <a:pt x="1137" y="259"/>
                  <a:pt x="1123" y="270"/>
                </a:cubicBezTo>
                <a:cubicBezTo>
                  <a:pt x="1114" y="277"/>
                  <a:pt x="1114" y="296"/>
                  <a:pt x="1110" y="304"/>
                </a:cubicBezTo>
                <a:cubicBezTo>
                  <a:pt x="1118" y="308"/>
                  <a:pt x="1124" y="304"/>
                  <a:pt x="1132" y="304"/>
                </a:cubicBezTo>
                <a:cubicBezTo>
                  <a:pt x="1145" y="304"/>
                  <a:pt x="1155" y="313"/>
                  <a:pt x="1163" y="319"/>
                </a:cubicBezTo>
                <a:cubicBezTo>
                  <a:pt x="1159" y="322"/>
                  <a:pt x="1154" y="324"/>
                  <a:pt x="1149" y="324"/>
                </a:cubicBezTo>
                <a:cubicBezTo>
                  <a:pt x="1152" y="337"/>
                  <a:pt x="1182" y="333"/>
                  <a:pt x="1182" y="352"/>
                </a:cubicBezTo>
                <a:cubicBezTo>
                  <a:pt x="1182" y="371"/>
                  <a:pt x="1142" y="364"/>
                  <a:pt x="1129" y="364"/>
                </a:cubicBezTo>
                <a:cubicBezTo>
                  <a:pt x="1120" y="364"/>
                  <a:pt x="1114" y="370"/>
                  <a:pt x="1114" y="376"/>
                </a:cubicBezTo>
                <a:cubicBezTo>
                  <a:pt x="1114" y="389"/>
                  <a:pt x="1127" y="389"/>
                  <a:pt x="1138" y="389"/>
                </a:cubicBezTo>
                <a:cubicBezTo>
                  <a:pt x="1138" y="407"/>
                  <a:pt x="1149" y="412"/>
                  <a:pt x="1149" y="423"/>
                </a:cubicBezTo>
                <a:cubicBezTo>
                  <a:pt x="1149" y="430"/>
                  <a:pt x="1145" y="436"/>
                  <a:pt x="1149" y="441"/>
                </a:cubicBezTo>
                <a:cubicBezTo>
                  <a:pt x="1137" y="441"/>
                  <a:pt x="1125" y="441"/>
                  <a:pt x="1125" y="451"/>
                </a:cubicBezTo>
                <a:cubicBezTo>
                  <a:pt x="1125" y="465"/>
                  <a:pt x="1146" y="464"/>
                  <a:pt x="1155" y="467"/>
                </a:cubicBezTo>
                <a:cubicBezTo>
                  <a:pt x="1151" y="480"/>
                  <a:pt x="1136" y="487"/>
                  <a:pt x="1121" y="489"/>
                </a:cubicBezTo>
                <a:cubicBezTo>
                  <a:pt x="1121" y="494"/>
                  <a:pt x="1125" y="499"/>
                  <a:pt x="1129" y="501"/>
                </a:cubicBezTo>
                <a:cubicBezTo>
                  <a:pt x="1123" y="524"/>
                  <a:pt x="1093" y="514"/>
                  <a:pt x="1087" y="531"/>
                </a:cubicBezTo>
                <a:cubicBezTo>
                  <a:pt x="1079" y="525"/>
                  <a:pt x="1070" y="521"/>
                  <a:pt x="1064" y="513"/>
                </a:cubicBezTo>
                <a:cubicBezTo>
                  <a:pt x="1053" y="513"/>
                  <a:pt x="1053" y="513"/>
                  <a:pt x="1053" y="513"/>
                </a:cubicBezTo>
                <a:cubicBezTo>
                  <a:pt x="1061" y="534"/>
                  <a:pt x="1095" y="527"/>
                  <a:pt x="1095" y="548"/>
                </a:cubicBezTo>
                <a:cubicBezTo>
                  <a:pt x="1095" y="558"/>
                  <a:pt x="1092" y="571"/>
                  <a:pt x="1083" y="571"/>
                </a:cubicBezTo>
                <a:cubicBezTo>
                  <a:pt x="1070" y="571"/>
                  <a:pt x="1046" y="550"/>
                  <a:pt x="1042" y="535"/>
                </a:cubicBezTo>
                <a:cubicBezTo>
                  <a:pt x="1036" y="536"/>
                  <a:pt x="1033" y="535"/>
                  <a:pt x="1032" y="535"/>
                </a:cubicBezTo>
                <a:cubicBezTo>
                  <a:pt x="1032" y="547"/>
                  <a:pt x="1032" y="547"/>
                  <a:pt x="1032" y="547"/>
                </a:cubicBezTo>
                <a:cubicBezTo>
                  <a:pt x="1059" y="575"/>
                  <a:pt x="1107" y="589"/>
                  <a:pt x="1107" y="634"/>
                </a:cubicBezTo>
                <a:cubicBezTo>
                  <a:pt x="1107" y="643"/>
                  <a:pt x="1095" y="644"/>
                  <a:pt x="1087" y="644"/>
                </a:cubicBezTo>
                <a:cubicBezTo>
                  <a:pt x="1051" y="644"/>
                  <a:pt x="1059" y="604"/>
                  <a:pt x="1028" y="604"/>
                </a:cubicBezTo>
                <a:cubicBezTo>
                  <a:pt x="1024" y="604"/>
                  <a:pt x="1020" y="606"/>
                  <a:pt x="1017" y="604"/>
                </a:cubicBezTo>
                <a:cubicBezTo>
                  <a:pt x="1017" y="615"/>
                  <a:pt x="1024" y="617"/>
                  <a:pt x="1024" y="624"/>
                </a:cubicBezTo>
                <a:cubicBezTo>
                  <a:pt x="1024" y="631"/>
                  <a:pt x="1011" y="633"/>
                  <a:pt x="1007" y="634"/>
                </a:cubicBezTo>
                <a:cubicBezTo>
                  <a:pt x="1007" y="658"/>
                  <a:pt x="1075" y="655"/>
                  <a:pt x="1091" y="660"/>
                </a:cubicBezTo>
                <a:cubicBezTo>
                  <a:pt x="1079" y="670"/>
                  <a:pt x="1072" y="671"/>
                  <a:pt x="1058" y="675"/>
                </a:cubicBezTo>
                <a:cubicBezTo>
                  <a:pt x="1033" y="684"/>
                  <a:pt x="1026" y="706"/>
                  <a:pt x="1004" y="714"/>
                </a:cubicBezTo>
                <a:cubicBezTo>
                  <a:pt x="976" y="723"/>
                  <a:pt x="954" y="721"/>
                  <a:pt x="926" y="734"/>
                </a:cubicBezTo>
                <a:cubicBezTo>
                  <a:pt x="890" y="734"/>
                  <a:pt x="890" y="734"/>
                  <a:pt x="890" y="734"/>
                </a:cubicBezTo>
                <a:cubicBezTo>
                  <a:pt x="883" y="738"/>
                  <a:pt x="875" y="741"/>
                  <a:pt x="875" y="747"/>
                </a:cubicBezTo>
                <a:cubicBezTo>
                  <a:pt x="856" y="761"/>
                  <a:pt x="856" y="761"/>
                  <a:pt x="856" y="761"/>
                </a:cubicBezTo>
                <a:cubicBezTo>
                  <a:pt x="842" y="773"/>
                  <a:pt x="841" y="789"/>
                  <a:pt x="830" y="801"/>
                </a:cubicBezTo>
                <a:cubicBezTo>
                  <a:pt x="814" y="817"/>
                  <a:pt x="789" y="813"/>
                  <a:pt x="773" y="825"/>
                </a:cubicBezTo>
                <a:cubicBezTo>
                  <a:pt x="761" y="825"/>
                  <a:pt x="761" y="825"/>
                  <a:pt x="761" y="825"/>
                </a:cubicBezTo>
                <a:cubicBezTo>
                  <a:pt x="761" y="809"/>
                  <a:pt x="761" y="809"/>
                  <a:pt x="761" y="809"/>
                </a:cubicBezTo>
                <a:cubicBezTo>
                  <a:pt x="750" y="814"/>
                  <a:pt x="753" y="822"/>
                  <a:pt x="746" y="829"/>
                </a:cubicBezTo>
                <a:cubicBezTo>
                  <a:pt x="730" y="846"/>
                  <a:pt x="689" y="838"/>
                  <a:pt x="689" y="865"/>
                </a:cubicBezTo>
                <a:cubicBezTo>
                  <a:pt x="689" y="867"/>
                  <a:pt x="691" y="870"/>
                  <a:pt x="691" y="873"/>
                </a:cubicBezTo>
                <a:cubicBezTo>
                  <a:pt x="689" y="876"/>
                  <a:pt x="686" y="878"/>
                  <a:pt x="686" y="882"/>
                </a:cubicBezTo>
                <a:cubicBezTo>
                  <a:pt x="686" y="888"/>
                  <a:pt x="695" y="892"/>
                  <a:pt x="695" y="900"/>
                </a:cubicBezTo>
                <a:cubicBezTo>
                  <a:pt x="695" y="927"/>
                  <a:pt x="659" y="919"/>
                  <a:pt x="659" y="942"/>
                </a:cubicBezTo>
                <a:cubicBezTo>
                  <a:pt x="659" y="956"/>
                  <a:pt x="658" y="977"/>
                  <a:pt x="659" y="986"/>
                </a:cubicBezTo>
                <a:cubicBezTo>
                  <a:pt x="642" y="994"/>
                  <a:pt x="651" y="1036"/>
                  <a:pt x="630" y="1036"/>
                </a:cubicBezTo>
                <a:cubicBezTo>
                  <a:pt x="625" y="1036"/>
                  <a:pt x="623" y="1032"/>
                  <a:pt x="621" y="1028"/>
                </a:cubicBezTo>
                <a:cubicBezTo>
                  <a:pt x="612" y="1028"/>
                  <a:pt x="611" y="1033"/>
                  <a:pt x="606" y="1033"/>
                </a:cubicBezTo>
                <a:cubicBezTo>
                  <a:pt x="587" y="1033"/>
                  <a:pt x="589" y="997"/>
                  <a:pt x="570" y="997"/>
                </a:cubicBezTo>
                <a:cubicBezTo>
                  <a:pt x="559" y="997"/>
                  <a:pt x="547" y="1007"/>
                  <a:pt x="538" y="1008"/>
                </a:cubicBezTo>
                <a:cubicBezTo>
                  <a:pt x="533" y="989"/>
                  <a:pt x="525" y="995"/>
                  <a:pt x="513" y="986"/>
                </a:cubicBezTo>
                <a:cubicBezTo>
                  <a:pt x="508" y="982"/>
                  <a:pt x="510" y="971"/>
                  <a:pt x="508" y="970"/>
                </a:cubicBezTo>
                <a:cubicBezTo>
                  <a:pt x="493" y="957"/>
                  <a:pt x="464" y="921"/>
                  <a:pt x="464" y="898"/>
                </a:cubicBezTo>
                <a:cubicBezTo>
                  <a:pt x="464" y="888"/>
                  <a:pt x="470" y="889"/>
                  <a:pt x="475" y="883"/>
                </a:cubicBezTo>
                <a:cubicBezTo>
                  <a:pt x="464" y="868"/>
                  <a:pt x="460" y="888"/>
                  <a:pt x="447" y="881"/>
                </a:cubicBezTo>
                <a:cubicBezTo>
                  <a:pt x="444" y="877"/>
                  <a:pt x="442" y="862"/>
                  <a:pt x="439" y="854"/>
                </a:cubicBezTo>
                <a:cubicBezTo>
                  <a:pt x="435" y="839"/>
                  <a:pt x="415" y="830"/>
                  <a:pt x="415" y="809"/>
                </a:cubicBezTo>
                <a:cubicBezTo>
                  <a:pt x="415" y="801"/>
                  <a:pt x="420" y="797"/>
                  <a:pt x="422" y="789"/>
                </a:cubicBezTo>
                <a:cubicBezTo>
                  <a:pt x="417" y="786"/>
                  <a:pt x="411" y="785"/>
                  <a:pt x="407" y="789"/>
                </a:cubicBezTo>
                <a:cubicBezTo>
                  <a:pt x="407" y="771"/>
                  <a:pt x="407" y="771"/>
                  <a:pt x="407" y="771"/>
                </a:cubicBezTo>
                <a:cubicBezTo>
                  <a:pt x="418" y="756"/>
                  <a:pt x="422" y="740"/>
                  <a:pt x="437" y="727"/>
                </a:cubicBezTo>
                <a:lnTo>
                  <a:pt x="437" y="726"/>
                </a:lnTo>
                <a:close/>
              </a:path>
            </a:pathLst>
          </a:custGeom>
          <a:solidFill>
            <a:schemeClr val="accent1"/>
          </a:solidFill>
          <a:ln w="9525">
            <a:noFill/>
            <a:round/>
            <a:headEnd/>
            <a:tailEnd/>
          </a:ln>
          <a:scene3d>
            <a:camera prst="orthographicFront"/>
            <a:lightRig rig="flood" dir="t"/>
          </a:scene3d>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Rectangle 2"/>
          <p:cNvSpPr/>
          <p:nvPr/>
        </p:nvSpPr>
        <p:spPr>
          <a:xfrm>
            <a:off x="0" y="855025"/>
            <a:ext cx="6840187" cy="13894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482600" y="1088065"/>
            <a:ext cx="5613400" cy="923330"/>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300" normalizeH="0" baseline="0" noProof="0" dirty="0">
                <a:ln>
                  <a:noFill/>
                </a:ln>
                <a:effectLst/>
                <a:uLnTx/>
                <a:uFillTx/>
                <a:latin typeface="Arial" panose="020B0604020202020204" pitchFamily="34" charset="0"/>
                <a:ea typeface="+mn-ea"/>
                <a:cs typeface="Arial" panose="020B0604020202020204" pitchFamily="34" charset="0"/>
              </a:rPr>
              <a:t>	</a:t>
            </a:r>
            <a:r>
              <a:rPr lang="en-US" sz="5400" b="1" spc="-300" dirty="0">
                <a:latin typeface="Arial" panose="020B0604020202020204" pitchFamily="34" charset="0"/>
                <a:cs typeface="Arial" panose="020B0604020202020204" pitchFamily="34" charset="0"/>
              </a:rPr>
              <a:t>Our Location</a:t>
            </a:r>
            <a:endParaRPr kumimoji="0" lang="en-US" sz="5400" b="1" i="0" u="none" strike="noStrike" kern="1200" cap="none" spc="-300" normalizeH="0" baseline="0" noProof="0" dirty="0">
              <a:ln>
                <a:noFill/>
              </a:ln>
              <a:effectLst/>
              <a:uLnTx/>
              <a:uFillTx/>
              <a:latin typeface="Arial" panose="020B0604020202020204" pitchFamily="34" charset="0"/>
              <a:ea typeface="+mn-ea"/>
              <a:cs typeface="Arial" panose="020B0604020202020204" pitchFamily="34" charset="0"/>
            </a:endParaRPr>
          </a:p>
        </p:txBody>
      </p:sp>
      <p:graphicFrame>
        <p:nvGraphicFramePr>
          <p:cNvPr id="8" name="Chart 7"/>
          <p:cNvGraphicFramePr/>
          <p:nvPr>
            <p:extLst>
              <p:ext uri="{D42A27DB-BD31-4B8C-83A1-F6EECF244321}">
                <p14:modId xmlns:p14="http://schemas.microsoft.com/office/powerpoint/2010/main" val="3094640762"/>
              </p:ext>
            </p:extLst>
          </p:nvPr>
        </p:nvGraphicFramePr>
        <p:xfrm>
          <a:off x="371072" y="4284427"/>
          <a:ext cx="1265237" cy="1452033"/>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9" name="Chart 8"/>
          <p:cNvGraphicFramePr/>
          <p:nvPr>
            <p:extLst>
              <p:ext uri="{D42A27DB-BD31-4B8C-83A1-F6EECF244321}">
                <p14:modId xmlns:p14="http://schemas.microsoft.com/office/powerpoint/2010/main" val="2051470218"/>
              </p:ext>
            </p:extLst>
          </p:nvPr>
        </p:nvGraphicFramePr>
        <p:xfrm>
          <a:off x="3716952" y="2708842"/>
          <a:ext cx="1265237" cy="1452033"/>
        </p:xfrm>
        <a:graphic>
          <a:graphicData uri="http://schemas.openxmlformats.org/drawingml/2006/chart">
            <c:chart xmlns:c="http://schemas.openxmlformats.org/drawingml/2006/chart" xmlns:r="http://schemas.openxmlformats.org/officeDocument/2006/relationships" r:id="rId3"/>
          </a:graphicData>
        </a:graphic>
      </p:graphicFrame>
      <p:grpSp>
        <p:nvGrpSpPr>
          <p:cNvPr id="28" name="Group 27"/>
          <p:cNvGrpSpPr/>
          <p:nvPr/>
        </p:nvGrpSpPr>
        <p:grpSpPr>
          <a:xfrm>
            <a:off x="6169594" y="4132611"/>
            <a:ext cx="414584" cy="655147"/>
            <a:chOff x="1250155" y="3692461"/>
            <a:chExt cx="1313043" cy="2089723"/>
          </a:xfrm>
        </p:grpSpPr>
        <p:sp>
          <p:nvSpPr>
            <p:cNvPr id="29" name="Oval 28"/>
            <p:cNvSpPr/>
            <p:nvPr/>
          </p:nvSpPr>
          <p:spPr>
            <a:xfrm>
              <a:off x="1335091" y="3736162"/>
              <a:ext cx="1155700" cy="112831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7"/>
            <p:cNvSpPr>
              <a:spLocks noEditPoints="1"/>
            </p:cNvSpPr>
            <p:nvPr/>
          </p:nvSpPr>
          <p:spPr bwMode="auto">
            <a:xfrm>
              <a:off x="1250155" y="3692461"/>
              <a:ext cx="1313043" cy="2089723"/>
            </a:xfrm>
            <a:custGeom>
              <a:avLst/>
              <a:gdLst>
                <a:gd name="T0" fmla="*/ 901 w 2260"/>
                <a:gd name="T1" fmla="*/ 200 h 3579"/>
                <a:gd name="T2" fmla="*/ 628 w 2260"/>
                <a:gd name="T3" fmla="*/ 323 h 3579"/>
                <a:gd name="T4" fmla="*/ 410 w 2260"/>
                <a:gd name="T5" fmla="*/ 523 h 3579"/>
                <a:gd name="T6" fmla="*/ 267 w 2260"/>
                <a:gd name="T7" fmla="*/ 785 h 3579"/>
                <a:gd name="T8" fmla="*/ 214 w 2260"/>
                <a:gd name="T9" fmla="*/ 1089 h 3579"/>
                <a:gd name="T10" fmla="*/ 267 w 2260"/>
                <a:gd name="T11" fmla="*/ 1393 h 3579"/>
                <a:gd name="T12" fmla="*/ 410 w 2260"/>
                <a:gd name="T13" fmla="*/ 1654 h 3579"/>
                <a:gd name="T14" fmla="*/ 628 w 2260"/>
                <a:gd name="T15" fmla="*/ 1854 h 3579"/>
                <a:gd name="T16" fmla="*/ 901 w 2260"/>
                <a:gd name="T17" fmla="*/ 1977 h 3579"/>
                <a:gd name="T18" fmla="*/ 1211 w 2260"/>
                <a:gd name="T19" fmla="*/ 2004 h 3579"/>
                <a:gd name="T20" fmla="*/ 1504 w 2260"/>
                <a:gd name="T21" fmla="*/ 1927 h 3579"/>
                <a:gd name="T22" fmla="*/ 1751 w 2260"/>
                <a:gd name="T23" fmla="*/ 1766 h 3579"/>
                <a:gd name="T24" fmla="*/ 1934 w 2260"/>
                <a:gd name="T25" fmla="*/ 1533 h 3579"/>
                <a:gd name="T26" fmla="*/ 2036 w 2260"/>
                <a:gd name="T27" fmla="*/ 1246 h 3579"/>
                <a:gd name="T28" fmla="*/ 2037 w 2260"/>
                <a:gd name="T29" fmla="*/ 932 h 3579"/>
                <a:gd name="T30" fmla="*/ 1937 w 2260"/>
                <a:gd name="T31" fmla="*/ 648 h 3579"/>
                <a:gd name="T32" fmla="*/ 1755 w 2260"/>
                <a:gd name="T33" fmla="*/ 414 h 3579"/>
                <a:gd name="T34" fmla="*/ 1506 w 2260"/>
                <a:gd name="T35" fmla="*/ 251 h 3579"/>
                <a:gd name="T36" fmla="*/ 1212 w 2260"/>
                <a:gd name="T37" fmla="*/ 174 h 3579"/>
                <a:gd name="T38" fmla="*/ 1307 w 2260"/>
                <a:gd name="T39" fmla="*/ 13 h 3579"/>
                <a:gd name="T40" fmla="*/ 1628 w 2260"/>
                <a:gd name="T41" fmla="*/ 114 h 3579"/>
                <a:gd name="T42" fmla="*/ 1900 w 2260"/>
                <a:gd name="T43" fmla="*/ 300 h 3579"/>
                <a:gd name="T44" fmla="*/ 2106 w 2260"/>
                <a:gd name="T45" fmla="*/ 557 h 3579"/>
                <a:gd name="T46" fmla="*/ 2230 w 2260"/>
                <a:gd name="T47" fmla="*/ 867 h 3579"/>
                <a:gd name="T48" fmla="*/ 2258 w 2260"/>
                <a:gd name="T49" fmla="*/ 1171 h 3579"/>
                <a:gd name="T50" fmla="*/ 2221 w 2260"/>
                <a:gd name="T51" fmla="*/ 1375 h 3579"/>
                <a:gd name="T52" fmla="*/ 2142 w 2260"/>
                <a:gd name="T53" fmla="*/ 1620 h 3579"/>
                <a:gd name="T54" fmla="*/ 2031 w 2260"/>
                <a:gd name="T55" fmla="*/ 1895 h 3579"/>
                <a:gd name="T56" fmla="*/ 1897 w 2260"/>
                <a:gd name="T57" fmla="*/ 2185 h 3579"/>
                <a:gd name="T58" fmla="*/ 1751 w 2260"/>
                <a:gd name="T59" fmla="*/ 2478 h 3579"/>
                <a:gd name="T60" fmla="*/ 1600 w 2260"/>
                <a:gd name="T61" fmla="*/ 2761 h 3579"/>
                <a:gd name="T62" fmla="*/ 1455 w 2260"/>
                <a:gd name="T63" fmla="*/ 3022 h 3579"/>
                <a:gd name="T64" fmla="*/ 1325 w 2260"/>
                <a:gd name="T65" fmla="*/ 3247 h 3579"/>
                <a:gd name="T66" fmla="*/ 1222 w 2260"/>
                <a:gd name="T67" fmla="*/ 3423 h 3579"/>
                <a:gd name="T68" fmla="*/ 1152 w 2260"/>
                <a:gd name="T69" fmla="*/ 3538 h 3579"/>
                <a:gd name="T70" fmla="*/ 1127 w 2260"/>
                <a:gd name="T71" fmla="*/ 3579 h 3579"/>
                <a:gd name="T72" fmla="*/ 1101 w 2260"/>
                <a:gd name="T73" fmla="*/ 3538 h 3579"/>
                <a:gd name="T74" fmla="*/ 1033 w 2260"/>
                <a:gd name="T75" fmla="*/ 3423 h 3579"/>
                <a:gd name="T76" fmla="*/ 929 w 2260"/>
                <a:gd name="T77" fmla="*/ 3247 h 3579"/>
                <a:gd name="T78" fmla="*/ 801 w 2260"/>
                <a:gd name="T79" fmla="*/ 3022 h 3579"/>
                <a:gd name="T80" fmla="*/ 657 w 2260"/>
                <a:gd name="T81" fmla="*/ 2761 h 3579"/>
                <a:gd name="T82" fmla="*/ 507 w 2260"/>
                <a:gd name="T83" fmla="*/ 2478 h 3579"/>
                <a:gd name="T84" fmla="*/ 361 w 2260"/>
                <a:gd name="T85" fmla="*/ 2185 h 3579"/>
                <a:gd name="T86" fmla="*/ 227 w 2260"/>
                <a:gd name="T87" fmla="*/ 1895 h 3579"/>
                <a:gd name="T88" fmla="*/ 117 w 2260"/>
                <a:gd name="T89" fmla="*/ 1620 h 3579"/>
                <a:gd name="T90" fmla="*/ 38 w 2260"/>
                <a:gd name="T91" fmla="*/ 1375 h 3579"/>
                <a:gd name="T92" fmla="*/ 1 w 2260"/>
                <a:gd name="T93" fmla="*/ 1171 h 3579"/>
                <a:gd name="T94" fmla="*/ 29 w 2260"/>
                <a:gd name="T95" fmla="*/ 867 h 3579"/>
                <a:gd name="T96" fmla="*/ 154 w 2260"/>
                <a:gd name="T97" fmla="*/ 557 h 3579"/>
                <a:gd name="T98" fmla="*/ 361 w 2260"/>
                <a:gd name="T99" fmla="*/ 300 h 3579"/>
                <a:gd name="T100" fmla="*/ 633 w 2260"/>
                <a:gd name="T101" fmla="*/ 114 h 3579"/>
                <a:gd name="T102" fmla="*/ 957 w 2260"/>
                <a:gd name="T103" fmla="*/ 13 h 35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260" h="3579">
                  <a:moveTo>
                    <a:pt x="1133" y="171"/>
                  </a:moveTo>
                  <a:lnTo>
                    <a:pt x="1054" y="174"/>
                  </a:lnTo>
                  <a:lnTo>
                    <a:pt x="977" y="184"/>
                  </a:lnTo>
                  <a:lnTo>
                    <a:pt x="901" y="200"/>
                  </a:lnTo>
                  <a:lnTo>
                    <a:pt x="828" y="223"/>
                  </a:lnTo>
                  <a:lnTo>
                    <a:pt x="758" y="251"/>
                  </a:lnTo>
                  <a:lnTo>
                    <a:pt x="692" y="284"/>
                  </a:lnTo>
                  <a:lnTo>
                    <a:pt x="628" y="323"/>
                  </a:lnTo>
                  <a:lnTo>
                    <a:pt x="567" y="367"/>
                  </a:lnTo>
                  <a:lnTo>
                    <a:pt x="511" y="414"/>
                  </a:lnTo>
                  <a:lnTo>
                    <a:pt x="458" y="467"/>
                  </a:lnTo>
                  <a:lnTo>
                    <a:pt x="410" y="523"/>
                  </a:lnTo>
                  <a:lnTo>
                    <a:pt x="367" y="584"/>
                  </a:lnTo>
                  <a:lnTo>
                    <a:pt x="327" y="648"/>
                  </a:lnTo>
                  <a:lnTo>
                    <a:pt x="294" y="715"/>
                  </a:lnTo>
                  <a:lnTo>
                    <a:pt x="267" y="785"/>
                  </a:lnTo>
                  <a:lnTo>
                    <a:pt x="244" y="858"/>
                  </a:lnTo>
                  <a:lnTo>
                    <a:pt x="227" y="932"/>
                  </a:lnTo>
                  <a:lnTo>
                    <a:pt x="217" y="1010"/>
                  </a:lnTo>
                  <a:lnTo>
                    <a:pt x="214" y="1089"/>
                  </a:lnTo>
                  <a:lnTo>
                    <a:pt x="217" y="1167"/>
                  </a:lnTo>
                  <a:lnTo>
                    <a:pt x="227" y="1245"/>
                  </a:lnTo>
                  <a:lnTo>
                    <a:pt x="244" y="1320"/>
                  </a:lnTo>
                  <a:lnTo>
                    <a:pt x="267" y="1393"/>
                  </a:lnTo>
                  <a:lnTo>
                    <a:pt x="294" y="1463"/>
                  </a:lnTo>
                  <a:lnTo>
                    <a:pt x="327" y="1529"/>
                  </a:lnTo>
                  <a:lnTo>
                    <a:pt x="367" y="1593"/>
                  </a:lnTo>
                  <a:lnTo>
                    <a:pt x="410" y="1654"/>
                  </a:lnTo>
                  <a:lnTo>
                    <a:pt x="458" y="1710"/>
                  </a:lnTo>
                  <a:lnTo>
                    <a:pt x="511" y="1763"/>
                  </a:lnTo>
                  <a:lnTo>
                    <a:pt x="567" y="1812"/>
                  </a:lnTo>
                  <a:lnTo>
                    <a:pt x="628" y="1854"/>
                  </a:lnTo>
                  <a:lnTo>
                    <a:pt x="692" y="1894"/>
                  </a:lnTo>
                  <a:lnTo>
                    <a:pt x="758" y="1927"/>
                  </a:lnTo>
                  <a:lnTo>
                    <a:pt x="828" y="1954"/>
                  </a:lnTo>
                  <a:lnTo>
                    <a:pt x="901" y="1977"/>
                  </a:lnTo>
                  <a:lnTo>
                    <a:pt x="977" y="1994"/>
                  </a:lnTo>
                  <a:lnTo>
                    <a:pt x="1054" y="2004"/>
                  </a:lnTo>
                  <a:lnTo>
                    <a:pt x="1133" y="2007"/>
                  </a:lnTo>
                  <a:lnTo>
                    <a:pt x="1211" y="2004"/>
                  </a:lnTo>
                  <a:lnTo>
                    <a:pt x="1287" y="1994"/>
                  </a:lnTo>
                  <a:lnTo>
                    <a:pt x="1362" y="1978"/>
                  </a:lnTo>
                  <a:lnTo>
                    <a:pt x="1434" y="1956"/>
                  </a:lnTo>
                  <a:lnTo>
                    <a:pt x="1504" y="1927"/>
                  </a:lnTo>
                  <a:lnTo>
                    <a:pt x="1571" y="1895"/>
                  </a:lnTo>
                  <a:lnTo>
                    <a:pt x="1635" y="1857"/>
                  </a:lnTo>
                  <a:lnTo>
                    <a:pt x="1694" y="1813"/>
                  </a:lnTo>
                  <a:lnTo>
                    <a:pt x="1751" y="1766"/>
                  </a:lnTo>
                  <a:lnTo>
                    <a:pt x="1803" y="1713"/>
                  </a:lnTo>
                  <a:lnTo>
                    <a:pt x="1852" y="1656"/>
                  </a:lnTo>
                  <a:lnTo>
                    <a:pt x="1896" y="1596"/>
                  </a:lnTo>
                  <a:lnTo>
                    <a:pt x="1934" y="1533"/>
                  </a:lnTo>
                  <a:lnTo>
                    <a:pt x="1968" y="1465"/>
                  </a:lnTo>
                  <a:lnTo>
                    <a:pt x="1997" y="1396"/>
                  </a:lnTo>
                  <a:lnTo>
                    <a:pt x="2019" y="1322"/>
                  </a:lnTo>
                  <a:lnTo>
                    <a:pt x="2036" y="1246"/>
                  </a:lnTo>
                  <a:lnTo>
                    <a:pt x="2048" y="1168"/>
                  </a:lnTo>
                  <a:lnTo>
                    <a:pt x="2051" y="1089"/>
                  </a:lnTo>
                  <a:lnTo>
                    <a:pt x="2048" y="1010"/>
                  </a:lnTo>
                  <a:lnTo>
                    <a:pt x="2037" y="932"/>
                  </a:lnTo>
                  <a:lnTo>
                    <a:pt x="2022" y="858"/>
                  </a:lnTo>
                  <a:lnTo>
                    <a:pt x="1999" y="785"/>
                  </a:lnTo>
                  <a:lnTo>
                    <a:pt x="1971" y="715"/>
                  </a:lnTo>
                  <a:lnTo>
                    <a:pt x="1937" y="648"/>
                  </a:lnTo>
                  <a:lnTo>
                    <a:pt x="1899" y="584"/>
                  </a:lnTo>
                  <a:lnTo>
                    <a:pt x="1855" y="523"/>
                  </a:lnTo>
                  <a:lnTo>
                    <a:pt x="1808" y="467"/>
                  </a:lnTo>
                  <a:lnTo>
                    <a:pt x="1755" y="414"/>
                  </a:lnTo>
                  <a:lnTo>
                    <a:pt x="1699" y="367"/>
                  </a:lnTo>
                  <a:lnTo>
                    <a:pt x="1638" y="323"/>
                  </a:lnTo>
                  <a:lnTo>
                    <a:pt x="1574" y="284"/>
                  </a:lnTo>
                  <a:lnTo>
                    <a:pt x="1506" y="251"/>
                  </a:lnTo>
                  <a:lnTo>
                    <a:pt x="1437" y="223"/>
                  </a:lnTo>
                  <a:lnTo>
                    <a:pt x="1364" y="200"/>
                  </a:lnTo>
                  <a:lnTo>
                    <a:pt x="1289" y="184"/>
                  </a:lnTo>
                  <a:lnTo>
                    <a:pt x="1212" y="174"/>
                  </a:lnTo>
                  <a:lnTo>
                    <a:pt x="1133" y="171"/>
                  </a:lnTo>
                  <a:close/>
                  <a:moveTo>
                    <a:pt x="1133" y="0"/>
                  </a:moveTo>
                  <a:lnTo>
                    <a:pt x="1221" y="3"/>
                  </a:lnTo>
                  <a:lnTo>
                    <a:pt x="1307" y="13"/>
                  </a:lnTo>
                  <a:lnTo>
                    <a:pt x="1391" y="29"/>
                  </a:lnTo>
                  <a:lnTo>
                    <a:pt x="1473" y="52"/>
                  </a:lnTo>
                  <a:lnTo>
                    <a:pt x="1551" y="80"/>
                  </a:lnTo>
                  <a:lnTo>
                    <a:pt x="1628" y="114"/>
                  </a:lnTo>
                  <a:lnTo>
                    <a:pt x="1701" y="153"/>
                  </a:lnTo>
                  <a:lnTo>
                    <a:pt x="1771" y="198"/>
                  </a:lnTo>
                  <a:lnTo>
                    <a:pt x="1837" y="246"/>
                  </a:lnTo>
                  <a:lnTo>
                    <a:pt x="1900" y="300"/>
                  </a:lnTo>
                  <a:lnTo>
                    <a:pt x="1958" y="359"/>
                  </a:lnTo>
                  <a:lnTo>
                    <a:pt x="2012" y="421"/>
                  </a:lnTo>
                  <a:lnTo>
                    <a:pt x="2061" y="487"/>
                  </a:lnTo>
                  <a:lnTo>
                    <a:pt x="2106" y="557"/>
                  </a:lnTo>
                  <a:lnTo>
                    <a:pt x="2145" y="630"/>
                  </a:lnTo>
                  <a:lnTo>
                    <a:pt x="2179" y="706"/>
                  </a:lnTo>
                  <a:lnTo>
                    <a:pt x="2207" y="785"/>
                  </a:lnTo>
                  <a:lnTo>
                    <a:pt x="2230" y="867"/>
                  </a:lnTo>
                  <a:lnTo>
                    <a:pt x="2247" y="951"/>
                  </a:lnTo>
                  <a:lnTo>
                    <a:pt x="2257" y="1039"/>
                  </a:lnTo>
                  <a:lnTo>
                    <a:pt x="2260" y="1127"/>
                  </a:lnTo>
                  <a:lnTo>
                    <a:pt x="2258" y="1171"/>
                  </a:lnTo>
                  <a:lnTo>
                    <a:pt x="2253" y="1217"/>
                  </a:lnTo>
                  <a:lnTo>
                    <a:pt x="2246" y="1266"/>
                  </a:lnTo>
                  <a:lnTo>
                    <a:pt x="2234" y="1319"/>
                  </a:lnTo>
                  <a:lnTo>
                    <a:pt x="2221" y="1375"/>
                  </a:lnTo>
                  <a:lnTo>
                    <a:pt x="2205" y="1433"/>
                  </a:lnTo>
                  <a:lnTo>
                    <a:pt x="2186" y="1493"/>
                  </a:lnTo>
                  <a:lnTo>
                    <a:pt x="2166" y="1556"/>
                  </a:lnTo>
                  <a:lnTo>
                    <a:pt x="2142" y="1620"/>
                  </a:lnTo>
                  <a:lnTo>
                    <a:pt x="2117" y="1687"/>
                  </a:lnTo>
                  <a:lnTo>
                    <a:pt x="2090" y="1755"/>
                  </a:lnTo>
                  <a:lnTo>
                    <a:pt x="2061" y="1825"/>
                  </a:lnTo>
                  <a:lnTo>
                    <a:pt x="2031" y="1895"/>
                  </a:lnTo>
                  <a:lnTo>
                    <a:pt x="1999" y="1967"/>
                  </a:lnTo>
                  <a:lnTo>
                    <a:pt x="1967" y="2039"/>
                  </a:lnTo>
                  <a:lnTo>
                    <a:pt x="1933" y="2112"/>
                  </a:lnTo>
                  <a:lnTo>
                    <a:pt x="1897" y="2185"/>
                  </a:lnTo>
                  <a:lnTo>
                    <a:pt x="1861" y="2259"/>
                  </a:lnTo>
                  <a:lnTo>
                    <a:pt x="1825" y="2332"/>
                  </a:lnTo>
                  <a:lnTo>
                    <a:pt x="1788" y="2405"/>
                  </a:lnTo>
                  <a:lnTo>
                    <a:pt x="1751" y="2478"/>
                  </a:lnTo>
                  <a:lnTo>
                    <a:pt x="1712" y="2550"/>
                  </a:lnTo>
                  <a:lnTo>
                    <a:pt x="1675" y="2621"/>
                  </a:lnTo>
                  <a:lnTo>
                    <a:pt x="1637" y="2692"/>
                  </a:lnTo>
                  <a:lnTo>
                    <a:pt x="1600" y="2761"/>
                  </a:lnTo>
                  <a:lnTo>
                    <a:pt x="1563" y="2829"/>
                  </a:lnTo>
                  <a:lnTo>
                    <a:pt x="1526" y="2895"/>
                  </a:lnTo>
                  <a:lnTo>
                    <a:pt x="1490" y="2960"/>
                  </a:lnTo>
                  <a:lnTo>
                    <a:pt x="1455" y="3022"/>
                  </a:lnTo>
                  <a:lnTo>
                    <a:pt x="1421" y="3081"/>
                  </a:lnTo>
                  <a:lnTo>
                    <a:pt x="1388" y="3139"/>
                  </a:lnTo>
                  <a:lnTo>
                    <a:pt x="1356" y="3194"/>
                  </a:lnTo>
                  <a:lnTo>
                    <a:pt x="1325" y="3247"/>
                  </a:lnTo>
                  <a:lnTo>
                    <a:pt x="1297" y="3295"/>
                  </a:lnTo>
                  <a:lnTo>
                    <a:pt x="1270" y="3341"/>
                  </a:lnTo>
                  <a:lnTo>
                    <a:pt x="1245" y="3384"/>
                  </a:lnTo>
                  <a:lnTo>
                    <a:pt x="1222" y="3423"/>
                  </a:lnTo>
                  <a:lnTo>
                    <a:pt x="1200" y="3458"/>
                  </a:lnTo>
                  <a:lnTo>
                    <a:pt x="1182" y="3488"/>
                  </a:lnTo>
                  <a:lnTo>
                    <a:pt x="1166" y="3515"/>
                  </a:lnTo>
                  <a:lnTo>
                    <a:pt x="1152" y="3538"/>
                  </a:lnTo>
                  <a:lnTo>
                    <a:pt x="1142" y="3556"/>
                  </a:lnTo>
                  <a:lnTo>
                    <a:pt x="1133" y="3568"/>
                  </a:lnTo>
                  <a:lnTo>
                    <a:pt x="1128" y="3576"/>
                  </a:lnTo>
                  <a:lnTo>
                    <a:pt x="1127" y="3579"/>
                  </a:lnTo>
                  <a:lnTo>
                    <a:pt x="1125" y="3576"/>
                  </a:lnTo>
                  <a:lnTo>
                    <a:pt x="1121" y="3568"/>
                  </a:lnTo>
                  <a:lnTo>
                    <a:pt x="1113" y="3556"/>
                  </a:lnTo>
                  <a:lnTo>
                    <a:pt x="1101" y="3538"/>
                  </a:lnTo>
                  <a:lnTo>
                    <a:pt x="1088" y="3515"/>
                  </a:lnTo>
                  <a:lnTo>
                    <a:pt x="1072" y="3488"/>
                  </a:lnTo>
                  <a:lnTo>
                    <a:pt x="1054" y="3458"/>
                  </a:lnTo>
                  <a:lnTo>
                    <a:pt x="1033" y="3423"/>
                  </a:lnTo>
                  <a:lnTo>
                    <a:pt x="1010" y="3384"/>
                  </a:lnTo>
                  <a:lnTo>
                    <a:pt x="984" y="3341"/>
                  </a:lnTo>
                  <a:lnTo>
                    <a:pt x="957" y="3295"/>
                  </a:lnTo>
                  <a:lnTo>
                    <a:pt x="929" y="3247"/>
                  </a:lnTo>
                  <a:lnTo>
                    <a:pt x="899" y="3194"/>
                  </a:lnTo>
                  <a:lnTo>
                    <a:pt x="867" y="3139"/>
                  </a:lnTo>
                  <a:lnTo>
                    <a:pt x="835" y="3081"/>
                  </a:lnTo>
                  <a:lnTo>
                    <a:pt x="801" y="3022"/>
                  </a:lnTo>
                  <a:lnTo>
                    <a:pt x="766" y="2960"/>
                  </a:lnTo>
                  <a:lnTo>
                    <a:pt x="730" y="2895"/>
                  </a:lnTo>
                  <a:lnTo>
                    <a:pt x="694" y="2829"/>
                  </a:lnTo>
                  <a:lnTo>
                    <a:pt x="657" y="2761"/>
                  </a:lnTo>
                  <a:lnTo>
                    <a:pt x="620" y="2692"/>
                  </a:lnTo>
                  <a:lnTo>
                    <a:pt x="582" y="2621"/>
                  </a:lnTo>
                  <a:lnTo>
                    <a:pt x="545" y="2550"/>
                  </a:lnTo>
                  <a:lnTo>
                    <a:pt x="507" y="2478"/>
                  </a:lnTo>
                  <a:lnTo>
                    <a:pt x="470" y="2405"/>
                  </a:lnTo>
                  <a:lnTo>
                    <a:pt x="433" y="2332"/>
                  </a:lnTo>
                  <a:lnTo>
                    <a:pt x="396" y="2259"/>
                  </a:lnTo>
                  <a:lnTo>
                    <a:pt x="361" y="2185"/>
                  </a:lnTo>
                  <a:lnTo>
                    <a:pt x="326" y="2112"/>
                  </a:lnTo>
                  <a:lnTo>
                    <a:pt x="291" y="2039"/>
                  </a:lnTo>
                  <a:lnTo>
                    <a:pt x="259" y="1967"/>
                  </a:lnTo>
                  <a:lnTo>
                    <a:pt x="227" y="1895"/>
                  </a:lnTo>
                  <a:lnTo>
                    <a:pt x="197" y="1825"/>
                  </a:lnTo>
                  <a:lnTo>
                    <a:pt x="169" y="1755"/>
                  </a:lnTo>
                  <a:lnTo>
                    <a:pt x="142" y="1687"/>
                  </a:lnTo>
                  <a:lnTo>
                    <a:pt x="117" y="1620"/>
                  </a:lnTo>
                  <a:lnTo>
                    <a:pt x="93" y="1556"/>
                  </a:lnTo>
                  <a:lnTo>
                    <a:pt x="73" y="1493"/>
                  </a:lnTo>
                  <a:lnTo>
                    <a:pt x="54" y="1433"/>
                  </a:lnTo>
                  <a:lnTo>
                    <a:pt x="38" y="1375"/>
                  </a:lnTo>
                  <a:lnTo>
                    <a:pt x="25" y="1319"/>
                  </a:lnTo>
                  <a:lnTo>
                    <a:pt x="14" y="1266"/>
                  </a:lnTo>
                  <a:lnTo>
                    <a:pt x="6" y="1217"/>
                  </a:lnTo>
                  <a:lnTo>
                    <a:pt x="1" y="1171"/>
                  </a:lnTo>
                  <a:lnTo>
                    <a:pt x="0" y="1127"/>
                  </a:lnTo>
                  <a:lnTo>
                    <a:pt x="3" y="1039"/>
                  </a:lnTo>
                  <a:lnTo>
                    <a:pt x="14" y="951"/>
                  </a:lnTo>
                  <a:lnTo>
                    <a:pt x="29" y="867"/>
                  </a:lnTo>
                  <a:lnTo>
                    <a:pt x="52" y="785"/>
                  </a:lnTo>
                  <a:lnTo>
                    <a:pt x="81" y="706"/>
                  </a:lnTo>
                  <a:lnTo>
                    <a:pt x="115" y="630"/>
                  </a:lnTo>
                  <a:lnTo>
                    <a:pt x="154" y="557"/>
                  </a:lnTo>
                  <a:lnTo>
                    <a:pt x="199" y="487"/>
                  </a:lnTo>
                  <a:lnTo>
                    <a:pt x="249" y="421"/>
                  </a:lnTo>
                  <a:lnTo>
                    <a:pt x="303" y="359"/>
                  </a:lnTo>
                  <a:lnTo>
                    <a:pt x="361" y="300"/>
                  </a:lnTo>
                  <a:lnTo>
                    <a:pt x="423" y="246"/>
                  </a:lnTo>
                  <a:lnTo>
                    <a:pt x="491" y="198"/>
                  </a:lnTo>
                  <a:lnTo>
                    <a:pt x="560" y="153"/>
                  </a:lnTo>
                  <a:lnTo>
                    <a:pt x="633" y="114"/>
                  </a:lnTo>
                  <a:lnTo>
                    <a:pt x="711" y="80"/>
                  </a:lnTo>
                  <a:lnTo>
                    <a:pt x="790" y="52"/>
                  </a:lnTo>
                  <a:lnTo>
                    <a:pt x="872" y="29"/>
                  </a:lnTo>
                  <a:lnTo>
                    <a:pt x="957" y="13"/>
                  </a:lnTo>
                  <a:lnTo>
                    <a:pt x="1044" y="3"/>
                  </a:lnTo>
                  <a:lnTo>
                    <a:pt x="1133" y="0"/>
                  </a:lnTo>
                  <a:close/>
                </a:path>
              </a:pathLst>
            </a:custGeom>
            <a:solidFill>
              <a:schemeClr val="tx1">
                <a:lumMod val="85000"/>
                <a:lumOff val="1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5" name="CasetăText 14">
            <a:extLst>
              <a:ext uri="{FF2B5EF4-FFF2-40B4-BE49-F238E27FC236}">
                <a16:creationId xmlns:a16="http://schemas.microsoft.com/office/drawing/2014/main" id="{8EE2FBB9-6E1F-9464-1BDC-22B09EDCD0EE}"/>
              </a:ext>
            </a:extLst>
          </p:cNvPr>
          <p:cNvSpPr txBox="1"/>
          <p:nvPr/>
        </p:nvSpPr>
        <p:spPr>
          <a:xfrm>
            <a:off x="6840187" y="5284290"/>
            <a:ext cx="1628012" cy="646331"/>
          </a:xfrm>
          <a:prstGeom prst="rect">
            <a:avLst/>
          </a:prstGeom>
          <a:noFill/>
        </p:spPr>
        <p:txBody>
          <a:bodyPr wrap="square" rtlCol="0">
            <a:spAutoFit/>
          </a:bodyPr>
          <a:lstStyle/>
          <a:p>
            <a:pPr marL="285750" indent="-285750">
              <a:buFont typeface="Arial" panose="020B0604020202020204" pitchFamily="34" charset="0"/>
              <a:buChar char="•"/>
            </a:pPr>
            <a:r>
              <a:rPr lang="en-GB" dirty="0"/>
              <a:t>ERDINGTON </a:t>
            </a:r>
          </a:p>
          <a:p>
            <a:r>
              <a:rPr lang="en-GB" dirty="0"/>
              <a:t>B24</a:t>
            </a:r>
          </a:p>
        </p:txBody>
      </p:sp>
    </p:spTree>
    <p:extLst>
      <p:ext uri="{BB962C8B-B14F-4D97-AF65-F5344CB8AC3E}">
        <p14:creationId xmlns:p14="http://schemas.microsoft.com/office/powerpoint/2010/main" val="1505368975"/>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9" name="Rectangle 17">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a:extLst>
              <a:ext uri="{FF2B5EF4-FFF2-40B4-BE49-F238E27FC236}">
                <a16:creationId xmlns:a16="http://schemas.microsoft.com/office/drawing/2014/main" id="{F8AECF6A-BD10-C1E9-FE8F-6BC577830A0D}"/>
              </a:ext>
            </a:extLst>
          </p:cNvPr>
          <p:cNvSpPr/>
          <p:nvPr/>
        </p:nvSpPr>
        <p:spPr>
          <a:xfrm>
            <a:off x="589009" y="502400"/>
            <a:ext cx="3367171" cy="1818064"/>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lang="en-US" sz="3600" b="1" dirty="0">
                <a:latin typeface="Arial" panose="020B0604020202020204" pitchFamily="34" charset="0"/>
                <a:ea typeface="+mj-ea"/>
                <a:cs typeface="Arial" panose="020B0604020202020204" pitchFamily="34" charset="0"/>
              </a:rPr>
              <a:t>O</a:t>
            </a:r>
            <a:r>
              <a:rPr kumimoji="0" lang="en-US" sz="3600" b="1" i="0" u="none" strike="noStrike" kern="1200" cap="none" spc="0" normalizeH="0" baseline="0" noProof="0" dirty="0">
                <a:ln>
                  <a:noFill/>
                </a:ln>
                <a:effectLst/>
                <a:uLnTx/>
                <a:uFillTx/>
                <a:latin typeface="Arial" panose="020B0604020202020204" pitchFamily="34" charset="0"/>
                <a:ea typeface="+mj-ea"/>
                <a:cs typeface="Arial" panose="020B0604020202020204" pitchFamily="34" charset="0"/>
              </a:rPr>
              <a:t>UR SERVICES </a:t>
            </a:r>
          </a:p>
        </p:txBody>
      </p:sp>
      <p:pic>
        <p:nvPicPr>
          <p:cNvPr id="11" name="Imagine 10" descr="O imagine care conține de interior, instrument, articole, perie&#10;&#10;Descriere generată automat">
            <a:extLst>
              <a:ext uri="{FF2B5EF4-FFF2-40B4-BE49-F238E27FC236}">
                <a16:creationId xmlns:a16="http://schemas.microsoft.com/office/drawing/2014/main" id="{3CEABB7C-E526-FA55-2D20-7FC00AEBB28B}"/>
              </a:ext>
            </a:extLst>
          </p:cNvPr>
          <p:cNvPicPr>
            <a:picLocks noChangeAspect="1"/>
          </p:cNvPicPr>
          <p:nvPr/>
        </p:nvPicPr>
        <p:blipFill rotWithShape="1">
          <a:blip r:embed="rId3">
            <a:extLst>
              <a:ext uri="{28A0092B-C50C-407E-A947-70E740481C1C}">
                <a14:useLocalDpi xmlns:a14="http://schemas.microsoft.com/office/drawing/2010/main" val="0"/>
              </a:ext>
            </a:extLst>
          </a:blip>
          <a:srcRect t="29044" b="33370"/>
          <a:stretch/>
        </p:blipFill>
        <p:spPr>
          <a:xfrm>
            <a:off x="4555236" y="6"/>
            <a:ext cx="7636763" cy="2762724"/>
          </a:xfrm>
          <a:prstGeom prst="rect">
            <a:avLst/>
          </a:prstGeom>
        </p:spPr>
      </p:pic>
      <p:sp>
        <p:nvSpPr>
          <p:cNvPr id="40" name="Rectangle 19">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Substituent conținut 6" descr="O imagine care conține persoană, câine, femeie, mamifer&#10;&#10;Descriere generată automat">
            <a:extLst>
              <a:ext uri="{FF2B5EF4-FFF2-40B4-BE49-F238E27FC236}">
                <a16:creationId xmlns:a16="http://schemas.microsoft.com/office/drawing/2014/main" id="{A666A014-08DB-F16D-85DF-72DBA70CE73E}"/>
              </a:ext>
            </a:extLst>
          </p:cNvPr>
          <p:cNvPicPr>
            <a:picLocks noChangeAspect="1"/>
          </p:cNvPicPr>
          <p:nvPr/>
        </p:nvPicPr>
        <p:blipFill rotWithShape="1">
          <a:blip r:embed="rId4">
            <a:extLst>
              <a:ext uri="{28A0092B-C50C-407E-A947-70E740481C1C}">
                <a14:useLocalDpi xmlns:a14="http://schemas.microsoft.com/office/drawing/2010/main" val="0"/>
              </a:ext>
            </a:extLst>
          </a:blip>
          <a:srcRect t="833" r="-4" b="10871"/>
          <a:stretch/>
        </p:blipFill>
        <p:spPr>
          <a:xfrm>
            <a:off x="-1" y="2826737"/>
            <a:ext cx="4565779" cy="4031263"/>
          </a:xfrm>
          <a:prstGeom prst="rect">
            <a:avLst/>
          </a:prstGeom>
        </p:spPr>
      </p:pic>
      <p:sp>
        <p:nvSpPr>
          <p:cNvPr id="41" name="Content Placeholder 14">
            <a:extLst>
              <a:ext uri="{FF2B5EF4-FFF2-40B4-BE49-F238E27FC236}">
                <a16:creationId xmlns:a16="http://schemas.microsoft.com/office/drawing/2014/main" id="{C55E4943-DD82-3048-544A-F7F0AD7B76D6}"/>
              </a:ext>
            </a:extLst>
          </p:cNvPr>
          <p:cNvSpPr>
            <a:spLocks noGrp="1"/>
          </p:cNvSpPr>
          <p:nvPr>
            <p:ph idx="1"/>
          </p:nvPr>
        </p:nvSpPr>
        <p:spPr>
          <a:xfrm>
            <a:off x="5388673" y="3424767"/>
            <a:ext cx="5742432" cy="2344708"/>
          </a:xfrm>
        </p:spPr>
        <p:txBody>
          <a:bodyPr vert="horz" lIns="91440" tIns="45720" rIns="91440" bIns="45720" rtlCol="0" anchor="ctr">
            <a:normAutofit fontScale="92500" lnSpcReduction="20000"/>
          </a:bodyPr>
          <a:lstStyle/>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Bathing and drying</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Haircuts and styling</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Nail trimming and filing</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Ear cleaning and plucking</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Teeth brushing and oral hygiene</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De-shedding and demitting</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Louse and tick treatments</a:t>
            </a:r>
          </a:p>
          <a:p>
            <a:pPr>
              <a:buFont typeface="Wingdings" panose="05000000000000000000" pitchFamily="2" charset="2"/>
              <a:buChar char="q"/>
            </a:pPr>
            <a:r>
              <a:rPr lang="en-GB" sz="1500" b="0" i="0" dirty="0">
                <a:effectLst/>
                <a:latin typeface="Arial" panose="020B0604020202020204" pitchFamily="34" charset="0"/>
                <a:cs typeface="Arial" panose="020B0604020202020204" pitchFamily="34" charset="0"/>
              </a:rPr>
              <a:t>Skin and coat conditioning</a:t>
            </a:r>
          </a:p>
          <a:p>
            <a:endParaRPr lang="en-US" sz="2000" dirty="0"/>
          </a:p>
        </p:txBody>
      </p:sp>
      <p:sp>
        <p:nvSpPr>
          <p:cNvPr id="42" name="Rectangle 21">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6623004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81000">
              <a:srgbClr val="EEEEEE"/>
            </a:gs>
            <a:gs pos="0">
              <a:schemeClr val="bg1"/>
            </a:gs>
            <a:gs pos="100000">
              <a:schemeClr val="bg1">
                <a:lumMod val="85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06B9F7D8-6CEB-EF12-0735-026690E2BF5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600" b="1" kern="1200" dirty="0">
                <a:solidFill>
                  <a:schemeClr val="tx1"/>
                </a:solidFill>
                <a:latin typeface="Arial" panose="020B0604020202020204" pitchFamily="34" charset="0"/>
                <a:cs typeface="Arial" panose="020B0604020202020204" pitchFamily="34" charset="0"/>
              </a:rPr>
              <a:t>OUR PRICE</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1B278CEF-40EB-8902-5169-64C72A4A1735}"/>
              </a:ext>
            </a:extLst>
          </p:cNvPr>
          <p:cNvGraphicFramePr>
            <a:graphicFrameLocks noGrp="1"/>
          </p:cNvGraphicFramePr>
          <p:nvPr>
            <p:ph idx="1"/>
            <p:extLst>
              <p:ext uri="{D42A27DB-BD31-4B8C-83A1-F6EECF244321}">
                <p14:modId xmlns:p14="http://schemas.microsoft.com/office/powerpoint/2010/main" val="1578743058"/>
              </p:ext>
            </p:extLst>
          </p:nvPr>
        </p:nvGraphicFramePr>
        <p:xfrm>
          <a:off x="5414356" y="793080"/>
          <a:ext cx="6408837" cy="5120591"/>
        </p:xfrm>
        <a:graphic>
          <a:graphicData uri="http://schemas.openxmlformats.org/drawingml/2006/table">
            <a:tbl>
              <a:tblPr firstRow="1" firstCol="1" bandRow="1">
                <a:noFill/>
                <a:tableStyleId>{5C22544A-7EE6-4342-B048-85BDC9FD1C3A}</a:tableStyleId>
              </a:tblPr>
              <a:tblGrid>
                <a:gridCol w="5365404">
                  <a:extLst>
                    <a:ext uri="{9D8B030D-6E8A-4147-A177-3AD203B41FA5}">
                      <a16:colId xmlns:a16="http://schemas.microsoft.com/office/drawing/2014/main" val="2356126104"/>
                    </a:ext>
                  </a:extLst>
                </a:gridCol>
                <a:gridCol w="1043433">
                  <a:extLst>
                    <a:ext uri="{9D8B030D-6E8A-4147-A177-3AD203B41FA5}">
                      <a16:colId xmlns:a16="http://schemas.microsoft.com/office/drawing/2014/main" val="1312020224"/>
                    </a:ext>
                  </a:extLst>
                </a:gridCol>
              </a:tblGrid>
              <a:tr h="557055">
                <a:tc>
                  <a:txBody>
                    <a:bodyPr/>
                    <a:lstStyle/>
                    <a:p>
                      <a:pPr>
                        <a:lnSpc>
                          <a:spcPct val="150000"/>
                        </a:lnSpc>
                        <a:spcAft>
                          <a:spcPts val="800"/>
                        </a:spcAft>
                      </a:pPr>
                      <a:r>
                        <a:rPr lang="en-GB" sz="1600" b="1" i="0" cap="none" spc="0" dirty="0">
                          <a:solidFill>
                            <a:schemeClr val="tx1"/>
                          </a:solidFill>
                          <a:effectLst/>
                          <a:latin typeface="Arial" panose="020B0604020202020204" pitchFamily="34" charset="0"/>
                          <a:cs typeface="Arial" panose="020B0604020202020204" pitchFamily="34" charset="0"/>
                        </a:rPr>
                        <a:t>SERVICES </a:t>
                      </a:r>
                      <a:endParaRPr lang="en-GB" sz="1600" b="1" i="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21555" marB="107773" anchor="b">
                    <a:lnL w="12700" cmpd="sng">
                      <a:noFill/>
                    </a:lnL>
                    <a:lnR w="12700" cmpd="sng">
                      <a:noFill/>
                    </a:lnR>
                    <a:lnT w="9525" cap="flat" cmpd="sng" algn="ctr">
                      <a:noFill/>
                      <a:prstDash val="solid"/>
                    </a:lnT>
                    <a:lnB w="38100" cmpd="sng">
                      <a:noFill/>
                    </a:lnB>
                    <a:noFill/>
                  </a:tcPr>
                </a:tc>
                <a:tc>
                  <a:txBody>
                    <a:bodyPr/>
                    <a:lstStyle/>
                    <a:p>
                      <a:pPr>
                        <a:lnSpc>
                          <a:spcPct val="150000"/>
                        </a:lnSpc>
                        <a:spcAft>
                          <a:spcPts val="800"/>
                        </a:spcAft>
                      </a:pPr>
                      <a:r>
                        <a:rPr lang="en-GB" sz="1400" b="1" cap="none" spc="0" dirty="0">
                          <a:solidFill>
                            <a:schemeClr val="tx1"/>
                          </a:solidFill>
                          <a:effectLst/>
                          <a:latin typeface="Arial" panose="020B0604020202020204" pitchFamily="34" charset="0"/>
                          <a:cs typeface="Arial" panose="020B0604020202020204" pitchFamily="34" charset="0"/>
                        </a:rPr>
                        <a:t>PRICE</a:t>
                      </a:r>
                      <a:endParaRPr lang="en-GB" sz="1400" b="1"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21555" marB="107773"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812254436"/>
                  </a:ext>
                </a:extLst>
              </a:tr>
              <a:tr h="567832">
                <a:tc>
                  <a:txBody>
                    <a:bodyPr/>
                    <a:lstStyle/>
                    <a:p>
                      <a:pPr>
                        <a:lnSpc>
                          <a:spcPct val="150000"/>
                        </a:lnSpc>
                        <a:spcAft>
                          <a:spcPts val="800"/>
                        </a:spcAft>
                      </a:pPr>
                      <a:r>
                        <a:rPr lang="en-GB" sz="1200" b="0" cap="none" spc="0">
                          <a:solidFill>
                            <a:schemeClr val="tx1"/>
                          </a:solidFill>
                          <a:effectLst/>
                          <a:latin typeface="Arial" panose="020B0604020202020204" pitchFamily="34" charset="0"/>
                          <a:cs typeface="Arial" panose="020B0604020202020204" pitchFamily="34" charset="0"/>
                        </a:rPr>
                        <a:t>Extra small dogs (Pugs and Pomeranians)</a:t>
                      </a:r>
                      <a:endParaRPr lang="en-GB" sz="1200" b="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nSpc>
                          <a:spcPct val="150000"/>
                        </a:lnSpc>
                        <a:spcAft>
                          <a:spcPts val="800"/>
                        </a:spcAft>
                      </a:pPr>
                      <a:r>
                        <a:rPr lang="en-GB" sz="1200" cap="none" spc="0">
                          <a:solidFill>
                            <a:schemeClr val="tx1"/>
                          </a:solidFill>
                          <a:effectLst/>
                          <a:latin typeface="Arial" panose="020B0604020202020204" pitchFamily="34" charset="0"/>
                          <a:cs typeface="Arial" panose="020B0604020202020204" pitchFamily="34" charset="0"/>
                        </a:rPr>
                        <a:t>£20 - £25</a:t>
                      </a:r>
                      <a:endParaRPr lang="en-GB" sz="12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1956099206"/>
                  </a:ext>
                </a:extLst>
              </a:tr>
              <a:tr h="998926">
                <a:tc>
                  <a:txBody>
                    <a:bodyPr/>
                    <a:lstStyle/>
                    <a:p>
                      <a:pPr>
                        <a:lnSpc>
                          <a:spcPct val="150000"/>
                        </a:lnSpc>
                        <a:spcAft>
                          <a:spcPts val="800"/>
                        </a:spcAft>
                      </a:pPr>
                      <a:r>
                        <a:rPr lang="en-GB" sz="1200" b="0" cap="none" spc="0">
                          <a:solidFill>
                            <a:schemeClr val="tx1"/>
                          </a:solidFill>
                          <a:effectLst/>
                          <a:latin typeface="Arial" panose="020B0604020202020204" pitchFamily="34" charset="0"/>
                          <a:cs typeface="Arial" panose="020B0604020202020204" pitchFamily="34" charset="0"/>
                        </a:rPr>
                        <a:t>Small dogs (Shih Tzu, Miniature Schnauzer and West Highland White Terriers)</a:t>
                      </a:r>
                      <a:endParaRPr lang="en-GB" sz="1200" b="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50000"/>
                        </a:lnSpc>
                        <a:spcAft>
                          <a:spcPts val="800"/>
                        </a:spcAft>
                      </a:pPr>
                      <a:r>
                        <a:rPr lang="en-GB" sz="1200" cap="none" spc="0" dirty="0">
                          <a:solidFill>
                            <a:schemeClr val="tx1"/>
                          </a:solidFill>
                          <a:effectLst/>
                          <a:latin typeface="Arial" panose="020B0604020202020204" pitchFamily="34" charset="0"/>
                          <a:cs typeface="Arial" panose="020B0604020202020204" pitchFamily="34" charset="0"/>
                        </a:rPr>
                        <a:t>£25 - £35</a:t>
                      </a:r>
                      <a:endParaRPr lang="en-GB" sz="12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251422001"/>
                  </a:ext>
                </a:extLst>
              </a:tr>
              <a:tr h="998926">
                <a:tc>
                  <a:txBody>
                    <a:bodyPr/>
                    <a:lstStyle/>
                    <a:p>
                      <a:pPr>
                        <a:lnSpc>
                          <a:spcPct val="150000"/>
                        </a:lnSpc>
                        <a:spcAft>
                          <a:spcPts val="800"/>
                        </a:spcAft>
                      </a:pPr>
                      <a:r>
                        <a:rPr lang="en-GB" sz="1200" b="0" cap="none" spc="0">
                          <a:solidFill>
                            <a:schemeClr val="tx1"/>
                          </a:solidFill>
                          <a:effectLst/>
                          <a:latin typeface="Arial" panose="020B0604020202020204" pitchFamily="34" charset="0"/>
                          <a:cs typeface="Arial" panose="020B0604020202020204" pitchFamily="34" charset="0"/>
                        </a:rPr>
                        <a:t>Medium dogs (Cocker Spaniels, Cockerpoo’s and Schnauzer)</a:t>
                      </a:r>
                      <a:endParaRPr lang="en-GB" sz="1200" b="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nSpc>
                          <a:spcPct val="150000"/>
                        </a:lnSpc>
                        <a:spcAft>
                          <a:spcPts val="800"/>
                        </a:spcAft>
                      </a:pPr>
                      <a:r>
                        <a:rPr lang="en-GB" sz="1200" cap="none" spc="0">
                          <a:solidFill>
                            <a:schemeClr val="tx1"/>
                          </a:solidFill>
                          <a:effectLst/>
                          <a:latin typeface="Arial" panose="020B0604020202020204" pitchFamily="34" charset="0"/>
                          <a:cs typeface="Arial" panose="020B0604020202020204" pitchFamily="34" charset="0"/>
                        </a:rPr>
                        <a:t>£30- £35</a:t>
                      </a:r>
                      <a:endParaRPr lang="en-GB" sz="12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4025950237"/>
                  </a:ext>
                </a:extLst>
              </a:tr>
              <a:tr h="998926">
                <a:tc>
                  <a:txBody>
                    <a:bodyPr/>
                    <a:lstStyle/>
                    <a:p>
                      <a:pPr>
                        <a:lnSpc>
                          <a:spcPct val="150000"/>
                        </a:lnSpc>
                        <a:spcAft>
                          <a:spcPts val="800"/>
                        </a:spcAft>
                      </a:pPr>
                      <a:r>
                        <a:rPr lang="en-GB" sz="1200" b="0" cap="none" spc="0">
                          <a:solidFill>
                            <a:schemeClr val="tx1"/>
                          </a:solidFill>
                          <a:effectLst/>
                          <a:latin typeface="Arial" panose="020B0604020202020204" pitchFamily="34" charset="0"/>
                          <a:cs typeface="Arial" panose="020B0604020202020204" pitchFamily="34" charset="0"/>
                        </a:rPr>
                        <a:t>Large dogs (German Shepherd, Samoyed, and Standard Poodle)</a:t>
                      </a:r>
                      <a:endParaRPr lang="en-GB" sz="1200" b="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50000"/>
                        </a:lnSpc>
                        <a:spcAft>
                          <a:spcPts val="800"/>
                        </a:spcAft>
                      </a:pPr>
                      <a:r>
                        <a:rPr lang="en-GB" sz="1200" cap="none" spc="0">
                          <a:solidFill>
                            <a:schemeClr val="tx1"/>
                          </a:solidFill>
                          <a:effectLst/>
                          <a:latin typeface="Arial" panose="020B0604020202020204" pitchFamily="34" charset="0"/>
                          <a:cs typeface="Arial" panose="020B0604020202020204" pitchFamily="34" charset="0"/>
                        </a:rPr>
                        <a:t>£40</a:t>
                      </a:r>
                      <a:endParaRPr lang="en-GB" sz="120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685705690"/>
                  </a:ext>
                </a:extLst>
              </a:tr>
              <a:tr h="998926">
                <a:tc>
                  <a:txBody>
                    <a:bodyPr/>
                    <a:lstStyle/>
                    <a:p>
                      <a:pPr>
                        <a:lnSpc>
                          <a:spcPct val="150000"/>
                        </a:lnSpc>
                        <a:spcAft>
                          <a:spcPts val="800"/>
                        </a:spcAft>
                      </a:pPr>
                      <a:r>
                        <a:rPr lang="en-GB" sz="1200" b="0" cap="none" spc="0">
                          <a:solidFill>
                            <a:schemeClr val="tx1"/>
                          </a:solidFill>
                          <a:effectLst/>
                          <a:latin typeface="Arial" panose="020B0604020202020204" pitchFamily="34" charset="0"/>
                          <a:cs typeface="Arial" panose="020B0604020202020204" pitchFamily="34" charset="0"/>
                        </a:rPr>
                        <a:t>Extra large (Bernese mountain dogs, Newfoundland, Saint Bernard and Great Dane)</a:t>
                      </a:r>
                      <a:endParaRPr lang="en-GB" sz="1200" b="0" cap="none" spc="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spcAft>
                          <a:spcPts val="800"/>
                        </a:spcAft>
                      </a:pPr>
                      <a:r>
                        <a:rPr lang="en-GB" sz="1200" cap="none" spc="0" dirty="0">
                          <a:solidFill>
                            <a:schemeClr val="tx1"/>
                          </a:solidFill>
                          <a:effectLst/>
                          <a:latin typeface="Arial" panose="020B0604020202020204" pitchFamily="34" charset="0"/>
                          <a:cs typeface="Arial" panose="020B0604020202020204" pitchFamily="34" charset="0"/>
                        </a:rPr>
                        <a:t>£55</a:t>
                      </a:r>
                      <a:endParaRPr lang="en-GB" sz="1200" cap="none" spc="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0" marR="157012" marT="32332" marB="10777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830312750"/>
                  </a:ext>
                </a:extLst>
              </a:tr>
            </a:tbl>
          </a:graphicData>
        </a:graphic>
      </p:graphicFrame>
    </p:spTree>
    <p:extLst>
      <p:ext uri="{BB962C8B-B14F-4D97-AF65-F5344CB8AC3E}">
        <p14:creationId xmlns:p14="http://schemas.microsoft.com/office/powerpoint/2010/main" val="135942757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indoor, floor, kitchen, ceiling&#10;&#10;Description automatically generated">
            <a:extLst>
              <a:ext uri="{FF2B5EF4-FFF2-40B4-BE49-F238E27FC236}">
                <a16:creationId xmlns:a16="http://schemas.microsoft.com/office/drawing/2014/main" id="{E81B1773-F07D-A09F-7600-87BEA5142011}"/>
              </a:ext>
            </a:extLst>
          </p:cNvPr>
          <p:cNvPicPr>
            <a:picLocks noChangeAspect="1"/>
          </p:cNvPicPr>
          <p:nvPr/>
        </p:nvPicPr>
        <p:blipFill rotWithShape="1">
          <a:blip r:embed="rId3">
            <a:extLst>
              <a:ext uri="{28A0092B-C50C-407E-A947-70E740481C1C}">
                <a14:useLocalDpi xmlns:a14="http://schemas.microsoft.com/office/drawing/2010/main" val="0"/>
              </a:ext>
            </a:extLst>
          </a:blip>
          <a:srcRect l="4687" r="8586" b="3"/>
          <a:stretch/>
        </p:blipFill>
        <p:spPr>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11" name="Picture 10" descr="A picture containing indoor, cluttered&#10;&#10;Description automatically generated">
            <a:extLst>
              <a:ext uri="{FF2B5EF4-FFF2-40B4-BE49-F238E27FC236}">
                <a16:creationId xmlns:a16="http://schemas.microsoft.com/office/drawing/2014/main" id="{C01B3436-30A6-D117-2944-634618B04EEC}"/>
              </a:ext>
            </a:extLst>
          </p:cNvPr>
          <p:cNvPicPr>
            <a:picLocks noChangeAspect="1"/>
          </p:cNvPicPr>
          <p:nvPr/>
        </p:nvPicPr>
        <p:blipFill rotWithShape="1">
          <a:blip r:embed="rId4">
            <a:extLst>
              <a:ext uri="{28A0092B-C50C-407E-A947-70E740481C1C}">
                <a14:useLocalDpi xmlns:a14="http://schemas.microsoft.com/office/drawing/2010/main" val="0"/>
              </a:ext>
            </a:extLst>
          </a:blip>
          <a:srcRect t="21963" r="-3" b="115"/>
          <a:stretch/>
        </p:blipFill>
        <p:spPr>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7" name="Picture 6" descr="A picture containing indoor&#10;&#10;Description automatically generated">
            <a:extLst>
              <a:ext uri="{FF2B5EF4-FFF2-40B4-BE49-F238E27FC236}">
                <a16:creationId xmlns:a16="http://schemas.microsoft.com/office/drawing/2014/main" id="{1EDD5CD6-2B4D-D448-DC08-2A089BA3B20A}"/>
              </a:ext>
            </a:extLst>
          </p:cNvPr>
          <p:cNvPicPr>
            <a:picLocks noChangeAspect="1"/>
          </p:cNvPicPr>
          <p:nvPr/>
        </p:nvPicPr>
        <p:blipFill rotWithShape="1">
          <a:blip r:embed="rId5">
            <a:extLst>
              <a:ext uri="{28A0092B-C50C-407E-A947-70E740481C1C}">
                <a14:useLocalDpi xmlns:a14="http://schemas.microsoft.com/office/drawing/2010/main" val="0"/>
              </a:ext>
            </a:extLst>
          </a:blip>
          <a:srcRect l="1867" r="152" b="3"/>
          <a:stretch/>
        </p:blipFill>
        <p:spPr>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15" name="Picture 14" descr="A picture containing text, road, outdoor, bus&#10;&#10;Description automatically generated">
            <a:extLst>
              <a:ext uri="{FF2B5EF4-FFF2-40B4-BE49-F238E27FC236}">
                <a16:creationId xmlns:a16="http://schemas.microsoft.com/office/drawing/2014/main" id="{AE452E5A-59D8-A19F-5C14-9D22AF587D93}"/>
              </a:ext>
            </a:extLst>
          </p:cNvPr>
          <p:cNvPicPr>
            <a:picLocks noChangeAspect="1"/>
          </p:cNvPicPr>
          <p:nvPr/>
        </p:nvPicPr>
        <p:blipFill rotWithShape="1">
          <a:blip r:embed="rId6">
            <a:extLst>
              <a:ext uri="{28A0092B-C50C-407E-A947-70E740481C1C}">
                <a14:useLocalDpi xmlns:a14="http://schemas.microsoft.com/office/drawing/2010/main" val="0"/>
              </a:ext>
            </a:extLst>
          </a:blip>
          <a:srcRect r="-2" b="11701"/>
          <a:stretch/>
        </p:blipFill>
        <p:spPr>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p:spPr>
      </p:pic>
      <p:pic>
        <p:nvPicPr>
          <p:cNvPr id="9" name="Picture 8" descr="A picture containing text, indoor, open, oven&#10;&#10;Description automatically generated">
            <a:extLst>
              <a:ext uri="{FF2B5EF4-FFF2-40B4-BE49-F238E27FC236}">
                <a16:creationId xmlns:a16="http://schemas.microsoft.com/office/drawing/2014/main" id="{21BD6754-5629-117F-815A-BD6C47D83107}"/>
              </a:ext>
            </a:extLst>
          </p:cNvPr>
          <p:cNvPicPr>
            <a:picLocks noChangeAspect="1"/>
          </p:cNvPicPr>
          <p:nvPr/>
        </p:nvPicPr>
        <p:blipFill rotWithShape="1">
          <a:blip r:embed="rId7">
            <a:extLst>
              <a:ext uri="{28A0092B-C50C-407E-A947-70E740481C1C}">
                <a14:useLocalDpi xmlns:a14="http://schemas.microsoft.com/office/drawing/2010/main" val="0"/>
              </a:ext>
            </a:extLst>
          </a:blip>
          <a:srcRect l="3963" r="5522" b="1"/>
          <a:stretch/>
        </p:blipFill>
        <p:spPr>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3" name="Rectangle 2">
            <a:extLst>
              <a:ext uri="{FF2B5EF4-FFF2-40B4-BE49-F238E27FC236}">
                <a16:creationId xmlns:a16="http://schemas.microsoft.com/office/drawing/2014/main" id="{3FAAAB0D-CE62-E634-1D65-FA5E87AB605C}"/>
              </a:ext>
            </a:extLst>
          </p:cNvPr>
          <p:cNvSpPr/>
          <p:nvPr/>
        </p:nvSpPr>
        <p:spPr>
          <a:xfrm>
            <a:off x="7597795" y="2660089"/>
            <a:ext cx="4378286" cy="452665"/>
          </a:xfrm>
          <a:prstGeom prst="rect">
            <a:avLst/>
          </a:prstGeom>
          <a:solidFill>
            <a:sysClr val="window" lastClr="FFFFF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cap="none" spc="0" normalizeH="0" baseline="0" noProof="0" dirty="0">
                <a:ln>
                  <a:noFill/>
                </a:ln>
                <a:effectLst/>
                <a:uLnTx/>
                <a:uFillTx/>
                <a:latin typeface="Arial" panose="020B0604020202020204" pitchFamily="34" charset="0"/>
                <a:ea typeface="+mj-ea"/>
                <a:cs typeface="Arial" panose="020B0604020202020204" pitchFamily="34" charset="0"/>
              </a:rPr>
              <a:t>OUR FACILITY</a:t>
            </a:r>
            <a:endParaRPr kumimoji="0" lang="en-US" sz="3600" b="1" i="0" u="none" strike="noStrike" kern="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4" name="CasetăText 3">
            <a:extLst>
              <a:ext uri="{FF2B5EF4-FFF2-40B4-BE49-F238E27FC236}">
                <a16:creationId xmlns:a16="http://schemas.microsoft.com/office/drawing/2014/main" id="{A4CE8F69-3F6A-5442-2FAA-E1C9AFB69858}"/>
              </a:ext>
            </a:extLst>
          </p:cNvPr>
          <p:cNvSpPr txBox="1"/>
          <p:nvPr/>
        </p:nvSpPr>
        <p:spPr>
          <a:xfrm>
            <a:off x="7684819" y="3429000"/>
            <a:ext cx="4204237" cy="1569660"/>
          </a:xfrm>
          <a:prstGeom prst="rect">
            <a:avLst/>
          </a:prstGeom>
          <a:noFill/>
        </p:spPr>
        <p:txBody>
          <a:bodyPr wrap="square" rtlCol="0">
            <a:spAutoFit/>
          </a:bodyPr>
          <a:lstStyle/>
          <a:p>
            <a:pPr algn="just"/>
            <a:r>
              <a:rPr lang="en-GB" sz="1600" dirty="0">
                <a:latin typeface="Arial" panose="020B0604020202020204" pitchFamily="34" charset="0"/>
                <a:cs typeface="Arial" panose="020B0604020202020204" pitchFamily="34" charset="0"/>
              </a:rPr>
              <a:t>Our cutting-edge grooming facility is outfitted with cutting-edge equipment and instruments to provide your pet with the finest possible care. We only use safe and effective shampoos, conditioners, and grooming products for your pets.</a:t>
            </a:r>
          </a:p>
        </p:txBody>
      </p:sp>
    </p:spTree>
    <p:extLst>
      <p:ext uri="{BB962C8B-B14F-4D97-AF65-F5344CB8AC3E}">
        <p14:creationId xmlns:p14="http://schemas.microsoft.com/office/powerpoint/2010/main" val="3288784099"/>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Substituent conținut 5" descr="O imagine care conține text, galben, clipart&#10;&#10;Descriere generată automat">
            <a:extLst>
              <a:ext uri="{FF2B5EF4-FFF2-40B4-BE49-F238E27FC236}">
                <a16:creationId xmlns:a16="http://schemas.microsoft.com/office/drawing/2014/main" id="{06E3A1D8-A7A5-5559-6681-8F284EB0FF8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6523" r="11918"/>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27" name="Freeform: Shape 12">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14">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u 1">
            <a:extLst>
              <a:ext uri="{FF2B5EF4-FFF2-40B4-BE49-F238E27FC236}">
                <a16:creationId xmlns:a16="http://schemas.microsoft.com/office/drawing/2014/main" id="{973E1AF3-AF38-03E9-55C5-780514307933}"/>
              </a:ext>
            </a:extLst>
          </p:cNvPr>
          <p:cNvSpPr>
            <a:spLocks noGrp="1"/>
          </p:cNvSpPr>
          <p:nvPr>
            <p:ph type="title"/>
          </p:nvPr>
        </p:nvSpPr>
        <p:spPr>
          <a:xfrm>
            <a:off x="371094" y="1161288"/>
            <a:ext cx="3438144" cy="1125728"/>
          </a:xfrm>
        </p:spPr>
        <p:txBody>
          <a:bodyPr vert="horz" lIns="91440" tIns="45720" rIns="91440" bIns="45720" rtlCol="0" anchor="b">
            <a:normAutofit fontScale="90000"/>
          </a:bodyPr>
          <a:lstStyle/>
          <a:p>
            <a:r>
              <a:rPr lang="en-US" sz="3600" b="1" dirty="0">
                <a:latin typeface="Arial" panose="020B0604020202020204" pitchFamily="34" charset="0"/>
                <a:cs typeface="Arial" panose="020B0604020202020204" pitchFamily="34" charset="0"/>
              </a:rPr>
              <a:t>MARKET AUDIT</a:t>
            </a:r>
            <a:br>
              <a:rPr lang="en-US" sz="3600" b="1" dirty="0">
                <a:latin typeface="Arial" panose="020B0604020202020204" pitchFamily="34" charset="0"/>
                <a:cs typeface="Arial" panose="020B0604020202020204" pitchFamily="34" charset="0"/>
              </a:rPr>
            </a:br>
            <a:endParaRPr lang="en-US" sz="3600" b="1" dirty="0">
              <a:latin typeface="Arial" panose="020B0604020202020204" pitchFamily="34" charset="0"/>
              <a:cs typeface="Arial" panose="020B0604020202020204" pitchFamily="34" charset="0"/>
            </a:endParaRPr>
          </a:p>
        </p:txBody>
      </p:sp>
      <p:sp>
        <p:nvSpPr>
          <p:cNvPr id="29"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Substituent text 3">
            <a:extLst>
              <a:ext uri="{FF2B5EF4-FFF2-40B4-BE49-F238E27FC236}">
                <a16:creationId xmlns:a16="http://schemas.microsoft.com/office/drawing/2014/main" id="{02999359-BBF4-CA1C-E076-5BD1BF8A388A}"/>
              </a:ext>
            </a:extLst>
          </p:cNvPr>
          <p:cNvSpPr>
            <a:spLocks noGrp="1"/>
          </p:cNvSpPr>
          <p:nvPr>
            <p:ph type="body" sz="half" idx="2"/>
          </p:nvPr>
        </p:nvSpPr>
        <p:spPr>
          <a:xfrm>
            <a:off x="371094" y="2718054"/>
            <a:ext cx="3438906" cy="3207258"/>
          </a:xfrm>
        </p:spPr>
        <p:txBody>
          <a:bodyPr vert="horz" lIns="91440" tIns="45720" rIns="91440" bIns="45720" rtlCol="0" anchor="t">
            <a:normAutofit/>
          </a:bodyPr>
          <a:lstStyle/>
          <a:p>
            <a:pPr marL="285750" indent="-285750" algn="just">
              <a:buFont typeface="Wingdings" panose="05000000000000000000" pitchFamily="2" charset="2"/>
              <a:buChar char="q"/>
            </a:pPr>
            <a:r>
              <a:rPr lang="en-GB" dirty="0">
                <a:effectLst/>
                <a:latin typeface="Arial" panose="020B0604020202020204" pitchFamily="34" charset="0"/>
                <a:ea typeface="Times New Roman" panose="02020603050405020304" pitchFamily="18" charset="0"/>
              </a:rPr>
              <a:t>A marketing audit can be defined as an assessment that is carried out to analyse your current marketing strategy from top to bottom (</a:t>
            </a:r>
            <a:r>
              <a:rPr lang="en-GB" dirty="0" err="1">
                <a:effectLst/>
                <a:latin typeface="Arial" panose="020B0604020202020204" pitchFamily="34" charset="0"/>
                <a:ea typeface="Times New Roman" panose="02020603050405020304" pitchFamily="18" charset="0"/>
              </a:rPr>
              <a:t>Gerakos</a:t>
            </a:r>
            <a:r>
              <a:rPr lang="en-GB" dirty="0">
                <a:effectLst/>
                <a:latin typeface="Arial" panose="020B0604020202020204" pitchFamily="34" charset="0"/>
                <a:ea typeface="Times New Roman" panose="02020603050405020304" pitchFamily="18" charset="0"/>
              </a:rPr>
              <a:t> 2015). </a:t>
            </a:r>
            <a:endParaRPr lang="en-US" dirty="0"/>
          </a:p>
        </p:txBody>
      </p:sp>
    </p:spTree>
    <p:extLst>
      <p:ext uri="{BB962C8B-B14F-4D97-AF65-F5344CB8AC3E}">
        <p14:creationId xmlns:p14="http://schemas.microsoft.com/office/powerpoint/2010/main" val="63211670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600" b="1" dirty="0">
                <a:solidFill>
                  <a:schemeClr val="tx1"/>
                </a:solidFill>
                <a:latin typeface="Arial" panose="020B0604020202020204" pitchFamily="34" charset="0"/>
                <a:cs typeface="Arial" panose="020B0604020202020204" pitchFamily="34" charset="0"/>
              </a:rPr>
              <a:t>COMPETITORS CHECKLIST </a:t>
            </a:r>
          </a:p>
        </p:txBody>
      </p:sp>
      <p:sp>
        <p:nvSpPr>
          <p:cNvPr id="41" name="Rectangle 40"/>
          <p:cNvSpPr/>
          <p:nvPr/>
        </p:nvSpPr>
        <p:spPr>
          <a:xfrm>
            <a:off x="663344" y="1023643"/>
            <a:ext cx="4703807" cy="5057769"/>
          </a:xfrm>
          <a:prstGeom prst="rect">
            <a:avLst/>
          </a:prstGeom>
          <a:solidFill>
            <a:schemeClr val="bg1"/>
          </a:solid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dirty="0">
              <a:ln>
                <a:noFill/>
              </a:ln>
              <a:solidFill>
                <a:srgbClr val="FFFFFF"/>
              </a:solidFill>
              <a:effectLst/>
              <a:uLnTx/>
              <a:uFillTx/>
              <a:latin typeface="Calibri"/>
              <a:ea typeface="+mn-ea"/>
              <a:cs typeface="+mn-cs"/>
            </a:endParaRPr>
          </a:p>
        </p:txBody>
      </p:sp>
      <p:grpSp>
        <p:nvGrpSpPr>
          <p:cNvPr id="19" name="Group 18"/>
          <p:cNvGrpSpPr/>
          <p:nvPr/>
        </p:nvGrpSpPr>
        <p:grpSpPr>
          <a:xfrm>
            <a:off x="1334881" y="1218714"/>
            <a:ext cx="2334958" cy="634571"/>
            <a:chOff x="1332052" y="1840264"/>
            <a:chExt cx="2183125" cy="634736"/>
          </a:xfrm>
        </p:grpSpPr>
        <p:sp>
          <p:nvSpPr>
            <p:cNvPr id="43" name="Oval 42"/>
            <p:cNvSpPr/>
            <p:nvPr/>
          </p:nvSpPr>
          <p:spPr>
            <a:xfrm>
              <a:off x="1332052" y="1851545"/>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44" name="TextBox 43"/>
            <p:cNvSpPr txBox="1"/>
            <p:nvPr/>
          </p:nvSpPr>
          <p:spPr>
            <a:xfrm>
              <a:off x="2252965" y="1840264"/>
              <a:ext cx="1262212"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rPr>
                <a:t>Discounts </a:t>
              </a:r>
            </a:p>
          </p:txBody>
        </p:sp>
      </p:grpSp>
      <p:grpSp>
        <p:nvGrpSpPr>
          <p:cNvPr id="56" name="Group 55"/>
          <p:cNvGrpSpPr/>
          <p:nvPr/>
        </p:nvGrpSpPr>
        <p:grpSpPr>
          <a:xfrm>
            <a:off x="1339997" y="3585235"/>
            <a:ext cx="2977646" cy="660963"/>
            <a:chOff x="1332052" y="3739647"/>
            <a:chExt cx="2978421" cy="661135"/>
          </a:xfrm>
        </p:grpSpPr>
        <p:sp>
          <p:nvSpPr>
            <p:cNvPr id="46" name="Oval 45"/>
            <p:cNvSpPr/>
            <p:nvPr/>
          </p:nvSpPr>
          <p:spPr>
            <a:xfrm>
              <a:off x="1332052" y="3777327"/>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47" name="TextBox 46"/>
            <p:cNvSpPr txBox="1"/>
            <p:nvPr/>
          </p:nvSpPr>
          <p:spPr>
            <a:xfrm>
              <a:off x="2252965" y="3739647"/>
              <a:ext cx="2057508"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rPr>
                <a:t>Cosmetic services</a:t>
              </a:r>
            </a:p>
          </p:txBody>
        </p:sp>
      </p:grpSp>
      <p:grpSp>
        <p:nvGrpSpPr>
          <p:cNvPr id="57" name="Group 56"/>
          <p:cNvGrpSpPr/>
          <p:nvPr/>
        </p:nvGrpSpPr>
        <p:grpSpPr>
          <a:xfrm>
            <a:off x="1328954" y="4376838"/>
            <a:ext cx="2387741" cy="647112"/>
            <a:chOff x="1332052" y="4764883"/>
            <a:chExt cx="2388362" cy="647281"/>
          </a:xfrm>
        </p:grpSpPr>
        <p:sp>
          <p:nvSpPr>
            <p:cNvPr id="49" name="Oval 48"/>
            <p:cNvSpPr/>
            <p:nvPr/>
          </p:nvSpPr>
          <p:spPr>
            <a:xfrm>
              <a:off x="1332052" y="4788709"/>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50" name="TextBox 49"/>
            <p:cNvSpPr txBox="1"/>
            <p:nvPr/>
          </p:nvSpPr>
          <p:spPr>
            <a:xfrm>
              <a:off x="2252965" y="4764883"/>
              <a:ext cx="1467449"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rPr>
                <a:t>Bio products</a:t>
              </a:r>
            </a:p>
          </p:txBody>
        </p:sp>
      </p:grpSp>
      <p:grpSp>
        <p:nvGrpSpPr>
          <p:cNvPr id="58" name="Group 57"/>
          <p:cNvGrpSpPr/>
          <p:nvPr/>
        </p:nvGrpSpPr>
        <p:grpSpPr>
          <a:xfrm>
            <a:off x="1334881" y="2783850"/>
            <a:ext cx="2067206" cy="674815"/>
            <a:chOff x="1332052" y="2783682"/>
            <a:chExt cx="2067744" cy="674991"/>
          </a:xfrm>
        </p:grpSpPr>
        <p:sp>
          <p:nvSpPr>
            <p:cNvPr id="54" name="Oval 53"/>
            <p:cNvSpPr/>
            <p:nvPr/>
          </p:nvSpPr>
          <p:spPr>
            <a:xfrm>
              <a:off x="1332052" y="2835218"/>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55" name="TextBox 54"/>
            <p:cNvSpPr txBox="1"/>
            <p:nvPr/>
          </p:nvSpPr>
          <p:spPr>
            <a:xfrm>
              <a:off x="2252965" y="2783682"/>
              <a:ext cx="1146831"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75000"/>
                      <a:lumOff val="25000"/>
                    </a:srgbClr>
                  </a:solidFill>
                  <a:latin typeface="Arial" pitchFamily="34" charset="0"/>
                  <a:cs typeface="Arial" pitchFamily="34" charset="0"/>
                </a:rPr>
                <a:t>V</a:t>
              </a:r>
              <a:r>
                <a:rPr kumimoji="0" lang="en-US" sz="1799" b="0" i="0" u="none" strike="noStrike" kern="1200" cap="none" spc="0" normalizeH="0" baseline="0" noProof="0" dirty="0" err="1">
                  <a:ln>
                    <a:noFill/>
                  </a:ln>
                  <a:solidFill>
                    <a:srgbClr val="000000">
                      <a:lumMod val="75000"/>
                      <a:lumOff val="25000"/>
                    </a:srgbClr>
                  </a:solidFill>
                  <a:effectLst/>
                  <a:uLnTx/>
                  <a:uFillTx/>
                  <a:latin typeface="Arial" pitchFamily="34" charset="0"/>
                  <a:ea typeface="+mn-ea"/>
                  <a:cs typeface="Arial" pitchFamily="34" charset="0"/>
                </a:rPr>
                <a:t>ouchers</a:t>
              </a:r>
              <a:endPar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endParaRPr>
            </a:p>
          </p:txBody>
        </p:sp>
      </p:grpSp>
      <p:sp>
        <p:nvSpPr>
          <p:cNvPr id="32" name="Multiply 31"/>
          <p:cNvSpPr/>
          <p:nvPr/>
        </p:nvSpPr>
        <p:spPr>
          <a:xfrm>
            <a:off x="1244703" y="4354667"/>
            <a:ext cx="791794" cy="791794"/>
          </a:xfrm>
          <a:prstGeom prst="mathMultiply">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grpSp>
        <p:nvGrpSpPr>
          <p:cNvPr id="9" name="Group 18">
            <a:extLst>
              <a:ext uri="{FF2B5EF4-FFF2-40B4-BE49-F238E27FC236}">
                <a16:creationId xmlns:a16="http://schemas.microsoft.com/office/drawing/2014/main" id="{A2181EE4-CEC1-6B56-845D-59E68DCDC938}"/>
              </a:ext>
            </a:extLst>
          </p:cNvPr>
          <p:cNvGrpSpPr/>
          <p:nvPr/>
        </p:nvGrpSpPr>
        <p:grpSpPr>
          <a:xfrm>
            <a:off x="1334881" y="1993080"/>
            <a:ext cx="2913695" cy="634571"/>
            <a:chOff x="1332052" y="1840264"/>
            <a:chExt cx="2724228" cy="634736"/>
          </a:xfrm>
        </p:grpSpPr>
        <p:sp>
          <p:nvSpPr>
            <p:cNvPr id="17" name="Oval 16">
              <a:extLst>
                <a:ext uri="{FF2B5EF4-FFF2-40B4-BE49-F238E27FC236}">
                  <a16:creationId xmlns:a16="http://schemas.microsoft.com/office/drawing/2014/main" id="{18FEB645-C65E-A011-57C5-6F5166D039B6}"/>
                </a:ext>
              </a:extLst>
            </p:cNvPr>
            <p:cNvSpPr/>
            <p:nvPr/>
          </p:nvSpPr>
          <p:spPr>
            <a:xfrm>
              <a:off x="1332052" y="1851545"/>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20" name="TextBox 43">
              <a:extLst>
                <a:ext uri="{FF2B5EF4-FFF2-40B4-BE49-F238E27FC236}">
                  <a16:creationId xmlns:a16="http://schemas.microsoft.com/office/drawing/2014/main" id="{D1EBC907-AF68-5E91-5FD4-91BB875E98B4}"/>
                </a:ext>
              </a:extLst>
            </p:cNvPr>
            <p:cNvSpPr txBox="1"/>
            <p:nvPr/>
          </p:nvSpPr>
          <p:spPr>
            <a:xfrm>
              <a:off x="2252965" y="1840264"/>
              <a:ext cx="1803315"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75000"/>
                      <a:lumOff val="25000"/>
                    </a:srgbClr>
                  </a:solidFill>
                  <a:latin typeface="Arial" pitchFamily="34" charset="0"/>
                  <a:cs typeface="Arial" pitchFamily="34" charset="0"/>
                </a:rPr>
                <a:t>Delivery services</a:t>
              </a:r>
              <a:endPar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endParaRPr>
            </a:p>
          </p:txBody>
        </p:sp>
      </p:grpSp>
      <p:grpSp>
        <p:nvGrpSpPr>
          <p:cNvPr id="22" name="Group 56">
            <a:extLst>
              <a:ext uri="{FF2B5EF4-FFF2-40B4-BE49-F238E27FC236}">
                <a16:creationId xmlns:a16="http://schemas.microsoft.com/office/drawing/2014/main" id="{59E7B6AB-7038-8941-A4A5-FE3FC3E770C2}"/>
              </a:ext>
            </a:extLst>
          </p:cNvPr>
          <p:cNvGrpSpPr/>
          <p:nvPr/>
        </p:nvGrpSpPr>
        <p:grpSpPr>
          <a:xfrm>
            <a:off x="1307415" y="5140069"/>
            <a:ext cx="2682693" cy="647112"/>
            <a:chOff x="1332052" y="4764883"/>
            <a:chExt cx="2683395" cy="647281"/>
          </a:xfrm>
        </p:grpSpPr>
        <p:sp>
          <p:nvSpPr>
            <p:cNvPr id="23" name="Oval 22">
              <a:extLst>
                <a:ext uri="{FF2B5EF4-FFF2-40B4-BE49-F238E27FC236}">
                  <a16:creationId xmlns:a16="http://schemas.microsoft.com/office/drawing/2014/main" id="{4637CEA2-CB41-427F-5B9A-5247086DC52F}"/>
                </a:ext>
              </a:extLst>
            </p:cNvPr>
            <p:cNvSpPr/>
            <p:nvPr/>
          </p:nvSpPr>
          <p:spPr>
            <a:xfrm>
              <a:off x="1332052" y="4788709"/>
              <a:ext cx="623455" cy="623455"/>
            </a:xfrm>
            <a:prstGeom prst="ellipse">
              <a:avLst/>
            </a:prstGeom>
            <a:noFill/>
            <a:ln w="762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a:ln>
                  <a:noFill/>
                </a:ln>
                <a:solidFill>
                  <a:srgbClr val="FFFFFF"/>
                </a:solidFill>
                <a:effectLst/>
                <a:uLnTx/>
                <a:uFillTx/>
                <a:latin typeface="Calibri"/>
                <a:ea typeface="+mn-ea"/>
                <a:cs typeface="+mn-cs"/>
              </a:endParaRPr>
            </a:p>
          </p:txBody>
        </p:sp>
        <p:sp>
          <p:nvSpPr>
            <p:cNvPr id="24" name="TextBox 49">
              <a:extLst>
                <a:ext uri="{FF2B5EF4-FFF2-40B4-BE49-F238E27FC236}">
                  <a16:creationId xmlns:a16="http://schemas.microsoft.com/office/drawing/2014/main" id="{82F46CD6-E06F-4282-EA88-69969F83B56D}"/>
                </a:ext>
              </a:extLst>
            </p:cNvPr>
            <p:cNvSpPr txBox="1"/>
            <p:nvPr/>
          </p:nvSpPr>
          <p:spPr>
            <a:xfrm>
              <a:off x="2252965" y="4764883"/>
              <a:ext cx="1762482" cy="369300"/>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75000"/>
                      <a:lumOff val="25000"/>
                    </a:srgbClr>
                  </a:solidFill>
                  <a:latin typeface="Arial" pitchFamily="34" charset="0"/>
                  <a:cs typeface="Arial" pitchFamily="34" charset="0"/>
                </a:rPr>
                <a:t>Online services</a:t>
              </a:r>
              <a:endParaRPr kumimoji="0" lang="en-US" sz="1799" b="0" i="0" u="none" strike="noStrike" kern="120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endParaRPr>
            </a:p>
          </p:txBody>
        </p:sp>
      </p:grpSp>
      <p:sp>
        <p:nvSpPr>
          <p:cNvPr id="25" name="Rectangle 40">
            <a:extLst>
              <a:ext uri="{FF2B5EF4-FFF2-40B4-BE49-F238E27FC236}">
                <a16:creationId xmlns:a16="http://schemas.microsoft.com/office/drawing/2014/main" id="{C71690FF-C76F-2301-45B6-F5E586676978}"/>
              </a:ext>
            </a:extLst>
          </p:cNvPr>
          <p:cNvSpPr/>
          <p:nvPr/>
        </p:nvSpPr>
        <p:spPr>
          <a:xfrm>
            <a:off x="7199053" y="1016836"/>
            <a:ext cx="4703807" cy="5057770"/>
          </a:xfrm>
          <a:prstGeom prst="rect">
            <a:avLst/>
          </a:prstGeom>
          <a:solidFill>
            <a:schemeClr val="bg1"/>
          </a:solidFill>
          <a:ln w="635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IN" sz="2399" b="0" i="0" u="none" strike="noStrike" kern="1200" cap="none" spc="0" normalizeH="0" baseline="0" noProof="0" dirty="0">
              <a:ln>
                <a:noFill/>
              </a:ln>
              <a:solidFill>
                <a:srgbClr val="FFFFFF"/>
              </a:solidFill>
              <a:effectLst/>
              <a:uLnTx/>
              <a:uFillTx/>
              <a:latin typeface="Calibri"/>
              <a:ea typeface="+mn-ea"/>
              <a:cs typeface="+mn-cs"/>
            </a:endParaRPr>
          </a:p>
        </p:txBody>
      </p:sp>
      <p:sp>
        <p:nvSpPr>
          <p:cNvPr id="29" name="CasetăText 28">
            <a:extLst>
              <a:ext uri="{FF2B5EF4-FFF2-40B4-BE49-F238E27FC236}">
                <a16:creationId xmlns:a16="http://schemas.microsoft.com/office/drawing/2014/main" id="{96ADE372-4D84-8029-23AC-ED4343304E79}"/>
              </a:ext>
            </a:extLst>
          </p:cNvPr>
          <p:cNvSpPr txBox="1"/>
          <p:nvPr/>
        </p:nvSpPr>
        <p:spPr>
          <a:xfrm>
            <a:off x="642936" y="6114454"/>
            <a:ext cx="4703807" cy="369332"/>
          </a:xfrm>
          <a:prstGeom prst="rect">
            <a:avLst/>
          </a:prstGeom>
          <a:noFill/>
        </p:spPr>
        <p:txBody>
          <a:bodyPr wrap="square" rtlCol="0">
            <a:spAutoFit/>
          </a:bodyPr>
          <a:lstStyle/>
          <a:p>
            <a:pPr algn="ctr"/>
            <a:r>
              <a:rPr lang="en-GB" dirty="0"/>
              <a:t>C1</a:t>
            </a:r>
          </a:p>
        </p:txBody>
      </p:sp>
      <p:sp>
        <p:nvSpPr>
          <p:cNvPr id="30" name="CasetăText 29">
            <a:extLst>
              <a:ext uri="{FF2B5EF4-FFF2-40B4-BE49-F238E27FC236}">
                <a16:creationId xmlns:a16="http://schemas.microsoft.com/office/drawing/2014/main" id="{C82095E9-0178-DEAF-A8EB-1483423BED85}"/>
              </a:ext>
            </a:extLst>
          </p:cNvPr>
          <p:cNvSpPr txBox="1"/>
          <p:nvPr/>
        </p:nvSpPr>
        <p:spPr>
          <a:xfrm>
            <a:off x="8013290" y="6104103"/>
            <a:ext cx="3569111" cy="369332"/>
          </a:xfrm>
          <a:prstGeom prst="rect">
            <a:avLst/>
          </a:prstGeom>
          <a:noFill/>
        </p:spPr>
        <p:txBody>
          <a:bodyPr wrap="square" rtlCol="0">
            <a:spAutoFit/>
          </a:bodyPr>
          <a:lstStyle/>
          <a:p>
            <a:pPr algn="ctr"/>
            <a:r>
              <a:rPr lang="en-GB" dirty="0"/>
              <a:t>C2</a:t>
            </a:r>
          </a:p>
        </p:txBody>
      </p:sp>
      <p:pic>
        <p:nvPicPr>
          <p:cNvPr id="31" name="Imagine 30">
            <a:extLst>
              <a:ext uri="{FF2B5EF4-FFF2-40B4-BE49-F238E27FC236}">
                <a16:creationId xmlns:a16="http://schemas.microsoft.com/office/drawing/2014/main" id="{0A9C126D-5007-8306-AABE-68B101554894}"/>
              </a:ext>
            </a:extLst>
          </p:cNvPr>
          <p:cNvPicPr>
            <a:picLocks noChangeAspect="1"/>
          </p:cNvPicPr>
          <p:nvPr/>
        </p:nvPicPr>
        <p:blipFill>
          <a:blip r:embed="rId3"/>
          <a:stretch>
            <a:fillRect/>
          </a:stretch>
        </p:blipFill>
        <p:spPr>
          <a:xfrm>
            <a:off x="7928728" y="1303257"/>
            <a:ext cx="2371550" cy="701101"/>
          </a:xfrm>
          <a:prstGeom prst="rect">
            <a:avLst/>
          </a:prstGeom>
        </p:spPr>
      </p:pic>
      <p:pic>
        <p:nvPicPr>
          <p:cNvPr id="33" name="Imagine 32">
            <a:extLst>
              <a:ext uri="{FF2B5EF4-FFF2-40B4-BE49-F238E27FC236}">
                <a16:creationId xmlns:a16="http://schemas.microsoft.com/office/drawing/2014/main" id="{C5BCAF92-6941-4D3C-47FE-64B48E6A3780}"/>
              </a:ext>
            </a:extLst>
          </p:cNvPr>
          <p:cNvPicPr>
            <a:picLocks noChangeAspect="1"/>
          </p:cNvPicPr>
          <p:nvPr/>
        </p:nvPicPr>
        <p:blipFill>
          <a:blip r:embed="rId4"/>
          <a:stretch>
            <a:fillRect/>
          </a:stretch>
        </p:blipFill>
        <p:spPr>
          <a:xfrm>
            <a:off x="7906399" y="2039402"/>
            <a:ext cx="2950720" cy="701101"/>
          </a:xfrm>
          <a:prstGeom prst="rect">
            <a:avLst/>
          </a:prstGeom>
        </p:spPr>
      </p:pic>
      <p:pic>
        <p:nvPicPr>
          <p:cNvPr id="35" name="Imagine 34">
            <a:extLst>
              <a:ext uri="{FF2B5EF4-FFF2-40B4-BE49-F238E27FC236}">
                <a16:creationId xmlns:a16="http://schemas.microsoft.com/office/drawing/2014/main" id="{F06E888E-ADBA-1591-8C91-BDA6822D9A48}"/>
              </a:ext>
            </a:extLst>
          </p:cNvPr>
          <p:cNvPicPr>
            <a:picLocks noChangeAspect="1"/>
          </p:cNvPicPr>
          <p:nvPr/>
        </p:nvPicPr>
        <p:blipFill>
          <a:blip r:embed="rId5"/>
          <a:stretch>
            <a:fillRect/>
          </a:stretch>
        </p:blipFill>
        <p:spPr>
          <a:xfrm>
            <a:off x="7928728" y="2731802"/>
            <a:ext cx="2133785" cy="731583"/>
          </a:xfrm>
          <a:prstGeom prst="rect">
            <a:avLst/>
          </a:prstGeom>
        </p:spPr>
      </p:pic>
      <p:pic>
        <p:nvPicPr>
          <p:cNvPr id="36" name="Imagine 35">
            <a:extLst>
              <a:ext uri="{FF2B5EF4-FFF2-40B4-BE49-F238E27FC236}">
                <a16:creationId xmlns:a16="http://schemas.microsoft.com/office/drawing/2014/main" id="{49C6C04D-6773-F687-2E2E-3C48839D1AD4}"/>
              </a:ext>
            </a:extLst>
          </p:cNvPr>
          <p:cNvPicPr>
            <a:picLocks noChangeAspect="1"/>
          </p:cNvPicPr>
          <p:nvPr/>
        </p:nvPicPr>
        <p:blipFill>
          <a:blip r:embed="rId6"/>
          <a:stretch>
            <a:fillRect/>
          </a:stretch>
        </p:blipFill>
        <p:spPr>
          <a:xfrm>
            <a:off x="7929878" y="3504616"/>
            <a:ext cx="3011685" cy="725487"/>
          </a:xfrm>
          <a:prstGeom prst="rect">
            <a:avLst/>
          </a:prstGeom>
        </p:spPr>
      </p:pic>
      <p:pic>
        <p:nvPicPr>
          <p:cNvPr id="38" name="Imagine 37">
            <a:extLst>
              <a:ext uri="{FF2B5EF4-FFF2-40B4-BE49-F238E27FC236}">
                <a16:creationId xmlns:a16="http://schemas.microsoft.com/office/drawing/2014/main" id="{9B372FA2-9FBC-CBA2-3F4B-3B96BB8A6F94}"/>
              </a:ext>
            </a:extLst>
          </p:cNvPr>
          <p:cNvPicPr>
            <a:picLocks noChangeAspect="1"/>
          </p:cNvPicPr>
          <p:nvPr/>
        </p:nvPicPr>
        <p:blipFill>
          <a:blip r:embed="rId7"/>
          <a:stretch>
            <a:fillRect/>
          </a:stretch>
        </p:blipFill>
        <p:spPr>
          <a:xfrm>
            <a:off x="7928728" y="4316753"/>
            <a:ext cx="2456901" cy="707197"/>
          </a:xfrm>
          <a:prstGeom prst="rect">
            <a:avLst/>
          </a:prstGeom>
        </p:spPr>
      </p:pic>
      <p:pic>
        <p:nvPicPr>
          <p:cNvPr id="39" name="Imagine 38">
            <a:extLst>
              <a:ext uri="{FF2B5EF4-FFF2-40B4-BE49-F238E27FC236}">
                <a16:creationId xmlns:a16="http://schemas.microsoft.com/office/drawing/2014/main" id="{6012F0F5-0FCC-CE63-82C0-FD7370B9749B}"/>
              </a:ext>
            </a:extLst>
          </p:cNvPr>
          <p:cNvPicPr>
            <a:picLocks noChangeAspect="1"/>
          </p:cNvPicPr>
          <p:nvPr/>
        </p:nvPicPr>
        <p:blipFill>
          <a:blip r:embed="rId8"/>
          <a:stretch>
            <a:fillRect/>
          </a:stretch>
        </p:blipFill>
        <p:spPr>
          <a:xfrm>
            <a:off x="7972294" y="5146461"/>
            <a:ext cx="2725148" cy="707197"/>
          </a:xfrm>
          <a:prstGeom prst="rect">
            <a:avLst/>
          </a:prstGeom>
        </p:spPr>
      </p:pic>
      <p:pic>
        <p:nvPicPr>
          <p:cNvPr id="40" name="Imagine 39">
            <a:extLst>
              <a:ext uri="{FF2B5EF4-FFF2-40B4-BE49-F238E27FC236}">
                <a16:creationId xmlns:a16="http://schemas.microsoft.com/office/drawing/2014/main" id="{5EDB4F2A-5F21-C124-EE35-571FB9F6E5C3}"/>
              </a:ext>
            </a:extLst>
          </p:cNvPr>
          <p:cNvPicPr>
            <a:picLocks noChangeAspect="1"/>
          </p:cNvPicPr>
          <p:nvPr/>
        </p:nvPicPr>
        <p:blipFill>
          <a:blip r:embed="rId9"/>
          <a:stretch>
            <a:fillRect/>
          </a:stretch>
        </p:blipFill>
        <p:spPr>
          <a:xfrm>
            <a:off x="1378718" y="1226204"/>
            <a:ext cx="755970" cy="609653"/>
          </a:xfrm>
          <a:prstGeom prst="rect">
            <a:avLst/>
          </a:prstGeom>
        </p:spPr>
      </p:pic>
      <p:pic>
        <p:nvPicPr>
          <p:cNvPr id="42" name="Imagine 41">
            <a:extLst>
              <a:ext uri="{FF2B5EF4-FFF2-40B4-BE49-F238E27FC236}">
                <a16:creationId xmlns:a16="http://schemas.microsoft.com/office/drawing/2014/main" id="{806E638E-82D7-B147-8671-AD59DFBD6D9B}"/>
              </a:ext>
            </a:extLst>
          </p:cNvPr>
          <p:cNvPicPr>
            <a:picLocks noChangeAspect="1"/>
          </p:cNvPicPr>
          <p:nvPr/>
        </p:nvPicPr>
        <p:blipFill>
          <a:blip r:embed="rId9"/>
          <a:stretch>
            <a:fillRect/>
          </a:stretch>
        </p:blipFill>
        <p:spPr>
          <a:xfrm>
            <a:off x="1413506" y="2740503"/>
            <a:ext cx="755970" cy="609653"/>
          </a:xfrm>
          <a:prstGeom prst="rect">
            <a:avLst/>
          </a:prstGeom>
        </p:spPr>
      </p:pic>
      <p:pic>
        <p:nvPicPr>
          <p:cNvPr id="45" name="Imagine 44">
            <a:extLst>
              <a:ext uri="{FF2B5EF4-FFF2-40B4-BE49-F238E27FC236}">
                <a16:creationId xmlns:a16="http://schemas.microsoft.com/office/drawing/2014/main" id="{0BD016A6-FC95-7F24-27D3-6389D8CEE2A1}"/>
              </a:ext>
            </a:extLst>
          </p:cNvPr>
          <p:cNvPicPr>
            <a:picLocks noChangeAspect="1"/>
          </p:cNvPicPr>
          <p:nvPr/>
        </p:nvPicPr>
        <p:blipFill>
          <a:blip r:embed="rId9"/>
          <a:stretch>
            <a:fillRect/>
          </a:stretch>
        </p:blipFill>
        <p:spPr>
          <a:xfrm>
            <a:off x="1417197" y="1973953"/>
            <a:ext cx="755970" cy="609653"/>
          </a:xfrm>
          <a:prstGeom prst="rect">
            <a:avLst/>
          </a:prstGeom>
        </p:spPr>
      </p:pic>
      <p:pic>
        <p:nvPicPr>
          <p:cNvPr id="48" name="Imagine 47">
            <a:extLst>
              <a:ext uri="{FF2B5EF4-FFF2-40B4-BE49-F238E27FC236}">
                <a16:creationId xmlns:a16="http://schemas.microsoft.com/office/drawing/2014/main" id="{5FFDC0A7-8EFD-A179-7F5A-D76B22A2E59F}"/>
              </a:ext>
            </a:extLst>
          </p:cNvPr>
          <p:cNvPicPr>
            <a:picLocks noChangeAspect="1"/>
          </p:cNvPicPr>
          <p:nvPr/>
        </p:nvPicPr>
        <p:blipFill>
          <a:blip r:embed="rId10"/>
          <a:stretch>
            <a:fillRect/>
          </a:stretch>
        </p:blipFill>
        <p:spPr>
          <a:xfrm>
            <a:off x="1405788" y="3622006"/>
            <a:ext cx="548688" cy="548688"/>
          </a:xfrm>
          <a:prstGeom prst="rect">
            <a:avLst/>
          </a:prstGeom>
        </p:spPr>
      </p:pic>
      <p:pic>
        <p:nvPicPr>
          <p:cNvPr id="52" name="Imagine 51">
            <a:extLst>
              <a:ext uri="{FF2B5EF4-FFF2-40B4-BE49-F238E27FC236}">
                <a16:creationId xmlns:a16="http://schemas.microsoft.com/office/drawing/2014/main" id="{6EFDEB17-2EF8-67DA-B509-76B92C94DA9C}"/>
              </a:ext>
            </a:extLst>
          </p:cNvPr>
          <p:cNvPicPr>
            <a:picLocks noChangeAspect="1"/>
          </p:cNvPicPr>
          <p:nvPr/>
        </p:nvPicPr>
        <p:blipFill>
          <a:blip r:embed="rId10"/>
          <a:stretch>
            <a:fillRect/>
          </a:stretch>
        </p:blipFill>
        <p:spPr>
          <a:xfrm>
            <a:off x="1352693" y="5206326"/>
            <a:ext cx="548688" cy="548688"/>
          </a:xfrm>
          <a:prstGeom prst="rect">
            <a:avLst/>
          </a:prstGeom>
        </p:spPr>
      </p:pic>
      <p:pic>
        <p:nvPicPr>
          <p:cNvPr id="59" name="Imagine 58">
            <a:extLst>
              <a:ext uri="{FF2B5EF4-FFF2-40B4-BE49-F238E27FC236}">
                <a16:creationId xmlns:a16="http://schemas.microsoft.com/office/drawing/2014/main" id="{049FE5CE-46B5-5ADE-F1C8-45AC4165C1B1}"/>
              </a:ext>
            </a:extLst>
          </p:cNvPr>
          <p:cNvPicPr>
            <a:picLocks noChangeAspect="1"/>
          </p:cNvPicPr>
          <p:nvPr/>
        </p:nvPicPr>
        <p:blipFill>
          <a:blip r:embed="rId9"/>
          <a:stretch>
            <a:fillRect/>
          </a:stretch>
        </p:blipFill>
        <p:spPr>
          <a:xfrm>
            <a:off x="8056723" y="5140069"/>
            <a:ext cx="755970" cy="609653"/>
          </a:xfrm>
          <a:prstGeom prst="rect">
            <a:avLst/>
          </a:prstGeom>
        </p:spPr>
      </p:pic>
      <p:pic>
        <p:nvPicPr>
          <p:cNvPr id="60" name="Imagine 59">
            <a:extLst>
              <a:ext uri="{FF2B5EF4-FFF2-40B4-BE49-F238E27FC236}">
                <a16:creationId xmlns:a16="http://schemas.microsoft.com/office/drawing/2014/main" id="{FB99073D-A74D-D29C-FA88-8DA978F74D75}"/>
              </a:ext>
            </a:extLst>
          </p:cNvPr>
          <p:cNvPicPr>
            <a:picLocks noChangeAspect="1"/>
          </p:cNvPicPr>
          <p:nvPr/>
        </p:nvPicPr>
        <p:blipFill>
          <a:blip r:embed="rId9"/>
          <a:stretch>
            <a:fillRect/>
          </a:stretch>
        </p:blipFill>
        <p:spPr>
          <a:xfrm>
            <a:off x="8046438" y="3552527"/>
            <a:ext cx="755970" cy="609653"/>
          </a:xfrm>
          <a:prstGeom prst="rect">
            <a:avLst/>
          </a:prstGeom>
        </p:spPr>
      </p:pic>
      <p:pic>
        <p:nvPicPr>
          <p:cNvPr id="61" name="Imagine 60">
            <a:extLst>
              <a:ext uri="{FF2B5EF4-FFF2-40B4-BE49-F238E27FC236}">
                <a16:creationId xmlns:a16="http://schemas.microsoft.com/office/drawing/2014/main" id="{01616576-EEAD-AE9E-8B4F-1634BFF86C36}"/>
              </a:ext>
            </a:extLst>
          </p:cNvPr>
          <p:cNvPicPr>
            <a:picLocks noChangeAspect="1"/>
          </p:cNvPicPr>
          <p:nvPr/>
        </p:nvPicPr>
        <p:blipFill>
          <a:blip r:embed="rId9"/>
          <a:stretch>
            <a:fillRect/>
          </a:stretch>
        </p:blipFill>
        <p:spPr>
          <a:xfrm>
            <a:off x="7972294" y="2755468"/>
            <a:ext cx="755970" cy="609653"/>
          </a:xfrm>
          <a:prstGeom prst="rect">
            <a:avLst/>
          </a:prstGeom>
        </p:spPr>
      </p:pic>
      <p:pic>
        <p:nvPicPr>
          <p:cNvPr id="62" name="Imagine 61">
            <a:extLst>
              <a:ext uri="{FF2B5EF4-FFF2-40B4-BE49-F238E27FC236}">
                <a16:creationId xmlns:a16="http://schemas.microsoft.com/office/drawing/2014/main" id="{FBD04CE8-9040-EF42-FBB3-CDA71EB81F58}"/>
              </a:ext>
            </a:extLst>
          </p:cNvPr>
          <p:cNvPicPr>
            <a:picLocks noChangeAspect="1"/>
          </p:cNvPicPr>
          <p:nvPr/>
        </p:nvPicPr>
        <p:blipFill>
          <a:blip r:embed="rId9"/>
          <a:stretch>
            <a:fillRect/>
          </a:stretch>
        </p:blipFill>
        <p:spPr>
          <a:xfrm>
            <a:off x="7996997" y="1339304"/>
            <a:ext cx="755970" cy="609653"/>
          </a:xfrm>
          <a:prstGeom prst="rect">
            <a:avLst/>
          </a:prstGeom>
        </p:spPr>
      </p:pic>
      <p:pic>
        <p:nvPicPr>
          <p:cNvPr id="63" name="Imagine 62">
            <a:extLst>
              <a:ext uri="{FF2B5EF4-FFF2-40B4-BE49-F238E27FC236}">
                <a16:creationId xmlns:a16="http://schemas.microsoft.com/office/drawing/2014/main" id="{F65B00AB-3B8C-3CC1-89A2-B28A83F56D51}"/>
              </a:ext>
            </a:extLst>
          </p:cNvPr>
          <p:cNvPicPr>
            <a:picLocks noChangeAspect="1"/>
          </p:cNvPicPr>
          <p:nvPr/>
        </p:nvPicPr>
        <p:blipFill>
          <a:blip r:embed="rId10"/>
          <a:stretch>
            <a:fillRect/>
          </a:stretch>
        </p:blipFill>
        <p:spPr>
          <a:xfrm>
            <a:off x="8013290" y="4373437"/>
            <a:ext cx="548688" cy="548688"/>
          </a:xfrm>
          <a:prstGeom prst="rect">
            <a:avLst/>
          </a:prstGeom>
        </p:spPr>
      </p:pic>
      <p:pic>
        <p:nvPicPr>
          <p:cNvPr id="64" name="Imagine 63">
            <a:extLst>
              <a:ext uri="{FF2B5EF4-FFF2-40B4-BE49-F238E27FC236}">
                <a16:creationId xmlns:a16="http://schemas.microsoft.com/office/drawing/2014/main" id="{DDF1CDF8-FE6A-CF9E-7C68-52F0F0622E71}"/>
              </a:ext>
            </a:extLst>
          </p:cNvPr>
          <p:cNvPicPr>
            <a:picLocks noChangeAspect="1"/>
          </p:cNvPicPr>
          <p:nvPr/>
        </p:nvPicPr>
        <p:blipFill>
          <a:blip r:embed="rId10"/>
          <a:stretch>
            <a:fillRect/>
          </a:stretch>
        </p:blipFill>
        <p:spPr>
          <a:xfrm>
            <a:off x="8075935" y="2114861"/>
            <a:ext cx="548688" cy="548688"/>
          </a:xfrm>
          <a:prstGeom prst="rect">
            <a:avLst/>
          </a:prstGeom>
        </p:spPr>
      </p:pic>
    </p:spTree>
    <p:extLst>
      <p:ext uri="{BB962C8B-B14F-4D97-AF65-F5344CB8AC3E}">
        <p14:creationId xmlns:p14="http://schemas.microsoft.com/office/powerpoint/2010/main" val="1221017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1A03E5D-876E-AD80-FB1F-D5883A877AD6}"/>
              </a:ext>
            </a:extLst>
          </p:cNvPr>
          <p:cNvSpPr>
            <a:spLocks noGrp="1"/>
          </p:cNvSpPr>
          <p:nvPr>
            <p:ph type="title"/>
          </p:nvPr>
        </p:nvSpPr>
        <p:spPr/>
        <p:txBody>
          <a:bodyPr/>
          <a:lstStyle/>
          <a:p>
            <a:r>
              <a:rPr lang="en-IN" sz="3600" b="1" dirty="0">
                <a:solidFill>
                  <a:schemeClr val="tx1"/>
                </a:solidFill>
                <a:latin typeface="Arial" panose="020B0604020202020204" pitchFamily="34" charset="0"/>
                <a:cs typeface="Arial" panose="020B0604020202020204" pitchFamily="34" charset="0"/>
              </a:rPr>
              <a:t>COMPETITORS</a:t>
            </a:r>
            <a:r>
              <a:rPr lang="en-IN" b="1" dirty="0">
                <a:solidFill>
                  <a:schemeClr val="tx1"/>
                </a:solidFill>
              </a:rPr>
              <a:t> CHECKLIST </a:t>
            </a:r>
            <a:endParaRPr lang="en-GB" b="1" dirty="0">
              <a:solidFill>
                <a:schemeClr val="tx1"/>
              </a:solidFill>
            </a:endParaRPr>
          </a:p>
        </p:txBody>
      </p:sp>
      <p:pic>
        <p:nvPicPr>
          <p:cNvPr id="3" name="Imagine 2">
            <a:extLst>
              <a:ext uri="{FF2B5EF4-FFF2-40B4-BE49-F238E27FC236}">
                <a16:creationId xmlns:a16="http://schemas.microsoft.com/office/drawing/2014/main" id="{0B3ABE07-37C1-1CD7-C5D0-24123C15FE3B}"/>
              </a:ext>
            </a:extLst>
          </p:cNvPr>
          <p:cNvPicPr>
            <a:picLocks noChangeAspect="1"/>
          </p:cNvPicPr>
          <p:nvPr/>
        </p:nvPicPr>
        <p:blipFill>
          <a:blip r:embed="rId2"/>
          <a:stretch>
            <a:fillRect/>
          </a:stretch>
        </p:blipFill>
        <p:spPr>
          <a:xfrm>
            <a:off x="7092492" y="1037307"/>
            <a:ext cx="4712616" cy="5060119"/>
          </a:xfrm>
          <a:prstGeom prst="rect">
            <a:avLst/>
          </a:prstGeom>
        </p:spPr>
      </p:pic>
      <p:pic>
        <p:nvPicPr>
          <p:cNvPr id="4" name="Imagine 3">
            <a:extLst>
              <a:ext uri="{FF2B5EF4-FFF2-40B4-BE49-F238E27FC236}">
                <a16:creationId xmlns:a16="http://schemas.microsoft.com/office/drawing/2014/main" id="{25F0BAE2-02F4-18D6-C725-2C7835E5B4D0}"/>
              </a:ext>
            </a:extLst>
          </p:cNvPr>
          <p:cNvPicPr>
            <a:picLocks noChangeAspect="1"/>
          </p:cNvPicPr>
          <p:nvPr/>
        </p:nvPicPr>
        <p:blipFill>
          <a:blip r:embed="rId3"/>
          <a:stretch>
            <a:fillRect/>
          </a:stretch>
        </p:blipFill>
        <p:spPr>
          <a:xfrm>
            <a:off x="796798" y="1064348"/>
            <a:ext cx="4718713" cy="5060119"/>
          </a:xfrm>
          <a:prstGeom prst="rect">
            <a:avLst/>
          </a:prstGeom>
        </p:spPr>
      </p:pic>
      <p:pic>
        <p:nvPicPr>
          <p:cNvPr id="5" name="Imagine 4">
            <a:extLst>
              <a:ext uri="{FF2B5EF4-FFF2-40B4-BE49-F238E27FC236}">
                <a16:creationId xmlns:a16="http://schemas.microsoft.com/office/drawing/2014/main" id="{0AAAF4CF-D737-218D-8775-2FC7BB0CF27D}"/>
              </a:ext>
            </a:extLst>
          </p:cNvPr>
          <p:cNvPicPr>
            <a:picLocks noChangeAspect="1"/>
          </p:cNvPicPr>
          <p:nvPr/>
        </p:nvPicPr>
        <p:blipFill>
          <a:blip r:embed="rId4"/>
          <a:stretch>
            <a:fillRect/>
          </a:stretch>
        </p:blipFill>
        <p:spPr>
          <a:xfrm>
            <a:off x="7850070" y="1166075"/>
            <a:ext cx="2371550" cy="701101"/>
          </a:xfrm>
          <a:prstGeom prst="rect">
            <a:avLst/>
          </a:prstGeom>
        </p:spPr>
      </p:pic>
      <p:pic>
        <p:nvPicPr>
          <p:cNvPr id="6" name="Imagine 5">
            <a:extLst>
              <a:ext uri="{FF2B5EF4-FFF2-40B4-BE49-F238E27FC236}">
                <a16:creationId xmlns:a16="http://schemas.microsoft.com/office/drawing/2014/main" id="{05A7479C-51F7-47BE-ACCA-6800C4A4B145}"/>
              </a:ext>
            </a:extLst>
          </p:cNvPr>
          <p:cNvPicPr>
            <a:picLocks noChangeAspect="1"/>
          </p:cNvPicPr>
          <p:nvPr/>
        </p:nvPicPr>
        <p:blipFill>
          <a:blip r:embed="rId4"/>
          <a:stretch>
            <a:fillRect/>
          </a:stretch>
        </p:blipFill>
        <p:spPr>
          <a:xfrm>
            <a:off x="1349559" y="1184762"/>
            <a:ext cx="2371550" cy="701101"/>
          </a:xfrm>
          <a:prstGeom prst="rect">
            <a:avLst/>
          </a:prstGeom>
        </p:spPr>
      </p:pic>
      <p:pic>
        <p:nvPicPr>
          <p:cNvPr id="7" name="Imagine 6">
            <a:extLst>
              <a:ext uri="{FF2B5EF4-FFF2-40B4-BE49-F238E27FC236}">
                <a16:creationId xmlns:a16="http://schemas.microsoft.com/office/drawing/2014/main" id="{C6D6ED47-061B-28CC-6A97-D3AAC7C04B30}"/>
              </a:ext>
            </a:extLst>
          </p:cNvPr>
          <p:cNvPicPr>
            <a:picLocks noChangeAspect="1"/>
          </p:cNvPicPr>
          <p:nvPr/>
        </p:nvPicPr>
        <p:blipFill>
          <a:blip r:embed="rId5"/>
          <a:stretch>
            <a:fillRect/>
          </a:stretch>
        </p:blipFill>
        <p:spPr>
          <a:xfrm>
            <a:off x="7850070" y="1970906"/>
            <a:ext cx="2950720" cy="701101"/>
          </a:xfrm>
          <a:prstGeom prst="rect">
            <a:avLst/>
          </a:prstGeom>
        </p:spPr>
      </p:pic>
      <p:pic>
        <p:nvPicPr>
          <p:cNvPr id="8" name="Imagine 7">
            <a:extLst>
              <a:ext uri="{FF2B5EF4-FFF2-40B4-BE49-F238E27FC236}">
                <a16:creationId xmlns:a16="http://schemas.microsoft.com/office/drawing/2014/main" id="{3661390E-520E-9A54-C95D-8B83F5C59C6B}"/>
              </a:ext>
            </a:extLst>
          </p:cNvPr>
          <p:cNvPicPr>
            <a:picLocks noChangeAspect="1"/>
          </p:cNvPicPr>
          <p:nvPr/>
        </p:nvPicPr>
        <p:blipFill>
          <a:blip r:embed="rId5"/>
          <a:stretch>
            <a:fillRect/>
          </a:stretch>
        </p:blipFill>
        <p:spPr>
          <a:xfrm>
            <a:off x="1349559" y="1936765"/>
            <a:ext cx="2950720" cy="701101"/>
          </a:xfrm>
          <a:prstGeom prst="rect">
            <a:avLst/>
          </a:prstGeom>
        </p:spPr>
      </p:pic>
      <p:pic>
        <p:nvPicPr>
          <p:cNvPr id="9" name="Imagine 8">
            <a:extLst>
              <a:ext uri="{FF2B5EF4-FFF2-40B4-BE49-F238E27FC236}">
                <a16:creationId xmlns:a16="http://schemas.microsoft.com/office/drawing/2014/main" id="{C8A69EB4-5232-05BE-C13B-281C7B12AAC7}"/>
              </a:ext>
            </a:extLst>
          </p:cNvPr>
          <p:cNvPicPr>
            <a:picLocks noChangeAspect="1"/>
          </p:cNvPicPr>
          <p:nvPr/>
        </p:nvPicPr>
        <p:blipFill>
          <a:blip r:embed="rId6"/>
          <a:stretch>
            <a:fillRect/>
          </a:stretch>
        </p:blipFill>
        <p:spPr>
          <a:xfrm>
            <a:off x="7850070" y="2743750"/>
            <a:ext cx="2133785" cy="731583"/>
          </a:xfrm>
          <a:prstGeom prst="rect">
            <a:avLst/>
          </a:prstGeom>
        </p:spPr>
      </p:pic>
      <p:pic>
        <p:nvPicPr>
          <p:cNvPr id="10" name="Imagine 9">
            <a:extLst>
              <a:ext uri="{FF2B5EF4-FFF2-40B4-BE49-F238E27FC236}">
                <a16:creationId xmlns:a16="http://schemas.microsoft.com/office/drawing/2014/main" id="{8949E8A8-683B-04E7-02FF-78C7C1B21275}"/>
              </a:ext>
            </a:extLst>
          </p:cNvPr>
          <p:cNvPicPr>
            <a:picLocks noChangeAspect="1"/>
          </p:cNvPicPr>
          <p:nvPr/>
        </p:nvPicPr>
        <p:blipFill>
          <a:blip r:embed="rId6"/>
          <a:stretch>
            <a:fillRect/>
          </a:stretch>
        </p:blipFill>
        <p:spPr>
          <a:xfrm>
            <a:off x="1349559" y="2739669"/>
            <a:ext cx="2133785" cy="731583"/>
          </a:xfrm>
          <a:prstGeom prst="rect">
            <a:avLst/>
          </a:prstGeom>
        </p:spPr>
      </p:pic>
      <p:pic>
        <p:nvPicPr>
          <p:cNvPr id="11" name="Imagine 10">
            <a:extLst>
              <a:ext uri="{FF2B5EF4-FFF2-40B4-BE49-F238E27FC236}">
                <a16:creationId xmlns:a16="http://schemas.microsoft.com/office/drawing/2014/main" id="{5D8E523E-7E34-1081-C338-8632E727786E}"/>
              </a:ext>
            </a:extLst>
          </p:cNvPr>
          <p:cNvPicPr>
            <a:picLocks noChangeAspect="1"/>
          </p:cNvPicPr>
          <p:nvPr/>
        </p:nvPicPr>
        <p:blipFill>
          <a:blip r:embed="rId7"/>
          <a:stretch>
            <a:fillRect/>
          </a:stretch>
        </p:blipFill>
        <p:spPr>
          <a:xfrm>
            <a:off x="7830756" y="3501225"/>
            <a:ext cx="3011685" cy="725487"/>
          </a:xfrm>
          <a:prstGeom prst="rect">
            <a:avLst/>
          </a:prstGeom>
        </p:spPr>
      </p:pic>
      <p:pic>
        <p:nvPicPr>
          <p:cNvPr id="12" name="Imagine 11">
            <a:extLst>
              <a:ext uri="{FF2B5EF4-FFF2-40B4-BE49-F238E27FC236}">
                <a16:creationId xmlns:a16="http://schemas.microsoft.com/office/drawing/2014/main" id="{ABB80BAF-C62D-F337-9FE6-979B1823E614}"/>
              </a:ext>
            </a:extLst>
          </p:cNvPr>
          <p:cNvPicPr>
            <a:picLocks noChangeAspect="1"/>
          </p:cNvPicPr>
          <p:nvPr/>
        </p:nvPicPr>
        <p:blipFill>
          <a:blip r:embed="rId7"/>
          <a:stretch>
            <a:fillRect/>
          </a:stretch>
        </p:blipFill>
        <p:spPr>
          <a:xfrm>
            <a:off x="1349559" y="3532830"/>
            <a:ext cx="3011685" cy="725487"/>
          </a:xfrm>
          <a:prstGeom prst="rect">
            <a:avLst/>
          </a:prstGeom>
        </p:spPr>
      </p:pic>
      <p:pic>
        <p:nvPicPr>
          <p:cNvPr id="13" name="Imagine 12">
            <a:extLst>
              <a:ext uri="{FF2B5EF4-FFF2-40B4-BE49-F238E27FC236}">
                <a16:creationId xmlns:a16="http://schemas.microsoft.com/office/drawing/2014/main" id="{4C052173-D98F-39E6-CDF3-6F785E0959F9}"/>
              </a:ext>
            </a:extLst>
          </p:cNvPr>
          <p:cNvPicPr>
            <a:picLocks noChangeAspect="1"/>
          </p:cNvPicPr>
          <p:nvPr/>
        </p:nvPicPr>
        <p:blipFill>
          <a:blip r:embed="rId8"/>
          <a:stretch>
            <a:fillRect/>
          </a:stretch>
        </p:blipFill>
        <p:spPr>
          <a:xfrm>
            <a:off x="7850070" y="4304551"/>
            <a:ext cx="2456901" cy="707197"/>
          </a:xfrm>
          <a:prstGeom prst="rect">
            <a:avLst/>
          </a:prstGeom>
        </p:spPr>
      </p:pic>
      <p:pic>
        <p:nvPicPr>
          <p:cNvPr id="14" name="Imagine 13">
            <a:extLst>
              <a:ext uri="{FF2B5EF4-FFF2-40B4-BE49-F238E27FC236}">
                <a16:creationId xmlns:a16="http://schemas.microsoft.com/office/drawing/2014/main" id="{518CBC12-29FC-073B-1E0F-CF2EB0433791}"/>
              </a:ext>
            </a:extLst>
          </p:cNvPr>
          <p:cNvPicPr>
            <a:picLocks noChangeAspect="1"/>
          </p:cNvPicPr>
          <p:nvPr/>
        </p:nvPicPr>
        <p:blipFill>
          <a:blip r:embed="rId8"/>
          <a:stretch>
            <a:fillRect/>
          </a:stretch>
        </p:blipFill>
        <p:spPr>
          <a:xfrm>
            <a:off x="1349559" y="4344474"/>
            <a:ext cx="2456901" cy="707197"/>
          </a:xfrm>
          <a:prstGeom prst="rect">
            <a:avLst/>
          </a:prstGeom>
        </p:spPr>
      </p:pic>
      <p:pic>
        <p:nvPicPr>
          <p:cNvPr id="15" name="Imagine 14">
            <a:extLst>
              <a:ext uri="{FF2B5EF4-FFF2-40B4-BE49-F238E27FC236}">
                <a16:creationId xmlns:a16="http://schemas.microsoft.com/office/drawing/2014/main" id="{CBA1499B-8624-C733-1A5C-FD8A0AF12F96}"/>
              </a:ext>
            </a:extLst>
          </p:cNvPr>
          <p:cNvPicPr>
            <a:picLocks noChangeAspect="1"/>
          </p:cNvPicPr>
          <p:nvPr/>
        </p:nvPicPr>
        <p:blipFill>
          <a:blip r:embed="rId9"/>
          <a:stretch>
            <a:fillRect/>
          </a:stretch>
        </p:blipFill>
        <p:spPr>
          <a:xfrm>
            <a:off x="7850070" y="5028386"/>
            <a:ext cx="2725148" cy="707197"/>
          </a:xfrm>
          <a:prstGeom prst="rect">
            <a:avLst/>
          </a:prstGeom>
        </p:spPr>
      </p:pic>
      <p:pic>
        <p:nvPicPr>
          <p:cNvPr id="16" name="Imagine 15">
            <a:extLst>
              <a:ext uri="{FF2B5EF4-FFF2-40B4-BE49-F238E27FC236}">
                <a16:creationId xmlns:a16="http://schemas.microsoft.com/office/drawing/2014/main" id="{56E665E2-4A93-E991-5943-A5B821225E37}"/>
              </a:ext>
            </a:extLst>
          </p:cNvPr>
          <p:cNvPicPr>
            <a:picLocks noChangeAspect="1"/>
          </p:cNvPicPr>
          <p:nvPr/>
        </p:nvPicPr>
        <p:blipFill>
          <a:blip r:embed="rId9"/>
          <a:stretch>
            <a:fillRect/>
          </a:stretch>
        </p:blipFill>
        <p:spPr>
          <a:xfrm>
            <a:off x="1349559" y="5097802"/>
            <a:ext cx="2725148" cy="707197"/>
          </a:xfrm>
          <a:prstGeom prst="rect">
            <a:avLst/>
          </a:prstGeom>
        </p:spPr>
      </p:pic>
      <p:sp>
        <p:nvSpPr>
          <p:cNvPr id="17" name="CasetăText 16">
            <a:extLst>
              <a:ext uri="{FF2B5EF4-FFF2-40B4-BE49-F238E27FC236}">
                <a16:creationId xmlns:a16="http://schemas.microsoft.com/office/drawing/2014/main" id="{E4D9F01F-1D05-5E43-2677-4563353BC567}"/>
              </a:ext>
            </a:extLst>
          </p:cNvPr>
          <p:cNvSpPr txBox="1"/>
          <p:nvPr/>
        </p:nvSpPr>
        <p:spPr>
          <a:xfrm>
            <a:off x="1081548" y="6244881"/>
            <a:ext cx="3218731" cy="369332"/>
          </a:xfrm>
          <a:prstGeom prst="rect">
            <a:avLst/>
          </a:prstGeom>
          <a:noFill/>
        </p:spPr>
        <p:txBody>
          <a:bodyPr wrap="square" rtlCol="0">
            <a:spAutoFit/>
          </a:bodyPr>
          <a:lstStyle/>
          <a:p>
            <a:pPr algn="ctr"/>
            <a:r>
              <a:rPr lang="en-GB" dirty="0"/>
              <a:t>C3</a:t>
            </a:r>
          </a:p>
        </p:txBody>
      </p:sp>
      <p:sp>
        <p:nvSpPr>
          <p:cNvPr id="18" name="CasetăText 17">
            <a:extLst>
              <a:ext uri="{FF2B5EF4-FFF2-40B4-BE49-F238E27FC236}">
                <a16:creationId xmlns:a16="http://schemas.microsoft.com/office/drawing/2014/main" id="{CC99F0E2-D41E-BA10-9CAA-73FA8977823A}"/>
              </a:ext>
            </a:extLst>
          </p:cNvPr>
          <p:cNvSpPr txBox="1"/>
          <p:nvPr/>
        </p:nvSpPr>
        <p:spPr>
          <a:xfrm>
            <a:off x="7830756" y="6244881"/>
            <a:ext cx="3279696" cy="369332"/>
          </a:xfrm>
          <a:prstGeom prst="rect">
            <a:avLst/>
          </a:prstGeom>
          <a:noFill/>
        </p:spPr>
        <p:txBody>
          <a:bodyPr wrap="square" rtlCol="0">
            <a:spAutoFit/>
          </a:bodyPr>
          <a:lstStyle/>
          <a:p>
            <a:pPr algn="ctr"/>
            <a:r>
              <a:rPr lang="en-GB" dirty="0"/>
              <a:t>THE PET MOBILE</a:t>
            </a:r>
          </a:p>
        </p:txBody>
      </p:sp>
      <p:pic>
        <p:nvPicPr>
          <p:cNvPr id="19" name="Imagine 18">
            <a:extLst>
              <a:ext uri="{FF2B5EF4-FFF2-40B4-BE49-F238E27FC236}">
                <a16:creationId xmlns:a16="http://schemas.microsoft.com/office/drawing/2014/main" id="{CAE68F27-4FEA-2411-A277-9B7084BA5B49}"/>
              </a:ext>
            </a:extLst>
          </p:cNvPr>
          <p:cNvPicPr>
            <a:picLocks noChangeAspect="1"/>
          </p:cNvPicPr>
          <p:nvPr/>
        </p:nvPicPr>
        <p:blipFill>
          <a:blip r:embed="rId10"/>
          <a:stretch>
            <a:fillRect/>
          </a:stretch>
        </p:blipFill>
        <p:spPr>
          <a:xfrm>
            <a:off x="1350518" y="1166075"/>
            <a:ext cx="755970" cy="609653"/>
          </a:xfrm>
          <a:prstGeom prst="rect">
            <a:avLst/>
          </a:prstGeom>
        </p:spPr>
      </p:pic>
      <p:pic>
        <p:nvPicPr>
          <p:cNvPr id="20" name="Imagine 19">
            <a:extLst>
              <a:ext uri="{FF2B5EF4-FFF2-40B4-BE49-F238E27FC236}">
                <a16:creationId xmlns:a16="http://schemas.microsoft.com/office/drawing/2014/main" id="{81EBD1F7-00D9-65DE-72EA-2B1CA9EC49F7}"/>
              </a:ext>
            </a:extLst>
          </p:cNvPr>
          <p:cNvPicPr>
            <a:picLocks noChangeAspect="1"/>
          </p:cNvPicPr>
          <p:nvPr/>
        </p:nvPicPr>
        <p:blipFill>
          <a:blip r:embed="rId10"/>
          <a:stretch>
            <a:fillRect/>
          </a:stretch>
        </p:blipFill>
        <p:spPr>
          <a:xfrm>
            <a:off x="1391210" y="2663674"/>
            <a:ext cx="755970" cy="609653"/>
          </a:xfrm>
          <a:prstGeom prst="rect">
            <a:avLst/>
          </a:prstGeom>
        </p:spPr>
      </p:pic>
      <p:pic>
        <p:nvPicPr>
          <p:cNvPr id="21" name="Imagine 20">
            <a:extLst>
              <a:ext uri="{FF2B5EF4-FFF2-40B4-BE49-F238E27FC236}">
                <a16:creationId xmlns:a16="http://schemas.microsoft.com/office/drawing/2014/main" id="{C906DD80-A1DF-960C-467C-8FC56F2D6431}"/>
              </a:ext>
            </a:extLst>
          </p:cNvPr>
          <p:cNvPicPr>
            <a:picLocks noChangeAspect="1"/>
          </p:cNvPicPr>
          <p:nvPr/>
        </p:nvPicPr>
        <p:blipFill>
          <a:blip r:embed="rId10"/>
          <a:stretch>
            <a:fillRect/>
          </a:stretch>
        </p:blipFill>
        <p:spPr>
          <a:xfrm>
            <a:off x="1391210" y="5074358"/>
            <a:ext cx="755970" cy="609653"/>
          </a:xfrm>
          <a:prstGeom prst="rect">
            <a:avLst/>
          </a:prstGeom>
        </p:spPr>
      </p:pic>
      <p:pic>
        <p:nvPicPr>
          <p:cNvPr id="22" name="Imagine 21">
            <a:extLst>
              <a:ext uri="{FF2B5EF4-FFF2-40B4-BE49-F238E27FC236}">
                <a16:creationId xmlns:a16="http://schemas.microsoft.com/office/drawing/2014/main" id="{A0E26600-034D-2EA4-A867-DB500AF8A7AB}"/>
              </a:ext>
            </a:extLst>
          </p:cNvPr>
          <p:cNvPicPr>
            <a:picLocks noChangeAspect="1"/>
          </p:cNvPicPr>
          <p:nvPr/>
        </p:nvPicPr>
        <p:blipFill>
          <a:blip r:embed="rId10"/>
          <a:stretch>
            <a:fillRect/>
          </a:stretch>
        </p:blipFill>
        <p:spPr>
          <a:xfrm>
            <a:off x="8004015" y="1133618"/>
            <a:ext cx="755970" cy="609653"/>
          </a:xfrm>
          <a:prstGeom prst="rect">
            <a:avLst/>
          </a:prstGeom>
        </p:spPr>
      </p:pic>
      <p:pic>
        <p:nvPicPr>
          <p:cNvPr id="23" name="Imagine 22">
            <a:extLst>
              <a:ext uri="{FF2B5EF4-FFF2-40B4-BE49-F238E27FC236}">
                <a16:creationId xmlns:a16="http://schemas.microsoft.com/office/drawing/2014/main" id="{AD8ABBC6-D3A8-AE26-77F9-899D65B9C307}"/>
              </a:ext>
            </a:extLst>
          </p:cNvPr>
          <p:cNvPicPr>
            <a:picLocks noChangeAspect="1"/>
          </p:cNvPicPr>
          <p:nvPr/>
        </p:nvPicPr>
        <p:blipFill>
          <a:blip r:embed="rId10"/>
          <a:stretch>
            <a:fillRect/>
          </a:stretch>
        </p:blipFill>
        <p:spPr>
          <a:xfrm>
            <a:off x="8004015" y="1945014"/>
            <a:ext cx="755970" cy="609653"/>
          </a:xfrm>
          <a:prstGeom prst="rect">
            <a:avLst/>
          </a:prstGeom>
        </p:spPr>
      </p:pic>
      <p:pic>
        <p:nvPicPr>
          <p:cNvPr id="24" name="Imagine 23">
            <a:extLst>
              <a:ext uri="{FF2B5EF4-FFF2-40B4-BE49-F238E27FC236}">
                <a16:creationId xmlns:a16="http://schemas.microsoft.com/office/drawing/2014/main" id="{AEE2A2EA-58ED-5885-32BE-4658B8D70C36}"/>
              </a:ext>
            </a:extLst>
          </p:cNvPr>
          <p:cNvPicPr>
            <a:picLocks noChangeAspect="1"/>
          </p:cNvPicPr>
          <p:nvPr/>
        </p:nvPicPr>
        <p:blipFill>
          <a:blip r:embed="rId10"/>
          <a:stretch>
            <a:fillRect/>
          </a:stretch>
        </p:blipFill>
        <p:spPr>
          <a:xfrm>
            <a:off x="7853504" y="4288965"/>
            <a:ext cx="755970" cy="609653"/>
          </a:xfrm>
          <a:prstGeom prst="rect">
            <a:avLst/>
          </a:prstGeom>
        </p:spPr>
      </p:pic>
      <p:pic>
        <p:nvPicPr>
          <p:cNvPr id="25" name="Imagine 24">
            <a:extLst>
              <a:ext uri="{FF2B5EF4-FFF2-40B4-BE49-F238E27FC236}">
                <a16:creationId xmlns:a16="http://schemas.microsoft.com/office/drawing/2014/main" id="{20A1031F-765E-1720-6A1A-73361C64DE64}"/>
              </a:ext>
            </a:extLst>
          </p:cNvPr>
          <p:cNvPicPr>
            <a:picLocks noChangeAspect="1"/>
          </p:cNvPicPr>
          <p:nvPr/>
        </p:nvPicPr>
        <p:blipFill>
          <a:blip r:embed="rId10"/>
          <a:stretch>
            <a:fillRect/>
          </a:stretch>
        </p:blipFill>
        <p:spPr>
          <a:xfrm>
            <a:off x="7850070" y="2684154"/>
            <a:ext cx="755970" cy="609653"/>
          </a:xfrm>
          <a:prstGeom prst="rect">
            <a:avLst/>
          </a:prstGeom>
        </p:spPr>
      </p:pic>
      <p:pic>
        <p:nvPicPr>
          <p:cNvPr id="26" name="Imagine 25">
            <a:extLst>
              <a:ext uri="{FF2B5EF4-FFF2-40B4-BE49-F238E27FC236}">
                <a16:creationId xmlns:a16="http://schemas.microsoft.com/office/drawing/2014/main" id="{D87398C9-F2F6-1848-3E2B-BE1AB447197E}"/>
              </a:ext>
            </a:extLst>
          </p:cNvPr>
          <p:cNvPicPr>
            <a:picLocks noChangeAspect="1"/>
          </p:cNvPicPr>
          <p:nvPr/>
        </p:nvPicPr>
        <p:blipFill>
          <a:blip r:embed="rId10"/>
          <a:stretch>
            <a:fillRect/>
          </a:stretch>
        </p:blipFill>
        <p:spPr>
          <a:xfrm>
            <a:off x="7918908" y="3563949"/>
            <a:ext cx="755970" cy="609653"/>
          </a:xfrm>
          <a:prstGeom prst="rect">
            <a:avLst/>
          </a:prstGeom>
        </p:spPr>
      </p:pic>
      <p:pic>
        <p:nvPicPr>
          <p:cNvPr id="27" name="Imagine 26">
            <a:extLst>
              <a:ext uri="{FF2B5EF4-FFF2-40B4-BE49-F238E27FC236}">
                <a16:creationId xmlns:a16="http://schemas.microsoft.com/office/drawing/2014/main" id="{C5BAF1A9-8333-AF7D-57A1-E9C57D56C4A7}"/>
              </a:ext>
            </a:extLst>
          </p:cNvPr>
          <p:cNvPicPr>
            <a:picLocks noChangeAspect="1"/>
          </p:cNvPicPr>
          <p:nvPr/>
        </p:nvPicPr>
        <p:blipFill>
          <a:blip r:embed="rId11"/>
          <a:stretch>
            <a:fillRect/>
          </a:stretch>
        </p:blipFill>
        <p:spPr>
          <a:xfrm>
            <a:off x="1391210" y="1994572"/>
            <a:ext cx="548688" cy="548688"/>
          </a:xfrm>
          <a:prstGeom prst="rect">
            <a:avLst/>
          </a:prstGeom>
        </p:spPr>
      </p:pic>
      <p:pic>
        <p:nvPicPr>
          <p:cNvPr id="28" name="Imagine 27">
            <a:extLst>
              <a:ext uri="{FF2B5EF4-FFF2-40B4-BE49-F238E27FC236}">
                <a16:creationId xmlns:a16="http://schemas.microsoft.com/office/drawing/2014/main" id="{4E356991-AE59-D94B-0C4E-8D070FEE7BC5}"/>
              </a:ext>
            </a:extLst>
          </p:cNvPr>
          <p:cNvPicPr>
            <a:picLocks noChangeAspect="1"/>
          </p:cNvPicPr>
          <p:nvPr/>
        </p:nvPicPr>
        <p:blipFill>
          <a:blip r:embed="rId11"/>
          <a:stretch>
            <a:fillRect/>
          </a:stretch>
        </p:blipFill>
        <p:spPr>
          <a:xfrm>
            <a:off x="1465845" y="3669443"/>
            <a:ext cx="548688" cy="548688"/>
          </a:xfrm>
          <a:prstGeom prst="rect">
            <a:avLst/>
          </a:prstGeom>
        </p:spPr>
      </p:pic>
      <p:pic>
        <p:nvPicPr>
          <p:cNvPr id="30" name="Imagine 29">
            <a:extLst>
              <a:ext uri="{FF2B5EF4-FFF2-40B4-BE49-F238E27FC236}">
                <a16:creationId xmlns:a16="http://schemas.microsoft.com/office/drawing/2014/main" id="{2CD75606-2631-7662-9A12-C5F8ED2FE2CD}"/>
              </a:ext>
            </a:extLst>
          </p:cNvPr>
          <p:cNvPicPr>
            <a:picLocks noChangeAspect="1"/>
          </p:cNvPicPr>
          <p:nvPr/>
        </p:nvPicPr>
        <p:blipFill>
          <a:blip r:embed="rId11"/>
          <a:stretch>
            <a:fillRect/>
          </a:stretch>
        </p:blipFill>
        <p:spPr>
          <a:xfrm>
            <a:off x="1465165" y="4462654"/>
            <a:ext cx="548688" cy="548688"/>
          </a:xfrm>
          <a:prstGeom prst="rect">
            <a:avLst/>
          </a:prstGeom>
        </p:spPr>
      </p:pic>
      <p:pic>
        <p:nvPicPr>
          <p:cNvPr id="35" name="Imagine 34">
            <a:extLst>
              <a:ext uri="{FF2B5EF4-FFF2-40B4-BE49-F238E27FC236}">
                <a16:creationId xmlns:a16="http://schemas.microsoft.com/office/drawing/2014/main" id="{F2FFBAC4-FD66-9DE8-0DAA-0561BDFD8DAC}"/>
              </a:ext>
            </a:extLst>
          </p:cNvPr>
          <p:cNvPicPr>
            <a:picLocks noChangeAspect="1"/>
          </p:cNvPicPr>
          <p:nvPr/>
        </p:nvPicPr>
        <p:blipFill>
          <a:blip r:embed="rId10"/>
          <a:stretch>
            <a:fillRect/>
          </a:stretch>
        </p:blipFill>
        <p:spPr>
          <a:xfrm>
            <a:off x="7918908" y="5002025"/>
            <a:ext cx="755970" cy="609653"/>
          </a:xfrm>
          <a:prstGeom prst="rect">
            <a:avLst/>
          </a:prstGeom>
        </p:spPr>
      </p:pic>
    </p:spTree>
    <p:extLst>
      <p:ext uri="{BB962C8B-B14F-4D97-AF65-F5344CB8AC3E}">
        <p14:creationId xmlns:p14="http://schemas.microsoft.com/office/powerpoint/2010/main" val="3402031316"/>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a:solidFill>
                  <a:schemeClr val="tx1"/>
                </a:solidFill>
                <a:latin typeface="Arial" panose="020B0604020202020204" pitchFamily="34" charset="0"/>
                <a:cs typeface="Arial" panose="020B0604020202020204" pitchFamily="34" charset="0"/>
              </a:rPr>
              <a:t>SWOT Analysis</a:t>
            </a:r>
            <a:endParaRPr lang="es-UY" sz="3600" b="1" dirty="0">
              <a:solidFill>
                <a:schemeClr val="tx1"/>
              </a:solidFill>
              <a:latin typeface="Arial" panose="020B0604020202020204" pitchFamily="34" charset="0"/>
              <a:cs typeface="Arial" panose="020B0604020202020204" pitchFamily="34" charset="0"/>
            </a:endParaRPr>
          </a:p>
        </p:txBody>
      </p:sp>
      <p:sp>
        <p:nvSpPr>
          <p:cNvPr id="29" name="TextBox 28"/>
          <p:cNvSpPr txBox="1"/>
          <p:nvPr/>
        </p:nvSpPr>
        <p:spPr>
          <a:xfrm>
            <a:off x="699023" y="1573533"/>
            <a:ext cx="861657" cy="186156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1497" b="1" i="0" u="none" strike="noStrike" kern="1200" cap="none" spc="0" normalizeH="0" baseline="0" noProof="0">
                <a:ln>
                  <a:noFill/>
                </a:ln>
                <a:solidFill>
                  <a:prstClr val="white">
                    <a:lumMod val="65000"/>
                  </a:prstClr>
                </a:solidFill>
                <a:effectLst/>
                <a:uLnTx/>
                <a:uFillTx/>
                <a:latin typeface="Arial" pitchFamily="34" charset="0"/>
                <a:ea typeface="+mn-ea"/>
                <a:cs typeface="Arial" pitchFamily="34" charset="0"/>
              </a:rPr>
              <a:t>S</a:t>
            </a:r>
          </a:p>
        </p:txBody>
      </p:sp>
      <p:sp>
        <p:nvSpPr>
          <p:cNvPr id="30" name="TextBox 29"/>
          <p:cNvSpPr txBox="1"/>
          <p:nvPr/>
        </p:nvSpPr>
        <p:spPr>
          <a:xfrm>
            <a:off x="10859452" y="1590777"/>
            <a:ext cx="861657" cy="186156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1497" b="1" i="0" u="none" strike="noStrike" kern="1200" cap="none" spc="0" normalizeH="0" baseline="0" noProof="0">
                <a:ln>
                  <a:noFill/>
                </a:ln>
                <a:solidFill>
                  <a:prstClr val="white">
                    <a:lumMod val="65000"/>
                  </a:prstClr>
                </a:solidFill>
                <a:effectLst/>
                <a:uLnTx/>
                <a:uFillTx/>
                <a:latin typeface="Arial" pitchFamily="34" charset="0"/>
                <a:ea typeface="+mn-ea"/>
                <a:cs typeface="Arial" pitchFamily="34" charset="0"/>
              </a:rPr>
              <a:t>W</a:t>
            </a:r>
          </a:p>
        </p:txBody>
      </p:sp>
      <p:sp>
        <p:nvSpPr>
          <p:cNvPr id="31" name="TextBox 30"/>
          <p:cNvSpPr txBox="1"/>
          <p:nvPr/>
        </p:nvSpPr>
        <p:spPr>
          <a:xfrm>
            <a:off x="10859452" y="3932926"/>
            <a:ext cx="861657" cy="186156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1497" b="1" i="0" u="none" strike="noStrike" kern="1200" cap="none" spc="0" normalizeH="0" baseline="0" noProof="0">
                <a:ln>
                  <a:noFill/>
                </a:ln>
                <a:solidFill>
                  <a:prstClr val="white">
                    <a:lumMod val="65000"/>
                  </a:prstClr>
                </a:solidFill>
                <a:effectLst/>
                <a:uLnTx/>
                <a:uFillTx/>
                <a:latin typeface="Arial" pitchFamily="34" charset="0"/>
                <a:ea typeface="+mn-ea"/>
                <a:cs typeface="Arial" pitchFamily="34" charset="0"/>
              </a:rPr>
              <a:t>T</a:t>
            </a:r>
          </a:p>
        </p:txBody>
      </p:sp>
      <p:sp>
        <p:nvSpPr>
          <p:cNvPr id="32" name="TextBox 31"/>
          <p:cNvSpPr txBox="1"/>
          <p:nvPr/>
        </p:nvSpPr>
        <p:spPr>
          <a:xfrm>
            <a:off x="624819" y="3920353"/>
            <a:ext cx="861657" cy="186156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1497" b="1" i="0" u="none" strike="noStrike" kern="1200" cap="none" spc="0" normalizeH="0" baseline="0" noProof="0">
                <a:ln>
                  <a:noFill/>
                </a:ln>
                <a:solidFill>
                  <a:prstClr val="white">
                    <a:lumMod val="65000"/>
                  </a:prstClr>
                </a:solidFill>
                <a:effectLst/>
                <a:uLnTx/>
                <a:uFillTx/>
                <a:latin typeface="Arial" pitchFamily="34" charset="0"/>
                <a:ea typeface="+mn-ea"/>
                <a:cs typeface="Arial" pitchFamily="34" charset="0"/>
              </a:rPr>
              <a:t>O</a:t>
            </a:r>
          </a:p>
        </p:txBody>
      </p:sp>
      <p:sp>
        <p:nvSpPr>
          <p:cNvPr id="33" name="Rounded Rectangle 32"/>
          <p:cNvSpPr/>
          <p:nvPr/>
        </p:nvSpPr>
        <p:spPr>
          <a:xfrm>
            <a:off x="1828787" y="1426635"/>
            <a:ext cx="4224536" cy="2384640"/>
          </a:xfrm>
          <a:prstGeom prst="roundRect">
            <a:avLst/>
          </a:prstGeom>
          <a:gradFill flip="none" rotWithShape="1">
            <a:gsLst>
              <a:gs pos="0">
                <a:schemeClr val="accent1">
                  <a:lumMod val="50000"/>
                </a:schemeClr>
              </a:gs>
              <a:gs pos="50000">
                <a:schemeClr val="accent1">
                  <a:lumMod val="75000"/>
                </a:schemeClr>
              </a:gs>
              <a:gs pos="100000">
                <a:schemeClr val="accent1"/>
              </a:gs>
            </a:gsLst>
            <a:lin ang="18900000" scaled="1"/>
            <a:tileRect/>
          </a:gradFill>
          <a:ln w="0">
            <a:noFill/>
            <a:prstDash val="solid"/>
            <a:round/>
            <a:headEnd/>
            <a:tailEnd/>
          </a:ln>
        </p:spPr>
        <p:txBody>
          <a:bodyPr vert="horz" wrap="square" lIns="914162" tIns="91416" rIns="914162" bIns="91416" numCol="1" anchor="ctr" anchorCtr="1"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4" name="Rounded Rectangle 33"/>
          <p:cNvSpPr/>
          <p:nvPr/>
        </p:nvSpPr>
        <p:spPr>
          <a:xfrm>
            <a:off x="6167989" y="1421551"/>
            <a:ext cx="4224536" cy="2384640"/>
          </a:xfrm>
          <a:prstGeom prst="roundRect">
            <a:avLst/>
          </a:prstGeom>
          <a:gradFill flip="none" rotWithShape="1">
            <a:gsLst>
              <a:gs pos="0">
                <a:schemeClr val="tx2">
                  <a:lumMod val="50000"/>
                </a:schemeClr>
              </a:gs>
              <a:gs pos="50000">
                <a:schemeClr val="tx2">
                  <a:lumMod val="75000"/>
                </a:schemeClr>
              </a:gs>
              <a:gs pos="100000">
                <a:schemeClr val="tx2"/>
              </a:gs>
            </a:gsLst>
            <a:lin ang="0" scaled="1"/>
            <a:tileRect/>
          </a:gradFill>
          <a:ln w="254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5" name="Rounded Rectangle 34"/>
          <p:cNvSpPr/>
          <p:nvPr/>
        </p:nvSpPr>
        <p:spPr>
          <a:xfrm>
            <a:off x="6167989" y="3926321"/>
            <a:ext cx="4224536" cy="2384640"/>
          </a:xfrm>
          <a:prstGeom prst="roundRect">
            <a:avLst/>
          </a:prstGeom>
          <a:gradFill flip="none" rotWithShape="1">
            <a:gsLst>
              <a:gs pos="0">
                <a:schemeClr val="accent4">
                  <a:lumMod val="50000"/>
                </a:schemeClr>
              </a:gs>
              <a:gs pos="50000">
                <a:schemeClr val="accent4">
                  <a:lumMod val="75000"/>
                </a:schemeClr>
              </a:gs>
              <a:gs pos="100000">
                <a:schemeClr val="accent4"/>
              </a:gs>
            </a:gsLst>
            <a:lin ang="0" scaled="1"/>
            <a:tileRect/>
          </a:gradFill>
          <a:ln w="254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6" name="Rounded Rectangle 35"/>
          <p:cNvSpPr/>
          <p:nvPr/>
        </p:nvSpPr>
        <p:spPr>
          <a:xfrm>
            <a:off x="1829589" y="3932926"/>
            <a:ext cx="4224536" cy="2384640"/>
          </a:xfrm>
          <a:prstGeom prst="roundRect">
            <a:avLst/>
          </a:prstGeom>
          <a:gradFill flip="none" rotWithShape="1">
            <a:gsLst>
              <a:gs pos="0">
                <a:schemeClr val="accent2">
                  <a:lumMod val="50000"/>
                </a:schemeClr>
              </a:gs>
              <a:gs pos="50000">
                <a:schemeClr val="accent2">
                  <a:lumMod val="75000"/>
                </a:schemeClr>
              </a:gs>
              <a:gs pos="99000">
                <a:schemeClr val="accent2"/>
              </a:gs>
            </a:gsLst>
            <a:lin ang="0" scaled="1"/>
            <a:tileRect/>
          </a:gradFill>
          <a:ln w="254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7" name="Rounded Rectangle 29"/>
          <p:cNvSpPr/>
          <p:nvPr/>
        </p:nvSpPr>
        <p:spPr>
          <a:xfrm>
            <a:off x="1960884" y="2163037"/>
            <a:ext cx="3956857" cy="1542495"/>
          </a:xfrm>
          <a:custGeom>
            <a:avLst/>
            <a:gdLst/>
            <a:ahLst/>
            <a:cxnLst/>
            <a:rect l="l" t="t" r="r" b="b"/>
            <a:pathLst>
              <a:path w="3957888" h="1542897">
                <a:moveTo>
                  <a:pt x="0" y="0"/>
                </a:moveTo>
                <a:lnTo>
                  <a:pt x="3957888" y="0"/>
                </a:lnTo>
                <a:lnTo>
                  <a:pt x="3957888" y="1181487"/>
                </a:lnTo>
                <a:cubicBezTo>
                  <a:pt x="3957888" y="1381088"/>
                  <a:pt x="3796079" y="1542897"/>
                  <a:pt x="3596479" y="1542897"/>
                </a:cubicBezTo>
                <a:lnTo>
                  <a:pt x="361410" y="1542897"/>
                </a:lnTo>
                <a:cubicBezTo>
                  <a:pt x="161809" y="1542897"/>
                  <a:pt x="0" y="1381088"/>
                  <a:pt x="0" y="1181487"/>
                </a:cubicBezTo>
                <a:close/>
              </a:path>
            </a:pathLst>
          </a:custGeom>
          <a:solidFill>
            <a:sysClr val="window" lastClr="FFFFFF"/>
          </a:solidFill>
          <a:ln w="25400" cap="flat" cmpd="sng" algn="ctr">
            <a:noFill/>
            <a:prstDash val="solid"/>
          </a:ln>
          <a:effectLst>
            <a:innerShdw blurRad="203200" dist="50800" dir="13500000">
              <a:prstClr val="black">
                <a:alpha val="50000"/>
              </a:prstClr>
            </a:innerShdw>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38" name="TextBox 37"/>
          <p:cNvSpPr txBox="1"/>
          <p:nvPr/>
        </p:nvSpPr>
        <p:spPr>
          <a:xfrm>
            <a:off x="2568527" y="2444816"/>
            <a:ext cx="2520409" cy="1210588"/>
          </a:xfrm>
          <a:prstGeom prst="rect">
            <a:avLst/>
          </a:prstGeom>
          <a:noFill/>
        </p:spPr>
        <p:txBody>
          <a:bodyPr wrap="square" rtlCol="0" anchor="ctr">
            <a:spAutoFit/>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Convenience</a:t>
            </a: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Flexibility</a:t>
            </a: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Customized services</a:t>
            </a:r>
          </a:p>
          <a:p>
            <a:pPr marL="285664" marR="0" lvl="0" indent="-285664" algn="l" defTabSz="1218987" rtl="0" eaLnBrk="1" fontAlgn="auto" latinLnBrk="0" hangingPunct="1">
              <a:lnSpc>
                <a:spcPct val="100000"/>
              </a:lnSpc>
              <a:spcBef>
                <a:spcPts val="0"/>
              </a:spcBef>
              <a:spcAft>
                <a:spcPts val="0"/>
              </a:spcAft>
              <a:buClrTx/>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itchFamily="34" charset="0"/>
            </a:endParaRPr>
          </a:p>
        </p:txBody>
      </p:sp>
      <p:sp>
        <p:nvSpPr>
          <p:cNvPr id="39" name="TextBox 38"/>
          <p:cNvSpPr txBox="1"/>
          <p:nvPr/>
        </p:nvSpPr>
        <p:spPr>
          <a:xfrm>
            <a:off x="2252704" y="1599662"/>
            <a:ext cx="3267383" cy="461545"/>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2399"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itchFamily="34" charset="0"/>
                <a:ea typeface="+mn-ea"/>
                <a:cs typeface="Arial" pitchFamily="34" charset="0"/>
              </a:rPr>
              <a:t>Strengths</a:t>
            </a:r>
          </a:p>
        </p:txBody>
      </p:sp>
      <p:sp>
        <p:nvSpPr>
          <p:cNvPr id="40" name="Rounded Rectangle 37"/>
          <p:cNvSpPr/>
          <p:nvPr/>
        </p:nvSpPr>
        <p:spPr>
          <a:xfrm>
            <a:off x="6314521" y="2163036"/>
            <a:ext cx="3956858" cy="1562099"/>
          </a:xfrm>
          <a:custGeom>
            <a:avLst/>
            <a:gdLst/>
            <a:ahLst/>
            <a:cxnLst/>
            <a:rect l="l" t="t" r="r" b="b"/>
            <a:pathLst>
              <a:path w="3957889" h="1562506">
                <a:moveTo>
                  <a:pt x="0" y="0"/>
                </a:moveTo>
                <a:lnTo>
                  <a:pt x="3957889" y="0"/>
                </a:lnTo>
                <a:lnTo>
                  <a:pt x="3957889" y="1201096"/>
                </a:lnTo>
                <a:cubicBezTo>
                  <a:pt x="3957888" y="1400697"/>
                  <a:pt x="3796079" y="1562506"/>
                  <a:pt x="3596478" y="1562506"/>
                </a:cubicBezTo>
                <a:lnTo>
                  <a:pt x="361411" y="1562506"/>
                </a:lnTo>
                <a:cubicBezTo>
                  <a:pt x="161809" y="1562506"/>
                  <a:pt x="0" y="1400697"/>
                  <a:pt x="0" y="1201096"/>
                </a:cubicBezTo>
                <a:close/>
              </a:path>
            </a:pathLst>
          </a:custGeom>
          <a:solidFill>
            <a:sysClr val="window" lastClr="FFFFFF"/>
          </a:solidFill>
          <a:ln w="25400" cap="flat" cmpd="sng" algn="ctr">
            <a:noFill/>
            <a:prstDash val="solid"/>
          </a:ln>
          <a:effectLst>
            <a:innerShdw blurRad="203200" dist="50800" dir="13500000">
              <a:prstClr val="black">
                <a:alpha val="50000"/>
              </a:prstClr>
            </a:innerShdw>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41" name="TextBox 40"/>
          <p:cNvSpPr txBox="1"/>
          <p:nvPr/>
        </p:nvSpPr>
        <p:spPr>
          <a:xfrm>
            <a:off x="7271600" y="2367243"/>
            <a:ext cx="2663602" cy="1210588"/>
          </a:xfrm>
          <a:prstGeom prst="rect">
            <a:avLst/>
          </a:prstGeom>
          <a:noFill/>
        </p:spPr>
        <p:txBody>
          <a:bodyPr wrap="square" rtlCol="0" anchor="ctr">
            <a:spAutoFit/>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Limited space</a:t>
            </a: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Weather-dependence</a:t>
            </a: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Limited servicer offering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R="0" lvl="0" algn="l" defTabSz="1218987" rtl="0" eaLnBrk="1" fontAlgn="auto" latinLnBrk="0" hangingPunct="1">
              <a:lnSpc>
                <a:spcPct val="100000"/>
              </a:lnSpc>
              <a:spcBef>
                <a:spcPts val="0"/>
              </a:spcBef>
              <a:spcAft>
                <a:spcPts val="0"/>
              </a:spcAft>
              <a:buClrTx/>
              <a:buSzTx/>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itchFamily="34" charset="0"/>
            </a:endParaRPr>
          </a:p>
        </p:txBody>
      </p:sp>
      <p:sp>
        <p:nvSpPr>
          <p:cNvPr id="42" name="TextBox 41"/>
          <p:cNvSpPr txBox="1"/>
          <p:nvPr/>
        </p:nvSpPr>
        <p:spPr>
          <a:xfrm>
            <a:off x="6606340" y="1619266"/>
            <a:ext cx="3267383" cy="461545"/>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2399"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itchFamily="34" charset="0"/>
                <a:ea typeface="+mn-ea"/>
                <a:cs typeface="Arial" pitchFamily="34" charset="0"/>
              </a:rPr>
              <a:t>Weaknesses</a:t>
            </a:r>
          </a:p>
        </p:txBody>
      </p:sp>
      <p:sp>
        <p:nvSpPr>
          <p:cNvPr id="43" name="Rounded Rectangle 53"/>
          <p:cNvSpPr/>
          <p:nvPr/>
        </p:nvSpPr>
        <p:spPr>
          <a:xfrm>
            <a:off x="1960884" y="4709954"/>
            <a:ext cx="3956857" cy="1499219"/>
          </a:xfrm>
          <a:custGeom>
            <a:avLst/>
            <a:gdLst/>
            <a:ahLst/>
            <a:cxnLst/>
            <a:rect l="l" t="t" r="r" b="b"/>
            <a:pathLst>
              <a:path w="3957888" h="1499610">
                <a:moveTo>
                  <a:pt x="0" y="0"/>
                </a:moveTo>
                <a:lnTo>
                  <a:pt x="3957888" y="0"/>
                </a:lnTo>
                <a:lnTo>
                  <a:pt x="3957888" y="1138199"/>
                </a:lnTo>
                <a:cubicBezTo>
                  <a:pt x="3957888" y="1337800"/>
                  <a:pt x="3796079" y="1499609"/>
                  <a:pt x="3596479" y="1499610"/>
                </a:cubicBezTo>
                <a:lnTo>
                  <a:pt x="361410" y="1499610"/>
                </a:lnTo>
                <a:cubicBezTo>
                  <a:pt x="161809" y="1499609"/>
                  <a:pt x="0" y="1337800"/>
                  <a:pt x="0" y="1138199"/>
                </a:cubicBezTo>
                <a:close/>
              </a:path>
            </a:pathLst>
          </a:custGeom>
          <a:solidFill>
            <a:sysClr val="window" lastClr="FFFFFF"/>
          </a:solidFill>
          <a:ln w="25400" cap="flat" cmpd="sng" algn="ctr">
            <a:noFill/>
            <a:prstDash val="solid"/>
          </a:ln>
          <a:effectLst>
            <a:innerShdw blurRad="203200" dist="50800" dir="13500000">
              <a:prstClr val="black">
                <a:alpha val="50000"/>
              </a:prstClr>
            </a:innerShdw>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44" name="TextBox 43"/>
          <p:cNvSpPr txBox="1"/>
          <p:nvPr/>
        </p:nvSpPr>
        <p:spPr>
          <a:xfrm>
            <a:off x="2496930" y="4808036"/>
            <a:ext cx="2663602" cy="1487587"/>
          </a:xfrm>
          <a:prstGeom prst="rect">
            <a:avLst/>
          </a:prstGeom>
          <a:noFill/>
        </p:spPr>
        <p:txBody>
          <a:bodyPr wrap="square" rtlCol="0" anchor="ctr">
            <a:spAutoFit/>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Increasing pet ownership</a:t>
            </a: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Expanding service offerings</a:t>
            </a: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Demand for high-quality pet care is on the rise</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R="0" lvl="0" algn="l" defTabSz="1218987" rtl="0" eaLnBrk="1" fontAlgn="auto" latinLnBrk="0" hangingPunct="1">
              <a:lnSpc>
                <a:spcPct val="100000"/>
              </a:lnSpc>
              <a:spcBef>
                <a:spcPts val="0"/>
              </a:spcBef>
              <a:spcAft>
                <a:spcPts val="0"/>
              </a:spcAft>
              <a:buClrTx/>
              <a:buSzTx/>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itchFamily="34" charset="0"/>
            </a:endParaRPr>
          </a:p>
        </p:txBody>
      </p:sp>
      <p:sp>
        <p:nvSpPr>
          <p:cNvPr id="45" name="TextBox 44"/>
          <p:cNvSpPr txBox="1"/>
          <p:nvPr/>
        </p:nvSpPr>
        <p:spPr>
          <a:xfrm>
            <a:off x="2252704" y="4103303"/>
            <a:ext cx="3267383" cy="461545"/>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2399"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itchFamily="34" charset="0"/>
                <a:ea typeface="+mn-ea"/>
                <a:cs typeface="Arial" pitchFamily="34" charset="0"/>
              </a:rPr>
              <a:t>Opportunities</a:t>
            </a:r>
          </a:p>
        </p:txBody>
      </p:sp>
      <p:sp>
        <p:nvSpPr>
          <p:cNvPr id="46" name="Rounded Rectangle 56"/>
          <p:cNvSpPr/>
          <p:nvPr/>
        </p:nvSpPr>
        <p:spPr>
          <a:xfrm>
            <a:off x="6308155" y="4709952"/>
            <a:ext cx="3956858" cy="1508743"/>
          </a:xfrm>
          <a:custGeom>
            <a:avLst/>
            <a:gdLst/>
            <a:ahLst/>
            <a:cxnLst/>
            <a:rect l="l" t="t" r="r" b="b"/>
            <a:pathLst>
              <a:path w="3957889" h="1509136">
                <a:moveTo>
                  <a:pt x="0" y="0"/>
                </a:moveTo>
                <a:lnTo>
                  <a:pt x="3957889" y="0"/>
                </a:lnTo>
                <a:lnTo>
                  <a:pt x="3957889" y="1147725"/>
                </a:lnTo>
                <a:cubicBezTo>
                  <a:pt x="3957888" y="1347326"/>
                  <a:pt x="3796079" y="1509135"/>
                  <a:pt x="3596478" y="1509136"/>
                </a:cubicBezTo>
                <a:lnTo>
                  <a:pt x="361411" y="1509136"/>
                </a:lnTo>
                <a:cubicBezTo>
                  <a:pt x="161809" y="1509135"/>
                  <a:pt x="0" y="1347326"/>
                  <a:pt x="0" y="1147725"/>
                </a:cubicBezTo>
                <a:close/>
              </a:path>
            </a:pathLst>
          </a:custGeom>
          <a:solidFill>
            <a:sysClr val="window" lastClr="FFFFFF"/>
          </a:solidFill>
          <a:ln w="25400" cap="flat" cmpd="sng" algn="ctr">
            <a:noFill/>
            <a:prstDash val="solid"/>
          </a:ln>
          <a:effectLst>
            <a:innerShdw blurRad="203200" dist="50800" dir="13500000">
              <a:prstClr val="black">
                <a:alpha val="50000"/>
              </a:prstClr>
            </a:innerShdw>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sp>
        <p:nvSpPr>
          <p:cNvPr id="47" name="TextBox 46"/>
          <p:cNvSpPr txBox="1"/>
          <p:nvPr/>
        </p:nvSpPr>
        <p:spPr>
          <a:xfrm>
            <a:off x="6967858" y="4764175"/>
            <a:ext cx="2663602" cy="1210588"/>
          </a:xfrm>
          <a:prstGeom prst="rect">
            <a:avLst/>
          </a:prstGeom>
          <a:noFill/>
        </p:spPr>
        <p:txBody>
          <a:bodyPr wrap="square" rtlCol="0" anchor="ctr">
            <a:spAutoFit/>
          </a:bodyPr>
          <a:lstStyle/>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Competition</a:t>
            </a:r>
          </a:p>
          <a:p>
            <a:pPr marL="342900" lvl="0" indent="-342900" algn="just">
              <a:lnSpc>
                <a:spcPct val="150000"/>
              </a:lnSpc>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Economic downturns</a:t>
            </a:r>
          </a:p>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cs typeface="Arial" panose="020B0604020202020204" pitchFamily="34" charset="0"/>
              </a:rPr>
              <a:t>Complying with regulations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marL="285664" marR="0" lvl="0" indent="-285664" algn="l" defTabSz="1218987" rtl="0" eaLnBrk="1" fontAlgn="auto" latinLnBrk="0" hangingPunct="1">
              <a:lnSpc>
                <a:spcPct val="100000"/>
              </a:lnSpc>
              <a:spcBef>
                <a:spcPts val="0"/>
              </a:spcBef>
              <a:spcAft>
                <a:spcPts val="0"/>
              </a:spcAft>
              <a:buClrTx/>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itchFamily="34" charset="0"/>
            </a:endParaRPr>
          </a:p>
        </p:txBody>
      </p:sp>
      <p:sp>
        <p:nvSpPr>
          <p:cNvPr id="48" name="TextBox 47"/>
          <p:cNvSpPr txBox="1"/>
          <p:nvPr/>
        </p:nvSpPr>
        <p:spPr>
          <a:xfrm>
            <a:off x="6571407" y="4103303"/>
            <a:ext cx="3267383" cy="461545"/>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2399" b="1"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Arial" pitchFamily="34" charset="0"/>
                <a:ea typeface="+mn-ea"/>
                <a:cs typeface="Arial" pitchFamily="34" charset="0"/>
              </a:rPr>
              <a:t>Threats</a:t>
            </a:r>
          </a:p>
        </p:txBody>
      </p:sp>
      <p:grpSp>
        <p:nvGrpSpPr>
          <p:cNvPr id="49" name="Group 48"/>
          <p:cNvGrpSpPr/>
          <p:nvPr/>
        </p:nvGrpSpPr>
        <p:grpSpPr>
          <a:xfrm>
            <a:off x="4878848" y="2555165"/>
            <a:ext cx="2363260" cy="2363260"/>
            <a:chOff x="3389437" y="2730853"/>
            <a:chExt cx="2363876" cy="2363876"/>
          </a:xfrm>
        </p:grpSpPr>
        <p:sp>
          <p:nvSpPr>
            <p:cNvPr id="50" name="Oval 49"/>
            <p:cNvSpPr/>
            <p:nvPr/>
          </p:nvSpPr>
          <p:spPr>
            <a:xfrm>
              <a:off x="3389437" y="2730853"/>
              <a:ext cx="2363876" cy="2363876"/>
            </a:xfrm>
            <a:prstGeom prst="ellipse">
              <a:avLst/>
            </a:prstGeom>
            <a:gradFill>
              <a:gsLst>
                <a:gs pos="9000">
                  <a:sysClr val="windowText" lastClr="000000">
                    <a:lumMod val="85000"/>
                    <a:lumOff val="15000"/>
                  </a:sysClr>
                </a:gs>
                <a:gs pos="43800">
                  <a:srgbClr val="FFFFFF"/>
                </a:gs>
                <a:gs pos="100000">
                  <a:sysClr val="windowText" lastClr="000000"/>
                </a:gs>
                <a:gs pos="60000">
                  <a:sysClr val="window" lastClr="FFFFFF"/>
                </a:gs>
              </a:gsLst>
              <a:lin ang="5400000" scaled="0"/>
            </a:gradFill>
            <a:ln w="254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prstClr val="white"/>
                </a:solidFill>
                <a:effectLst/>
                <a:uLnTx/>
                <a:uFillTx/>
                <a:latin typeface="Arial" pitchFamily="34" charset="0"/>
                <a:ea typeface="+mn-ea"/>
                <a:cs typeface="Arial" pitchFamily="34" charset="0"/>
              </a:endParaRPr>
            </a:p>
          </p:txBody>
        </p:sp>
        <p:grpSp>
          <p:nvGrpSpPr>
            <p:cNvPr id="51" name="Group 50"/>
            <p:cNvGrpSpPr/>
            <p:nvPr/>
          </p:nvGrpSpPr>
          <p:grpSpPr>
            <a:xfrm>
              <a:off x="3582478" y="2923887"/>
              <a:ext cx="1977794" cy="1977793"/>
              <a:chOff x="6019800" y="3276599"/>
              <a:chExt cx="533400" cy="533400"/>
            </a:xfrm>
            <a:effectLst/>
          </p:grpSpPr>
          <p:sp>
            <p:nvSpPr>
              <p:cNvPr id="53" name="Oval 52"/>
              <p:cNvSpPr/>
              <p:nvPr/>
            </p:nvSpPr>
            <p:spPr>
              <a:xfrm>
                <a:off x="6019800" y="3276599"/>
                <a:ext cx="533400" cy="533400"/>
              </a:xfrm>
              <a:prstGeom prst="ellipse">
                <a:avLst/>
              </a:prstGeom>
              <a:gradFill>
                <a:gsLst>
                  <a:gs pos="35000">
                    <a:schemeClr val="tx2">
                      <a:lumMod val="50000"/>
                    </a:schemeClr>
                  </a:gs>
                  <a:gs pos="70000">
                    <a:schemeClr val="tx2">
                      <a:lumMod val="75000"/>
                    </a:schemeClr>
                  </a:gs>
                  <a:gs pos="100000">
                    <a:schemeClr val="tx2"/>
                  </a:gs>
                </a:gsLst>
                <a:lin ang="5400000" scaled="1"/>
              </a:gradFill>
              <a:ln w="12700" cap="flat" cmpd="sng" algn="ctr">
                <a:solidFill>
                  <a:srgbClr val="002060"/>
                </a:solid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sysClr val="window" lastClr="FFFFFF"/>
                  </a:solidFill>
                  <a:effectLst/>
                  <a:uLnTx/>
                  <a:uFillTx/>
                  <a:latin typeface="Arial" pitchFamily="34" charset="0"/>
                  <a:ea typeface="+mn-ea"/>
                  <a:cs typeface="Arial" pitchFamily="34" charset="0"/>
                </a:endParaRPr>
              </a:p>
            </p:txBody>
          </p:sp>
          <p:sp>
            <p:nvSpPr>
              <p:cNvPr id="54" name="Oval 53"/>
              <p:cNvSpPr/>
              <p:nvPr/>
            </p:nvSpPr>
            <p:spPr>
              <a:xfrm>
                <a:off x="6032368" y="3296068"/>
                <a:ext cx="508265" cy="446900"/>
              </a:xfrm>
              <a:prstGeom prst="ellipse">
                <a:avLst/>
              </a:prstGeom>
              <a:gradFill>
                <a:gsLst>
                  <a:gs pos="0">
                    <a:sysClr val="window" lastClr="FFFFFF">
                      <a:lumMod val="100000"/>
                      <a:alpha val="65000"/>
                    </a:sysClr>
                  </a:gs>
                  <a:gs pos="100000">
                    <a:sysClr val="window" lastClr="FFFFFF">
                      <a:alpha val="0"/>
                    </a:sysClr>
                  </a:gs>
                </a:gsLst>
                <a:lin ang="5400000" scaled="1"/>
              </a:gradFill>
              <a:ln w="127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sysClr val="window" lastClr="FFFFFF"/>
                  </a:solidFill>
                  <a:effectLst/>
                  <a:uLnTx/>
                  <a:uFillTx/>
                  <a:latin typeface="Arial" pitchFamily="34" charset="0"/>
                  <a:ea typeface="+mn-ea"/>
                  <a:cs typeface="Arial" pitchFamily="34" charset="0"/>
                </a:endParaRPr>
              </a:p>
            </p:txBody>
          </p:sp>
        </p:grpSp>
        <p:sp>
          <p:nvSpPr>
            <p:cNvPr id="52" name="Rectangle 51"/>
            <p:cNvSpPr/>
            <p:nvPr/>
          </p:nvSpPr>
          <p:spPr>
            <a:xfrm>
              <a:off x="3792620" y="3466416"/>
              <a:ext cx="1557516" cy="861774"/>
            </a:xfrm>
            <a:prstGeom prst="rect">
              <a:avLst/>
            </a:prstGeom>
          </p:spPr>
          <p:txBody>
            <a:bodyPr wrap="square" anchor="ctr">
              <a:spAutoFit/>
            </a:bodyPr>
            <a:lstStyle/>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3199" b="1" i="0" u="none" strike="noStrike" kern="0" cap="none" spc="0" normalizeH="0" baseline="0" noProof="0">
                  <a:ln>
                    <a:noFill/>
                  </a:ln>
                  <a:solidFill>
                    <a:prstClr val="white"/>
                  </a:solidFill>
                  <a:effectLst>
                    <a:outerShdw blurRad="101600" dist="38100" dir="2700000" algn="tl" rotWithShape="0">
                      <a:prstClr val="black">
                        <a:alpha val="50000"/>
                      </a:prstClr>
                    </a:outerShdw>
                  </a:effectLst>
                  <a:uLnTx/>
                  <a:uFillTx/>
                  <a:latin typeface="Arial" pitchFamily="34" charset="0"/>
                  <a:ea typeface="Kozuka Gothic Pr6N B" pitchFamily="34" charset="-128"/>
                  <a:cs typeface="Arial" pitchFamily="34" charset="0"/>
                </a:rPr>
                <a:t>SWOT</a:t>
              </a:r>
            </a:p>
            <a:p>
              <a:pPr marL="0" marR="0" lvl="0" indent="0" algn="ctr" defTabSz="914126" rtl="0" eaLnBrk="1" fontAlgn="auto" latinLnBrk="0" hangingPunct="1">
                <a:lnSpc>
                  <a:spcPct val="100000"/>
                </a:lnSpc>
                <a:spcBef>
                  <a:spcPts val="0"/>
                </a:spcBef>
                <a:spcAft>
                  <a:spcPts val="0"/>
                </a:spcAft>
                <a:buClrTx/>
                <a:buSzTx/>
                <a:buFontTx/>
                <a:buNone/>
                <a:tabLst/>
                <a:defRPr/>
              </a:pPr>
              <a:r>
                <a:rPr kumimoji="0" lang="en-US" sz="1799" b="1" i="0" u="none" strike="noStrike" kern="0" cap="none" spc="0" normalizeH="0" baseline="0" noProof="0">
                  <a:ln>
                    <a:noFill/>
                  </a:ln>
                  <a:solidFill>
                    <a:prstClr val="white"/>
                  </a:solidFill>
                  <a:effectLst>
                    <a:outerShdw blurRad="101600" dist="38100" dir="2700000" algn="tl" rotWithShape="0">
                      <a:prstClr val="black">
                        <a:alpha val="50000"/>
                      </a:prstClr>
                    </a:outerShdw>
                  </a:effectLst>
                  <a:uLnTx/>
                  <a:uFillTx/>
                  <a:latin typeface="Arial" pitchFamily="34" charset="0"/>
                  <a:ea typeface="Kozuka Gothic Pr6N B" pitchFamily="34" charset="-128"/>
                  <a:cs typeface="Arial" pitchFamily="34" charset="0"/>
                </a:rPr>
                <a:t>Analysis</a:t>
              </a:r>
              <a:endParaRPr kumimoji="0" lang="en-US" sz="3199" b="1" i="0" u="none" strike="noStrike" kern="0" cap="none" spc="0" normalizeH="0" baseline="0" noProof="0" dirty="0">
                <a:ln>
                  <a:noFill/>
                </a:ln>
                <a:solidFill>
                  <a:prstClr val="white"/>
                </a:solidFill>
                <a:effectLst>
                  <a:outerShdw blurRad="101600" dist="38100" dir="2700000" algn="tl" rotWithShape="0">
                    <a:prstClr val="black">
                      <a:alpha val="50000"/>
                    </a:prstClr>
                  </a:outerShdw>
                </a:effectLst>
                <a:uLnTx/>
                <a:uFillTx/>
                <a:latin typeface="Arial" pitchFamily="34" charset="0"/>
                <a:ea typeface="Kozuka Gothic Pr6N B" pitchFamily="34" charset="-128"/>
                <a:cs typeface="Arial" pitchFamily="34" charset="0"/>
              </a:endParaRPr>
            </a:p>
          </p:txBody>
        </p:sp>
      </p:grpSp>
      <p:sp>
        <p:nvSpPr>
          <p:cNvPr id="3" name="CasetăText 2">
            <a:extLst>
              <a:ext uri="{FF2B5EF4-FFF2-40B4-BE49-F238E27FC236}">
                <a16:creationId xmlns:a16="http://schemas.microsoft.com/office/drawing/2014/main" id="{6EE1C920-8D0B-4900-1B46-98F0008A0854}"/>
              </a:ext>
            </a:extLst>
          </p:cNvPr>
          <p:cNvSpPr txBox="1"/>
          <p:nvPr/>
        </p:nvSpPr>
        <p:spPr>
          <a:xfrm>
            <a:off x="0" y="6524081"/>
            <a:ext cx="955695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SWOT analysis is a tool for assessing a company's competitive situation and establishing strategic goals.(</a:t>
            </a:r>
            <a:r>
              <a:rPr lang="da-DK" sz="1100" dirty="0">
                <a:latin typeface="Arial" panose="020B0604020202020204" pitchFamily="34" charset="0"/>
                <a:cs typeface="Arial" panose="020B0604020202020204" pitchFamily="34" charset="0"/>
              </a:rPr>
              <a:t>(Namugenyi, C., et. al., 2019).</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5539862"/>
      </p:ext>
    </p:extLst>
  </p:cSld>
  <p:clrMapOvr>
    <a:overrideClrMapping bg1="lt1" tx1="dk1" bg2="lt2" tx2="dk2" accent1="accent1" accent2="accent2" accent3="accent3" accent4="accent4" accent5="accent5" accent6="accent6" hlink="hlink" folHlink="folHlink"/>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a:grpSpLocks noChangeAspect="1"/>
          </p:cNvGrpSpPr>
          <p:nvPr/>
        </p:nvGrpSpPr>
        <p:grpSpPr>
          <a:xfrm rot="21224235" flipH="1">
            <a:off x="233276" y="918904"/>
            <a:ext cx="2048270" cy="1996773"/>
            <a:chOff x="4275748" y="1323417"/>
            <a:chExt cx="2276420" cy="2219186"/>
          </a:xfrm>
          <a:effectLst>
            <a:outerShdw blurRad="63500" sx="102000" sy="102000" algn="ctr" rotWithShape="0">
              <a:prstClr val="black">
                <a:alpha val="40000"/>
              </a:prstClr>
            </a:outerShdw>
          </a:effectLst>
        </p:grpSpPr>
        <p:sp>
          <p:nvSpPr>
            <p:cNvPr id="8" name="8-Point Star 18"/>
            <p:cNvSpPr/>
            <p:nvPr/>
          </p:nvSpPr>
          <p:spPr>
            <a:xfrm rot="1200000">
              <a:off x="4275748" y="1323417"/>
              <a:ext cx="2219186" cy="2219186"/>
            </a:xfrm>
            <a:custGeom>
              <a:avLst/>
              <a:gdLst/>
              <a:ahLst/>
              <a:cxnLst/>
              <a:rect l="l" t="t" r="r" b="b"/>
              <a:pathLst>
                <a:path w="3040380" h="3040380">
                  <a:moveTo>
                    <a:pt x="1520190" y="971550"/>
                  </a:moveTo>
                  <a:cubicBezTo>
                    <a:pt x="1217184" y="971550"/>
                    <a:pt x="971550" y="1217184"/>
                    <a:pt x="971550" y="1520190"/>
                  </a:cubicBezTo>
                  <a:cubicBezTo>
                    <a:pt x="971550" y="1823196"/>
                    <a:pt x="1217184" y="2068830"/>
                    <a:pt x="1520190" y="2068830"/>
                  </a:cubicBezTo>
                  <a:cubicBezTo>
                    <a:pt x="1823196" y="2068830"/>
                    <a:pt x="2068830" y="1823196"/>
                    <a:pt x="2068830" y="1520190"/>
                  </a:cubicBezTo>
                  <a:cubicBezTo>
                    <a:pt x="2068830" y="1217184"/>
                    <a:pt x="1823196" y="971550"/>
                    <a:pt x="1520190" y="971550"/>
                  </a:cubicBezTo>
                  <a:close/>
                  <a:moveTo>
                    <a:pt x="1520190" y="0"/>
                  </a:moveTo>
                  <a:cubicBezTo>
                    <a:pt x="1586792" y="0"/>
                    <a:pt x="1652393" y="4283"/>
                    <a:pt x="1716539" y="14094"/>
                  </a:cubicBezTo>
                  <a:lnTo>
                    <a:pt x="1824743" y="350145"/>
                  </a:lnTo>
                  <a:cubicBezTo>
                    <a:pt x="1933334" y="374378"/>
                    <a:pt x="2037036" y="417195"/>
                    <a:pt x="2131002" y="478094"/>
                  </a:cubicBezTo>
                  <a:lnTo>
                    <a:pt x="2446152" y="316463"/>
                  </a:lnTo>
                  <a:cubicBezTo>
                    <a:pt x="2551357" y="395501"/>
                    <a:pt x="2644879" y="489023"/>
                    <a:pt x="2723917" y="594229"/>
                  </a:cubicBezTo>
                  <a:lnTo>
                    <a:pt x="2564636" y="904796"/>
                  </a:lnTo>
                  <a:cubicBezTo>
                    <a:pt x="2569646" y="911341"/>
                    <a:pt x="2573744" y="918462"/>
                    <a:pt x="2577779" y="925640"/>
                  </a:cubicBezTo>
                  <a:cubicBezTo>
                    <a:pt x="2630072" y="1018660"/>
                    <a:pt x="2668781" y="1115626"/>
                    <a:pt x="2689512" y="1215405"/>
                  </a:cubicBezTo>
                  <a:lnTo>
                    <a:pt x="3026287" y="1323842"/>
                  </a:lnTo>
                  <a:cubicBezTo>
                    <a:pt x="3036097" y="1387988"/>
                    <a:pt x="3040380" y="1453589"/>
                    <a:pt x="3040380" y="1520190"/>
                  </a:cubicBezTo>
                  <a:cubicBezTo>
                    <a:pt x="3040380" y="1586792"/>
                    <a:pt x="3036097" y="1652393"/>
                    <a:pt x="3026287" y="1716539"/>
                  </a:cubicBezTo>
                  <a:lnTo>
                    <a:pt x="2690239" y="1824742"/>
                  </a:lnTo>
                  <a:cubicBezTo>
                    <a:pt x="2666005" y="1933335"/>
                    <a:pt x="2623188" y="2037037"/>
                    <a:pt x="2562287" y="2131005"/>
                  </a:cubicBezTo>
                  <a:lnTo>
                    <a:pt x="2723917" y="2446152"/>
                  </a:lnTo>
                  <a:cubicBezTo>
                    <a:pt x="2644879" y="2551357"/>
                    <a:pt x="2551357" y="2644879"/>
                    <a:pt x="2446151" y="2723917"/>
                  </a:cubicBezTo>
                  <a:lnTo>
                    <a:pt x="2135585" y="2564637"/>
                  </a:lnTo>
                  <a:cubicBezTo>
                    <a:pt x="2129042" y="2569647"/>
                    <a:pt x="2121921" y="2573744"/>
                    <a:pt x="2114744" y="2577779"/>
                  </a:cubicBezTo>
                  <a:cubicBezTo>
                    <a:pt x="2021723" y="2630072"/>
                    <a:pt x="1924755" y="2668781"/>
                    <a:pt x="1824976" y="2689511"/>
                  </a:cubicBezTo>
                  <a:lnTo>
                    <a:pt x="1716539" y="3026287"/>
                  </a:lnTo>
                  <a:cubicBezTo>
                    <a:pt x="1652393" y="3036097"/>
                    <a:pt x="1586792" y="3040380"/>
                    <a:pt x="1520190" y="3040380"/>
                  </a:cubicBezTo>
                  <a:cubicBezTo>
                    <a:pt x="1453589" y="3040380"/>
                    <a:pt x="1387987" y="3036097"/>
                    <a:pt x="1323841" y="3026287"/>
                  </a:cubicBezTo>
                  <a:lnTo>
                    <a:pt x="1215638" y="2690237"/>
                  </a:lnTo>
                  <a:cubicBezTo>
                    <a:pt x="1107045" y="2666005"/>
                    <a:pt x="1003344" y="2623186"/>
                    <a:pt x="909378" y="2562286"/>
                  </a:cubicBezTo>
                  <a:lnTo>
                    <a:pt x="594229" y="2723917"/>
                  </a:lnTo>
                  <a:cubicBezTo>
                    <a:pt x="489023" y="2644879"/>
                    <a:pt x="395501" y="2551357"/>
                    <a:pt x="316463" y="2446152"/>
                  </a:cubicBezTo>
                  <a:lnTo>
                    <a:pt x="475745" y="2135582"/>
                  </a:lnTo>
                  <a:cubicBezTo>
                    <a:pt x="470736" y="2129039"/>
                    <a:pt x="466639" y="2121919"/>
                    <a:pt x="462604" y="2114742"/>
                  </a:cubicBezTo>
                  <a:cubicBezTo>
                    <a:pt x="410311" y="2021723"/>
                    <a:pt x="371603" y="1924756"/>
                    <a:pt x="350872" y="1824977"/>
                  </a:cubicBezTo>
                  <a:lnTo>
                    <a:pt x="14094" y="1716539"/>
                  </a:lnTo>
                  <a:cubicBezTo>
                    <a:pt x="4283" y="1652393"/>
                    <a:pt x="0" y="1586792"/>
                    <a:pt x="0" y="1520190"/>
                  </a:cubicBezTo>
                  <a:cubicBezTo>
                    <a:pt x="0" y="1453589"/>
                    <a:pt x="4283" y="1387988"/>
                    <a:pt x="14093" y="1323841"/>
                  </a:cubicBezTo>
                  <a:lnTo>
                    <a:pt x="350147" y="1215637"/>
                  </a:lnTo>
                  <a:cubicBezTo>
                    <a:pt x="374379" y="1107046"/>
                    <a:pt x="417197" y="1003347"/>
                    <a:pt x="478096" y="909381"/>
                  </a:cubicBezTo>
                  <a:lnTo>
                    <a:pt x="316464" y="594228"/>
                  </a:lnTo>
                  <a:cubicBezTo>
                    <a:pt x="395501" y="489023"/>
                    <a:pt x="489023" y="395501"/>
                    <a:pt x="594229" y="316463"/>
                  </a:cubicBezTo>
                  <a:lnTo>
                    <a:pt x="904800" y="475746"/>
                  </a:lnTo>
                  <a:cubicBezTo>
                    <a:pt x="911343" y="470736"/>
                    <a:pt x="918463" y="466639"/>
                    <a:pt x="925641" y="462604"/>
                  </a:cubicBezTo>
                  <a:cubicBezTo>
                    <a:pt x="1018661" y="410311"/>
                    <a:pt x="1115626" y="371603"/>
                    <a:pt x="1215403" y="350873"/>
                  </a:cubicBezTo>
                  <a:lnTo>
                    <a:pt x="1323841" y="14093"/>
                  </a:lnTo>
                  <a:cubicBezTo>
                    <a:pt x="1387988" y="4283"/>
                    <a:pt x="1453589" y="0"/>
                    <a:pt x="152019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9" name="8-Point Star 6"/>
            <p:cNvSpPr>
              <a:spLocks noChangeAspect="1"/>
            </p:cNvSpPr>
            <p:nvPr/>
          </p:nvSpPr>
          <p:spPr>
            <a:xfrm rot="1200000">
              <a:off x="4317462" y="1365131"/>
              <a:ext cx="2135758" cy="2135758"/>
            </a:xfrm>
            <a:custGeom>
              <a:avLst/>
              <a:gdLst/>
              <a:ahLst/>
              <a:cxnLst/>
              <a:rect l="l" t="t" r="r" b="b"/>
              <a:pathLst>
                <a:path w="1874520" h="1874520">
                  <a:moveTo>
                    <a:pt x="739496" y="595923"/>
                  </a:moveTo>
                  <a:cubicBezTo>
                    <a:pt x="550981" y="705145"/>
                    <a:pt x="486701" y="946509"/>
                    <a:pt x="595923" y="1135024"/>
                  </a:cubicBezTo>
                  <a:cubicBezTo>
                    <a:pt x="705145" y="1323539"/>
                    <a:pt x="946509" y="1387819"/>
                    <a:pt x="1135024" y="1278597"/>
                  </a:cubicBezTo>
                  <a:cubicBezTo>
                    <a:pt x="1323539" y="1169375"/>
                    <a:pt x="1387819" y="928011"/>
                    <a:pt x="1278597" y="739496"/>
                  </a:cubicBezTo>
                  <a:cubicBezTo>
                    <a:pt x="1169375" y="550981"/>
                    <a:pt x="928011" y="486701"/>
                    <a:pt x="739496" y="595923"/>
                  </a:cubicBezTo>
                  <a:close/>
                  <a:moveTo>
                    <a:pt x="349309" y="212809"/>
                  </a:moveTo>
                  <a:lnTo>
                    <a:pt x="549487" y="318071"/>
                  </a:lnTo>
                  <a:cubicBezTo>
                    <a:pt x="558730" y="311181"/>
                    <a:pt x="568662" y="305287"/>
                    <a:pt x="578782" y="299598"/>
                  </a:cubicBezTo>
                  <a:cubicBezTo>
                    <a:pt x="640907" y="264673"/>
                    <a:pt x="705951" y="239798"/>
                    <a:pt x="772822" y="227822"/>
                  </a:cubicBezTo>
                  <a:lnTo>
                    <a:pt x="842125" y="4804"/>
                  </a:lnTo>
                  <a:lnTo>
                    <a:pt x="937260" y="0"/>
                  </a:lnTo>
                  <a:cubicBezTo>
                    <a:pt x="969377" y="0"/>
                    <a:pt x="1001116" y="1615"/>
                    <a:pt x="1032398" y="4804"/>
                  </a:cubicBezTo>
                  <a:lnTo>
                    <a:pt x="1101417" y="226909"/>
                  </a:lnTo>
                  <a:cubicBezTo>
                    <a:pt x="1180333" y="242653"/>
                    <a:pt x="1255615" y="273607"/>
                    <a:pt x="1322618" y="319342"/>
                  </a:cubicBezTo>
                  <a:lnTo>
                    <a:pt x="1525213" y="212810"/>
                  </a:lnTo>
                  <a:cubicBezTo>
                    <a:pt x="1578197" y="250355"/>
                    <a:pt x="1624168" y="296326"/>
                    <a:pt x="1661713" y="349310"/>
                  </a:cubicBezTo>
                  <a:lnTo>
                    <a:pt x="1556452" y="549486"/>
                  </a:lnTo>
                  <a:cubicBezTo>
                    <a:pt x="1563341" y="558729"/>
                    <a:pt x="1569235" y="568662"/>
                    <a:pt x="1574924" y="578781"/>
                  </a:cubicBezTo>
                  <a:cubicBezTo>
                    <a:pt x="1609849" y="640906"/>
                    <a:pt x="1634724" y="705951"/>
                    <a:pt x="1646701" y="772822"/>
                  </a:cubicBezTo>
                  <a:lnTo>
                    <a:pt x="1869716" y="842124"/>
                  </a:lnTo>
                  <a:lnTo>
                    <a:pt x="1874520" y="937260"/>
                  </a:lnTo>
                  <a:cubicBezTo>
                    <a:pt x="1874520" y="969377"/>
                    <a:pt x="1872905" y="1001117"/>
                    <a:pt x="1869716" y="1032399"/>
                  </a:cubicBezTo>
                  <a:lnTo>
                    <a:pt x="1647613" y="1101417"/>
                  </a:lnTo>
                  <a:cubicBezTo>
                    <a:pt x="1631869" y="1180333"/>
                    <a:pt x="1600915" y="1255615"/>
                    <a:pt x="1555180" y="1322618"/>
                  </a:cubicBezTo>
                  <a:lnTo>
                    <a:pt x="1661712" y="1525211"/>
                  </a:lnTo>
                  <a:cubicBezTo>
                    <a:pt x="1624167" y="1578195"/>
                    <a:pt x="1578196" y="1624166"/>
                    <a:pt x="1525211" y="1661712"/>
                  </a:cubicBezTo>
                  <a:lnTo>
                    <a:pt x="1325036" y="1556451"/>
                  </a:lnTo>
                  <a:cubicBezTo>
                    <a:pt x="1315793" y="1563341"/>
                    <a:pt x="1305860" y="1569235"/>
                    <a:pt x="1295741" y="1574924"/>
                  </a:cubicBezTo>
                  <a:cubicBezTo>
                    <a:pt x="1233616" y="1609849"/>
                    <a:pt x="1168571" y="1634724"/>
                    <a:pt x="1101700" y="1646700"/>
                  </a:cubicBezTo>
                  <a:lnTo>
                    <a:pt x="1032398" y="1869716"/>
                  </a:lnTo>
                  <a:lnTo>
                    <a:pt x="937260" y="1874520"/>
                  </a:lnTo>
                  <a:cubicBezTo>
                    <a:pt x="905144" y="1874520"/>
                    <a:pt x="873405" y="1872905"/>
                    <a:pt x="842124" y="1869716"/>
                  </a:cubicBezTo>
                  <a:lnTo>
                    <a:pt x="773105" y="1647612"/>
                  </a:lnTo>
                  <a:cubicBezTo>
                    <a:pt x="694189" y="1631869"/>
                    <a:pt x="618908" y="1600914"/>
                    <a:pt x="551905" y="1555180"/>
                  </a:cubicBezTo>
                  <a:lnTo>
                    <a:pt x="349310" y="1661713"/>
                  </a:lnTo>
                  <a:cubicBezTo>
                    <a:pt x="296326" y="1624168"/>
                    <a:pt x="250355" y="1578197"/>
                    <a:pt x="212810" y="1525212"/>
                  </a:cubicBezTo>
                  <a:lnTo>
                    <a:pt x="318071" y="1325035"/>
                  </a:lnTo>
                  <a:cubicBezTo>
                    <a:pt x="311181" y="1315792"/>
                    <a:pt x="305287" y="1305860"/>
                    <a:pt x="299598" y="1295740"/>
                  </a:cubicBezTo>
                  <a:cubicBezTo>
                    <a:pt x="264673" y="1233616"/>
                    <a:pt x="239799" y="1168571"/>
                    <a:pt x="227822" y="1101700"/>
                  </a:cubicBezTo>
                  <a:lnTo>
                    <a:pt x="4804" y="1032398"/>
                  </a:lnTo>
                  <a:lnTo>
                    <a:pt x="0" y="937260"/>
                  </a:lnTo>
                  <a:cubicBezTo>
                    <a:pt x="0" y="905144"/>
                    <a:pt x="1616" y="873405"/>
                    <a:pt x="4804" y="842124"/>
                  </a:cubicBezTo>
                  <a:lnTo>
                    <a:pt x="226910" y="773105"/>
                  </a:lnTo>
                  <a:cubicBezTo>
                    <a:pt x="242653" y="694189"/>
                    <a:pt x="273608" y="618908"/>
                    <a:pt x="319342" y="551905"/>
                  </a:cubicBezTo>
                  <a:lnTo>
                    <a:pt x="212809" y="349309"/>
                  </a:lnTo>
                  <a:cubicBezTo>
                    <a:pt x="250354" y="296325"/>
                    <a:pt x="296325" y="250354"/>
                    <a:pt x="349309" y="212809"/>
                  </a:cubicBezTo>
                  <a:close/>
                </a:path>
              </a:pathLst>
            </a:custGeom>
            <a:gradFill flip="none" rotWithShape="1">
              <a:gsLst>
                <a:gs pos="0">
                  <a:schemeClr val="tx2">
                    <a:lumMod val="60000"/>
                    <a:lumOff val="40000"/>
                  </a:schemeClr>
                </a:gs>
                <a:gs pos="100000">
                  <a:schemeClr val="accent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10" name="8-Point Star 18"/>
            <p:cNvSpPr/>
            <p:nvPr/>
          </p:nvSpPr>
          <p:spPr>
            <a:xfrm rot="1200000">
              <a:off x="4758995" y="1408628"/>
              <a:ext cx="1793173" cy="1809385"/>
            </a:xfrm>
            <a:custGeom>
              <a:avLst/>
              <a:gdLst/>
              <a:ahLst/>
              <a:cxnLst/>
              <a:rect l="l" t="t" r="r" b="b"/>
              <a:pathLst>
                <a:path w="1793173" h="1809385">
                  <a:moveTo>
                    <a:pt x="540264" y="10286"/>
                  </a:moveTo>
                  <a:lnTo>
                    <a:pt x="683581" y="0"/>
                  </a:lnTo>
                  <a:cubicBezTo>
                    <a:pt x="732193" y="0"/>
                    <a:pt x="780076" y="3126"/>
                    <a:pt x="826897" y="10287"/>
                  </a:cubicBezTo>
                  <a:lnTo>
                    <a:pt x="905875" y="255572"/>
                  </a:lnTo>
                  <a:cubicBezTo>
                    <a:pt x="985136" y="273260"/>
                    <a:pt x="1060829" y="304512"/>
                    <a:pt x="1129415" y="348963"/>
                  </a:cubicBezTo>
                  <a:lnTo>
                    <a:pt x="1359444" y="230987"/>
                  </a:lnTo>
                  <a:cubicBezTo>
                    <a:pt x="1436234" y="288678"/>
                    <a:pt x="1504495" y="356940"/>
                    <a:pt x="1562186" y="433730"/>
                  </a:cubicBezTo>
                  <a:lnTo>
                    <a:pt x="1445926" y="660414"/>
                  </a:lnTo>
                  <a:cubicBezTo>
                    <a:pt x="1449583" y="665192"/>
                    <a:pt x="1452574" y="670389"/>
                    <a:pt x="1455519" y="675628"/>
                  </a:cubicBezTo>
                  <a:cubicBezTo>
                    <a:pt x="1493688" y="743524"/>
                    <a:pt x="1521942" y="814300"/>
                    <a:pt x="1537074" y="887129"/>
                  </a:cubicBezTo>
                  <a:lnTo>
                    <a:pt x="1782887" y="966278"/>
                  </a:lnTo>
                  <a:cubicBezTo>
                    <a:pt x="1790047" y="1013098"/>
                    <a:pt x="1793174" y="1060981"/>
                    <a:pt x="1793173" y="1109593"/>
                  </a:cubicBezTo>
                  <a:cubicBezTo>
                    <a:pt x="1793174" y="1158206"/>
                    <a:pt x="1790047" y="1206089"/>
                    <a:pt x="1782887" y="1252909"/>
                  </a:cubicBezTo>
                  <a:lnTo>
                    <a:pt x="1537604" y="1331887"/>
                  </a:lnTo>
                  <a:cubicBezTo>
                    <a:pt x="1519916" y="1411149"/>
                    <a:pt x="1488663" y="1486842"/>
                    <a:pt x="1444212" y="1555429"/>
                  </a:cubicBezTo>
                  <a:lnTo>
                    <a:pt x="1562186" y="1785457"/>
                  </a:lnTo>
                  <a:lnTo>
                    <a:pt x="1541415" y="1809385"/>
                  </a:lnTo>
                  <a:cubicBezTo>
                    <a:pt x="1282525" y="1763268"/>
                    <a:pt x="1028742" y="1654791"/>
                    <a:pt x="802157" y="1490156"/>
                  </a:cubicBezTo>
                  <a:cubicBezTo>
                    <a:pt x="965712" y="1441296"/>
                    <a:pt x="1084035" y="1289263"/>
                    <a:pt x="1084035" y="1109593"/>
                  </a:cubicBezTo>
                  <a:cubicBezTo>
                    <a:pt x="1084035" y="888428"/>
                    <a:pt x="904746" y="709138"/>
                    <a:pt x="683580" y="709138"/>
                  </a:cubicBezTo>
                  <a:cubicBezTo>
                    <a:pt x="508801" y="709138"/>
                    <a:pt x="360173" y="821108"/>
                    <a:pt x="307122" y="977792"/>
                  </a:cubicBezTo>
                  <a:cubicBezTo>
                    <a:pt x="149161" y="745008"/>
                    <a:pt x="47166" y="492202"/>
                    <a:pt x="0" y="237686"/>
                  </a:cubicBezTo>
                  <a:cubicBezTo>
                    <a:pt x="2290" y="235086"/>
                    <a:pt x="4999" y="233030"/>
                    <a:pt x="7717" y="230988"/>
                  </a:cubicBezTo>
                  <a:lnTo>
                    <a:pt x="234405" y="347249"/>
                  </a:lnTo>
                  <a:cubicBezTo>
                    <a:pt x="239180" y="343592"/>
                    <a:pt x="244378" y="340602"/>
                    <a:pt x="249617" y="337656"/>
                  </a:cubicBezTo>
                  <a:cubicBezTo>
                    <a:pt x="317512" y="299488"/>
                    <a:pt x="388287" y="271234"/>
                    <a:pt x="461115" y="256103"/>
                  </a:cubicBezTo>
                  <a:close/>
                </a:path>
              </a:pathLst>
            </a:custGeom>
            <a:gradFill flip="none" rotWithShape="1">
              <a:gsLst>
                <a:gs pos="0">
                  <a:schemeClr val="bg1">
                    <a:alpha val="10000"/>
                  </a:schemeClr>
                </a:gs>
                <a:gs pos="100000">
                  <a:schemeClr val="bg1">
                    <a:alpha val="40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27" name="Group 26"/>
          <p:cNvGrpSpPr>
            <a:grpSpLocks noChangeAspect="1"/>
          </p:cNvGrpSpPr>
          <p:nvPr/>
        </p:nvGrpSpPr>
        <p:grpSpPr>
          <a:xfrm rot="20982165" flipH="1">
            <a:off x="2113231" y="1100982"/>
            <a:ext cx="2118976" cy="2065701"/>
            <a:chOff x="4275748" y="1323417"/>
            <a:chExt cx="2276420" cy="2219186"/>
          </a:xfrm>
          <a:effectLst>
            <a:outerShdw blurRad="63500" sx="102000" sy="102000" algn="ctr" rotWithShape="0">
              <a:prstClr val="black">
                <a:alpha val="40000"/>
              </a:prstClr>
            </a:outerShdw>
          </a:effectLst>
        </p:grpSpPr>
        <p:sp>
          <p:nvSpPr>
            <p:cNvPr id="28" name="8-Point Star 18"/>
            <p:cNvSpPr/>
            <p:nvPr/>
          </p:nvSpPr>
          <p:spPr>
            <a:xfrm rot="1200000">
              <a:off x="4275748" y="1323417"/>
              <a:ext cx="2219186" cy="2219186"/>
            </a:xfrm>
            <a:custGeom>
              <a:avLst/>
              <a:gdLst/>
              <a:ahLst/>
              <a:cxnLst/>
              <a:rect l="l" t="t" r="r" b="b"/>
              <a:pathLst>
                <a:path w="3040380" h="3040380">
                  <a:moveTo>
                    <a:pt x="1520190" y="971550"/>
                  </a:moveTo>
                  <a:cubicBezTo>
                    <a:pt x="1217184" y="971550"/>
                    <a:pt x="971550" y="1217184"/>
                    <a:pt x="971550" y="1520190"/>
                  </a:cubicBezTo>
                  <a:cubicBezTo>
                    <a:pt x="971550" y="1823196"/>
                    <a:pt x="1217184" y="2068830"/>
                    <a:pt x="1520190" y="2068830"/>
                  </a:cubicBezTo>
                  <a:cubicBezTo>
                    <a:pt x="1823196" y="2068830"/>
                    <a:pt x="2068830" y="1823196"/>
                    <a:pt x="2068830" y="1520190"/>
                  </a:cubicBezTo>
                  <a:cubicBezTo>
                    <a:pt x="2068830" y="1217184"/>
                    <a:pt x="1823196" y="971550"/>
                    <a:pt x="1520190" y="971550"/>
                  </a:cubicBezTo>
                  <a:close/>
                  <a:moveTo>
                    <a:pt x="1520190" y="0"/>
                  </a:moveTo>
                  <a:cubicBezTo>
                    <a:pt x="1586792" y="0"/>
                    <a:pt x="1652393" y="4283"/>
                    <a:pt x="1716539" y="14094"/>
                  </a:cubicBezTo>
                  <a:lnTo>
                    <a:pt x="1824743" y="350145"/>
                  </a:lnTo>
                  <a:cubicBezTo>
                    <a:pt x="1933334" y="374378"/>
                    <a:pt x="2037036" y="417195"/>
                    <a:pt x="2131002" y="478094"/>
                  </a:cubicBezTo>
                  <a:lnTo>
                    <a:pt x="2446152" y="316463"/>
                  </a:lnTo>
                  <a:cubicBezTo>
                    <a:pt x="2551357" y="395501"/>
                    <a:pt x="2644879" y="489023"/>
                    <a:pt x="2723917" y="594229"/>
                  </a:cubicBezTo>
                  <a:lnTo>
                    <a:pt x="2564636" y="904796"/>
                  </a:lnTo>
                  <a:cubicBezTo>
                    <a:pt x="2569646" y="911341"/>
                    <a:pt x="2573744" y="918462"/>
                    <a:pt x="2577779" y="925640"/>
                  </a:cubicBezTo>
                  <a:cubicBezTo>
                    <a:pt x="2630072" y="1018660"/>
                    <a:pt x="2668781" y="1115626"/>
                    <a:pt x="2689512" y="1215405"/>
                  </a:cubicBezTo>
                  <a:lnTo>
                    <a:pt x="3026287" y="1323842"/>
                  </a:lnTo>
                  <a:cubicBezTo>
                    <a:pt x="3036097" y="1387988"/>
                    <a:pt x="3040380" y="1453589"/>
                    <a:pt x="3040380" y="1520190"/>
                  </a:cubicBezTo>
                  <a:cubicBezTo>
                    <a:pt x="3040380" y="1586792"/>
                    <a:pt x="3036097" y="1652393"/>
                    <a:pt x="3026287" y="1716539"/>
                  </a:cubicBezTo>
                  <a:lnTo>
                    <a:pt x="2690239" y="1824742"/>
                  </a:lnTo>
                  <a:cubicBezTo>
                    <a:pt x="2666005" y="1933335"/>
                    <a:pt x="2623188" y="2037037"/>
                    <a:pt x="2562287" y="2131005"/>
                  </a:cubicBezTo>
                  <a:lnTo>
                    <a:pt x="2723917" y="2446152"/>
                  </a:lnTo>
                  <a:cubicBezTo>
                    <a:pt x="2644879" y="2551357"/>
                    <a:pt x="2551357" y="2644879"/>
                    <a:pt x="2446151" y="2723917"/>
                  </a:cubicBezTo>
                  <a:lnTo>
                    <a:pt x="2135585" y="2564637"/>
                  </a:lnTo>
                  <a:cubicBezTo>
                    <a:pt x="2129042" y="2569647"/>
                    <a:pt x="2121921" y="2573744"/>
                    <a:pt x="2114744" y="2577779"/>
                  </a:cubicBezTo>
                  <a:cubicBezTo>
                    <a:pt x="2021723" y="2630072"/>
                    <a:pt x="1924755" y="2668781"/>
                    <a:pt x="1824976" y="2689511"/>
                  </a:cubicBezTo>
                  <a:lnTo>
                    <a:pt x="1716539" y="3026287"/>
                  </a:lnTo>
                  <a:cubicBezTo>
                    <a:pt x="1652393" y="3036097"/>
                    <a:pt x="1586792" y="3040380"/>
                    <a:pt x="1520190" y="3040380"/>
                  </a:cubicBezTo>
                  <a:cubicBezTo>
                    <a:pt x="1453589" y="3040380"/>
                    <a:pt x="1387987" y="3036097"/>
                    <a:pt x="1323841" y="3026287"/>
                  </a:cubicBezTo>
                  <a:lnTo>
                    <a:pt x="1215638" y="2690237"/>
                  </a:lnTo>
                  <a:cubicBezTo>
                    <a:pt x="1107045" y="2666005"/>
                    <a:pt x="1003344" y="2623186"/>
                    <a:pt x="909378" y="2562286"/>
                  </a:cubicBezTo>
                  <a:lnTo>
                    <a:pt x="594229" y="2723917"/>
                  </a:lnTo>
                  <a:cubicBezTo>
                    <a:pt x="489023" y="2644879"/>
                    <a:pt x="395501" y="2551357"/>
                    <a:pt x="316463" y="2446152"/>
                  </a:cubicBezTo>
                  <a:lnTo>
                    <a:pt x="475745" y="2135582"/>
                  </a:lnTo>
                  <a:cubicBezTo>
                    <a:pt x="470736" y="2129039"/>
                    <a:pt x="466639" y="2121919"/>
                    <a:pt x="462604" y="2114742"/>
                  </a:cubicBezTo>
                  <a:cubicBezTo>
                    <a:pt x="410311" y="2021723"/>
                    <a:pt x="371603" y="1924756"/>
                    <a:pt x="350872" y="1824977"/>
                  </a:cubicBezTo>
                  <a:lnTo>
                    <a:pt x="14094" y="1716539"/>
                  </a:lnTo>
                  <a:cubicBezTo>
                    <a:pt x="4283" y="1652393"/>
                    <a:pt x="0" y="1586792"/>
                    <a:pt x="0" y="1520190"/>
                  </a:cubicBezTo>
                  <a:cubicBezTo>
                    <a:pt x="0" y="1453589"/>
                    <a:pt x="4283" y="1387988"/>
                    <a:pt x="14093" y="1323841"/>
                  </a:cubicBezTo>
                  <a:lnTo>
                    <a:pt x="350147" y="1215637"/>
                  </a:lnTo>
                  <a:cubicBezTo>
                    <a:pt x="374379" y="1107046"/>
                    <a:pt x="417197" y="1003347"/>
                    <a:pt x="478096" y="909381"/>
                  </a:cubicBezTo>
                  <a:lnTo>
                    <a:pt x="316464" y="594228"/>
                  </a:lnTo>
                  <a:cubicBezTo>
                    <a:pt x="395501" y="489023"/>
                    <a:pt x="489023" y="395501"/>
                    <a:pt x="594229" y="316463"/>
                  </a:cubicBezTo>
                  <a:lnTo>
                    <a:pt x="904800" y="475746"/>
                  </a:lnTo>
                  <a:cubicBezTo>
                    <a:pt x="911343" y="470736"/>
                    <a:pt x="918463" y="466639"/>
                    <a:pt x="925641" y="462604"/>
                  </a:cubicBezTo>
                  <a:cubicBezTo>
                    <a:pt x="1018661" y="410311"/>
                    <a:pt x="1115626" y="371603"/>
                    <a:pt x="1215403" y="350873"/>
                  </a:cubicBezTo>
                  <a:lnTo>
                    <a:pt x="1323841" y="14093"/>
                  </a:lnTo>
                  <a:cubicBezTo>
                    <a:pt x="1387988" y="4283"/>
                    <a:pt x="1453589" y="0"/>
                    <a:pt x="152019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29" name="8-Point Star 6"/>
            <p:cNvSpPr>
              <a:spLocks noChangeAspect="1"/>
            </p:cNvSpPr>
            <p:nvPr/>
          </p:nvSpPr>
          <p:spPr>
            <a:xfrm rot="1200000">
              <a:off x="4317462" y="1365131"/>
              <a:ext cx="2135758" cy="2135758"/>
            </a:xfrm>
            <a:custGeom>
              <a:avLst/>
              <a:gdLst/>
              <a:ahLst/>
              <a:cxnLst/>
              <a:rect l="l" t="t" r="r" b="b"/>
              <a:pathLst>
                <a:path w="1874520" h="1874520">
                  <a:moveTo>
                    <a:pt x="739496" y="595923"/>
                  </a:moveTo>
                  <a:cubicBezTo>
                    <a:pt x="550981" y="705145"/>
                    <a:pt x="486701" y="946509"/>
                    <a:pt x="595923" y="1135024"/>
                  </a:cubicBezTo>
                  <a:cubicBezTo>
                    <a:pt x="705145" y="1323539"/>
                    <a:pt x="946509" y="1387819"/>
                    <a:pt x="1135024" y="1278597"/>
                  </a:cubicBezTo>
                  <a:cubicBezTo>
                    <a:pt x="1323539" y="1169375"/>
                    <a:pt x="1387819" y="928011"/>
                    <a:pt x="1278597" y="739496"/>
                  </a:cubicBezTo>
                  <a:cubicBezTo>
                    <a:pt x="1169375" y="550981"/>
                    <a:pt x="928011" y="486701"/>
                    <a:pt x="739496" y="595923"/>
                  </a:cubicBezTo>
                  <a:close/>
                  <a:moveTo>
                    <a:pt x="349309" y="212809"/>
                  </a:moveTo>
                  <a:lnTo>
                    <a:pt x="549487" y="318071"/>
                  </a:lnTo>
                  <a:cubicBezTo>
                    <a:pt x="558730" y="311181"/>
                    <a:pt x="568662" y="305287"/>
                    <a:pt x="578782" y="299598"/>
                  </a:cubicBezTo>
                  <a:cubicBezTo>
                    <a:pt x="640907" y="264673"/>
                    <a:pt x="705951" y="239798"/>
                    <a:pt x="772822" y="227822"/>
                  </a:cubicBezTo>
                  <a:lnTo>
                    <a:pt x="842125" y="4804"/>
                  </a:lnTo>
                  <a:lnTo>
                    <a:pt x="937260" y="0"/>
                  </a:lnTo>
                  <a:cubicBezTo>
                    <a:pt x="969377" y="0"/>
                    <a:pt x="1001116" y="1615"/>
                    <a:pt x="1032398" y="4804"/>
                  </a:cubicBezTo>
                  <a:lnTo>
                    <a:pt x="1101417" y="226909"/>
                  </a:lnTo>
                  <a:cubicBezTo>
                    <a:pt x="1180333" y="242653"/>
                    <a:pt x="1255615" y="273607"/>
                    <a:pt x="1322618" y="319342"/>
                  </a:cubicBezTo>
                  <a:lnTo>
                    <a:pt x="1525213" y="212810"/>
                  </a:lnTo>
                  <a:cubicBezTo>
                    <a:pt x="1578197" y="250355"/>
                    <a:pt x="1624168" y="296326"/>
                    <a:pt x="1661713" y="349310"/>
                  </a:cubicBezTo>
                  <a:lnTo>
                    <a:pt x="1556452" y="549486"/>
                  </a:lnTo>
                  <a:cubicBezTo>
                    <a:pt x="1563341" y="558729"/>
                    <a:pt x="1569235" y="568662"/>
                    <a:pt x="1574924" y="578781"/>
                  </a:cubicBezTo>
                  <a:cubicBezTo>
                    <a:pt x="1609849" y="640906"/>
                    <a:pt x="1634724" y="705951"/>
                    <a:pt x="1646701" y="772822"/>
                  </a:cubicBezTo>
                  <a:lnTo>
                    <a:pt x="1869716" y="842124"/>
                  </a:lnTo>
                  <a:lnTo>
                    <a:pt x="1874520" y="937260"/>
                  </a:lnTo>
                  <a:cubicBezTo>
                    <a:pt x="1874520" y="969377"/>
                    <a:pt x="1872905" y="1001117"/>
                    <a:pt x="1869716" y="1032399"/>
                  </a:cubicBezTo>
                  <a:lnTo>
                    <a:pt x="1647613" y="1101417"/>
                  </a:lnTo>
                  <a:cubicBezTo>
                    <a:pt x="1631869" y="1180333"/>
                    <a:pt x="1600915" y="1255615"/>
                    <a:pt x="1555180" y="1322618"/>
                  </a:cubicBezTo>
                  <a:lnTo>
                    <a:pt x="1661712" y="1525211"/>
                  </a:lnTo>
                  <a:cubicBezTo>
                    <a:pt x="1624167" y="1578195"/>
                    <a:pt x="1578196" y="1624166"/>
                    <a:pt x="1525211" y="1661712"/>
                  </a:cubicBezTo>
                  <a:lnTo>
                    <a:pt x="1325036" y="1556451"/>
                  </a:lnTo>
                  <a:cubicBezTo>
                    <a:pt x="1315793" y="1563341"/>
                    <a:pt x="1305860" y="1569235"/>
                    <a:pt x="1295741" y="1574924"/>
                  </a:cubicBezTo>
                  <a:cubicBezTo>
                    <a:pt x="1233616" y="1609849"/>
                    <a:pt x="1168571" y="1634724"/>
                    <a:pt x="1101700" y="1646700"/>
                  </a:cubicBezTo>
                  <a:lnTo>
                    <a:pt x="1032398" y="1869716"/>
                  </a:lnTo>
                  <a:lnTo>
                    <a:pt x="937260" y="1874520"/>
                  </a:lnTo>
                  <a:cubicBezTo>
                    <a:pt x="905144" y="1874520"/>
                    <a:pt x="873405" y="1872905"/>
                    <a:pt x="842124" y="1869716"/>
                  </a:cubicBezTo>
                  <a:lnTo>
                    <a:pt x="773105" y="1647612"/>
                  </a:lnTo>
                  <a:cubicBezTo>
                    <a:pt x="694189" y="1631869"/>
                    <a:pt x="618908" y="1600914"/>
                    <a:pt x="551905" y="1555180"/>
                  </a:cubicBezTo>
                  <a:lnTo>
                    <a:pt x="349310" y="1661713"/>
                  </a:lnTo>
                  <a:cubicBezTo>
                    <a:pt x="296326" y="1624168"/>
                    <a:pt x="250355" y="1578197"/>
                    <a:pt x="212810" y="1525212"/>
                  </a:cubicBezTo>
                  <a:lnTo>
                    <a:pt x="318071" y="1325035"/>
                  </a:lnTo>
                  <a:cubicBezTo>
                    <a:pt x="311181" y="1315792"/>
                    <a:pt x="305287" y="1305860"/>
                    <a:pt x="299598" y="1295740"/>
                  </a:cubicBezTo>
                  <a:cubicBezTo>
                    <a:pt x="264673" y="1233616"/>
                    <a:pt x="239799" y="1168571"/>
                    <a:pt x="227822" y="1101700"/>
                  </a:cubicBezTo>
                  <a:lnTo>
                    <a:pt x="4804" y="1032398"/>
                  </a:lnTo>
                  <a:lnTo>
                    <a:pt x="0" y="937260"/>
                  </a:lnTo>
                  <a:cubicBezTo>
                    <a:pt x="0" y="905144"/>
                    <a:pt x="1616" y="873405"/>
                    <a:pt x="4804" y="842124"/>
                  </a:cubicBezTo>
                  <a:lnTo>
                    <a:pt x="226910" y="773105"/>
                  </a:lnTo>
                  <a:cubicBezTo>
                    <a:pt x="242653" y="694189"/>
                    <a:pt x="273608" y="618908"/>
                    <a:pt x="319342" y="551905"/>
                  </a:cubicBezTo>
                  <a:lnTo>
                    <a:pt x="212809" y="349309"/>
                  </a:lnTo>
                  <a:cubicBezTo>
                    <a:pt x="250354" y="296325"/>
                    <a:pt x="296325" y="250354"/>
                    <a:pt x="349309" y="212809"/>
                  </a:cubicBezTo>
                  <a:close/>
                </a:path>
              </a:pathLst>
            </a:custGeom>
            <a:gradFill flip="none" rotWithShape="1">
              <a:gsLst>
                <a:gs pos="0">
                  <a:schemeClr val="tx2">
                    <a:lumMod val="60000"/>
                    <a:lumOff val="40000"/>
                  </a:schemeClr>
                </a:gs>
                <a:gs pos="100000">
                  <a:schemeClr val="accent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30" name="8-Point Star 18"/>
            <p:cNvSpPr/>
            <p:nvPr/>
          </p:nvSpPr>
          <p:spPr>
            <a:xfrm rot="1200000">
              <a:off x="4758995" y="1408628"/>
              <a:ext cx="1793173" cy="1809385"/>
            </a:xfrm>
            <a:custGeom>
              <a:avLst/>
              <a:gdLst/>
              <a:ahLst/>
              <a:cxnLst/>
              <a:rect l="l" t="t" r="r" b="b"/>
              <a:pathLst>
                <a:path w="1793173" h="1809385">
                  <a:moveTo>
                    <a:pt x="540264" y="10286"/>
                  </a:moveTo>
                  <a:lnTo>
                    <a:pt x="683581" y="0"/>
                  </a:lnTo>
                  <a:cubicBezTo>
                    <a:pt x="732193" y="0"/>
                    <a:pt x="780076" y="3126"/>
                    <a:pt x="826897" y="10287"/>
                  </a:cubicBezTo>
                  <a:lnTo>
                    <a:pt x="905875" y="255572"/>
                  </a:lnTo>
                  <a:cubicBezTo>
                    <a:pt x="985136" y="273260"/>
                    <a:pt x="1060829" y="304512"/>
                    <a:pt x="1129415" y="348963"/>
                  </a:cubicBezTo>
                  <a:lnTo>
                    <a:pt x="1359444" y="230987"/>
                  </a:lnTo>
                  <a:cubicBezTo>
                    <a:pt x="1436234" y="288678"/>
                    <a:pt x="1504495" y="356940"/>
                    <a:pt x="1562186" y="433730"/>
                  </a:cubicBezTo>
                  <a:lnTo>
                    <a:pt x="1445926" y="660414"/>
                  </a:lnTo>
                  <a:cubicBezTo>
                    <a:pt x="1449583" y="665192"/>
                    <a:pt x="1452574" y="670389"/>
                    <a:pt x="1455519" y="675628"/>
                  </a:cubicBezTo>
                  <a:cubicBezTo>
                    <a:pt x="1493688" y="743524"/>
                    <a:pt x="1521942" y="814300"/>
                    <a:pt x="1537074" y="887129"/>
                  </a:cubicBezTo>
                  <a:lnTo>
                    <a:pt x="1782887" y="966278"/>
                  </a:lnTo>
                  <a:cubicBezTo>
                    <a:pt x="1790047" y="1013098"/>
                    <a:pt x="1793174" y="1060981"/>
                    <a:pt x="1793173" y="1109593"/>
                  </a:cubicBezTo>
                  <a:cubicBezTo>
                    <a:pt x="1793174" y="1158206"/>
                    <a:pt x="1790047" y="1206089"/>
                    <a:pt x="1782887" y="1252909"/>
                  </a:cubicBezTo>
                  <a:lnTo>
                    <a:pt x="1537604" y="1331887"/>
                  </a:lnTo>
                  <a:cubicBezTo>
                    <a:pt x="1519916" y="1411149"/>
                    <a:pt x="1488663" y="1486842"/>
                    <a:pt x="1444212" y="1555429"/>
                  </a:cubicBezTo>
                  <a:lnTo>
                    <a:pt x="1562186" y="1785457"/>
                  </a:lnTo>
                  <a:lnTo>
                    <a:pt x="1541415" y="1809385"/>
                  </a:lnTo>
                  <a:cubicBezTo>
                    <a:pt x="1282525" y="1763268"/>
                    <a:pt x="1028742" y="1654791"/>
                    <a:pt x="802157" y="1490156"/>
                  </a:cubicBezTo>
                  <a:cubicBezTo>
                    <a:pt x="965712" y="1441296"/>
                    <a:pt x="1084035" y="1289263"/>
                    <a:pt x="1084035" y="1109593"/>
                  </a:cubicBezTo>
                  <a:cubicBezTo>
                    <a:pt x="1084035" y="888428"/>
                    <a:pt x="904746" y="709138"/>
                    <a:pt x="683580" y="709138"/>
                  </a:cubicBezTo>
                  <a:cubicBezTo>
                    <a:pt x="508801" y="709138"/>
                    <a:pt x="360173" y="821108"/>
                    <a:pt x="307122" y="977792"/>
                  </a:cubicBezTo>
                  <a:cubicBezTo>
                    <a:pt x="149161" y="745008"/>
                    <a:pt x="47166" y="492202"/>
                    <a:pt x="0" y="237686"/>
                  </a:cubicBezTo>
                  <a:cubicBezTo>
                    <a:pt x="2290" y="235086"/>
                    <a:pt x="4999" y="233030"/>
                    <a:pt x="7717" y="230988"/>
                  </a:cubicBezTo>
                  <a:lnTo>
                    <a:pt x="234405" y="347249"/>
                  </a:lnTo>
                  <a:cubicBezTo>
                    <a:pt x="239180" y="343592"/>
                    <a:pt x="244378" y="340602"/>
                    <a:pt x="249617" y="337656"/>
                  </a:cubicBezTo>
                  <a:cubicBezTo>
                    <a:pt x="317512" y="299488"/>
                    <a:pt x="388287" y="271234"/>
                    <a:pt x="461115" y="256103"/>
                  </a:cubicBezTo>
                  <a:close/>
                </a:path>
              </a:pathLst>
            </a:custGeom>
            <a:gradFill flip="none" rotWithShape="1">
              <a:gsLst>
                <a:gs pos="0">
                  <a:schemeClr val="bg1">
                    <a:alpha val="10000"/>
                  </a:schemeClr>
                </a:gs>
                <a:gs pos="100000">
                  <a:schemeClr val="bg1">
                    <a:alpha val="40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38" name="Group 37"/>
          <p:cNvGrpSpPr>
            <a:grpSpLocks noChangeAspect="1"/>
          </p:cNvGrpSpPr>
          <p:nvPr/>
        </p:nvGrpSpPr>
        <p:grpSpPr>
          <a:xfrm rot="20982165" flipH="1">
            <a:off x="4111057" y="1225119"/>
            <a:ext cx="2118976" cy="2065701"/>
            <a:chOff x="4275748" y="1323417"/>
            <a:chExt cx="2276420" cy="2219186"/>
          </a:xfrm>
          <a:effectLst>
            <a:outerShdw blurRad="63500" sx="102000" sy="102000" algn="ctr" rotWithShape="0">
              <a:prstClr val="black">
                <a:alpha val="40000"/>
              </a:prstClr>
            </a:outerShdw>
          </a:effectLst>
        </p:grpSpPr>
        <p:sp>
          <p:nvSpPr>
            <p:cNvPr id="39" name="8-Point Star 18"/>
            <p:cNvSpPr/>
            <p:nvPr/>
          </p:nvSpPr>
          <p:spPr>
            <a:xfrm rot="1200000">
              <a:off x="4275748" y="1323417"/>
              <a:ext cx="2219186" cy="2219186"/>
            </a:xfrm>
            <a:custGeom>
              <a:avLst/>
              <a:gdLst/>
              <a:ahLst/>
              <a:cxnLst/>
              <a:rect l="l" t="t" r="r" b="b"/>
              <a:pathLst>
                <a:path w="3040380" h="3040380">
                  <a:moveTo>
                    <a:pt x="1520190" y="971550"/>
                  </a:moveTo>
                  <a:cubicBezTo>
                    <a:pt x="1217184" y="971550"/>
                    <a:pt x="971550" y="1217184"/>
                    <a:pt x="971550" y="1520190"/>
                  </a:cubicBezTo>
                  <a:cubicBezTo>
                    <a:pt x="971550" y="1823196"/>
                    <a:pt x="1217184" y="2068830"/>
                    <a:pt x="1520190" y="2068830"/>
                  </a:cubicBezTo>
                  <a:cubicBezTo>
                    <a:pt x="1823196" y="2068830"/>
                    <a:pt x="2068830" y="1823196"/>
                    <a:pt x="2068830" y="1520190"/>
                  </a:cubicBezTo>
                  <a:cubicBezTo>
                    <a:pt x="2068830" y="1217184"/>
                    <a:pt x="1823196" y="971550"/>
                    <a:pt x="1520190" y="971550"/>
                  </a:cubicBezTo>
                  <a:close/>
                  <a:moveTo>
                    <a:pt x="1520190" y="0"/>
                  </a:moveTo>
                  <a:cubicBezTo>
                    <a:pt x="1586792" y="0"/>
                    <a:pt x="1652393" y="4283"/>
                    <a:pt x="1716539" y="14094"/>
                  </a:cubicBezTo>
                  <a:lnTo>
                    <a:pt x="1824743" y="350145"/>
                  </a:lnTo>
                  <a:cubicBezTo>
                    <a:pt x="1933334" y="374378"/>
                    <a:pt x="2037036" y="417195"/>
                    <a:pt x="2131002" y="478094"/>
                  </a:cubicBezTo>
                  <a:lnTo>
                    <a:pt x="2446152" y="316463"/>
                  </a:lnTo>
                  <a:cubicBezTo>
                    <a:pt x="2551357" y="395501"/>
                    <a:pt x="2644879" y="489023"/>
                    <a:pt x="2723917" y="594229"/>
                  </a:cubicBezTo>
                  <a:lnTo>
                    <a:pt x="2564636" y="904796"/>
                  </a:lnTo>
                  <a:cubicBezTo>
                    <a:pt x="2569646" y="911341"/>
                    <a:pt x="2573744" y="918462"/>
                    <a:pt x="2577779" y="925640"/>
                  </a:cubicBezTo>
                  <a:cubicBezTo>
                    <a:pt x="2630072" y="1018660"/>
                    <a:pt x="2668781" y="1115626"/>
                    <a:pt x="2689512" y="1215405"/>
                  </a:cubicBezTo>
                  <a:lnTo>
                    <a:pt x="3026287" y="1323842"/>
                  </a:lnTo>
                  <a:cubicBezTo>
                    <a:pt x="3036097" y="1387988"/>
                    <a:pt x="3040380" y="1453589"/>
                    <a:pt x="3040380" y="1520190"/>
                  </a:cubicBezTo>
                  <a:cubicBezTo>
                    <a:pt x="3040380" y="1586792"/>
                    <a:pt x="3036097" y="1652393"/>
                    <a:pt x="3026287" y="1716539"/>
                  </a:cubicBezTo>
                  <a:lnTo>
                    <a:pt x="2690239" y="1824742"/>
                  </a:lnTo>
                  <a:cubicBezTo>
                    <a:pt x="2666005" y="1933335"/>
                    <a:pt x="2623188" y="2037037"/>
                    <a:pt x="2562287" y="2131005"/>
                  </a:cubicBezTo>
                  <a:lnTo>
                    <a:pt x="2723917" y="2446152"/>
                  </a:lnTo>
                  <a:cubicBezTo>
                    <a:pt x="2644879" y="2551357"/>
                    <a:pt x="2551357" y="2644879"/>
                    <a:pt x="2446151" y="2723917"/>
                  </a:cubicBezTo>
                  <a:lnTo>
                    <a:pt x="2135585" y="2564637"/>
                  </a:lnTo>
                  <a:cubicBezTo>
                    <a:pt x="2129042" y="2569647"/>
                    <a:pt x="2121921" y="2573744"/>
                    <a:pt x="2114744" y="2577779"/>
                  </a:cubicBezTo>
                  <a:cubicBezTo>
                    <a:pt x="2021723" y="2630072"/>
                    <a:pt x="1924755" y="2668781"/>
                    <a:pt x="1824976" y="2689511"/>
                  </a:cubicBezTo>
                  <a:lnTo>
                    <a:pt x="1716539" y="3026287"/>
                  </a:lnTo>
                  <a:cubicBezTo>
                    <a:pt x="1652393" y="3036097"/>
                    <a:pt x="1586792" y="3040380"/>
                    <a:pt x="1520190" y="3040380"/>
                  </a:cubicBezTo>
                  <a:cubicBezTo>
                    <a:pt x="1453589" y="3040380"/>
                    <a:pt x="1387987" y="3036097"/>
                    <a:pt x="1323841" y="3026287"/>
                  </a:cubicBezTo>
                  <a:lnTo>
                    <a:pt x="1215638" y="2690237"/>
                  </a:lnTo>
                  <a:cubicBezTo>
                    <a:pt x="1107045" y="2666005"/>
                    <a:pt x="1003344" y="2623186"/>
                    <a:pt x="909378" y="2562286"/>
                  </a:cubicBezTo>
                  <a:lnTo>
                    <a:pt x="594229" y="2723917"/>
                  </a:lnTo>
                  <a:cubicBezTo>
                    <a:pt x="489023" y="2644879"/>
                    <a:pt x="395501" y="2551357"/>
                    <a:pt x="316463" y="2446152"/>
                  </a:cubicBezTo>
                  <a:lnTo>
                    <a:pt x="475745" y="2135582"/>
                  </a:lnTo>
                  <a:cubicBezTo>
                    <a:pt x="470736" y="2129039"/>
                    <a:pt x="466639" y="2121919"/>
                    <a:pt x="462604" y="2114742"/>
                  </a:cubicBezTo>
                  <a:cubicBezTo>
                    <a:pt x="410311" y="2021723"/>
                    <a:pt x="371603" y="1924756"/>
                    <a:pt x="350872" y="1824977"/>
                  </a:cubicBezTo>
                  <a:lnTo>
                    <a:pt x="14094" y="1716539"/>
                  </a:lnTo>
                  <a:cubicBezTo>
                    <a:pt x="4283" y="1652393"/>
                    <a:pt x="0" y="1586792"/>
                    <a:pt x="0" y="1520190"/>
                  </a:cubicBezTo>
                  <a:cubicBezTo>
                    <a:pt x="0" y="1453589"/>
                    <a:pt x="4283" y="1387988"/>
                    <a:pt x="14093" y="1323841"/>
                  </a:cubicBezTo>
                  <a:lnTo>
                    <a:pt x="350147" y="1215637"/>
                  </a:lnTo>
                  <a:cubicBezTo>
                    <a:pt x="374379" y="1107046"/>
                    <a:pt x="417197" y="1003347"/>
                    <a:pt x="478096" y="909381"/>
                  </a:cubicBezTo>
                  <a:lnTo>
                    <a:pt x="316464" y="594228"/>
                  </a:lnTo>
                  <a:cubicBezTo>
                    <a:pt x="395501" y="489023"/>
                    <a:pt x="489023" y="395501"/>
                    <a:pt x="594229" y="316463"/>
                  </a:cubicBezTo>
                  <a:lnTo>
                    <a:pt x="904800" y="475746"/>
                  </a:lnTo>
                  <a:cubicBezTo>
                    <a:pt x="911343" y="470736"/>
                    <a:pt x="918463" y="466639"/>
                    <a:pt x="925641" y="462604"/>
                  </a:cubicBezTo>
                  <a:cubicBezTo>
                    <a:pt x="1018661" y="410311"/>
                    <a:pt x="1115626" y="371603"/>
                    <a:pt x="1215403" y="350873"/>
                  </a:cubicBezTo>
                  <a:lnTo>
                    <a:pt x="1323841" y="14093"/>
                  </a:lnTo>
                  <a:cubicBezTo>
                    <a:pt x="1387988" y="4283"/>
                    <a:pt x="1453589" y="0"/>
                    <a:pt x="152019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40" name="8-Point Star 6"/>
            <p:cNvSpPr>
              <a:spLocks noChangeAspect="1"/>
            </p:cNvSpPr>
            <p:nvPr/>
          </p:nvSpPr>
          <p:spPr>
            <a:xfrm rot="1200000">
              <a:off x="4317462" y="1365131"/>
              <a:ext cx="2135758" cy="2135758"/>
            </a:xfrm>
            <a:custGeom>
              <a:avLst/>
              <a:gdLst/>
              <a:ahLst/>
              <a:cxnLst/>
              <a:rect l="l" t="t" r="r" b="b"/>
              <a:pathLst>
                <a:path w="1874520" h="1874520">
                  <a:moveTo>
                    <a:pt x="739496" y="595923"/>
                  </a:moveTo>
                  <a:cubicBezTo>
                    <a:pt x="550981" y="705145"/>
                    <a:pt x="486701" y="946509"/>
                    <a:pt x="595923" y="1135024"/>
                  </a:cubicBezTo>
                  <a:cubicBezTo>
                    <a:pt x="705145" y="1323539"/>
                    <a:pt x="946509" y="1387819"/>
                    <a:pt x="1135024" y="1278597"/>
                  </a:cubicBezTo>
                  <a:cubicBezTo>
                    <a:pt x="1323539" y="1169375"/>
                    <a:pt x="1387819" y="928011"/>
                    <a:pt x="1278597" y="739496"/>
                  </a:cubicBezTo>
                  <a:cubicBezTo>
                    <a:pt x="1169375" y="550981"/>
                    <a:pt x="928011" y="486701"/>
                    <a:pt x="739496" y="595923"/>
                  </a:cubicBezTo>
                  <a:close/>
                  <a:moveTo>
                    <a:pt x="349309" y="212809"/>
                  </a:moveTo>
                  <a:lnTo>
                    <a:pt x="549487" y="318071"/>
                  </a:lnTo>
                  <a:cubicBezTo>
                    <a:pt x="558730" y="311181"/>
                    <a:pt x="568662" y="305287"/>
                    <a:pt x="578782" y="299598"/>
                  </a:cubicBezTo>
                  <a:cubicBezTo>
                    <a:pt x="640907" y="264673"/>
                    <a:pt x="705951" y="239798"/>
                    <a:pt x="772822" y="227822"/>
                  </a:cubicBezTo>
                  <a:lnTo>
                    <a:pt x="842125" y="4804"/>
                  </a:lnTo>
                  <a:lnTo>
                    <a:pt x="937260" y="0"/>
                  </a:lnTo>
                  <a:cubicBezTo>
                    <a:pt x="969377" y="0"/>
                    <a:pt x="1001116" y="1615"/>
                    <a:pt x="1032398" y="4804"/>
                  </a:cubicBezTo>
                  <a:lnTo>
                    <a:pt x="1101417" y="226909"/>
                  </a:lnTo>
                  <a:cubicBezTo>
                    <a:pt x="1180333" y="242653"/>
                    <a:pt x="1255615" y="273607"/>
                    <a:pt x="1322618" y="319342"/>
                  </a:cubicBezTo>
                  <a:lnTo>
                    <a:pt x="1525213" y="212810"/>
                  </a:lnTo>
                  <a:cubicBezTo>
                    <a:pt x="1578197" y="250355"/>
                    <a:pt x="1624168" y="296326"/>
                    <a:pt x="1661713" y="349310"/>
                  </a:cubicBezTo>
                  <a:lnTo>
                    <a:pt x="1556452" y="549486"/>
                  </a:lnTo>
                  <a:cubicBezTo>
                    <a:pt x="1563341" y="558729"/>
                    <a:pt x="1569235" y="568662"/>
                    <a:pt x="1574924" y="578781"/>
                  </a:cubicBezTo>
                  <a:cubicBezTo>
                    <a:pt x="1609849" y="640906"/>
                    <a:pt x="1634724" y="705951"/>
                    <a:pt x="1646701" y="772822"/>
                  </a:cubicBezTo>
                  <a:lnTo>
                    <a:pt x="1869716" y="842124"/>
                  </a:lnTo>
                  <a:lnTo>
                    <a:pt x="1874520" y="937260"/>
                  </a:lnTo>
                  <a:cubicBezTo>
                    <a:pt x="1874520" y="969377"/>
                    <a:pt x="1872905" y="1001117"/>
                    <a:pt x="1869716" y="1032399"/>
                  </a:cubicBezTo>
                  <a:lnTo>
                    <a:pt x="1647613" y="1101417"/>
                  </a:lnTo>
                  <a:cubicBezTo>
                    <a:pt x="1631869" y="1180333"/>
                    <a:pt x="1600915" y="1255615"/>
                    <a:pt x="1555180" y="1322618"/>
                  </a:cubicBezTo>
                  <a:lnTo>
                    <a:pt x="1661712" y="1525211"/>
                  </a:lnTo>
                  <a:cubicBezTo>
                    <a:pt x="1624167" y="1578195"/>
                    <a:pt x="1578196" y="1624166"/>
                    <a:pt x="1525211" y="1661712"/>
                  </a:cubicBezTo>
                  <a:lnTo>
                    <a:pt x="1325036" y="1556451"/>
                  </a:lnTo>
                  <a:cubicBezTo>
                    <a:pt x="1315793" y="1563341"/>
                    <a:pt x="1305860" y="1569235"/>
                    <a:pt x="1295741" y="1574924"/>
                  </a:cubicBezTo>
                  <a:cubicBezTo>
                    <a:pt x="1233616" y="1609849"/>
                    <a:pt x="1168571" y="1634724"/>
                    <a:pt x="1101700" y="1646700"/>
                  </a:cubicBezTo>
                  <a:lnTo>
                    <a:pt x="1032398" y="1869716"/>
                  </a:lnTo>
                  <a:lnTo>
                    <a:pt x="937260" y="1874520"/>
                  </a:lnTo>
                  <a:cubicBezTo>
                    <a:pt x="905144" y="1874520"/>
                    <a:pt x="873405" y="1872905"/>
                    <a:pt x="842124" y="1869716"/>
                  </a:cubicBezTo>
                  <a:lnTo>
                    <a:pt x="773105" y="1647612"/>
                  </a:lnTo>
                  <a:cubicBezTo>
                    <a:pt x="694189" y="1631869"/>
                    <a:pt x="618908" y="1600914"/>
                    <a:pt x="551905" y="1555180"/>
                  </a:cubicBezTo>
                  <a:lnTo>
                    <a:pt x="349310" y="1661713"/>
                  </a:lnTo>
                  <a:cubicBezTo>
                    <a:pt x="296326" y="1624168"/>
                    <a:pt x="250355" y="1578197"/>
                    <a:pt x="212810" y="1525212"/>
                  </a:cubicBezTo>
                  <a:lnTo>
                    <a:pt x="318071" y="1325035"/>
                  </a:lnTo>
                  <a:cubicBezTo>
                    <a:pt x="311181" y="1315792"/>
                    <a:pt x="305287" y="1305860"/>
                    <a:pt x="299598" y="1295740"/>
                  </a:cubicBezTo>
                  <a:cubicBezTo>
                    <a:pt x="264673" y="1233616"/>
                    <a:pt x="239799" y="1168571"/>
                    <a:pt x="227822" y="1101700"/>
                  </a:cubicBezTo>
                  <a:lnTo>
                    <a:pt x="4804" y="1032398"/>
                  </a:lnTo>
                  <a:lnTo>
                    <a:pt x="0" y="937260"/>
                  </a:lnTo>
                  <a:cubicBezTo>
                    <a:pt x="0" y="905144"/>
                    <a:pt x="1616" y="873405"/>
                    <a:pt x="4804" y="842124"/>
                  </a:cubicBezTo>
                  <a:lnTo>
                    <a:pt x="226910" y="773105"/>
                  </a:lnTo>
                  <a:cubicBezTo>
                    <a:pt x="242653" y="694189"/>
                    <a:pt x="273608" y="618908"/>
                    <a:pt x="319342" y="551905"/>
                  </a:cubicBezTo>
                  <a:lnTo>
                    <a:pt x="212809" y="349309"/>
                  </a:lnTo>
                  <a:cubicBezTo>
                    <a:pt x="250354" y="296325"/>
                    <a:pt x="296325" y="250354"/>
                    <a:pt x="349309" y="212809"/>
                  </a:cubicBezTo>
                  <a:close/>
                </a:path>
              </a:pathLst>
            </a:custGeom>
            <a:gradFill flip="none" rotWithShape="1">
              <a:gsLst>
                <a:gs pos="0">
                  <a:schemeClr val="tx2">
                    <a:lumMod val="60000"/>
                    <a:lumOff val="40000"/>
                  </a:schemeClr>
                </a:gs>
                <a:gs pos="100000">
                  <a:schemeClr val="accent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41" name="8-Point Star 18"/>
            <p:cNvSpPr/>
            <p:nvPr/>
          </p:nvSpPr>
          <p:spPr>
            <a:xfrm rot="1200000">
              <a:off x="4758995" y="1408628"/>
              <a:ext cx="1793173" cy="1809385"/>
            </a:xfrm>
            <a:custGeom>
              <a:avLst/>
              <a:gdLst/>
              <a:ahLst/>
              <a:cxnLst/>
              <a:rect l="l" t="t" r="r" b="b"/>
              <a:pathLst>
                <a:path w="1793173" h="1809385">
                  <a:moveTo>
                    <a:pt x="540264" y="10286"/>
                  </a:moveTo>
                  <a:lnTo>
                    <a:pt x="683581" y="0"/>
                  </a:lnTo>
                  <a:cubicBezTo>
                    <a:pt x="732193" y="0"/>
                    <a:pt x="780076" y="3126"/>
                    <a:pt x="826897" y="10287"/>
                  </a:cubicBezTo>
                  <a:lnTo>
                    <a:pt x="905875" y="255572"/>
                  </a:lnTo>
                  <a:cubicBezTo>
                    <a:pt x="985136" y="273260"/>
                    <a:pt x="1060829" y="304512"/>
                    <a:pt x="1129415" y="348963"/>
                  </a:cubicBezTo>
                  <a:lnTo>
                    <a:pt x="1359444" y="230987"/>
                  </a:lnTo>
                  <a:cubicBezTo>
                    <a:pt x="1436234" y="288678"/>
                    <a:pt x="1504495" y="356940"/>
                    <a:pt x="1562186" y="433730"/>
                  </a:cubicBezTo>
                  <a:lnTo>
                    <a:pt x="1445926" y="660414"/>
                  </a:lnTo>
                  <a:cubicBezTo>
                    <a:pt x="1449583" y="665192"/>
                    <a:pt x="1452574" y="670389"/>
                    <a:pt x="1455519" y="675628"/>
                  </a:cubicBezTo>
                  <a:cubicBezTo>
                    <a:pt x="1493688" y="743524"/>
                    <a:pt x="1521942" y="814300"/>
                    <a:pt x="1537074" y="887129"/>
                  </a:cubicBezTo>
                  <a:lnTo>
                    <a:pt x="1782887" y="966278"/>
                  </a:lnTo>
                  <a:cubicBezTo>
                    <a:pt x="1790047" y="1013098"/>
                    <a:pt x="1793174" y="1060981"/>
                    <a:pt x="1793173" y="1109593"/>
                  </a:cubicBezTo>
                  <a:cubicBezTo>
                    <a:pt x="1793174" y="1158206"/>
                    <a:pt x="1790047" y="1206089"/>
                    <a:pt x="1782887" y="1252909"/>
                  </a:cubicBezTo>
                  <a:lnTo>
                    <a:pt x="1537604" y="1331887"/>
                  </a:lnTo>
                  <a:cubicBezTo>
                    <a:pt x="1519916" y="1411149"/>
                    <a:pt x="1488663" y="1486842"/>
                    <a:pt x="1444212" y="1555429"/>
                  </a:cubicBezTo>
                  <a:lnTo>
                    <a:pt x="1562186" y="1785457"/>
                  </a:lnTo>
                  <a:lnTo>
                    <a:pt x="1541415" y="1809385"/>
                  </a:lnTo>
                  <a:cubicBezTo>
                    <a:pt x="1282525" y="1763268"/>
                    <a:pt x="1028742" y="1654791"/>
                    <a:pt x="802157" y="1490156"/>
                  </a:cubicBezTo>
                  <a:cubicBezTo>
                    <a:pt x="965712" y="1441296"/>
                    <a:pt x="1084035" y="1289263"/>
                    <a:pt x="1084035" y="1109593"/>
                  </a:cubicBezTo>
                  <a:cubicBezTo>
                    <a:pt x="1084035" y="888428"/>
                    <a:pt x="904746" y="709138"/>
                    <a:pt x="683580" y="709138"/>
                  </a:cubicBezTo>
                  <a:cubicBezTo>
                    <a:pt x="508801" y="709138"/>
                    <a:pt x="360173" y="821108"/>
                    <a:pt x="307122" y="977792"/>
                  </a:cubicBezTo>
                  <a:cubicBezTo>
                    <a:pt x="149161" y="745008"/>
                    <a:pt x="47166" y="492202"/>
                    <a:pt x="0" y="237686"/>
                  </a:cubicBezTo>
                  <a:cubicBezTo>
                    <a:pt x="2290" y="235086"/>
                    <a:pt x="4999" y="233030"/>
                    <a:pt x="7717" y="230988"/>
                  </a:cubicBezTo>
                  <a:lnTo>
                    <a:pt x="234405" y="347249"/>
                  </a:lnTo>
                  <a:cubicBezTo>
                    <a:pt x="239180" y="343592"/>
                    <a:pt x="244378" y="340602"/>
                    <a:pt x="249617" y="337656"/>
                  </a:cubicBezTo>
                  <a:cubicBezTo>
                    <a:pt x="317512" y="299488"/>
                    <a:pt x="388287" y="271234"/>
                    <a:pt x="461115" y="256103"/>
                  </a:cubicBezTo>
                  <a:close/>
                </a:path>
              </a:pathLst>
            </a:custGeom>
            <a:gradFill flip="none" rotWithShape="1">
              <a:gsLst>
                <a:gs pos="0">
                  <a:schemeClr val="bg1">
                    <a:alpha val="10000"/>
                  </a:schemeClr>
                </a:gs>
                <a:gs pos="100000">
                  <a:schemeClr val="bg1">
                    <a:alpha val="40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51" name="Group 50"/>
          <p:cNvGrpSpPr>
            <a:grpSpLocks noChangeAspect="1"/>
          </p:cNvGrpSpPr>
          <p:nvPr/>
        </p:nvGrpSpPr>
        <p:grpSpPr>
          <a:xfrm rot="20982165" flipH="1">
            <a:off x="6065846" y="1378784"/>
            <a:ext cx="2118976" cy="2065701"/>
            <a:chOff x="4275748" y="1323417"/>
            <a:chExt cx="2276420" cy="2219186"/>
          </a:xfrm>
          <a:effectLst>
            <a:outerShdw blurRad="63500" sx="102000" sy="102000" algn="ctr" rotWithShape="0">
              <a:prstClr val="black">
                <a:alpha val="40000"/>
              </a:prstClr>
            </a:outerShdw>
          </a:effectLst>
        </p:grpSpPr>
        <p:sp>
          <p:nvSpPr>
            <p:cNvPr id="52" name="8-Point Star 18"/>
            <p:cNvSpPr/>
            <p:nvPr/>
          </p:nvSpPr>
          <p:spPr>
            <a:xfrm rot="1200000">
              <a:off x="4275748" y="1323417"/>
              <a:ext cx="2219186" cy="2219186"/>
            </a:xfrm>
            <a:custGeom>
              <a:avLst/>
              <a:gdLst/>
              <a:ahLst/>
              <a:cxnLst/>
              <a:rect l="l" t="t" r="r" b="b"/>
              <a:pathLst>
                <a:path w="3040380" h="3040380">
                  <a:moveTo>
                    <a:pt x="1520190" y="971550"/>
                  </a:moveTo>
                  <a:cubicBezTo>
                    <a:pt x="1217184" y="971550"/>
                    <a:pt x="971550" y="1217184"/>
                    <a:pt x="971550" y="1520190"/>
                  </a:cubicBezTo>
                  <a:cubicBezTo>
                    <a:pt x="971550" y="1823196"/>
                    <a:pt x="1217184" y="2068830"/>
                    <a:pt x="1520190" y="2068830"/>
                  </a:cubicBezTo>
                  <a:cubicBezTo>
                    <a:pt x="1823196" y="2068830"/>
                    <a:pt x="2068830" y="1823196"/>
                    <a:pt x="2068830" y="1520190"/>
                  </a:cubicBezTo>
                  <a:cubicBezTo>
                    <a:pt x="2068830" y="1217184"/>
                    <a:pt x="1823196" y="971550"/>
                    <a:pt x="1520190" y="971550"/>
                  </a:cubicBezTo>
                  <a:close/>
                  <a:moveTo>
                    <a:pt x="1520190" y="0"/>
                  </a:moveTo>
                  <a:cubicBezTo>
                    <a:pt x="1586792" y="0"/>
                    <a:pt x="1652393" y="4283"/>
                    <a:pt x="1716539" y="14094"/>
                  </a:cubicBezTo>
                  <a:lnTo>
                    <a:pt x="1824743" y="350145"/>
                  </a:lnTo>
                  <a:cubicBezTo>
                    <a:pt x="1933334" y="374378"/>
                    <a:pt x="2037036" y="417195"/>
                    <a:pt x="2131002" y="478094"/>
                  </a:cubicBezTo>
                  <a:lnTo>
                    <a:pt x="2446152" y="316463"/>
                  </a:lnTo>
                  <a:cubicBezTo>
                    <a:pt x="2551357" y="395501"/>
                    <a:pt x="2644879" y="489023"/>
                    <a:pt x="2723917" y="594229"/>
                  </a:cubicBezTo>
                  <a:lnTo>
                    <a:pt x="2564636" y="904796"/>
                  </a:lnTo>
                  <a:cubicBezTo>
                    <a:pt x="2569646" y="911341"/>
                    <a:pt x="2573744" y="918462"/>
                    <a:pt x="2577779" y="925640"/>
                  </a:cubicBezTo>
                  <a:cubicBezTo>
                    <a:pt x="2630072" y="1018660"/>
                    <a:pt x="2668781" y="1115626"/>
                    <a:pt x="2689512" y="1215405"/>
                  </a:cubicBezTo>
                  <a:lnTo>
                    <a:pt x="3026287" y="1323842"/>
                  </a:lnTo>
                  <a:cubicBezTo>
                    <a:pt x="3036097" y="1387988"/>
                    <a:pt x="3040380" y="1453589"/>
                    <a:pt x="3040380" y="1520190"/>
                  </a:cubicBezTo>
                  <a:cubicBezTo>
                    <a:pt x="3040380" y="1586792"/>
                    <a:pt x="3036097" y="1652393"/>
                    <a:pt x="3026287" y="1716539"/>
                  </a:cubicBezTo>
                  <a:lnTo>
                    <a:pt x="2690239" y="1824742"/>
                  </a:lnTo>
                  <a:cubicBezTo>
                    <a:pt x="2666005" y="1933335"/>
                    <a:pt x="2623188" y="2037037"/>
                    <a:pt x="2562287" y="2131005"/>
                  </a:cubicBezTo>
                  <a:lnTo>
                    <a:pt x="2723917" y="2446152"/>
                  </a:lnTo>
                  <a:cubicBezTo>
                    <a:pt x="2644879" y="2551357"/>
                    <a:pt x="2551357" y="2644879"/>
                    <a:pt x="2446151" y="2723917"/>
                  </a:cubicBezTo>
                  <a:lnTo>
                    <a:pt x="2135585" y="2564637"/>
                  </a:lnTo>
                  <a:cubicBezTo>
                    <a:pt x="2129042" y="2569647"/>
                    <a:pt x="2121921" y="2573744"/>
                    <a:pt x="2114744" y="2577779"/>
                  </a:cubicBezTo>
                  <a:cubicBezTo>
                    <a:pt x="2021723" y="2630072"/>
                    <a:pt x="1924755" y="2668781"/>
                    <a:pt x="1824976" y="2689511"/>
                  </a:cubicBezTo>
                  <a:lnTo>
                    <a:pt x="1716539" y="3026287"/>
                  </a:lnTo>
                  <a:cubicBezTo>
                    <a:pt x="1652393" y="3036097"/>
                    <a:pt x="1586792" y="3040380"/>
                    <a:pt x="1520190" y="3040380"/>
                  </a:cubicBezTo>
                  <a:cubicBezTo>
                    <a:pt x="1453589" y="3040380"/>
                    <a:pt x="1387987" y="3036097"/>
                    <a:pt x="1323841" y="3026287"/>
                  </a:cubicBezTo>
                  <a:lnTo>
                    <a:pt x="1215638" y="2690237"/>
                  </a:lnTo>
                  <a:cubicBezTo>
                    <a:pt x="1107045" y="2666005"/>
                    <a:pt x="1003344" y="2623186"/>
                    <a:pt x="909378" y="2562286"/>
                  </a:cubicBezTo>
                  <a:lnTo>
                    <a:pt x="594229" y="2723917"/>
                  </a:lnTo>
                  <a:cubicBezTo>
                    <a:pt x="489023" y="2644879"/>
                    <a:pt x="395501" y="2551357"/>
                    <a:pt x="316463" y="2446152"/>
                  </a:cubicBezTo>
                  <a:lnTo>
                    <a:pt x="475745" y="2135582"/>
                  </a:lnTo>
                  <a:cubicBezTo>
                    <a:pt x="470736" y="2129039"/>
                    <a:pt x="466639" y="2121919"/>
                    <a:pt x="462604" y="2114742"/>
                  </a:cubicBezTo>
                  <a:cubicBezTo>
                    <a:pt x="410311" y="2021723"/>
                    <a:pt x="371603" y="1924756"/>
                    <a:pt x="350872" y="1824977"/>
                  </a:cubicBezTo>
                  <a:lnTo>
                    <a:pt x="14094" y="1716539"/>
                  </a:lnTo>
                  <a:cubicBezTo>
                    <a:pt x="4283" y="1652393"/>
                    <a:pt x="0" y="1586792"/>
                    <a:pt x="0" y="1520190"/>
                  </a:cubicBezTo>
                  <a:cubicBezTo>
                    <a:pt x="0" y="1453589"/>
                    <a:pt x="4283" y="1387988"/>
                    <a:pt x="14093" y="1323841"/>
                  </a:cubicBezTo>
                  <a:lnTo>
                    <a:pt x="350147" y="1215637"/>
                  </a:lnTo>
                  <a:cubicBezTo>
                    <a:pt x="374379" y="1107046"/>
                    <a:pt x="417197" y="1003347"/>
                    <a:pt x="478096" y="909381"/>
                  </a:cubicBezTo>
                  <a:lnTo>
                    <a:pt x="316464" y="594228"/>
                  </a:lnTo>
                  <a:cubicBezTo>
                    <a:pt x="395501" y="489023"/>
                    <a:pt x="489023" y="395501"/>
                    <a:pt x="594229" y="316463"/>
                  </a:cubicBezTo>
                  <a:lnTo>
                    <a:pt x="904800" y="475746"/>
                  </a:lnTo>
                  <a:cubicBezTo>
                    <a:pt x="911343" y="470736"/>
                    <a:pt x="918463" y="466639"/>
                    <a:pt x="925641" y="462604"/>
                  </a:cubicBezTo>
                  <a:cubicBezTo>
                    <a:pt x="1018661" y="410311"/>
                    <a:pt x="1115626" y="371603"/>
                    <a:pt x="1215403" y="350873"/>
                  </a:cubicBezTo>
                  <a:lnTo>
                    <a:pt x="1323841" y="14093"/>
                  </a:lnTo>
                  <a:cubicBezTo>
                    <a:pt x="1387988" y="4283"/>
                    <a:pt x="1453589" y="0"/>
                    <a:pt x="152019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53" name="8-Point Star 6"/>
            <p:cNvSpPr>
              <a:spLocks noChangeAspect="1"/>
            </p:cNvSpPr>
            <p:nvPr/>
          </p:nvSpPr>
          <p:spPr>
            <a:xfrm rot="1200000">
              <a:off x="4317462" y="1365131"/>
              <a:ext cx="2135758" cy="2135758"/>
            </a:xfrm>
            <a:custGeom>
              <a:avLst/>
              <a:gdLst/>
              <a:ahLst/>
              <a:cxnLst/>
              <a:rect l="l" t="t" r="r" b="b"/>
              <a:pathLst>
                <a:path w="1874520" h="1874520">
                  <a:moveTo>
                    <a:pt x="739496" y="595923"/>
                  </a:moveTo>
                  <a:cubicBezTo>
                    <a:pt x="550981" y="705145"/>
                    <a:pt x="486701" y="946509"/>
                    <a:pt x="595923" y="1135024"/>
                  </a:cubicBezTo>
                  <a:cubicBezTo>
                    <a:pt x="705145" y="1323539"/>
                    <a:pt x="946509" y="1387819"/>
                    <a:pt x="1135024" y="1278597"/>
                  </a:cubicBezTo>
                  <a:cubicBezTo>
                    <a:pt x="1323539" y="1169375"/>
                    <a:pt x="1387819" y="928011"/>
                    <a:pt x="1278597" y="739496"/>
                  </a:cubicBezTo>
                  <a:cubicBezTo>
                    <a:pt x="1169375" y="550981"/>
                    <a:pt x="928011" y="486701"/>
                    <a:pt x="739496" y="595923"/>
                  </a:cubicBezTo>
                  <a:close/>
                  <a:moveTo>
                    <a:pt x="349309" y="212809"/>
                  </a:moveTo>
                  <a:lnTo>
                    <a:pt x="549487" y="318071"/>
                  </a:lnTo>
                  <a:cubicBezTo>
                    <a:pt x="558730" y="311181"/>
                    <a:pt x="568662" y="305287"/>
                    <a:pt x="578782" y="299598"/>
                  </a:cubicBezTo>
                  <a:cubicBezTo>
                    <a:pt x="640907" y="264673"/>
                    <a:pt x="705951" y="239798"/>
                    <a:pt x="772822" y="227822"/>
                  </a:cubicBezTo>
                  <a:lnTo>
                    <a:pt x="842125" y="4804"/>
                  </a:lnTo>
                  <a:lnTo>
                    <a:pt x="937260" y="0"/>
                  </a:lnTo>
                  <a:cubicBezTo>
                    <a:pt x="969377" y="0"/>
                    <a:pt x="1001116" y="1615"/>
                    <a:pt x="1032398" y="4804"/>
                  </a:cubicBezTo>
                  <a:lnTo>
                    <a:pt x="1101417" y="226909"/>
                  </a:lnTo>
                  <a:cubicBezTo>
                    <a:pt x="1180333" y="242653"/>
                    <a:pt x="1255615" y="273607"/>
                    <a:pt x="1322618" y="319342"/>
                  </a:cubicBezTo>
                  <a:lnTo>
                    <a:pt x="1525213" y="212810"/>
                  </a:lnTo>
                  <a:cubicBezTo>
                    <a:pt x="1578197" y="250355"/>
                    <a:pt x="1624168" y="296326"/>
                    <a:pt x="1661713" y="349310"/>
                  </a:cubicBezTo>
                  <a:lnTo>
                    <a:pt x="1556452" y="549486"/>
                  </a:lnTo>
                  <a:cubicBezTo>
                    <a:pt x="1563341" y="558729"/>
                    <a:pt x="1569235" y="568662"/>
                    <a:pt x="1574924" y="578781"/>
                  </a:cubicBezTo>
                  <a:cubicBezTo>
                    <a:pt x="1609849" y="640906"/>
                    <a:pt x="1634724" y="705951"/>
                    <a:pt x="1646701" y="772822"/>
                  </a:cubicBezTo>
                  <a:lnTo>
                    <a:pt x="1869716" y="842124"/>
                  </a:lnTo>
                  <a:lnTo>
                    <a:pt x="1874520" y="937260"/>
                  </a:lnTo>
                  <a:cubicBezTo>
                    <a:pt x="1874520" y="969377"/>
                    <a:pt x="1872905" y="1001117"/>
                    <a:pt x="1869716" y="1032399"/>
                  </a:cubicBezTo>
                  <a:lnTo>
                    <a:pt x="1647613" y="1101417"/>
                  </a:lnTo>
                  <a:cubicBezTo>
                    <a:pt x="1631869" y="1180333"/>
                    <a:pt x="1600915" y="1255615"/>
                    <a:pt x="1555180" y="1322618"/>
                  </a:cubicBezTo>
                  <a:lnTo>
                    <a:pt x="1661712" y="1525211"/>
                  </a:lnTo>
                  <a:cubicBezTo>
                    <a:pt x="1624167" y="1578195"/>
                    <a:pt x="1578196" y="1624166"/>
                    <a:pt x="1525211" y="1661712"/>
                  </a:cubicBezTo>
                  <a:lnTo>
                    <a:pt x="1325036" y="1556451"/>
                  </a:lnTo>
                  <a:cubicBezTo>
                    <a:pt x="1315793" y="1563341"/>
                    <a:pt x="1305860" y="1569235"/>
                    <a:pt x="1295741" y="1574924"/>
                  </a:cubicBezTo>
                  <a:cubicBezTo>
                    <a:pt x="1233616" y="1609849"/>
                    <a:pt x="1168571" y="1634724"/>
                    <a:pt x="1101700" y="1646700"/>
                  </a:cubicBezTo>
                  <a:lnTo>
                    <a:pt x="1032398" y="1869716"/>
                  </a:lnTo>
                  <a:lnTo>
                    <a:pt x="937260" y="1874520"/>
                  </a:lnTo>
                  <a:cubicBezTo>
                    <a:pt x="905144" y="1874520"/>
                    <a:pt x="873405" y="1872905"/>
                    <a:pt x="842124" y="1869716"/>
                  </a:cubicBezTo>
                  <a:lnTo>
                    <a:pt x="773105" y="1647612"/>
                  </a:lnTo>
                  <a:cubicBezTo>
                    <a:pt x="694189" y="1631869"/>
                    <a:pt x="618908" y="1600914"/>
                    <a:pt x="551905" y="1555180"/>
                  </a:cubicBezTo>
                  <a:lnTo>
                    <a:pt x="349310" y="1661713"/>
                  </a:lnTo>
                  <a:cubicBezTo>
                    <a:pt x="296326" y="1624168"/>
                    <a:pt x="250355" y="1578197"/>
                    <a:pt x="212810" y="1525212"/>
                  </a:cubicBezTo>
                  <a:lnTo>
                    <a:pt x="318071" y="1325035"/>
                  </a:lnTo>
                  <a:cubicBezTo>
                    <a:pt x="311181" y="1315792"/>
                    <a:pt x="305287" y="1305860"/>
                    <a:pt x="299598" y="1295740"/>
                  </a:cubicBezTo>
                  <a:cubicBezTo>
                    <a:pt x="264673" y="1233616"/>
                    <a:pt x="239799" y="1168571"/>
                    <a:pt x="227822" y="1101700"/>
                  </a:cubicBezTo>
                  <a:lnTo>
                    <a:pt x="4804" y="1032398"/>
                  </a:lnTo>
                  <a:lnTo>
                    <a:pt x="0" y="937260"/>
                  </a:lnTo>
                  <a:cubicBezTo>
                    <a:pt x="0" y="905144"/>
                    <a:pt x="1616" y="873405"/>
                    <a:pt x="4804" y="842124"/>
                  </a:cubicBezTo>
                  <a:lnTo>
                    <a:pt x="226910" y="773105"/>
                  </a:lnTo>
                  <a:cubicBezTo>
                    <a:pt x="242653" y="694189"/>
                    <a:pt x="273608" y="618908"/>
                    <a:pt x="319342" y="551905"/>
                  </a:cubicBezTo>
                  <a:lnTo>
                    <a:pt x="212809" y="349309"/>
                  </a:lnTo>
                  <a:cubicBezTo>
                    <a:pt x="250354" y="296325"/>
                    <a:pt x="296325" y="250354"/>
                    <a:pt x="349309" y="212809"/>
                  </a:cubicBezTo>
                  <a:close/>
                </a:path>
              </a:pathLst>
            </a:custGeom>
            <a:gradFill flip="none" rotWithShape="1">
              <a:gsLst>
                <a:gs pos="0">
                  <a:schemeClr val="tx2">
                    <a:lumMod val="60000"/>
                    <a:lumOff val="40000"/>
                  </a:schemeClr>
                </a:gs>
                <a:gs pos="100000">
                  <a:schemeClr val="accent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54" name="8-Point Star 18"/>
            <p:cNvSpPr/>
            <p:nvPr/>
          </p:nvSpPr>
          <p:spPr>
            <a:xfrm rot="1200000">
              <a:off x="4758995" y="1408628"/>
              <a:ext cx="1793173" cy="1809385"/>
            </a:xfrm>
            <a:custGeom>
              <a:avLst/>
              <a:gdLst/>
              <a:ahLst/>
              <a:cxnLst/>
              <a:rect l="l" t="t" r="r" b="b"/>
              <a:pathLst>
                <a:path w="1793173" h="1809385">
                  <a:moveTo>
                    <a:pt x="540264" y="10286"/>
                  </a:moveTo>
                  <a:lnTo>
                    <a:pt x="683581" y="0"/>
                  </a:lnTo>
                  <a:cubicBezTo>
                    <a:pt x="732193" y="0"/>
                    <a:pt x="780076" y="3126"/>
                    <a:pt x="826897" y="10287"/>
                  </a:cubicBezTo>
                  <a:lnTo>
                    <a:pt x="905875" y="255572"/>
                  </a:lnTo>
                  <a:cubicBezTo>
                    <a:pt x="985136" y="273260"/>
                    <a:pt x="1060829" y="304512"/>
                    <a:pt x="1129415" y="348963"/>
                  </a:cubicBezTo>
                  <a:lnTo>
                    <a:pt x="1359444" y="230987"/>
                  </a:lnTo>
                  <a:cubicBezTo>
                    <a:pt x="1436234" y="288678"/>
                    <a:pt x="1504495" y="356940"/>
                    <a:pt x="1562186" y="433730"/>
                  </a:cubicBezTo>
                  <a:lnTo>
                    <a:pt x="1445926" y="660414"/>
                  </a:lnTo>
                  <a:cubicBezTo>
                    <a:pt x="1449583" y="665192"/>
                    <a:pt x="1452574" y="670389"/>
                    <a:pt x="1455519" y="675628"/>
                  </a:cubicBezTo>
                  <a:cubicBezTo>
                    <a:pt x="1493688" y="743524"/>
                    <a:pt x="1521942" y="814300"/>
                    <a:pt x="1537074" y="887129"/>
                  </a:cubicBezTo>
                  <a:lnTo>
                    <a:pt x="1782887" y="966278"/>
                  </a:lnTo>
                  <a:cubicBezTo>
                    <a:pt x="1790047" y="1013098"/>
                    <a:pt x="1793174" y="1060981"/>
                    <a:pt x="1793173" y="1109593"/>
                  </a:cubicBezTo>
                  <a:cubicBezTo>
                    <a:pt x="1793174" y="1158206"/>
                    <a:pt x="1790047" y="1206089"/>
                    <a:pt x="1782887" y="1252909"/>
                  </a:cubicBezTo>
                  <a:lnTo>
                    <a:pt x="1537604" y="1331887"/>
                  </a:lnTo>
                  <a:cubicBezTo>
                    <a:pt x="1519916" y="1411149"/>
                    <a:pt x="1488663" y="1486842"/>
                    <a:pt x="1444212" y="1555429"/>
                  </a:cubicBezTo>
                  <a:lnTo>
                    <a:pt x="1562186" y="1785457"/>
                  </a:lnTo>
                  <a:lnTo>
                    <a:pt x="1541415" y="1809385"/>
                  </a:lnTo>
                  <a:cubicBezTo>
                    <a:pt x="1282525" y="1763268"/>
                    <a:pt x="1028742" y="1654791"/>
                    <a:pt x="802157" y="1490156"/>
                  </a:cubicBezTo>
                  <a:cubicBezTo>
                    <a:pt x="965712" y="1441296"/>
                    <a:pt x="1084035" y="1289263"/>
                    <a:pt x="1084035" y="1109593"/>
                  </a:cubicBezTo>
                  <a:cubicBezTo>
                    <a:pt x="1084035" y="888428"/>
                    <a:pt x="904746" y="709138"/>
                    <a:pt x="683580" y="709138"/>
                  </a:cubicBezTo>
                  <a:cubicBezTo>
                    <a:pt x="508801" y="709138"/>
                    <a:pt x="360173" y="821108"/>
                    <a:pt x="307122" y="977792"/>
                  </a:cubicBezTo>
                  <a:cubicBezTo>
                    <a:pt x="149161" y="745008"/>
                    <a:pt x="47166" y="492202"/>
                    <a:pt x="0" y="237686"/>
                  </a:cubicBezTo>
                  <a:cubicBezTo>
                    <a:pt x="2290" y="235086"/>
                    <a:pt x="4999" y="233030"/>
                    <a:pt x="7717" y="230988"/>
                  </a:cubicBezTo>
                  <a:lnTo>
                    <a:pt x="234405" y="347249"/>
                  </a:lnTo>
                  <a:cubicBezTo>
                    <a:pt x="239180" y="343592"/>
                    <a:pt x="244378" y="340602"/>
                    <a:pt x="249617" y="337656"/>
                  </a:cubicBezTo>
                  <a:cubicBezTo>
                    <a:pt x="317512" y="299488"/>
                    <a:pt x="388287" y="271234"/>
                    <a:pt x="461115" y="256103"/>
                  </a:cubicBezTo>
                  <a:close/>
                </a:path>
              </a:pathLst>
            </a:custGeom>
            <a:gradFill flip="none" rotWithShape="1">
              <a:gsLst>
                <a:gs pos="0">
                  <a:schemeClr val="bg1">
                    <a:alpha val="10000"/>
                  </a:schemeClr>
                </a:gs>
                <a:gs pos="100000">
                  <a:schemeClr val="bg1">
                    <a:alpha val="40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grpSp>
      <p:sp>
        <p:nvSpPr>
          <p:cNvPr id="4" name="Title 3"/>
          <p:cNvSpPr>
            <a:spLocks noGrp="1"/>
          </p:cNvSpPr>
          <p:nvPr>
            <p:ph type="title"/>
          </p:nvPr>
        </p:nvSpPr>
        <p:spPr/>
        <p:txBody>
          <a:bodyPr>
            <a:noAutofit/>
          </a:bodyPr>
          <a:lstStyle/>
          <a:p>
            <a:r>
              <a:rPr lang="en-US" sz="3600" b="1" kern="1200" dirty="0">
                <a:solidFill>
                  <a:schemeClr val="tx1"/>
                </a:solidFill>
                <a:effectLst/>
                <a:latin typeface="Arial" panose="020B0604020202020204" pitchFamily="34" charset="0"/>
                <a:cs typeface="Arial" panose="020B0604020202020204" pitchFamily="34" charset="0"/>
              </a:rPr>
              <a:t>PESTEL Analysis </a:t>
            </a:r>
            <a:endParaRPr lang="en-US" sz="3600" dirty="0">
              <a:solidFill>
                <a:schemeClr val="tx1"/>
              </a:solidFill>
              <a:latin typeface="Arial" panose="020B0604020202020204" pitchFamily="34" charset="0"/>
              <a:cs typeface="Arial" panose="020B0604020202020204" pitchFamily="34" charset="0"/>
            </a:endParaRPr>
          </a:p>
        </p:txBody>
      </p:sp>
      <p:grpSp>
        <p:nvGrpSpPr>
          <p:cNvPr id="31" name="Group 30"/>
          <p:cNvGrpSpPr>
            <a:grpSpLocks noChangeAspect="1"/>
          </p:cNvGrpSpPr>
          <p:nvPr/>
        </p:nvGrpSpPr>
        <p:grpSpPr>
          <a:xfrm rot="20982165" flipH="1">
            <a:off x="8044438" y="1528148"/>
            <a:ext cx="2118976" cy="2065701"/>
            <a:chOff x="4275748" y="1323417"/>
            <a:chExt cx="2276420" cy="2219186"/>
          </a:xfrm>
          <a:effectLst>
            <a:outerShdw blurRad="63500" sx="102000" sy="102000" algn="ctr" rotWithShape="0">
              <a:prstClr val="black">
                <a:alpha val="40000"/>
              </a:prstClr>
            </a:outerShdw>
          </a:effectLst>
        </p:grpSpPr>
        <p:sp>
          <p:nvSpPr>
            <p:cNvPr id="32" name="8-Point Star 18"/>
            <p:cNvSpPr/>
            <p:nvPr/>
          </p:nvSpPr>
          <p:spPr>
            <a:xfrm rot="1200000">
              <a:off x="4275748" y="1323417"/>
              <a:ext cx="2219186" cy="2219186"/>
            </a:xfrm>
            <a:custGeom>
              <a:avLst/>
              <a:gdLst/>
              <a:ahLst/>
              <a:cxnLst/>
              <a:rect l="l" t="t" r="r" b="b"/>
              <a:pathLst>
                <a:path w="3040380" h="3040380">
                  <a:moveTo>
                    <a:pt x="1520190" y="971550"/>
                  </a:moveTo>
                  <a:cubicBezTo>
                    <a:pt x="1217184" y="971550"/>
                    <a:pt x="971550" y="1217184"/>
                    <a:pt x="971550" y="1520190"/>
                  </a:cubicBezTo>
                  <a:cubicBezTo>
                    <a:pt x="971550" y="1823196"/>
                    <a:pt x="1217184" y="2068830"/>
                    <a:pt x="1520190" y="2068830"/>
                  </a:cubicBezTo>
                  <a:cubicBezTo>
                    <a:pt x="1823196" y="2068830"/>
                    <a:pt x="2068830" y="1823196"/>
                    <a:pt x="2068830" y="1520190"/>
                  </a:cubicBezTo>
                  <a:cubicBezTo>
                    <a:pt x="2068830" y="1217184"/>
                    <a:pt x="1823196" y="971550"/>
                    <a:pt x="1520190" y="971550"/>
                  </a:cubicBezTo>
                  <a:close/>
                  <a:moveTo>
                    <a:pt x="1520190" y="0"/>
                  </a:moveTo>
                  <a:cubicBezTo>
                    <a:pt x="1586792" y="0"/>
                    <a:pt x="1652393" y="4283"/>
                    <a:pt x="1716539" y="14094"/>
                  </a:cubicBezTo>
                  <a:lnTo>
                    <a:pt x="1824743" y="350145"/>
                  </a:lnTo>
                  <a:cubicBezTo>
                    <a:pt x="1933334" y="374378"/>
                    <a:pt x="2037036" y="417195"/>
                    <a:pt x="2131002" y="478094"/>
                  </a:cubicBezTo>
                  <a:lnTo>
                    <a:pt x="2446152" y="316463"/>
                  </a:lnTo>
                  <a:cubicBezTo>
                    <a:pt x="2551357" y="395501"/>
                    <a:pt x="2644879" y="489023"/>
                    <a:pt x="2723917" y="594229"/>
                  </a:cubicBezTo>
                  <a:lnTo>
                    <a:pt x="2564636" y="904796"/>
                  </a:lnTo>
                  <a:cubicBezTo>
                    <a:pt x="2569646" y="911341"/>
                    <a:pt x="2573744" y="918462"/>
                    <a:pt x="2577779" y="925640"/>
                  </a:cubicBezTo>
                  <a:cubicBezTo>
                    <a:pt x="2630072" y="1018660"/>
                    <a:pt x="2668781" y="1115626"/>
                    <a:pt x="2689512" y="1215405"/>
                  </a:cubicBezTo>
                  <a:lnTo>
                    <a:pt x="3026287" y="1323842"/>
                  </a:lnTo>
                  <a:cubicBezTo>
                    <a:pt x="3036097" y="1387988"/>
                    <a:pt x="3040380" y="1453589"/>
                    <a:pt x="3040380" y="1520190"/>
                  </a:cubicBezTo>
                  <a:cubicBezTo>
                    <a:pt x="3040380" y="1586792"/>
                    <a:pt x="3036097" y="1652393"/>
                    <a:pt x="3026287" y="1716539"/>
                  </a:cubicBezTo>
                  <a:lnTo>
                    <a:pt x="2690239" y="1824742"/>
                  </a:lnTo>
                  <a:cubicBezTo>
                    <a:pt x="2666005" y="1933335"/>
                    <a:pt x="2623188" y="2037037"/>
                    <a:pt x="2562287" y="2131005"/>
                  </a:cubicBezTo>
                  <a:lnTo>
                    <a:pt x="2723917" y="2446152"/>
                  </a:lnTo>
                  <a:cubicBezTo>
                    <a:pt x="2644879" y="2551357"/>
                    <a:pt x="2551357" y="2644879"/>
                    <a:pt x="2446151" y="2723917"/>
                  </a:cubicBezTo>
                  <a:lnTo>
                    <a:pt x="2135585" y="2564637"/>
                  </a:lnTo>
                  <a:cubicBezTo>
                    <a:pt x="2129042" y="2569647"/>
                    <a:pt x="2121921" y="2573744"/>
                    <a:pt x="2114744" y="2577779"/>
                  </a:cubicBezTo>
                  <a:cubicBezTo>
                    <a:pt x="2021723" y="2630072"/>
                    <a:pt x="1924755" y="2668781"/>
                    <a:pt x="1824976" y="2689511"/>
                  </a:cubicBezTo>
                  <a:lnTo>
                    <a:pt x="1716539" y="3026287"/>
                  </a:lnTo>
                  <a:cubicBezTo>
                    <a:pt x="1652393" y="3036097"/>
                    <a:pt x="1586792" y="3040380"/>
                    <a:pt x="1520190" y="3040380"/>
                  </a:cubicBezTo>
                  <a:cubicBezTo>
                    <a:pt x="1453589" y="3040380"/>
                    <a:pt x="1387987" y="3036097"/>
                    <a:pt x="1323841" y="3026287"/>
                  </a:cubicBezTo>
                  <a:lnTo>
                    <a:pt x="1215638" y="2690237"/>
                  </a:lnTo>
                  <a:cubicBezTo>
                    <a:pt x="1107045" y="2666005"/>
                    <a:pt x="1003344" y="2623186"/>
                    <a:pt x="909378" y="2562286"/>
                  </a:cubicBezTo>
                  <a:lnTo>
                    <a:pt x="594229" y="2723917"/>
                  </a:lnTo>
                  <a:cubicBezTo>
                    <a:pt x="489023" y="2644879"/>
                    <a:pt x="395501" y="2551357"/>
                    <a:pt x="316463" y="2446152"/>
                  </a:cubicBezTo>
                  <a:lnTo>
                    <a:pt x="475745" y="2135582"/>
                  </a:lnTo>
                  <a:cubicBezTo>
                    <a:pt x="470736" y="2129039"/>
                    <a:pt x="466639" y="2121919"/>
                    <a:pt x="462604" y="2114742"/>
                  </a:cubicBezTo>
                  <a:cubicBezTo>
                    <a:pt x="410311" y="2021723"/>
                    <a:pt x="371603" y="1924756"/>
                    <a:pt x="350872" y="1824977"/>
                  </a:cubicBezTo>
                  <a:lnTo>
                    <a:pt x="14094" y="1716539"/>
                  </a:lnTo>
                  <a:cubicBezTo>
                    <a:pt x="4283" y="1652393"/>
                    <a:pt x="0" y="1586792"/>
                    <a:pt x="0" y="1520190"/>
                  </a:cubicBezTo>
                  <a:cubicBezTo>
                    <a:pt x="0" y="1453589"/>
                    <a:pt x="4283" y="1387988"/>
                    <a:pt x="14093" y="1323841"/>
                  </a:cubicBezTo>
                  <a:lnTo>
                    <a:pt x="350147" y="1215637"/>
                  </a:lnTo>
                  <a:cubicBezTo>
                    <a:pt x="374379" y="1107046"/>
                    <a:pt x="417197" y="1003347"/>
                    <a:pt x="478096" y="909381"/>
                  </a:cubicBezTo>
                  <a:lnTo>
                    <a:pt x="316464" y="594228"/>
                  </a:lnTo>
                  <a:cubicBezTo>
                    <a:pt x="395501" y="489023"/>
                    <a:pt x="489023" y="395501"/>
                    <a:pt x="594229" y="316463"/>
                  </a:cubicBezTo>
                  <a:lnTo>
                    <a:pt x="904800" y="475746"/>
                  </a:lnTo>
                  <a:cubicBezTo>
                    <a:pt x="911343" y="470736"/>
                    <a:pt x="918463" y="466639"/>
                    <a:pt x="925641" y="462604"/>
                  </a:cubicBezTo>
                  <a:cubicBezTo>
                    <a:pt x="1018661" y="410311"/>
                    <a:pt x="1115626" y="371603"/>
                    <a:pt x="1215403" y="350873"/>
                  </a:cubicBezTo>
                  <a:lnTo>
                    <a:pt x="1323841" y="14093"/>
                  </a:lnTo>
                  <a:cubicBezTo>
                    <a:pt x="1387988" y="4283"/>
                    <a:pt x="1453589" y="0"/>
                    <a:pt x="152019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33" name="8-Point Star 6"/>
            <p:cNvSpPr>
              <a:spLocks noChangeAspect="1"/>
            </p:cNvSpPr>
            <p:nvPr/>
          </p:nvSpPr>
          <p:spPr>
            <a:xfrm rot="1200000">
              <a:off x="4317462" y="1365131"/>
              <a:ext cx="2135758" cy="2135758"/>
            </a:xfrm>
            <a:custGeom>
              <a:avLst/>
              <a:gdLst/>
              <a:ahLst/>
              <a:cxnLst/>
              <a:rect l="l" t="t" r="r" b="b"/>
              <a:pathLst>
                <a:path w="1874520" h="1874520">
                  <a:moveTo>
                    <a:pt x="739496" y="595923"/>
                  </a:moveTo>
                  <a:cubicBezTo>
                    <a:pt x="550981" y="705145"/>
                    <a:pt x="486701" y="946509"/>
                    <a:pt x="595923" y="1135024"/>
                  </a:cubicBezTo>
                  <a:cubicBezTo>
                    <a:pt x="705145" y="1323539"/>
                    <a:pt x="946509" y="1387819"/>
                    <a:pt x="1135024" y="1278597"/>
                  </a:cubicBezTo>
                  <a:cubicBezTo>
                    <a:pt x="1323539" y="1169375"/>
                    <a:pt x="1387819" y="928011"/>
                    <a:pt x="1278597" y="739496"/>
                  </a:cubicBezTo>
                  <a:cubicBezTo>
                    <a:pt x="1169375" y="550981"/>
                    <a:pt x="928011" y="486701"/>
                    <a:pt x="739496" y="595923"/>
                  </a:cubicBezTo>
                  <a:close/>
                  <a:moveTo>
                    <a:pt x="349309" y="212809"/>
                  </a:moveTo>
                  <a:lnTo>
                    <a:pt x="549487" y="318071"/>
                  </a:lnTo>
                  <a:cubicBezTo>
                    <a:pt x="558730" y="311181"/>
                    <a:pt x="568662" y="305287"/>
                    <a:pt x="578782" y="299598"/>
                  </a:cubicBezTo>
                  <a:cubicBezTo>
                    <a:pt x="640907" y="264673"/>
                    <a:pt x="705951" y="239798"/>
                    <a:pt x="772822" y="227822"/>
                  </a:cubicBezTo>
                  <a:lnTo>
                    <a:pt x="842125" y="4804"/>
                  </a:lnTo>
                  <a:lnTo>
                    <a:pt x="937260" y="0"/>
                  </a:lnTo>
                  <a:cubicBezTo>
                    <a:pt x="969377" y="0"/>
                    <a:pt x="1001116" y="1615"/>
                    <a:pt x="1032398" y="4804"/>
                  </a:cubicBezTo>
                  <a:lnTo>
                    <a:pt x="1101417" y="226909"/>
                  </a:lnTo>
                  <a:cubicBezTo>
                    <a:pt x="1180333" y="242653"/>
                    <a:pt x="1255615" y="273607"/>
                    <a:pt x="1322618" y="319342"/>
                  </a:cubicBezTo>
                  <a:lnTo>
                    <a:pt x="1525213" y="212810"/>
                  </a:lnTo>
                  <a:cubicBezTo>
                    <a:pt x="1578197" y="250355"/>
                    <a:pt x="1624168" y="296326"/>
                    <a:pt x="1661713" y="349310"/>
                  </a:cubicBezTo>
                  <a:lnTo>
                    <a:pt x="1556452" y="549486"/>
                  </a:lnTo>
                  <a:cubicBezTo>
                    <a:pt x="1563341" y="558729"/>
                    <a:pt x="1569235" y="568662"/>
                    <a:pt x="1574924" y="578781"/>
                  </a:cubicBezTo>
                  <a:cubicBezTo>
                    <a:pt x="1609849" y="640906"/>
                    <a:pt x="1634724" y="705951"/>
                    <a:pt x="1646701" y="772822"/>
                  </a:cubicBezTo>
                  <a:lnTo>
                    <a:pt x="1869716" y="842124"/>
                  </a:lnTo>
                  <a:lnTo>
                    <a:pt x="1874520" y="937260"/>
                  </a:lnTo>
                  <a:cubicBezTo>
                    <a:pt x="1874520" y="969377"/>
                    <a:pt x="1872905" y="1001117"/>
                    <a:pt x="1869716" y="1032399"/>
                  </a:cubicBezTo>
                  <a:lnTo>
                    <a:pt x="1647613" y="1101417"/>
                  </a:lnTo>
                  <a:cubicBezTo>
                    <a:pt x="1631869" y="1180333"/>
                    <a:pt x="1600915" y="1255615"/>
                    <a:pt x="1555180" y="1322618"/>
                  </a:cubicBezTo>
                  <a:lnTo>
                    <a:pt x="1661712" y="1525211"/>
                  </a:lnTo>
                  <a:cubicBezTo>
                    <a:pt x="1624167" y="1578195"/>
                    <a:pt x="1578196" y="1624166"/>
                    <a:pt x="1525211" y="1661712"/>
                  </a:cubicBezTo>
                  <a:lnTo>
                    <a:pt x="1325036" y="1556451"/>
                  </a:lnTo>
                  <a:cubicBezTo>
                    <a:pt x="1315793" y="1563341"/>
                    <a:pt x="1305860" y="1569235"/>
                    <a:pt x="1295741" y="1574924"/>
                  </a:cubicBezTo>
                  <a:cubicBezTo>
                    <a:pt x="1233616" y="1609849"/>
                    <a:pt x="1168571" y="1634724"/>
                    <a:pt x="1101700" y="1646700"/>
                  </a:cubicBezTo>
                  <a:lnTo>
                    <a:pt x="1032398" y="1869716"/>
                  </a:lnTo>
                  <a:lnTo>
                    <a:pt x="937260" y="1874520"/>
                  </a:lnTo>
                  <a:cubicBezTo>
                    <a:pt x="905144" y="1874520"/>
                    <a:pt x="873405" y="1872905"/>
                    <a:pt x="842124" y="1869716"/>
                  </a:cubicBezTo>
                  <a:lnTo>
                    <a:pt x="773105" y="1647612"/>
                  </a:lnTo>
                  <a:cubicBezTo>
                    <a:pt x="694189" y="1631869"/>
                    <a:pt x="618908" y="1600914"/>
                    <a:pt x="551905" y="1555180"/>
                  </a:cubicBezTo>
                  <a:lnTo>
                    <a:pt x="349310" y="1661713"/>
                  </a:lnTo>
                  <a:cubicBezTo>
                    <a:pt x="296326" y="1624168"/>
                    <a:pt x="250355" y="1578197"/>
                    <a:pt x="212810" y="1525212"/>
                  </a:cubicBezTo>
                  <a:lnTo>
                    <a:pt x="318071" y="1325035"/>
                  </a:lnTo>
                  <a:cubicBezTo>
                    <a:pt x="311181" y="1315792"/>
                    <a:pt x="305287" y="1305860"/>
                    <a:pt x="299598" y="1295740"/>
                  </a:cubicBezTo>
                  <a:cubicBezTo>
                    <a:pt x="264673" y="1233616"/>
                    <a:pt x="239799" y="1168571"/>
                    <a:pt x="227822" y="1101700"/>
                  </a:cubicBezTo>
                  <a:lnTo>
                    <a:pt x="4804" y="1032398"/>
                  </a:lnTo>
                  <a:lnTo>
                    <a:pt x="0" y="937260"/>
                  </a:lnTo>
                  <a:cubicBezTo>
                    <a:pt x="0" y="905144"/>
                    <a:pt x="1616" y="873405"/>
                    <a:pt x="4804" y="842124"/>
                  </a:cubicBezTo>
                  <a:lnTo>
                    <a:pt x="226910" y="773105"/>
                  </a:lnTo>
                  <a:cubicBezTo>
                    <a:pt x="242653" y="694189"/>
                    <a:pt x="273608" y="618908"/>
                    <a:pt x="319342" y="551905"/>
                  </a:cubicBezTo>
                  <a:lnTo>
                    <a:pt x="212809" y="349309"/>
                  </a:lnTo>
                  <a:cubicBezTo>
                    <a:pt x="250354" y="296325"/>
                    <a:pt x="296325" y="250354"/>
                    <a:pt x="349309" y="212809"/>
                  </a:cubicBezTo>
                  <a:close/>
                </a:path>
              </a:pathLst>
            </a:custGeom>
            <a:gradFill flip="none" rotWithShape="1">
              <a:gsLst>
                <a:gs pos="0">
                  <a:schemeClr val="tx2">
                    <a:lumMod val="60000"/>
                    <a:lumOff val="40000"/>
                  </a:schemeClr>
                </a:gs>
                <a:gs pos="100000">
                  <a:schemeClr val="accent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sp>
          <p:nvSpPr>
            <p:cNvPr id="34" name="8-Point Star 18"/>
            <p:cNvSpPr/>
            <p:nvPr/>
          </p:nvSpPr>
          <p:spPr>
            <a:xfrm rot="1200000">
              <a:off x="4758995" y="1408628"/>
              <a:ext cx="1793173" cy="1809385"/>
            </a:xfrm>
            <a:custGeom>
              <a:avLst/>
              <a:gdLst/>
              <a:ahLst/>
              <a:cxnLst/>
              <a:rect l="l" t="t" r="r" b="b"/>
              <a:pathLst>
                <a:path w="1793173" h="1809385">
                  <a:moveTo>
                    <a:pt x="540264" y="10286"/>
                  </a:moveTo>
                  <a:lnTo>
                    <a:pt x="683581" y="0"/>
                  </a:lnTo>
                  <a:cubicBezTo>
                    <a:pt x="732193" y="0"/>
                    <a:pt x="780076" y="3126"/>
                    <a:pt x="826897" y="10287"/>
                  </a:cubicBezTo>
                  <a:lnTo>
                    <a:pt x="905875" y="255572"/>
                  </a:lnTo>
                  <a:cubicBezTo>
                    <a:pt x="985136" y="273260"/>
                    <a:pt x="1060829" y="304512"/>
                    <a:pt x="1129415" y="348963"/>
                  </a:cubicBezTo>
                  <a:lnTo>
                    <a:pt x="1359444" y="230987"/>
                  </a:lnTo>
                  <a:cubicBezTo>
                    <a:pt x="1436234" y="288678"/>
                    <a:pt x="1504495" y="356940"/>
                    <a:pt x="1562186" y="433730"/>
                  </a:cubicBezTo>
                  <a:lnTo>
                    <a:pt x="1445926" y="660414"/>
                  </a:lnTo>
                  <a:cubicBezTo>
                    <a:pt x="1449583" y="665192"/>
                    <a:pt x="1452574" y="670389"/>
                    <a:pt x="1455519" y="675628"/>
                  </a:cubicBezTo>
                  <a:cubicBezTo>
                    <a:pt x="1493688" y="743524"/>
                    <a:pt x="1521942" y="814300"/>
                    <a:pt x="1537074" y="887129"/>
                  </a:cubicBezTo>
                  <a:lnTo>
                    <a:pt x="1782887" y="966278"/>
                  </a:lnTo>
                  <a:cubicBezTo>
                    <a:pt x="1790047" y="1013098"/>
                    <a:pt x="1793174" y="1060981"/>
                    <a:pt x="1793173" y="1109593"/>
                  </a:cubicBezTo>
                  <a:cubicBezTo>
                    <a:pt x="1793174" y="1158206"/>
                    <a:pt x="1790047" y="1206089"/>
                    <a:pt x="1782887" y="1252909"/>
                  </a:cubicBezTo>
                  <a:lnTo>
                    <a:pt x="1537604" y="1331887"/>
                  </a:lnTo>
                  <a:cubicBezTo>
                    <a:pt x="1519916" y="1411149"/>
                    <a:pt x="1488663" y="1486842"/>
                    <a:pt x="1444212" y="1555429"/>
                  </a:cubicBezTo>
                  <a:lnTo>
                    <a:pt x="1562186" y="1785457"/>
                  </a:lnTo>
                  <a:lnTo>
                    <a:pt x="1541415" y="1809385"/>
                  </a:lnTo>
                  <a:cubicBezTo>
                    <a:pt x="1282525" y="1763268"/>
                    <a:pt x="1028742" y="1654791"/>
                    <a:pt x="802157" y="1490156"/>
                  </a:cubicBezTo>
                  <a:cubicBezTo>
                    <a:pt x="965712" y="1441296"/>
                    <a:pt x="1084035" y="1289263"/>
                    <a:pt x="1084035" y="1109593"/>
                  </a:cubicBezTo>
                  <a:cubicBezTo>
                    <a:pt x="1084035" y="888428"/>
                    <a:pt x="904746" y="709138"/>
                    <a:pt x="683580" y="709138"/>
                  </a:cubicBezTo>
                  <a:cubicBezTo>
                    <a:pt x="508801" y="709138"/>
                    <a:pt x="360173" y="821108"/>
                    <a:pt x="307122" y="977792"/>
                  </a:cubicBezTo>
                  <a:cubicBezTo>
                    <a:pt x="149161" y="745008"/>
                    <a:pt x="47166" y="492202"/>
                    <a:pt x="0" y="237686"/>
                  </a:cubicBezTo>
                  <a:cubicBezTo>
                    <a:pt x="2290" y="235086"/>
                    <a:pt x="4999" y="233030"/>
                    <a:pt x="7717" y="230988"/>
                  </a:cubicBezTo>
                  <a:lnTo>
                    <a:pt x="234405" y="347249"/>
                  </a:lnTo>
                  <a:cubicBezTo>
                    <a:pt x="239180" y="343592"/>
                    <a:pt x="244378" y="340602"/>
                    <a:pt x="249617" y="337656"/>
                  </a:cubicBezTo>
                  <a:cubicBezTo>
                    <a:pt x="317512" y="299488"/>
                    <a:pt x="388287" y="271234"/>
                    <a:pt x="461115" y="256103"/>
                  </a:cubicBezTo>
                  <a:close/>
                </a:path>
              </a:pathLst>
            </a:custGeom>
            <a:gradFill flip="none" rotWithShape="1">
              <a:gsLst>
                <a:gs pos="0">
                  <a:schemeClr val="bg1">
                    <a:alpha val="10000"/>
                  </a:schemeClr>
                </a:gs>
                <a:gs pos="100000">
                  <a:schemeClr val="bg1">
                    <a:alpha val="40000"/>
                  </a:scheme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Calibri"/>
                <a:ea typeface="+mn-ea"/>
                <a:cs typeface="+mn-cs"/>
              </a:endParaRPr>
            </a:p>
          </p:txBody>
        </p:sp>
      </p:grpSp>
      <p:grpSp>
        <p:nvGrpSpPr>
          <p:cNvPr id="42" name="Group 41"/>
          <p:cNvGrpSpPr/>
          <p:nvPr/>
        </p:nvGrpSpPr>
        <p:grpSpPr>
          <a:xfrm>
            <a:off x="356355" y="2291554"/>
            <a:ext cx="1985166" cy="2825685"/>
            <a:chOff x="5207874" y="2682148"/>
            <a:chExt cx="2479511" cy="1566385"/>
          </a:xfrm>
        </p:grpSpPr>
        <p:sp>
          <p:nvSpPr>
            <p:cNvPr id="43" name="Rectangle 42"/>
            <p:cNvSpPr/>
            <p:nvPr/>
          </p:nvSpPr>
          <p:spPr>
            <a:xfrm>
              <a:off x="5207875" y="2682148"/>
              <a:ext cx="2479510" cy="365760"/>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987"/>
              <a:endParaRPr lang="en-GB" sz="1600" b="1" dirty="0">
                <a:solidFill>
                  <a:schemeClr val="tx1"/>
                </a:solidFill>
                <a:effectLst/>
                <a:latin typeface="Arial" panose="020B0604020202020204" pitchFamily="34" charset="0"/>
                <a:cs typeface="Arial" panose="020B0604020202020204" pitchFamily="34" charset="0"/>
              </a:endParaRPr>
            </a:p>
            <a:p>
              <a:pPr algn="ctr" defTabSz="1218987"/>
              <a:r>
                <a:rPr lang="en-GB" sz="1600" b="1" dirty="0">
                  <a:solidFill>
                    <a:schemeClr val="tx1"/>
                  </a:solidFill>
                  <a:effectLst/>
                  <a:latin typeface="Arial" panose="020B0604020202020204" pitchFamily="34" charset="0"/>
                  <a:cs typeface="Arial" panose="020B0604020202020204" pitchFamily="34" charset="0"/>
                </a:rPr>
                <a:t>POLITICAL</a:t>
              </a:r>
              <a:endPar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44" name="Rectangle 43"/>
            <p:cNvSpPr/>
            <p:nvPr/>
          </p:nvSpPr>
          <p:spPr>
            <a:xfrm>
              <a:off x="5207874" y="3151253"/>
              <a:ext cx="2479510" cy="1097280"/>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342900" lvl="0" indent="-342900">
                <a:lnSpc>
                  <a:spcPct val="150000"/>
                </a:lnSpc>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Regulations/licensing requirements</a:t>
              </a:r>
            </a:p>
            <a:p>
              <a:pPr marL="342900" lvl="0" indent="-342900">
                <a:lnSpc>
                  <a:spcPct val="150000"/>
                </a:lnSpc>
                <a:spcAft>
                  <a:spcPts val="800"/>
                </a:spcAft>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Taxes and fees</a:t>
              </a:r>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176213" marR="0" lvl="0" indent="-176213" defTabSz="1218987" rtl="0" eaLnBrk="1" fontAlgn="auto" latinLnBrk="0" hangingPunct="1">
                <a:lnSpc>
                  <a:spcPct val="100000"/>
                </a:lnSpc>
                <a:spcBef>
                  <a:spcPts val="0"/>
                </a:spcBef>
                <a:spcAft>
                  <a:spcPts val="0"/>
                </a:spcAft>
                <a:buClrTx/>
                <a:buSzTx/>
                <a:buFont typeface="Arial" pitchFamily="34" charset="0"/>
                <a:buChar char="•"/>
                <a:tabLst/>
                <a:defRPr/>
              </a:pP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grpSp>
        <p:nvGrpSpPr>
          <p:cNvPr id="45" name="Group 44"/>
          <p:cNvGrpSpPr/>
          <p:nvPr/>
        </p:nvGrpSpPr>
        <p:grpSpPr>
          <a:xfrm>
            <a:off x="2306658" y="2625247"/>
            <a:ext cx="2032972" cy="2825685"/>
            <a:chOff x="5141536" y="2697155"/>
            <a:chExt cx="2498885" cy="1574461"/>
          </a:xfrm>
        </p:grpSpPr>
        <p:sp>
          <p:nvSpPr>
            <p:cNvPr id="46" name="Rectangle 45"/>
            <p:cNvSpPr/>
            <p:nvPr/>
          </p:nvSpPr>
          <p:spPr>
            <a:xfrm>
              <a:off x="5141536" y="2697155"/>
              <a:ext cx="2479509" cy="371094"/>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987"/>
              <a:endParaRPr lang="en-GB" sz="1600" b="1" dirty="0">
                <a:solidFill>
                  <a:schemeClr val="tx1"/>
                </a:solidFill>
                <a:effectLst/>
                <a:latin typeface="Arial" panose="020B0604020202020204" pitchFamily="34" charset="0"/>
                <a:cs typeface="Arial" panose="020B0604020202020204" pitchFamily="34" charset="0"/>
              </a:endParaRPr>
            </a:p>
            <a:p>
              <a:pPr algn="ctr" defTabSz="1218987"/>
              <a:r>
                <a:rPr lang="en-GB" sz="1600" b="1" dirty="0">
                  <a:solidFill>
                    <a:schemeClr val="tx1"/>
                  </a:solidFill>
                  <a:effectLst/>
                  <a:latin typeface="Arial" panose="020B0604020202020204" pitchFamily="34" charset="0"/>
                  <a:cs typeface="Arial" panose="020B0604020202020204" pitchFamily="34" charset="0"/>
                </a:rPr>
                <a:t>ECONOMIC</a:t>
              </a:r>
              <a:endPar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47" name="Rectangle 46"/>
            <p:cNvSpPr/>
            <p:nvPr/>
          </p:nvSpPr>
          <p:spPr>
            <a:xfrm>
              <a:off x="5160911" y="3174336"/>
              <a:ext cx="2479510" cy="1097280"/>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342900" lvl="0" indent="-342900" algn="just">
                <a:lnSpc>
                  <a:spcPct val="150000"/>
                </a:lnSpc>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Customers' disposable income</a:t>
              </a:r>
            </a:p>
            <a:p>
              <a:pPr marL="342900" lvl="0" indent="-342900" algn="just">
                <a:lnSpc>
                  <a:spcPct val="150000"/>
                </a:lnSpc>
                <a:spcAft>
                  <a:spcPts val="800"/>
                </a:spcAft>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Economic downturns</a:t>
              </a:r>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176213" marR="0" lvl="0" indent="-176213" algn="l" defTabSz="1218987" rtl="0" eaLnBrk="1" fontAlgn="auto" latinLnBrk="0" hangingPunct="1">
                <a:lnSpc>
                  <a:spcPct val="100000"/>
                </a:lnSpc>
                <a:spcBef>
                  <a:spcPts val="0"/>
                </a:spcBef>
                <a:spcAft>
                  <a:spcPts val="0"/>
                </a:spcAft>
                <a:buClrTx/>
                <a:buSzTx/>
                <a:buFont typeface="Arial" pitchFamily="34" charset="0"/>
                <a:buChar char="•"/>
                <a:tabLst/>
                <a:defRPr/>
              </a:pPr>
              <a:endParaRPr kumimoji="0" lang="en-US" sz="1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grpSp>
        <p:nvGrpSpPr>
          <p:cNvPr id="48" name="Group 47"/>
          <p:cNvGrpSpPr/>
          <p:nvPr/>
        </p:nvGrpSpPr>
        <p:grpSpPr>
          <a:xfrm>
            <a:off x="4288567" y="2826412"/>
            <a:ext cx="2106858" cy="2808141"/>
            <a:chOff x="5968149" y="3035526"/>
            <a:chExt cx="2479510" cy="1455300"/>
          </a:xfrm>
        </p:grpSpPr>
        <p:sp>
          <p:nvSpPr>
            <p:cNvPr id="49" name="Rectangle 48"/>
            <p:cNvSpPr/>
            <p:nvPr/>
          </p:nvSpPr>
          <p:spPr>
            <a:xfrm>
              <a:off x="5968149" y="3035526"/>
              <a:ext cx="2479510" cy="365760"/>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8987"/>
              <a:endParaRPr lang="en-GB" sz="1600" b="1" dirty="0">
                <a:solidFill>
                  <a:schemeClr val="tx1"/>
                </a:solidFill>
                <a:effectLst/>
                <a:latin typeface="Arial" panose="020B0604020202020204" pitchFamily="34" charset="0"/>
                <a:cs typeface="Arial" panose="020B0604020202020204" pitchFamily="34" charset="0"/>
              </a:endParaRPr>
            </a:p>
            <a:p>
              <a:pPr algn="ctr" defTabSz="1218987"/>
              <a:r>
                <a:rPr lang="en-GB" sz="1600" b="1" dirty="0">
                  <a:solidFill>
                    <a:schemeClr val="tx1"/>
                  </a:solidFill>
                  <a:effectLst/>
                  <a:latin typeface="Arial" panose="020B0604020202020204" pitchFamily="34" charset="0"/>
                  <a:cs typeface="Arial" panose="020B0604020202020204" pitchFamily="34" charset="0"/>
                </a:rPr>
                <a:t>SOCIAL</a:t>
              </a:r>
              <a:endPar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6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sp>
          <p:nvSpPr>
            <p:cNvPr id="50" name="Rectangle 49"/>
            <p:cNvSpPr/>
            <p:nvPr/>
          </p:nvSpPr>
          <p:spPr>
            <a:xfrm>
              <a:off x="5981192" y="3393546"/>
              <a:ext cx="2414257" cy="1097280"/>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342900" lvl="0" indent="-342900">
                <a:lnSpc>
                  <a:spcPct val="150000"/>
                </a:lnSpc>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Busy lifestyles</a:t>
              </a:r>
            </a:p>
            <a:p>
              <a:pPr marL="342900" lvl="0" indent="-342900">
                <a:lnSpc>
                  <a:spcPct val="150000"/>
                </a:lnSpc>
                <a:spcAft>
                  <a:spcPts val="800"/>
                </a:spcAft>
                <a:buFont typeface="Symbol" panose="05050102010706020507" pitchFamily="18" charset="2"/>
                <a:buChar char=""/>
              </a:pPr>
              <a:r>
                <a:rPr lang="en-GB" sz="1100" b="1" dirty="0">
                  <a:solidFill>
                    <a:schemeClr val="tx1"/>
                  </a:solidFill>
                  <a:effectLst/>
                  <a:latin typeface="Arial" panose="020B0604020202020204" pitchFamily="34" charset="0"/>
                  <a:cs typeface="Arial" panose="020B0604020202020204" pitchFamily="34" charset="0"/>
                </a:rPr>
                <a:t>Demand for pet ownership</a:t>
              </a:r>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R="0" lvl="0" defTabSz="1218987" rtl="0" eaLnBrk="1" fontAlgn="auto" latinLnBrk="0" hangingPunct="1">
                <a:lnSpc>
                  <a:spcPct val="100000"/>
                </a:lnSpc>
                <a:spcBef>
                  <a:spcPts val="0"/>
                </a:spcBef>
                <a:spcAft>
                  <a:spcPts val="0"/>
                </a:spcAft>
                <a:buClrTx/>
                <a:buSzTx/>
                <a:tabLst/>
                <a:defRPr/>
              </a:pPr>
              <a:endParaRPr kumimoji="0" lang="en-US" sz="14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grpSp>
        <p:nvGrpSpPr>
          <p:cNvPr id="67" name="Group 66"/>
          <p:cNvGrpSpPr/>
          <p:nvPr/>
        </p:nvGrpSpPr>
        <p:grpSpPr>
          <a:xfrm>
            <a:off x="6308395" y="2958248"/>
            <a:ext cx="2204650" cy="2825685"/>
            <a:chOff x="5946057" y="3027785"/>
            <a:chExt cx="2479511" cy="1463041"/>
          </a:xfrm>
        </p:grpSpPr>
        <p:sp>
          <p:nvSpPr>
            <p:cNvPr id="68" name="Rectangle 67"/>
            <p:cNvSpPr/>
            <p:nvPr/>
          </p:nvSpPr>
          <p:spPr>
            <a:xfrm>
              <a:off x="5946058" y="3027785"/>
              <a:ext cx="2479510" cy="365760"/>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Aft>
                  <a:spcPts val="800"/>
                </a:spcAft>
              </a:pPr>
              <a:r>
                <a:rPr lang="en-GB" sz="1600" b="1" dirty="0">
                  <a:solidFill>
                    <a:schemeClr val="tx1"/>
                  </a:solidFill>
                  <a:effectLst/>
                  <a:latin typeface="Arial" panose="020B0604020202020204" pitchFamily="34" charset="0"/>
                  <a:cs typeface="Arial" panose="020B0604020202020204" pitchFamily="34" charset="0"/>
                </a:rPr>
                <a:t>TEHNOLOGICAL</a:t>
              </a:r>
              <a:endPar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69" name="Rectangle 68"/>
            <p:cNvSpPr/>
            <p:nvPr/>
          </p:nvSpPr>
          <p:spPr>
            <a:xfrm>
              <a:off x="5946057" y="3393546"/>
              <a:ext cx="2479510" cy="1097280"/>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176213" marR="0" lvl="0" indent="-176213" algn="l" defTabSz="1218987" rtl="0" eaLnBrk="1" fontAlgn="auto" latinLnBrk="0" hangingPunct="1">
                <a:lnSpc>
                  <a:spcPct val="100000"/>
                </a:lnSpc>
                <a:spcBef>
                  <a:spcPts val="0"/>
                </a:spcBef>
                <a:spcAft>
                  <a:spcPts val="0"/>
                </a:spcAft>
                <a:buClrTx/>
                <a:buSzTx/>
                <a:buFont typeface="Arial" pitchFamily="34" charset="0"/>
                <a:buChar char="•"/>
                <a:tabLst/>
                <a:defRPr/>
              </a:pPr>
              <a:r>
                <a:rPr lang="en-GB" sz="1100" b="1" dirty="0">
                  <a:solidFill>
                    <a:schemeClr val="tx1"/>
                  </a:solidFill>
                  <a:effectLst/>
                  <a:latin typeface="Arial" panose="020B0604020202020204" pitchFamily="34" charset="0"/>
                  <a:cs typeface="Arial" panose="020B0604020202020204" pitchFamily="34" charset="0"/>
                </a:rPr>
                <a:t>Online presence </a:t>
              </a:r>
            </a:p>
            <a:p>
              <a:pPr marL="176213" marR="0" lvl="0" indent="-176213" defTabSz="1218987" rtl="0" eaLnBrk="1" fontAlgn="auto" latinLnBrk="0" hangingPunct="1">
                <a:lnSpc>
                  <a:spcPct val="100000"/>
                </a:lnSpc>
                <a:spcBef>
                  <a:spcPts val="0"/>
                </a:spcBef>
                <a:spcAft>
                  <a:spcPts val="0"/>
                </a:spcAft>
                <a:buClrTx/>
                <a:buSzTx/>
                <a:buFont typeface="Arial" pitchFamily="34" charset="0"/>
                <a:buChar char="•"/>
                <a:tabLst/>
                <a:defRPr/>
              </a:pPr>
              <a:r>
                <a:rPr kumimoji="0" lang="en-GB" sz="1100" b="1" i="0" u="none" strike="noStrike" kern="1200" cap="none" spc="0" normalizeH="0" baseline="0" noProof="0" dirty="0">
                  <a:ln>
                    <a:noFill/>
                  </a:ln>
                  <a:solidFill>
                    <a:schemeClr val="tx1"/>
                  </a:solidFill>
                  <a:uLnTx/>
                  <a:uFillTx/>
                  <a:latin typeface="Arial" panose="020B0604020202020204" pitchFamily="34" charset="0"/>
                  <a:cs typeface="Arial" panose="020B0604020202020204" pitchFamily="34" charset="0"/>
                </a:rPr>
                <a:t>EQUIPMENT </a:t>
              </a: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grpSp>
        <p:nvGrpSpPr>
          <p:cNvPr id="70" name="Group 69"/>
          <p:cNvGrpSpPr/>
          <p:nvPr/>
        </p:nvGrpSpPr>
        <p:grpSpPr>
          <a:xfrm>
            <a:off x="8421413" y="3123727"/>
            <a:ext cx="1909564" cy="2756681"/>
            <a:chOff x="5946058" y="1975536"/>
            <a:chExt cx="2533073" cy="2375080"/>
          </a:xfrm>
        </p:grpSpPr>
        <p:sp>
          <p:nvSpPr>
            <p:cNvPr id="71" name="Rectangle 70"/>
            <p:cNvSpPr/>
            <p:nvPr/>
          </p:nvSpPr>
          <p:spPr>
            <a:xfrm>
              <a:off x="5946058" y="1975536"/>
              <a:ext cx="2479510" cy="605491"/>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Aft>
                  <a:spcPts val="800"/>
                </a:spcAft>
              </a:pPr>
              <a:r>
                <a:rPr lang="en-GB" sz="1600" b="1" dirty="0">
                  <a:solidFill>
                    <a:schemeClr val="tx1"/>
                  </a:solidFill>
                  <a:effectLst/>
                  <a:latin typeface="Arial" panose="020B0604020202020204" pitchFamily="34" charset="0"/>
                  <a:cs typeface="Arial" panose="020B0604020202020204" pitchFamily="34" charset="0"/>
                </a:rPr>
                <a:t>ENVIROMENTAL</a:t>
              </a:r>
              <a:endParaRPr lang="en-GB" sz="16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72" name="Rectangle 71"/>
            <p:cNvSpPr/>
            <p:nvPr/>
          </p:nvSpPr>
          <p:spPr>
            <a:xfrm>
              <a:off x="5959347" y="2592099"/>
              <a:ext cx="2519784" cy="1758517"/>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285750" lvl="0" indent="-285750">
                <a:lnSpc>
                  <a:spcPct val="150000"/>
                </a:lnSpc>
                <a:buFont typeface="Arial" panose="020B0604020202020204" pitchFamily="34" charset="0"/>
                <a:buChar char="•"/>
              </a:pPr>
              <a:r>
                <a:rPr lang="en-GB" sz="1100" b="1" dirty="0">
                  <a:solidFill>
                    <a:schemeClr val="tx1"/>
                  </a:solidFill>
                  <a:effectLst/>
                  <a:latin typeface="Arial" panose="020B0604020202020204" pitchFamily="34" charset="0"/>
                  <a:cs typeface="Arial" panose="020B0604020202020204" pitchFamily="34" charset="0"/>
                </a:rPr>
                <a:t>Sustainability</a:t>
              </a:r>
            </a:p>
            <a:p>
              <a:pPr marL="285750" lvl="0" indent="-285750">
                <a:lnSpc>
                  <a:spcPct val="150000"/>
                </a:lnSpc>
                <a:buFont typeface="Arial" panose="020B0604020202020204" pitchFamily="34" charset="0"/>
                <a:buChar char="•"/>
              </a:pPr>
              <a:r>
                <a:rPr lang="en-GB" sz="1100" b="1" dirty="0">
                  <a:solidFill>
                    <a:schemeClr val="tx1"/>
                  </a:solidFill>
                  <a:effectLst/>
                  <a:latin typeface="Arial" panose="020B0604020202020204" pitchFamily="34" charset="0"/>
                  <a:cs typeface="Arial" panose="020B0604020202020204" pitchFamily="34" charset="0"/>
                </a:rPr>
                <a:t>Weather conditions</a:t>
              </a:r>
            </a:p>
            <a:p>
              <a:pPr marL="285750" lvl="0" indent="-285750">
                <a:lnSpc>
                  <a:spcPct val="150000"/>
                </a:lnSpc>
                <a:buFont typeface="Arial" panose="020B0604020202020204" pitchFamily="34" charset="0"/>
                <a:buChar char="•"/>
              </a:pPr>
              <a:r>
                <a:rPr lang="en-GB" sz="1100" b="1" dirty="0">
                  <a:solidFill>
                    <a:schemeClr val="tx1"/>
                  </a:solidFill>
                  <a:effectLst/>
                  <a:latin typeface="Arial" panose="020B0604020202020204" pitchFamily="34" charset="0"/>
                  <a:cs typeface="Arial" panose="020B0604020202020204" pitchFamily="34" charset="0"/>
                </a:rPr>
                <a:t>Waste disposal </a:t>
              </a:r>
            </a:p>
            <a:p>
              <a:pPr marL="176213" marR="0" lvl="0" indent="-176213" defTabSz="1218987" rtl="0" eaLnBrk="1" fontAlgn="auto" latinLnBrk="0" hangingPunct="1">
                <a:lnSpc>
                  <a:spcPct val="100000"/>
                </a:lnSpc>
                <a:spcBef>
                  <a:spcPts val="0"/>
                </a:spcBef>
                <a:spcAft>
                  <a:spcPts val="0"/>
                </a:spcAft>
                <a:buClrTx/>
                <a:buSzTx/>
                <a:buFont typeface="Arial" pitchFamily="34" charset="0"/>
                <a:buChar char="•"/>
                <a:tabLst/>
                <a:defRPr/>
              </a:pP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pic>
        <p:nvPicPr>
          <p:cNvPr id="5" name="Imagine 4">
            <a:extLst>
              <a:ext uri="{FF2B5EF4-FFF2-40B4-BE49-F238E27FC236}">
                <a16:creationId xmlns:a16="http://schemas.microsoft.com/office/drawing/2014/main" id="{18672D54-078A-8080-F392-BE0D9E8C1458}"/>
              </a:ext>
            </a:extLst>
          </p:cNvPr>
          <p:cNvPicPr>
            <a:picLocks noChangeAspect="1"/>
          </p:cNvPicPr>
          <p:nvPr/>
        </p:nvPicPr>
        <p:blipFill>
          <a:blip r:embed="rId3"/>
          <a:stretch>
            <a:fillRect/>
          </a:stretch>
        </p:blipFill>
        <p:spPr>
          <a:xfrm>
            <a:off x="10113732" y="1533780"/>
            <a:ext cx="2219136" cy="2225233"/>
          </a:xfrm>
          <a:prstGeom prst="rect">
            <a:avLst/>
          </a:prstGeom>
        </p:spPr>
      </p:pic>
      <p:grpSp>
        <p:nvGrpSpPr>
          <p:cNvPr id="11" name="Group 69">
            <a:extLst>
              <a:ext uri="{FF2B5EF4-FFF2-40B4-BE49-F238E27FC236}">
                <a16:creationId xmlns:a16="http://schemas.microsoft.com/office/drawing/2014/main" id="{FAD976B7-10F9-B499-E00F-E063093AEC60}"/>
              </a:ext>
            </a:extLst>
          </p:cNvPr>
          <p:cNvGrpSpPr/>
          <p:nvPr/>
        </p:nvGrpSpPr>
        <p:grpSpPr>
          <a:xfrm>
            <a:off x="10285568" y="3258957"/>
            <a:ext cx="1869185" cy="2825684"/>
            <a:chOff x="4630637" y="2988355"/>
            <a:chExt cx="2483235" cy="1605600"/>
          </a:xfrm>
        </p:grpSpPr>
        <p:sp>
          <p:nvSpPr>
            <p:cNvPr id="12" name="Rectangle 70">
              <a:extLst>
                <a:ext uri="{FF2B5EF4-FFF2-40B4-BE49-F238E27FC236}">
                  <a16:creationId xmlns:a16="http://schemas.microsoft.com/office/drawing/2014/main" id="{3495031E-A3A0-0964-69E7-7EEB62DD25BD}"/>
                </a:ext>
              </a:extLst>
            </p:cNvPr>
            <p:cNvSpPr/>
            <p:nvPr/>
          </p:nvSpPr>
          <p:spPr>
            <a:xfrm>
              <a:off x="4634366" y="2988355"/>
              <a:ext cx="2479506" cy="398912"/>
            </a:xfrm>
            <a:prstGeom prst="rect">
              <a:avLst/>
            </a:pr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spcAft>
                  <a:spcPts val="800"/>
                </a:spcAft>
              </a:pPr>
              <a:r>
                <a:rPr lang="en-GB" sz="1600" b="1" dirty="0">
                  <a:solidFill>
                    <a:srgbClr val="000000"/>
                  </a:solidFill>
                  <a:latin typeface="Arial" panose="020B0604020202020204" pitchFamily="34" charset="0"/>
                  <a:ea typeface="Calibri" panose="020F0502020204030204" pitchFamily="34" charset="0"/>
                  <a:cs typeface="Arial" panose="020B0604020202020204" pitchFamily="34" charset="0"/>
                </a:rPr>
                <a:t>LEGAL</a:t>
              </a:r>
              <a:endParaRPr lang="en-GB" sz="16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3" name="Rectangle 71">
              <a:extLst>
                <a:ext uri="{FF2B5EF4-FFF2-40B4-BE49-F238E27FC236}">
                  <a16:creationId xmlns:a16="http://schemas.microsoft.com/office/drawing/2014/main" id="{742779B5-DBC3-15CC-8BED-0659FE65E6D4}"/>
                </a:ext>
              </a:extLst>
            </p:cNvPr>
            <p:cNvSpPr/>
            <p:nvPr/>
          </p:nvSpPr>
          <p:spPr>
            <a:xfrm>
              <a:off x="4630637" y="3396470"/>
              <a:ext cx="2409411" cy="1197485"/>
            </a:xfrm>
            <a:prstGeom prst="rect">
              <a:avLst/>
            </a:prstGeom>
            <a:gradFill>
              <a:gsLst>
                <a:gs pos="100000">
                  <a:schemeClr val="bg1">
                    <a:lumMod val="75000"/>
                  </a:schemeClr>
                </a:gs>
                <a:gs pos="0">
                  <a:schemeClr val="bg1">
                    <a:lumMod val="95000"/>
                  </a:schemeClr>
                </a:gs>
              </a:gsLst>
              <a:lin ang="5400000" scaled="0"/>
            </a:gra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91440" tIns="91440" rIns="91440" bIns="91440" rtlCol="0" anchor="t"/>
            <a:lstStyle/>
            <a:p>
              <a:pPr marL="176213" marR="0" lvl="0" indent="-176213" algn="l" defTabSz="1218987" rtl="0" eaLnBrk="1" fontAlgn="auto" latinLnBrk="0" hangingPunct="1">
                <a:lnSpc>
                  <a:spcPct val="100000"/>
                </a:lnSpc>
                <a:spcBef>
                  <a:spcPts val="0"/>
                </a:spcBef>
                <a:spcAft>
                  <a:spcPts val="0"/>
                </a:spcAft>
                <a:buClrTx/>
                <a:buSzTx/>
                <a:buFont typeface="Arial" pitchFamily="34" charset="0"/>
                <a:buChar char="•"/>
                <a:tabLst/>
                <a:defRPr/>
              </a:pPr>
              <a:r>
                <a:rPr lang="en-GB" sz="1100" b="1" dirty="0">
                  <a:solidFill>
                    <a:schemeClr val="tx1"/>
                  </a:solidFill>
                  <a:effectLst/>
                  <a:latin typeface="Arial" panose="020B0604020202020204" pitchFamily="34" charset="0"/>
                  <a:cs typeface="Arial" panose="020B0604020202020204" pitchFamily="34" charset="0"/>
                </a:rPr>
                <a:t>Employment laws</a:t>
              </a:r>
              <a:endParaRPr kumimoji="0" lang="en-US" sz="1100" b="1"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grpSp>
      <p:sp>
        <p:nvSpPr>
          <p:cNvPr id="2" name="CasetăText 1">
            <a:extLst>
              <a:ext uri="{FF2B5EF4-FFF2-40B4-BE49-F238E27FC236}">
                <a16:creationId xmlns:a16="http://schemas.microsoft.com/office/drawing/2014/main" id="{F84BDB60-9850-AD49-1195-E2E3C6F666B9}"/>
              </a:ext>
            </a:extLst>
          </p:cNvPr>
          <p:cNvSpPr txBox="1"/>
          <p:nvPr/>
        </p:nvSpPr>
        <p:spPr>
          <a:xfrm>
            <a:off x="0" y="6583359"/>
            <a:ext cx="721861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PESTEL Analysis examine all external factors who can affect a business.((</a:t>
            </a:r>
            <a:r>
              <a:rPr lang="en-GB" sz="1100" dirty="0" err="1">
                <a:latin typeface="Arial" panose="020B0604020202020204" pitchFamily="34" charset="0"/>
                <a:cs typeface="Arial" panose="020B0604020202020204" pitchFamily="34" charset="0"/>
              </a:rPr>
              <a:t>Dockalikova</a:t>
            </a:r>
            <a:r>
              <a:rPr lang="en-GB" sz="1100" dirty="0">
                <a:latin typeface="Arial" panose="020B0604020202020204" pitchFamily="34" charset="0"/>
                <a:cs typeface="Arial" panose="020B0604020202020204" pitchFamily="34" charset="0"/>
              </a:rPr>
              <a:t> &amp; </a:t>
            </a:r>
            <a:r>
              <a:rPr lang="en-GB" sz="1100" dirty="0" err="1">
                <a:latin typeface="Arial" panose="020B0604020202020204" pitchFamily="34" charset="0"/>
                <a:cs typeface="Arial" panose="020B0604020202020204" pitchFamily="34" charset="0"/>
              </a:rPr>
              <a:t>Klozikova</a:t>
            </a:r>
            <a:r>
              <a:rPr lang="en-GB" sz="1100" dirty="0">
                <a:latin typeface="Arial" panose="020B0604020202020204" pitchFamily="34" charset="0"/>
                <a:cs typeface="Arial" panose="020B0604020202020204" pitchFamily="34" charset="0"/>
              </a:rPr>
              <a:t>, 2014)</a:t>
            </a:r>
          </a:p>
        </p:txBody>
      </p:sp>
    </p:spTree>
    <p:extLst>
      <p:ext uri="{BB962C8B-B14F-4D97-AF65-F5344CB8AC3E}">
        <p14:creationId xmlns:p14="http://schemas.microsoft.com/office/powerpoint/2010/main" val="19531979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086" y="254976"/>
            <a:ext cx="10972801" cy="715961"/>
          </a:xfrm>
        </p:spPr>
        <p:txBody>
          <a:bodyPr>
            <a:normAutofit/>
          </a:bodyPr>
          <a:lstStyle/>
          <a:p>
            <a:r>
              <a:rPr lang="en-US" sz="3600" b="1" dirty="0">
                <a:solidFill>
                  <a:schemeClr val="tx1"/>
                </a:solidFill>
                <a:latin typeface="Arial" panose="020B0604020202020204" pitchFamily="34" charset="0"/>
                <a:cs typeface="Arial" panose="020B0604020202020204" pitchFamily="34" charset="0"/>
              </a:rPr>
              <a:t>MARKET SEGMENTATION</a:t>
            </a:r>
          </a:p>
        </p:txBody>
      </p:sp>
      <p:sp>
        <p:nvSpPr>
          <p:cNvPr id="8" name="Rounded Rectangle 7"/>
          <p:cNvSpPr/>
          <p:nvPr/>
        </p:nvSpPr>
        <p:spPr>
          <a:xfrm>
            <a:off x="1021524" y="1066800"/>
            <a:ext cx="1811159" cy="5457498"/>
          </a:xfrm>
          <a:prstGeom prst="roundRect">
            <a:avLst>
              <a:gd name="adj" fmla="val 57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6" name="Group 15"/>
          <p:cNvGrpSpPr/>
          <p:nvPr/>
        </p:nvGrpSpPr>
        <p:grpSpPr>
          <a:xfrm>
            <a:off x="1355602" y="1261572"/>
            <a:ext cx="1143000" cy="1277566"/>
            <a:chOff x="1475492" y="1295400"/>
            <a:chExt cx="1143000" cy="1277566"/>
          </a:xfrm>
        </p:grpSpPr>
        <p:sp>
          <p:nvSpPr>
            <p:cNvPr id="14" name="Oval 13"/>
            <p:cNvSpPr/>
            <p:nvPr/>
          </p:nvSpPr>
          <p:spPr>
            <a:xfrm>
              <a:off x="1475492" y="1295400"/>
              <a:ext cx="1143000" cy="1143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1</a:t>
              </a:r>
            </a:p>
          </p:txBody>
        </p:sp>
        <p:sp>
          <p:nvSpPr>
            <p:cNvPr id="15" name="Isosceles Triangle 14"/>
            <p:cNvSpPr/>
            <p:nvPr/>
          </p:nvSpPr>
          <p:spPr>
            <a:xfrm flipV="1">
              <a:off x="1894592" y="2378194"/>
              <a:ext cx="304800" cy="19477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7" name="TextBox 16"/>
          <p:cNvSpPr txBox="1"/>
          <p:nvPr/>
        </p:nvSpPr>
        <p:spPr>
          <a:xfrm>
            <a:off x="1241302" y="2699203"/>
            <a:ext cx="1371600" cy="461665"/>
          </a:xfrm>
          <a:prstGeom prst="rect">
            <a:avLst/>
          </a:prstGeom>
          <a:noFill/>
        </p:spPr>
        <p:txBody>
          <a:bodyPr wrap="square" rtlCol="0">
            <a:spAutoFit/>
          </a:bodyPr>
          <a:lstStyle/>
          <a:p>
            <a:pPr algn="ctr" defTabSz="1218987">
              <a:defRPr/>
            </a:pPr>
            <a:r>
              <a:rPr lang="en-US" sz="1200" dirty="0">
                <a:solidFill>
                  <a:prstClr val="white">
                    <a:lumMod val="50000"/>
                  </a:prstClr>
                </a:solidFill>
                <a:latin typeface="Arial" panose="020B0604020202020204" pitchFamily="34" charset="0"/>
                <a:cs typeface="Arial" panose="020B0604020202020204" pitchFamily="34" charset="0"/>
              </a:rPr>
              <a:t>SEGMENT:</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Demographic </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Box 17"/>
          <p:cNvSpPr txBox="1"/>
          <p:nvPr/>
        </p:nvSpPr>
        <p:spPr>
          <a:xfrm>
            <a:off x="1185510" y="3697850"/>
            <a:ext cx="1371600" cy="523220"/>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1400" dirty="0">
                <a:solidFill>
                  <a:prstClr val="white">
                    <a:lumMod val="50000"/>
                  </a:prstClr>
                </a:solidFill>
                <a:latin typeface="Arial" panose="020B0604020202020204" pitchFamily="34" charset="0"/>
                <a:cs typeface="Arial" panose="020B0604020202020204" pitchFamily="34" charset="0"/>
              </a:rPr>
              <a:t>Criteria</a:t>
            </a:r>
            <a:r>
              <a:rPr kumimoji="0" lang="en-US" sz="14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rPr>
              <a:t>:</a:t>
            </a:r>
            <a:endParaRPr lang="en-GB" sz="1200" b="0" i="0" dirty="0">
              <a:solidFill>
                <a:srgbClr val="374151"/>
              </a:solidFill>
              <a:effectLst/>
              <a:latin typeface="Arial" panose="020B060402020202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Income</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9" name="TextBox 18"/>
          <p:cNvSpPr txBox="1"/>
          <p:nvPr/>
        </p:nvSpPr>
        <p:spPr>
          <a:xfrm>
            <a:off x="1241302" y="4665720"/>
            <a:ext cx="1371600" cy="113877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1200" dirty="0">
                <a:solidFill>
                  <a:prstClr val="white">
                    <a:lumMod val="50000"/>
                  </a:prstClr>
                </a:solidFill>
                <a:latin typeface="Arial" panose="020B0604020202020204" pitchFamily="34" charset="0"/>
                <a:cs typeface="Arial" panose="020B0604020202020204" pitchFamily="34" charset="0"/>
              </a:rPr>
              <a:t>DESCRIPTION</a:t>
            </a: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 :</a:t>
            </a:r>
          </a:p>
          <a:p>
            <a:pPr marL="0" marR="0" lvl="0" indent="0" algn="ctr" defTabSz="1218987" rtl="0" eaLnBrk="1" fontAlgn="auto" latinLnBrk="0" hangingPunct="1">
              <a:lnSpc>
                <a:spcPct val="100000"/>
              </a:lnSpc>
              <a:spcBef>
                <a:spcPts val="0"/>
              </a:spcBef>
              <a:spcAft>
                <a:spcPts val="0"/>
              </a:spcAft>
              <a:buClrTx/>
              <a:buSzTx/>
              <a:buFontTx/>
              <a:buNone/>
              <a:tabLst/>
              <a:defRPr/>
            </a:pPr>
            <a:endParaRPr lang="en-GB" sz="1400" b="0" i="0" dirty="0">
              <a:solidFill>
                <a:srgbClr val="374151"/>
              </a:solidFill>
              <a:effectLst/>
              <a:latin typeface="Söhne"/>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effectLst/>
                <a:latin typeface="Arial" panose="020B0604020202020204" pitchFamily="34" charset="0"/>
                <a:cs typeface="Arial" panose="020B0604020202020204" pitchFamily="34" charset="0"/>
              </a:rPr>
              <a:t>High-income individuals or households</a:t>
            </a:r>
            <a:endParaRPr kumimoji="0" lang="en-US"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cxnSp>
        <p:nvCxnSpPr>
          <p:cNvPr id="98" name="Straight Connector 97"/>
          <p:cNvCxnSpPr/>
          <p:nvPr/>
        </p:nvCxnSpPr>
        <p:spPr>
          <a:xfrm>
            <a:off x="1185510" y="4495800"/>
            <a:ext cx="148318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1185510" y="3429000"/>
            <a:ext cx="1483184" cy="0"/>
          </a:xfrm>
          <a:prstGeom prst="line">
            <a:avLst/>
          </a:prstGeom>
          <a:ln w="381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00" name="Isosceles Triangle 99"/>
          <p:cNvSpPr/>
          <p:nvPr/>
        </p:nvSpPr>
        <p:spPr>
          <a:xfrm flipV="1">
            <a:off x="1851618" y="3446347"/>
            <a:ext cx="150971" cy="83577"/>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03" name="Rounded Rectangle 102"/>
          <p:cNvSpPr/>
          <p:nvPr/>
        </p:nvSpPr>
        <p:spPr>
          <a:xfrm>
            <a:off x="3059823" y="1066800"/>
            <a:ext cx="1811159" cy="5457498"/>
          </a:xfrm>
          <a:prstGeom prst="roundRect">
            <a:avLst>
              <a:gd name="adj" fmla="val 57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04" name="Group 103"/>
          <p:cNvGrpSpPr/>
          <p:nvPr/>
        </p:nvGrpSpPr>
        <p:grpSpPr>
          <a:xfrm>
            <a:off x="3440051" y="1261572"/>
            <a:ext cx="1143000" cy="1277566"/>
            <a:chOff x="1475492" y="1295400"/>
            <a:chExt cx="1143000" cy="1277566"/>
          </a:xfrm>
        </p:grpSpPr>
        <p:sp>
          <p:nvSpPr>
            <p:cNvPr id="113" name="Oval 112"/>
            <p:cNvSpPr/>
            <p:nvPr/>
          </p:nvSpPr>
          <p:spPr>
            <a:xfrm>
              <a:off x="1475492" y="1295400"/>
              <a:ext cx="1143000" cy="1143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2</a:t>
              </a:r>
            </a:p>
          </p:txBody>
        </p:sp>
        <p:sp>
          <p:nvSpPr>
            <p:cNvPr id="114" name="Isosceles Triangle 113"/>
            <p:cNvSpPr/>
            <p:nvPr/>
          </p:nvSpPr>
          <p:spPr>
            <a:xfrm flipV="1">
              <a:off x="1894592" y="2378194"/>
              <a:ext cx="304800" cy="19477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05" name="TextBox 104"/>
          <p:cNvSpPr txBox="1"/>
          <p:nvPr/>
        </p:nvSpPr>
        <p:spPr>
          <a:xfrm>
            <a:off x="3347259" y="2722249"/>
            <a:ext cx="1371600" cy="49244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SEGMENT:</a:t>
            </a:r>
            <a:endParaRPr kumimoji="0" lang="en-US" sz="1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Psychographic</a:t>
            </a:r>
            <a:endParaRPr kumimoji="0" lang="en-US" sz="14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endParaRPr>
          </a:p>
        </p:txBody>
      </p:sp>
      <p:sp>
        <p:nvSpPr>
          <p:cNvPr id="106" name="TextBox 105"/>
          <p:cNvSpPr txBox="1"/>
          <p:nvPr/>
        </p:nvSpPr>
        <p:spPr>
          <a:xfrm>
            <a:off x="3269959" y="3643309"/>
            <a:ext cx="1371600" cy="553998"/>
          </a:xfrm>
          <a:prstGeom prst="rect">
            <a:avLst/>
          </a:prstGeom>
          <a:noFill/>
        </p:spPr>
        <p:txBody>
          <a:bodyPr wrap="square" rtlCol="0">
            <a:spAutoFit/>
          </a:bodyPr>
          <a:lstStyle/>
          <a:p>
            <a:pPr algn="ctr" defTabSz="1218987"/>
            <a:r>
              <a:rPr lang="en-US" sz="1600" dirty="0">
                <a:solidFill>
                  <a:prstClr val="white">
                    <a:lumMod val="50000"/>
                  </a:prstClr>
                </a:solidFill>
                <a:latin typeface="Arial" panose="020B0604020202020204" pitchFamily="34" charset="0"/>
                <a:cs typeface="Arial" panose="020B0604020202020204" pitchFamily="34" charset="0"/>
              </a:rPr>
              <a:t>Criteria</a:t>
            </a: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Pet Lovers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07" name="TextBox 106"/>
          <p:cNvSpPr txBox="1"/>
          <p:nvPr/>
        </p:nvSpPr>
        <p:spPr>
          <a:xfrm>
            <a:off x="3325751" y="4596723"/>
            <a:ext cx="1371600" cy="1815882"/>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DESCRIPTION :</a:t>
            </a: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Pet owners who see their animals as family members and are prepared to invest money on them</a:t>
            </a:r>
            <a:endParaRPr kumimoji="0" lang="en-US"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cxnSp>
        <p:nvCxnSpPr>
          <p:cNvPr id="110" name="Straight Connector 109"/>
          <p:cNvCxnSpPr/>
          <p:nvPr/>
        </p:nvCxnSpPr>
        <p:spPr>
          <a:xfrm>
            <a:off x="3269959" y="4495800"/>
            <a:ext cx="148318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a:off x="3269959" y="3429000"/>
            <a:ext cx="1483184" cy="0"/>
          </a:xfrm>
          <a:prstGeom prst="line">
            <a:avLst/>
          </a:prstGeom>
          <a:ln w="381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12" name="Isosceles Triangle 111"/>
          <p:cNvSpPr/>
          <p:nvPr/>
        </p:nvSpPr>
        <p:spPr>
          <a:xfrm flipV="1">
            <a:off x="3936067" y="3446347"/>
            <a:ext cx="150971" cy="83577"/>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16" name="Rounded Rectangle 115"/>
          <p:cNvSpPr/>
          <p:nvPr/>
        </p:nvSpPr>
        <p:spPr>
          <a:xfrm>
            <a:off x="5190422" y="1066800"/>
            <a:ext cx="1811159" cy="5457498"/>
          </a:xfrm>
          <a:prstGeom prst="roundRect">
            <a:avLst>
              <a:gd name="adj" fmla="val 57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17" name="Group 116"/>
          <p:cNvGrpSpPr/>
          <p:nvPr/>
        </p:nvGrpSpPr>
        <p:grpSpPr>
          <a:xfrm>
            <a:off x="5524500" y="1261572"/>
            <a:ext cx="1143000" cy="1277566"/>
            <a:chOff x="1475492" y="1295400"/>
            <a:chExt cx="1143000" cy="1277566"/>
          </a:xfrm>
        </p:grpSpPr>
        <p:sp>
          <p:nvSpPr>
            <p:cNvPr id="126" name="Oval 125"/>
            <p:cNvSpPr/>
            <p:nvPr/>
          </p:nvSpPr>
          <p:spPr>
            <a:xfrm>
              <a:off x="1475492" y="1295400"/>
              <a:ext cx="1143000" cy="1143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3</a:t>
              </a:r>
            </a:p>
          </p:txBody>
        </p:sp>
        <p:sp>
          <p:nvSpPr>
            <p:cNvPr id="127" name="Isosceles Triangle 126"/>
            <p:cNvSpPr/>
            <p:nvPr/>
          </p:nvSpPr>
          <p:spPr>
            <a:xfrm flipV="1">
              <a:off x="1894592" y="2378194"/>
              <a:ext cx="304800" cy="19477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18" name="TextBox 117"/>
          <p:cNvSpPr txBox="1"/>
          <p:nvPr/>
        </p:nvSpPr>
        <p:spPr>
          <a:xfrm>
            <a:off x="5410200" y="2699203"/>
            <a:ext cx="1371600" cy="49244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SEGMENT:</a:t>
            </a:r>
            <a:endParaRPr kumimoji="0" lang="en-US" sz="1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Psychographic</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19" name="TextBox 118"/>
          <p:cNvSpPr txBox="1"/>
          <p:nvPr/>
        </p:nvSpPr>
        <p:spPr>
          <a:xfrm>
            <a:off x="5405284" y="3749764"/>
            <a:ext cx="1371600" cy="769441"/>
          </a:xfrm>
          <a:prstGeom prst="rect">
            <a:avLst/>
          </a:prstGeom>
          <a:noFill/>
        </p:spPr>
        <p:txBody>
          <a:bodyPr wrap="square" rtlCol="0">
            <a:spAutoFit/>
          </a:bodyPr>
          <a:lstStyle/>
          <a:p>
            <a:pPr algn="ctr" defTabSz="1218987"/>
            <a:r>
              <a:rPr lang="en-US" sz="1600" dirty="0">
                <a:solidFill>
                  <a:prstClr val="white">
                    <a:lumMod val="50000"/>
                  </a:prstClr>
                </a:solidFill>
                <a:latin typeface="Arial" panose="020B0604020202020204" pitchFamily="34" charset="0"/>
                <a:cs typeface="Arial" panose="020B0604020202020204" pitchFamily="34" charset="0"/>
              </a:rPr>
              <a:t>Criteria</a:t>
            </a: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Seekers of Comfort</a:t>
            </a:r>
          </a:p>
        </p:txBody>
      </p:sp>
      <p:sp>
        <p:nvSpPr>
          <p:cNvPr id="120" name="TextBox 119"/>
          <p:cNvSpPr txBox="1"/>
          <p:nvPr/>
        </p:nvSpPr>
        <p:spPr>
          <a:xfrm>
            <a:off x="5410200" y="4665720"/>
            <a:ext cx="1371600" cy="1446550"/>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 </a:t>
            </a: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DESCRIPTION :</a:t>
            </a: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Pet owners who are too busy to take their pets to grooming facilities</a:t>
            </a:r>
            <a:endParaRPr kumimoji="0" lang="en-US"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cxnSp>
        <p:nvCxnSpPr>
          <p:cNvPr id="123" name="Straight Connector 122"/>
          <p:cNvCxnSpPr/>
          <p:nvPr/>
        </p:nvCxnSpPr>
        <p:spPr>
          <a:xfrm>
            <a:off x="5354408" y="4495800"/>
            <a:ext cx="148318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a:xfrm>
            <a:off x="5354408" y="3429000"/>
            <a:ext cx="1483184" cy="0"/>
          </a:xfrm>
          <a:prstGeom prst="line">
            <a:avLst/>
          </a:prstGeom>
          <a:ln w="381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25" name="Isosceles Triangle 124"/>
          <p:cNvSpPr/>
          <p:nvPr/>
        </p:nvSpPr>
        <p:spPr>
          <a:xfrm flipV="1">
            <a:off x="6020516" y="3446347"/>
            <a:ext cx="150971" cy="83577"/>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29" name="Rounded Rectangle 128"/>
          <p:cNvSpPr/>
          <p:nvPr/>
        </p:nvSpPr>
        <p:spPr>
          <a:xfrm>
            <a:off x="7274871" y="1066800"/>
            <a:ext cx="1811159" cy="5457498"/>
          </a:xfrm>
          <a:prstGeom prst="roundRect">
            <a:avLst>
              <a:gd name="adj" fmla="val 57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30" name="Group 129"/>
          <p:cNvGrpSpPr/>
          <p:nvPr/>
        </p:nvGrpSpPr>
        <p:grpSpPr>
          <a:xfrm>
            <a:off x="7608949" y="1261572"/>
            <a:ext cx="1143000" cy="1277566"/>
            <a:chOff x="1475492" y="1295400"/>
            <a:chExt cx="1143000" cy="1277566"/>
          </a:xfrm>
        </p:grpSpPr>
        <p:sp>
          <p:nvSpPr>
            <p:cNvPr id="139" name="Oval 138"/>
            <p:cNvSpPr/>
            <p:nvPr/>
          </p:nvSpPr>
          <p:spPr>
            <a:xfrm>
              <a:off x="1475492" y="1295400"/>
              <a:ext cx="1143000" cy="1143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4</a:t>
              </a:r>
            </a:p>
          </p:txBody>
        </p:sp>
        <p:sp>
          <p:nvSpPr>
            <p:cNvPr id="140" name="Isosceles Triangle 139"/>
            <p:cNvSpPr/>
            <p:nvPr/>
          </p:nvSpPr>
          <p:spPr>
            <a:xfrm flipV="1">
              <a:off x="1894592" y="2378194"/>
              <a:ext cx="304800" cy="19477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31" name="TextBox 130"/>
          <p:cNvSpPr txBox="1"/>
          <p:nvPr/>
        </p:nvSpPr>
        <p:spPr>
          <a:xfrm>
            <a:off x="7524145" y="2699203"/>
            <a:ext cx="1371600" cy="49244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SEGMENT:</a:t>
            </a:r>
            <a:endParaRPr kumimoji="0" lang="en-US" sz="1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Geographic</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32" name="TextBox 131"/>
          <p:cNvSpPr txBox="1"/>
          <p:nvPr/>
        </p:nvSpPr>
        <p:spPr>
          <a:xfrm>
            <a:off x="7494649" y="3697850"/>
            <a:ext cx="1371600" cy="553998"/>
          </a:xfrm>
          <a:prstGeom prst="rect">
            <a:avLst/>
          </a:prstGeom>
          <a:noFill/>
        </p:spPr>
        <p:txBody>
          <a:bodyPr wrap="square" rtlCol="0">
            <a:spAutoFit/>
          </a:bodyPr>
          <a:lstStyle/>
          <a:p>
            <a:pPr algn="ctr" defTabSz="1218987"/>
            <a:r>
              <a:rPr lang="en-US" sz="1600" dirty="0">
                <a:solidFill>
                  <a:prstClr val="white">
                    <a:lumMod val="50000"/>
                  </a:prstClr>
                </a:solidFill>
                <a:latin typeface="Arial" panose="020B0604020202020204" pitchFamily="34" charset="0"/>
                <a:cs typeface="Arial" panose="020B0604020202020204" pitchFamily="34" charset="0"/>
              </a:rPr>
              <a:t>Criteria</a:t>
            </a: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Urban Areas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33" name="TextBox 132"/>
          <p:cNvSpPr txBox="1"/>
          <p:nvPr/>
        </p:nvSpPr>
        <p:spPr>
          <a:xfrm>
            <a:off x="7524145" y="4588836"/>
            <a:ext cx="1371600" cy="1815882"/>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DESCRIPTION :</a:t>
            </a: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Pet owners in cities who have limited space or access to pet grooming services</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cxnSp>
        <p:nvCxnSpPr>
          <p:cNvPr id="136" name="Straight Connector 135"/>
          <p:cNvCxnSpPr/>
          <p:nvPr/>
        </p:nvCxnSpPr>
        <p:spPr>
          <a:xfrm>
            <a:off x="7438857" y="4495800"/>
            <a:ext cx="148318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p:cNvCxnSpPr/>
          <p:nvPr/>
        </p:nvCxnSpPr>
        <p:spPr>
          <a:xfrm>
            <a:off x="7438857" y="3429000"/>
            <a:ext cx="1483184" cy="0"/>
          </a:xfrm>
          <a:prstGeom prst="line">
            <a:avLst/>
          </a:prstGeom>
          <a:ln w="381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38" name="Isosceles Triangle 137"/>
          <p:cNvSpPr/>
          <p:nvPr/>
        </p:nvSpPr>
        <p:spPr>
          <a:xfrm flipV="1">
            <a:off x="8104965" y="3446347"/>
            <a:ext cx="150971" cy="83577"/>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42" name="Rounded Rectangle 141"/>
          <p:cNvSpPr/>
          <p:nvPr/>
        </p:nvSpPr>
        <p:spPr>
          <a:xfrm>
            <a:off x="9363811" y="1066800"/>
            <a:ext cx="1811159" cy="5457498"/>
          </a:xfrm>
          <a:prstGeom prst="roundRect">
            <a:avLst>
              <a:gd name="adj" fmla="val 570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nvGrpSpPr>
          <p:cNvPr id="143" name="Group 142"/>
          <p:cNvGrpSpPr/>
          <p:nvPr/>
        </p:nvGrpSpPr>
        <p:grpSpPr>
          <a:xfrm>
            <a:off x="9693397" y="1261572"/>
            <a:ext cx="1143000" cy="1277566"/>
            <a:chOff x="1475492" y="1295400"/>
            <a:chExt cx="1143000" cy="1277566"/>
          </a:xfrm>
        </p:grpSpPr>
        <p:sp>
          <p:nvSpPr>
            <p:cNvPr id="152" name="Oval 151"/>
            <p:cNvSpPr/>
            <p:nvPr/>
          </p:nvSpPr>
          <p:spPr>
            <a:xfrm>
              <a:off x="1475492" y="1295400"/>
              <a:ext cx="1143000" cy="11430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182880" tIns="182880" rIns="182880" bIns="182880"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5</a:t>
              </a:r>
            </a:p>
          </p:txBody>
        </p:sp>
        <p:sp>
          <p:nvSpPr>
            <p:cNvPr id="153" name="Isosceles Triangle 152"/>
            <p:cNvSpPr/>
            <p:nvPr/>
          </p:nvSpPr>
          <p:spPr>
            <a:xfrm flipV="1">
              <a:off x="1894592" y="2378194"/>
              <a:ext cx="304800" cy="194772"/>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grpSp>
      <p:sp>
        <p:nvSpPr>
          <p:cNvPr id="144" name="TextBox 143"/>
          <p:cNvSpPr txBox="1"/>
          <p:nvPr/>
        </p:nvSpPr>
        <p:spPr>
          <a:xfrm>
            <a:off x="9579097" y="2699203"/>
            <a:ext cx="1371600" cy="492443"/>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SEGMENT:</a:t>
            </a:r>
            <a:endParaRPr kumimoji="0" lang="en-US" sz="18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GB" sz="1400" b="0" i="0" dirty="0">
                <a:solidFill>
                  <a:srgbClr val="374151"/>
                </a:solidFill>
                <a:effectLst/>
                <a:latin typeface="Arial" panose="020B0604020202020204" pitchFamily="34" charset="0"/>
                <a:cs typeface="Arial" panose="020B0604020202020204" pitchFamily="34" charset="0"/>
              </a:rPr>
              <a:t>Behavioural</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45" name="TextBox 144"/>
          <p:cNvSpPr txBox="1"/>
          <p:nvPr/>
        </p:nvSpPr>
        <p:spPr>
          <a:xfrm>
            <a:off x="9579097" y="3697850"/>
            <a:ext cx="1371600" cy="553998"/>
          </a:xfrm>
          <a:prstGeom prst="rect">
            <a:avLst/>
          </a:prstGeom>
          <a:noFill/>
        </p:spPr>
        <p:txBody>
          <a:bodyPr wrap="square" rtlCol="0">
            <a:spAutoFit/>
          </a:bodyPr>
          <a:lstStyle/>
          <a:p>
            <a:pPr algn="ctr" defTabSz="1218987"/>
            <a:r>
              <a:rPr lang="en-US" sz="1600" dirty="0">
                <a:solidFill>
                  <a:prstClr val="white">
                    <a:lumMod val="50000"/>
                  </a:prstClr>
                </a:solidFill>
                <a:latin typeface="Arial" panose="020B0604020202020204" pitchFamily="34" charset="0"/>
                <a:cs typeface="Arial" panose="020B0604020202020204" pitchFamily="34" charset="0"/>
              </a:rPr>
              <a:t>Criteria</a:t>
            </a:r>
            <a:r>
              <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cs typeface="Arial" panose="020B0604020202020204" pitchFamily="34" charset="0"/>
              </a:rPr>
              <a:t>:</a:t>
            </a:r>
            <a:endParaRPr kumimoji="0" lang="en-US" sz="16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lang="en-US" sz="1400" dirty="0">
                <a:solidFill>
                  <a:prstClr val="black"/>
                </a:solidFill>
                <a:latin typeface="Arial" panose="020B0604020202020204" pitchFamily="34" charset="0"/>
                <a:cs typeface="Arial" panose="020B0604020202020204" pitchFamily="34" charset="0"/>
              </a:rPr>
              <a:t>Regular </a:t>
            </a:r>
            <a:r>
              <a:rPr lang="en-GB" sz="1400" dirty="0">
                <a:solidFill>
                  <a:prstClr val="black"/>
                </a:solidFill>
                <a:latin typeface="Arial" panose="020B0604020202020204" pitchFamily="34" charset="0"/>
                <a:cs typeface="Arial" panose="020B0604020202020204" pitchFamily="34" charset="0"/>
              </a:rPr>
              <a:t>clients </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6" name="TextBox 145"/>
          <p:cNvSpPr txBox="1"/>
          <p:nvPr/>
        </p:nvSpPr>
        <p:spPr>
          <a:xfrm>
            <a:off x="9633680" y="4665720"/>
            <a:ext cx="1371600" cy="2308324"/>
          </a:xfrm>
          <a:prstGeom prst="rect">
            <a:avLst/>
          </a:prstGeom>
          <a:noFill/>
        </p:spPr>
        <p:txBody>
          <a:bodyPr wrap="square" rtlCol="0">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rPr>
              <a:t>DESCRIPTION :</a:t>
            </a:r>
          </a:p>
          <a:p>
            <a:pPr marL="0" marR="0" lvl="0" indent="0" algn="ctr" defTabSz="1218987" rtl="0" eaLnBrk="1" fontAlgn="auto" latinLnBrk="0" hangingPunct="1">
              <a:lnSpc>
                <a:spcPct val="100000"/>
              </a:lnSpc>
              <a:spcBef>
                <a:spcPts val="0"/>
              </a:spcBef>
              <a:spcAft>
                <a:spcPts val="0"/>
              </a:spcAft>
              <a:buClrTx/>
              <a:buSzTx/>
              <a:buFontTx/>
              <a:buNone/>
              <a:tabLst/>
              <a:defRPr/>
            </a:pPr>
            <a:endParaRPr lang="en-US" sz="1200" dirty="0">
              <a:solidFill>
                <a:prstClr val="white">
                  <a:lumMod val="50000"/>
                </a:prstClr>
              </a:solidFill>
              <a:latin typeface="Arial" panose="020B060402020202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Pet owners who routinely groom their pets and appreciate the convenience of mobile grooming services</a:t>
            </a:r>
            <a:r>
              <a:rPr kumimoji="0" lang="da-DK"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(Chen, A., et al., 2012). </a:t>
            </a:r>
            <a:endParaRPr kumimoji="0" lang="en-US"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endParaRPr lang="en-US" sz="1200" dirty="0">
              <a:solidFill>
                <a:prstClr val="white">
                  <a:lumMod val="50000"/>
                </a:prstClr>
              </a:solidFill>
              <a:latin typeface="Arial" panose="020B0604020202020204" pitchFamily="34" charset="0"/>
              <a:cs typeface="Arial" panose="020B0604020202020204" pitchFamily="34" charset="0"/>
            </a:endParaRPr>
          </a:p>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lumMod val="50000"/>
                </a:prstClr>
              </a:solidFill>
              <a:effectLst/>
              <a:uLnTx/>
              <a:uFillTx/>
              <a:latin typeface="Arial" panose="020B0604020202020204" pitchFamily="34" charset="0"/>
              <a:ea typeface="+mn-ea"/>
              <a:cs typeface="Arial" panose="020B0604020202020204" pitchFamily="34" charset="0"/>
            </a:endParaRPr>
          </a:p>
        </p:txBody>
      </p:sp>
      <p:cxnSp>
        <p:nvCxnSpPr>
          <p:cNvPr id="149" name="Straight Connector 148"/>
          <p:cNvCxnSpPr/>
          <p:nvPr/>
        </p:nvCxnSpPr>
        <p:spPr>
          <a:xfrm>
            <a:off x="9523305" y="4495800"/>
            <a:ext cx="148318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p:cNvCxnSpPr/>
          <p:nvPr/>
        </p:nvCxnSpPr>
        <p:spPr>
          <a:xfrm>
            <a:off x="9523305" y="3429000"/>
            <a:ext cx="1483184" cy="0"/>
          </a:xfrm>
          <a:prstGeom prst="line">
            <a:avLst/>
          </a:prstGeom>
          <a:ln w="3810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151" name="Isosceles Triangle 150"/>
          <p:cNvSpPr/>
          <p:nvPr/>
        </p:nvSpPr>
        <p:spPr>
          <a:xfrm flipV="1">
            <a:off x="10189413" y="3446347"/>
            <a:ext cx="150971" cy="83577"/>
          </a:xfrm>
          <a:prstGeom prst="triangl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194130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81000">
              <a:srgbClr val="EEEEEE"/>
            </a:gs>
            <a:gs pos="0">
              <a:schemeClr val="bg1"/>
            </a:gs>
            <a:gs pos="100000">
              <a:schemeClr val="bg1">
                <a:lumMod val="85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solidFill>
                  <a:schemeClr val="tx1"/>
                </a:solidFill>
                <a:latin typeface="Arial" panose="020B0604020202020204" pitchFamily="34" charset="0"/>
                <a:cs typeface="Arial" panose="020B0604020202020204" pitchFamily="34" charset="0"/>
              </a:rPr>
              <a:t>MARKETING PLAN</a:t>
            </a:r>
            <a:endParaRPr lang="en-US" dirty="0"/>
          </a:p>
        </p:txBody>
      </p:sp>
      <p:sp>
        <p:nvSpPr>
          <p:cNvPr id="3" name="Oval 2"/>
          <p:cNvSpPr/>
          <p:nvPr/>
        </p:nvSpPr>
        <p:spPr>
          <a:xfrm>
            <a:off x="6248361" y="5942946"/>
            <a:ext cx="5332611" cy="533261"/>
          </a:xfrm>
          <a:prstGeom prst="ellipse">
            <a:avLst/>
          </a:prstGeom>
          <a:gradFill flip="none" rotWithShape="1">
            <a:gsLst>
              <a:gs pos="0">
                <a:sysClr val="windowText" lastClr="000000">
                  <a:lumMod val="50000"/>
                  <a:lumOff val="50000"/>
                </a:sysClr>
              </a:gs>
              <a:gs pos="100000">
                <a:sysClr val="window" lastClr="FFFFFF">
                  <a:alpha val="0"/>
                  <a:lumMod val="100000"/>
                </a:sysClr>
              </a:gs>
            </a:gsLst>
            <a:path path="shape">
              <a:fillToRect l="50000" t="50000" r="50000" b="50000"/>
            </a:path>
            <a:tileRect/>
          </a:gradFill>
          <a:ln w="25400" cap="flat" cmpd="sng" algn="ctr">
            <a:noFill/>
            <a:prstDash val="solid"/>
          </a:ln>
          <a:effectLst/>
        </p:spPr>
        <p:txBody>
          <a:bodyPr rtlCol="0" anchor="ctr"/>
          <a:lstStyle/>
          <a:p>
            <a:pPr marL="0" marR="0" lvl="0" indent="0" algn="ctr" defTabSz="914126" rtl="0" eaLnBrk="1" fontAlgn="auto" latinLnBrk="0" hangingPunct="1">
              <a:lnSpc>
                <a:spcPct val="100000"/>
              </a:lnSpc>
              <a:spcBef>
                <a:spcPts val="0"/>
              </a:spcBef>
              <a:spcAft>
                <a:spcPts val="0"/>
              </a:spcAft>
              <a:buClrTx/>
              <a:buSzTx/>
              <a:buFontTx/>
              <a:buNone/>
              <a:tabLst/>
              <a:defRPr/>
            </a:pPr>
            <a:endParaRPr kumimoji="0" lang="en-US" sz="1799" b="0" i="0" u="none" strike="noStrike" kern="0" cap="none" spc="0" normalizeH="0" baseline="0" noProof="0">
              <a:ln>
                <a:noFill/>
              </a:ln>
              <a:solidFill>
                <a:sysClr val="window" lastClr="FFFFFF"/>
              </a:solidFill>
              <a:effectLst/>
              <a:uLnTx/>
              <a:uFillTx/>
              <a:latin typeface="Calibri"/>
              <a:ea typeface="+mn-ea"/>
              <a:cs typeface="+mn-cs"/>
            </a:endParaRPr>
          </a:p>
        </p:txBody>
      </p:sp>
      <p:sp>
        <p:nvSpPr>
          <p:cNvPr id="4" name="TextBox 3"/>
          <p:cNvSpPr txBox="1"/>
          <p:nvPr/>
        </p:nvSpPr>
        <p:spPr>
          <a:xfrm>
            <a:off x="1208393" y="1134304"/>
            <a:ext cx="612508" cy="1015399"/>
          </a:xfrm>
          <a:prstGeom prst="rect">
            <a:avLst/>
          </a:prstGeom>
          <a:noFill/>
          <a:effectLst/>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5998" b="1" i="0" u="none" strike="noStrike" kern="1200" cap="none" spc="0" normalizeH="0" baseline="0" noProof="0" dirty="0">
                <a:ln>
                  <a:noFill/>
                </a:ln>
                <a:solidFill>
                  <a:srgbClr val="1F497D"/>
                </a:solidFill>
                <a:effectLst/>
                <a:uLnTx/>
                <a:uFillTx/>
                <a:latin typeface="Arial" pitchFamily="34" charset="0"/>
                <a:ea typeface="+mn-ea"/>
                <a:cs typeface="Arial" pitchFamily="34" charset="0"/>
              </a:rPr>
              <a:t>1</a:t>
            </a:r>
          </a:p>
        </p:txBody>
      </p:sp>
      <p:sp>
        <p:nvSpPr>
          <p:cNvPr id="5" name="TextBox 4"/>
          <p:cNvSpPr txBox="1"/>
          <p:nvPr/>
        </p:nvSpPr>
        <p:spPr>
          <a:xfrm>
            <a:off x="2772199" y="2484525"/>
            <a:ext cx="612508" cy="1015399"/>
          </a:xfrm>
          <a:prstGeom prst="rect">
            <a:avLst/>
          </a:prstGeom>
          <a:noFill/>
          <a:effectLst/>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5998" b="1" i="0" u="none" strike="noStrike" kern="1200" cap="none" spc="0" normalizeH="0" baseline="0" noProof="0">
                <a:ln>
                  <a:noFill/>
                </a:ln>
                <a:solidFill>
                  <a:srgbClr val="1F497D"/>
                </a:solidFill>
                <a:effectLst/>
                <a:uLnTx/>
                <a:uFillTx/>
                <a:latin typeface="Arial" pitchFamily="34" charset="0"/>
                <a:ea typeface="+mn-ea"/>
                <a:cs typeface="Arial" pitchFamily="34" charset="0"/>
              </a:rPr>
              <a:t>2</a:t>
            </a:r>
            <a:endParaRPr kumimoji="0" lang="en-US" sz="5998" b="1" i="0" u="none" strike="noStrike" kern="1200" cap="none" spc="0" normalizeH="0" baseline="0" noProof="0" dirty="0">
              <a:ln>
                <a:noFill/>
              </a:ln>
              <a:solidFill>
                <a:srgbClr val="1F497D"/>
              </a:solidFill>
              <a:effectLst/>
              <a:uLnTx/>
              <a:uFillTx/>
              <a:latin typeface="Arial" pitchFamily="34" charset="0"/>
              <a:ea typeface="+mn-ea"/>
              <a:cs typeface="Arial" pitchFamily="34" charset="0"/>
            </a:endParaRPr>
          </a:p>
        </p:txBody>
      </p:sp>
      <p:sp>
        <p:nvSpPr>
          <p:cNvPr id="6" name="Freeform 6"/>
          <p:cNvSpPr>
            <a:spLocks/>
          </p:cNvSpPr>
          <p:nvPr/>
        </p:nvSpPr>
        <p:spPr bwMode="auto">
          <a:xfrm>
            <a:off x="5121094" y="2525348"/>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6"/>
          <p:cNvSpPr>
            <a:spLocks/>
          </p:cNvSpPr>
          <p:nvPr/>
        </p:nvSpPr>
        <p:spPr bwMode="auto">
          <a:xfrm>
            <a:off x="3702649" y="1240792"/>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srgbClr val="000000"/>
              </a:solidFill>
              <a:effectLst/>
              <a:uLnTx/>
              <a:uFillTx/>
              <a:latin typeface="Calibri"/>
              <a:ea typeface="+mn-ea"/>
              <a:cs typeface="+mn-cs"/>
            </a:endParaRPr>
          </a:p>
        </p:txBody>
      </p:sp>
      <p:sp>
        <p:nvSpPr>
          <p:cNvPr id="8" name="Freeform 10"/>
          <p:cNvSpPr>
            <a:spLocks/>
          </p:cNvSpPr>
          <p:nvPr/>
        </p:nvSpPr>
        <p:spPr bwMode="auto">
          <a:xfrm>
            <a:off x="3702650" y="2535285"/>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gradFill flip="none" rotWithShape="1">
            <a:gsLst>
              <a:gs pos="0">
                <a:schemeClr val="accent1">
                  <a:lumMod val="50000"/>
                </a:schemeClr>
              </a:gs>
              <a:gs pos="50000">
                <a:schemeClr val="accent1">
                  <a:lumMod val="75000"/>
                </a:schemeClr>
              </a:gs>
              <a:gs pos="100000">
                <a:schemeClr val="accent1"/>
              </a:gs>
            </a:gsLst>
            <a:lin ang="18900000" scaled="1"/>
            <a:tileRect/>
          </a:gradFill>
          <a:ln w="0">
            <a:noFill/>
            <a:prstDash val="solid"/>
            <a:round/>
            <a:headEnd/>
            <a:tailEnd/>
          </a:ln>
        </p:spPr>
        <p:txBody>
          <a:bodyPr vert="horz" wrap="square" lIns="914162" tIns="91416" rIns="914162" bIns="91416" numCol="1" anchor="ctr" anchorCtr="1"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Connect the price to the perceived and real value of the product</a:t>
            </a:r>
            <a:endParaRPr kumimoji="0" lang="en-US" sz="1200" b="0" i="0" u="none" strike="noStrike" kern="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9" name="Freeform 12"/>
          <p:cNvSpPr>
            <a:spLocks/>
          </p:cNvSpPr>
          <p:nvPr/>
        </p:nvSpPr>
        <p:spPr bwMode="auto">
          <a:xfrm>
            <a:off x="2272617" y="1240793"/>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gradFill flip="none" rotWithShape="1">
            <a:gsLst>
              <a:gs pos="0">
                <a:schemeClr val="accent1">
                  <a:lumMod val="50000"/>
                </a:schemeClr>
              </a:gs>
              <a:gs pos="50000">
                <a:schemeClr val="accent1">
                  <a:lumMod val="75000"/>
                </a:schemeClr>
              </a:gs>
              <a:gs pos="100000">
                <a:schemeClr val="accent1"/>
              </a:gs>
            </a:gsLst>
            <a:lin ang="18900000" scaled="1"/>
            <a:tileRect/>
          </a:gradFill>
          <a:ln w="0">
            <a:noFill/>
            <a:prstDash val="solid"/>
            <a:round/>
            <a:headEnd/>
            <a:tailEnd/>
          </a:ln>
        </p:spPr>
        <p:txBody>
          <a:bodyPr vert="horz" wrap="square" lIns="914162" tIns="91416" rIns="914162" bIns="91416" numCol="1" anchor="ctr" anchorCtr="1"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rgbClr val="FFFFFF"/>
                </a:solidFill>
                <a:effectLst/>
                <a:uLnTx/>
                <a:uFillTx/>
                <a:latin typeface="Arial" pitchFamily="34" charset="0"/>
                <a:ea typeface="+mn-ea"/>
                <a:cs typeface="Arial" pitchFamily="34" charset="0"/>
              </a:rPr>
              <a:t>Product understanding</a:t>
            </a:r>
          </a:p>
        </p:txBody>
      </p:sp>
      <p:sp>
        <p:nvSpPr>
          <p:cNvPr id="10" name="Freeform 6"/>
          <p:cNvSpPr>
            <a:spLocks/>
          </p:cNvSpPr>
          <p:nvPr/>
        </p:nvSpPr>
        <p:spPr bwMode="auto">
          <a:xfrm>
            <a:off x="6540449" y="3825659"/>
            <a:ext cx="3081328" cy="2350246"/>
          </a:xfrm>
          <a:custGeom>
            <a:avLst/>
            <a:gdLst/>
            <a:ahLst/>
            <a:cxnLst>
              <a:cxn ang="0">
                <a:pos x="1208" y="0"/>
              </a:cxn>
              <a:cxn ang="0">
                <a:pos x="1504" y="597"/>
              </a:cxn>
              <a:cxn ang="0">
                <a:pos x="295" y="1329"/>
              </a:cxn>
              <a:cxn ang="0">
                <a:pos x="0" y="732"/>
              </a:cxn>
              <a:cxn ang="0">
                <a:pos x="1208" y="0"/>
              </a:cxn>
            </a:cxnLst>
            <a:rect l="0" t="0" r="r" b="b"/>
            <a:pathLst>
              <a:path w="1504" h="1329">
                <a:moveTo>
                  <a:pt x="1208" y="0"/>
                </a:moveTo>
                <a:lnTo>
                  <a:pt x="1504" y="597"/>
                </a:lnTo>
                <a:lnTo>
                  <a:pt x="295" y="1329"/>
                </a:lnTo>
                <a:lnTo>
                  <a:pt x="0" y="732"/>
                </a:lnTo>
                <a:lnTo>
                  <a:pt x="1208" y="0"/>
                </a:lnTo>
                <a:close/>
              </a:path>
            </a:pathLst>
          </a:custGeom>
          <a:gradFill flip="none" rotWithShape="1">
            <a:gsLst>
              <a:gs pos="0">
                <a:schemeClr val="tx2">
                  <a:lumMod val="50000"/>
                </a:schemeClr>
              </a:gs>
              <a:gs pos="50000">
                <a:schemeClr val="tx2">
                  <a:lumMod val="75000"/>
                </a:schemeClr>
              </a:gs>
              <a:gs pos="100000">
                <a:schemeClr val="tx2">
                  <a:lumMod val="50000"/>
                </a:schemeClr>
              </a:gs>
            </a:gsLst>
            <a:lin ang="18900000" scaled="1"/>
            <a:tileRect/>
          </a:gra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srgbClr val="000000"/>
              </a:solidFill>
              <a:effectLst/>
              <a:uLnTx/>
              <a:uFillTx/>
              <a:latin typeface="Calibri"/>
              <a:ea typeface="+mn-ea"/>
              <a:cs typeface="+mn-cs"/>
            </a:endParaRPr>
          </a:p>
        </p:txBody>
      </p:sp>
      <p:sp>
        <p:nvSpPr>
          <p:cNvPr id="11" name="Freeform 10"/>
          <p:cNvSpPr>
            <a:spLocks/>
          </p:cNvSpPr>
          <p:nvPr/>
        </p:nvSpPr>
        <p:spPr bwMode="auto">
          <a:xfrm>
            <a:off x="6540450" y="5120152"/>
            <a:ext cx="4507263" cy="1055754"/>
          </a:xfrm>
          <a:custGeom>
            <a:avLst/>
            <a:gdLst/>
            <a:ahLst/>
            <a:cxnLst>
              <a:cxn ang="0">
                <a:pos x="0" y="0"/>
              </a:cxn>
              <a:cxn ang="0">
                <a:pos x="1905" y="0"/>
              </a:cxn>
              <a:cxn ang="0">
                <a:pos x="2200" y="597"/>
              </a:cxn>
              <a:cxn ang="0">
                <a:pos x="295" y="597"/>
              </a:cxn>
              <a:cxn ang="0">
                <a:pos x="0" y="0"/>
              </a:cxn>
            </a:cxnLst>
            <a:rect l="0" t="0" r="r" b="b"/>
            <a:pathLst>
              <a:path w="2200" h="597">
                <a:moveTo>
                  <a:pt x="0" y="0"/>
                </a:moveTo>
                <a:lnTo>
                  <a:pt x="1905" y="0"/>
                </a:lnTo>
                <a:lnTo>
                  <a:pt x="2200" y="597"/>
                </a:lnTo>
                <a:lnTo>
                  <a:pt x="295" y="597"/>
                </a:lnTo>
                <a:lnTo>
                  <a:pt x="0" y="0"/>
                </a:lnTo>
                <a:close/>
              </a:path>
            </a:pathLst>
          </a:custGeom>
          <a:gradFill flip="none" rotWithShape="1">
            <a:gsLst>
              <a:gs pos="0">
                <a:schemeClr val="accent1">
                  <a:lumMod val="50000"/>
                </a:schemeClr>
              </a:gs>
              <a:gs pos="50000">
                <a:schemeClr val="accent1">
                  <a:lumMod val="75000"/>
                </a:schemeClr>
              </a:gs>
              <a:gs pos="100000">
                <a:schemeClr val="accent1"/>
              </a:gs>
            </a:gsLst>
            <a:lin ang="18900000" scaled="1"/>
            <a:tileRect/>
          </a:gradFill>
          <a:ln w="0">
            <a:noFill/>
            <a:prstDash val="solid"/>
            <a:round/>
            <a:headEnd/>
            <a:tailEnd/>
          </a:ln>
        </p:spPr>
        <p:txBody>
          <a:bodyPr vert="horz" wrap="square" lIns="914162" tIns="91416" rIns="914162" bIns="91416" numCol="1" anchor="ctr" anchorCtr="1"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Promoting a product is about informing consumers that they need it and that it's reasonably priced</a:t>
            </a:r>
            <a:endParaRPr kumimoji="0" lang="en-US" sz="1200" b="0" i="0" u="none" strike="noStrike" kern="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2" name="Freeform 12"/>
          <p:cNvSpPr>
            <a:spLocks/>
          </p:cNvSpPr>
          <p:nvPr/>
        </p:nvSpPr>
        <p:spPr bwMode="auto">
          <a:xfrm>
            <a:off x="5110417" y="3825660"/>
            <a:ext cx="4511360" cy="1055754"/>
          </a:xfrm>
          <a:custGeom>
            <a:avLst/>
            <a:gdLst/>
            <a:ahLst/>
            <a:cxnLst>
              <a:cxn ang="0">
                <a:pos x="0" y="0"/>
              </a:cxn>
              <a:cxn ang="0">
                <a:pos x="1906" y="0"/>
              </a:cxn>
              <a:cxn ang="0">
                <a:pos x="2202" y="597"/>
              </a:cxn>
              <a:cxn ang="0">
                <a:pos x="295" y="597"/>
              </a:cxn>
              <a:cxn ang="0">
                <a:pos x="0" y="0"/>
              </a:cxn>
            </a:cxnLst>
            <a:rect l="0" t="0" r="r" b="b"/>
            <a:pathLst>
              <a:path w="2202" h="597">
                <a:moveTo>
                  <a:pt x="0" y="0"/>
                </a:moveTo>
                <a:lnTo>
                  <a:pt x="1906" y="0"/>
                </a:lnTo>
                <a:lnTo>
                  <a:pt x="2202" y="597"/>
                </a:lnTo>
                <a:lnTo>
                  <a:pt x="295" y="597"/>
                </a:lnTo>
                <a:lnTo>
                  <a:pt x="0" y="0"/>
                </a:lnTo>
                <a:close/>
              </a:path>
            </a:pathLst>
          </a:custGeom>
          <a:gradFill flip="none" rotWithShape="1">
            <a:gsLst>
              <a:gs pos="0">
                <a:schemeClr val="accent1">
                  <a:lumMod val="50000"/>
                </a:schemeClr>
              </a:gs>
              <a:gs pos="50000">
                <a:schemeClr val="accent1">
                  <a:lumMod val="75000"/>
                </a:schemeClr>
              </a:gs>
              <a:gs pos="100000">
                <a:schemeClr val="accent1"/>
              </a:gs>
            </a:gsLst>
            <a:lin ang="18900000" scaled="1"/>
            <a:tileRect/>
          </a:gradFill>
          <a:ln w="0">
            <a:noFill/>
            <a:prstDash val="solid"/>
            <a:round/>
            <a:headEnd/>
            <a:tailEnd/>
          </a:ln>
        </p:spPr>
        <p:txBody>
          <a:bodyPr vert="horz" wrap="square" lIns="914162" tIns="91416" rIns="914162" bIns="91416" numCol="1" anchor="ctr" anchorCtr="1"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dirty="0">
                <a:ln>
                  <a:noFill/>
                </a:ln>
                <a:solidFill>
                  <a:srgbClr val="FFFFFF"/>
                </a:solidFill>
                <a:effectLst/>
                <a:uLnTx/>
                <a:uFillTx/>
                <a:latin typeface="Arial" pitchFamily="34" charset="0"/>
                <a:ea typeface="+mn-ea"/>
                <a:cs typeface="Arial" pitchFamily="34" charset="0"/>
              </a:rPr>
              <a:t>The location of the product is an important consideration</a:t>
            </a:r>
            <a:endParaRPr kumimoji="0" lang="en-US" sz="1200" b="0" i="0" u="none" strike="noStrike" kern="0" cap="none" spc="0" normalizeH="0" baseline="0" noProof="0" dirty="0">
              <a:ln>
                <a:noFill/>
              </a:ln>
              <a:solidFill>
                <a:srgbClr val="FFFFFF"/>
              </a:solidFill>
              <a:effectLst/>
              <a:uLnTx/>
              <a:uFillTx/>
              <a:latin typeface="Arial" pitchFamily="34" charset="0"/>
              <a:ea typeface="+mn-ea"/>
              <a:cs typeface="Arial" pitchFamily="34" charset="0"/>
            </a:endParaRPr>
          </a:p>
        </p:txBody>
      </p:sp>
      <p:sp>
        <p:nvSpPr>
          <p:cNvPr id="13" name="TextBox 12"/>
          <p:cNvSpPr txBox="1"/>
          <p:nvPr/>
        </p:nvSpPr>
        <p:spPr>
          <a:xfrm>
            <a:off x="4162272" y="3795350"/>
            <a:ext cx="612508" cy="1015399"/>
          </a:xfrm>
          <a:prstGeom prst="rect">
            <a:avLst/>
          </a:prstGeom>
          <a:noFill/>
          <a:effectLst/>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5998" b="1" i="0" u="none" strike="noStrike" kern="1200" cap="none" spc="0" normalizeH="0" baseline="0" noProof="0">
                <a:ln>
                  <a:noFill/>
                </a:ln>
                <a:solidFill>
                  <a:srgbClr val="1F497D"/>
                </a:solidFill>
                <a:effectLst/>
                <a:uLnTx/>
                <a:uFillTx/>
                <a:latin typeface="Arial" pitchFamily="34" charset="0"/>
                <a:ea typeface="+mn-ea"/>
                <a:cs typeface="Arial" pitchFamily="34" charset="0"/>
              </a:rPr>
              <a:t>3</a:t>
            </a:r>
            <a:endParaRPr kumimoji="0" lang="en-US" sz="5998" b="1" i="0" u="none" strike="noStrike" kern="1200" cap="none" spc="0" normalizeH="0" baseline="0" noProof="0" dirty="0">
              <a:ln>
                <a:noFill/>
              </a:ln>
              <a:solidFill>
                <a:srgbClr val="1F497D"/>
              </a:solidFill>
              <a:effectLst/>
              <a:uLnTx/>
              <a:uFillTx/>
              <a:latin typeface="Arial" pitchFamily="34" charset="0"/>
              <a:ea typeface="+mn-ea"/>
              <a:cs typeface="Arial" pitchFamily="34" charset="0"/>
            </a:endParaRPr>
          </a:p>
        </p:txBody>
      </p:sp>
      <p:sp>
        <p:nvSpPr>
          <p:cNvPr id="14" name="TextBox 13"/>
          <p:cNvSpPr txBox="1"/>
          <p:nvPr/>
        </p:nvSpPr>
        <p:spPr>
          <a:xfrm>
            <a:off x="5474482" y="5014232"/>
            <a:ext cx="612508" cy="1015399"/>
          </a:xfrm>
          <a:prstGeom prst="rect">
            <a:avLst/>
          </a:prstGeom>
          <a:noFill/>
          <a:effectLst/>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5998" b="1" i="0" u="none" strike="noStrike" kern="1200" cap="none" spc="0" normalizeH="0" baseline="0" noProof="0">
                <a:ln>
                  <a:noFill/>
                </a:ln>
                <a:solidFill>
                  <a:srgbClr val="1F497D"/>
                </a:solidFill>
                <a:effectLst/>
                <a:uLnTx/>
                <a:uFillTx/>
                <a:latin typeface="Arial" pitchFamily="34" charset="0"/>
                <a:ea typeface="+mn-ea"/>
                <a:cs typeface="Arial" pitchFamily="34" charset="0"/>
              </a:rPr>
              <a:t>4</a:t>
            </a:r>
            <a:endParaRPr kumimoji="0" lang="en-US" sz="5998" b="1" i="0" u="none" strike="noStrike" kern="1200" cap="none" spc="0" normalizeH="0" baseline="0" noProof="0" dirty="0">
              <a:ln>
                <a:noFill/>
              </a:ln>
              <a:solidFill>
                <a:srgbClr val="1F497D"/>
              </a:solidFill>
              <a:effectLst/>
              <a:uLnTx/>
              <a:uFillTx/>
              <a:latin typeface="Arial" pitchFamily="34" charset="0"/>
              <a:ea typeface="+mn-ea"/>
              <a:cs typeface="Arial" pitchFamily="34" charset="0"/>
            </a:endParaRPr>
          </a:p>
        </p:txBody>
      </p:sp>
      <p:sp>
        <p:nvSpPr>
          <p:cNvPr id="16" name="TextBox 15"/>
          <p:cNvSpPr txBox="1"/>
          <p:nvPr/>
        </p:nvSpPr>
        <p:spPr>
          <a:xfrm>
            <a:off x="6299841" y="59267"/>
            <a:ext cx="5757764" cy="430887"/>
          </a:xfrm>
          <a:prstGeom prst="rect">
            <a:avLst/>
          </a:prstGeom>
          <a:noFill/>
        </p:spPr>
        <p:txBody>
          <a:bodyPr wrap="square" rtlCol="0">
            <a:spAutoFit/>
          </a:bodyPr>
          <a:lstStyle/>
          <a:p>
            <a:pPr marL="0" marR="0" lvl="0" indent="0" algn="just" defTabSz="1218987"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Marketing plans are implemented into promoting activities in order to achieve key marketing goals. </a:t>
            </a:r>
            <a:r>
              <a:rPr kumimoji="0" lang="da-DK" sz="1100" b="0" i="0" u="none" strike="noStrike" kern="1200" cap="none" spc="0" normalizeH="0" baseline="0" noProof="0" dirty="0">
                <a:ln>
                  <a:noFill/>
                </a:ln>
                <a:effectLst/>
                <a:uLnTx/>
                <a:uFillTx/>
                <a:latin typeface="Arial" panose="020B0604020202020204" pitchFamily="34" charset="0"/>
                <a:cs typeface="Arial" panose="020B0604020202020204" pitchFamily="34" charset="0"/>
              </a:rPr>
              <a:t>(Kotler, Phil T., et al, 2019). </a:t>
            </a:r>
            <a:endParaRPr kumimoji="0" lang="en-US" sz="11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
        <p:nvSpPr>
          <p:cNvPr id="17" name="TextBox 16"/>
          <p:cNvSpPr txBox="1"/>
          <p:nvPr/>
        </p:nvSpPr>
        <p:spPr>
          <a:xfrm>
            <a:off x="95092" y="6415237"/>
            <a:ext cx="5651935" cy="941155"/>
          </a:xfrm>
          <a:prstGeom prst="rect">
            <a:avLst/>
          </a:prstGeom>
          <a:noFill/>
        </p:spPr>
        <p:txBody>
          <a:bodyPr wrap="square" rtlCol="0">
            <a:spAutoFit/>
          </a:bodyPr>
          <a:lstStyle/>
          <a:p>
            <a:pPr algn="just">
              <a:lnSpc>
                <a:spcPct val="150000"/>
              </a:lnSpc>
              <a:spcAft>
                <a:spcPts val="800"/>
              </a:spcAft>
            </a:pPr>
            <a:r>
              <a:rPr lang="en-US" sz="1100" kern="0" dirty="0">
                <a:latin typeface="Arial" pitchFamily="34" charset="0"/>
                <a:cs typeface="Arial" pitchFamily="34" charset="0"/>
              </a:rPr>
              <a:t>The four Ps are </a:t>
            </a:r>
            <a:r>
              <a:rPr lang="en-GB" sz="1100" kern="0" dirty="0">
                <a:latin typeface="Arial" pitchFamily="34" charset="0"/>
                <a:cs typeface="Arial" pitchFamily="34" charset="0"/>
              </a:rPr>
              <a:t>extremely</a:t>
            </a:r>
            <a:r>
              <a:rPr kumimoji="0" lang="en-US" sz="1100" b="0" i="0" u="none" strike="noStrike" kern="0" cap="none" spc="0" normalizeH="0" baseline="0" noProof="0" dirty="0">
                <a:ln>
                  <a:noFill/>
                </a:ln>
                <a:effectLst/>
                <a:uLnTx/>
                <a:uFillTx/>
                <a:latin typeface="Arial" pitchFamily="34" charset="0"/>
                <a:ea typeface="+mn-ea"/>
                <a:cs typeface="Arial" pitchFamily="34" charset="0"/>
              </a:rPr>
              <a:t> </a:t>
            </a:r>
            <a:r>
              <a:rPr kumimoji="0" lang="en-GB" sz="1100" b="0" i="0" u="none" strike="noStrike" kern="0" cap="none" spc="0" normalizeH="0" baseline="0" noProof="0" dirty="0">
                <a:ln>
                  <a:noFill/>
                </a:ln>
                <a:effectLst/>
                <a:uLnTx/>
                <a:uFillTx/>
                <a:latin typeface="Arial" pitchFamily="34" charset="0"/>
                <a:ea typeface="+mn-ea"/>
                <a:cs typeface="Arial" pitchFamily="34" charset="0"/>
              </a:rPr>
              <a:t>important. </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a:t>
            </a:r>
            <a:r>
              <a:rPr lang="en-GB" sz="1100" dirty="0">
                <a:effectLst/>
                <a:latin typeface="Arial" panose="020B0604020202020204" pitchFamily="34" charset="0"/>
                <a:ea typeface="Arial" panose="020B0604020202020204" pitchFamily="34" charset="0"/>
                <a:cs typeface="Times New Roman" panose="02020603050405020304" pitchFamily="18" charset="0"/>
              </a:rPr>
              <a:t>W. &amp; Van den </a:t>
            </a:r>
            <a:r>
              <a:rPr lang="en-GB" sz="1100" dirty="0" err="1">
                <a:effectLst/>
                <a:latin typeface="Arial" panose="020B0604020202020204" pitchFamily="34" charset="0"/>
                <a:ea typeface="Arial" panose="020B0604020202020204" pitchFamily="34" charset="0"/>
                <a:cs typeface="Times New Roman" panose="02020603050405020304" pitchFamily="18" charset="0"/>
              </a:rPr>
              <a:t>Bulte</a:t>
            </a:r>
            <a:r>
              <a:rPr lang="en-GB" sz="1100" dirty="0">
                <a:effectLst/>
                <a:latin typeface="Arial" panose="020B0604020202020204" pitchFamily="34" charset="0"/>
                <a:ea typeface="Arial" panose="020B0604020202020204" pitchFamily="34" charset="0"/>
                <a:cs typeface="Times New Roman" panose="02020603050405020304" pitchFamily="18" charset="0"/>
              </a:rPr>
              <a:t>, C. 1992</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dirty="0">
              <a:ln>
                <a:noFill/>
              </a:ln>
              <a:solidFill>
                <a:srgbClr val="000000">
                  <a:lumMod val="75000"/>
                  <a:lumOff val="25000"/>
                </a:srgbClr>
              </a:solidFill>
              <a:effectLst/>
              <a:uLnTx/>
              <a:uFillTx/>
              <a:latin typeface="Arial" pitchFamily="34" charset="0"/>
              <a:ea typeface="+mn-ea"/>
              <a:cs typeface="Arial" pitchFamily="34"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1799" b="0" i="0" u="none" strike="noStrike" kern="1200" cap="none" spc="0" normalizeH="0" baseline="0" noProof="0" dirty="0">
              <a:ln>
                <a:noFill/>
              </a:ln>
              <a:solidFill>
                <a:srgbClr val="000000"/>
              </a:solidFill>
              <a:effectLst/>
              <a:uLnTx/>
              <a:uFillTx/>
              <a:latin typeface="Calibri"/>
              <a:ea typeface="+mn-ea"/>
              <a:cs typeface="+mn-cs"/>
            </a:endParaRPr>
          </a:p>
        </p:txBody>
      </p:sp>
      <p:sp>
        <p:nvSpPr>
          <p:cNvPr id="18" name="TextBox 17"/>
          <p:cNvSpPr txBox="1"/>
          <p:nvPr/>
        </p:nvSpPr>
        <p:spPr>
          <a:xfrm rot="10800000" flipV="1">
            <a:off x="831719" y="1918545"/>
            <a:ext cx="1326005" cy="369204"/>
          </a:xfrm>
          <a:prstGeom prst="rect">
            <a:avLst/>
          </a:prstGeom>
          <a:noFill/>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85000"/>
                    <a:lumOff val="15000"/>
                  </a:srgbClr>
                </a:solidFill>
                <a:latin typeface="Arial" pitchFamily="34" charset="0"/>
                <a:cs typeface="Arial" pitchFamily="34" charset="0"/>
              </a:rPr>
              <a:t>PRODUCT</a:t>
            </a:r>
            <a:endParaRPr kumimoji="0" lang="en-US" sz="1799" b="0" i="0" u="none" strike="noStrike" kern="1200" cap="none" spc="0" normalizeH="0" baseline="0" noProof="0" dirty="0">
              <a:ln>
                <a:noFill/>
              </a:ln>
              <a:solidFill>
                <a:srgbClr val="000000">
                  <a:lumMod val="85000"/>
                  <a:lumOff val="15000"/>
                </a:srgbClr>
              </a:solidFill>
              <a:effectLst/>
              <a:uLnTx/>
              <a:uFillTx/>
              <a:latin typeface="Arial" pitchFamily="34" charset="0"/>
              <a:ea typeface="+mn-ea"/>
              <a:cs typeface="Arial" pitchFamily="34" charset="0"/>
            </a:endParaRPr>
          </a:p>
        </p:txBody>
      </p:sp>
      <p:sp>
        <p:nvSpPr>
          <p:cNvPr id="19" name="TextBox 18"/>
          <p:cNvSpPr txBox="1"/>
          <p:nvPr/>
        </p:nvSpPr>
        <p:spPr>
          <a:xfrm rot="10800000" flipV="1">
            <a:off x="2623652" y="3274026"/>
            <a:ext cx="889987" cy="369204"/>
          </a:xfrm>
          <a:prstGeom prst="rect">
            <a:avLst/>
          </a:prstGeom>
          <a:noFill/>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kumimoji="0" lang="en-US" sz="1799" b="0" i="0" u="none" strike="noStrike" kern="1200" cap="none" spc="0" normalizeH="0" baseline="0" noProof="0" dirty="0">
                <a:ln>
                  <a:noFill/>
                </a:ln>
                <a:solidFill>
                  <a:srgbClr val="000000">
                    <a:lumMod val="85000"/>
                    <a:lumOff val="15000"/>
                  </a:srgbClr>
                </a:solidFill>
                <a:effectLst/>
                <a:uLnTx/>
                <a:uFillTx/>
                <a:latin typeface="Arial" pitchFamily="34" charset="0"/>
                <a:ea typeface="+mn-ea"/>
                <a:cs typeface="Arial" pitchFamily="34" charset="0"/>
              </a:rPr>
              <a:t>PRICE</a:t>
            </a:r>
          </a:p>
        </p:txBody>
      </p:sp>
      <p:sp>
        <p:nvSpPr>
          <p:cNvPr id="20" name="TextBox 19"/>
          <p:cNvSpPr txBox="1"/>
          <p:nvPr/>
        </p:nvSpPr>
        <p:spPr>
          <a:xfrm rot="10800000" flipV="1">
            <a:off x="3980832" y="4593885"/>
            <a:ext cx="941283" cy="369204"/>
          </a:xfrm>
          <a:prstGeom prst="rect">
            <a:avLst/>
          </a:prstGeom>
          <a:noFill/>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85000"/>
                    <a:lumOff val="15000"/>
                  </a:srgbClr>
                </a:solidFill>
                <a:latin typeface="Arial" pitchFamily="34" charset="0"/>
                <a:cs typeface="Arial" pitchFamily="34" charset="0"/>
              </a:rPr>
              <a:t>PLACE</a:t>
            </a:r>
            <a:endParaRPr kumimoji="0" lang="en-US" sz="1799" b="0" i="0" u="none" strike="noStrike" kern="1200" cap="none" spc="0" normalizeH="0" baseline="0" noProof="0" dirty="0">
              <a:ln>
                <a:noFill/>
              </a:ln>
              <a:solidFill>
                <a:srgbClr val="000000">
                  <a:lumMod val="85000"/>
                  <a:lumOff val="15000"/>
                </a:srgbClr>
              </a:solidFill>
              <a:effectLst/>
              <a:uLnTx/>
              <a:uFillTx/>
              <a:latin typeface="Arial" pitchFamily="34" charset="0"/>
              <a:ea typeface="+mn-ea"/>
              <a:cs typeface="Arial" pitchFamily="34" charset="0"/>
            </a:endParaRPr>
          </a:p>
        </p:txBody>
      </p:sp>
      <p:sp>
        <p:nvSpPr>
          <p:cNvPr id="21" name="TextBox 20"/>
          <p:cNvSpPr txBox="1"/>
          <p:nvPr/>
        </p:nvSpPr>
        <p:spPr>
          <a:xfrm rot="10800000" flipV="1">
            <a:off x="4942961" y="5801104"/>
            <a:ext cx="1608133" cy="369204"/>
          </a:xfrm>
          <a:prstGeom prst="rect">
            <a:avLst/>
          </a:prstGeom>
          <a:noFill/>
        </p:spPr>
        <p:txBody>
          <a:bodyPr wrap="none" rtlCol="0" anchor="t">
            <a:spAutoFit/>
          </a:bodyPr>
          <a:lstStyle/>
          <a:p>
            <a:pPr marL="0" marR="0" lvl="0" indent="0" algn="ctr" defTabSz="1218987" rtl="0" eaLnBrk="1" fontAlgn="auto" latinLnBrk="0" hangingPunct="1">
              <a:lnSpc>
                <a:spcPct val="100000"/>
              </a:lnSpc>
              <a:spcBef>
                <a:spcPts val="0"/>
              </a:spcBef>
              <a:spcAft>
                <a:spcPts val="0"/>
              </a:spcAft>
              <a:buClrTx/>
              <a:buSzTx/>
              <a:buFontTx/>
              <a:buNone/>
              <a:tabLst/>
              <a:defRPr/>
            </a:pPr>
            <a:r>
              <a:rPr lang="en-US" sz="1799" dirty="0">
                <a:solidFill>
                  <a:srgbClr val="000000">
                    <a:lumMod val="85000"/>
                    <a:lumOff val="15000"/>
                  </a:srgbClr>
                </a:solidFill>
                <a:latin typeface="Arial" pitchFamily="34" charset="0"/>
                <a:cs typeface="Arial" pitchFamily="34" charset="0"/>
              </a:rPr>
              <a:t>PROMOTION</a:t>
            </a:r>
            <a:endParaRPr kumimoji="0" lang="en-US" sz="1799" b="0" i="0" u="none" strike="noStrike" kern="1200" cap="none" spc="0" normalizeH="0" baseline="0" noProof="0" dirty="0">
              <a:ln>
                <a:noFill/>
              </a:ln>
              <a:solidFill>
                <a:srgbClr val="000000">
                  <a:lumMod val="85000"/>
                  <a:lumOff val="15000"/>
                </a:srgbClr>
              </a:solidFill>
              <a:effectLst/>
              <a:uLnTx/>
              <a:uFillTx/>
              <a:latin typeface="Arial" pitchFamily="34" charset="0"/>
              <a:ea typeface="+mn-ea"/>
              <a:cs typeface="Arial" pitchFamily="34" charset="0"/>
            </a:endParaRPr>
          </a:p>
        </p:txBody>
      </p:sp>
    </p:spTree>
    <p:extLst>
      <p:ext uri="{BB962C8B-B14F-4D97-AF65-F5344CB8AC3E}">
        <p14:creationId xmlns:p14="http://schemas.microsoft.com/office/powerpoint/2010/main" val="37528353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Oval 95"/>
          <p:cNvSpPr/>
          <p:nvPr/>
        </p:nvSpPr>
        <p:spPr>
          <a:xfrm flipV="1">
            <a:off x="230813" y="5618943"/>
            <a:ext cx="8956676" cy="773088"/>
          </a:xfrm>
          <a:prstGeom prst="ellipse">
            <a:avLst/>
          </a:prstGeom>
          <a:solidFill>
            <a:schemeClr val="tx1">
              <a:lumMod val="50000"/>
              <a:lumOff val="50000"/>
            </a:schemeClr>
          </a:solidFill>
          <a:ln w="25400" cap="flat" cmpd="sng" algn="ctr">
            <a:noFill/>
            <a:prstDash val="solid"/>
          </a:ln>
          <a:effectLst/>
        </p:spPr>
        <p:txBody>
          <a:bodyPr rtlCol="0" anchor="ct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 lastClr="FFFFFF"/>
              </a:solidFill>
              <a:effectLst/>
              <a:uLnTx/>
              <a:uFillTx/>
              <a:latin typeface="Calibri"/>
              <a:ea typeface="+mn-ea"/>
              <a:cs typeface="+mn-cs"/>
            </a:endParaRPr>
          </a:p>
        </p:txBody>
      </p:sp>
      <p:sp>
        <p:nvSpPr>
          <p:cNvPr id="95" name="Oval 94"/>
          <p:cNvSpPr/>
          <p:nvPr/>
        </p:nvSpPr>
        <p:spPr>
          <a:xfrm flipV="1">
            <a:off x="6856512" y="5867212"/>
            <a:ext cx="1522029" cy="381375"/>
          </a:xfrm>
          <a:prstGeom prst="ellipse">
            <a:avLst/>
          </a:prstGeom>
          <a:gradFill flip="none" rotWithShape="1">
            <a:gsLst>
              <a:gs pos="0">
                <a:schemeClr val="tx1">
                  <a:lumMod val="50000"/>
                  <a:lumOff val="50000"/>
                </a:schemeClr>
              </a:gs>
              <a:gs pos="100000">
                <a:schemeClr val="tx1">
                  <a:lumMod val="50000"/>
                  <a:lumOff val="50000"/>
                  <a:alpha val="0"/>
                </a:schemeClr>
              </a:gs>
            </a:gsLst>
            <a:path path="shape">
              <a:fillToRect l="50000" t="50000" r="50000" b="50000"/>
            </a:path>
            <a:tileRect/>
          </a:gradFill>
          <a:ln w="25400" cap="flat" cmpd="sng" algn="ctr">
            <a:noFill/>
            <a:prstDash val="solid"/>
          </a:ln>
          <a:effectLst/>
        </p:spPr>
        <p:txBody>
          <a:bodyPr rtlCol="0" anchor="ct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 lastClr="FFFFFF"/>
              </a:solidFill>
              <a:effectLst/>
              <a:uLnTx/>
              <a:uFillTx/>
              <a:latin typeface="Calibri"/>
              <a:ea typeface="+mn-ea"/>
              <a:cs typeface="+mn-cs"/>
            </a:endParaRPr>
          </a:p>
        </p:txBody>
      </p:sp>
      <p:sp>
        <p:nvSpPr>
          <p:cNvPr id="94" name="Oval 93"/>
          <p:cNvSpPr/>
          <p:nvPr/>
        </p:nvSpPr>
        <p:spPr>
          <a:xfrm flipV="1">
            <a:off x="1322110" y="5388814"/>
            <a:ext cx="6729284" cy="1131879"/>
          </a:xfrm>
          <a:prstGeom prst="ellipse">
            <a:avLst/>
          </a:prstGeom>
          <a:gradFill flip="none" rotWithShape="1">
            <a:gsLst>
              <a:gs pos="0">
                <a:schemeClr val="tx1">
                  <a:lumMod val="75000"/>
                  <a:lumOff val="25000"/>
                  <a:alpha val="80000"/>
                </a:schemeClr>
              </a:gs>
              <a:gs pos="100000">
                <a:schemeClr val="tx1">
                  <a:lumMod val="50000"/>
                  <a:lumOff val="50000"/>
                  <a:alpha val="0"/>
                </a:schemeClr>
              </a:gs>
            </a:gsLst>
            <a:path path="shape">
              <a:fillToRect l="50000" t="50000" r="50000" b="50000"/>
            </a:path>
            <a:tileRect/>
          </a:gradFill>
          <a:ln w="25400" cap="flat" cmpd="sng" algn="ctr">
            <a:noFill/>
            <a:prstDash val="solid"/>
          </a:ln>
          <a:effectLst/>
        </p:spPr>
        <p:txBody>
          <a:bodyPr rtlCol="0" anchor="ct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ysClr val="window" lastClr="FFFFFF"/>
              </a:solidFill>
              <a:effectLst/>
              <a:uLnTx/>
              <a:uFillTx/>
              <a:latin typeface="Calibri"/>
              <a:ea typeface="+mn-ea"/>
              <a:cs typeface="+mn-cs"/>
            </a:endParaRPr>
          </a:p>
        </p:txBody>
      </p:sp>
      <p:sp>
        <p:nvSpPr>
          <p:cNvPr id="2" name="Title 1"/>
          <p:cNvSpPr>
            <a:spLocks noGrp="1"/>
          </p:cNvSpPr>
          <p:nvPr>
            <p:ph type="title"/>
          </p:nvPr>
        </p:nvSpPr>
        <p:spPr/>
        <p:txBody>
          <a:bodyPr>
            <a:normAutofit/>
          </a:bodyPr>
          <a:lstStyle/>
          <a:p>
            <a:r>
              <a:rPr lang="en-US" sz="3600" b="1" dirty="0">
                <a:solidFill>
                  <a:schemeClr val="tx1"/>
                </a:solidFill>
                <a:latin typeface="Arial" panose="020B0604020202020204" pitchFamily="34" charset="0"/>
                <a:cs typeface="Arial" panose="020B0604020202020204" pitchFamily="34" charset="0"/>
              </a:rPr>
              <a:t>MARKETING PLAN STEPS</a:t>
            </a:r>
          </a:p>
        </p:txBody>
      </p:sp>
      <p:grpSp>
        <p:nvGrpSpPr>
          <p:cNvPr id="52" name="Group 51"/>
          <p:cNvGrpSpPr/>
          <p:nvPr/>
        </p:nvGrpSpPr>
        <p:grpSpPr>
          <a:xfrm>
            <a:off x="1067583" y="1134678"/>
            <a:ext cx="6848476" cy="5076826"/>
            <a:chOff x="3074988" y="1068388"/>
            <a:chExt cx="6848476" cy="5151438"/>
          </a:xfrm>
        </p:grpSpPr>
        <p:sp>
          <p:nvSpPr>
            <p:cNvPr id="8" name="Rectangle 6"/>
            <p:cNvSpPr>
              <a:spLocks noChangeArrowheads="1"/>
            </p:cNvSpPr>
            <p:nvPr/>
          </p:nvSpPr>
          <p:spPr bwMode="auto">
            <a:xfrm>
              <a:off x="3074988" y="1381125"/>
              <a:ext cx="4198938" cy="977900"/>
            </a:xfrm>
            <a:prstGeom prst="rect">
              <a:avLst/>
            </a:prstGeom>
            <a:solidFill>
              <a:schemeClr val="accent3"/>
            </a:solidFill>
            <a:ln w="0">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9" name="Rectangle 7"/>
            <p:cNvSpPr>
              <a:spLocks noChangeArrowheads="1"/>
            </p:cNvSpPr>
            <p:nvPr/>
          </p:nvSpPr>
          <p:spPr bwMode="auto">
            <a:xfrm>
              <a:off x="3074988" y="2433638"/>
              <a:ext cx="4198938" cy="700088"/>
            </a:xfrm>
            <a:prstGeom prst="rect">
              <a:avLst/>
            </a:prstGeom>
            <a:solidFill>
              <a:schemeClr val="accent4"/>
            </a:solidFill>
            <a:ln w="0">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0" name="Rectangle 8"/>
            <p:cNvSpPr>
              <a:spLocks noChangeArrowheads="1"/>
            </p:cNvSpPr>
            <p:nvPr/>
          </p:nvSpPr>
          <p:spPr bwMode="auto">
            <a:xfrm>
              <a:off x="3074988" y="3192463"/>
              <a:ext cx="4198938" cy="911225"/>
            </a:xfrm>
            <a:prstGeom prst="rect">
              <a:avLst/>
            </a:prstGeom>
            <a:solidFill>
              <a:schemeClr val="accent2"/>
            </a:solidFill>
            <a:ln w="0">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1" name="Rectangle 9"/>
            <p:cNvSpPr>
              <a:spLocks noChangeArrowheads="1"/>
            </p:cNvSpPr>
            <p:nvPr/>
          </p:nvSpPr>
          <p:spPr bwMode="auto">
            <a:xfrm>
              <a:off x="3074988" y="4184650"/>
              <a:ext cx="4198938" cy="825500"/>
            </a:xfrm>
            <a:prstGeom prst="rect">
              <a:avLst/>
            </a:prstGeom>
            <a:solidFill>
              <a:schemeClr val="accent5"/>
            </a:solidFill>
            <a:ln w="0">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2" name="Rectangle 10"/>
            <p:cNvSpPr>
              <a:spLocks noChangeArrowheads="1"/>
            </p:cNvSpPr>
            <p:nvPr/>
          </p:nvSpPr>
          <p:spPr bwMode="auto">
            <a:xfrm>
              <a:off x="3074988" y="5091113"/>
              <a:ext cx="4198938" cy="904875"/>
            </a:xfrm>
            <a:prstGeom prst="rect">
              <a:avLst/>
            </a:prstGeom>
            <a:solidFill>
              <a:schemeClr val="accent1"/>
            </a:solidFill>
            <a:ln w="0">
              <a:no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3" name="Freeform 11"/>
            <p:cNvSpPr>
              <a:spLocks/>
            </p:cNvSpPr>
            <p:nvPr/>
          </p:nvSpPr>
          <p:spPr bwMode="auto">
            <a:xfrm>
              <a:off x="7245351" y="5091113"/>
              <a:ext cx="758825" cy="1128713"/>
            </a:xfrm>
            <a:custGeom>
              <a:avLst/>
              <a:gdLst>
                <a:gd name="T0" fmla="*/ 0 w 478"/>
                <a:gd name="T1" fmla="*/ 0 h 711"/>
                <a:gd name="T2" fmla="*/ 478 w 478"/>
                <a:gd name="T3" fmla="*/ 77 h 711"/>
                <a:gd name="T4" fmla="*/ 478 w 478"/>
                <a:gd name="T5" fmla="*/ 711 h 711"/>
                <a:gd name="T6" fmla="*/ 0 w 478"/>
                <a:gd name="T7" fmla="*/ 574 h 711"/>
                <a:gd name="T8" fmla="*/ 0 w 478"/>
                <a:gd name="T9" fmla="*/ 0 h 711"/>
              </a:gdLst>
              <a:ahLst/>
              <a:cxnLst>
                <a:cxn ang="0">
                  <a:pos x="T0" y="T1"/>
                </a:cxn>
                <a:cxn ang="0">
                  <a:pos x="T2" y="T3"/>
                </a:cxn>
                <a:cxn ang="0">
                  <a:pos x="T4" y="T5"/>
                </a:cxn>
                <a:cxn ang="0">
                  <a:pos x="T6" y="T7"/>
                </a:cxn>
                <a:cxn ang="0">
                  <a:pos x="T8" y="T9"/>
                </a:cxn>
              </a:cxnLst>
              <a:rect l="0" t="0" r="r" b="b"/>
              <a:pathLst>
                <a:path w="478" h="711">
                  <a:moveTo>
                    <a:pt x="0" y="0"/>
                  </a:moveTo>
                  <a:lnTo>
                    <a:pt x="478" y="77"/>
                  </a:lnTo>
                  <a:lnTo>
                    <a:pt x="478" y="711"/>
                  </a:lnTo>
                  <a:lnTo>
                    <a:pt x="0" y="574"/>
                  </a:lnTo>
                  <a:lnTo>
                    <a:pt x="0" y="0"/>
                  </a:lnTo>
                  <a:close/>
                </a:path>
              </a:pathLst>
            </a:custGeom>
            <a:solidFill>
              <a:schemeClr val="accent1">
                <a:lumMod val="60000"/>
                <a:lumOff val="4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4" name="Freeform 12"/>
            <p:cNvSpPr>
              <a:spLocks/>
            </p:cNvSpPr>
            <p:nvPr/>
          </p:nvSpPr>
          <p:spPr bwMode="auto">
            <a:xfrm>
              <a:off x="8004176" y="4859338"/>
              <a:ext cx="1676400" cy="1360488"/>
            </a:xfrm>
            <a:custGeom>
              <a:avLst/>
              <a:gdLst>
                <a:gd name="T0" fmla="*/ 1056 w 1056"/>
                <a:gd name="T1" fmla="*/ 0 h 857"/>
                <a:gd name="T2" fmla="*/ 1056 w 1056"/>
                <a:gd name="T3" fmla="*/ 429 h 857"/>
                <a:gd name="T4" fmla="*/ 0 w 1056"/>
                <a:gd name="T5" fmla="*/ 857 h 857"/>
                <a:gd name="T6" fmla="*/ 0 w 1056"/>
                <a:gd name="T7" fmla="*/ 223 h 857"/>
                <a:gd name="T8" fmla="*/ 1056 w 1056"/>
                <a:gd name="T9" fmla="*/ 0 h 857"/>
              </a:gdLst>
              <a:ahLst/>
              <a:cxnLst>
                <a:cxn ang="0">
                  <a:pos x="T0" y="T1"/>
                </a:cxn>
                <a:cxn ang="0">
                  <a:pos x="T2" y="T3"/>
                </a:cxn>
                <a:cxn ang="0">
                  <a:pos x="T4" y="T5"/>
                </a:cxn>
                <a:cxn ang="0">
                  <a:pos x="T6" y="T7"/>
                </a:cxn>
                <a:cxn ang="0">
                  <a:pos x="T8" y="T9"/>
                </a:cxn>
              </a:cxnLst>
              <a:rect l="0" t="0" r="r" b="b"/>
              <a:pathLst>
                <a:path w="1056" h="857">
                  <a:moveTo>
                    <a:pt x="1056" y="0"/>
                  </a:moveTo>
                  <a:lnTo>
                    <a:pt x="1056" y="429"/>
                  </a:lnTo>
                  <a:lnTo>
                    <a:pt x="0" y="857"/>
                  </a:lnTo>
                  <a:lnTo>
                    <a:pt x="0" y="223"/>
                  </a:lnTo>
                  <a:lnTo>
                    <a:pt x="1056"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5" name="Freeform 13"/>
            <p:cNvSpPr>
              <a:spLocks/>
            </p:cNvSpPr>
            <p:nvPr/>
          </p:nvSpPr>
          <p:spPr bwMode="auto">
            <a:xfrm>
              <a:off x="7245351" y="4806950"/>
              <a:ext cx="2435225" cy="406400"/>
            </a:xfrm>
            <a:custGeom>
              <a:avLst/>
              <a:gdLst>
                <a:gd name="T0" fmla="*/ 1007 w 1534"/>
                <a:gd name="T1" fmla="*/ 0 h 256"/>
                <a:gd name="T2" fmla="*/ 1534 w 1534"/>
                <a:gd name="T3" fmla="*/ 33 h 256"/>
                <a:gd name="T4" fmla="*/ 478 w 1534"/>
                <a:gd name="T5" fmla="*/ 256 h 256"/>
                <a:gd name="T6" fmla="*/ 0 w 1534"/>
                <a:gd name="T7" fmla="*/ 179 h 256"/>
                <a:gd name="T8" fmla="*/ 1007 w 1534"/>
                <a:gd name="T9" fmla="*/ 0 h 256"/>
              </a:gdLst>
              <a:ahLst/>
              <a:cxnLst>
                <a:cxn ang="0">
                  <a:pos x="T0" y="T1"/>
                </a:cxn>
                <a:cxn ang="0">
                  <a:pos x="T2" y="T3"/>
                </a:cxn>
                <a:cxn ang="0">
                  <a:pos x="T4" y="T5"/>
                </a:cxn>
                <a:cxn ang="0">
                  <a:pos x="T6" y="T7"/>
                </a:cxn>
                <a:cxn ang="0">
                  <a:pos x="T8" y="T9"/>
                </a:cxn>
              </a:cxnLst>
              <a:rect l="0" t="0" r="r" b="b"/>
              <a:pathLst>
                <a:path w="1534" h="256">
                  <a:moveTo>
                    <a:pt x="1007" y="0"/>
                  </a:moveTo>
                  <a:lnTo>
                    <a:pt x="1534" y="33"/>
                  </a:lnTo>
                  <a:lnTo>
                    <a:pt x="478" y="256"/>
                  </a:lnTo>
                  <a:lnTo>
                    <a:pt x="0" y="179"/>
                  </a:lnTo>
                  <a:lnTo>
                    <a:pt x="1007" y="0"/>
                  </a:lnTo>
                  <a:close/>
                </a:path>
              </a:pathLst>
            </a:custGeom>
            <a:solidFill>
              <a:schemeClr val="accent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6" name="Freeform 14"/>
            <p:cNvSpPr>
              <a:spLocks/>
            </p:cNvSpPr>
            <p:nvPr/>
          </p:nvSpPr>
          <p:spPr bwMode="auto">
            <a:xfrm>
              <a:off x="7245351" y="4184650"/>
              <a:ext cx="758825" cy="920750"/>
            </a:xfrm>
            <a:custGeom>
              <a:avLst/>
              <a:gdLst>
                <a:gd name="T0" fmla="*/ 0 w 478"/>
                <a:gd name="T1" fmla="*/ 0 h 580"/>
                <a:gd name="T2" fmla="*/ 478 w 478"/>
                <a:gd name="T3" fmla="*/ 0 h 580"/>
                <a:gd name="T4" fmla="*/ 478 w 478"/>
                <a:gd name="T5" fmla="*/ 580 h 580"/>
                <a:gd name="T6" fmla="*/ 0 w 478"/>
                <a:gd name="T7" fmla="*/ 516 h 580"/>
                <a:gd name="T8" fmla="*/ 0 w 478"/>
                <a:gd name="T9" fmla="*/ 0 h 580"/>
              </a:gdLst>
              <a:ahLst/>
              <a:cxnLst>
                <a:cxn ang="0">
                  <a:pos x="T0" y="T1"/>
                </a:cxn>
                <a:cxn ang="0">
                  <a:pos x="T2" y="T3"/>
                </a:cxn>
                <a:cxn ang="0">
                  <a:pos x="T4" y="T5"/>
                </a:cxn>
                <a:cxn ang="0">
                  <a:pos x="T6" y="T7"/>
                </a:cxn>
                <a:cxn ang="0">
                  <a:pos x="T8" y="T9"/>
                </a:cxn>
              </a:cxnLst>
              <a:rect l="0" t="0" r="r" b="b"/>
              <a:pathLst>
                <a:path w="478" h="580">
                  <a:moveTo>
                    <a:pt x="0" y="0"/>
                  </a:moveTo>
                  <a:lnTo>
                    <a:pt x="478" y="0"/>
                  </a:lnTo>
                  <a:lnTo>
                    <a:pt x="478" y="580"/>
                  </a:lnTo>
                  <a:lnTo>
                    <a:pt x="0" y="516"/>
                  </a:lnTo>
                  <a:lnTo>
                    <a:pt x="0" y="0"/>
                  </a:lnTo>
                  <a:close/>
                </a:path>
              </a:pathLst>
            </a:custGeom>
            <a:solidFill>
              <a:schemeClr val="accent5">
                <a:lumMod val="60000"/>
                <a:lumOff val="4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7" name="Freeform 15"/>
            <p:cNvSpPr>
              <a:spLocks/>
            </p:cNvSpPr>
            <p:nvPr/>
          </p:nvSpPr>
          <p:spPr bwMode="auto">
            <a:xfrm>
              <a:off x="8004176" y="4184650"/>
              <a:ext cx="1676400" cy="920750"/>
            </a:xfrm>
            <a:custGeom>
              <a:avLst/>
              <a:gdLst>
                <a:gd name="T0" fmla="*/ 0 w 1056"/>
                <a:gd name="T1" fmla="*/ 0 h 580"/>
                <a:gd name="T2" fmla="*/ 1056 w 1056"/>
                <a:gd name="T3" fmla="*/ 0 h 580"/>
                <a:gd name="T4" fmla="*/ 1056 w 1056"/>
                <a:gd name="T5" fmla="*/ 389 h 580"/>
                <a:gd name="T6" fmla="*/ 0 w 1056"/>
                <a:gd name="T7" fmla="*/ 580 h 580"/>
                <a:gd name="T8" fmla="*/ 0 w 1056"/>
                <a:gd name="T9" fmla="*/ 0 h 580"/>
              </a:gdLst>
              <a:ahLst/>
              <a:cxnLst>
                <a:cxn ang="0">
                  <a:pos x="T0" y="T1"/>
                </a:cxn>
                <a:cxn ang="0">
                  <a:pos x="T2" y="T3"/>
                </a:cxn>
                <a:cxn ang="0">
                  <a:pos x="T4" y="T5"/>
                </a:cxn>
                <a:cxn ang="0">
                  <a:pos x="T6" y="T7"/>
                </a:cxn>
                <a:cxn ang="0">
                  <a:pos x="T8" y="T9"/>
                </a:cxn>
              </a:cxnLst>
              <a:rect l="0" t="0" r="r" b="b"/>
              <a:pathLst>
                <a:path w="1056" h="580">
                  <a:moveTo>
                    <a:pt x="0" y="0"/>
                  </a:moveTo>
                  <a:lnTo>
                    <a:pt x="1056" y="0"/>
                  </a:lnTo>
                  <a:lnTo>
                    <a:pt x="1056" y="389"/>
                  </a:lnTo>
                  <a:lnTo>
                    <a:pt x="0" y="580"/>
                  </a:lnTo>
                  <a:lnTo>
                    <a:pt x="0"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8" name="Freeform 16"/>
            <p:cNvSpPr>
              <a:spLocks/>
            </p:cNvSpPr>
            <p:nvPr/>
          </p:nvSpPr>
          <p:spPr bwMode="auto">
            <a:xfrm>
              <a:off x="7245351" y="1068388"/>
              <a:ext cx="758825" cy="1290638"/>
            </a:xfrm>
            <a:custGeom>
              <a:avLst/>
              <a:gdLst>
                <a:gd name="T0" fmla="*/ 478 w 478"/>
                <a:gd name="T1" fmla="*/ 0 h 813"/>
                <a:gd name="T2" fmla="*/ 478 w 478"/>
                <a:gd name="T3" fmla="*/ 667 h 813"/>
                <a:gd name="T4" fmla="*/ 0 w 478"/>
                <a:gd name="T5" fmla="*/ 813 h 813"/>
                <a:gd name="T6" fmla="*/ 0 w 478"/>
                <a:gd name="T7" fmla="*/ 197 h 813"/>
                <a:gd name="T8" fmla="*/ 478 w 478"/>
                <a:gd name="T9" fmla="*/ 0 h 813"/>
              </a:gdLst>
              <a:ahLst/>
              <a:cxnLst>
                <a:cxn ang="0">
                  <a:pos x="T0" y="T1"/>
                </a:cxn>
                <a:cxn ang="0">
                  <a:pos x="T2" y="T3"/>
                </a:cxn>
                <a:cxn ang="0">
                  <a:pos x="T4" y="T5"/>
                </a:cxn>
                <a:cxn ang="0">
                  <a:pos x="T6" y="T7"/>
                </a:cxn>
                <a:cxn ang="0">
                  <a:pos x="T8" y="T9"/>
                </a:cxn>
              </a:cxnLst>
              <a:rect l="0" t="0" r="r" b="b"/>
              <a:pathLst>
                <a:path w="478" h="813">
                  <a:moveTo>
                    <a:pt x="478" y="0"/>
                  </a:moveTo>
                  <a:lnTo>
                    <a:pt x="478" y="667"/>
                  </a:lnTo>
                  <a:lnTo>
                    <a:pt x="0" y="813"/>
                  </a:lnTo>
                  <a:lnTo>
                    <a:pt x="0" y="197"/>
                  </a:lnTo>
                  <a:lnTo>
                    <a:pt x="478" y="0"/>
                  </a:lnTo>
                  <a:close/>
                </a:path>
              </a:pathLst>
            </a:custGeom>
            <a:solidFill>
              <a:schemeClr val="accent3">
                <a:lumMod val="60000"/>
                <a:lumOff val="4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19" name="Freeform 17"/>
            <p:cNvSpPr>
              <a:spLocks/>
            </p:cNvSpPr>
            <p:nvPr/>
          </p:nvSpPr>
          <p:spPr bwMode="auto">
            <a:xfrm>
              <a:off x="8004176" y="1068388"/>
              <a:ext cx="1676400" cy="1774825"/>
            </a:xfrm>
            <a:custGeom>
              <a:avLst/>
              <a:gdLst>
                <a:gd name="T0" fmla="*/ 0 w 1056"/>
                <a:gd name="T1" fmla="*/ 0 h 1118"/>
                <a:gd name="T2" fmla="*/ 1056 w 1056"/>
                <a:gd name="T3" fmla="*/ 682 h 1118"/>
                <a:gd name="T4" fmla="*/ 1056 w 1056"/>
                <a:gd name="T5" fmla="*/ 1118 h 1118"/>
                <a:gd name="T6" fmla="*/ 0 w 1056"/>
                <a:gd name="T7" fmla="*/ 667 h 1118"/>
                <a:gd name="T8" fmla="*/ 0 w 1056"/>
                <a:gd name="T9" fmla="*/ 0 h 1118"/>
              </a:gdLst>
              <a:ahLst/>
              <a:cxnLst>
                <a:cxn ang="0">
                  <a:pos x="T0" y="T1"/>
                </a:cxn>
                <a:cxn ang="0">
                  <a:pos x="T2" y="T3"/>
                </a:cxn>
                <a:cxn ang="0">
                  <a:pos x="T4" y="T5"/>
                </a:cxn>
                <a:cxn ang="0">
                  <a:pos x="T6" y="T7"/>
                </a:cxn>
                <a:cxn ang="0">
                  <a:pos x="T8" y="T9"/>
                </a:cxn>
              </a:cxnLst>
              <a:rect l="0" t="0" r="r" b="b"/>
              <a:pathLst>
                <a:path w="1056" h="1118">
                  <a:moveTo>
                    <a:pt x="0" y="0"/>
                  </a:moveTo>
                  <a:lnTo>
                    <a:pt x="1056" y="682"/>
                  </a:lnTo>
                  <a:lnTo>
                    <a:pt x="1056" y="1118"/>
                  </a:lnTo>
                  <a:lnTo>
                    <a:pt x="0" y="667"/>
                  </a:lnTo>
                  <a:lnTo>
                    <a:pt x="0"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0" name="Freeform 18"/>
            <p:cNvSpPr>
              <a:spLocks/>
            </p:cNvSpPr>
            <p:nvPr/>
          </p:nvSpPr>
          <p:spPr bwMode="auto">
            <a:xfrm>
              <a:off x="7245351" y="2127250"/>
              <a:ext cx="2435225" cy="715963"/>
            </a:xfrm>
            <a:custGeom>
              <a:avLst/>
              <a:gdLst>
                <a:gd name="T0" fmla="*/ 478 w 1534"/>
                <a:gd name="T1" fmla="*/ 0 h 451"/>
                <a:gd name="T2" fmla="*/ 1534 w 1534"/>
                <a:gd name="T3" fmla="*/ 451 h 451"/>
                <a:gd name="T4" fmla="*/ 1048 w 1534"/>
                <a:gd name="T5" fmla="*/ 451 h 451"/>
                <a:gd name="T6" fmla="*/ 0 w 1534"/>
                <a:gd name="T7" fmla="*/ 146 h 451"/>
                <a:gd name="T8" fmla="*/ 478 w 1534"/>
                <a:gd name="T9" fmla="*/ 0 h 451"/>
              </a:gdLst>
              <a:ahLst/>
              <a:cxnLst>
                <a:cxn ang="0">
                  <a:pos x="T0" y="T1"/>
                </a:cxn>
                <a:cxn ang="0">
                  <a:pos x="T2" y="T3"/>
                </a:cxn>
                <a:cxn ang="0">
                  <a:pos x="T4" y="T5"/>
                </a:cxn>
                <a:cxn ang="0">
                  <a:pos x="T6" y="T7"/>
                </a:cxn>
                <a:cxn ang="0">
                  <a:pos x="T8" y="T9"/>
                </a:cxn>
              </a:cxnLst>
              <a:rect l="0" t="0" r="r" b="b"/>
              <a:pathLst>
                <a:path w="1534" h="451">
                  <a:moveTo>
                    <a:pt x="478" y="0"/>
                  </a:moveTo>
                  <a:lnTo>
                    <a:pt x="1534" y="451"/>
                  </a:lnTo>
                  <a:lnTo>
                    <a:pt x="1048" y="451"/>
                  </a:lnTo>
                  <a:lnTo>
                    <a:pt x="0" y="146"/>
                  </a:lnTo>
                  <a:lnTo>
                    <a:pt x="478" y="0"/>
                  </a:lnTo>
                  <a:close/>
                </a:path>
              </a:pathLst>
            </a:custGeom>
            <a:solidFill>
              <a:schemeClr val="accent3">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1" name="Freeform 19"/>
            <p:cNvSpPr>
              <a:spLocks/>
            </p:cNvSpPr>
            <p:nvPr/>
          </p:nvSpPr>
          <p:spPr bwMode="auto">
            <a:xfrm>
              <a:off x="7245351" y="2974975"/>
              <a:ext cx="2435225" cy="434975"/>
            </a:xfrm>
            <a:custGeom>
              <a:avLst/>
              <a:gdLst>
                <a:gd name="T0" fmla="*/ 478 w 1534"/>
                <a:gd name="T1" fmla="*/ 0 h 274"/>
                <a:gd name="T2" fmla="*/ 1534 w 1534"/>
                <a:gd name="T3" fmla="*/ 269 h 274"/>
                <a:gd name="T4" fmla="*/ 1065 w 1534"/>
                <a:gd name="T5" fmla="*/ 274 h 274"/>
                <a:gd name="T6" fmla="*/ 0 w 1534"/>
                <a:gd name="T7" fmla="*/ 100 h 274"/>
                <a:gd name="T8" fmla="*/ 478 w 1534"/>
                <a:gd name="T9" fmla="*/ 0 h 274"/>
              </a:gdLst>
              <a:ahLst/>
              <a:cxnLst>
                <a:cxn ang="0">
                  <a:pos x="T0" y="T1"/>
                </a:cxn>
                <a:cxn ang="0">
                  <a:pos x="T2" y="T3"/>
                </a:cxn>
                <a:cxn ang="0">
                  <a:pos x="T4" y="T5"/>
                </a:cxn>
                <a:cxn ang="0">
                  <a:pos x="T6" y="T7"/>
                </a:cxn>
                <a:cxn ang="0">
                  <a:pos x="T8" y="T9"/>
                </a:cxn>
              </a:cxnLst>
              <a:rect l="0" t="0" r="r" b="b"/>
              <a:pathLst>
                <a:path w="1534" h="274">
                  <a:moveTo>
                    <a:pt x="478" y="0"/>
                  </a:moveTo>
                  <a:lnTo>
                    <a:pt x="1534" y="269"/>
                  </a:lnTo>
                  <a:lnTo>
                    <a:pt x="1065" y="274"/>
                  </a:lnTo>
                  <a:lnTo>
                    <a:pt x="0" y="100"/>
                  </a:lnTo>
                  <a:lnTo>
                    <a:pt x="478" y="0"/>
                  </a:lnTo>
                  <a:close/>
                </a:path>
              </a:pathLst>
            </a:custGeom>
            <a:solidFill>
              <a:schemeClr val="accent4">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2" name="Freeform 20"/>
            <p:cNvSpPr>
              <a:spLocks/>
            </p:cNvSpPr>
            <p:nvPr/>
          </p:nvSpPr>
          <p:spPr bwMode="auto">
            <a:xfrm>
              <a:off x="7245351" y="2228850"/>
              <a:ext cx="758825" cy="904875"/>
            </a:xfrm>
            <a:custGeom>
              <a:avLst/>
              <a:gdLst>
                <a:gd name="T0" fmla="*/ 478 w 478"/>
                <a:gd name="T1" fmla="*/ 0 h 570"/>
                <a:gd name="T2" fmla="*/ 478 w 478"/>
                <a:gd name="T3" fmla="*/ 470 h 570"/>
                <a:gd name="T4" fmla="*/ 0 w 478"/>
                <a:gd name="T5" fmla="*/ 570 h 570"/>
                <a:gd name="T6" fmla="*/ 0 w 478"/>
                <a:gd name="T7" fmla="*/ 129 h 570"/>
                <a:gd name="T8" fmla="*/ 478 w 478"/>
                <a:gd name="T9" fmla="*/ 0 h 570"/>
              </a:gdLst>
              <a:ahLst/>
              <a:cxnLst>
                <a:cxn ang="0">
                  <a:pos x="T0" y="T1"/>
                </a:cxn>
                <a:cxn ang="0">
                  <a:pos x="T2" y="T3"/>
                </a:cxn>
                <a:cxn ang="0">
                  <a:pos x="T4" y="T5"/>
                </a:cxn>
                <a:cxn ang="0">
                  <a:pos x="T6" y="T7"/>
                </a:cxn>
                <a:cxn ang="0">
                  <a:pos x="T8" y="T9"/>
                </a:cxn>
              </a:cxnLst>
              <a:rect l="0" t="0" r="r" b="b"/>
              <a:pathLst>
                <a:path w="478" h="570">
                  <a:moveTo>
                    <a:pt x="478" y="0"/>
                  </a:moveTo>
                  <a:lnTo>
                    <a:pt x="478" y="470"/>
                  </a:lnTo>
                  <a:lnTo>
                    <a:pt x="0" y="570"/>
                  </a:lnTo>
                  <a:lnTo>
                    <a:pt x="0" y="129"/>
                  </a:lnTo>
                  <a:lnTo>
                    <a:pt x="478" y="0"/>
                  </a:lnTo>
                  <a:close/>
                </a:path>
              </a:pathLst>
            </a:custGeom>
            <a:solidFill>
              <a:schemeClr val="accent4">
                <a:lumMod val="60000"/>
                <a:lumOff val="4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3" name="Freeform 21"/>
            <p:cNvSpPr>
              <a:spLocks/>
            </p:cNvSpPr>
            <p:nvPr/>
          </p:nvSpPr>
          <p:spPr bwMode="auto">
            <a:xfrm>
              <a:off x="8004176" y="2228850"/>
              <a:ext cx="1676400" cy="1173163"/>
            </a:xfrm>
            <a:custGeom>
              <a:avLst/>
              <a:gdLst>
                <a:gd name="T0" fmla="*/ 0 w 1056"/>
                <a:gd name="T1" fmla="*/ 0 h 739"/>
                <a:gd name="T2" fmla="*/ 1056 w 1056"/>
                <a:gd name="T3" fmla="*/ 430 h 739"/>
                <a:gd name="T4" fmla="*/ 1056 w 1056"/>
                <a:gd name="T5" fmla="*/ 739 h 739"/>
                <a:gd name="T6" fmla="*/ 0 w 1056"/>
                <a:gd name="T7" fmla="*/ 470 h 739"/>
                <a:gd name="T8" fmla="*/ 0 w 1056"/>
                <a:gd name="T9" fmla="*/ 0 h 739"/>
              </a:gdLst>
              <a:ahLst/>
              <a:cxnLst>
                <a:cxn ang="0">
                  <a:pos x="T0" y="T1"/>
                </a:cxn>
                <a:cxn ang="0">
                  <a:pos x="T2" y="T3"/>
                </a:cxn>
                <a:cxn ang="0">
                  <a:pos x="T4" y="T5"/>
                </a:cxn>
                <a:cxn ang="0">
                  <a:pos x="T6" y="T7"/>
                </a:cxn>
                <a:cxn ang="0">
                  <a:pos x="T8" y="T9"/>
                </a:cxn>
              </a:cxnLst>
              <a:rect l="0" t="0" r="r" b="b"/>
              <a:pathLst>
                <a:path w="1056" h="739">
                  <a:moveTo>
                    <a:pt x="0" y="0"/>
                  </a:moveTo>
                  <a:lnTo>
                    <a:pt x="1056" y="430"/>
                  </a:lnTo>
                  <a:lnTo>
                    <a:pt x="1056" y="739"/>
                  </a:lnTo>
                  <a:lnTo>
                    <a:pt x="0" y="470"/>
                  </a:lnTo>
                  <a:lnTo>
                    <a:pt x="0"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4" name="Freeform 22"/>
            <p:cNvSpPr>
              <a:spLocks/>
            </p:cNvSpPr>
            <p:nvPr/>
          </p:nvSpPr>
          <p:spPr bwMode="auto">
            <a:xfrm>
              <a:off x="7245351" y="3081338"/>
              <a:ext cx="758825" cy="1022350"/>
            </a:xfrm>
            <a:custGeom>
              <a:avLst/>
              <a:gdLst>
                <a:gd name="T0" fmla="*/ 478 w 478"/>
                <a:gd name="T1" fmla="*/ 0 h 644"/>
                <a:gd name="T2" fmla="*/ 478 w 478"/>
                <a:gd name="T3" fmla="*/ 634 h 644"/>
                <a:gd name="T4" fmla="*/ 0 w 478"/>
                <a:gd name="T5" fmla="*/ 644 h 644"/>
                <a:gd name="T6" fmla="*/ 0 w 478"/>
                <a:gd name="T7" fmla="*/ 70 h 644"/>
                <a:gd name="T8" fmla="*/ 478 w 478"/>
                <a:gd name="T9" fmla="*/ 0 h 644"/>
              </a:gdLst>
              <a:ahLst/>
              <a:cxnLst>
                <a:cxn ang="0">
                  <a:pos x="T0" y="T1"/>
                </a:cxn>
                <a:cxn ang="0">
                  <a:pos x="T2" y="T3"/>
                </a:cxn>
                <a:cxn ang="0">
                  <a:pos x="T4" y="T5"/>
                </a:cxn>
                <a:cxn ang="0">
                  <a:pos x="T6" y="T7"/>
                </a:cxn>
                <a:cxn ang="0">
                  <a:pos x="T8" y="T9"/>
                </a:cxn>
              </a:cxnLst>
              <a:rect l="0" t="0" r="r" b="b"/>
              <a:pathLst>
                <a:path w="478" h="644">
                  <a:moveTo>
                    <a:pt x="478" y="0"/>
                  </a:moveTo>
                  <a:lnTo>
                    <a:pt x="478" y="634"/>
                  </a:lnTo>
                  <a:lnTo>
                    <a:pt x="0" y="644"/>
                  </a:lnTo>
                  <a:lnTo>
                    <a:pt x="0" y="70"/>
                  </a:lnTo>
                  <a:lnTo>
                    <a:pt x="478" y="0"/>
                  </a:lnTo>
                  <a:close/>
                </a:path>
              </a:pathLst>
            </a:custGeom>
            <a:solidFill>
              <a:schemeClr val="accent2">
                <a:lumMod val="60000"/>
                <a:lumOff val="4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5" name="Freeform 23"/>
            <p:cNvSpPr>
              <a:spLocks/>
            </p:cNvSpPr>
            <p:nvPr/>
          </p:nvSpPr>
          <p:spPr bwMode="auto">
            <a:xfrm>
              <a:off x="8004176" y="3081338"/>
              <a:ext cx="1676400" cy="1071563"/>
            </a:xfrm>
            <a:custGeom>
              <a:avLst/>
              <a:gdLst>
                <a:gd name="T0" fmla="*/ 0 w 1056"/>
                <a:gd name="T1" fmla="*/ 0 h 675"/>
                <a:gd name="T2" fmla="*/ 1056 w 1056"/>
                <a:gd name="T3" fmla="*/ 235 h 675"/>
                <a:gd name="T4" fmla="*/ 1056 w 1056"/>
                <a:gd name="T5" fmla="*/ 675 h 675"/>
                <a:gd name="T6" fmla="*/ 0 w 1056"/>
                <a:gd name="T7" fmla="*/ 634 h 675"/>
                <a:gd name="T8" fmla="*/ 0 w 1056"/>
                <a:gd name="T9" fmla="*/ 0 h 675"/>
              </a:gdLst>
              <a:ahLst/>
              <a:cxnLst>
                <a:cxn ang="0">
                  <a:pos x="T0" y="T1"/>
                </a:cxn>
                <a:cxn ang="0">
                  <a:pos x="T2" y="T3"/>
                </a:cxn>
                <a:cxn ang="0">
                  <a:pos x="T4" y="T5"/>
                </a:cxn>
                <a:cxn ang="0">
                  <a:pos x="T6" y="T7"/>
                </a:cxn>
                <a:cxn ang="0">
                  <a:pos x="T8" y="T9"/>
                </a:cxn>
              </a:cxnLst>
              <a:rect l="0" t="0" r="r" b="b"/>
              <a:pathLst>
                <a:path w="1056" h="675">
                  <a:moveTo>
                    <a:pt x="0" y="0"/>
                  </a:moveTo>
                  <a:lnTo>
                    <a:pt x="1056" y="235"/>
                  </a:lnTo>
                  <a:lnTo>
                    <a:pt x="1056" y="675"/>
                  </a:lnTo>
                  <a:lnTo>
                    <a:pt x="0" y="634"/>
                  </a:lnTo>
                  <a:lnTo>
                    <a:pt x="0"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6" name="Freeform 24"/>
            <p:cNvSpPr>
              <a:spLocks/>
            </p:cNvSpPr>
            <p:nvPr/>
          </p:nvSpPr>
          <p:spPr bwMode="auto">
            <a:xfrm>
              <a:off x="7245351" y="4070350"/>
              <a:ext cx="2435225" cy="82550"/>
            </a:xfrm>
            <a:custGeom>
              <a:avLst/>
              <a:gdLst>
                <a:gd name="T0" fmla="*/ 478 w 1534"/>
                <a:gd name="T1" fmla="*/ 0 h 52"/>
                <a:gd name="T2" fmla="*/ 1534 w 1534"/>
                <a:gd name="T3" fmla="*/ 52 h 52"/>
                <a:gd name="T4" fmla="*/ 1228 w 1534"/>
                <a:gd name="T5" fmla="*/ 52 h 52"/>
                <a:gd name="T6" fmla="*/ 0 w 1534"/>
                <a:gd name="T7" fmla="*/ 21 h 52"/>
                <a:gd name="T8" fmla="*/ 478 w 1534"/>
                <a:gd name="T9" fmla="*/ 0 h 52"/>
              </a:gdLst>
              <a:ahLst/>
              <a:cxnLst>
                <a:cxn ang="0">
                  <a:pos x="T0" y="T1"/>
                </a:cxn>
                <a:cxn ang="0">
                  <a:pos x="T2" y="T3"/>
                </a:cxn>
                <a:cxn ang="0">
                  <a:pos x="T4" y="T5"/>
                </a:cxn>
                <a:cxn ang="0">
                  <a:pos x="T6" y="T7"/>
                </a:cxn>
                <a:cxn ang="0">
                  <a:pos x="T8" y="T9"/>
                </a:cxn>
              </a:cxnLst>
              <a:rect l="0" t="0" r="r" b="b"/>
              <a:pathLst>
                <a:path w="1534" h="52">
                  <a:moveTo>
                    <a:pt x="478" y="0"/>
                  </a:moveTo>
                  <a:lnTo>
                    <a:pt x="1534" y="52"/>
                  </a:lnTo>
                  <a:lnTo>
                    <a:pt x="1228" y="52"/>
                  </a:lnTo>
                  <a:lnTo>
                    <a:pt x="0" y="21"/>
                  </a:lnTo>
                  <a:lnTo>
                    <a:pt x="478" y="0"/>
                  </a:lnTo>
                  <a:close/>
                </a:path>
              </a:pathLst>
            </a:custGeom>
            <a:solidFill>
              <a:schemeClr val="accent2">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nvGrpSpPr>
            <p:cNvPr id="49" name="Group 48"/>
            <p:cNvGrpSpPr/>
            <p:nvPr/>
          </p:nvGrpSpPr>
          <p:grpSpPr>
            <a:xfrm>
              <a:off x="7389812" y="5405438"/>
              <a:ext cx="368300" cy="523875"/>
              <a:chOff x="2132013" y="5405438"/>
              <a:chExt cx="368300" cy="523875"/>
            </a:xfrm>
          </p:grpSpPr>
          <p:sp>
            <p:nvSpPr>
              <p:cNvPr id="29" name="Freeform 27"/>
              <p:cNvSpPr>
                <a:spLocks noEditPoints="1"/>
              </p:cNvSpPr>
              <p:nvPr/>
            </p:nvSpPr>
            <p:spPr bwMode="auto">
              <a:xfrm>
                <a:off x="2132013" y="5405438"/>
                <a:ext cx="368300" cy="523875"/>
              </a:xfrm>
              <a:custGeom>
                <a:avLst/>
                <a:gdLst>
                  <a:gd name="T0" fmla="*/ 134 w 232"/>
                  <a:gd name="T1" fmla="*/ 22 h 330"/>
                  <a:gd name="T2" fmla="*/ 103 w 232"/>
                  <a:gd name="T3" fmla="*/ 47 h 330"/>
                  <a:gd name="T4" fmla="*/ 85 w 232"/>
                  <a:gd name="T5" fmla="*/ 92 h 330"/>
                  <a:gd name="T6" fmla="*/ 85 w 232"/>
                  <a:gd name="T7" fmla="*/ 141 h 330"/>
                  <a:gd name="T8" fmla="*/ 103 w 232"/>
                  <a:gd name="T9" fmla="*/ 184 h 330"/>
                  <a:gd name="T10" fmla="*/ 134 w 232"/>
                  <a:gd name="T11" fmla="*/ 210 h 330"/>
                  <a:gd name="T12" fmla="*/ 168 w 232"/>
                  <a:gd name="T13" fmla="*/ 210 h 330"/>
                  <a:gd name="T14" fmla="*/ 198 w 232"/>
                  <a:gd name="T15" fmla="*/ 184 h 330"/>
                  <a:gd name="T16" fmla="*/ 216 w 232"/>
                  <a:gd name="T17" fmla="*/ 141 h 330"/>
                  <a:gd name="T18" fmla="*/ 216 w 232"/>
                  <a:gd name="T19" fmla="*/ 92 h 330"/>
                  <a:gd name="T20" fmla="*/ 198 w 232"/>
                  <a:gd name="T21" fmla="*/ 47 h 330"/>
                  <a:gd name="T22" fmla="*/ 168 w 232"/>
                  <a:gd name="T23" fmla="*/ 22 h 330"/>
                  <a:gd name="T24" fmla="*/ 150 w 232"/>
                  <a:gd name="T25" fmla="*/ 0 h 330"/>
                  <a:gd name="T26" fmla="*/ 191 w 232"/>
                  <a:gd name="T27" fmla="*/ 15 h 330"/>
                  <a:gd name="T28" fmla="*/ 222 w 232"/>
                  <a:gd name="T29" fmla="*/ 58 h 330"/>
                  <a:gd name="T30" fmla="*/ 232 w 232"/>
                  <a:gd name="T31" fmla="*/ 116 h 330"/>
                  <a:gd name="T32" fmla="*/ 222 w 232"/>
                  <a:gd name="T33" fmla="*/ 174 h 330"/>
                  <a:gd name="T34" fmla="*/ 192 w 232"/>
                  <a:gd name="T35" fmla="*/ 215 h 330"/>
                  <a:gd name="T36" fmla="*/ 156 w 232"/>
                  <a:gd name="T37" fmla="*/ 232 h 330"/>
                  <a:gd name="T38" fmla="*/ 119 w 232"/>
                  <a:gd name="T39" fmla="*/ 223 h 330"/>
                  <a:gd name="T40" fmla="*/ 86 w 232"/>
                  <a:gd name="T41" fmla="*/ 232 h 330"/>
                  <a:gd name="T42" fmla="*/ 85 w 232"/>
                  <a:gd name="T43" fmla="*/ 244 h 330"/>
                  <a:gd name="T44" fmla="*/ 80 w 232"/>
                  <a:gd name="T45" fmla="*/ 254 h 330"/>
                  <a:gd name="T46" fmla="*/ 24 w 232"/>
                  <a:gd name="T47" fmla="*/ 330 h 330"/>
                  <a:gd name="T48" fmla="*/ 6 w 232"/>
                  <a:gd name="T49" fmla="*/ 323 h 330"/>
                  <a:gd name="T50" fmla="*/ 0 w 232"/>
                  <a:gd name="T51" fmla="*/ 297 h 330"/>
                  <a:gd name="T52" fmla="*/ 54 w 232"/>
                  <a:gd name="T53" fmla="*/ 215 h 330"/>
                  <a:gd name="T54" fmla="*/ 61 w 232"/>
                  <a:gd name="T55" fmla="*/ 210 h 330"/>
                  <a:gd name="T56" fmla="*/ 70 w 232"/>
                  <a:gd name="T57" fmla="*/ 208 h 330"/>
                  <a:gd name="T58" fmla="*/ 76 w 232"/>
                  <a:gd name="T59" fmla="*/ 162 h 330"/>
                  <a:gd name="T60" fmla="*/ 70 w 232"/>
                  <a:gd name="T61" fmla="*/ 108 h 330"/>
                  <a:gd name="T62" fmla="*/ 80 w 232"/>
                  <a:gd name="T63" fmla="*/ 56 h 330"/>
                  <a:gd name="T64" fmla="*/ 110 w 232"/>
                  <a:gd name="T65" fmla="*/ 15 h 330"/>
                  <a:gd name="T66" fmla="*/ 150 w 232"/>
                  <a:gd name="T67" fmla="*/ 0 h 3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32" h="330">
                    <a:moveTo>
                      <a:pt x="150" y="19"/>
                    </a:moveTo>
                    <a:lnTo>
                      <a:pt x="134" y="22"/>
                    </a:lnTo>
                    <a:lnTo>
                      <a:pt x="118" y="31"/>
                    </a:lnTo>
                    <a:lnTo>
                      <a:pt x="103" y="47"/>
                    </a:lnTo>
                    <a:lnTo>
                      <a:pt x="91" y="68"/>
                    </a:lnTo>
                    <a:lnTo>
                      <a:pt x="85" y="92"/>
                    </a:lnTo>
                    <a:lnTo>
                      <a:pt x="83" y="116"/>
                    </a:lnTo>
                    <a:lnTo>
                      <a:pt x="85" y="141"/>
                    </a:lnTo>
                    <a:lnTo>
                      <a:pt x="91" y="163"/>
                    </a:lnTo>
                    <a:lnTo>
                      <a:pt x="103" y="184"/>
                    </a:lnTo>
                    <a:lnTo>
                      <a:pt x="118" y="201"/>
                    </a:lnTo>
                    <a:lnTo>
                      <a:pt x="134" y="210"/>
                    </a:lnTo>
                    <a:lnTo>
                      <a:pt x="150" y="212"/>
                    </a:lnTo>
                    <a:lnTo>
                      <a:pt x="168" y="210"/>
                    </a:lnTo>
                    <a:lnTo>
                      <a:pt x="185" y="201"/>
                    </a:lnTo>
                    <a:lnTo>
                      <a:pt x="198" y="184"/>
                    </a:lnTo>
                    <a:lnTo>
                      <a:pt x="210" y="163"/>
                    </a:lnTo>
                    <a:lnTo>
                      <a:pt x="216" y="141"/>
                    </a:lnTo>
                    <a:lnTo>
                      <a:pt x="219" y="116"/>
                    </a:lnTo>
                    <a:lnTo>
                      <a:pt x="216" y="92"/>
                    </a:lnTo>
                    <a:lnTo>
                      <a:pt x="210" y="68"/>
                    </a:lnTo>
                    <a:lnTo>
                      <a:pt x="198" y="47"/>
                    </a:lnTo>
                    <a:lnTo>
                      <a:pt x="185" y="31"/>
                    </a:lnTo>
                    <a:lnTo>
                      <a:pt x="168" y="22"/>
                    </a:lnTo>
                    <a:lnTo>
                      <a:pt x="150" y="19"/>
                    </a:lnTo>
                    <a:close/>
                    <a:moveTo>
                      <a:pt x="150" y="0"/>
                    </a:moveTo>
                    <a:lnTo>
                      <a:pt x="171" y="3"/>
                    </a:lnTo>
                    <a:lnTo>
                      <a:pt x="191" y="15"/>
                    </a:lnTo>
                    <a:lnTo>
                      <a:pt x="208" y="34"/>
                    </a:lnTo>
                    <a:lnTo>
                      <a:pt x="222" y="58"/>
                    </a:lnTo>
                    <a:lnTo>
                      <a:pt x="229" y="86"/>
                    </a:lnTo>
                    <a:lnTo>
                      <a:pt x="232" y="116"/>
                    </a:lnTo>
                    <a:lnTo>
                      <a:pt x="229" y="146"/>
                    </a:lnTo>
                    <a:lnTo>
                      <a:pt x="222" y="174"/>
                    </a:lnTo>
                    <a:lnTo>
                      <a:pt x="208" y="198"/>
                    </a:lnTo>
                    <a:lnTo>
                      <a:pt x="192" y="215"/>
                    </a:lnTo>
                    <a:lnTo>
                      <a:pt x="174" y="227"/>
                    </a:lnTo>
                    <a:lnTo>
                      <a:pt x="156" y="232"/>
                    </a:lnTo>
                    <a:lnTo>
                      <a:pt x="137" y="230"/>
                    </a:lnTo>
                    <a:lnTo>
                      <a:pt x="119" y="223"/>
                    </a:lnTo>
                    <a:lnTo>
                      <a:pt x="101" y="210"/>
                    </a:lnTo>
                    <a:lnTo>
                      <a:pt x="86" y="232"/>
                    </a:lnTo>
                    <a:lnTo>
                      <a:pt x="86" y="238"/>
                    </a:lnTo>
                    <a:lnTo>
                      <a:pt x="85" y="244"/>
                    </a:lnTo>
                    <a:lnTo>
                      <a:pt x="83" y="250"/>
                    </a:lnTo>
                    <a:lnTo>
                      <a:pt x="80" y="254"/>
                    </a:lnTo>
                    <a:lnTo>
                      <a:pt x="33" y="323"/>
                    </a:lnTo>
                    <a:lnTo>
                      <a:pt x="24" y="330"/>
                    </a:lnTo>
                    <a:lnTo>
                      <a:pt x="15" y="330"/>
                    </a:lnTo>
                    <a:lnTo>
                      <a:pt x="6" y="323"/>
                    </a:lnTo>
                    <a:lnTo>
                      <a:pt x="0" y="311"/>
                    </a:lnTo>
                    <a:lnTo>
                      <a:pt x="0" y="297"/>
                    </a:lnTo>
                    <a:lnTo>
                      <a:pt x="6" y="284"/>
                    </a:lnTo>
                    <a:lnTo>
                      <a:pt x="54" y="215"/>
                    </a:lnTo>
                    <a:lnTo>
                      <a:pt x="57" y="211"/>
                    </a:lnTo>
                    <a:lnTo>
                      <a:pt x="61" y="210"/>
                    </a:lnTo>
                    <a:lnTo>
                      <a:pt x="66" y="208"/>
                    </a:lnTo>
                    <a:lnTo>
                      <a:pt x="70" y="208"/>
                    </a:lnTo>
                    <a:lnTo>
                      <a:pt x="85" y="186"/>
                    </a:lnTo>
                    <a:lnTo>
                      <a:pt x="76" y="162"/>
                    </a:lnTo>
                    <a:lnTo>
                      <a:pt x="70" y="135"/>
                    </a:lnTo>
                    <a:lnTo>
                      <a:pt x="70" y="108"/>
                    </a:lnTo>
                    <a:lnTo>
                      <a:pt x="73" y="82"/>
                    </a:lnTo>
                    <a:lnTo>
                      <a:pt x="80" y="56"/>
                    </a:lnTo>
                    <a:lnTo>
                      <a:pt x="92" y="34"/>
                    </a:lnTo>
                    <a:lnTo>
                      <a:pt x="110" y="15"/>
                    </a:lnTo>
                    <a:lnTo>
                      <a:pt x="130" y="3"/>
                    </a:lnTo>
                    <a:lnTo>
                      <a:pt x="150"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0" name="Freeform 28"/>
              <p:cNvSpPr>
                <a:spLocks/>
              </p:cNvSpPr>
              <p:nvPr/>
            </p:nvSpPr>
            <p:spPr bwMode="auto">
              <a:xfrm>
                <a:off x="2425701" y="5545138"/>
                <a:ext cx="31750" cy="131763"/>
              </a:xfrm>
              <a:custGeom>
                <a:avLst/>
                <a:gdLst>
                  <a:gd name="T0" fmla="*/ 15 w 20"/>
                  <a:gd name="T1" fmla="*/ 0 h 83"/>
                  <a:gd name="T2" fmla="*/ 16 w 20"/>
                  <a:gd name="T3" fmla="*/ 1 h 83"/>
                  <a:gd name="T4" fmla="*/ 18 w 20"/>
                  <a:gd name="T5" fmla="*/ 3 h 83"/>
                  <a:gd name="T6" fmla="*/ 19 w 20"/>
                  <a:gd name="T7" fmla="*/ 13 h 83"/>
                  <a:gd name="T8" fmla="*/ 20 w 20"/>
                  <a:gd name="T9" fmla="*/ 28 h 83"/>
                  <a:gd name="T10" fmla="*/ 20 w 20"/>
                  <a:gd name="T11" fmla="*/ 46 h 83"/>
                  <a:gd name="T12" fmla="*/ 16 w 20"/>
                  <a:gd name="T13" fmla="*/ 64 h 83"/>
                  <a:gd name="T14" fmla="*/ 9 w 20"/>
                  <a:gd name="T15" fmla="*/ 83 h 83"/>
                  <a:gd name="T16" fmla="*/ 7 w 20"/>
                  <a:gd name="T17" fmla="*/ 83 h 83"/>
                  <a:gd name="T18" fmla="*/ 6 w 20"/>
                  <a:gd name="T19" fmla="*/ 83 h 83"/>
                  <a:gd name="T20" fmla="*/ 4 w 20"/>
                  <a:gd name="T21" fmla="*/ 83 h 83"/>
                  <a:gd name="T22" fmla="*/ 1 w 20"/>
                  <a:gd name="T23" fmla="*/ 78 h 83"/>
                  <a:gd name="T24" fmla="*/ 0 w 20"/>
                  <a:gd name="T25" fmla="*/ 77 h 83"/>
                  <a:gd name="T26" fmla="*/ 0 w 20"/>
                  <a:gd name="T27" fmla="*/ 74 h 83"/>
                  <a:gd name="T28" fmla="*/ 1 w 20"/>
                  <a:gd name="T29" fmla="*/ 72 h 83"/>
                  <a:gd name="T30" fmla="*/ 9 w 20"/>
                  <a:gd name="T31" fmla="*/ 55 h 83"/>
                  <a:gd name="T32" fmla="*/ 10 w 20"/>
                  <a:gd name="T33" fmla="*/ 35 h 83"/>
                  <a:gd name="T34" fmla="*/ 10 w 20"/>
                  <a:gd name="T35" fmla="*/ 19 h 83"/>
                  <a:gd name="T36" fmla="*/ 7 w 20"/>
                  <a:gd name="T37" fmla="*/ 8 h 83"/>
                  <a:gd name="T38" fmla="*/ 7 w 20"/>
                  <a:gd name="T39" fmla="*/ 5 h 83"/>
                  <a:gd name="T40" fmla="*/ 9 w 20"/>
                  <a:gd name="T41" fmla="*/ 3 h 83"/>
                  <a:gd name="T42" fmla="*/ 10 w 20"/>
                  <a:gd name="T43" fmla="*/ 1 h 83"/>
                  <a:gd name="T44" fmla="*/ 13 w 20"/>
                  <a:gd name="T45" fmla="*/ 0 h 83"/>
                  <a:gd name="T46" fmla="*/ 15 w 20"/>
                  <a:gd name="T47"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0" h="83">
                    <a:moveTo>
                      <a:pt x="15" y="0"/>
                    </a:moveTo>
                    <a:lnTo>
                      <a:pt x="16" y="1"/>
                    </a:lnTo>
                    <a:lnTo>
                      <a:pt x="18" y="3"/>
                    </a:lnTo>
                    <a:lnTo>
                      <a:pt x="19" y="13"/>
                    </a:lnTo>
                    <a:lnTo>
                      <a:pt x="20" y="28"/>
                    </a:lnTo>
                    <a:lnTo>
                      <a:pt x="20" y="46"/>
                    </a:lnTo>
                    <a:lnTo>
                      <a:pt x="16" y="64"/>
                    </a:lnTo>
                    <a:lnTo>
                      <a:pt x="9" y="83"/>
                    </a:lnTo>
                    <a:lnTo>
                      <a:pt x="7" y="83"/>
                    </a:lnTo>
                    <a:lnTo>
                      <a:pt x="6" y="83"/>
                    </a:lnTo>
                    <a:lnTo>
                      <a:pt x="4" y="83"/>
                    </a:lnTo>
                    <a:lnTo>
                      <a:pt x="1" y="78"/>
                    </a:lnTo>
                    <a:lnTo>
                      <a:pt x="0" y="77"/>
                    </a:lnTo>
                    <a:lnTo>
                      <a:pt x="0" y="74"/>
                    </a:lnTo>
                    <a:lnTo>
                      <a:pt x="1" y="72"/>
                    </a:lnTo>
                    <a:lnTo>
                      <a:pt x="9" y="55"/>
                    </a:lnTo>
                    <a:lnTo>
                      <a:pt x="10" y="35"/>
                    </a:lnTo>
                    <a:lnTo>
                      <a:pt x="10" y="19"/>
                    </a:lnTo>
                    <a:lnTo>
                      <a:pt x="7" y="8"/>
                    </a:lnTo>
                    <a:lnTo>
                      <a:pt x="7" y="5"/>
                    </a:lnTo>
                    <a:lnTo>
                      <a:pt x="9" y="3"/>
                    </a:lnTo>
                    <a:lnTo>
                      <a:pt x="10" y="1"/>
                    </a:lnTo>
                    <a:lnTo>
                      <a:pt x="13" y="0"/>
                    </a:lnTo>
                    <a:lnTo>
                      <a:pt x="15"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48" name="Group 47"/>
            <p:cNvGrpSpPr/>
            <p:nvPr/>
          </p:nvGrpSpPr>
          <p:grpSpPr>
            <a:xfrm>
              <a:off x="7439025" y="4387850"/>
              <a:ext cx="323850" cy="496888"/>
              <a:chOff x="2181226" y="4387850"/>
              <a:chExt cx="323850" cy="496888"/>
            </a:xfrm>
          </p:grpSpPr>
          <p:sp>
            <p:nvSpPr>
              <p:cNvPr id="31" name="Freeform 29"/>
              <p:cNvSpPr>
                <a:spLocks/>
              </p:cNvSpPr>
              <p:nvPr/>
            </p:nvSpPr>
            <p:spPr bwMode="auto">
              <a:xfrm>
                <a:off x="2401888" y="4462463"/>
                <a:ext cx="20638" cy="231775"/>
              </a:xfrm>
              <a:custGeom>
                <a:avLst/>
                <a:gdLst>
                  <a:gd name="T0" fmla="*/ 6 w 13"/>
                  <a:gd name="T1" fmla="*/ 0 h 146"/>
                  <a:gd name="T2" fmla="*/ 9 w 13"/>
                  <a:gd name="T3" fmla="*/ 0 h 146"/>
                  <a:gd name="T4" fmla="*/ 12 w 13"/>
                  <a:gd name="T5" fmla="*/ 3 h 146"/>
                  <a:gd name="T6" fmla="*/ 13 w 13"/>
                  <a:gd name="T7" fmla="*/ 6 h 146"/>
                  <a:gd name="T8" fmla="*/ 13 w 13"/>
                  <a:gd name="T9" fmla="*/ 11 h 146"/>
                  <a:gd name="T10" fmla="*/ 13 w 13"/>
                  <a:gd name="T11" fmla="*/ 136 h 146"/>
                  <a:gd name="T12" fmla="*/ 13 w 13"/>
                  <a:gd name="T13" fmla="*/ 140 h 146"/>
                  <a:gd name="T14" fmla="*/ 12 w 13"/>
                  <a:gd name="T15" fmla="*/ 143 h 146"/>
                  <a:gd name="T16" fmla="*/ 9 w 13"/>
                  <a:gd name="T17" fmla="*/ 146 h 146"/>
                  <a:gd name="T18" fmla="*/ 6 w 13"/>
                  <a:gd name="T19" fmla="*/ 146 h 146"/>
                  <a:gd name="T20" fmla="*/ 4 w 13"/>
                  <a:gd name="T21" fmla="*/ 146 h 146"/>
                  <a:gd name="T22" fmla="*/ 1 w 13"/>
                  <a:gd name="T23" fmla="*/ 143 h 146"/>
                  <a:gd name="T24" fmla="*/ 0 w 13"/>
                  <a:gd name="T25" fmla="*/ 140 h 146"/>
                  <a:gd name="T26" fmla="*/ 0 w 13"/>
                  <a:gd name="T27" fmla="*/ 136 h 146"/>
                  <a:gd name="T28" fmla="*/ 0 w 13"/>
                  <a:gd name="T29" fmla="*/ 11 h 146"/>
                  <a:gd name="T30" fmla="*/ 0 w 13"/>
                  <a:gd name="T31" fmla="*/ 6 h 146"/>
                  <a:gd name="T32" fmla="*/ 1 w 13"/>
                  <a:gd name="T33" fmla="*/ 3 h 146"/>
                  <a:gd name="T34" fmla="*/ 4 w 13"/>
                  <a:gd name="T35" fmla="*/ 0 h 146"/>
                  <a:gd name="T36" fmla="*/ 6 w 13"/>
                  <a:gd name="T37"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 h="146">
                    <a:moveTo>
                      <a:pt x="6" y="0"/>
                    </a:moveTo>
                    <a:lnTo>
                      <a:pt x="9" y="0"/>
                    </a:lnTo>
                    <a:lnTo>
                      <a:pt x="12" y="3"/>
                    </a:lnTo>
                    <a:lnTo>
                      <a:pt x="13" y="6"/>
                    </a:lnTo>
                    <a:lnTo>
                      <a:pt x="13" y="11"/>
                    </a:lnTo>
                    <a:lnTo>
                      <a:pt x="13" y="136"/>
                    </a:lnTo>
                    <a:lnTo>
                      <a:pt x="13" y="140"/>
                    </a:lnTo>
                    <a:lnTo>
                      <a:pt x="12" y="143"/>
                    </a:lnTo>
                    <a:lnTo>
                      <a:pt x="9" y="146"/>
                    </a:lnTo>
                    <a:lnTo>
                      <a:pt x="6" y="146"/>
                    </a:lnTo>
                    <a:lnTo>
                      <a:pt x="4" y="146"/>
                    </a:lnTo>
                    <a:lnTo>
                      <a:pt x="1" y="143"/>
                    </a:lnTo>
                    <a:lnTo>
                      <a:pt x="0" y="140"/>
                    </a:lnTo>
                    <a:lnTo>
                      <a:pt x="0" y="136"/>
                    </a:lnTo>
                    <a:lnTo>
                      <a:pt x="0" y="11"/>
                    </a:lnTo>
                    <a:lnTo>
                      <a:pt x="0" y="6"/>
                    </a:lnTo>
                    <a:lnTo>
                      <a:pt x="1" y="3"/>
                    </a:lnTo>
                    <a:lnTo>
                      <a:pt x="4" y="0"/>
                    </a:lnTo>
                    <a:lnTo>
                      <a:pt x="6"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30"/>
              <p:cNvSpPr>
                <a:spLocks/>
              </p:cNvSpPr>
              <p:nvPr/>
            </p:nvSpPr>
            <p:spPr bwMode="auto">
              <a:xfrm>
                <a:off x="2439988" y="4514850"/>
                <a:ext cx="20638" cy="179388"/>
              </a:xfrm>
              <a:custGeom>
                <a:avLst/>
                <a:gdLst>
                  <a:gd name="T0" fmla="*/ 7 w 13"/>
                  <a:gd name="T1" fmla="*/ 0 h 113"/>
                  <a:gd name="T2" fmla="*/ 9 w 13"/>
                  <a:gd name="T3" fmla="*/ 0 h 113"/>
                  <a:gd name="T4" fmla="*/ 11 w 13"/>
                  <a:gd name="T5" fmla="*/ 3 h 113"/>
                  <a:gd name="T6" fmla="*/ 13 w 13"/>
                  <a:gd name="T7" fmla="*/ 6 h 113"/>
                  <a:gd name="T8" fmla="*/ 13 w 13"/>
                  <a:gd name="T9" fmla="*/ 10 h 113"/>
                  <a:gd name="T10" fmla="*/ 13 w 13"/>
                  <a:gd name="T11" fmla="*/ 103 h 113"/>
                  <a:gd name="T12" fmla="*/ 13 w 13"/>
                  <a:gd name="T13" fmla="*/ 107 h 113"/>
                  <a:gd name="T14" fmla="*/ 11 w 13"/>
                  <a:gd name="T15" fmla="*/ 110 h 113"/>
                  <a:gd name="T16" fmla="*/ 9 w 13"/>
                  <a:gd name="T17" fmla="*/ 113 h 113"/>
                  <a:gd name="T18" fmla="*/ 7 w 13"/>
                  <a:gd name="T19" fmla="*/ 113 h 113"/>
                  <a:gd name="T20" fmla="*/ 4 w 13"/>
                  <a:gd name="T21" fmla="*/ 113 h 113"/>
                  <a:gd name="T22" fmla="*/ 3 w 13"/>
                  <a:gd name="T23" fmla="*/ 110 h 113"/>
                  <a:gd name="T24" fmla="*/ 1 w 13"/>
                  <a:gd name="T25" fmla="*/ 107 h 113"/>
                  <a:gd name="T26" fmla="*/ 0 w 13"/>
                  <a:gd name="T27" fmla="*/ 103 h 113"/>
                  <a:gd name="T28" fmla="*/ 0 w 13"/>
                  <a:gd name="T29" fmla="*/ 10 h 113"/>
                  <a:gd name="T30" fmla="*/ 1 w 13"/>
                  <a:gd name="T31" fmla="*/ 6 h 113"/>
                  <a:gd name="T32" fmla="*/ 3 w 13"/>
                  <a:gd name="T33" fmla="*/ 3 h 113"/>
                  <a:gd name="T34" fmla="*/ 4 w 13"/>
                  <a:gd name="T35" fmla="*/ 0 h 113"/>
                  <a:gd name="T36" fmla="*/ 7 w 13"/>
                  <a:gd name="T37" fmla="*/ 0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 h="113">
                    <a:moveTo>
                      <a:pt x="7" y="0"/>
                    </a:moveTo>
                    <a:lnTo>
                      <a:pt x="9" y="0"/>
                    </a:lnTo>
                    <a:lnTo>
                      <a:pt x="11" y="3"/>
                    </a:lnTo>
                    <a:lnTo>
                      <a:pt x="13" y="6"/>
                    </a:lnTo>
                    <a:lnTo>
                      <a:pt x="13" y="10"/>
                    </a:lnTo>
                    <a:lnTo>
                      <a:pt x="13" y="103"/>
                    </a:lnTo>
                    <a:lnTo>
                      <a:pt x="13" y="107"/>
                    </a:lnTo>
                    <a:lnTo>
                      <a:pt x="11" y="110"/>
                    </a:lnTo>
                    <a:lnTo>
                      <a:pt x="9" y="113"/>
                    </a:lnTo>
                    <a:lnTo>
                      <a:pt x="7" y="113"/>
                    </a:lnTo>
                    <a:lnTo>
                      <a:pt x="4" y="113"/>
                    </a:lnTo>
                    <a:lnTo>
                      <a:pt x="3" y="110"/>
                    </a:lnTo>
                    <a:lnTo>
                      <a:pt x="1" y="107"/>
                    </a:lnTo>
                    <a:lnTo>
                      <a:pt x="0" y="103"/>
                    </a:lnTo>
                    <a:lnTo>
                      <a:pt x="0" y="10"/>
                    </a:lnTo>
                    <a:lnTo>
                      <a:pt x="1" y="6"/>
                    </a:lnTo>
                    <a:lnTo>
                      <a:pt x="3" y="3"/>
                    </a:lnTo>
                    <a:lnTo>
                      <a:pt x="4" y="0"/>
                    </a:lnTo>
                    <a:lnTo>
                      <a:pt x="7"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3" name="Freeform 31"/>
              <p:cNvSpPr>
                <a:spLocks/>
              </p:cNvSpPr>
              <p:nvPr/>
            </p:nvSpPr>
            <p:spPr bwMode="auto">
              <a:xfrm>
                <a:off x="2232026" y="4519613"/>
                <a:ext cx="98425" cy="160338"/>
              </a:xfrm>
              <a:custGeom>
                <a:avLst/>
                <a:gdLst>
                  <a:gd name="T0" fmla="*/ 31 w 62"/>
                  <a:gd name="T1" fmla="*/ 0 h 101"/>
                  <a:gd name="T2" fmla="*/ 43 w 62"/>
                  <a:gd name="T3" fmla="*/ 4 h 101"/>
                  <a:gd name="T4" fmla="*/ 53 w 62"/>
                  <a:gd name="T5" fmla="*/ 15 h 101"/>
                  <a:gd name="T6" fmla="*/ 59 w 62"/>
                  <a:gd name="T7" fmla="*/ 31 h 101"/>
                  <a:gd name="T8" fmla="*/ 62 w 62"/>
                  <a:gd name="T9" fmla="*/ 50 h 101"/>
                  <a:gd name="T10" fmla="*/ 59 w 62"/>
                  <a:gd name="T11" fmla="*/ 70 h 101"/>
                  <a:gd name="T12" fmla="*/ 53 w 62"/>
                  <a:gd name="T13" fmla="*/ 86 h 101"/>
                  <a:gd name="T14" fmla="*/ 43 w 62"/>
                  <a:gd name="T15" fmla="*/ 97 h 101"/>
                  <a:gd name="T16" fmla="*/ 31 w 62"/>
                  <a:gd name="T17" fmla="*/ 101 h 101"/>
                  <a:gd name="T18" fmla="*/ 19 w 62"/>
                  <a:gd name="T19" fmla="*/ 97 h 101"/>
                  <a:gd name="T20" fmla="*/ 8 w 62"/>
                  <a:gd name="T21" fmla="*/ 86 h 101"/>
                  <a:gd name="T22" fmla="*/ 3 w 62"/>
                  <a:gd name="T23" fmla="*/ 70 h 101"/>
                  <a:gd name="T24" fmla="*/ 0 w 62"/>
                  <a:gd name="T25" fmla="*/ 50 h 101"/>
                  <a:gd name="T26" fmla="*/ 3 w 62"/>
                  <a:gd name="T27" fmla="*/ 31 h 101"/>
                  <a:gd name="T28" fmla="*/ 8 w 62"/>
                  <a:gd name="T29" fmla="*/ 15 h 101"/>
                  <a:gd name="T30" fmla="*/ 19 w 62"/>
                  <a:gd name="T31" fmla="*/ 4 h 101"/>
                  <a:gd name="T32" fmla="*/ 31 w 62"/>
                  <a:gd name="T33"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2" h="101">
                    <a:moveTo>
                      <a:pt x="31" y="0"/>
                    </a:moveTo>
                    <a:lnTo>
                      <a:pt x="43" y="4"/>
                    </a:lnTo>
                    <a:lnTo>
                      <a:pt x="53" y="15"/>
                    </a:lnTo>
                    <a:lnTo>
                      <a:pt x="59" y="31"/>
                    </a:lnTo>
                    <a:lnTo>
                      <a:pt x="62" y="50"/>
                    </a:lnTo>
                    <a:lnTo>
                      <a:pt x="59" y="70"/>
                    </a:lnTo>
                    <a:lnTo>
                      <a:pt x="53" y="86"/>
                    </a:lnTo>
                    <a:lnTo>
                      <a:pt x="43" y="97"/>
                    </a:lnTo>
                    <a:lnTo>
                      <a:pt x="31" y="101"/>
                    </a:lnTo>
                    <a:lnTo>
                      <a:pt x="19" y="97"/>
                    </a:lnTo>
                    <a:lnTo>
                      <a:pt x="8" y="86"/>
                    </a:lnTo>
                    <a:lnTo>
                      <a:pt x="3" y="70"/>
                    </a:lnTo>
                    <a:lnTo>
                      <a:pt x="0" y="50"/>
                    </a:lnTo>
                    <a:lnTo>
                      <a:pt x="3" y="31"/>
                    </a:lnTo>
                    <a:lnTo>
                      <a:pt x="8" y="15"/>
                    </a:lnTo>
                    <a:lnTo>
                      <a:pt x="19" y="4"/>
                    </a:lnTo>
                    <a:lnTo>
                      <a:pt x="31"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4" name="Freeform 32"/>
              <p:cNvSpPr>
                <a:spLocks/>
              </p:cNvSpPr>
              <p:nvPr/>
            </p:nvSpPr>
            <p:spPr bwMode="auto">
              <a:xfrm>
                <a:off x="2316163" y="4387850"/>
                <a:ext cx="188913" cy="19050"/>
              </a:xfrm>
              <a:custGeom>
                <a:avLst/>
                <a:gdLst>
                  <a:gd name="T0" fmla="*/ 3 w 119"/>
                  <a:gd name="T1" fmla="*/ 0 h 12"/>
                  <a:gd name="T2" fmla="*/ 115 w 119"/>
                  <a:gd name="T3" fmla="*/ 0 h 12"/>
                  <a:gd name="T4" fmla="*/ 116 w 119"/>
                  <a:gd name="T5" fmla="*/ 1 h 12"/>
                  <a:gd name="T6" fmla="*/ 118 w 119"/>
                  <a:gd name="T7" fmla="*/ 3 h 12"/>
                  <a:gd name="T8" fmla="*/ 119 w 119"/>
                  <a:gd name="T9" fmla="*/ 6 h 12"/>
                  <a:gd name="T10" fmla="*/ 118 w 119"/>
                  <a:gd name="T11" fmla="*/ 9 h 12"/>
                  <a:gd name="T12" fmla="*/ 116 w 119"/>
                  <a:gd name="T13" fmla="*/ 12 h 12"/>
                  <a:gd name="T14" fmla="*/ 115 w 119"/>
                  <a:gd name="T15" fmla="*/ 12 h 12"/>
                  <a:gd name="T16" fmla="*/ 3 w 119"/>
                  <a:gd name="T17" fmla="*/ 12 h 12"/>
                  <a:gd name="T18" fmla="*/ 2 w 119"/>
                  <a:gd name="T19" fmla="*/ 12 h 12"/>
                  <a:gd name="T20" fmla="*/ 0 w 119"/>
                  <a:gd name="T21" fmla="*/ 9 h 12"/>
                  <a:gd name="T22" fmla="*/ 0 w 119"/>
                  <a:gd name="T23" fmla="*/ 6 h 12"/>
                  <a:gd name="T24" fmla="*/ 0 w 119"/>
                  <a:gd name="T25" fmla="*/ 3 h 12"/>
                  <a:gd name="T26" fmla="*/ 2 w 119"/>
                  <a:gd name="T27" fmla="*/ 1 h 12"/>
                  <a:gd name="T28" fmla="*/ 3 w 119"/>
                  <a:gd name="T29"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9" h="12">
                    <a:moveTo>
                      <a:pt x="3" y="0"/>
                    </a:moveTo>
                    <a:lnTo>
                      <a:pt x="115" y="0"/>
                    </a:lnTo>
                    <a:lnTo>
                      <a:pt x="116" y="1"/>
                    </a:lnTo>
                    <a:lnTo>
                      <a:pt x="118" y="3"/>
                    </a:lnTo>
                    <a:lnTo>
                      <a:pt x="119" y="6"/>
                    </a:lnTo>
                    <a:lnTo>
                      <a:pt x="118" y="9"/>
                    </a:lnTo>
                    <a:lnTo>
                      <a:pt x="116" y="12"/>
                    </a:lnTo>
                    <a:lnTo>
                      <a:pt x="115" y="12"/>
                    </a:lnTo>
                    <a:lnTo>
                      <a:pt x="3" y="12"/>
                    </a:lnTo>
                    <a:lnTo>
                      <a:pt x="2" y="12"/>
                    </a:lnTo>
                    <a:lnTo>
                      <a:pt x="0" y="9"/>
                    </a:lnTo>
                    <a:lnTo>
                      <a:pt x="0" y="6"/>
                    </a:lnTo>
                    <a:lnTo>
                      <a:pt x="0" y="3"/>
                    </a:lnTo>
                    <a:lnTo>
                      <a:pt x="2" y="1"/>
                    </a:lnTo>
                    <a:lnTo>
                      <a:pt x="3"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5" name="Freeform 33"/>
              <p:cNvSpPr>
                <a:spLocks/>
              </p:cNvSpPr>
              <p:nvPr/>
            </p:nvSpPr>
            <p:spPr bwMode="auto">
              <a:xfrm>
                <a:off x="2181226" y="4724400"/>
                <a:ext cx="323850" cy="160338"/>
              </a:xfrm>
              <a:custGeom>
                <a:avLst/>
                <a:gdLst>
                  <a:gd name="T0" fmla="*/ 63 w 204"/>
                  <a:gd name="T1" fmla="*/ 0 h 101"/>
                  <a:gd name="T2" fmla="*/ 78 w 204"/>
                  <a:gd name="T3" fmla="*/ 3 h 101"/>
                  <a:gd name="T4" fmla="*/ 93 w 204"/>
                  <a:gd name="T5" fmla="*/ 12 h 101"/>
                  <a:gd name="T6" fmla="*/ 105 w 204"/>
                  <a:gd name="T7" fmla="*/ 26 h 101"/>
                  <a:gd name="T8" fmla="*/ 200 w 204"/>
                  <a:gd name="T9" fmla="*/ 26 h 101"/>
                  <a:gd name="T10" fmla="*/ 201 w 204"/>
                  <a:gd name="T11" fmla="*/ 26 h 101"/>
                  <a:gd name="T12" fmla="*/ 203 w 204"/>
                  <a:gd name="T13" fmla="*/ 29 h 101"/>
                  <a:gd name="T14" fmla="*/ 204 w 204"/>
                  <a:gd name="T15" fmla="*/ 32 h 101"/>
                  <a:gd name="T16" fmla="*/ 203 w 204"/>
                  <a:gd name="T17" fmla="*/ 35 h 101"/>
                  <a:gd name="T18" fmla="*/ 201 w 204"/>
                  <a:gd name="T19" fmla="*/ 36 h 101"/>
                  <a:gd name="T20" fmla="*/ 200 w 204"/>
                  <a:gd name="T21" fmla="*/ 38 h 101"/>
                  <a:gd name="T22" fmla="*/ 110 w 204"/>
                  <a:gd name="T23" fmla="*/ 38 h 101"/>
                  <a:gd name="T24" fmla="*/ 119 w 204"/>
                  <a:gd name="T25" fmla="*/ 55 h 101"/>
                  <a:gd name="T26" fmla="*/ 124 w 204"/>
                  <a:gd name="T27" fmla="*/ 78 h 101"/>
                  <a:gd name="T28" fmla="*/ 125 w 204"/>
                  <a:gd name="T29" fmla="*/ 101 h 101"/>
                  <a:gd name="T30" fmla="*/ 0 w 204"/>
                  <a:gd name="T31" fmla="*/ 93 h 101"/>
                  <a:gd name="T32" fmla="*/ 3 w 204"/>
                  <a:gd name="T33" fmla="*/ 61 h 101"/>
                  <a:gd name="T34" fmla="*/ 12 w 204"/>
                  <a:gd name="T35" fmla="*/ 36 h 101"/>
                  <a:gd name="T36" fmla="*/ 26 w 204"/>
                  <a:gd name="T37" fmla="*/ 17 h 101"/>
                  <a:gd name="T38" fmla="*/ 43 w 204"/>
                  <a:gd name="T39" fmla="*/ 5 h 101"/>
                  <a:gd name="T40" fmla="*/ 63 w 204"/>
                  <a:gd name="T41" fmla="*/ 0 h 1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04" h="101">
                    <a:moveTo>
                      <a:pt x="63" y="0"/>
                    </a:moveTo>
                    <a:lnTo>
                      <a:pt x="78" y="3"/>
                    </a:lnTo>
                    <a:lnTo>
                      <a:pt x="93" y="12"/>
                    </a:lnTo>
                    <a:lnTo>
                      <a:pt x="105" y="26"/>
                    </a:lnTo>
                    <a:lnTo>
                      <a:pt x="200" y="26"/>
                    </a:lnTo>
                    <a:lnTo>
                      <a:pt x="201" y="26"/>
                    </a:lnTo>
                    <a:lnTo>
                      <a:pt x="203" y="29"/>
                    </a:lnTo>
                    <a:lnTo>
                      <a:pt x="204" y="32"/>
                    </a:lnTo>
                    <a:lnTo>
                      <a:pt x="203" y="35"/>
                    </a:lnTo>
                    <a:lnTo>
                      <a:pt x="201" y="36"/>
                    </a:lnTo>
                    <a:lnTo>
                      <a:pt x="200" y="38"/>
                    </a:lnTo>
                    <a:lnTo>
                      <a:pt x="110" y="38"/>
                    </a:lnTo>
                    <a:lnTo>
                      <a:pt x="119" y="55"/>
                    </a:lnTo>
                    <a:lnTo>
                      <a:pt x="124" y="78"/>
                    </a:lnTo>
                    <a:lnTo>
                      <a:pt x="125" y="101"/>
                    </a:lnTo>
                    <a:lnTo>
                      <a:pt x="0" y="93"/>
                    </a:lnTo>
                    <a:lnTo>
                      <a:pt x="3" y="61"/>
                    </a:lnTo>
                    <a:lnTo>
                      <a:pt x="12" y="36"/>
                    </a:lnTo>
                    <a:lnTo>
                      <a:pt x="26" y="17"/>
                    </a:lnTo>
                    <a:lnTo>
                      <a:pt x="43" y="5"/>
                    </a:lnTo>
                    <a:lnTo>
                      <a:pt x="63"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6" name="Freeform 34"/>
              <p:cNvSpPr>
                <a:spLocks/>
              </p:cNvSpPr>
              <p:nvPr/>
            </p:nvSpPr>
            <p:spPr bwMode="auto">
              <a:xfrm>
                <a:off x="2359026" y="4598988"/>
                <a:ext cx="20638" cy="95250"/>
              </a:xfrm>
              <a:custGeom>
                <a:avLst/>
                <a:gdLst>
                  <a:gd name="T0" fmla="*/ 7 w 13"/>
                  <a:gd name="T1" fmla="*/ 0 h 60"/>
                  <a:gd name="T2" fmla="*/ 9 w 13"/>
                  <a:gd name="T3" fmla="*/ 2 h 60"/>
                  <a:gd name="T4" fmla="*/ 12 w 13"/>
                  <a:gd name="T5" fmla="*/ 3 h 60"/>
                  <a:gd name="T6" fmla="*/ 13 w 13"/>
                  <a:gd name="T7" fmla="*/ 6 h 60"/>
                  <a:gd name="T8" fmla="*/ 13 w 13"/>
                  <a:gd name="T9" fmla="*/ 11 h 60"/>
                  <a:gd name="T10" fmla="*/ 13 w 13"/>
                  <a:gd name="T11" fmla="*/ 50 h 60"/>
                  <a:gd name="T12" fmla="*/ 13 w 13"/>
                  <a:gd name="T13" fmla="*/ 54 h 60"/>
                  <a:gd name="T14" fmla="*/ 12 w 13"/>
                  <a:gd name="T15" fmla="*/ 57 h 60"/>
                  <a:gd name="T16" fmla="*/ 9 w 13"/>
                  <a:gd name="T17" fmla="*/ 60 h 60"/>
                  <a:gd name="T18" fmla="*/ 7 w 13"/>
                  <a:gd name="T19" fmla="*/ 60 h 60"/>
                  <a:gd name="T20" fmla="*/ 4 w 13"/>
                  <a:gd name="T21" fmla="*/ 60 h 60"/>
                  <a:gd name="T22" fmla="*/ 1 w 13"/>
                  <a:gd name="T23" fmla="*/ 57 h 60"/>
                  <a:gd name="T24" fmla="*/ 1 w 13"/>
                  <a:gd name="T25" fmla="*/ 54 h 60"/>
                  <a:gd name="T26" fmla="*/ 0 w 13"/>
                  <a:gd name="T27" fmla="*/ 50 h 60"/>
                  <a:gd name="T28" fmla="*/ 0 w 13"/>
                  <a:gd name="T29" fmla="*/ 11 h 60"/>
                  <a:gd name="T30" fmla="*/ 1 w 13"/>
                  <a:gd name="T31" fmla="*/ 6 h 60"/>
                  <a:gd name="T32" fmla="*/ 1 w 13"/>
                  <a:gd name="T33" fmla="*/ 3 h 60"/>
                  <a:gd name="T34" fmla="*/ 4 w 13"/>
                  <a:gd name="T35" fmla="*/ 2 h 60"/>
                  <a:gd name="T36" fmla="*/ 7 w 13"/>
                  <a:gd name="T37"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3" h="60">
                    <a:moveTo>
                      <a:pt x="7" y="0"/>
                    </a:moveTo>
                    <a:lnTo>
                      <a:pt x="9" y="2"/>
                    </a:lnTo>
                    <a:lnTo>
                      <a:pt x="12" y="3"/>
                    </a:lnTo>
                    <a:lnTo>
                      <a:pt x="13" y="6"/>
                    </a:lnTo>
                    <a:lnTo>
                      <a:pt x="13" y="11"/>
                    </a:lnTo>
                    <a:lnTo>
                      <a:pt x="13" y="50"/>
                    </a:lnTo>
                    <a:lnTo>
                      <a:pt x="13" y="54"/>
                    </a:lnTo>
                    <a:lnTo>
                      <a:pt x="12" y="57"/>
                    </a:lnTo>
                    <a:lnTo>
                      <a:pt x="9" y="60"/>
                    </a:lnTo>
                    <a:lnTo>
                      <a:pt x="7" y="60"/>
                    </a:lnTo>
                    <a:lnTo>
                      <a:pt x="4" y="60"/>
                    </a:lnTo>
                    <a:lnTo>
                      <a:pt x="1" y="57"/>
                    </a:lnTo>
                    <a:lnTo>
                      <a:pt x="1" y="54"/>
                    </a:lnTo>
                    <a:lnTo>
                      <a:pt x="0" y="50"/>
                    </a:lnTo>
                    <a:lnTo>
                      <a:pt x="0" y="11"/>
                    </a:lnTo>
                    <a:lnTo>
                      <a:pt x="1" y="6"/>
                    </a:lnTo>
                    <a:lnTo>
                      <a:pt x="1" y="3"/>
                    </a:lnTo>
                    <a:lnTo>
                      <a:pt x="4" y="2"/>
                    </a:lnTo>
                    <a:lnTo>
                      <a:pt x="7"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sp>
          <p:nvSpPr>
            <p:cNvPr id="37" name="Freeform 35"/>
            <p:cNvSpPr>
              <a:spLocks noEditPoints="1"/>
            </p:cNvSpPr>
            <p:nvPr/>
          </p:nvSpPr>
          <p:spPr bwMode="auto">
            <a:xfrm>
              <a:off x="7477125" y="1527175"/>
              <a:ext cx="255588" cy="446088"/>
            </a:xfrm>
            <a:custGeom>
              <a:avLst/>
              <a:gdLst>
                <a:gd name="T0" fmla="*/ 12 w 161"/>
                <a:gd name="T1" fmla="*/ 85 h 281"/>
                <a:gd name="T2" fmla="*/ 18 w 161"/>
                <a:gd name="T3" fmla="*/ 130 h 281"/>
                <a:gd name="T4" fmla="*/ 30 w 161"/>
                <a:gd name="T5" fmla="*/ 149 h 281"/>
                <a:gd name="T6" fmla="*/ 42 w 161"/>
                <a:gd name="T7" fmla="*/ 153 h 281"/>
                <a:gd name="T8" fmla="*/ 30 w 161"/>
                <a:gd name="T9" fmla="*/ 79 h 281"/>
                <a:gd name="T10" fmla="*/ 130 w 161"/>
                <a:gd name="T11" fmla="*/ 36 h 281"/>
                <a:gd name="T12" fmla="*/ 121 w 161"/>
                <a:gd name="T13" fmla="*/ 121 h 281"/>
                <a:gd name="T14" fmla="*/ 131 w 161"/>
                <a:gd name="T15" fmla="*/ 107 h 281"/>
                <a:gd name="T16" fmla="*/ 143 w 161"/>
                <a:gd name="T17" fmla="*/ 79 h 281"/>
                <a:gd name="T18" fmla="*/ 149 w 161"/>
                <a:gd name="T19" fmla="*/ 28 h 281"/>
                <a:gd name="T20" fmla="*/ 161 w 161"/>
                <a:gd name="T21" fmla="*/ 5 h 281"/>
                <a:gd name="T22" fmla="*/ 161 w 161"/>
                <a:gd name="T23" fmla="*/ 28 h 281"/>
                <a:gd name="T24" fmla="*/ 158 w 161"/>
                <a:gd name="T25" fmla="*/ 67 h 281"/>
                <a:gd name="T26" fmla="*/ 148 w 161"/>
                <a:gd name="T27" fmla="*/ 109 h 281"/>
                <a:gd name="T28" fmla="*/ 127 w 161"/>
                <a:gd name="T29" fmla="*/ 141 h 281"/>
                <a:gd name="T30" fmla="*/ 110 w 161"/>
                <a:gd name="T31" fmla="*/ 153 h 281"/>
                <a:gd name="T32" fmla="*/ 94 w 161"/>
                <a:gd name="T33" fmla="*/ 186 h 281"/>
                <a:gd name="T34" fmla="*/ 103 w 161"/>
                <a:gd name="T35" fmla="*/ 234 h 281"/>
                <a:gd name="T36" fmla="*/ 109 w 161"/>
                <a:gd name="T37" fmla="*/ 237 h 281"/>
                <a:gd name="T38" fmla="*/ 110 w 161"/>
                <a:gd name="T39" fmla="*/ 246 h 281"/>
                <a:gd name="T40" fmla="*/ 109 w 161"/>
                <a:gd name="T41" fmla="*/ 256 h 281"/>
                <a:gd name="T42" fmla="*/ 103 w 161"/>
                <a:gd name="T43" fmla="*/ 263 h 281"/>
                <a:gd name="T44" fmla="*/ 58 w 161"/>
                <a:gd name="T45" fmla="*/ 281 h 281"/>
                <a:gd name="T46" fmla="*/ 54 w 161"/>
                <a:gd name="T47" fmla="*/ 275 h 281"/>
                <a:gd name="T48" fmla="*/ 54 w 161"/>
                <a:gd name="T49" fmla="*/ 263 h 281"/>
                <a:gd name="T50" fmla="*/ 58 w 161"/>
                <a:gd name="T51" fmla="*/ 254 h 281"/>
                <a:gd name="T52" fmla="*/ 70 w 161"/>
                <a:gd name="T53" fmla="*/ 249 h 281"/>
                <a:gd name="T54" fmla="*/ 66 w 161"/>
                <a:gd name="T55" fmla="*/ 193 h 281"/>
                <a:gd name="T56" fmla="*/ 57 w 161"/>
                <a:gd name="T57" fmla="*/ 185 h 281"/>
                <a:gd name="T58" fmla="*/ 37 w 161"/>
                <a:gd name="T59" fmla="*/ 180 h 281"/>
                <a:gd name="T60" fmla="*/ 16 w 161"/>
                <a:gd name="T61" fmla="*/ 168 h 281"/>
                <a:gd name="T62" fmla="*/ 6 w 161"/>
                <a:gd name="T63" fmla="*/ 140 h 281"/>
                <a:gd name="T64" fmla="*/ 2 w 161"/>
                <a:gd name="T65" fmla="*/ 107 h 281"/>
                <a:gd name="T66" fmla="*/ 0 w 161"/>
                <a:gd name="T67" fmla="*/ 79 h 281"/>
                <a:gd name="T68" fmla="*/ 0 w 161"/>
                <a:gd name="T69" fmla="*/ 69 h 281"/>
                <a:gd name="T70" fmla="*/ 40 w 161"/>
                <a:gd name="T71" fmla="*/ 52 h 281"/>
                <a:gd name="T72" fmla="*/ 131 w 161"/>
                <a:gd name="T73" fmla="*/ 13 h 2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61" h="281">
                  <a:moveTo>
                    <a:pt x="30" y="79"/>
                  </a:moveTo>
                  <a:lnTo>
                    <a:pt x="12" y="85"/>
                  </a:lnTo>
                  <a:lnTo>
                    <a:pt x="15" y="112"/>
                  </a:lnTo>
                  <a:lnTo>
                    <a:pt x="18" y="130"/>
                  </a:lnTo>
                  <a:lnTo>
                    <a:pt x="24" y="143"/>
                  </a:lnTo>
                  <a:lnTo>
                    <a:pt x="30" y="149"/>
                  </a:lnTo>
                  <a:lnTo>
                    <a:pt x="36" y="153"/>
                  </a:lnTo>
                  <a:lnTo>
                    <a:pt x="42" y="153"/>
                  </a:lnTo>
                  <a:lnTo>
                    <a:pt x="34" y="119"/>
                  </a:lnTo>
                  <a:lnTo>
                    <a:pt x="30" y="79"/>
                  </a:lnTo>
                  <a:close/>
                  <a:moveTo>
                    <a:pt x="149" y="28"/>
                  </a:moveTo>
                  <a:lnTo>
                    <a:pt x="130" y="36"/>
                  </a:lnTo>
                  <a:lnTo>
                    <a:pt x="127" y="80"/>
                  </a:lnTo>
                  <a:lnTo>
                    <a:pt x="121" y="121"/>
                  </a:lnTo>
                  <a:lnTo>
                    <a:pt x="125" y="116"/>
                  </a:lnTo>
                  <a:lnTo>
                    <a:pt x="131" y="107"/>
                  </a:lnTo>
                  <a:lnTo>
                    <a:pt x="139" y="95"/>
                  </a:lnTo>
                  <a:lnTo>
                    <a:pt x="143" y="79"/>
                  </a:lnTo>
                  <a:lnTo>
                    <a:pt x="148" y="57"/>
                  </a:lnTo>
                  <a:lnTo>
                    <a:pt x="149" y="28"/>
                  </a:lnTo>
                  <a:close/>
                  <a:moveTo>
                    <a:pt x="159" y="0"/>
                  </a:moveTo>
                  <a:lnTo>
                    <a:pt x="161" y="5"/>
                  </a:lnTo>
                  <a:lnTo>
                    <a:pt x="161" y="13"/>
                  </a:lnTo>
                  <a:lnTo>
                    <a:pt x="161" y="28"/>
                  </a:lnTo>
                  <a:lnTo>
                    <a:pt x="159" y="46"/>
                  </a:lnTo>
                  <a:lnTo>
                    <a:pt x="158" y="67"/>
                  </a:lnTo>
                  <a:lnTo>
                    <a:pt x="153" y="88"/>
                  </a:lnTo>
                  <a:lnTo>
                    <a:pt x="148" y="109"/>
                  </a:lnTo>
                  <a:lnTo>
                    <a:pt x="139" y="127"/>
                  </a:lnTo>
                  <a:lnTo>
                    <a:pt x="127" y="141"/>
                  </a:lnTo>
                  <a:lnTo>
                    <a:pt x="112" y="152"/>
                  </a:lnTo>
                  <a:lnTo>
                    <a:pt x="110" y="153"/>
                  </a:lnTo>
                  <a:lnTo>
                    <a:pt x="103" y="171"/>
                  </a:lnTo>
                  <a:lnTo>
                    <a:pt x="94" y="186"/>
                  </a:lnTo>
                  <a:lnTo>
                    <a:pt x="94" y="238"/>
                  </a:lnTo>
                  <a:lnTo>
                    <a:pt x="103" y="234"/>
                  </a:lnTo>
                  <a:lnTo>
                    <a:pt x="106" y="234"/>
                  </a:lnTo>
                  <a:lnTo>
                    <a:pt x="109" y="237"/>
                  </a:lnTo>
                  <a:lnTo>
                    <a:pt x="110" y="240"/>
                  </a:lnTo>
                  <a:lnTo>
                    <a:pt x="110" y="246"/>
                  </a:lnTo>
                  <a:lnTo>
                    <a:pt x="110" y="251"/>
                  </a:lnTo>
                  <a:lnTo>
                    <a:pt x="109" y="256"/>
                  </a:lnTo>
                  <a:lnTo>
                    <a:pt x="106" y="260"/>
                  </a:lnTo>
                  <a:lnTo>
                    <a:pt x="103" y="263"/>
                  </a:lnTo>
                  <a:lnTo>
                    <a:pt x="61" y="281"/>
                  </a:lnTo>
                  <a:lnTo>
                    <a:pt x="58" y="281"/>
                  </a:lnTo>
                  <a:lnTo>
                    <a:pt x="55" y="278"/>
                  </a:lnTo>
                  <a:lnTo>
                    <a:pt x="54" y="275"/>
                  </a:lnTo>
                  <a:lnTo>
                    <a:pt x="54" y="269"/>
                  </a:lnTo>
                  <a:lnTo>
                    <a:pt x="54" y="263"/>
                  </a:lnTo>
                  <a:lnTo>
                    <a:pt x="55" y="259"/>
                  </a:lnTo>
                  <a:lnTo>
                    <a:pt x="58" y="254"/>
                  </a:lnTo>
                  <a:lnTo>
                    <a:pt x="61" y="253"/>
                  </a:lnTo>
                  <a:lnTo>
                    <a:pt x="70" y="249"/>
                  </a:lnTo>
                  <a:lnTo>
                    <a:pt x="70" y="196"/>
                  </a:lnTo>
                  <a:lnTo>
                    <a:pt x="66" y="193"/>
                  </a:lnTo>
                  <a:lnTo>
                    <a:pt x="61" y="191"/>
                  </a:lnTo>
                  <a:lnTo>
                    <a:pt x="57" y="185"/>
                  </a:lnTo>
                  <a:lnTo>
                    <a:pt x="52" y="177"/>
                  </a:lnTo>
                  <a:lnTo>
                    <a:pt x="37" y="180"/>
                  </a:lnTo>
                  <a:lnTo>
                    <a:pt x="25" y="177"/>
                  </a:lnTo>
                  <a:lnTo>
                    <a:pt x="16" y="168"/>
                  </a:lnTo>
                  <a:lnTo>
                    <a:pt x="11" y="155"/>
                  </a:lnTo>
                  <a:lnTo>
                    <a:pt x="6" y="140"/>
                  </a:lnTo>
                  <a:lnTo>
                    <a:pt x="3" y="124"/>
                  </a:lnTo>
                  <a:lnTo>
                    <a:pt x="2" y="107"/>
                  </a:lnTo>
                  <a:lnTo>
                    <a:pt x="0" y="92"/>
                  </a:lnTo>
                  <a:lnTo>
                    <a:pt x="0" y="79"/>
                  </a:lnTo>
                  <a:lnTo>
                    <a:pt x="0" y="71"/>
                  </a:lnTo>
                  <a:lnTo>
                    <a:pt x="0" y="69"/>
                  </a:lnTo>
                  <a:lnTo>
                    <a:pt x="30" y="57"/>
                  </a:lnTo>
                  <a:lnTo>
                    <a:pt x="40" y="52"/>
                  </a:lnTo>
                  <a:lnTo>
                    <a:pt x="121" y="16"/>
                  </a:lnTo>
                  <a:lnTo>
                    <a:pt x="131" y="13"/>
                  </a:lnTo>
                  <a:lnTo>
                    <a:pt x="159"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nvGrpSpPr>
            <p:cNvPr id="47" name="Group 46"/>
            <p:cNvGrpSpPr/>
            <p:nvPr/>
          </p:nvGrpSpPr>
          <p:grpSpPr>
            <a:xfrm>
              <a:off x="7419975" y="2432050"/>
              <a:ext cx="388938" cy="538163"/>
              <a:chOff x="2162176" y="2432050"/>
              <a:chExt cx="388938" cy="538163"/>
            </a:xfrm>
          </p:grpSpPr>
          <p:sp>
            <p:nvSpPr>
              <p:cNvPr id="38" name="Freeform 36"/>
              <p:cNvSpPr>
                <a:spLocks/>
              </p:cNvSpPr>
              <p:nvPr/>
            </p:nvSpPr>
            <p:spPr bwMode="auto">
              <a:xfrm>
                <a:off x="2171701" y="2432050"/>
                <a:ext cx="379413" cy="358775"/>
              </a:xfrm>
              <a:custGeom>
                <a:avLst/>
                <a:gdLst>
                  <a:gd name="T0" fmla="*/ 239 w 239"/>
                  <a:gd name="T1" fmla="*/ 0 h 226"/>
                  <a:gd name="T2" fmla="*/ 227 w 239"/>
                  <a:gd name="T3" fmla="*/ 27 h 226"/>
                  <a:gd name="T4" fmla="*/ 224 w 239"/>
                  <a:gd name="T5" fmla="*/ 24 h 226"/>
                  <a:gd name="T6" fmla="*/ 143 w 239"/>
                  <a:gd name="T7" fmla="*/ 108 h 226"/>
                  <a:gd name="T8" fmla="*/ 121 w 239"/>
                  <a:gd name="T9" fmla="*/ 94 h 226"/>
                  <a:gd name="T10" fmla="*/ 6 w 239"/>
                  <a:gd name="T11" fmla="*/ 226 h 226"/>
                  <a:gd name="T12" fmla="*/ 0 w 239"/>
                  <a:gd name="T13" fmla="*/ 219 h 226"/>
                  <a:gd name="T14" fmla="*/ 122 w 239"/>
                  <a:gd name="T15" fmla="*/ 79 h 226"/>
                  <a:gd name="T16" fmla="*/ 145 w 239"/>
                  <a:gd name="T17" fmla="*/ 94 h 226"/>
                  <a:gd name="T18" fmla="*/ 216 w 239"/>
                  <a:gd name="T19" fmla="*/ 16 h 226"/>
                  <a:gd name="T20" fmla="*/ 213 w 239"/>
                  <a:gd name="T21" fmla="*/ 12 h 226"/>
                  <a:gd name="T22" fmla="*/ 239 w 239"/>
                  <a:gd name="T23" fmla="*/ 0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39" h="226">
                    <a:moveTo>
                      <a:pt x="239" y="0"/>
                    </a:moveTo>
                    <a:lnTo>
                      <a:pt x="227" y="27"/>
                    </a:lnTo>
                    <a:lnTo>
                      <a:pt x="224" y="24"/>
                    </a:lnTo>
                    <a:lnTo>
                      <a:pt x="143" y="108"/>
                    </a:lnTo>
                    <a:lnTo>
                      <a:pt x="121" y="94"/>
                    </a:lnTo>
                    <a:lnTo>
                      <a:pt x="6" y="226"/>
                    </a:lnTo>
                    <a:lnTo>
                      <a:pt x="0" y="219"/>
                    </a:lnTo>
                    <a:lnTo>
                      <a:pt x="122" y="79"/>
                    </a:lnTo>
                    <a:lnTo>
                      <a:pt x="145" y="94"/>
                    </a:lnTo>
                    <a:lnTo>
                      <a:pt x="216" y="16"/>
                    </a:lnTo>
                    <a:lnTo>
                      <a:pt x="213" y="12"/>
                    </a:lnTo>
                    <a:lnTo>
                      <a:pt x="239"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39" name="Freeform 37"/>
              <p:cNvSpPr>
                <a:spLocks/>
              </p:cNvSpPr>
              <p:nvPr/>
            </p:nvSpPr>
            <p:spPr bwMode="auto">
              <a:xfrm>
                <a:off x="2162176" y="2616200"/>
                <a:ext cx="360363" cy="354013"/>
              </a:xfrm>
              <a:custGeom>
                <a:avLst/>
                <a:gdLst>
                  <a:gd name="T0" fmla="*/ 198 w 227"/>
                  <a:gd name="T1" fmla="*/ 0 h 223"/>
                  <a:gd name="T2" fmla="*/ 201 w 227"/>
                  <a:gd name="T3" fmla="*/ 1 h 223"/>
                  <a:gd name="T4" fmla="*/ 203 w 227"/>
                  <a:gd name="T5" fmla="*/ 4 h 223"/>
                  <a:gd name="T6" fmla="*/ 203 w 227"/>
                  <a:gd name="T7" fmla="*/ 7 h 223"/>
                  <a:gd name="T8" fmla="*/ 194 w 227"/>
                  <a:gd name="T9" fmla="*/ 126 h 223"/>
                  <a:gd name="T10" fmla="*/ 194 w 227"/>
                  <a:gd name="T11" fmla="*/ 131 h 223"/>
                  <a:gd name="T12" fmla="*/ 227 w 227"/>
                  <a:gd name="T13" fmla="*/ 119 h 223"/>
                  <a:gd name="T14" fmla="*/ 224 w 227"/>
                  <a:gd name="T15" fmla="*/ 162 h 223"/>
                  <a:gd name="T16" fmla="*/ 0 w 227"/>
                  <a:gd name="T17" fmla="*/ 223 h 223"/>
                  <a:gd name="T18" fmla="*/ 3 w 227"/>
                  <a:gd name="T19" fmla="*/ 190 h 223"/>
                  <a:gd name="T20" fmla="*/ 38 w 227"/>
                  <a:gd name="T21" fmla="*/ 178 h 223"/>
                  <a:gd name="T22" fmla="*/ 38 w 227"/>
                  <a:gd name="T23" fmla="*/ 175 h 223"/>
                  <a:gd name="T24" fmla="*/ 41 w 227"/>
                  <a:gd name="T25" fmla="*/ 140 h 223"/>
                  <a:gd name="T26" fmla="*/ 42 w 227"/>
                  <a:gd name="T27" fmla="*/ 135 h 223"/>
                  <a:gd name="T28" fmla="*/ 44 w 227"/>
                  <a:gd name="T29" fmla="*/ 131 h 223"/>
                  <a:gd name="T30" fmla="*/ 47 w 227"/>
                  <a:gd name="T31" fmla="*/ 128 h 223"/>
                  <a:gd name="T32" fmla="*/ 51 w 227"/>
                  <a:gd name="T33" fmla="*/ 126 h 223"/>
                  <a:gd name="T34" fmla="*/ 54 w 227"/>
                  <a:gd name="T35" fmla="*/ 126 h 223"/>
                  <a:gd name="T36" fmla="*/ 57 w 227"/>
                  <a:gd name="T37" fmla="*/ 126 h 223"/>
                  <a:gd name="T38" fmla="*/ 60 w 227"/>
                  <a:gd name="T39" fmla="*/ 129 h 223"/>
                  <a:gd name="T40" fmla="*/ 60 w 227"/>
                  <a:gd name="T41" fmla="*/ 134 h 223"/>
                  <a:gd name="T42" fmla="*/ 57 w 227"/>
                  <a:gd name="T43" fmla="*/ 169 h 223"/>
                  <a:gd name="T44" fmla="*/ 55 w 227"/>
                  <a:gd name="T45" fmla="*/ 174 h 223"/>
                  <a:gd name="T46" fmla="*/ 109 w 227"/>
                  <a:gd name="T47" fmla="*/ 158 h 223"/>
                  <a:gd name="T48" fmla="*/ 108 w 227"/>
                  <a:gd name="T49" fmla="*/ 155 h 223"/>
                  <a:gd name="T50" fmla="*/ 115 w 227"/>
                  <a:gd name="T51" fmla="*/ 65 h 223"/>
                  <a:gd name="T52" fmla="*/ 117 w 227"/>
                  <a:gd name="T53" fmla="*/ 62 h 223"/>
                  <a:gd name="T54" fmla="*/ 118 w 227"/>
                  <a:gd name="T55" fmla="*/ 58 h 223"/>
                  <a:gd name="T56" fmla="*/ 121 w 227"/>
                  <a:gd name="T57" fmla="*/ 55 h 223"/>
                  <a:gd name="T58" fmla="*/ 125 w 227"/>
                  <a:gd name="T59" fmla="*/ 53 h 223"/>
                  <a:gd name="T60" fmla="*/ 128 w 227"/>
                  <a:gd name="T61" fmla="*/ 52 h 223"/>
                  <a:gd name="T62" fmla="*/ 131 w 227"/>
                  <a:gd name="T63" fmla="*/ 53 h 223"/>
                  <a:gd name="T64" fmla="*/ 134 w 227"/>
                  <a:gd name="T65" fmla="*/ 56 h 223"/>
                  <a:gd name="T66" fmla="*/ 134 w 227"/>
                  <a:gd name="T67" fmla="*/ 59 h 223"/>
                  <a:gd name="T68" fmla="*/ 127 w 227"/>
                  <a:gd name="T69" fmla="*/ 147 h 223"/>
                  <a:gd name="T70" fmla="*/ 127 w 227"/>
                  <a:gd name="T71" fmla="*/ 152 h 223"/>
                  <a:gd name="T72" fmla="*/ 176 w 227"/>
                  <a:gd name="T73" fmla="*/ 135 h 223"/>
                  <a:gd name="T74" fmla="*/ 175 w 227"/>
                  <a:gd name="T75" fmla="*/ 132 h 223"/>
                  <a:gd name="T76" fmla="*/ 185 w 227"/>
                  <a:gd name="T77" fmla="*/ 13 h 223"/>
                  <a:gd name="T78" fmla="*/ 185 w 227"/>
                  <a:gd name="T79" fmla="*/ 9 h 223"/>
                  <a:gd name="T80" fmla="*/ 188 w 227"/>
                  <a:gd name="T81" fmla="*/ 6 h 223"/>
                  <a:gd name="T82" fmla="*/ 191 w 227"/>
                  <a:gd name="T83" fmla="*/ 3 h 223"/>
                  <a:gd name="T84" fmla="*/ 195 w 227"/>
                  <a:gd name="T85" fmla="*/ 0 h 223"/>
                  <a:gd name="T86" fmla="*/ 198 w 227"/>
                  <a:gd name="T87" fmla="*/ 0 h 2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27" h="223">
                    <a:moveTo>
                      <a:pt x="198" y="0"/>
                    </a:moveTo>
                    <a:lnTo>
                      <a:pt x="201" y="1"/>
                    </a:lnTo>
                    <a:lnTo>
                      <a:pt x="203" y="4"/>
                    </a:lnTo>
                    <a:lnTo>
                      <a:pt x="203" y="7"/>
                    </a:lnTo>
                    <a:lnTo>
                      <a:pt x="194" y="126"/>
                    </a:lnTo>
                    <a:lnTo>
                      <a:pt x="194" y="131"/>
                    </a:lnTo>
                    <a:lnTo>
                      <a:pt x="227" y="119"/>
                    </a:lnTo>
                    <a:lnTo>
                      <a:pt x="224" y="162"/>
                    </a:lnTo>
                    <a:lnTo>
                      <a:pt x="0" y="223"/>
                    </a:lnTo>
                    <a:lnTo>
                      <a:pt x="3" y="190"/>
                    </a:lnTo>
                    <a:lnTo>
                      <a:pt x="38" y="178"/>
                    </a:lnTo>
                    <a:lnTo>
                      <a:pt x="38" y="175"/>
                    </a:lnTo>
                    <a:lnTo>
                      <a:pt x="41" y="140"/>
                    </a:lnTo>
                    <a:lnTo>
                      <a:pt x="42" y="135"/>
                    </a:lnTo>
                    <a:lnTo>
                      <a:pt x="44" y="131"/>
                    </a:lnTo>
                    <a:lnTo>
                      <a:pt x="47" y="128"/>
                    </a:lnTo>
                    <a:lnTo>
                      <a:pt x="51" y="126"/>
                    </a:lnTo>
                    <a:lnTo>
                      <a:pt x="54" y="126"/>
                    </a:lnTo>
                    <a:lnTo>
                      <a:pt x="57" y="126"/>
                    </a:lnTo>
                    <a:lnTo>
                      <a:pt x="60" y="129"/>
                    </a:lnTo>
                    <a:lnTo>
                      <a:pt x="60" y="134"/>
                    </a:lnTo>
                    <a:lnTo>
                      <a:pt x="57" y="169"/>
                    </a:lnTo>
                    <a:lnTo>
                      <a:pt x="55" y="174"/>
                    </a:lnTo>
                    <a:lnTo>
                      <a:pt x="109" y="158"/>
                    </a:lnTo>
                    <a:lnTo>
                      <a:pt x="108" y="155"/>
                    </a:lnTo>
                    <a:lnTo>
                      <a:pt x="115" y="65"/>
                    </a:lnTo>
                    <a:lnTo>
                      <a:pt x="117" y="62"/>
                    </a:lnTo>
                    <a:lnTo>
                      <a:pt x="118" y="58"/>
                    </a:lnTo>
                    <a:lnTo>
                      <a:pt x="121" y="55"/>
                    </a:lnTo>
                    <a:lnTo>
                      <a:pt x="125" y="53"/>
                    </a:lnTo>
                    <a:lnTo>
                      <a:pt x="128" y="52"/>
                    </a:lnTo>
                    <a:lnTo>
                      <a:pt x="131" y="53"/>
                    </a:lnTo>
                    <a:lnTo>
                      <a:pt x="134" y="56"/>
                    </a:lnTo>
                    <a:lnTo>
                      <a:pt x="134" y="59"/>
                    </a:lnTo>
                    <a:lnTo>
                      <a:pt x="127" y="147"/>
                    </a:lnTo>
                    <a:lnTo>
                      <a:pt x="127" y="152"/>
                    </a:lnTo>
                    <a:lnTo>
                      <a:pt x="176" y="135"/>
                    </a:lnTo>
                    <a:lnTo>
                      <a:pt x="175" y="132"/>
                    </a:lnTo>
                    <a:lnTo>
                      <a:pt x="185" y="13"/>
                    </a:lnTo>
                    <a:lnTo>
                      <a:pt x="185" y="9"/>
                    </a:lnTo>
                    <a:lnTo>
                      <a:pt x="188" y="6"/>
                    </a:lnTo>
                    <a:lnTo>
                      <a:pt x="191" y="3"/>
                    </a:lnTo>
                    <a:lnTo>
                      <a:pt x="195" y="0"/>
                    </a:lnTo>
                    <a:lnTo>
                      <a:pt x="198"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sp>
          <p:nvSpPr>
            <p:cNvPr id="40" name="Freeform 38"/>
            <p:cNvSpPr>
              <a:spLocks/>
            </p:cNvSpPr>
            <p:nvPr/>
          </p:nvSpPr>
          <p:spPr bwMode="auto">
            <a:xfrm>
              <a:off x="7432675" y="3494088"/>
              <a:ext cx="338138" cy="366713"/>
            </a:xfrm>
            <a:custGeom>
              <a:avLst/>
              <a:gdLst>
                <a:gd name="T0" fmla="*/ 21 w 213"/>
                <a:gd name="T1" fmla="*/ 3 h 231"/>
                <a:gd name="T2" fmla="*/ 111 w 213"/>
                <a:gd name="T3" fmla="*/ 103 h 231"/>
                <a:gd name="T4" fmla="*/ 198 w 213"/>
                <a:gd name="T5" fmla="*/ 73 h 231"/>
                <a:gd name="T6" fmla="*/ 27 w 213"/>
                <a:gd name="T7" fmla="*/ 210 h 231"/>
                <a:gd name="T8" fmla="*/ 211 w 213"/>
                <a:gd name="T9" fmla="*/ 197 h 231"/>
                <a:gd name="T10" fmla="*/ 210 w 213"/>
                <a:gd name="T11" fmla="*/ 204 h 231"/>
                <a:gd name="T12" fmla="*/ 149 w 213"/>
                <a:gd name="T13" fmla="*/ 217 h 231"/>
                <a:gd name="T14" fmla="*/ 144 w 213"/>
                <a:gd name="T15" fmla="*/ 220 h 231"/>
                <a:gd name="T16" fmla="*/ 141 w 213"/>
                <a:gd name="T17" fmla="*/ 212 h 231"/>
                <a:gd name="T18" fmla="*/ 128 w 213"/>
                <a:gd name="T19" fmla="*/ 220 h 231"/>
                <a:gd name="T20" fmla="*/ 123 w 213"/>
                <a:gd name="T21" fmla="*/ 222 h 231"/>
                <a:gd name="T22" fmla="*/ 110 w 213"/>
                <a:gd name="T23" fmla="*/ 214 h 231"/>
                <a:gd name="T24" fmla="*/ 106 w 213"/>
                <a:gd name="T25" fmla="*/ 225 h 231"/>
                <a:gd name="T26" fmla="*/ 103 w 213"/>
                <a:gd name="T27" fmla="*/ 216 h 231"/>
                <a:gd name="T28" fmla="*/ 89 w 213"/>
                <a:gd name="T29" fmla="*/ 225 h 231"/>
                <a:gd name="T30" fmla="*/ 83 w 213"/>
                <a:gd name="T31" fmla="*/ 225 h 231"/>
                <a:gd name="T32" fmla="*/ 70 w 213"/>
                <a:gd name="T33" fmla="*/ 219 h 231"/>
                <a:gd name="T34" fmla="*/ 67 w 213"/>
                <a:gd name="T35" fmla="*/ 228 h 231"/>
                <a:gd name="T36" fmla="*/ 64 w 213"/>
                <a:gd name="T37" fmla="*/ 219 h 231"/>
                <a:gd name="T38" fmla="*/ 50 w 213"/>
                <a:gd name="T39" fmla="*/ 229 h 231"/>
                <a:gd name="T40" fmla="*/ 44 w 213"/>
                <a:gd name="T41" fmla="*/ 228 h 231"/>
                <a:gd name="T42" fmla="*/ 19 w 213"/>
                <a:gd name="T43" fmla="*/ 223 h 231"/>
                <a:gd name="T44" fmla="*/ 13 w 213"/>
                <a:gd name="T45" fmla="*/ 217 h 231"/>
                <a:gd name="T46" fmla="*/ 3 w 213"/>
                <a:gd name="T47" fmla="*/ 191 h 231"/>
                <a:gd name="T48" fmla="*/ 3 w 213"/>
                <a:gd name="T49" fmla="*/ 185 h 231"/>
                <a:gd name="T50" fmla="*/ 13 w 213"/>
                <a:gd name="T51" fmla="*/ 168 h 231"/>
                <a:gd name="T52" fmla="*/ 1 w 213"/>
                <a:gd name="T53" fmla="*/ 167 h 231"/>
                <a:gd name="T54" fmla="*/ 4 w 213"/>
                <a:gd name="T55" fmla="*/ 162 h 231"/>
                <a:gd name="T56" fmla="*/ 4 w 213"/>
                <a:gd name="T57" fmla="*/ 148 h 231"/>
                <a:gd name="T58" fmla="*/ 1 w 213"/>
                <a:gd name="T59" fmla="*/ 142 h 231"/>
                <a:gd name="T60" fmla="*/ 12 w 213"/>
                <a:gd name="T61" fmla="*/ 125 h 231"/>
                <a:gd name="T62" fmla="*/ 1 w 213"/>
                <a:gd name="T63" fmla="*/ 124 h 231"/>
                <a:gd name="T64" fmla="*/ 4 w 213"/>
                <a:gd name="T65" fmla="*/ 118 h 231"/>
                <a:gd name="T66" fmla="*/ 4 w 213"/>
                <a:gd name="T67" fmla="*/ 103 h 231"/>
                <a:gd name="T68" fmla="*/ 0 w 213"/>
                <a:gd name="T69" fmla="*/ 100 h 231"/>
                <a:gd name="T70" fmla="*/ 12 w 213"/>
                <a:gd name="T71" fmla="*/ 95 h 231"/>
                <a:gd name="T72" fmla="*/ 1 w 213"/>
                <a:gd name="T73" fmla="*/ 81 h 231"/>
                <a:gd name="T74" fmla="*/ 3 w 213"/>
                <a:gd name="T75" fmla="*/ 75 h 231"/>
                <a:gd name="T76" fmla="*/ 3 w 213"/>
                <a:gd name="T77" fmla="*/ 66 h 231"/>
                <a:gd name="T78" fmla="*/ 0 w 213"/>
                <a:gd name="T79" fmla="*/ 63 h 231"/>
                <a:gd name="T80" fmla="*/ 10 w 213"/>
                <a:gd name="T81" fmla="*/ 58 h 231"/>
                <a:gd name="T82" fmla="*/ 0 w 213"/>
                <a:gd name="T83" fmla="*/ 43 h 231"/>
                <a:gd name="T84" fmla="*/ 3 w 213"/>
                <a:gd name="T85" fmla="*/ 37 h 231"/>
                <a:gd name="T86" fmla="*/ 10 w 213"/>
                <a:gd name="T87" fmla="*/ 5 h 2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13" h="231">
                  <a:moveTo>
                    <a:pt x="15" y="0"/>
                  </a:moveTo>
                  <a:lnTo>
                    <a:pt x="18" y="2"/>
                  </a:lnTo>
                  <a:lnTo>
                    <a:pt x="21" y="3"/>
                  </a:lnTo>
                  <a:lnTo>
                    <a:pt x="21" y="6"/>
                  </a:lnTo>
                  <a:lnTo>
                    <a:pt x="24" y="198"/>
                  </a:lnTo>
                  <a:lnTo>
                    <a:pt x="111" y="103"/>
                  </a:lnTo>
                  <a:lnTo>
                    <a:pt x="132" y="121"/>
                  </a:lnTo>
                  <a:lnTo>
                    <a:pt x="190" y="63"/>
                  </a:lnTo>
                  <a:lnTo>
                    <a:pt x="198" y="73"/>
                  </a:lnTo>
                  <a:lnTo>
                    <a:pt x="131" y="137"/>
                  </a:lnTo>
                  <a:lnTo>
                    <a:pt x="111" y="119"/>
                  </a:lnTo>
                  <a:lnTo>
                    <a:pt x="27" y="210"/>
                  </a:lnTo>
                  <a:lnTo>
                    <a:pt x="207" y="194"/>
                  </a:lnTo>
                  <a:lnTo>
                    <a:pt x="210" y="194"/>
                  </a:lnTo>
                  <a:lnTo>
                    <a:pt x="211" y="197"/>
                  </a:lnTo>
                  <a:lnTo>
                    <a:pt x="213" y="200"/>
                  </a:lnTo>
                  <a:lnTo>
                    <a:pt x="211" y="203"/>
                  </a:lnTo>
                  <a:lnTo>
                    <a:pt x="210" y="204"/>
                  </a:lnTo>
                  <a:lnTo>
                    <a:pt x="207" y="206"/>
                  </a:lnTo>
                  <a:lnTo>
                    <a:pt x="149" y="212"/>
                  </a:lnTo>
                  <a:lnTo>
                    <a:pt x="149" y="217"/>
                  </a:lnTo>
                  <a:lnTo>
                    <a:pt x="147" y="219"/>
                  </a:lnTo>
                  <a:lnTo>
                    <a:pt x="146" y="220"/>
                  </a:lnTo>
                  <a:lnTo>
                    <a:pt x="144" y="220"/>
                  </a:lnTo>
                  <a:lnTo>
                    <a:pt x="143" y="219"/>
                  </a:lnTo>
                  <a:lnTo>
                    <a:pt x="141" y="217"/>
                  </a:lnTo>
                  <a:lnTo>
                    <a:pt x="141" y="212"/>
                  </a:lnTo>
                  <a:lnTo>
                    <a:pt x="129" y="213"/>
                  </a:lnTo>
                  <a:lnTo>
                    <a:pt x="129" y="219"/>
                  </a:lnTo>
                  <a:lnTo>
                    <a:pt x="128" y="220"/>
                  </a:lnTo>
                  <a:lnTo>
                    <a:pt x="128" y="222"/>
                  </a:lnTo>
                  <a:lnTo>
                    <a:pt x="126" y="222"/>
                  </a:lnTo>
                  <a:lnTo>
                    <a:pt x="123" y="222"/>
                  </a:lnTo>
                  <a:lnTo>
                    <a:pt x="122" y="219"/>
                  </a:lnTo>
                  <a:lnTo>
                    <a:pt x="122" y="213"/>
                  </a:lnTo>
                  <a:lnTo>
                    <a:pt x="110" y="214"/>
                  </a:lnTo>
                  <a:lnTo>
                    <a:pt x="110" y="220"/>
                  </a:lnTo>
                  <a:lnTo>
                    <a:pt x="109" y="223"/>
                  </a:lnTo>
                  <a:lnTo>
                    <a:pt x="106" y="225"/>
                  </a:lnTo>
                  <a:lnTo>
                    <a:pt x="104" y="223"/>
                  </a:lnTo>
                  <a:lnTo>
                    <a:pt x="103" y="220"/>
                  </a:lnTo>
                  <a:lnTo>
                    <a:pt x="103" y="216"/>
                  </a:lnTo>
                  <a:lnTo>
                    <a:pt x="89" y="217"/>
                  </a:lnTo>
                  <a:lnTo>
                    <a:pt x="91" y="222"/>
                  </a:lnTo>
                  <a:lnTo>
                    <a:pt x="89" y="225"/>
                  </a:lnTo>
                  <a:lnTo>
                    <a:pt x="86" y="226"/>
                  </a:lnTo>
                  <a:lnTo>
                    <a:pt x="85" y="226"/>
                  </a:lnTo>
                  <a:lnTo>
                    <a:pt x="83" y="225"/>
                  </a:lnTo>
                  <a:lnTo>
                    <a:pt x="83" y="223"/>
                  </a:lnTo>
                  <a:lnTo>
                    <a:pt x="83" y="217"/>
                  </a:lnTo>
                  <a:lnTo>
                    <a:pt x="70" y="219"/>
                  </a:lnTo>
                  <a:lnTo>
                    <a:pt x="70" y="225"/>
                  </a:lnTo>
                  <a:lnTo>
                    <a:pt x="70" y="226"/>
                  </a:lnTo>
                  <a:lnTo>
                    <a:pt x="67" y="228"/>
                  </a:lnTo>
                  <a:lnTo>
                    <a:pt x="65" y="228"/>
                  </a:lnTo>
                  <a:lnTo>
                    <a:pt x="64" y="225"/>
                  </a:lnTo>
                  <a:lnTo>
                    <a:pt x="64" y="219"/>
                  </a:lnTo>
                  <a:lnTo>
                    <a:pt x="50" y="220"/>
                  </a:lnTo>
                  <a:lnTo>
                    <a:pt x="50" y="226"/>
                  </a:lnTo>
                  <a:lnTo>
                    <a:pt x="50" y="229"/>
                  </a:lnTo>
                  <a:lnTo>
                    <a:pt x="47" y="231"/>
                  </a:lnTo>
                  <a:lnTo>
                    <a:pt x="46" y="229"/>
                  </a:lnTo>
                  <a:lnTo>
                    <a:pt x="44" y="228"/>
                  </a:lnTo>
                  <a:lnTo>
                    <a:pt x="44" y="226"/>
                  </a:lnTo>
                  <a:lnTo>
                    <a:pt x="44" y="220"/>
                  </a:lnTo>
                  <a:lnTo>
                    <a:pt x="19" y="223"/>
                  </a:lnTo>
                  <a:lnTo>
                    <a:pt x="16" y="223"/>
                  </a:lnTo>
                  <a:lnTo>
                    <a:pt x="15" y="220"/>
                  </a:lnTo>
                  <a:lnTo>
                    <a:pt x="13" y="217"/>
                  </a:lnTo>
                  <a:lnTo>
                    <a:pt x="13" y="191"/>
                  </a:lnTo>
                  <a:lnTo>
                    <a:pt x="4" y="191"/>
                  </a:lnTo>
                  <a:lnTo>
                    <a:pt x="3" y="191"/>
                  </a:lnTo>
                  <a:lnTo>
                    <a:pt x="3" y="189"/>
                  </a:lnTo>
                  <a:lnTo>
                    <a:pt x="1" y="188"/>
                  </a:lnTo>
                  <a:lnTo>
                    <a:pt x="3" y="185"/>
                  </a:lnTo>
                  <a:lnTo>
                    <a:pt x="4" y="183"/>
                  </a:lnTo>
                  <a:lnTo>
                    <a:pt x="13" y="183"/>
                  </a:lnTo>
                  <a:lnTo>
                    <a:pt x="13" y="168"/>
                  </a:lnTo>
                  <a:lnTo>
                    <a:pt x="4" y="168"/>
                  </a:lnTo>
                  <a:lnTo>
                    <a:pt x="3" y="168"/>
                  </a:lnTo>
                  <a:lnTo>
                    <a:pt x="1" y="167"/>
                  </a:lnTo>
                  <a:lnTo>
                    <a:pt x="1" y="165"/>
                  </a:lnTo>
                  <a:lnTo>
                    <a:pt x="3" y="162"/>
                  </a:lnTo>
                  <a:lnTo>
                    <a:pt x="4" y="162"/>
                  </a:lnTo>
                  <a:lnTo>
                    <a:pt x="12" y="161"/>
                  </a:lnTo>
                  <a:lnTo>
                    <a:pt x="12" y="146"/>
                  </a:lnTo>
                  <a:lnTo>
                    <a:pt x="4" y="148"/>
                  </a:lnTo>
                  <a:lnTo>
                    <a:pt x="1" y="146"/>
                  </a:lnTo>
                  <a:lnTo>
                    <a:pt x="1" y="145"/>
                  </a:lnTo>
                  <a:lnTo>
                    <a:pt x="1" y="142"/>
                  </a:lnTo>
                  <a:lnTo>
                    <a:pt x="4" y="140"/>
                  </a:lnTo>
                  <a:lnTo>
                    <a:pt x="12" y="139"/>
                  </a:lnTo>
                  <a:lnTo>
                    <a:pt x="12" y="125"/>
                  </a:lnTo>
                  <a:lnTo>
                    <a:pt x="4" y="125"/>
                  </a:lnTo>
                  <a:lnTo>
                    <a:pt x="3" y="125"/>
                  </a:lnTo>
                  <a:lnTo>
                    <a:pt x="1" y="124"/>
                  </a:lnTo>
                  <a:lnTo>
                    <a:pt x="1" y="122"/>
                  </a:lnTo>
                  <a:lnTo>
                    <a:pt x="1" y="119"/>
                  </a:lnTo>
                  <a:lnTo>
                    <a:pt x="4" y="118"/>
                  </a:lnTo>
                  <a:lnTo>
                    <a:pt x="12" y="118"/>
                  </a:lnTo>
                  <a:lnTo>
                    <a:pt x="12" y="103"/>
                  </a:lnTo>
                  <a:lnTo>
                    <a:pt x="4" y="103"/>
                  </a:lnTo>
                  <a:lnTo>
                    <a:pt x="1" y="103"/>
                  </a:lnTo>
                  <a:lnTo>
                    <a:pt x="1" y="101"/>
                  </a:lnTo>
                  <a:lnTo>
                    <a:pt x="0" y="100"/>
                  </a:lnTo>
                  <a:lnTo>
                    <a:pt x="1" y="97"/>
                  </a:lnTo>
                  <a:lnTo>
                    <a:pt x="3" y="97"/>
                  </a:lnTo>
                  <a:lnTo>
                    <a:pt x="12" y="95"/>
                  </a:lnTo>
                  <a:lnTo>
                    <a:pt x="12" y="81"/>
                  </a:lnTo>
                  <a:lnTo>
                    <a:pt x="3" y="82"/>
                  </a:lnTo>
                  <a:lnTo>
                    <a:pt x="1" y="81"/>
                  </a:lnTo>
                  <a:lnTo>
                    <a:pt x="0" y="78"/>
                  </a:lnTo>
                  <a:lnTo>
                    <a:pt x="1" y="76"/>
                  </a:lnTo>
                  <a:lnTo>
                    <a:pt x="3" y="75"/>
                  </a:lnTo>
                  <a:lnTo>
                    <a:pt x="10" y="73"/>
                  </a:lnTo>
                  <a:lnTo>
                    <a:pt x="10" y="66"/>
                  </a:lnTo>
                  <a:lnTo>
                    <a:pt x="3" y="66"/>
                  </a:lnTo>
                  <a:lnTo>
                    <a:pt x="1" y="66"/>
                  </a:lnTo>
                  <a:lnTo>
                    <a:pt x="0" y="64"/>
                  </a:lnTo>
                  <a:lnTo>
                    <a:pt x="0" y="63"/>
                  </a:lnTo>
                  <a:lnTo>
                    <a:pt x="1" y="60"/>
                  </a:lnTo>
                  <a:lnTo>
                    <a:pt x="3" y="58"/>
                  </a:lnTo>
                  <a:lnTo>
                    <a:pt x="10" y="58"/>
                  </a:lnTo>
                  <a:lnTo>
                    <a:pt x="10" y="43"/>
                  </a:lnTo>
                  <a:lnTo>
                    <a:pt x="3" y="45"/>
                  </a:lnTo>
                  <a:lnTo>
                    <a:pt x="0" y="43"/>
                  </a:lnTo>
                  <a:lnTo>
                    <a:pt x="0" y="40"/>
                  </a:lnTo>
                  <a:lnTo>
                    <a:pt x="0" y="37"/>
                  </a:lnTo>
                  <a:lnTo>
                    <a:pt x="3" y="37"/>
                  </a:lnTo>
                  <a:lnTo>
                    <a:pt x="10" y="36"/>
                  </a:lnTo>
                  <a:lnTo>
                    <a:pt x="10" y="8"/>
                  </a:lnTo>
                  <a:lnTo>
                    <a:pt x="10" y="5"/>
                  </a:lnTo>
                  <a:lnTo>
                    <a:pt x="13" y="2"/>
                  </a:lnTo>
                  <a:lnTo>
                    <a:pt x="15" y="0"/>
                  </a:lnTo>
                  <a:close/>
                </a:path>
              </a:pathLst>
            </a:custGeom>
            <a:solidFill>
              <a:schemeClr val="bg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nvGrpSpPr>
            <p:cNvPr id="51" name="Group 50"/>
            <p:cNvGrpSpPr/>
            <p:nvPr/>
          </p:nvGrpSpPr>
          <p:grpSpPr>
            <a:xfrm>
              <a:off x="8416926" y="1336675"/>
              <a:ext cx="1506538" cy="4883151"/>
              <a:chOff x="8416926" y="1336675"/>
              <a:chExt cx="1506538" cy="4883151"/>
            </a:xfrm>
          </p:grpSpPr>
          <p:sp>
            <p:nvSpPr>
              <p:cNvPr id="27" name="Freeform 25"/>
              <p:cNvSpPr>
                <a:spLocks/>
              </p:cNvSpPr>
              <p:nvPr/>
            </p:nvSpPr>
            <p:spPr bwMode="auto">
              <a:xfrm>
                <a:off x="8416926" y="1336675"/>
                <a:ext cx="1069975" cy="4883150"/>
              </a:xfrm>
              <a:custGeom>
                <a:avLst/>
                <a:gdLst>
                  <a:gd name="T0" fmla="*/ 21 w 674"/>
                  <a:gd name="T1" fmla="*/ 0 h 3076"/>
                  <a:gd name="T2" fmla="*/ 38 w 674"/>
                  <a:gd name="T3" fmla="*/ 0 h 3076"/>
                  <a:gd name="T4" fmla="*/ 53 w 674"/>
                  <a:gd name="T5" fmla="*/ 0 h 3076"/>
                  <a:gd name="T6" fmla="*/ 68 w 674"/>
                  <a:gd name="T7" fmla="*/ 1 h 3076"/>
                  <a:gd name="T8" fmla="*/ 78 w 674"/>
                  <a:gd name="T9" fmla="*/ 1 h 3076"/>
                  <a:gd name="T10" fmla="*/ 82 w 674"/>
                  <a:gd name="T11" fmla="*/ 1 h 3076"/>
                  <a:gd name="T12" fmla="*/ 674 w 674"/>
                  <a:gd name="T13" fmla="*/ 3076 h 3076"/>
                  <a:gd name="T14" fmla="*/ 544 w 674"/>
                  <a:gd name="T15" fmla="*/ 3052 h 3076"/>
                  <a:gd name="T16" fmla="*/ 0 w 674"/>
                  <a:gd name="T17" fmla="*/ 1 h 3076"/>
                  <a:gd name="T18" fmla="*/ 8 w 674"/>
                  <a:gd name="T19" fmla="*/ 0 h 3076"/>
                  <a:gd name="T20" fmla="*/ 21 w 674"/>
                  <a:gd name="T21" fmla="*/ 0 h 3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4" h="3076">
                    <a:moveTo>
                      <a:pt x="21" y="0"/>
                    </a:moveTo>
                    <a:lnTo>
                      <a:pt x="38" y="0"/>
                    </a:lnTo>
                    <a:lnTo>
                      <a:pt x="53" y="0"/>
                    </a:lnTo>
                    <a:lnTo>
                      <a:pt x="68" y="1"/>
                    </a:lnTo>
                    <a:lnTo>
                      <a:pt x="78" y="1"/>
                    </a:lnTo>
                    <a:lnTo>
                      <a:pt x="82" y="1"/>
                    </a:lnTo>
                    <a:lnTo>
                      <a:pt x="674" y="3076"/>
                    </a:lnTo>
                    <a:lnTo>
                      <a:pt x="544" y="3052"/>
                    </a:lnTo>
                    <a:lnTo>
                      <a:pt x="0" y="1"/>
                    </a:lnTo>
                    <a:lnTo>
                      <a:pt x="8" y="0"/>
                    </a:lnTo>
                    <a:lnTo>
                      <a:pt x="21"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28" name="Freeform 26"/>
              <p:cNvSpPr>
                <a:spLocks/>
              </p:cNvSpPr>
              <p:nvPr/>
            </p:nvSpPr>
            <p:spPr bwMode="auto">
              <a:xfrm>
                <a:off x="8878888" y="1633538"/>
                <a:ext cx="1000125" cy="4325938"/>
              </a:xfrm>
              <a:custGeom>
                <a:avLst/>
                <a:gdLst>
                  <a:gd name="T0" fmla="*/ 0 w 630"/>
                  <a:gd name="T1" fmla="*/ 0 h 2725"/>
                  <a:gd name="T2" fmla="*/ 30 w 630"/>
                  <a:gd name="T3" fmla="*/ 2 h 2725"/>
                  <a:gd name="T4" fmla="*/ 50 w 630"/>
                  <a:gd name="T5" fmla="*/ 2 h 2725"/>
                  <a:gd name="T6" fmla="*/ 65 w 630"/>
                  <a:gd name="T7" fmla="*/ 2 h 2725"/>
                  <a:gd name="T8" fmla="*/ 70 w 630"/>
                  <a:gd name="T9" fmla="*/ 2 h 2725"/>
                  <a:gd name="T10" fmla="*/ 630 w 630"/>
                  <a:gd name="T11" fmla="*/ 2725 h 2725"/>
                  <a:gd name="T12" fmla="*/ 524 w 630"/>
                  <a:gd name="T13" fmla="*/ 2716 h 2725"/>
                  <a:gd name="T14" fmla="*/ 0 w 630"/>
                  <a:gd name="T15" fmla="*/ 0 h 27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0" h="2725">
                    <a:moveTo>
                      <a:pt x="0" y="0"/>
                    </a:moveTo>
                    <a:lnTo>
                      <a:pt x="30" y="2"/>
                    </a:lnTo>
                    <a:lnTo>
                      <a:pt x="50" y="2"/>
                    </a:lnTo>
                    <a:lnTo>
                      <a:pt x="65" y="2"/>
                    </a:lnTo>
                    <a:lnTo>
                      <a:pt x="70" y="2"/>
                    </a:lnTo>
                    <a:lnTo>
                      <a:pt x="630" y="2725"/>
                    </a:lnTo>
                    <a:lnTo>
                      <a:pt x="524" y="2716"/>
                    </a:lnTo>
                    <a:lnTo>
                      <a:pt x="0"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1" name="Freeform 39"/>
              <p:cNvSpPr>
                <a:spLocks noEditPoints="1"/>
              </p:cNvSpPr>
              <p:nvPr/>
            </p:nvSpPr>
            <p:spPr bwMode="auto">
              <a:xfrm>
                <a:off x="8547101" y="1338262"/>
                <a:ext cx="1376363" cy="4881564"/>
              </a:xfrm>
              <a:custGeom>
                <a:avLst/>
                <a:gdLst>
                  <a:gd name="T0" fmla="*/ 653 w 867"/>
                  <a:gd name="T1" fmla="*/ 2005 h 3075"/>
                  <a:gd name="T2" fmla="*/ 428 w 867"/>
                  <a:gd name="T3" fmla="*/ 2014 h 3075"/>
                  <a:gd name="T4" fmla="*/ 516 w 867"/>
                  <a:gd name="T5" fmla="*/ 2465 h 3075"/>
                  <a:gd name="T6" fmla="*/ 733 w 867"/>
                  <a:gd name="T7" fmla="*/ 2398 h 3075"/>
                  <a:gd name="T8" fmla="*/ 653 w 867"/>
                  <a:gd name="T9" fmla="*/ 2005 h 3075"/>
                  <a:gd name="T10" fmla="*/ 328 w 867"/>
                  <a:gd name="T11" fmla="*/ 1506 h 3075"/>
                  <a:gd name="T12" fmla="*/ 416 w 867"/>
                  <a:gd name="T13" fmla="*/ 1958 h 3075"/>
                  <a:gd name="T14" fmla="*/ 642 w 867"/>
                  <a:gd name="T15" fmla="*/ 1958 h 3075"/>
                  <a:gd name="T16" fmla="*/ 557 w 867"/>
                  <a:gd name="T17" fmla="*/ 1544 h 3075"/>
                  <a:gd name="T18" fmla="*/ 328 w 867"/>
                  <a:gd name="T19" fmla="*/ 1506 h 3075"/>
                  <a:gd name="T20" fmla="*/ 230 w 867"/>
                  <a:gd name="T21" fmla="*/ 1004 h 3075"/>
                  <a:gd name="T22" fmla="*/ 318 w 867"/>
                  <a:gd name="T23" fmla="*/ 1449 h 3075"/>
                  <a:gd name="T24" fmla="*/ 548 w 867"/>
                  <a:gd name="T25" fmla="*/ 1495 h 3075"/>
                  <a:gd name="T26" fmla="*/ 464 w 867"/>
                  <a:gd name="T27" fmla="*/ 1086 h 3075"/>
                  <a:gd name="T28" fmla="*/ 230 w 867"/>
                  <a:gd name="T29" fmla="*/ 1004 h 3075"/>
                  <a:gd name="T30" fmla="*/ 131 w 867"/>
                  <a:gd name="T31" fmla="*/ 495 h 3075"/>
                  <a:gd name="T32" fmla="*/ 219 w 867"/>
                  <a:gd name="T33" fmla="*/ 948 h 3075"/>
                  <a:gd name="T34" fmla="*/ 453 w 867"/>
                  <a:gd name="T35" fmla="*/ 1038 h 3075"/>
                  <a:gd name="T36" fmla="*/ 364 w 867"/>
                  <a:gd name="T37" fmla="*/ 603 h 3075"/>
                  <a:gd name="T38" fmla="*/ 131 w 867"/>
                  <a:gd name="T39" fmla="*/ 495 h 3075"/>
                  <a:gd name="T40" fmla="*/ 0 w 867"/>
                  <a:gd name="T41" fmla="*/ 0 h 3075"/>
                  <a:gd name="T42" fmla="*/ 39 w 867"/>
                  <a:gd name="T43" fmla="*/ 21 h 3075"/>
                  <a:gd name="T44" fmla="*/ 120 w 867"/>
                  <a:gd name="T45" fmla="*/ 439 h 3075"/>
                  <a:gd name="T46" fmla="*/ 355 w 867"/>
                  <a:gd name="T47" fmla="*/ 555 h 3075"/>
                  <a:gd name="T48" fmla="*/ 279 w 867"/>
                  <a:gd name="T49" fmla="*/ 188 h 3075"/>
                  <a:gd name="T50" fmla="*/ 315 w 867"/>
                  <a:gd name="T51" fmla="*/ 205 h 3075"/>
                  <a:gd name="T52" fmla="*/ 389 w 867"/>
                  <a:gd name="T53" fmla="*/ 571 h 3075"/>
                  <a:gd name="T54" fmla="*/ 389 w 867"/>
                  <a:gd name="T55" fmla="*/ 571 h 3075"/>
                  <a:gd name="T56" fmla="*/ 398 w 867"/>
                  <a:gd name="T57" fmla="*/ 611 h 3075"/>
                  <a:gd name="T58" fmla="*/ 581 w 867"/>
                  <a:gd name="T59" fmla="*/ 1503 h 3075"/>
                  <a:gd name="T60" fmla="*/ 583 w 867"/>
                  <a:gd name="T61" fmla="*/ 1503 h 3075"/>
                  <a:gd name="T62" fmla="*/ 592 w 867"/>
                  <a:gd name="T63" fmla="*/ 1550 h 3075"/>
                  <a:gd name="T64" fmla="*/ 592 w 867"/>
                  <a:gd name="T65" fmla="*/ 1550 h 3075"/>
                  <a:gd name="T66" fmla="*/ 867 w 867"/>
                  <a:gd name="T67" fmla="*/ 2889 h 3075"/>
                  <a:gd name="T68" fmla="*/ 839 w 867"/>
                  <a:gd name="T69" fmla="*/ 2911 h 3075"/>
                  <a:gd name="T70" fmla="*/ 743 w 867"/>
                  <a:gd name="T71" fmla="*/ 2446 h 3075"/>
                  <a:gd name="T72" fmla="*/ 526 w 867"/>
                  <a:gd name="T73" fmla="*/ 2523 h 3075"/>
                  <a:gd name="T74" fmla="*/ 627 w 867"/>
                  <a:gd name="T75" fmla="*/ 3042 h 3075"/>
                  <a:gd name="T76" fmla="*/ 592 w 867"/>
                  <a:gd name="T77" fmla="*/ 3075 h 3075"/>
                  <a:gd name="T78" fmla="*/ 91 w 867"/>
                  <a:gd name="T79" fmla="*/ 476 h 3075"/>
                  <a:gd name="T80" fmla="*/ 81 w 867"/>
                  <a:gd name="T81" fmla="*/ 420 h 3075"/>
                  <a:gd name="T82" fmla="*/ 81 w 867"/>
                  <a:gd name="T83" fmla="*/ 420 h 3075"/>
                  <a:gd name="T84" fmla="*/ 0 w 867"/>
                  <a:gd name="T85" fmla="*/ 0 h 30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867" h="3075">
                    <a:moveTo>
                      <a:pt x="653" y="2005"/>
                    </a:moveTo>
                    <a:lnTo>
                      <a:pt x="428" y="2014"/>
                    </a:lnTo>
                    <a:lnTo>
                      <a:pt x="516" y="2465"/>
                    </a:lnTo>
                    <a:lnTo>
                      <a:pt x="733" y="2398"/>
                    </a:lnTo>
                    <a:lnTo>
                      <a:pt x="653" y="2005"/>
                    </a:lnTo>
                    <a:close/>
                    <a:moveTo>
                      <a:pt x="328" y="1506"/>
                    </a:moveTo>
                    <a:lnTo>
                      <a:pt x="416" y="1958"/>
                    </a:lnTo>
                    <a:lnTo>
                      <a:pt x="642" y="1958"/>
                    </a:lnTo>
                    <a:lnTo>
                      <a:pt x="557" y="1544"/>
                    </a:lnTo>
                    <a:lnTo>
                      <a:pt x="328" y="1506"/>
                    </a:lnTo>
                    <a:close/>
                    <a:moveTo>
                      <a:pt x="230" y="1004"/>
                    </a:moveTo>
                    <a:lnTo>
                      <a:pt x="318" y="1449"/>
                    </a:lnTo>
                    <a:lnTo>
                      <a:pt x="548" y="1495"/>
                    </a:lnTo>
                    <a:lnTo>
                      <a:pt x="464" y="1086"/>
                    </a:lnTo>
                    <a:lnTo>
                      <a:pt x="230" y="1004"/>
                    </a:lnTo>
                    <a:close/>
                    <a:moveTo>
                      <a:pt x="131" y="495"/>
                    </a:moveTo>
                    <a:lnTo>
                      <a:pt x="219" y="948"/>
                    </a:lnTo>
                    <a:lnTo>
                      <a:pt x="453" y="1038"/>
                    </a:lnTo>
                    <a:lnTo>
                      <a:pt x="364" y="603"/>
                    </a:lnTo>
                    <a:lnTo>
                      <a:pt x="131" y="495"/>
                    </a:lnTo>
                    <a:close/>
                    <a:moveTo>
                      <a:pt x="0" y="0"/>
                    </a:moveTo>
                    <a:lnTo>
                      <a:pt x="39" y="21"/>
                    </a:lnTo>
                    <a:lnTo>
                      <a:pt x="120" y="439"/>
                    </a:lnTo>
                    <a:lnTo>
                      <a:pt x="355" y="555"/>
                    </a:lnTo>
                    <a:lnTo>
                      <a:pt x="279" y="188"/>
                    </a:lnTo>
                    <a:lnTo>
                      <a:pt x="315" y="205"/>
                    </a:lnTo>
                    <a:lnTo>
                      <a:pt x="389" y="571"/>
                    </a:lnTo>
                    <a:lnTo>
                      <a:pt x="389" y="571"/>
                    </a:lnTo>
                    <a:lnTo>
                      <a:pt x="398" y="611"/>
                    </a:lnTo>
                    <a:lnTo>
                      <a:pt x="581" y="1503"/>
                    </a:lnTo>
                    <a:lnTo>
                      <a:pt x="583" y="1503"/>
                    </a:lnTo>
                    <a:lnTo>
                      <a:pt x="592" y="1550"/>
                    </a:lnTo>
                    <a:lnTo>
                      <a:pt x="592" y="1550"/>
                    </a:lnTo>
                    <a:lnTo>
                      <a:pt x="867" y="2889"/>
                    </a:lnTo>
                    <a:lnTo>
                      <a:pt x="839" y="2911"/>
                    </a:lnTo>
                    <a:lnTo>
                      <a:pt x="743" y="2446"/>
                    </a:lnTo>
                    <a:lnTo>
                      <a:pt x="526" y="2523"/>
                    </a:lnTo>
                    <a:lnTo>
                      <a:pt x="627" y="3042"/>
                    </a:lnTo>
                    <a:lnTo>
                      <a:pt x="592" y="3075"/>
                    </a:lnTo>
                    <a:lnTo>
                      <a:pt x="91" y="476"/>
                    </a:lnTo>
                    <a:lnTo>
                      <a:pt x="81" y="420"/>
                    </a:lnTo>
                    <a:lnTo>
                      <a:pt x="81" y="420"/>
                    </a:lnTo>
                    <a:lnTo>
                      <a:pt x="0" y="0"/>
                    </a:lnTo>
                    <a:close/>
                  </a:path>
                </a:pathLst>
              </a:custGeom>
              <a:solidFill>
                <a:schemeClr val="bg1">
                  <a:lumMod val="9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2" name="Freeform 40"/>
              <p:cNvSpPr>
                <a:spLocks/>
              </p:cNvSpPr>
              <p:nvPr/>
            </p:nvSpPr>
            <p:spPr bwMode="auto">
              <a:xfrm>
                <a:off x="8755063" y="2124075"/>
                <a:ext cx="369888" cy="182563"/>
              </a:xfrm>
              <a:custGeom>
                <a:avLst/>
                <a:gdLst>
                  <a:gd name="T0" fmla="*/ 0 w 233"/>
                  <a:gd name="T1" fmla="*/ 0 h 115"/>
                  <a:gd name="T2" fmla="*/ 233 w 233"/>
                  <a:gd name="T3" fmla="*/ 108 h 115"/>
                  <a:gd name="T4" fmla="*/ 161 w 233"/>
                  <a:gd name="T5" fmla="*/ 115 h 115"/>
                  <a:gd name="T6" fmla="*/ 9 w 233"/>
                  <a:gd name="T7" fmla="*/ 47 h 115"/>
                  <a:gd name="T8" fmla="*/ 0 w 233"/>
                  <a:gd name="T9" fmla="*/ 0 h 115"/>
                </a:gdLst>
                <a:ahLst/>
                <a:cxnLst>
                  <a:cxn ang="0">
                    <a:pos x="T0" y="T1"/>
                  </a:cxn>
                  <a:cxn ang="0">
                    <a:pos x="T2" y="T3"/>
                  </a:cxn>
                  <a:cxn ang="0">
                    <a:pos x="T4" y="T5"/>
                  </a:cxn>
                  <a:cxn ang="0">
                    <a:pos x="T6" y="T7"/>
                  </a:cxn>
                  <a:cxn ang="0">
                    <a:pos x="T8" y="T9"/>
                  </a:cxn>
                </a:cxnLst>
                <a:rect l="0" t="0" r="r" b="b"/>
                <a:pathLst>
                  <a:path w="233" h="115">
                    <a:moveTo>
                      <a:pt x="0" y="0"/>
                    </a:moveTo>
                    <a:lnTo>
                      <a:pt x="233" y="108"/>
                    </a:lnTo>
                    <a:lnTo>
                      <a:pt x="161" y="115"/>
                    </a:lnTo>
                    <a:lnTo>
                      <a:pt x="9" y="47"/>
                    </a:lnTo>
                    <a:lnTo>
                      <a:pt x="0"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3" name="Freeform 41"/>
              <p:cNvSpPr>
                <a:spLocks/>
              </p:cNvSpPr>
              <p:nvPr/>
            </p:nvSpPr>
            <p:spPr bwMode="auto">
              <a:xfrm>
                <a:off x="8912226" y="2932113"/>
                <a:ext cx="371475" cy="149225"/>
              </a:xfrm>
              <a:custGeom>
                <a:avLst/>
                <a:gdLst>
                  <a:gd name="T0" fmla="*/ 0 w 234"/>
                  <a:gd name="T1" fmla="*/ 0 h 94"/>
                  <a:gd name="T2" fmla="*/ 234 w 234"/>
                  <a:gd name="T3" fmla="*/ 82 h 94"/>
                  <a:gd name="T4" fmla="*/ 158 w 234"/>
                  <a:gd name="T5" fmla="*/ 94 h 94"/>
                  <a:gd name="T6" fmla="*/ 10 w 234"/>
                  <a:gd name="T7" fmla="*/ 46 h 94"/>
                  <a:gd name="T8" fmla="*/ 0 w 234"/>
                  <a:gd name="T9" fmla="*/ 0 h 94"/>
                </a:gdLst>
                <a:ahLst/>
                <a:cxnLst>
                  <a:cxn ang="0">
                    <a:pos x="T0" y="T1"/>
                  </a:cxn>
                  <a:cxn ang="0">
                    <a:pos x="T2" y="T3"/>
                  </a:cxn>
                  <a:cxn ang="0">
                    <a:pos x="T4" y="T5"/>
                  </a:cxn>
                  <a:cxn ang="0">
                    <a:pos x="T6" y="T7"/>
                  </a:cxn>
                  <a:cxn ang="0">
                    <a:pos x="T8" y="T9"/>
                  </a:cxn>
                </a:cxnLst>
                <a:rect l="0" t="0" r="r" b="b"/>
                <a:pathLst>
                  <a:path w="234" h="94">
                    <a:moveTo>
                      <a:pt x="0" y="0"/>
                    </a:moveTo>
                    <a:lnTo>
                      <a:pt x="234" y="82"/>
                    </a:lnTo>
                    <a:lnTo>
                      <a:pt x="158" y="94"/>
                    </a:lnTo>
                    <a:lnTo>
                      <a:pt x="10" y="46"/>
                    </a:lnTo>
                    <a:lnTo>
                      <a:pt x="0"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4" name="Freeform 42"/>
              <p:cNvSpPr>
                <a:spLocks/>
              </p:cNvSpPr>
              <p:nvPr/>
            </p:nvSpPr>
            <p:spPr bwMode="auto">
              <a:xfrm>
                <a:off x="9067801" y="3729038"/>
                <a:ext cx="368300" cy="69850"/>
              </a:xfrm>
              <a:custGeom>
                <a:avLst/>
                <a:gdLst>
                  <a:gd name="T0" fmla="*/ 0 w 232"/>
                  <a:gd name="T1" fmla="*/ 0 h 44"/>
                  <a:gd name="T2" fmla="*/ 232 w 232"/>
                  <a:gd name="T3" fmla="*/ 38 h 44"/>
                  <a:gd name="T4" fmla="*/ 144 w 232"/>
                  <a:gd name="T5" fmla="*/ 44 h 44"/>
                  <a:gd name="T6" fmla="*/ 4 w 232"/>
                  <a:gd name="T7" fmla="*/ 22 h 44"/>
                  <a:gd name="T8" fmla="*/ 0 w 232"/>
                  <a:gd name="T9" fmla="*/ 0 h 44"/>
                </a:gdLst>
                <a:ahLst/>
                <a:cxnLst>
                  <a:cxn ang="0">
                    <a:pos x="T0" y="T1"/>
                  </a:cxn>
                  <a:cxn ang="0">
                    <a:pos x="T2" y="T3"/>
                  </a:cxn>
                  <a:cxn ang="0">
                    <a:pos x="T4" y="T5"/>
                  </a:cxn>
                  <a:cxn ang="0">
                    <a:pos x="T6" y="T7"/>
                  </a:cxn>
                  <a:cxn ang="0">
                    <a:pos x="T8" y="T9"/>
                  </a:cxn>
                </a:cxnLst>
                <a:rect l="0" t="0" r="r" b="b"/>
                <a:pathLst>
                  <a:path w="232" h="44">
                    <a:moveTo>
                      <a:pt x="0" y="0"/>
                    </a:moveTo>
                    <a:lnTo>
                      <a:pt x="232" y="38"/>
                    </a:lnTo>
                    <a:lnTo>
                      <a:pt x="144" y="44"/>
                    </a:lnTo>
                    <a:lnTo>
                      <a:pt x="4" y="22"/>
                    </a:lnTo>
                    <a:lnTo>
                      <a:pt x="0"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5" name="Freeform 43"/>
              <p:cNvSpPr>
                <a:spLocks/>
              </p:cNvSpPr>
              <p:nvPr/>
            </p:nvSpPr>
            <p:spPr bwMode="auto">
              <a:xfrm>
                <a:off x="9226551" y="4521200"/>
                <a:ext cx="357188" cy="26988"/>
              </a:xfrm>
              <a:custGeom>
                <a:avLst/>
                <a:gdLst>
                  <a:gd name="T0" fmla="*/ 225 w 225"/>
                  <a:gd name="T1" fmla="*/ 0 h 17"/>
                  <a:gd name="T2" fmla="*/ 138 w 225"/>
                  <a:gd name="T3" fmla="*/ 12 h 17"/>
                  <a:gd name="T4" fmla="*/ 1 w 225"/>
                  <a:gd name="T5" fmla="*/ 17 h 17"/>
                  <a:gd name="T6" fmla="*/ 0 w 225"/>
                  <a:gd name="T7" fmla="*/ 9 h 17"/>
                  <a:gd name="T8" fmla="*/ 225 w 225"/>
                  <a:gd name="T9" fmla="*/ 0 h 17"/>
                </a:gdLst>
                <a:ahLst/>
                <a:cxnLst>
                  <a:cxn ang="0">
                    <a:pos x="T0" y="T1"/>
                  </a:cxn>
                  <a:cxn ang="0">
                    <a:pos x="T2" y="T3"/>
                  </a:cxn>
                  <a:cxn ang="0">
                    <a:pos x="T4" y="T5"/>
                  </a:cxn>
                  <a:cxn ang="0">
                    <a:pos x="T6" y="T7"/>
                  </a:cxn>
                  <a:cxn ang="0">
                    <a:pos x="T8" y="T9"/>
                  </a:cxn>
                </a:cxnLst>
                <a:rect l="0" t="0" r="r" b="b"/>
                <a:pathLst>
                  <a:path w="225" h="17">
                    <a:moveTo>
                      <a:pt x="225" y="0"/>
                    </a:moveTo>
                    <a:lnTo>
                      <a:pt x="138" y="12"/>
                    </a:lnTo>
                    <a:lnTo>
                      <a:pt x="1" y="17"/>
                    </a:lnTo>
                    <a:lnTo>
                      <a:pt x="0" y="9"/>
                    </a:lnTo>
                    <a:lnTo>
                      <a:pt x="225"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46" name="Freeform 44"/>
              <p:cNvSpPr>
                <a:spLocks/>
              </p:cNvSpPr>
              <p:nvPr/>
            </p:nvSpPr>
            <p:spPr bwMode="auto">
              <a:xfrm>
                <a:off x="9358313" y="5145088"/>
                <a:ext cx="352425" cy="106363"/>
              </a:xfrm>
              <a:custGeom>
                <a:avLst/>
                <a:gdLst>
                  <a:gd name="T0" fmla="*/ 222 w 222"/>
                  <a:gd name="T1" fmla="*/ 0 h 67"/>
                  <a:gd name="T2" fmla="*/ 5 w 222"/>
                  <a:gd name="T3" fmla="*/ 67 h 67"/>
                  <a:gd name="T4" fmla="*/ 0 w 222"/>
                  <a:gd name="T5" fmla="*/ 48 h 67"/>
                  <a:gd name="T6" fmla="*/ 131 w 222"/>
                  <a:gd name="T7" fmla="*/ 9 h 67"/>
                  <a:gd name="T8" fmla="*/ 222 w 222"/>
                  <a:gd name="T9" fmla="*/ 0 h 67"/>
                </a:gdLst>
                <a:ahLst/>
                <a:cxnLst>
                  <a:cxn ang="0">
                    <a:pos x="T0" y="T1"/>
                  </a:cxn>
                  <a:cxn ang="0">
                    <a:pos x="T2" y="T3"/>
                  </a:cxn>
                  <a:cxn ang="0">
                    <a:pos x="T4" y="T5"/>
                  </a:cxn>
                  <a:cxn ang="0">
                    <a:pos x="T6" y="T7"/>
                  </a:cxn>
                  <a:cxn ang="0">
                    <a:pos x="T8" y="T9"/>
                  </a:cxn>
                </a:cxnLst>
                <a:rect l="0" t="0" r="r" b="b"/>
                <a:pathLst>
                  <a:path w="222" h="67">
                    <a:moveTo>
                      <a:pt x="222" y="0"/>
                    </a:moveTo>
                    <a:lnTo>
                      <a:pt x="5" y="67"/>
                    </a:lnTo>
                    <a:lnTo>
                      <a:pt x="0" y="48"/>
                    </a:lnTo>
                    <a:lnTo>
                      <a:pt x="131" y="9"/>
                    </a:lnTo>
                    <a:lnTo>
                      <a:pt x="222"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grpSp>
      <p:sp>
        <p:nvSpPr>
          <p:cNvPr id="58" name="TextBox 57"/>
          <p:cNvSpPr txBox="1"/>
          <p:nvPr/>
        </p:nvSpPr>
        <p:spPr>
          <a:xfrm>
            <a:off x="1273667" y="1607389"/>
            <a:ext cx="697627" cy="646331"/>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05</a:t>
            </a:r>
          </a:p>
        </p:txBody>
      </p:sp>
      <p:sp>
        <p:nvSpPr>
          <p:cNvPr id="64" name="TextBox 63"/>
          <p:cNvSpPr txBox="1"/>
          <p:nvPr/>
        </p:nvSpPr>
        <p:spPr>
          <a:xfrm>
            <a:off x="1273667" y="2487284"/>
            <a:ext cx="697627" cy="646331"/>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04</a:t>
            </a:r>
          </a:p>
        </p:txBody>
      </p:sp>
      <p:sp>
        <p:nvSpPr>
          <p:cNvPr id="65" name="TextBox 64"/>
          <p:cNvSpPr txBox="1"/>
          <p:nvPr/>
        </p:nvSpPr>
        <p:spPr>
          <a:xfrm>
            <a:off x="1273667" y="3349926"/>
            <a:ext cx="697627" cy="646331"/>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03</a:t>
            </a:r>
          </a:p>
        </p:txBody>
      </p:sp>
      <p:sp>
        <p:nvSpPr>
          <p:cNvPr id="66" name="TextBox 65"/>
          <p:cNvSpPr txBox="1"/>
          <p:nvPr/>
        </p:nvSpPr>
        <p:spPr>
          <a:xfrm>
            <a:off x="1273667" y="4291221"/>
            <a:ext cx="697627" cy="646331"/>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02</a:t>
            </a:r>
          </a:p>
        </p:txBody>
      </p:sp>
      <p:sp>
        <p:nvSpPr>
          <p:cNvPr id="67" name="TextBox 66"/>
          <p:cNvSpPr txBox="1"/>
          <p:nvPr/>
        </p:nvSpPr>
        <p:spPr>
          <a:xfrm>
            <a:off x="1273667" y="5195979"/>
            <a:ext cx="697627" cy="646331"/>
          </a:xfrm>
          <a:prstGeom prst="rect">
            <a:avLst/>
          </a:prstGeom>
          <a:noFill/>
        </p:spPr>
        <p:txBody>
          <a:bodyPr wrap="none" rtlCol="0">
            <a:spAutoFit/>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01</a:t>
            </a:r>
          </a:p>
        </p:txBody>
      </p:sp>
      <p:sp>
        <p:nvSpPr>
          <p:cNvPr id="68" name="Content Placeholder 4"/>
          <p:cNvSpPr txBox="1">
            <a:spLocks/>
          </p:cNvSpPr>
          <p:nvPr/>
        </p:nvSpPr>
        <p:spPr>
          <a:xfrm>
            <a:off x="1942213" y="1640540"/>
            <a:ext cx="3124200" cy="609600"/>
          </a:xfrm>
          <a:prstGeom prst="rect">
            <a:avLst/>
          </a:prstGeom>
        </p:spPr>
        <p:txBody>
          <a:bodyPr anchor="ctr">
            <a:norm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Develop brand identity</a:t>
            </a:r>
          </a:p>
        </p:txBody>
      </p:sp>
      <p:sp>
        <p:nvSpPr>
          <p:cNvPr id="69" name="Content Placeholder 4"/>
          <p:cNvSpPr txBox="1">
            <a:spLocks/>
          </p:cNvSpPr>
          <p:nvPr/>
        </p:nvSpPr>
        <p:spPr>
          <a:xfrm>
            <a:off x="1942213" y="2522466"/>
            <a:ext cx="3124200" cy="609600"/>
          </a:xfrm>
          <a:prstGeom prst="rect">
            <a:avLst/>
          </a:prstGeom>
        </p:spPr>
        <p:txBody>
          <a:bodyPr anchor="ctr">
            <a:normAutofit lnSpcReduction="10000"/>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Network with local businesses</a:t>
            </a:r>
          </a:p>
        </p:txBody>
      </p:sp>
      <p:sp>
        <p:nvSpPr>
          <p:cNvPr id="70" name="Content Placeholder 4"/>
          <p:cNvSpPr txBox="1">
            <a:spLocks/>
          </p:cNvSpPr>
          <p:nvPr/>
        </p:nvSpPr>
        <p:spPr>
          <a:xfrm>
            <a:off x="1942213" y="3385785"/>
            <a:ext cx="3124200" cy="609600"/>
          </a:xfrm>
          <a:prstGeom prst="rect">
            <a:avLst/>
          </a:prstGeom>
        </p:spPr>
        <p:txBody>
          <a:bodyPr anchor="ctr">
            <a:norm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Offer referral discounts</a:t>
            </a:r>
          </a:p>
        </p:txBody>
      </p:sp>
      <p:sp>
        <p:nvSpPr>
          <p:cNvPr id="71" name="Content Placeholder 4"/>
          <p:cNvSpPr txBox="1">
            <a:spLocks/>
          </p:cNvSpPr>
          <p:nvPr/>
        </p:nvSpPr>
        <p:spPr>
          <a:xfrm>
            <a:off x="1942213" y="4326403"/>
            <a:ext cx="3124200" cy="609600"/>
          </a:xfrm>
          <a:prstGeom prst="rect">
            <a:avLst/>
          </a:prstGeom>
        </p:spPr>
        <p:txBody>
          <a:bodyPr anchor="ctr">
            <a:norm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Invest in online advertising</a:t>
            </a:r>
          </a:p>
        </p:txBody>
      </p:sp>
      <p:sp>
        <p:nvSpPr>
          <p:cNvPr id="72" name="Content Placeholder 4"/>
          <p:cNvSpPr txBox="1">
            <a:spLocks/>
          </p:cNvSpPr>
          <p:nvPr/>
        </p:nvSpPr>
        <p:spPr>
          <a:xfrm>
            <a:off x="1942213" y="5213230"/>
            <a:ext cx="3124200" cy="609600"/>
          </a:xfrm>
          <a:prstGeom prst="rect">
            <a:avLst/>
          </a:prstGeom>
        </p:spPr>
        <p:txBody>
          <a:bodyPr anchor="ctr">
            <a:normAutofit/>
          </a:bodyPr>
          <a:ls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a:lstStyle>
          <a:p>
            <a:pPr marL="0" marR="0" lvl="0" indent="0" algn="l" defTabSz="1218987"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Create a website</a:t>
            </a:r>
          </a:p>
        </p:txBody>
      </p:sp>
      <p:grpSp>
        <p:nvGrpSpPr>
          <p:cNvPr id="57" name="Group 56"/>
          <p:cNvGrpSpPr/>
          <p:nvPr/>
        </p:nvGrpSpPr>
        <p:grpSpPr>
          <a:xfrm>
            <a:off x="9611350" y="1899843"/>
            <a:ext cx="2011680" cy="4233781"/>
            <a:chOff x="4446428" y="1524000"/>
            <a:chExt cx="2011680" cy="4233781"/>
          </a:xfrm>
        </p:grpSpPr>
        <p:grpSp>
          <p:nvGrpSpPr>
            <p:cNvPr id="59" name="Group 58"/>
            <p:cNvGrpSpPr/>
            <p:nvPr/>
          </p:nvGrpSpPr>
          <p:grpSpPr>
            <a:xfrm>
              <a:off x="4571999" y="1524000"/>
              <a:ext cx="1597026" cy="4124325"/>
              <a:chOff x="3732213" y="1524000"/>
              <a:chExt cx="1597026" cy="4124325"/>
            </a:xfrm>
          </p:grpSpPr>
          <p:sp>
            <p:nvSpPr>
              <p:cNvPr id="61" name="Freeform 6"/>
              <p:cNvSpPr>
                <a:spLocks/>
              </p:cNvSpPr>
              <p:nvPr/>
            </p:nvSpPr>
            <p:spPr bwMode="auto">
              <a:xfrm>
                <a:off x="4359276" y="2782888"/>
                <a:ext cx="506413" cy="796925"/>
              </a:xfrm>
              <a:custGeom>
                <a:avLst/>
                <a:gdLst/>
                <a:ahLst/>
                <a:cxnLst>
                  <a:cxn ang="0">
                    <a:pos x="268" y="0"/>
                  </a:cxn>
                  <a:cxn ang="0">
                    <a:pos x="319" y="442"/>
                  </a:cxn>
                  <a:cxn ang="0">
                    <a:pos x="86" y="502"/>
                  </a:cxn>
                  <a:cxn ang="0">
                    <a:pos x="0" y="26"/>
                  </a:cxn>
                  <a:cxn ang="0">
                    <a:pos x="2" y="26"/>
                  </a:cxn>
                  <a:cxn ang="0">
                    <a:pos x="10" y="25"/>
                  </a:cxn>
                  <a:cxn ang="0">
                    <a:pos x="22" y="25"/>
                  </a:cxn>
                  <a:cxn ang="0">
                    <a:pos x="39" y="24"/>
                  </a:cxn>
                  <a:cxn ang="0">
                    <a:pos x="59" y="23"/>
                  </a:cxn>
                  <a:cxn ang="0">
                    <a:pos x="83" y="21"/>
                  </a:cxn>
                  <a:cxn ang="0">
                    <a:pos x="110" y="19"/>
                  </a:cxn>
                  <a:cxn ang="0">
                    <a:pos x="139" y="16"/>
                  </a:cxn>
                  <a:cxn ang="0">
                    <a:pos x="170" y="13"/>
                  </a:cxn>
                  <a:cxn ang="0">
                    <a:pos x="201" y="9"/>
                  </a:cxn>
                  <a:cxn ang="0">
                    <a:pos x="234" y="5"/>
                  </a:cxn>
                  <a:cxn ang="0">
                    <a:pos x="268" y="0"/>
                  </a:cxn>
                </a:cxnLst>
                <a:rect l="0" t="0" r="r" b="b"/>
                <a:pathLst>
                  <a:path w="319" h="502">
                    <a:moveTo>
                      <a:pt x="268" y="0"/>
                    </a:moveTo>
                    <a:lnTo>
                      <a:pt x="319" y="442"/>
                    </a:lnTo>
                    <a:lnTo>
                      <a:pt x="86" y="502"/>
                    </a:lnTo>
                    <a:lnTo>
                      <a:pt x="0" y="26"/>
                    </a:lnTo>
                    <a:lnTo>
                      <a:pt x="2" y="26"/>
                    </a:lnTo>
                    <a:lnTo>
                      <a:pt x="10" y="25"/>
                    </a:lnTo>
                    <a:lnTo>
                      <a:pt x="22" y="25"/>
                    </a:lnTo>
                    <a:lnTo>
                      <a:pt x="39" y="24"/>
                    </a:lnTo>
                    <a:lnTo>
                      <a:pt x="59" y="23"/>
                    </a:lnTo>
                    <a:lnTo>
                      <a:pt x="83" y="21"/>
                    </a:lnTo>
                    <a:lnTo>
                      <a:pt x="110" y="19"/>
                    </a:lnTo>
                    <a:lnTo>
                      <a:pt x="139" y="16"/>
                    </a:lnTo>
                    <a:lnTo>
                      <a:pt x="170" y="13"/>
                    </a:lnTo>
                    <a:lnTo>
                      <a:pt x="201" y="9"/>
                    </a:lnTo>
                    <a:lnTo>
                      <a:pt x="234" y="5"/>
                    </a:lnTo>
                    <a:lnTo>
                      <a:pt x="268" y="0"/>
                    </a:lnTo>
                    <a:close/>
                  </a:path>
                </a:pathLst>
              </a:custGeom>
              <a:solidFill>
                <a:srgbClr val="F4F8FA"/>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62" name="Freeform 7"/>
              <p:cNvSpPr>
                <a:spLocks/>
              </p:cNvSpPr>
              <p:nvPr/>
            </p:nvSpPr>
            <p:spPr bwMode="auto">
              <a:xfrm>
                <a:off x="4249738" y="4044950"/>
                <a:ext cx="666750" cy="1539875"/>
              </a:xfrm>
              <a:custGeom>
                <a:avLst/>
                <a:gdLst/>
                <a:ahLst/>
                <a:cxnLst>
                  <a:cxn ang="0">
                    <a:pos x="292" y="6"/>
                  </a:cxn>
                  <a:cxn ang="0">
                    <a:pos x="420" y="55"/>
                  </a:cxn>
                  <a:cxn ang="0">
                    <a:pos x="418" y="75"/>
                  </a:cxn>
                  <a:cxn ang="0">
                    <a:pos x="415" y="109"/>
                  </a:cxn>
                  <a:cxn ang="0">
                    <a:pos x="411" y="157"/>
                  </a:cxn>
                  <a:cxn ang="0">
                    <a:pos x="407" y="213"/>
                  </a:cxn>
                  <a:cxn ang="0">
                    <a:pos x="398" y="337"/>
                  </a:cxn>
                  <a:cxn ang="0">
                    <a:pos x="394" y="398"/>
                  </a:cxn>
                  <a:cxn ang="0">
                    <a:pos x="390" y="453"/>
                  </a:cxn>
                  <a:cxn ang="0">
                    <a:pos x="388" y="500"/>
                  </a:cxn>
                  <a:cxn ang="0">
                    <a:pos x="387" y="541"/>
                  </a:cxn>
                  <a:cxn ang="0">
                    <a:pos x="386" y="620"/>
                  </a:cxn>
                  <a:cxn ang="0">
                    <a:pos x="387" y="768"/>
                  </a:cxn>
                  <a:cxn ang="0">
                    <a:pos x="388" y="879"/>
                  </a:cxn>
                  <a:cxn ang="0">
                    <a:pos x="258" y="970"/>
                  </a:cxn>
                  <a:cxn ang="0">
                    <a:pos x="253" y="920"/>
                  </a:cxn>
                  <a:cxn ang="0">
                    <a:pos x="251" y="853"/>
                  </a:cxn>
                  <a:cxn ang="0">
                    <a:pos x="249" y="775"/>
                  </a:cxn>
                  <a:cxn ang="0">
                    <a:pos x="250" y="649"/>
                  </a:cxn>
                  <a:cxn ang="0">
                    <a:pos x="251" y="566"/>
                  </a:cxn>
                  <a:cxn ang="0">
                    <a:pos x="254" y="491"/>
                  </a:cxn>
                  <a:cxn ang="0">
                    <a:pos x="256" y="430"/>
                  </a:cxn>
                  <a:cxn ang="0">
                    <a:pos x="262" y="344"/>
                  </a:cxn>
                  <a:cxn ang="0">
                    <a:pos x="266" y="287"/>
                  </a:cxn>
                  <a:cxn ang="0">
                    <a:pos x="269" y="240"/>
                  </a:cxn>
                  <a:cxn ang="0">
                    <a:pos x="272" y="205"/>
                  </a:cxn>
                  <a:cxn ang="0">
                    <a:pos x="273" y="185"/>
                  </a:cxn>
                  <a:cxn ang="0">
                    <a:pos x="154" y="186"/>
                  </a:cxn>
                  <a:cxn ang="0">
                    <a:pos x="159" y="234"/>
                  </a:cxn>
                  <a:cxn ang="0">
                    <a:pos x="163" y="300"/>
                  </a:cxn>
                  <a:cxn ang="0">
                    <a:pos x="165" y="377"/>
                  </a:cxn>
                  <a:cxn ang="0">
                    <a:pos x="166" y="461"/>
                  </a:cxn>
                  <a:cxn ang="0">
                    <a:pos x="165" y="687"/>
                  </a:cxn>
                  <a:cxn ang="0">
                    <a:pos x="165" y="745"/>
                  </a:cxn>
                  <a:cxn ang="0">
                    <a:pos x="163" y="803"/>
                  </a:cxn>
                  <a:cxn ang="0">
                    <a:pos x="160" y="857"/>
                  </a:cxn>
                  <a:cxn ang="0">
                    <a:pos x="157" y="902"/>
                  </a:cxn>
                  <a:cxn ang="0">
                    <a:pos x="154" y="935"/>
                  </a:cxn>
                  <a:cxn ang="0">
                    <a:pos x="152" y="953"/>
                  </a:cxn>
                  <a:cxn ang="0">
                    <a:pos x="20" y="917"/>
                  </a:cxn>
                  <a:cxn ang="0">
                    <a:pos x="21" y="907"/>
                  </a:cxn>
                  <a:cxn ang="0">
                    <a:pos x="22" y="876"/>
                  </a:cxn>
                  <a:cxn ang="0">
                    <a:pos x="24" y="828"/>
                  </a:cxn>
                  <a:cxn ang="0">
                    <a:pos x="25" y="764"/>
                  </a:cxn>
                  <a:cxn ang="0">
                    <a:pos x="26" y="642"/>
                  </a:cxn>
                  <a:cxn ang="0">
                    <a:pos x="24" y="546"/>
                  </a:cxn>
                  <a:cxn ang="0">
                    <a:pos x="21" y="468"/>
                  </a:cxn>
                  <a:cxn ang="0">
                    <a:pos x="17" y="387"/>
                  </a:cxn>
                  <a:cxn ang="0">
                    <a:pos x="14" y="308"/>
                  </a:cxn>
                  <a:cxn ang="0">
                    <a:pos x="10" y="234"/>
                  </a:cxn>
                  <a:cxn ang="0">
                    <a:pos x="7" y="168"/>
                  </a:cxn>
                  <a:cxn ang="0">
                    <a:pos x="4" y="114"/>
                  </a:cxn>
                  <a:cxn ang="0">
                    <a:pos x="2" y="75"/>
                  </a:cxn>
                  <a:cxn ang="0">
                    <a:pos x="0" y="54"/>
                  </a:cxn>
                  <a:cxn ang="0">
                    <a:pos x="241" y="0"/>
                  </a:cxn>
                </a:cxnLst>
                <a:rect l="0" t="0" r="r" b="b"/>
                <a:pathLst>
                  <a:path w="420" h="970">
                    <a:moveTo>
                      <a:pt x="241" y="0"/>
                    </a:moveTo>
                    <a:lnTo>
                      <a:pt x="292" y="6"/>
                    </a:lnTo>
                    <a:lnTo>
                      <a:pt x="420" y="53"/>
                    </a:lnTo>
                    <a:lnTo>
                      <a:pt x="420" y="55"/>
                    </a:lnTo>
                    <a:lnTo>
                      <a:pt x="419" y="63"/>
                    </a:lnTo>
                    <a:lnTo>
                      <a:pt x="418" y="75"/>
                    </a:lnTo>
                    <a:lnTo>
                      <a:pt x="417" y="91"/>
                    </a:lnTo>
                    <a:lnTo>
                      <a:pt x="415" y="109"/>
                    </a:lnTo>
                    <a:lnTo>
                      <a:pt x="414" y="131"/>
                    </a:lnTo>
                    <a:lnTo>
                      <a:pt x="411" y="157"/>
                    </a:lnTo>
                    <a:lnTo>
                      <a:pt x="409" y="184"/>
                    </a:lnTo>
                    <a:lnTo>
                      <a:pt x="407" y="213"/>
                    </a:lnTo>
                    <a:lnTo>
                      <a:pt x="403" y="274"/>
                    </a:lnTo>
                    <a:lnTo>
                      <a:pt x="398" y="337"/>
                    </a:lnTo>
                    <a:lnTo>
                      <a:pt x="395" y="368"/>
                    </a:lnTo>
                    <a:lnTo>
                      <a:pt x="394" y="398"/>
                    </a:lnTo>
                    <a:lnTo>
                      <a:pt x="391" y="427"/>
                    </a:lnTo>
                    <a:lnTo>
                      <a:pt x="390" y="453"/>
                    </a:lnTo>
                    <a:lnTo>
                      <a:pt x="389" y="478"/>
                    </a:lnTo>
                    <a:lnTo>
                      <a:pt x="388" y="500"/>
                    </a:lnTo>
                    <a:lnTo>
                      <a:pt x="388" y="519"/>
                    </a:lnTo>
                    <a:lnTo>
                      <a:pt x="387" y="541"/>
                    </a:lnTo>
                    <a:lnTo>
                      <a:pt x="387" y="591"/>
                    </a:lnTo>
                    <a:lnTo>
                      <a:pt x="386" y="620"/>
                    </a:lnTo>
                    <a:lnTo>
                      <a:pt x="386" y="738"/>
                    </a:lnTo>
                    <a:lnTo>
                      <a:pt x="387" y="768"/>
                    </a:lnTo>
                    <a:lnTo>
                      <a:pt x="387" y="863"/>
                    </a:lnTo>
                    <a:lnTo>
                      <a:pt x="388" y="879"/>
                    </a:lnTo>
                    <a:lnTo>
                      <a:pt x="388" y="902"/>
                    </a:lnTo>
                    <a:lnTo>
                      <a:pt x="258" y="970"/>
                    </a:lnTo>
                    <a:lnTo>
                      <a:pt x="255" y="947"/>
                    </a:lnTo>
                    <a:lnTo>
                      <a:pt x="253" y="920"/>
                    </a:lnTo>
                    <a:lnTo>
                      <a:pt x="251" y="888"/>
                    </a:lnTo>
                    <a:lnTo>
                      <a:pt x="251" y="853"/>
                    </a:lnTo>
                    <a:lnTo>
                      <a:pt x="250" y="815"/>
                    </a:lnTo>
                    <a:lnTo>
                      <a:pt x="249" y="775"/>
                    </a:lnTo>
                    <a:lnTo>
                      <a:pt x="249" y="691"/>
                    </a:lnTo>
                    <a:lnTo>
                      <a:pt x="250" y="649"/>
                    </a:lnTo>
                    <a:lnTo>
                      <a:pt x="251" y="607"/>
                    </a:lnTo>
                    <a:lnTo>
                      <a:pt x="251" y="566"/>
                    </a:lnTo>
                    <a:lnTo>
                      <a:pt x="252" y="527"/>
                    </a:lnTo>
                    <a:lnTo>
                      <a:pt x="254" y="491"/>
                    </a:lnTo>
                    <a:lnTo>
                      <a:pt x="254" y="458"/>
                    </a:lnTo>
                    <a:lnTo>
                      <a:pt x="256" y="430"/>
                    </a:lnTo>
                    <a:lnTo>
                      <a:pt x="258" y="405"/>
                    </a:lnTo>
                    <a:lnTo>
                      <a:pt x="262" y="344"/>
                    </a:lnTo>
                    <a:lnTo>
                      <a:pt x="264" y="315"/>
                    </a:lnTo>
                    <a:lnTo>
                      <a:pt x="266" y="287"/>
                    </a:lnTo>
                    <a:lnTo>
                      <a:pt x="268" y="263"/>
                    </a:lnTo>
                    <a:lnTo>
                      <a:pt x="269" y="240"/>
                    </a:lnTo>
                    <a:lnTo>
                      <a:pt x="271" y="220"/>
                    </a:lnTo>
                    <a:lnTo>
                      <a:pt x="272" y="205"/>
                    </a:lnTo>
                    <a:lnTo>
                      <a:pt x="273" y="193"/>
                    </a:lnTo>
                    <a:lnTo>
                      <a:pt x="273" y="185"/>
                    </a:lnTo>
                    <a:lnTo>
                      <a:pt x="273" y="183"/>
                    </a:lnTo>
                    <a:lnTo>
                      <a:pt x="154" y="186"/>
                    </a:lnTo>
                    <a:lnTo>
                      <a:pt x="157" y="208"/>
                    </a:lnTo>
                    <a:lnTo>
                      <a:pt x="159" y="234"/>
                    </a:lnTo>
                    <a:lnTo>
                      <a:pt x="162" y="265"/>
                    </a:lnTo>
                    <a:lnTo>
                      <a:pt x="163" y="300"/>
                    </a:lnTo>
                    <a:lnTo>
                      <a:pt x="164" y="338"/>
                    </a:lnTo>
                    <a:lnTo>
                      <a:pt x="165" y="377"/>
                    </a:lnTo>
                    <a:lnTo>
                      <a:pt x="165" y="418"/>
                    </a:lnTo>
                    <a:lnTo>
                      <a:pt x="166" y="461"/>
                    </a:lnTo>
                    <a:lnTo>
                      <a:pt x="166" y="656"/>
                    </a:lnTo>
                    <a:lnTo>
                      <a:pt x="165" y="687"/>
                    </a:lnTo>
                    <a:lnTo>
                      <a:pt x="165" y="714"/>
                    </a:lnTo>
                    <a:lnTo>
                      <a:pt x="165" y="745"/>
                    </a:lnTo>
                    <a:lnTo>
                      <a:pt x="164" y="775"/>
                    </a:lnTo>
                    <a:lnTo>
                      <a:pt x="163" y="803"/>
                    </a:lnTo>
                    <a:lnTo>
                      <a:pt x="162" y="831"/>
                    </a:lnTo>
                    <a:lnTo>
                      <a:pt x="160" y="857"/>
                    </a:lnTo>
                    <a:lnTo>
                      <a:pt x="158" y="881"/>
                    </a:lnTo>
                    <a:lnTo>
                      <a:pt x="157" y="902"/>
                    </a:lnTo>
                    <a:lnTo>
                      <a:pt x="155" y="920"/>
                    </a:lnTo>
                    <a:lnTo>
                      <a:pt x="154" y="935"/>
                    </a:lnTo>
                    <a:lnTo>
                      <a:pt x="153" y="946"/>
                    </a:lnTo>
                    <a:lnTo>
                      <a:pt x="152" y="953"/>
                    </a:lnTo>
                    <a:lnTo>
                      <a:pt x="152" y="956"/>
                    </a:lnTo>
                    <a:lnTo>
                      <a:pt x="20" y="917"/>
                    </a:lnTo>
                    <a:lnTo>
                      <a:pt x="20" y="915"/>
                    </a:lnTo>
                    <a:lnTo>
                      <a:pt x="21" y="907"/>
                    </a:lnTo>
                    <a:lnTo>
                      <a:pt x="21" y="894"/>
                    </a:lnTo>
                    <a:lnTo>
                      <a:pt x="22" y="876"/>
                    </a:lnTo>
                    <a:lnTo>
                      <a:pt x="23" y="854"/>
                    </a:lnTo>
                    <a:lnTo>
                      <a:pt x="24" y="828"/>
                    </a:lnTo>
                    <a:lnTo>
                      <a:pt x="24" y="798"/>
                    </a:lnTo>
                    <a:lnTo>
                      <a:pt x="25" y="764"/>
                    </a:lnTo>
                    <a:lnTo>
                      <a:pt x="26" y="727"/>
                    </a:lnTo>
                    <a:lnTo>
                      <a:pt x="26" y="642"/>
                    </a:lnTo>
                    <a:lnTo>
                      <a:pt x="25" y="595"/>
                    </a:lnTo>
                    <a:lnTo>
                      <a:pt x="24" y="546"/>
                    </a:lnTo>
                    <a:lnTo>
                      <a:pt x="22" y="507"/>
                    </a:lnTo>
                    <a:lnTo>
                      <a:pt x="21" y="468"/>
                    </a:lnTo>
                    <a:lnTo>
                      <a:pt x="20" y="427"/>
                    </a:lnTo>
                    <a:lnTo>
                      <a:pt x="17" y="387"/>
                    </a:lnTo>
                    <a:lnTo>
                      <a:pt x="16" y="346"/>
                    </a:lnTo>
                    <a:lnTo>
                      <a:pt x="14" y="308"/>
                    </a:lnTo>
                    <a:lnTo>
                      <a:pt x="13" y="270"/>
                    </a:lnTo>
                    <a:lnTo>
                      <a:pt x="10" y="234"/>
                    </a:lnTo>
                    <a:lnTo>
                      <a:pt x="9" y="199"/>
                    </a:lnTo>
                    <a:lnTo>
                      <a:pt x="7" y="168"/>
                    </a:lnTo>
                    <a:lnTo>
                      <a:pt x="6" y="139"/>
                    </a:lnTo>
                    <a:lnTo>
                      <a:pt x="4" y="114"/>
                    </a:lnTo>
                    <a:lnTo>
                      <a:pt x="2" y="92"/>
                    </a:lnTo>
                    <a:lnTo>
                      <a:pt x="2" y="75"/>
                    </a:lnTo>
                    <a:lnTo>
                      <a:pt x="1" y="61"/>
                    </a:lnTo>
                    <a:lnTo>
                      <a:pt x="0" y="54"/>
                    </a:lnTo>
                    <a:lnTo>
                      <a:pt x="0" y="50"/>
                    </a:lnTo>
                    <a:lnTo>
                      <a:pt x="241" y="0"/>
                    </a:lnTo>
                    <a:close/>
                  </a:path>
                </a:pathLst>
              </a:custGeom>
              <a:gradFill flip="none" rotWithShape="1">
                <a:gsLst>
                  <a:gs pos="0">
                    <a:schemeClr val="tx1">
                      <a:lumMod val="75000"/>
                      <a:lumOff val="25000"/>
                      <a:shade val="30000"/>
                      <a:satMod val="115000"/>
                    </a:schemeClr>
                  </a:gs>
                  <a:gs pos="50000">
                    <a:schemeClr val="tx1">
                      <a:lumMod val="75000"/>
                      <a:lumOff val="25000"/>
                      <a:shade val="67500"/>
                      <a:satMod val="115000"/>
                    </a:schemeClr>
                  </a:gs>
                  <a:gs pos="100000">
                    <a:schemeClr val="tx1">
                      <a:lumMod val="75000"/>
                      <a:lumOff val="25000"/>
                      <a:shade val="100000"/>
                      <a:satMod val="115000"/>
                    </a:schemeClr>
                  </a:gs>
                </a:gsLst>
                <a:lin ang="16200000" scaled="1"/>
                <a:tileRect/>
              </a:gra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63" name="Freeform 8"/>
              <p:cNvSpPr>
                <a:spLocks/>
              </p:cNvSpPr>
              <p:nvPr/>
            </p:nvSpPr>
            <p:spPr bwMode="auto">
              <a:xfrm>
                <a:off x="4203701" y="5438775"/>
                <a:ext cx="300038" cy="193675"/>
              </a:xfrm>
              <a:custGeom>
                <a:avLst/>
                <a:gdLst/>
                <a:ahLst/>
                <a:cxnLst>
                  <a:cxn ang="0">
                    <a:pos x="92" y="0"/>
                  </a:cxn>
                  <a:cxn ang="0">
                    <a:pos x="110" y="1"/>
                  </a:cxn>
                  <a:cxn ang="0">
                    <a:pos x="126" y="5"/>
                  </a:cxn>
                  <a:cxn ang="0">
                    <a:pos x="139" y="10"/>
                  </a:cxn>
                  <a:cxn ang="0">
                    <a:pos x="151" y="17"/>
                  </a:cxn>
                  <a:cxn ang="0">
                    <a:pos x="161" y="27"/>
                  </a:cxn>
                  <a:cxn ang="0">
                    <a:pos x="168" y="37"/>
                  </a:cxn>
                  <a:cxn ang="0">
                    <a:pos x="175" y="48"/>
                  </a:cxn>
                  <a:cxn ang="0">
                    <a:pos x="179" y="58"/>
                  </a:cxn>
                  <a:cxn ang="0">
                    <a:pos x="183" y="69"/>
                  </a:cxn>
                  <a:cxn ang="0">
                    <a:pos x="186" y="79"/>
                  </a:cxn>
                  <a:cxn ang="0">
                    <a:pos x="187" y="89"/>
                  </a:cxn>
                  <a:cxn ang="0">
                    <a:pos x="188" y="97"/>
                  </a:cxn>
                  <a:cxn ang="0">
                    <a:pos x="189" y="103"/>
                  </a:cxn>
                  <a:cxn ang="0">
                    <a:pos x="189" y="108"/>
                  </a:cxn>
                  <a:cxn ang="0">
                    <a:pos x="187" y="109"/>
                  </a:cxn>
                  <a:cxn ang="0">
                    <a:pos x="180" y="110"/>
                  </a:cxn>
                  <a:cxn ang="0">
                    <a:pos x="171" y="112"/>
                  </a:cxn>
                  <a:cxn ang="0">
                    <a:pos x="158" y="115"/>
                  </a:cxn>
                  <a:cxn ang="0">
                    <a:pos x="142" y="117"/>
                  </a:cxn>
                  <a:cxn ang="0">
                    <a:pos x="124" y="119"/>
                  </a:cxn>
                  <a:cxn ang="0">
                    <a:pos x="105" y="121"/>
                  </a:cxn>
                  <a:cxn ang="0">
                    <a:pos x="83" y="122"/>
                  </a:cxn>
                  <a:cxn ang="0">
                    <a:pos x="61" y="122"/>
                  </a:cxn>
                  <a:cxn ang="0">
                    <a:pos x="44" y="121"/>
                  </a:cxn>
                  <a:cxn ang="0">
                    <a:pos x="30" y="120"/>
                  </a:cxn>
                  <a:cxn ang="0">
                    <a:pos x="19" y="117"/>
                  </a:cxn>
                  <a:cxn ang="0">
                    <a:pos x="11" y="115"/>
                  </a:cxn>
                  <a:cxn ang="0">
                    <a:pos x="5" y="112"/>
                  </a:cxn>
                  <a:cxn ang="0">
                    <a:pos x="2" y="110"/>
                  </a:cxn>
                  <a:cxn ang="0">
                    <a:pos x="1" y="109"/>
                  </a:cxn>
                  <a:cxn ang="0">
                    <a:pos x="0" y="108"/>
                  </a:cxn>
                  <a:cxn ang="0">
                    <a:pos x="0" y="96"/>
                  </a:cxn>
                  <a:cxn ang="0">
                    <a:pos x="2" y="88"/>
                  </a:cxn>
                  <a:cxn ang="0">
                    <a:pos x="3" y="78"/>
                  </a:cxn>
                  <a:cxn ang="0">
                    <a:pos x="5" y="67"/>
                  </a:cxn>
                  <a:cxn ang="0">
                    <a:pos x="9" y="56"/>
                  </a:cxn>
                  <a:cxn ang="0">
                    <a:pos x="15" y="44"/>
                  </a:cxn>
                  <a:cxn ang="0">
                    <a:pos x="22" y="33"/>
                  </a:cxn>
                  <a:cxn ang="0">
                    <a:pos x="31" y="23"/>
                  </a:cxn>
                  <a:cxn ang="0">
                    <a:pos x="42" y="14"/>
                  </a:cxn>
                  <a:cxn ang="0">
                    <a:pos x="56" y="7"/>
                  </a:cxn>
                  <a:cxn ang="0">
                    <a:pos x="72" y="2"/>
                  </a:cxn>
                  <a:cxn ang="0">
                    <a:pos x="92" y="0"/>
                  </a:cxn>
                </a:cxnLst>
                <a:rect l="0" t="0" r="r" b="b"/>
                <a:pathLst>
                  <a:path w="189" h="122">
                    <a:moveTo>
                      <a:pt x="92" y="0"/>
                    </a:moveTo>
                    <a:lnTo>
                      <a:pt x="110" y="1"/>
                    </a:lnTo>
                    <a:lnTo>
                      <a:pt x="126" y="5"/>
                    </a:lnTo>
                    <a:lnTo>
                      <a:pt x="139" y="10"/>
                    </a:lnTo>
                    <a:lnTo>
                      <a:pt x="151" y="17"/>
                    </a:lnTo>
                    <a:lnTo>
                      <a:pt x="161" y="27"/>
                    </a:lnTo>
                    <a:lnTo>
                      <a:pt x="168" y="37"/>
                    </a:lnTo>
                    <a:lnTo>
                      <a:pt x="175" y="48"/>
                    </a:lnTo>
                    <a:lnTo>
                      <a:pt x="179" y="58"/>
                    </a:lnTo>
                    <a:lnTo>
                      <a:pt x="183" y="69"/>
                    </a:lnTo>
                    <a:lnTo>
                      <a:pt x="186" y="79"/>
                    </a:lnTo>
                    <a:lnTo>
                      <a:pt x="187" y="89"/>
                    </a:lnTo>
                    <a:lnTo>
                      <a:pt x="188" y="97"/>
                    </a:lnTo>
                    <a:lnTo>
                      <a:pt x="189" y="103"/>
                    </a:lnTo>
                    <a:lnTo>
                      <a:pt x="189" y="108"/>
                    </a:lnTo>
                    <a:lnTo>
                      <a:pt x="187" y="109"/>
                    </a:lnTo>
                    <a:lnTo>
                      <a:pt x="180" y="110"/>
                    </a:lnTo>
                    <a:lnTo>
                      <a:pt x="171" y="112"/>
                    </a:lnTo>
                    <a:lnTo>
                      <a:pt x="158" y="115"/>
                    </a:lnTo>
                    <a:lnTo>
                      <a:pt x="142" y="117"/>
                    </a:lnTo>
                    <a:lnTo>
                      <a:pt x="124" y="119"/>
                    </a:lnTo>
                    <a:lnTo>
                      <a:pt x="105" y="121"/>
                    </a:lnTo>
                    <a:lnTo>
                      <a:pt x="83" y="122"/>
                    </a:lnTo>
                    <a:lnTo>
                      <a:pt x="61" y="122"/>
                    </a:lnTo>
                    <a:lnTo>
                      <a:pt x="44" y="121"/>
                    </a:lnTo>
                    <a:lnTo>
                      <a:pt x="30" y="120"/>
                    </a:lnTo>
                    <a:lnTo>
                      <a:pt x="19" y="117"/>
                    </a:lnTo>
                    <a:lnTo>
                      <a:pt x="11" y="115"/>
                    </a:lnTo>
                    <a:lnTo>
                      <a:pt x="5" y="112"/>
                    </a:lnTo>
                    <a:lnTo>
                      <a:pt x="2" y="110"/>
                    </a:lnTo>
                    <a:lnTo>
                      <a:pt x="1" y="109"/>
                    </a:lnTo>
                    <a:lnTo>
                      <a:pt x="0" y="108"/>
                    </a:lnTo>
                    <a:lnTo>
                      <a:pt x="0" y="96"/>
                    </a:lnTo>
                    <a:lnTo>
                      <a:pt x="2" y="88"/>
                    </a:lnTo>
                    <a:lnTo>
                      <a:pt x="3" y="78"/>
                    </a:lnTo>
                    <a:lnTo>
                      <a:pt x="5" y="67"/>
                    </a:lnTo>
                    <a:lnTo>
                      <a:pt x="9" y="56"/>
                    </a:lnTo>
                    <a:lnTo>
                      <a:pt x="15" y="44"/>
                    </a:lnTo>
                    <a:lnTo>
                      <a:pt x="22" y="33"/>
                    </a:lnTo>
                    <a:lnTo>
                      <a:pt x="31" y="23"/>
                    </a:lnTo>
                    <a:lnTo>
                      <a:pt x="42" y="14"/>
                    </a:lnTo>
                    <a:lnTo>
                      <a:pt x="56" y="7"/>
                    </a:lnTo>
                    <a:lnTo>
                      <a:pt x="72" y="2"/>
                    </a:lnTo>
                    <a:lnTo>
                      <a:pt x="92"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3" name="Freeform 9"/>
              <p:cNvSpPr>
                <a:spLocks/>
              </p:cNvSpPr>
              <p:nvPr/>
            </p:nvSpPr>
            <p:spPr bwMode="auto">
              <a:xfrm>
                <a:off x="4656138" y="5441950"/>
                <a:ext cx="322263" cy="206375"/>
              </a:xfrm>
              <a:custGeom>
                <a:avLst/>
                <a:gdLst/>
                <a:ahLst/>
                <a:cxnLst>
                  <a:cxn ang="0">
                    <a:pos x="111" y="0"/>
                  </a:cxn>
                  <a:cxn ang="0">
                    <a:pos x="129" y="1"/>
                  </a:cxn>
                  <a:cxn ang="0">
                    <a:pos x="146" y="4"/>
                  </a:cxn>
                  <a:cxn ang="0">
                    <a:pos x="159" y="10"/>
                  </a:cxn>
                  <a:cxn ang="0">
                    <a:pos x="170" y="18"/>
                  </a:cxn>
                  <a:cxn ang="0">
                    <a:pos x="179" y="27"/>
                  </a:cxn>
                  <a:cxn ang="0">
                    <a:pos x="187" y="36"/>
                  </a:cxn>
                  <a:cxn ang="0">
                    <a:pos x="192" y="47"/>
                  </a:cxn>
                  <a:cxn ang="0">
                    <a:pos x="196" y="58"/>
                  </a:cxn>
                  <a:cxn ang="0">
                    <a:pos x="199" y="69"/>
                  </a:cxn>
                  <a:cxn ang="0">
                    <a:pos x="202" y="80"/>
                  </a:cxn>
                  <a:cxn ang="0">
                    <a:pos x="202" y="89"/>
                  </a:cxn>
                  <a:cxn ang="0">
                    <a:pos x="203" y="97"/>
                  </a:cxn>
                  <a:cxn ang="0">
                    <a:pos x="203" y="110"/>
                  </a:cxn>
                  <a:cxn ang="0">
                    <a:pos x="202" y="110"/>
                  </a:cxn>
                  <a:cxn ang="0">
                    <a:pos x="201" y="113"/>
                  </a:cxn>
                  <a:cxn ang="0">
                    <a:pos x="197" y="115"/>
                  </a:cxn>
                  <a:cxn ang="0">
                    <a:pos x="191" y="118"/>
                  </a:cxn>
                  <a:cxn ang="0">
                    <a:pos x="182" y="121"/>
                  </a:cxn>
                  <a:cxn ang="0">
                    <a:pos x="169" y="124"/>
                  </a:cxn>
                  <a:cxn ang="0">
                    <a:pos x="152" y="127"/>
                  </a:cxn>
                  <a:cxn ang="0">
                    <a:pos x="131" y="129"/>
                  </a:cxn>
                  <a:cxn ang="0">
                    <a:pos x="111" y="130"/>
                  </a:cxn>
                  <a:cxn ang="0">
                    <a:pos x="92" y="129"/>
                  </a:cxn>
                  <a:cxn ang="0">
                    <a:pos x="74" y="127"/>
                  </a:cxn>
                  <a:cxn ang="0">
                    <a:pos x="57" y="125"/>
                  </a:cxn>
                  <a:cxn ang="0">
                    <a:pos x="41" y="121"/>
                  </a:cxn>
                  <a:cxn ang="0">
                    <a:pos x="28" y="118"/>
                  </a:cxn>
                  <a:cxn ang="0">
                    <a:pos x="16" y="114"/>
                  </a:cxn>
                  <a:cxn ang="0">
                    <a:pos x="7" y="111"/>
                  </a:cxn>
                  <a:cxn ang="0">
                    <a:pos x="2" y="110"/>
                  </a:cxn>
                  <a:cxn ang="0">
                    <a:pos x="0" y="109"/>
                  </a:cxn>
                  <a:cxn ang="0">
                    <a:pos x="0" y="104"/>
                  </a:cxn>
                  <a:cxn ang="0">
                    <a:pos x="1" y="98"/>
                  </a:cxn>
                  <a:cxn ang="0">
                    <a:pos x="2" y="91"/>
                  </a:cxn>
                  <a:cxn ang="0">
                    <a:pos x="4" y="82"/>
                  </a:cxn>
                  <a:cxn ang="0">
                    <a:pos x="7" y="72"/>
                  </a:cxn>
                  <a:cxn ang="0">
                    <a:pos x="11" y="62"/>
                  </a:cxn>
                  <a:cxn ang="0">
                    <a:pos x="17" y="51"/>
                  </a:cxn>
                  <a:cxn ang="0">
                    <a:pos x="24" y="40"/>
                  </a:cxn>
                  <a:cxn ang="0">
                    <a:pos x="32" y="30"/>
                  </a:cxn>
                  <a:cxn ang="0">
                    <a:pos x="43" y="21"/>
                  </a:cxn>
                  <a:cxn ang="0">
                    <a:pos x="57" y="14"/>
                  </a:cxn>
                  <a:cxn ang="0">
                    <a:pos x="72" y="7"/>
                  </a:cxn>
                  <a:cxn ang="0">
                    <a:pos x="90" y="3"/>
                  </a:cxn>
                  <a:cxn ang="0">
                    <a:pos x="111" y="0"/>
                  </a:cxn>
                </a:cxnLst>
                <a:rect l="0" t="0" r="r" b="b"/>
                <a:pathLst>
                  <a:path w="203" h="130">
                    <a:moveTo>
                      <a:pt x="111" y="0"/>
                    </a:moveTo>
                    <a:lnTo>
                      <a:pt x="129" y="1"/>
                    </a:lnTo>
                    <a:lnTo>
                      <a:pt x="146" y="4"/>
                    </a:lnTo>
                    <a:lnTo>
                      <a:pt x="159" y="10"/>
                    </a:lnTo>
                    <a:lnTo>
                      <a:pt x="170" y="18"/>
                    </a:lnTo>
                    <a:lnTo>
                      <a:pt x="179" y="27"/>
                    </a:lnTo>
                    <a:lnTo>
                      <a:pt x="187" y="36"/>
                    </a:lnTo>
                    <a:lnTo>
                      <a:pt x="192" y="47"/>
                    </a:lnTo>
                    <a:lnTo>
                      <a:pt x="196" y="58"/>
                    </a:lnTo>
                    <a:lnTo>
                      <a:pt x="199" y="69"/>
                    </a:lnTo>
                    <a:lnTo>
                      <a:pt x="202" y="80"/>
                    </a:lnTo>
                    <a:lnTo>
                      <a:pt x="202" y="89"/>
                    </a:lnTo>
                    <a:lnTo>
                      <a:pt x="203" y="97"/>
                    </a:lnTo>
                    <a:lnTo>
                      <a:pt x="203" y="110"/>
                    </a:lnTo>
                    <a:lnTo>
                      <a:pt x="202" y="110"/>
                    </a:lnTo>
                    <a:lnTo>
                      <a:pt x="201" y="113"/>
                    </a:lnTo>
                    <a:lnTo>
                      <a:pt x="197" y="115"/>
                    </a:lnTo>
                    <a:lnTo>
                      <a:pt x="191" y="118"/>
                    </a:lnTo>
                    <a:lnTo>
                      <a:pt x="182" y="121"/>
                    </a:lnTo>
                    <a:lnTo>
                      <a:pt x="169" y="124"/>
                    </a:lnTo>
                    <a:lnTo>
                      <a:pt x="152" y="127"/>
                    </a:lnTo>
                    <a:lnTo>
                      <a:pt x="131" y="129"/>
                    </a:lnTo>
                    <a:lnTo>
                      <a:pt x="111" y="130"/>
                    </a:lnTo>
                    <a:lnTo>
                      <a:pt x="92" y="129"/>
                    </a:lnTo>
                    <a:lnTo>
                      <a:pt x="74" y="127"/>
                    </a:lnTo>
                    <a:lnTo>
                      <a:pt x="57" y="125"/>
                    </a:lnTo>
                    <a:lnTo>
                      <a:pt x="41" y="121"/>
                    </a:lnTo>
                    <a:lnTo>
                      <a:pt x="28" y="118"/>
                    </a:lnTo>
                    <a:lnTo>
                      <a:pt x="16" y="114"/>
                    </a:lnTo>
                    <a:lnTo>
                      <a:pt x="7" y="111"/>
                    </a:lnTo>
                    <a:lnTo>
                      <a:pt x="2" y="110"/>
                    </a:lnTo>
                    <a:lnTo>
                      <a:pt x="0" y="109"/>
                    </a:lnTo>
                    <a:lnTo>
                      <a:pt x="0" y="104"/>
                    </a:lnTo>
                    <a:lnTo>
                      <a:pt x="1" y="98"/>
                    </a:lnTo>
                    <a:lnTo>
                      <a:pt x="2" y="91"/>
                    </a:lnTo>
                    <a:lnTo>
                      <a:pt x="4" y="82"/>
                    </a:lnTo>
                    <a:lnTo>
                      <a:pt x="7" y="72"/>
                    </a:lnTo>
                    <a:lnTo>
                      <a:pt x="11" y="62"/>
                    </a:lnTo>
                    <a:lnTo>
                      <a:pt x="17" y="51"/>
                    </a:lnTo>
                    <a:lnTo>
                      <a:pt x="24" y="40"/>
                    </a:lnTo>
                    <a:lnTo>
                      <a:pt x="32" y="30"/>
                    </a:lnTo>
                    <a:lnTo>
                      <a:pt x="43" y="21"/>
                    </a:lnTo>
                    <a:lnTo>
                      <a:pt x="57" y="14"/>
                    </a:lnTo>
                    <a:lnTo>
                      <a:pt x="72" y="7"/>
                    </a:lnTo>
                    <a:lnTo>
                      <a:pt x="90" y="3"/>
                    </a:lnTo>
                    <a:lnTo>
                      <a:pt x="111"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4" name="Freeform 10"/>
              <p:cNvSpPr>
                <a:spLocks/>
              </p:cNvSpPr>
              <p:nvPr/>
            </p:nvSpPr>
            <p:spPr bwMode="auto">
              <a:xfrm>
                <a:off x="3732213" y="3940175"/>
                <a:ext cx="214313" cy="223838"/>
              </a:xfrm>
              <a:custGeom>
                <a:avLst/>
                <a:gdLst/>
                <a:ahLst/>
                <a:cxnLst>
                  <a:cxn ang="0">
                    <a:pos x="43" y="0"/>
                  </a:cxn>
                  <a:cxn ang="0">
                    <a:pos x="135" y="50"/>
                  </a:cxn>
                  <a:cxn ang="0">
                    <a:pos x="134" y="53"/>
                  </a:cxn>
                  <a:cxn ang="0">
                    <a:pos x="132" y="58"/>
                  </a:cxn>
                  <a:cxn ang="0">
                    <a:pos x="128" y="67"/>
                  </a:cxn>
                  <a:cxn ang="0">
                    <a:pos x="116" y="90"/>
                  </a:cxn>
                  <a:cxn ang="0">
                    <a:pos x="108" y="103"/>
                  </a:cxn>
                  <a:cxn ang="0">
                    <a:pos x="99" y="116"/>
                  </a:cxn>
                  <a:cxn ang="0">
                    <a:pos x="89" y="127"/>
                  </a:cxn>
                  <a:cxn ang="0">
                    <a:pos x="80" y="135"/>
                  </a:cxn>
                  <a:cxn ang="0">
                    <a:pos x="69" y="139"/>
                  </a:cxn>
                  <a:cxn ang="0">
                    <a:pos x="57" y="141"/>
                  </a:cxn>
                  <a:cxn ang="0">
                    <a:pos x="45" y="141"/>
                  </a:cxn>
                  <a:cxn ang="0">
                    <a:pos x="34" y="138"/>
                  </a:cxn>
                  <a:cxn ang="0">
                    <a:pos x="24" y="136"/>
                  </a:cxn>
                  <a:cxn ang="0">
                    <a:pos x="17" y="133"/>
                  </a:cxn>
                  <a:cxn ang="0">
                    <a:pos x="11" y="130"/>
                  </a:cxn>
                  <a:cxn ang="0">
                    <a:pos x="7" y="126"/>
                  </a:cxn>
                  <a:cxn ang="0">
                    <a:pos x="3" y="121"/>
                  </a:cxn>
                  <a:cxn ang="0">
                    <a:pos x="1" y="116"/>
                  </a:cxn>
                  <a:cxn ang="0">
                    <a:pos x="0" y="109"/>
                  </a:cxn>
                  <a:cxn ang="0">
                    <a:pos x="1" y="100"/>
                  </a:cxn>
                  <a:cxn ang="0">
                    <a:pos x="3" y="90"/>
                  </a:cxn>
                  <a:cxn ang="0">
                    <a:pos x="9" y="77"/>
                  </a:cxn>
                  <a:cxn ang="0">
                    <a:pos x="15" y="63"/>
                  </a:cxn>
                  <a:cxn ang="0">
                    <a:pos x="22" y="49"/>
                  </a:cxn>
                  <a:cxn ang="0">
                    <a:pos x="28" y="36"/>
                  </a:cxn>
                  <a:cxn ang="0">
                    <a:pos x="33" y="24"/>
                  </a:cxn>
                  <a:cxn ang="0">
                    <a:pos x="37" y="15"/>
                  </a:cxn>
                  <a:cxn ang="0">
                    <a:pos x="40" y="7"/>
                  </a:cxn>
                  <a:cxn ang="0">
                    <a:pos x="43" y="1"/>
                  </a:cxn>
                  <a:cxn ang="0">
                    <a:pos x="43" y="0"/>
                  </a:cxn>
                </a:cxnLst>
                <a:rect l="0" t="0" r="r" b="b"/>
                <a:pathLst>
                  <a:path w="135" h="141">
                    <a:moveTo>
                      <a:pt x="43" y="0"/>
                    </a:moveTo>
                    <a:lnTo>
                      <a:pt x="135" y="50"/>
                    </a:lnTo>
                    <a:lnTo>
                      <a:pt x="134" y="53"/>
                    </a:lnTo>
                    <a:lnTo>
                      <a:pt x="132" y="58"/>
                    </a:lnTo>
                    <a:lnTo>
                      <a:pt x="128" y="67"/>
                    </a:lnTo>
                    <a:lnTo>
                      <a:pt x="116" y="90"/>
                    </a:lnTo>
                    <a:lnTo>
                      <a:pt x="108" y="103"/>
                    </a:lnTo>
                    <a:lnTo>
                      <a:pt x="99" y="116"/>
                    </a:lnTo>
                    <a:lnTo>
                      <a:pt x="89" y="127"/>
                    </a:lnTo>
                    <a:lnTo>
                      <a:pt x="80" y="135"/>
                    </a:lnTo>
                    <a:lnTo>
                      <a:pt x="69" y="139"/>
                    </a:lnTo>
                    <a:lnTo>
                      <a:pt x="57" y="141"/>
                    </a:lnTo>
                    <a:lnTo>
                      <a:pt x="45" y="141"/>
                    </a:lnTo>
                    <a:lnTo>
                      <a:pt x="34" y="138"/>
                    </a:lnTo>
                    <a:lnTo>
                      <a:pt x="24" y="136"/>
                    </a:lnTo>
                    <a:lnTo>
                      <a:pt x="17" y="133"/>
                    </a:lnTo>
                    <a:lnTo>
                      <a:pt x="11" y="130"/>
                    </a:lnTo>
                    <a:lnTo>
                      <a:pt x="7" y="126"/>
                    </a:lnTo>
                    <a:lnTo>
                      <a:pt x="3" y="121"/>
                    </a:lnTo>
                    <a:lnTo>
                      <a:pt x="1" y="116"/>
                    </a:lnTo>
                    <a:lnTo>
                      <a:pt x="0" y="109"/>
                    </a:lnTo>
                    <a:lnTo>
                      <a:pt x="1" y="100"/>
                    </a:lnTo>
                    <a:lnTo>
                      <a:pt x="3" y="90"/>
                    </a:lnTo>
                    <a:lnTo>
                      <a:pt x="9" y="77"/>
                    </a:lnTo>
                    <a:lnTo>
                      <a:pt x="15" y="63"/>
                    </a:lnTo>
                    <a:lnTo>
                      <a:pt x="22" y="49"/>
                    </a:lnTo>
                    <a:lnTo>
                      <a:pt x="28" y="36"/>
                    </a:lnTo>
                    <a:lnTo>
                      <a:pt x="33" y="24"/>
                    </a:lnTo>
                    <a:lnTo>
                      <a:pt x="37" y="15"/>
                    </a:lnTo>
                    <a:lnTo>
                      <a:pt x="40" y="7"/>
                    </a:lnTo>
                    <a:lnTo>
                      <a:pt x="43" y="1"/>
                    </a:lnTo>
                    <a:lnTo>
                      <a:pt x="43" y="0"/>
                    </a:lnTo>
                    <a:close/>
                  </a:path>
                </a:pathLst>
              </a:custGeom>
              <a:solidFill>
                <a:srgbClr val="FFC97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5" name="Freeform 11"/>
              <p:cNvSpPr>
                <a:spLocks/>
              </p:cNvSpPr>
              <p:nvPr/>
            </p:nvSpPr>
            <p:spPr bwMode="auto">
              <a:xfrm>
                <a:off x="5108576" y="3871913"/>
                <a:ext cx="220663" cy="179388"/>
              </a:xfrm>
              <a:custGeom>
                <a:avLst/>
                <a:gdLst/>
                <a:ahLst/>
                <a:cxnLst>
                  <a:cxn ang="0">
                    <a:pos x="91" y="0"/>
                  </a:cxn>
                  <a:cxn ang="0">
                    <a:pos x="95" y="4"/>
                  </a:cxn>
                  <a:cxn ang="0">
                    <a:pos x="100" y="10"/>
                  </a:cxn>
                  <a:cxn ang="0">
                    <a:pos x="113" y="24"/>
                  </a:cxn>
                  <a:cxn ang="0">
                    <a:pos x="119" y="32"/>
                  </a:cxn>
                  <a:cxn ang="0">
                    <a:pos x="125" y="39"/>
                  </a:cxn>
                  <a:cxn ang="0">
                    <a:pos x="130" y="45"/>
                  </a:cxn>
                  <a:cxn ang="0">
                    <a:pos x="133" y="50"/>
                  </a:cxn>
                  <a:cxn ang="0">
                    <a:pos x="138" y="58"/>
                  </a:cxn>
                  <a:cxn ang="0">
                    <a:pos x="139" y="62"/>
                  </a:cxn>
                  <a:cxn ang="0">
                    <a:pos x="139" y="68"/>
                  </a:cxn>
                  <a:cxn ang="0">
                    <a:pos x="138" y="71"/>
                  </a:cxn>
                  <a:cxn ang="0">
                    <a:pos x="134" y="79"/>
                  </a:cxn>
                  <a:cxn ang="0">
                    <a:pos x="129" y="85"/>
                  </a:cxn>
                  <a:cxn ang="0">
                    <a:pos x="122" y="92"/>
                  </a:cxn>
                  <a:cxn ang="0">
                    <a:pos x="114" y="98"/>
                  </a:cxn>
                  <a:cxn ang="0">
                    <a:pos x="105" y="103"/>
                  </a:cxn>
                  <a:cxn ang="0">
                    <a:pos x="97" y="108"/>
                  </a:cxn>
                  <a:cxn ang="0">
                    <a:pos x="90" y="112"/>
                  </a:cxn>
                  <a:cxn ang="0">
                    <a:pos x="85" y="113"/>
                  </a:cxn>
                  <a:cxn ang="0">
                    <a:pos x="72" y="111"/>
                  </a:cxn>
                  <a:cxn ang="0">
                    <a:pos x="58" y="105"/>
                  </a:cxn>
                  <a:cxn ang="0">
                    <a:pos x="46" y="97"/>
                  </a:cxn>
                  <a:cxn ang="0">
                    <a:pos x="36" y="87"/>
                  </a:cxn>
                  <a:cxn ang="0">
                    <a:pos x="24" y="73"/>
                  </a:cxn>
                  <a:cxn ang="0">
                    <a:pos x="15" y="60"/>
                  </a:cxn>
                  <a:cxn ang="0">
                    <a:pos x="9" y="50"/>
                  </a:cxn>
                  <a:cxn ang="0">
                    <a:pos x="5" y="40"/>
                  </a:cxn>
                  <a:cxn ang="0">
                    <a:pos x="2" y="30"/>
                  </a:cxn>
                  <a:cxn ang="0">
                    <a:pos x="0" y="22"/>
                  </a:cxn>
                  <a:cxn ang="0">
                    <a:pos x="91" y="0"/>
                  </a:cxn>
                </a:cxnLst>
                <a:rect l="0" t="0" r="r" b="b"/>
                <a:pathLst>
                  <a:path w="139" h="113">
                    <a:moveTo>
                      <a:pt x="91" y="0"/>
                    </a:moveTo>
                    <a:lnTo>
                      <a:pt x="95" y="4"/>
                    </a:lnTo>
                    <a:lnTo>
                      <a:pt x="100" y="10"/>
                    </a:lnTo>
                    <a:lnTo>
                      <a:pt x="113" y="24"/>
                    </a:lnTo>
                    <a:lnTo>
                      <a:pt x="119" y="32"/>
                    </a:lnTo>
                    <a:lnTo>
                      <a:pt x="125" y="39"/>
                    </a:lnTo>
                    <a:lnTo>
                      <a:pt x="130" y="45"/>
                    </a:lnTo>
                    <a:lnTo>
                      <a:pt x="133" y="50"/>
                    </a:lnTo>
                    <a:lnTo>
                      <a:pt x="138" y="58"/>
                    </a:lnTo>
                    <a:lnTo>
                      <a:pt x="139" y="62"/>
                    </a:lnTo>
                    <a:lnTo>
                      <a:pt x="139" y="68"/>
                    </a:lnTo>
                    <a:lnTo>
                      <a:pt x="138" y="71"/>
                    </a:lnTo>
                    <a:lnTo>
                      <a:pt x="134" y="79"/>
                    </a:lnTo>
                    <a:lnTo>
                      <a:pt x="129" y="85"/>
                    </a:lnTo>
                    <a:lnTo>
                      <a:pt x="122" y="92"/>
                    </a:lnTo>
                    <a:lnTo>
                      <a:pt x="114" y="98"/>
                    </a:lnTo>
                    <a:lnTo>
                      <a:pt x="105" y="103"/>
                    </a:lnTo>
                    <a:lnTo>
                      <a:pt x="97" y="108"/>
                    </a:lnTo>
                    <a:lnTo>
                      <a:pt x="90" y="112"/>
                    </a:lnTo>
                    <a:lnTo>
                      <a:pt x="85" y="113"/>
                    </a:lnTo>
                    <a:lnTo>
                      <a:pt x="72" y="111"/>
                    </a:lnTo>
                    <a:lnTo>
                      <a:pt x="58" y="105"/>
                    </a:lnTo>
                    <a:lnTo>
                      <a:pt x="46" y="97"/>
                    </a:lnTo>
                    <a:lnTo>
                      <a:pt x="36" y="87"/>
                    </a:lnTo>
                    <a:lnTo>
                      <a:pt x="24" y="73"/>
                    </a:lnTo>
                    <a:lnTo>
                      <a:pt x="15" y="60"/>
                    </a:lnTo>
                    <a:lnTo>
                      <a:pt x="9" y="50"/>
                    </a:lnTo>
                    <a:lnTo>
                      <a:pt x="5" y="40"/>
                    </a:lnTo>
                    <a:lnTo>
                      <a:pt x="2" y="30"/>
                    </a:lnTo>
                    <a:lnTo>
                      <a:pt x="0" y="22"/>
                    </a:lnTo>
                    <a:lnTo>
                      <a:pt x="91" y="0"/>
                    </a:lnTo>
                    <a:close/>
                  </a:path>
                </a:pathLst>
              </a:custGeom>
              <a:solidFill>
                <a:srgbClr val="FFC97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6" name="Freeform 12"/>
              <p:cNvSpPr>
                <a:spLocks/>
              </p:cNvSpPr>
              <p:nvPr/>
            </p:nvSpPr>
            <p:spPr bwMode="auto">
              <a:xfrm>
                <a:off x="3765551" y="3940175"/>
                <a:ext cx="180975" cy="157163"/>
              </a:xfrm>
              <a:custGeom>
                <a:avLst/>
                <a:gdLst/>
                <a:ahLst/>
                <a:cxnLst>
                  <a:cxn ang="0">
                    <a:pos x="22" y="0"/>
                  </a:cxn>
                  <a:cxn ang="0">
                    <a:pos x="114" y="50"/>
                  </a:cxn>
                  <a:cxn ang="0">
                    <a:pos x="113" y="52"/>
                  </a:cxn>
                  <a:cxn ang="0">
                    <a:pos x="110" y="57"/>
                  </a:cxn>
                  <a:cxn ang="0">
                    <a:pos x="106" y="65"/>
                  </a:cxn>
                  <a:cxn ang="0">
                    <a:pos x="101" y="75"/>
                  </a:cxn>
                  <a:cxn ang="0">
                    <a:pos x="89" y="99"/>
                  </a:cxn>
                  <a:cxn ang="0">
                    <a:pos x="0" y="55"/>
                  </a:cxn>
                  <a:cxn ang="0">
                    <a:pos x="4" y="43"/>
                  </a:cxn>
                  <a:cxn ang="0">
                    <a:pos x="8" y="32"/>
                  </a:cxn>
                  <a:cxn ang="0">
                    <a:pos x="13" y="22"/>
                  </a:cxn>
                  <a:cxn ang="0">
                    <a:pos x="17" y="13"/>
                  </a:cxn>
                  <a:cxn ang="0">
                    <a:pos x="20" y="6"/>
                  </a:cxn>
                  <a:cxn ang="0">
                    <a:pos x="22" y="1"/>
                  </a:cxn>
                  <a:cxn ang="0">
                    <a:pos x="22" y="0"/>
                  </a:cxn>
                </a:cxnLst>
                <a:rect l="0" t="0" r="r" b="b"/>
                <a:pathLst>
                  <a:path w="114" h="99">
                    <a:moveTo>
                      <a:pt x="22" y="0"/>
                    </a:moveTo>
                    <a:lnTo>
                      <a:pt x="114" y="50"/>
                    </a:lnTo>
                    <a:lnTo>
                      <a:pt x="113" y="52"/>
                    </a:lnTo>
                    <a:lnTo>
                      <a:pt x="110" y="57"/>
                    </a:lnTo>
                    <a:lnTo>
                      <a:pt x="106" y="65"/>
                    </a:lnTo>
                    <a:lnTo>
                      <a:pt x="101" y="75"/>
                    </a:lnTo>
                    <a:lnTo>
                      <a:pt x="89" y="99"/>
                    </a:lnTo>
                    <a:lnTo>
                      <a:pt x="0" y="55"/>
                    </a:lnTo>
                    <a:lnTo>
                      <a:pt x="4" y="43"/>
                    </a:lnTo>
                    <a:lnTo>
                      <a:pt x="8" y="32"/>
                    </a:lnTo>
                    <a:lnTo>
                      <a:pt x="13" y="22"/>
                    </a:lnTo>
                    <a:lnTo>
                      <a:pt x="17" y="13"/>
                    </a:lnTo>
                    <a:lnTo>
                      <a:pt x="20" y="6"/>
                    </a:lnTo>
                    <a:lnTo>
                      <a:pt x="22" y="1"/>
                    </a:lnTo>
                    <a:lnTo>
                      <a:pt x="22" y="0"/>
                    </a:lnTo>
                    <a:close/>
                  </a:path>
                </a:pathLst>
              </a:custGeom>
              <a:solidFill>
                <a:srgbClr val="F97D39"/>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7" name="Freeform 13"/>
              <p:cNvSpPr>
                <a:spLocks/>
              </p:cNvSpPr>
              <p:nvPr/>
            </p:nvSpPr>
            <p:spPr bwMode="auto">
              <a:xfrm>
                <a:off x="4502151" y="2795588"/>
                <a:ext cx="195263" cy="161925"/>
              </a:xfrm>
              <a:custGeom>
                <a:avLst/>
                <a:gdLst/>
                <a:ahLst/>
                <a:cxnLst>
                  <a:cxn ang="0">
                    <a:pos x="121" y="0"/>
                  </a:cxn>
                  <a:cxn ang="0">
                    <a:pos x="123" y="0"/>
                  </a:cxn>
                  <a:cxn ang="0">
                    <a:pos x="95" y="99"/>
                  </a:cxn>
                  <a:cxn ang="0">
                    <a:pos x="68" y="102"/>
                  </a:cxn>
                  <a:cxn ang="0">
                    <a:pos x="0" y="13"/>
                  </a:cxn>
                  <a:cxn ang="0">
                    <a:pos x="3" y="13"/>
                  </a:cxn>
                  <a:cxn ang="0">
                    <a:pos x="10" y="12"/>
                  </a:cxn>
                  <a:cxn ang="0">
                    <a:pos x="18" y="12"/>
                  </a:cxn>
                  <a:cxn ang="0">
                    <a:pos x="30" y="11"/>
                  </a:cxn>
                  <a:cxn ang="0">
                    <a:pos x="43" y="10"/>
                  </a:cxn>
                  <a:cxn ang="0">
                    <a:pos x="54" y="8"/>
                  </a:cxn>
                  <a:cxn ang="0">
                    <a:pos x="64" y="8"/>
                  </a:cxn>
                  <a:cxn ang="0">
                    <a:pos x="77" y="6"/>
                  </a:cxn>
                  <a:cxn ang="0">
                    <a:pos x="92" y="4"/>
                  </a:cxn>
                  <a:cxn ang="0">
                    <a:pos x="103" y="3"/>
                  </a:cxn>
                  <a:cxn ang="0">
                    <a:pos x="114" y="1"/>
                  </a:cxn>
                  <a:cxn ang="0">
                    <a:pos x="121" y="0"/>
                  </a:cxn>
                </a:cxnLst>
                <a:rect l="0" t="0" r="r" b="b"/>
                <a:pathLst>
                  <a:path w="123" h="102">
                    <a:moveTo>
                      <a:pt x="121" y="0"/>
                    </a:moveTo>
                    <a:lnTo>
                      <a:pt x="123" y="0"/>
                    </a:lnTo>
                    <a:lnTo>
                      <a:pt x="95" y="99"/>
                    </a:lnTo>
                    <a:lnTo>
                      <a:pt x="68" y="102"/>
                    </a:lnTo>
                    <a:lnTo>
                      <a:pt x="0" y="13"/>
                    </a:lnTo>
                    <a:lnTo>
                      <a:pt x="3" y="13"/>
                    </a:lnTo>
                    <a:lnTo>
                      <a:pt x="10" y="12"/>
                    </a:lnTo>
                    <a:lnTo>
                      <a:pt x="18" y="12"/>
                    </a:lnTo>
                    <a:lnTo>
                      <a:pt x="30" y="11"/>
                    </a:lnTo>
                    <a:lnTo>
                      <a:pt x="43" y="10"/>
                    </a:lnTo>
                    <a:lnTo>
                      <a:pt x="54" y="8"/>
                    </a:lnTo>
                    <a:lnTo>
                      <a:pt x="64" y="8"/>
                    </a:lnTo>
                    <a:lnTo>
                      <a:pt x="77" y="6"/>
                    </a:lnTo>
                    <a:lnTo>
                      <a:pt x="92" y="4"/>
                    </a:lnTo>
                    <a:lnTo>
                      <a:pt x="103" y="3"/>
                    </a:lnTo>
                    <a:lnTo>
                      <a:pt x="114" y="1"/>
                    </a:lnTo>
                    <a:lnTo>
                      <a:pt x="121" y="0"/>
                    </a:lnTo>
                    <a:close/>
                  </a:path>
                </a:pathLst>
              </a:custGeom>
              <a:solidFill>
                <a:srgbClr val="FF910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8" name="Freeform 14"/>
              <p:cNvSpPr>
                <a:spLocks/>
              </p:cNvSpPr>
              <p:nvPr/>
            </p:nvSpPr>
            <p:spPr bwMode="auto">
              <a:xfrm>
                <a:off x="4575176" y="2925763"/>
                <a:ext cx="180975" cy="703263"/>
              </a:xfrm>
              <a:custGeom>
                <a:avLst/>
                <a:gdLst/>
                <a:ahLst/>
                <a:cxnLst>
                  <a:cxn ang="0">
                    <a:pos x="47" y="0"/>
                  </a:cxn>
                  <a:cxn ang="0">
                    <a:pos x="48" y="2"/>
                  </a:cxn>
                  <a:cxn ang="0">
                    <a:pos x="49" y="8"/>
                  </a:cxn>
                  <a:cxn ang="0">
                    <a:pos x="53" y="18"/>
                  </a:cxn>
                  <a:cxn ang="0">
                    <a:pos x="56" y="31"/>
                  </a:cxn>
                  <a:cxn ang="0">
                    <a:pos x="60" y="47"/>
                  </a:cxn>
                  <a:cxn ang="0">
                    <a:pos x="65" y="65"/>
                  </a:cxn>
                  <a:cxn ang="0">
                    <a:pos x="71" y="85"/>
                  </a:cxn>
                  <a:cxn ang="0">
                    <a:pos x="76" y="107"/>
                  </a:cxn>
                  <a:cxn ang="0">
                    <a:pos x="83" y="130"/>
                  </a:cxn>
                  <a:cxn ang="0">
                    <a:pos x="88" y="154"/>
                  </a:cxn>
                  <a:cxn ang="0">
                    <a:pos x="99" y="203"/>
                  </a:cxn>
                  <a:cxn ang="0">
                    <a:pos x="104" y="227"/>
                  </a:cxn>
                  <a:cxn ang="0">
                    <a:pos x="108" y="250"/>
                  </a:cxn>
                  <a:cxn ang="0">
                    <a:pos x="112" y="272"/>
                  </a:cxn>
                  <a:cxn ang="0">
                    <a:pos x="114" y="292"/>
                  </a:cxn>
                  <a:cxn ang="0">
                    <a:pos x="68" y="443"/>
                  </a:cxn>
                  <a:cxn ang="0">
                    <a:pos x="0" y="326"/>
                  </a:cxn>
                  <a:cxn ang="0">
                    <a:pos x="0" y="324"/>
                  </a:cxn>
                  <a:cxn ang="0">
                    <a:pos x="1" y="316"/>
                  </a:cxn>
                  <a:cxn ang="0">
                    <a:pos x="2" y="303"/>
                  </a:cxn>
                  <a:cxn ang="0">
                    <a:pos x="4" y="288"/>
                  </a:cxn>
                  <a:cxn ang="0">
                    <a:pos x="5" y="268"/>
                  </a:cxn>
                  <a:cxn ang="0">
                    <a:pos x="8" y="246"/>
                  </a:cxn>
                  <a:cxn ang="0">
                    <a:pos x="9" y="222"/>
                  </a:cxn>
                  <a:cxn ang="0">
                    <a:pos x="12" y="196"/>
                  </a:cxn>
                  <a:cxn ang="0">
                    <a:pos x="14" y="169"/>
                  </a:cxn>
                  <a:cxn ang="0">
                    <a:pos x="17" y="114"/>
                  </a:cxn>
                  <a:cxn ang="0">
                    <a:pos x="19" y="88"/>
                  </a:cxn>
                  <a:cxn ang="0">
                    <a:pos x="20" y="63"/>
                  </a:cxn>
                  <a:cxn ang="0">
                    <a:pos x="20" y="18"/>
                  </a:cxn>
                  <a:cxn ang="0">
                    <a:pos x="19" y="0"/>
                  </a:cxn>
                  <a:cxn ang="0">
                    <a:pos x="47" y="0"/>
                  </a:cxn>
                </a:cxnLst>
                <a:rect l="0" t="0" r="r" b="b"/>
                <a:pathLst>
                  <a:path w="114" h="443">
                    <a:moveTo>
                      <a:pt x="47" y="0"/>
                    </a:moveTo>
                    <a:lnTo>
                      <a:pt x="48" y="2"/>
                    </a:lnTo>
                    <a:lnTo>
                      <a:pt x="49" y="8"/>
                    </a:lnTo>
                    <a:lnTo>
                      <a:pt x="53" y="18"/>
                    </a:lnTo>
                    <a:lnTo>
                      <a:pt x="56" y="31"/>
                    </a:lnTo>
                    <a:lnTo>
                      <a:pt x="60" y="47"/>
                    </a:lnTo>
                    <a:lnTo>
                      <a:pt x="65" y="65"/>
                    </a:lnTo>
                    <a:lnTo>
                      <a:pt x="71" y="85"/>
                    </a:lnTo>
                    <a:lnTo>
                      <a:pt x="76" y="107"/>
                    </a:lnTo>
                    <a:lnTo>
                      <a:pt x="83" y="130"/>
                    </a:lnTo>
                    <a:lnTo>
                      <a:pt x="88" y="154"/>
                    </a:lnTo>
                    <a:lnTo>
                      <a:pt x="99" y="203"/>
                    </a:lnTo>
                    <a:lnTo>
                      <a:pt x="104" y="227"/>
                    </a:lnTo>
                    <a:lnTo>
                      <a:pt x="108" y="250"/>
                    </a:lnTo>
                    <a:lnTo>
                      <a:pt x="112" y="272"/>
                    </a:lnTo>
                    <a:lnTo>
                      <a:pt x="114" y="292"/>
                    </a:lnTo>
                    <a:lnTo>
                      <a:pt x="68" y="443"/>
                    </a:lnTo>
                    <a:lnTo>
                      <a:pt x="0" y="326"/>
                    </a:lnTo>
                    <a:lnTo>
                      <a:pt x="0" y="324"/>
                    </a:lnTo>
                    <a:lnTo>
                      <a:pt x="1" y="316"/>
                    </a:lnTo>
                    <a:lnTo>
                      <a:pt x="2" y="303"/>
                    </a:lnTo>
                    <a:lnTo>
                      <a:pt x="4" y="288"/>
                    </a:lnTo>
                    <a:lnTo>
                      <a:pt x="5" y="268"/>
                    </a:lnTo>
                    <a:lnTo>
                      <a:pt x="8" y="246"/>
                    </a:lnTo>
                    <a:lnTo>
                      <a:pt x="9" y="222"/>
                    </a:lnTo>
                    <a:lnTo>
                      <a:pt x="12" y="196"/>
                    </a:lnTo>
                    <a:lnTo>
                      <a:pt x="14" y="169"/>
                    </a:lnTo>
                    <a:lnTo>
                      <a:pt x="17" y="114"/>
                    </a:lnTo>
                    <a:lnTo>
                      <a:pt x="19" y="88"/>
                    </a:lnTo>
                    <a:lnTo>
                      <a:pt x="20" y="63"/>
                    </a:lnTo>
                    <a:lnTo>
                      <a:pt x="20" y="18"/>
                    </a:lnTo>
                    <a:lnTo>
                      <a:pt x="19" y="0"/>
                    </a:lnTo>
                    <a:lnTo>
                      <a:pt x="47" y="0"/>
                    </a:lnTo>
                    <a:close/>
                  </a:path>
                </a:pathLst>
              </a:custGeom>
              <a:solidFill>
                <a:srgbClr val="FF910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79" name="Freeform 15"/>
              <p:cNvSpPr>
                <a:spLocks/>
              </p:cNvSpPr>
              <p:nvPr/>
            </p:nvSpPr>
            <p:spPr bwMode="auto">
              <a:xfrm>
                <a:off x="3967163" y="1524000"/>
                <a:ext cx="1011238" cy="1128713"/>
              </a:xfrm>
              <a:custGeom>
                <a:avLst/>
                <a:gdLst/>
                <a:ahLst/>
                <a:cxnLst>
                  <a:cxn ang="0">
                    <a:pos x="262" y="0"/>
                  </a:cxn>
                  <a:cxn ang="0">
                    <a:pos x="296" y="2"/>
                  </a:cxn>
                  <a:cxn ang="0">
                    <a:pos x="330" y="8"/>
                  </a:cxn>
                  <a:cxn ang="0">
                    <a:pos x="363" y="17"/>
                  </a:cxn>
                  <a:cxn ang="0">
                    <a:pos x="396" y="31"/>
                  </a:cxn>
                  <a:cxn ang="0">
                    <a:pos x="429" y="48"/>
                  </a:cxn>
                  <a:cxn ang="0">
                    <a:pos x="460" y="69"/>
                  </a:cxn>
                  <a:cxn ang="0">
                    <a:pos x="489" y="93"/>
                  </a:cxn>
                  <a:cxn ang="0">
                    <a:pos x="518" y="120"/>
                  </a:cxn>
                  <a:cxn ang="0">
                    <a:pos x="543" y="150"/>
                  </a:cxn>
                  <a:cxn ang="0">
                    <a:pos x="567" y="185"/>
                  </a:cxn>
                  <a:cxn ang="0">
                    <a:pos x="588" y="222"/>
                  </a:cxn>
                  <a:cxn ang="0">
                    <a:pos x="607" y="262"/>
                  </a:cxn>
                  <a:cxn ang="0">
                    <a:pos x="619" y="295"/>
                  </a:cxn>
                  <a:cxn ang="0">
                    <a:pos x="629" y="328"/>
                  </a:cxn>
                  <a:cxn ang="0">
                    <a:pos x="634" y="362"/>
                  </a:cxn>
                  <a:cxn ang="0">
                    <a:pos x="637" y="395"/>
                  </a:cxn>
                  <a:cxn ang="0">
                    <a:pos x="637" y="428"/>
                  </a:cxn>
                  <a:cxn ang="0">
                    <a:pos x="635" y="461"/>
                  </a:cxn>
                  <a:cxn ang="0">
                    <a:pos x="629" y="493"/>
                  </a:cxn>
                  <a:cxn ang="0">
                    <a:pos x="621" y="523"/>
                  </a:cxn>
                  <a:cxn ang="0">
                    <a:pos x="610" y="552"/>
                  </a:cxn>
                  <a:cxn ang="0">
                    <a:pos x="597" y="579"/>
                  </a:cxn>
                  <a:cxn ang="0">
                    <a:pos x="581" y="605"/>
                  </a:cxn>
                  <a:cxn ang="0">
                    <a:pos x="562" y="628"/>
                  </a:cxn>
                  <a:cxn ang="0">
                    <a:pos x="540" y="650"/>
                  </a:cxn>
                  <a:cxn ang="0">
                    <a:pos x="516" y="668"/>
                  </a:cxn>
                  <a:cxn ang="0">
                    <a:pos x="489" y="683"/>
                  </a:cxn>
                  <a:cxn ang="0">
                    <a:pos x="460" y="695"/>
                  </a:cxn>
                  <a:cxn ang="0">
                    <a:pos x="424" y="705"/>
                  </a:cxn>
                  <a:cxn ang="0">
                    <a:pos x="388" y="710"/>
                  </a:cxn>
                  <a:cxn ang="0">
                    <a:pos x="352" y="711"/>
                  </a:cxn>
                  <a:cxn ang="0">
                    <a:pos x="317" y="708"/>
                  </a:cxn>
                  <a:cxn ang="0">
                    <a:pos x="282" y="700"/>
                  </a:cxn>
                  <a:cxn ang="0">
                    <a:pos x="248" y="687"/>
                  </a:cxn>
                  <a:cxn ang="0">
                    <a:pos x="215" y="672"/>
                  </a:cxn>
                  <a:cxn ang="0">
                    <a:pos x="184" y="652"/>
                  </a:cxn>
                  <a:cxn ang="0">
                    <a:pos x="154" y="628"/>
                  </a:cxn>
                  <a:cxn ang="0">
                    <a:pos x="125" y="602"/>
                  </a:cxn>
                  <a:cxn ang="0">
                    <a:pos x="99" y="572"/>
                  </a:cxn>
                  <a:cxn ang="0">
                    <a:pos x="73" y="538"/>
                  </a:cxn>
                  <a:cxn ang="0">
                    <a:pos x="51" y="502"/>
                  </a:cxn>
                  <a:cxn ang="0">
                    <a:pos x="37" y="472"/>
                  </a:cxn>
                  <a:cxn ang="0">
                    <a:pos x="25" y="442"/>
                  </a:cxn>
                  <a:cxn ang="0">
                    <a:pos x="15" y="412"/>
                  </a:cxn>
                  <a:cxn ang="0">
                    <a:pos x="8" y="380"/>
                  </a:cxn>
                  <a:cxn ang="0">
                    <a:pos x="3" y="348"/>
                  </a:cxn>
                  <a:cxn ang="0">
                    <a:pos x="0" y="316"/>
                  </a:cxn>
                  <a:cxn ang="0">
                    <a:pos x="0" y="283"/>
                  </a:cxn>
                  <a:cxn ang="0">
                    <a:pos x="2" y="252"/>
                  </a:cxn>
                  <a:cxn ang="0">
                    <a:pos x="6" y="221"/>
                  </a:cxn>
                  <a:cxn ang="0">
                    <a:pos x="13" y="191"/>
                  </a:cxn>
                  <a:cxn ang="0">
                    <a:pos x="23" y="162"/>
                  </a:cxn>
                  <a:cxn ang="0">
                    <a:pos x="35" y="135"/>
                  </a:cxn>
                  <a:cxn ang="0">
                    <a:pos x="49" y="110"/>
                  </a:cxn>
                  <a:cxn ang="0">
                    <a:pos x="65" y="87"/>
                  </a:cxn>
                  <a:cxn ang="0">
                    <a:pos x="85" y="66"/>
                  </a:cxn>
                  <a:cxn ang="0">
                    <a:pos x="106" y="48"/>
                  </a:cxn>
                  <a:cxn ang="0">
                    <a:pos x="131" y="33"/>
                  </a:cxn>
                  <a:cxn ang="0">
                    <a:pos x="162" y="19"/>
                  </a:cxn>
                  <a:cxn ang="0">
                    <a:pos x="195" y="9"/>
                  </a:cxn>
                  <a:cxn ang="0">
                    <a:pos x="228" y="2"/>
                  </a:cxn>
                  <a:cxn ang="0">
                    <a:pos x="262" y="0"/>
                  </a:cxn>
                </a:cxnLst>
                <a:rect l="0" t="0" r="r" b="b"/>
                <a:pathLst>
                  <a:path w="637" h="711">
                    <a:moveTo>
                      <a:pt x="262" y="0"/>
                    </a:moveTo>
                    <a:lnTo>
                      <a:pt x="296" y="2"/>
                    </a:lnTo>
                    <a:lnTo>
                      <a:pt x="330" y="8"/>
                    </a:lnTo>
                    <a:lnTo>
                      <a:pt x="363" y="17"/>
                    </a:lnTo>
                    <a:lnTo>
                      <a:pt x="396" y="31"/>
                    </a:lnTo>
                    <a:lnTo>
                      <a:pt x="429" y="48"/>
                    </a:lnTo>
                    <a:lnTo>
                      <a:pt x="460" y="69"/>
                    </a:lnTo>
                    <a:lnTo>
                      <a:pt x="489" y="93"/>
                    </a:lnTo>
                    <a:lnTo>
                      <a:pt x="518" y="120"/>
                    </a:lnTo>
                    <a:lnTo>
                      <a:pt x="543" y="150"/>
                    </a:lnTo>
                    <a:lnTo>
                      <a:pt x="567" y="185"/>
                    </a:lnTo>
                    <a:lnTo>
                      <a:pt x="588" y="222"/>
                    </a:lnTo>
                    <a:lnTo>
                      <a:pt x="607" y="262"/>
                    </a:lnTo>
                    <a:lnTo>
                      <a:pt x="619" y="295"/>
                    </a:lnTo>
                    <a:lnTo>
                      <a:pt x="629" y="328"/>
                    </a:lnTo>
                    <a:lnTo>
                      <a:pt x="634" y="362"/>
                    </a:lnTo>
                    <a:lnTo>
                      <a:pt x="637" y="395"/>
                    </a:lnTo>
                    <a:lnTo>
                      <a:pt x="637" y="428"/>
                    </a:lnTo>
                    <a:lnTo>
                      <a:pt x="635" y="461"/>
                    </a:lnTo>
                    <a:lnTo>
                      <a:pt x="629" y="493"/>
                    </a:lnTo>
                    <a:lnTo>
                      <a:pt x="621" y="523"/>
                    </a:lnTo>
                    <a:lnTo>
                      <a:pt x="610" y="552"/>
                    </a:lnTo>
                    <a:lnTo>
                      <a:pt x="597" y="579"/>
                    </a:lnTo>
                    <a:lnTo>
                      <a:pt x="581" y="605"/>
                    </a:lnTo>
                    <a:lnTo>
                      <a:pt x="562" y="628"/>
                    </a:lnTo>
                    <a:lnTo>
                      <a:pt x="540" y="650"/>
                    </a:lnTo>
                    <a:lnTo>
                      <a:pt x="516" y="668"/>
                    </a:lnTo>
                    <a:lnTo>
                      <a:pt x="489" y="683"/>
                    </a:lnTo>
                    <a:lnTo>
                      <a:pt x="460" y="695"/>
                    </a:lnTo>
                    <a:lnTo>
                      <a:pt x="424" y="705"/>
                    </a:lnTo>
                    <a:lnTo>
                      <a:pt x="388" y="710"/>
                    </a:lnTo>
                    <a:lnTo>
                      <a:pt x="352" y="711"/>
                    </a:lnTo>
                    <a:lnTo>
                      <a:pt x="317" y="708"/>
                    </a:lnTo>
                    <a:lnTo>
                      <a:pt x="282" y="700"/>
                    </a:lnTo>
                    <a:lnTo>
                      <a:pt x="248" y="687"/>
                    </a:lnTo>
                    <a:lnTo>
                      <a:pt x="215" y="672"/>
                    </a:lnTo>
                    <a:lnTo>
                      <a:pt x="184" y="652"/>
                    </a:lnTo>
                    <a:lnTo>
                      <a:pt x="154" y="628"/>
                    </a:lnTo>
                    <a:lnTo>
                      <a:pt x="125" y="602"/>
                    </a:lnTo>
                    <a:lnTo>
                      <a:pt x="99" y="572"/>
                    </a:lnTo>
                    <a:lnTo>
                      <a:pt x="73" y="538"/>
                    </a:lnTo>
                    <a:lnTo>
                      <a:pt x="51" y="502"/>
                    </a:lnTo>
                    <a:lnTo>
                      <a:pt x="37" y="472"/>
                    </a:lnTo>
                    <a:lnTo>
                      <a:pt x="25" y="442"/>
                    </a:lnTo>
                    <a:lnTo>
                      <a:pt x="15" y="412"/>
                    </a:lnTo>
                    <a:lnTo>
                      <a:pt x="8" y="380"/>
                    </a:lnTo>
                    <a:lnTo>
                      <a:pt x="3" y="348"/>
                    </a:lnTo>
                    <a:lnTo>
                      <a:pt x="0" y="316"/>
                    </a:lnTo>
                    <a:lnTo>
                      <a:pt x="0" y="283"/>
                    </a:lnTo>
                    <a:lnTo>
                      <a:pt x="2" y="252"/>
                    </a:lnTo>
                    <a:lnTo>
                      <a:pt x="6" y="221"/>
                    </a:lnTo>
                    <a:lnTo>
                      <a:pt x="13" y="191"/>
                    </a:lnTo>
                    <a:lnTo>
                      <a:pt x="23" y="162"/>
                    </a:lnTo>
                    <a:lnTo>
                      <a:pt x="35" y="135"/>
                    </a:lnTo>
                    <a:lnTo>
                      <a:pt x="49" y="110"/>
                    </a:lnTo>
                    <a:lnTo>
                      <a:pt x="65" y="87"/>
                    </a:lnTo>
                    <a:lnTo>
                      <a:pt x="85" y="66"/>
                    </a:lnTo>
                    <a:lnTo>
                      <a:pt x="106" y="48"/>
                    </a:lnTo>
                    <a:lnTo>
                      <a:pt x="131" y="33"/>
                    </a:lnTo>
                    <a:lnTo>
                      <a:pt x="162" y="19"/>
                    </a:lnTo>
                    <a:lnTo>
                      <a:pt x="195" y="9"/>
                    </a:lnTo>
                    <a:lnTo>
                      <a:pt x="228" y="2"/>
                    </a:lnTo>
                    <a:lnTo>
                      <a:pt x="262" y="0"/>
                    </a:lnTo>
                    <a:close/>
                  </a:path>
                </a:pathLst>
              </a:custGeom>
              <a:solidFill>
                <a:srgbClr val="FFC97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0" name="Freeform 16"/>
              <p:cNvSpPr>
                <a:spLocks/>
              </p:cNvSpPr>
              <p:nvPr/>
            </p:nvSpPr>
            <p:spPr bwMode="auto">
              <a:xfrm>
                <a:off x="4033838" y="1577975"/>
                <a:ext cx="912813" cy="1016000"/>
              </a:xfrm>
              <a:custGeom>
                <a:avLst/>
                <a:gdLst/>
                <a:ahLst/>
                <a:cxnLst>
                  <a:cxn ang="0">
                    <a:pos x="244" y="0"/>
                  </a:cxn>
                  <a:cxn ang="0">
                    <a:pos x="277" y="2"/>
                  </a:cxn>
                  <a:cxn ang="0">
                    <a:pos x="309" y="9"/>
                  </a:cxn>
                  <a:cxn ang="0">
                    <a:pos x="342" y="20"/>
                  </a:cxn>
                  <a:cxn ang="0">
                    <a:pos x="373" y="35"/>
                  </a:cxn>
                  <a:cxn ang="0">
                    <a:pos x="404" y="53"/>
                  </a:cxn>
                  <a:cxn ang="0">
                    <a:pos x="433" y="75"/>
                  </a:cxn>
                  <a:cxn ang="0">
                    <a:pos x="460" y="101"/>
                  </a:cxn>
                  <a:cxn ang="0">
                    <a:pos x="486" y="130"/>
                  </a:cxn>
                  <a:cxn ang="0">
                    <a:pos x="509" y="162"/>
                  </a:cxn>
                  <a:cxn ang="0">
                    <a:pos x="530" y="197"/>
                  </a:cxn>
                  <a:cxn ang="0">
                    <a:pos x="548" y="236"/>
                  </a:cxn>
                  <a:cxn ang="0">
                    <a:pos x="559" y="268"/>
                  </a:cxn>
                  <a:cxn ang="0">
                    <a:pos x="568" y="300"/>
                  </a:cxn>
                  <a:cxn ang="0">
                    <a:pos x="572" y="332"/>
                  </a:cxn>
                  <a:cxn ang="0">
                    <a:pos x="575" y="364"/>
                  </a:cxn>
                  <a:cxn ang="0">
                    <a:pos x="574" y="396"/>
                  </a:cxn>
                  <a:cxn ang="0">
                    <a:pos x="571" y="427"/>
                  </a:cxn>
                  <a:cxn ang="0">
                    <a:pos x="565" y="457"/>
                  </a:cxn>
                  <a:cxn ang="0">
                    <a:pos x="555" y="485"/>
                  </a:cxn>
                  <a:cxn ang="0">
                    <a:pos x="543" y="512"/>
                  </a:cxn>
                  <a:cxn ang="0">
                    <a:pos x="528" y="537"/>
                  </a:cxn>
                  <a:cxn ang="0">
                    <a:pos x="511" y="560"/>
                  </a:cxn>
                  <a:cxn ang="0">
                    <a:pos x="490" y="581"/>
                  </a:cxn>
                  <a:cxn ang="0">
                    <a:pos x="468" y="599"/>
                  </a:cxn>
                  <a:cxn ang="0">
                    <a:pos x="442" y="614"/>
                  </a:cxn>
                  <a:cxn ang="0">
                    <a:pos x="415" y="626"/>
                  </a:cxn>
                  <a:cxn ang="0">
                    <a:pos x="379" y="635"/>
                  </a:cxn>
                  <a:cxn ang="0">
                    <a:pos x="345" y="640"/>
                  </a:cxn>
                  <a:cxn ang="0">
                    <a:pos x="309" y="640"/>
                  </a:cxn>
                  <a:cxn ang="0">
                    <a:pos x="275" y="635"/>
                  </a:cxn>
                  <a:cxn ang="0">
                    <a:pos x="242" y="626"/>
                  </a:cxn>
                  <a:cxn ang="0">
                    <a:pos x="209" y="612"/>
                  </a:cxn>
                  <a:cxn ang="0">
                    <a:pos x="177" y="595"/>
                  </a:cxn>
                  <a:cxn ang="0">
                    <a:pos x="147" y="573"/>
                  </a:cxn>
                  <a:cxn ang="0">
                    <a:pos x="119" y="548"/>
                  </a:cxn>
                  <a:cxn ang="0">
                    <a:pos x="92" y="519"/>
                  </a:cxn>
                  <a:cxn ang="0">
                    <a:pos x="68" y="486"/>
                  </a:cxn>
                  <a:cxn ang="0">
                    <a:pos x="46" y="451"/>
                  </a:cxn>
                  <a:cxn ang="0">
                    <a:pos x="33" y="423"/>
                  </a:cxn>
                  <a:cxn ang="0">
                    <a:pos x="21" y="394"/>
                  </a:cxn>
                  <a:cxn ang="0">
                    <a:pos x="12" y="364"/>
                  </a:cxn>
                  <a:cxn ang="0">
                    <a:pos x="6" y="334"/>
                  </a:cxn>
                  <a:cxn ang="0">
                    <a:pos x="1" y="304"/>
                  </a:cxn>
                  <a:cxn ang="0">
                    <a:pos x="0" y="273"/>
                  </a:cxn>
                  <a:cxn ang="0">
                    <a:pos x="1" y="242"/>
                  </a:cxn>
                  <a:cxn ang="0">
                    <a:pos x="4" y="212"/>
                  </a:cxn>
                  <a:cxn ang="0">
                    <a:pos x="9" y="183"/>
                  </a:cxn>
                  <a:cxn ang="0">
                    <a:pos x="17" y="155"/>
                  </a:cxn>
                  <a:cxn ang="0">
                    <a:pos x="27" y="129"/>
                  </a:cxn>
                  <a:cxn ang="0">
                    <a:pos x="41" y="104"/>
                  </a:cxn>
                  <a:cxn ang="0">
                    <a:pos x="56" y="82"/>
                  </a:cxn>
                  <a:cxn ang="0">
                    <a:pos x="74" y="61"/>
                  </a:cxn>
                  <a:cxn ang="0">
                    <a:pos x="95" y="44"/>
                  </a:cxn>
                  <a:cxn ang="0">
                    <a:pos x="118" y="29"/>
                  </a:cxn>
                  <a:cxn ang="0">
                    <a:pos x="148" y="16"/>
                  </a:cxn>
                  <a:cxn ang="0">
                    <a:pos x="179" y="6"/>
                  </a:cxn>
                  <a:cxn ang="0">
                    <a:pos x="212" y="1"/>
                  </a:cxn>
                  <a:cxn ang="0">
                    <a:pos x="244" y="0"/>
                  </a:cxn>
                </a:cxnLst>
                <a:rect l="0" t="0" r="r" b="b"/>
                <a:pathLst>
                  <a:path w="575" h="640">
                    <a:moveTo>
                      <a:pt x="244" y="0"/>
                    </a:moveTo>
                    <a:lnTo>
                      <a:pt x="277" y="2"/>
                    </a:lnTo>
                    <a:lnTo>
                      <a:pt x="309" y="9"/>
                    </a:lnTo>
                    <a:lnTo>
                      <a:pt x="342" y="20"/>
                    </a:lnTo>
                    <a:lnTo>
                      <a:pt x="373" y="35"/>
                    </a:lnTo>
                    <a:lnTo>
                      <a:pt x="404" y="53"/>
                    </a:lnTo>
                    <a:lnTo>
                      <a:pt x="433" y="75"/>
                    </a:lnTo>
                    <a:lnTo>
                      <a:pt x="460" y="101"/>
                    </a:lnTo>
                    <a:lnTo>
                      <a:pt x="486" y="130"/>
                    </a:lnTo>
                    <a:lnTo>
                      <a:pt x="509" y="162"/>
                    </a:lnTo>
                    <a:lnTo>
                      <a:pt x="530" y="197"/>
                    </a:lnTo>
                    <a:lnTo>
                      <a:pt x="548" y="236"/>
                    </a:lnTo>
                    <a:lnTo>
                      <a:pt x="559" y="268"/>
                    </a:lnTo>
                    <a:lnTo>
                      <a:pt x="568" y="300"/>
                    </a:lnTo>
                    <a:lnTo>
                      <a:pt x="572" y="332"/>
                    </a:lnTo>
                    <a:lnTo>
                      <a:pt x="575" y="364"/>
                    </a:lnTo>
                    <a:lnTo>
                      <a:pt x="574" y="396"/>
                    </a:lnTo>
                    <a:lnTo>
                      <a:pt x="571" y="427"/>
                    </a:lnTo>
                    <a:lnTo>
                      <a:pt x="565" y="457"/>
                    </a:lnTo>
                    <a:lnTo>
                      <a:pt x="555" y="485"/>
                    </a:lnTo>
                    <a:lnTo>
                      <a:pt x="543" y="512"/>
                    </a:lnTo>
                    <a:lnTo>
                      <a:pt x="528" y="537"/>
                    </a:lnTo>
                    <a:lnTo>
                      <a:pt x="511" y="560"/>
                    </a:lnTo>
                    <a:lnTo>
                      <a:pt x="490" y="581"/>
                    </a:lnTo>
                    <a:lnTo>
                      <a:pt x="468" y="599"/>
                    </a:lnTo>
                    <a:lnTo>
                      <a:pt x="442" y="614"/>
                    </a:lnTo>
                    <a:lnTo>
                      <a:pt x="415" y="626"/>
                    </a:lnTo>
                    <a:lnTo>
                      <a:pt x="379" y="635"/>
                    </a:lnTo>
                    <a:lnTo>
                      <a:pt x="345" y="640"/>
                    </a:lnTo>
                    <a:lnTo>
                      <a:pt x="309" y="640"/>
                    </a:lnTo>
                    <a:lnTo>
                      <a:pt x="275" y="635"/>
                    </a:lnTo>
                    <a:lnTo>
                      <a:pt x="242" y="626"/>
                    </a:lnTo>
                    <a:lnTo>
                      <a:pt x="209" y="612"/>
                    </a:lnTo>
                    <a:lnTo>
                      <a:pt x="177" y="595"/>
                    </a:lnTo>
                    <a:lnTo>
                      <a:pt x="147" y="573"/>
                    </a:lnTo>
                    <a:lnTo>
                      <a:pt x="119" y="548"/>
                    </a:lnTo>
                    <a:lnTo>
                      <a:pt x="92" y="519"/>
                    </a:lnTo>
                    <a:lnTo>
                      <a:pt x="68" y="486"/>
                    </a:lnTo>
                    <a:lnTo>
                      <a:pt x="46" y="451"/>
                    </a:lnTo>
                    <a:lnTo>
                      <a:pt x="33" y="423"/>
                    </a:lnTo>
                    <a:lnTo>
                      <a:pt x="21" y="394"/>
                    </a:lnTo>
                    <a:lnTo>
                      <a:pt x="12" y="364"/>
                    </a:lnTo>
                    <a:lnTo>
                      <a:pt x="6" y="334"/>
                    </a:lnTo>
                    <a:lnTo>
                      <a:pt x="1" y="304"/>
                    </a:lnTo>
                    <a:lnTo>
                      <a:pt x="0" y="273"/>
                    </a:lnTo>
                    <a:lnTo>
                      <a:pt x="1" y="242"/>
                    </a:lnTo>
                    <a:lnTo>
                      <a:pt x="4" y="212"/>
                    </a:lnTo>
                    <a:lnTo>
                      <a:pt x="9" y="183"/>
                    </a:lnTo>
                    <a:lnTo>
                      <a:pt x="17" y="155"/>
                    </a:lnTo>
                    <a:lnTo>
                      <a:pt x="27" y="129"/>
                    </a:lnTo>
                    <a:lnTo>
                      <a:pt x="41" y="104"/>
                    </a:lnTo>
                    <a:lnTo>
                      <a:pt x="56" y="82"/>
                    </a:lnTo>
                    <a:lnTo>
                      <a:pt x="74" y="61"/>
                    </a:lnTo>
                    <a:lnTo>
                      <a:pt x="95" y="44"/>
                    </a:lnTo>
                    <a:lnTo>
                      <a:pt x="118" y="29"/>
                    </a:lnTo>
                    <a:lnTo>
                      <a:pt x="148" y="16"/>
                    </a:lnTo>
                    <a:lnTo>
                      <a:pt x="179" y="6"/>
                    </a:lnTo>
                    <a:lnTo>
                      <a:pt x="212" y="1"/>
                    </a:lnTo>
                    <a:lnTo>
                      <a:pt x="244" y="0"/>
                    </a:lnTo>
                    <a:close/>
                  </a:path>
                </a:pathLst>
              </a:custGeom>
              <a:solidFill>
                <a:srgbClr val="FED78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1" name="Freeform 17"/>
              <p:cNvSpPr>
                <a:spLocks/>
              </p:cNvSpPr>
              <p:nvPr/>
            </p:nvSpPr>
            <p:spPr bwMode="auto">
              <a:xfrm>
                <a:off x="4251326" y="4044950"/>
                <a:ext cx="665163" cy="158750"/>
              </a:xfrm>
              <a:custGeom>
                <a:avLst/>
                <a:gdLst/>
                <a:ahLst/>
                <a:cxnLst>
                  <a:cxn ang="0">
                    <a:pos x="240" y="0"/>
                  </a:cxn>
                  <a:cxn ang="0">
                    <a:pos x="291" y="6"/>
                  </a:cxn>
                  <a:cxn ang="0">
                    <a:pos x="419" y="57"/>
                  </a:cxn>
                  <a:cxn ang="0">
                    <a:pos x="419" y="59"/>
                  </a:cxn>
                  <a:cxn ang="0">
                    <a:pos x="418" y="63"/>
                  </a:cxn>
                  <a:cxn ang="0">
                    <a:pos x="417" y="71"/>
                  </a:cxn>
                  <a:cxn ang="0">
                    <a:pos x="416" y="83"/>
                  </a:cxn>
                  <a:cxn ang="0">
                    <a:pos x="398" y="83"/>
                  </a:cxn>
                  <a:cxn ang="0">
                    <a:pos x="349" y="83"/>
                  </a:cxn>
                  <a:cxn ang="0">
                    <a:pos x="320" y="83"/>
                  </a:cxn>
                  <a:cxn ang="0">
                    <a:pos x="288" y="84"/>
                  </a:cxn>
                  <a:cxn ang="0">
                    <a:pos x="281" y="68"/>
                  </a:cxn>
                  <a:cxn ang="0">
                    <a:pos x="272" y="85"/>
                  </a:cxn>
                  <a:cxn ang="0">
                    <a:pos x="238" y="87"/>
                  </a:cxn>
                  <a:cxn ang="0">
                    <a:pos x="201" y="89"/>
                  </a:cxn>
                  <a:cxn ang="0">
                    <a:pos x="166" y="91"/>
                  </a:cxn>
                  <a:cxn ang="0">
                    <a:pos x="131" y="92"/>
                  </a:cxn>
                  <a:cxn ang="0">
                    <a:pos x="99" y="94"/>
                  </a:cxn>
                  <a:cxn ang="0">
                    <a:pos x="68" y="96"/>
                  </a:cxn>
                  <a:cxn ang="0">
                    <a:pos x="42" y="98"/>
                  </a:cxn>
                  <a:cxn ang="0">
                    <a:pos x="20" y="99"/>
                  </a:cxn>
                  <a:cxn ang="0">
                    <a:pos x="2" y="100"/>
                  </a:cxn>
                  <a:cxn ang="0">
                    <a:pos x="1" y="93"/>
                  </a:cxn>
                  <a:cxn ang="0">
                    <a:pos x="1" y="83"/>
                  </a:cxn>
                  <a:cxn ang="0">
                    <a:pos x="1" y="75"/>
                  </a:cxn>
                  <a:cxn ang="0">
                    <a:pos x="0" y="68"/>
                  </a:cxn>
                  <a:cxn ang="0">
                    <a:pos x="0" y="66"/>
                  </a:cxn>
                  <a:cxn ang="0">
                    <a:pos x="240" y="0"/>
                  </a:cxn>
                </a:cxnLst>
                <a:rect l="0" t="0" r="r" b="b"/>
                <a:pathLst>
                  <a:path w="419" h="100">
                    <a:moveTo>
                      <a:pt x="240" y="0"/>
                    </a:moveTo>
                    <a:lnTo>
                      <a:pt x="291" y="6"/>
                    </a:lnTo>
                    <a:lnTo>
                      <a:pt x="419" y="57"/>
                    </a:lnTo>
                    <a:lnTo>
                      <a:pt x="419" y="59"/>
                    </a:lnTo>
                    <a:lnTo>
                      <a:pt x="418" y="63"/>
                    </a:lnTo>
                    <a:lnTo>
                      <a:pt x="417" y="71"/>
                    </a:lnTo>
                    <a:lnTo>
                      <a:pt x="416" y="83"/>
                    </a:lnTo>
                    <a:lnTo>
                      <a:pt x="398" y="83"/>
                    </a:lnTo>
                    <a:lnTo>
                      <a:pt x="349" y="83"/>
                    </a:lnTo>
                    <a:lnTo>
                      <a:pt x="320" y="83"/>
                    </a:lnTo>
                    <a:lnTo>
                      <a:pt x="288" y="84"/>
                    </a:lnTo>
                    <a:lnTo>
                      <a:pt x="281" y="68"/>
                    </a:lnTo>
                    <a:lnTo>
                      <a:pt x="272" y="85"/>
                    </a:lnTo>
                    <a:lnTo>
                      <a:pt x="238" y="87"/>
                    </a:lnTo>
                    <a:lnTo>
                      <a:pt x="201" y="89"/>
                    </a:lnTo>
                    <a:lnTo>
                      <a:pt x="166" y="91"/>
                    </a:lnTo>
                    <a:lnTo>
                      <a:pt x="131" y="92"/>
                    </a:lnTo>
                    <a:lnTo>
                      <a:pt x="99" y="94"/>
                    </a:lnTo>
                    <a:lnTo>
                      <a:pt x="68" y="96"/>
                    </a:lnTo>
                    <a:lnTo>
                      <a:pt x="42" y="98"/>
                    </a:lnTo>
                    <a:lnTo>
                      <a:pt x="20" y="99"/>
                    </a:lnTo>
                    <a:lnTo>
                      <a:pt x="2" y="100"/>
                    </a:lnTo>
                    <a:lnTo>
                      <a:pt x="1" y="93"/>
                    </a:lnTo>
                    <a:lnTo>
                      <a:pt x="1" y="83"/>
                    </a:lnTo>
                    <a:lnTo>
                      <a:pt x="1" y="75"/>
                    </a:lnTo>
                    <a:lnTo>
                      <a:pt x="0" y="68"/>
                    </a:lnTo>
                    <a:lnTo>
                      <a:pt x="0" y="66"/>
                    </a:lnTo>
                    <a:lnTo>
                      <a:pt x="240" y="0"/>
                    </a:lnTo>
                    <a:close/>
                  </a:path>
                </a:pathLst>
              </a:custGeom>
              <a:solidFill>
                <a:schemeClr val="tx1">
                  <a:lumMod val="95000"/>
                  <a:lumOff val="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2" name="Freeform 18"/>
              <p:cNvSpPr>
                <a:spLocks/>
              </p:cNvSpPr>
              <p:nvPr/>
            </p:nvSpPr>
            <p:spPr bwMode="auto">
              <a:xfrm>
                <a:off x="3967163" y="1550988"/>
                <a:ext cx="857250" cy="823913"/>
              </a:xfrm>
              <a:custGeom>
                <a:avLst/>
                <a:gdLst/>
                <a:ahLst/>
                <a:cxnLst>
                  <a:cxn ang="0">
                    <a:pos x="293" y="3"/>
                  </a:cxn>
                  <a:cxn ang="0">
                    <a:pos x="361" y="19"/>
                  </a:cxn>
                  <a:cxn ang="0">
                    <a:pos x="426" y="52"/>
                  </a:cxn>
                  <a:cxn ang="0">
                    <a:pos x="487" y="100"/>
                  </a:cxn>
                  <a:cxn ang="0">
                    <a:pos x="540" y="161"/>
                  </a:cxn>
                  <a:cxn ang="0">
                    <a:pos x="525" y="200"/>
                  </a:cxn>
                  <a:cxn ang="0">
                    <a:pos x="501" y="238"/>
                  </a:cxn>
                  <a:cxn ang="0">
                    <a:pos x="468" y="272"/>
                  </a:cxn>
                  <a:cxn ang="0">
                    <a:pos x="426" y="298"/>
                  </a:cxn>
                  <a:cxn ang="0">
                    <a:pos x="374" y="314"/>
                  </a:cxn>
                  <a:cxn ang="0">
                    <a:pos x="303" y="319"/>
                  </a:cxn>
                  <a:cxn ang="0">
                    <a:pos x="243" y="314"/>
                  </a:cxn>
                  <a:cxn ang="0">
                    <a:pos x="194" y="303"/>
                  </a:cxn>
                  <a:cxn ang="0">
                    <a:pos x="154" y="288"/>
                  </a:cxn>
                  <a:cxn ang="0">
                    <a:pos x="127" y="273"/>
                  </a:cxn>
                  <a:cxn ang="0">
                    <a:pos x="106" y="259"/>
                  </a:cxn>
                  <a:cxn ang="0">
                    <a:pos x="115" y="292"/>
                  </a:cxn>
                  <a:cxn ang="0">
                    <a:pos x="125" y="357"/>
                  </a:cxn>
                  <a:cxn ang="0">
                    <a:pos x="123" y="412"/>
                  </a:cxn>
                  <a:cxn ang="0">
                    <a:pos x="113" y="458"/>
                  </a:cxn>
                  <a:cxn ang="0">
                    <a:pos x="95" y="494"/>
                  </a:cxn>
                  <a:cxn ang="0">
                    <a:pos x="73" y="519"/>
                  </a:cxn>
                  <a:cxn ang="0">
                    <a:pos x="34" y="450"/>
                  </a:cxn>
                  <a:cxn ang="0">
                    <a:pos x="10" y="375"/>
                  </a:cxn>
                  <a:cxn ang="0">
                    <a:pos x="0" y="297"/>
                  </a:cxn>
                  <a:cxn ang="0">
                    <a:pos x="4" y="221"/>
                  </a:cxn>
                  <a:cxn ang="0">
                    <a:pos x="21" y="157"/>
                  </a:cxn>
                  <a:cxn ang="0">
                    <a:pos x="47" y="107"/>
                  </a:cxn>
                  <a:cxn ang="0">
                    <a:pos x="81" y="66"/>
                  </a:cxn>
                  <a:cxn ang="0">
                    <a:pos x="125" y="33"/>
                  </a:cxn>
                  <a:cxn ang="0">
                    <a:pos x="191" y="8"/>
                  </a:cxn>
                  <a:cxn ang="0">
                    <a:pos x="258" y="0"/>
                  </a:cxn>
                </a:cxnLst>
                <a:rect l="0" t="0" r="r" b="b"/>
                <a:pathLst>
                  <a:path w="540" h="519">
                    <a:moveTo>
                      <a:pt x="258" y="0"/>
                    </a:moveTo>
                    <a:lnTo>
                      <a:pt x="293" y="3"/>
                    </a:lnTo>
                    <a:lnTo>
                      <a:pt x="327" y="9"/>
                    </a:lnTo>
                    <a:lnTo>
                      <a:pt x="361" y="19"/>
                    </a:lnTo>
                    <a:lnTo>
                      <a:pt x="394" y="34"/>
                    </a:lnTo>
                    <a:lnTo>
                      <a:pt x="426" y="52"/>
                    </a:lnTo>
                    <a:lnTo>
                      <a:pt x="457" y="74"/>
                    </a:lnTo>
                    <a:lnTo>
                      <a:pt x="487" y="100"/>
                    </a:lnTo>
                    <a:lnTo>
                      <a:pt x="514" y="129"/>
                    </a:lnTo>
                    <a:lnTo>
                      <a:pt x="540" y="161"/>
                    </a:lnTo>
                    <a:lnTo>
                      <a:pt x="533" y="181"/>
                    </a:lnTo>
                    <a:lnTo>
                      <a:pt x="525" y="200"/>
                    </a:lnTo>
                    <a:lnTo>
                      <a:pt x="514" y="219"/>
                    </a:lnTo>
                    <a:lnTo>
                      <a:pt x="501" y="238"/>
                    </a:lnTo>
                    <a:lnTo>
                      <a:pt x="486" y="255"/>
                    </a:lnTo>
                    <a:lnTo>
                      <a:pt x="468" y="272"/>
                    </a:lnTo>
                    <a:lnTo>
                      <a:pt x="448" y="286"/>
                    </a:lnTo>
                    <a:lnTo>
                      <a:pt x="426" y="298"/>
                    </a:lnTo>
                    <a:lnTo>
                      <a:pt x="402" y="307"/>
                    </a:lnTo>
                    <a:lnTo>
                      <a:pt x="374" y="314"/>
                    </a:lnTo>
                    <a:lnTo>
                      <a:pt x="337" y="318"/>
                    </a:lnTo>
                    <a:lnTo>
                      <a:pt x="303" y="319"/>
                    </a:lnTo>
                    <a:lnTo>
                      <a:pt x="272" y="318"/>
                    </a:lnTo>
                    <a:lnTo>
                      <a:pt x="243" y="314"/>
                    </a:lnTo>
                    <a:lnTo>
                      <a:pt x="217" y="309"/>
                    </a:lnTo>
                    <a:lnTo>
                      <a:pt x="194" y="303"/>
                    </a:lnTo>
                    <a:lnTo>
                      <a:pt x="173" y="296"/>
                    </a:lnTo>
                    <a:lnTo>
                      <a:pt x="154" y="288"/>
                    </a:lnTo>
                    <a:lnTo>
                      <a:pt x="139" y="280"/>
                    </a:lnTo>
                    <a:lnTo>
                      <a:pt x="127" y="273"/>
                    </a:lnTo>
                    <a:lnTo>
                      <a:pt x="110" y="262"/>
                    </a:lnTo>
                    <a:lnTo>
                      <a:pt x="106" y="259"/>
                    </a:lnTo>
                    <a:lnTo>
                      <a:pt x="105" y="257"/>
                    </a:lnTo>
                    <a:lnTo>
                      <a:pt x="115" y="292"/>
                    </a:lnTo>
                    <a:lnTo>
                      <a:pt x="121" y="325"/>
                    </a:lnTo>
                    <a:lnTo>
                      <a:pt x="125" y="357"/>
                    </a:lnTo>
                    <a:lnTo>
                      <a:pt x="125" y="385"/>
                    </a:lnTo>
                    <a:lnTo>
                      <a:pt x="123" y="412"/>
                    </a:lnTo>
                    <a:lnTo>
                      <a:pt x="119" y="437"/>
                    </a:lnTo>
                    <a:lnTo>
                      <a:pt x="113" y="458"/>
                    </a:lnTo>
                    <a:lnTo>
                      <a:pt x="104" y="477"/>
                    </a:lnTo>
                    <a:lnTo>
                      <a:pt x="95" y="494"/>
                    </a:lnTo>
                    <a:lnTo>
                      <a:pt x="84" y="507"/>
                    </a:lnTo>
                    <a:lnTo>
                      <a:pt x="73" y="519"/>
                    </a:lnTo>
                    <a:lnTo>
                      <a:pt x="51" y="485"/>
                    </a:lnTo>
                    <a:lnTo>
                      <a:pt x="34" y="450"/>
                    </a:lnTo>
                    <a:lnTo>
                      <a:pt x="21" y="413"/>
                    </a:lnTo>
                    <a:lnTo>
                      <a:pt x="10" y="375"/>
                    </a:lnTo>
                    <a:lnTo>
                      <a:pt x="4" y="337"/>
                    </a:lnTo>
                    <a:lnTo>
                      <a:pt x="0" y="297"/>
                    </a:lnTo>
                    <a:lnTo>
                      <a:pt x="0" y="259"/>
                    </a:lnTo>
                    <a:lnTo>
                      <a:pt x="4" y="221"/>
                    </a:lnTo>
                    <a:lnTo>
                      <a:pt x="11" y="184"/>
                    </a:lnTo>
                    <a:lnTo>
                      <a:pt x="21" y="157"/>
                    </a:lnTo>
                    <a:lnTo>
                      <a:pt x="32" y="131"/>
                    </a:lnTo>
                    <a:lnTo>
                      <a:pt x="47" y="107"/>
                    </a:lnTo>
                    <a:lnTo>
                      <a:pt x="63" y="85"/>
                    </a:lnTo>
                    <a:lnTo>
                      <a:pt x="81" y="66"/>
                    </a:lnTo>
                    <a:lnTo>
                      <a:pt x="102" y="48"/>
                    </a:lnTo>
                    <a:lnTo>
                      <a:pt x="125" y="33"/>
                    </a:lnTo>
                    <a:lnTo>
                      <a:pt x="158" y="18"/>
                    </a:lnTo>
                    <a:lnTo>
                      <a:pt x="191" y="8"/>
                    </a:lnTo>
                    <a:lnTo>
                      <a:pt x="225" y="3"/>
                    </a:lnTo>
                    <a:lnTo>
                      <a:pt x="258" y="0"/>
                    </a:lnTo>
                    <a:close/>
                  </a:path>
                </a:pathLst>
              </a:custGeom>
              <a:solidFill>
                <a:srgbClr val="F97D39"/>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3" name="Freeform 19"/>
              <p:cNvSpPr>
                <a:spLocks/>
              </p:cNvSpPr>
              <p:nvPr/>
            </p:nvSpPr>
            <p:spPr bwMode="auto">
              <a:xfrm>
                <a:off x="5108576" y="3871913"/>
                <a:ext cx="174625" cy="104775"/>
              </a:xfrm>
              <a:custGeom>
                <a:avLst/>
                <a:gdLst/>
                <a:ahLst/>
                <a:cxnLst>
                  <a:cxn ang="0">
                    <a:pos x="91" y="0"/>
                  </a:cxn>
                  <a:cxn ang="0">
                    <a:pos x="95" y="4"/>
                  </a:cxn>
                  <a:cxn ang="0">
                    <a:pos x="99" y="8"/>
                  </a:cxn>
                  <a:cxn ang="0">
                    <a:pos x="104" y="14"/>
                  </a:cxn>
                  <a:cxn ang="0">
                    <a:pos x="110" y="20"/>
                  </a:cxn>
                  <a:cxn ang="0">
                    <a:pos x="18" y="66"/>
                  </a:cxn>
                  <a:cxn ang="0">
                    <a:pos x="10" y="53"/>
                  </a:cxn>
                  <a:cxn ang="0">
                    <a:pos x="6" y="41"/>
                  </a:cxn>
                  <a:cxn ang="0">
                    <a:pos x="2" y="31"/>
                  </a:cxn>
                  <a:cxn ang="0">
                    <a:pos x="0" y="22"/>
                  </a:cxn>
                  <a:cxn ang="0">
                    <a:pos x="91" y="0"/>
                  </a:cxn>
                </a:cxnLst>
                <a:rect l="0" t="0" r="r" b="b"/>
                <a:pathLst>
                  <a:path w="110" h="66">
                    <a:moveTo>
                      <a:pt x="91" y="0"/>
                    </a:moveTo>
                    <a:lnTo>
                      <a:pt x="95" y="4"/>
                    </a:lnTo>
                    <a:lnTo>
                      <a:pt x="99" y="8"/>
                    </a:lnTo>
                    <a:lnTo>
                      <a:pt x="104" y="14"/>
                    </a:lnTo>
                    <a:lnTo>
                      <a:pt x="110" y="20"/>
                    </a:lnTo>
                    <a:lnTo>
                      <a:pt x="18" y="66"/>
                    </a:lnTo>
                    <a:lnTo>
                      <a:pt x="10" y="53"/>
                    </a:lnTo>
                    <a:lnTo>
                      <a:pt x="6" y="41"/>
                    </a:lnTo>
                    <a:lnTo>
                      <a:pt x="2" y="31"/>
                    </a:lnTo>
                    <a:lnTo>
                      <a:pt x="0" y="22"/>
                    </a:lnTo>
                    <a:lnTo>
                      <a:pt x="91" y="0"/>
                    </a:lnTo>
                    <a:close/>
                  </a:path>
                </a:pathLst>
              </a:custGeom>
              <a:solidFill>
                <a:srgbClr val="F97D39"/>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4" name="Freeform 20"/>
              <p:cNvSpPr>
                <a:spLocks/>
              </p:cNvSpPr>
              <p:nvPr/>
            </p:nvSpPr>
            <p:spPr bwMode="auto">
              <a:xfrm>
                <a:off x="3752851" y="2814638"/>
                <a:ext cx="963613" cy="1344613"/>
              </a:xfrm>
              <a:custGeom>
                <a:avLst/>
                <a:gdLst/>
                <a:ahLst/>
                <a:cxnLst>
                  <a:cxn ang="0">
                    <a:pos x="219" y="3"/>
                  </a:cxn>
                  <a:cxn ang="0">
                    <a:pos x="257" y="7"/>
                  </a:cxn>
                  <a:cxn ang="0">
                    <a:pos x="356" y="7"/>
                  </a:cxn>
                  <a:cxn ang="0">
                    <a:pos x="383" y="7"/>
                  </a:cxn>
                  <a:cxn ang="0">
                    <a:pos x="393" y="6"/>
                  </a:cxn>
                  <a:cxn ang="0">
                    <a:pos x="411" y="79"/>
                  </a:cxn>
                  <a:cxn ang="0">
                    <a:pos x="433" y="152"/>
                  </a:cxn>
                  <a:cxn ang="0">
                    <a:pos x="471" y="258"/>
                  </a:cxn>
                  <a:cxn ang="0">
                    <a:pos x="498" y="324"/>
                  </a:cxn>
                  <a:cxn ang="0">
                    <a:pos x="524" y="385"/>
                  </a:cxn>
                  <a:cxn ang="0">
                    <a:pos x="549" y="438"/>
                  </a:cxn>
                  <a:cxn ang="0">
                    <a:pos x="571" y="482"/>
                  </a:cxn>
                  <a:cxn ang="0">
                    <a:pos x="588" y="515"/>
                  </a:cxn>
                  <a:cxn ang="0">
                    <a:pos x="599" y="536"/>
                  </a:cxn>
                  <a:cxn ang="0">
                    <a:pos x="607" y="783"/>
                  </a:cxn>
                  <a:cxn ang="0">
                    <a:pos x="275" y="847"/>
                  </a:cxn>
                  <a:cxn ang="0">
                    <a:pos x="281" y="762"/>
                  </a:cxn>
                  <a:cxn ang="0">
                    <a:pos x="282" y="638"/>
                  </a:cxn>
                  <a:cxn ang="0">
                    <a:pos x="280" y="562"/>
                  </a:cxn>
                  <a:cxn ang="0">
                    <a:pos x="277" y="493"/>
                  </a:cxn>
                  <a:cxn ang="0">
                    <a:pos x="272" y="436"/>
                  </a:cxn>
                  <a:cxn ang="0">
                    <a:pos x="268" y="391"/>
                  </a:cxn>
                  <a:cxn ang="0">
                    <a:pos x="265" y="362"/>
                  </a:cxn>
                  <a:cxn ang="0">
                    <a:pos x="263" y="352"/>
                  </a:cxn>
                  <a:cxn ang="0">
                    <a:pos x="252" y="421"/>
                  </a:cxn>
                  <a:cxn ang="0">
                    <a:pos x="241" y="476"/>
                  </a:cxn>
                  <a:cxn ang="0">
                    <a:pos x="229" y="526"/>
                  </a:cxn>
                  <a:cxn ang="0">
                    <a:pos x="211" y="597"/>
                  </a:cxn>
                  <a:cxn ang="0">
                    <a:pos x="203" y="622"/>
                  </a:cxn>
                  <a:cxn ang="0">
                    <a:pos x="195" y="644"/>
                  </a:cxn>
                  <a:cxn ang="0">
                    <a:pos x="185" y="663"/>
                  </a:cxn>
                  <a:cxn ang="0">
                    <a:pos x="174" y="686"/>
                  </a:cxn>
                  <a:cxn ang="0">
                    <a:pos x="151" y="732"/>
                  </a:cxn>
                  <a:cxn ang="0">
                    <a:pos x="130" y="777"/>
                  </a:cxn>
                  <a:cxn ang="0">
                    <a:pos x="0" y="744"/>
                  </a:cxn>
                  <a:cxn ang="0">
                    <a:pos x="19" y="702"/>
                  </a:cxn>
                  <a:cxn ang="0">
                    <a:pos x="56" y="607"/>
                  </a:cxn>
                  <a:cxn ang="0">
                    <a:pos x="73" y="562"/>
                  </a:cxn>
                  <a:cxn ang="0">
                    <a:pos x="87" y="524"/>
                  </a:cxn>
                  <a:cxn ang="0">
                    <a:pos x="97" y="496"/>
                  </a:cxn>
                  <a:cxn ang="0">
                    <a:pos x="100" y="481"/>
                  </a:cxn>
                  <a:cxn ang="0">
                    <a:pos x="124" y="374"/>
                  </a:cxn>
                  <a:cxn ang="0">
                    <a:pos x="148" y="273"/>
                  </a:cxn>
                  <a:cxn ang="0">
                    <a:pos x="163" y="183"/>
                  </a:cxn>
                  <a:cxn ang="0">
                    <a:pos x="176" y="115"/>
                  </a:cxn>
                  <a:cxn ang="0">
                    <a:pos x="187" y="66"/>
                  </a:cxn>
                  <a:cxn ang="0">
                    <a:pos x="195" y="31"/>
                  </a:cxn>
                  <a:cxn ang="0">
                    <a:pos x="201" y="11"/>
                  </a:cxn>
                  <a:cxn ang="0">
                    <a:pos x="204" y="1"/>
                  </a:cxn>
                </a:cxnLst>
                <a:rect l="0" t="0" r="r" b="b"/>
                <a:pathLst>
                  <a:path w="607" h="847">
                    <a:moveTo>
                      <a:pt x="204" y="0"/>
                    </a:moveTo>
                    <a:lnTo>
                      <a:pt x="219" y="3"/>
                    </a:lnTo>
                    <a:lnTo>
                      <a:pt x="237" y="5"/>
                    </a:lnTo>
                    <a:lnTo>
                      <a:pt x="257" y="7"/>
                    </a:lnTo>
                    <a:lnTo>
                      <a:pt x="278" y="7"/>
                    </a:lnTo>
                    <a:lnTo>
                      <a:pt x="356" y="7"/>
                    </a:lnTo>
                    <a:lnTo>
                      <a:pt x="371" y="7"/>
                    </a:lnTo>
                    <a:lnTo>
                      <a:pt x="383" y="7"/>
                    </a:lnTo>
                    <a:lnTo>
                      <a:pt x="391" y="6"/>
                    </a:lnTo>
                    <a:lnTo>
                      <a:pt x="393" y="6"/>
                    </a:lnTo>
                    <a:lnTo>
                      <a:pt x="401" y="42"/>
                    </a:lnTo>
                    <a:lnTo>
                      <a:pt x="411" y="79"/>
                    </a:lnTo>
                    <a:lnTo>
                      <a:pt x="422" y="115"/>
                    </a:lnTo>
                    <a:lnTo>
                      <a:pt x="433" y="152"/>
                    </a:lnTo>
                    <a:lnTo>
                      <a:pt x="458" y="223"/>
                    </a:lnTo>
                    <a:lnTo>
                      <a:pt x="471" y="258"/>
                    </a:lnTo>
                    <a:lnTo>
                      <a:pt x="485" y="292"/>
                    </a:lnTo>
                    <a:lnTo>
                      <a:pt x="498" y="324"/>
                    </a:lnTo>
                    <a:lnTo>
                      <a:pt x="512" y="355"/>
                    </a:lnTo>
                    <a:lnTo>
                      <a:pt x="524" y="385"/>
                    </a:lnTo>
                    <a:lnTo>
                      <a:pt x="537" y="412"/>
                    </a:lnTo>
                    <a:lnTo>
                      <a:pt x="549" y="438"/>
                    </a:lnTo>
                    <a:lnTo>
                      <a:pt x="560" y="461"/>
                    </a:lnTo>
                    <a:lnTo>
                      <a:pt x="571" y="482"/>
                    </a:lnTo>
                    <a:lnTo>
                      <a:pt x="580" y="500"/>
                    </a:lnTo>
                    <a:lnTo>
                      <a:pt x="588" y="515"/>
                    </a:lnTo>
                    <a:lnTo>
                      <a:pt x="594" y="528"/>
                    </a:lnTo>
                    <a:lnTo>
                      <a:pt x="599" y="536"/>
                    </a:lnTo>
                    <a:lnTo>
                      <a:pt x="603" y="544"/>
                    </a:lnTo>
                    <a:lnTo>
                      <a:pt x="607" y="783"/>
                    </a:lnTo>
                    <a:lnTo>
                      <a:pt x="576" y="843"/>
                    </a:lnTo>
                    <a:lnTo>
                      <a:pt x="275" y="847"/>
                    </a:lnTo>
                    <a:lnTo>
                      <a:pt x="278" y="805"/>
                    </a:lnTo>
                    <a:lnTo>
                      <a:pt x="281" y="762"/>
                    </a:lnTo>
                    <a:lnTo>
                      <a:pt x="282" y="720"/>
                    </a:lnTo>
                    <a:lnTo>
                      <a:pt x="282" y="638"/>
                    </a:lnTo>
                    <a:lnTo>
                      <a:pt x="282" y="599"/>
                    </a:lnTo>
                    <a:lnTo>
                      <a:pt x="280" y="562"/>
                    </a:lnTo>
                    <a:lnTo>
                      <a:pt x="278" y="526"/>
                    </a:lnTo>
                    <a:lnTo>
                      <a:pt x="277" y="493"/>
                    </a:lnTo>
                    <a:lnTo>
                      <a:pt x="274" y="462"/>
                    </a:lnTo>
                    <a:lnTo>
                      <a:pt x="272" y="436"/>
                    </a:lnTo>
                    <a:lnTo>
                      <a:pt x="270" y="411"/>
                    </a:lnTo>
                    <a:lnTo>
                      <a:pt x="268" y="391"/>
                    </a:lnTo>
                    <a:lnTo>
                      <a:pt x="266" y="374"/>
                    </a:lnTo>
                    <a:lnTo>
                      <a:pt x="265" y="362"/>
                    </a:lnTo>
                    <a:lnTo>
                      <a:pt x="263" y="355"/>
                    </a:lnTo>
                    <a:lnTo>
                      <a:pt x="263" y="352"/>
                    </a:lnTo>
                    <a:lnTo>
                      <a:pt x="258" y="388"/>
                    </a:lnTo>
                    <a:lnTo>
                      <a:pt x="252" y="421"/>
                    </a:lnTo>
                    <a:lnTo>
                      <a:pt x="246" y="449"/>
                    </a:lnTo>
                    <a:lnTo>
                      <a:pt x="241" y="476"/>
                    </a:lnTo>
                    <a:lnTo>
                      <a:pt x="235" y="501"/>
                    </a:lnTo>
                    <a:lnTo>
                      <a:pt x="229" y="526"/>
                    </a:lnTo>
                    <a:lnTo>
                      <a:pt x="222" y="553"/>
                    </a:lnTo>
                    <a:lnTo>
                      <a:pt x="211" y="597"/>
                    </a:lnTo>
                    <a:lnTo>
                      <a:pt x="207" y="610"/>
                    </a:lnTo>
                    <a:lnTo>
                      <a:pt x="203" y="622"/>
                    </a:lnTo>
                    <a:lnTo>
                      <a:pt x="199" y="633"/>
                    </a:lnTo>
                    <a:lnTo>
                      <a:pt x="195" y="644"/>
                    </a:lnTo>
                    <a:lnTo>
                      <a:pt x="190" y="653"/>
                    </a:lnTo>
                    <a:lnTo>
                      <a:pt x="185" y="663"/>
                    </a:lnTo>
                    <a:lnTo>
                      <a:pt x="180" y="674"/>
                    </a:lnTo>
                    <a:lnTo>
                      <a:pt x="174" y="686"/>
                    </a:lnTo>
                    <a:lnTo>
                      <a:pt x="167" y="699"/>
                    </a:lnTo>
                    <a:lnTo>
                      <a:pt x="151" y="732"/>
                    </a:lnTo>
                    <a:lnTo>
                      <a:pt x="141" y="753"/>
                    </a:lnTo>
                    <a:lnTo>
                      <a:pt x="130" y="777"/>
                    </a:lnTo>
                    <a:lnTo>
                      <a:pt x="118" y="804"/>
                    </a:lnTo>
                    <a:lnTo>
                      <a:pt x="0" y="744"/>
                    </a:lnTo>
                    <a:lnTo>
                      <a:pt x="10" y="724"/>
                    </a:lnTo>
                    <a:lnTo>
                      <a:pt x="19" y="702"/>
                    </a:lnTo>
                    <a:lnTo>
                      <a:pt x="48" y="631"/>
                    </a:lnTo>
                    <a:lnTo>
                      <a:pt x="56" y="607"/>
                    </a:lnTo>
                    <a:lnTo>
                      <a:pt x="65" y="584"/>
                    </a:lnTo>
                    <a:lnTo>
                      <a:pt x="73" y="562"/>
                    </a:lnTo>
                    <a:lnTo>
                      <a:pt x="80" y="542"/>
                    </a:lnTo>
                    <a:lnTo>
                      <a:pt x="87" y="524"/>
                    </a:lnTo>
                    <a:lnTo>
                      <a:pt x="92" y="508"/>
                    </a:lnTo>
                    <a:lnTo>
                      <a:pt x="97" y="496"/>
                    </a:lnTo>
                    <a:lnTo>
                      <a:pt x="99" y="486"/>
                    </a:lnTo>
                    <a:lnTo>
                      <a:pt x="100" y="481"/>
                    </a:lnTo>
                    <a:lnTo>
                      <a:pt x="111" y="427"/>
                    </a:lnTo>
                    <a:lnTo>
                      <a:pt x="124" y="374"/>
                    </a:lnTo>
                    <a:lnTo>
                      <a:pt x="136" y="323"/>
                    </a:lnTo>
                    <a:lnTo>
                      <a:pt x="148" y="273"/>
                    </a:lnTo>
                    <a:lnTo>
                      <a:pt x="156" y="225"/>
                    </a:lnTo>
                    <a:lnTo>
                      <a:pt x="163" y="183"/>
                    </a:lnTo>
                    <a:lnTo>
                      <a:pt x="170" y="147"/>
                    </a:lnTo>
                    <a:lnTo>
                      <a:pt x="176" y="115"/>
                    </a:lnTo>
                    <a:lnTo>
                      <a:pt x="182" y="88"/>
                    </a:lnTo>
                    <a:lnTo>
                      <a:pt x="187" y="66"/>
                    </a:lnTo>
                    <a:lnTo>
                      <a:pt x="191" y="46"/>
                    </a:lnTo>
                    <a:lnTo>
                      <a:pt x="195" y="31"/>
                    </a:lnTo>
                    <a:lnTo>
                      <a:pt x="198" y="19"/>
                    </a:lnTo>
                    <a:lnTo>
                      <a:pt x="201" y="11"/>
                    </a:lnTo>
                    <a:lnTo>
                      <a:pt x="203" y="5"/>
                    </a:lnTo>
                    <a:lnTo>
                      <a:pt x="204" y="1"/>
                    </a:lnTo>
                    <a:lnTo>
                      <a:pt x="204" y="0"/>
                    </a:lnTo>
                    <a:close/>
                  </a:path>
                </a:pathLst>
              </a:custGeom>
              <a:gradFill flip="none" rotWithShape="1">
                <a:gsLst>
                  <a:gs pos="0">
                    <a:schemeClr val="tx1">
                      <a:lumMod val="75000"/>
                      <a:lumOff val="25000"/>
                      <a:shade val="30000"/>
                      <a:satMod val="115000"/>
                    </a:schemeClr>
                  </a:gs>
                  <a:gs pos="50000">
                    <a:schemeClr val="tx1">
                      <a:lumMod val="75000"/>
                      <a:lumOff val="25000"/>
                      <a:shade val="67500"/>
                      <a:satMod val="115000"/>
                    </a:schemeClr>
                  </a:gs>
                  <a:gs pos="100000">
                    <a:schemeClr val="tx1">
                      <a:lumMod val="75000"/>
                      <a:lumOff val="25000"/>
                      <a:shade val="100000"/>
                      <a:satMod val="115000"/>
                    </a:schemeClr>
                  </a:gs>
                </a:gsLst>
                <a:lin ang="16200000" scaled="1"/>
                <a:tileRect/>
              </a:gra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5" name="Freeform 21"/>
              <p:cNvSpPr>
                <a:spLocks/>
              </p:cNvSpPr>
              <p:nvPr/>
            </p:nvSpPr>
            <p:spPr bwMode="auto">
              <a:xfrm>
                <a:off x="4365626" y="3230563"/>
                <a:ext cx="344488" cy="900113"/>
              </a:xfrm>
              <a:custGeom>
                <a:avLst/>
                <a:gdLst/>
                <a:ahLst/>
                <a:cxnLst>
                  <a:cxn ang="0">
                    <a:pos x="0" y="0"/>
                  </a:cxn>
                  <a:cxn ang="0">
                    <a:pos x="210" y="295"/>
                  </a:cxn>
                  <a:cxn ang="0">
                    <a:pos x="207" y="487"/>
                  </a:cxn>
                  <a:cxn ang="0">
                    <a:pos x="217" y="525"/>
                  </a:cxn>
                  <a:cxn ang="0">
                    <a:pos x="197" y="567"/>
                  </a:cxn>
                  <a:cxn ang="0">
                    <a:pos x="192" y="522"/>
                  </a:cxn>
                  <a:cxn ang="0">
                    <a:pos x="196" y="322"/>
                  </a:cxn>
                  <a:cxn ang="0">
                    <a:pos x="195" y="321"/>
                  </a:cxn>
                  <a:cxn ang="0">
                    <a:pos x="192" y="316"/>
                  </a:cxn>
                  <a:cxn ang="0">
                    <a:pos x="186" y="308"/>
                  </a:cxn>
                  <a:cxn ang="0">
                    <a:pos x="179" y="298"/>
                  </a:cxn>
                  <a:cxn ang="0">
                    <a:pos x="171" y="285"/>
                  </a:cxn>
                  <a:cxn ang="0">
                    <a:pos x="161" y="270"/>
                  </a:cxn>
                  <a:cxn ang="0">
                    <a:pos x="150" y="252"/>
                  </a:cxn>
                  <a:cxn ang="0">
                    <a:pos x="138" y="234"/>
                  </a:cxn>
                  <a:cxn ang="0">
                    <a:pos x="126" y="213"/>
                  </a:cxn>
                  <a:cxn ang="0">
                    <a:pos x="111" y="192"/>
                  </a:cxn>
                  <a:cxn ang="0">
                    <a:pos x="97" y="169"/>
                  </a:cxn>
                  <a:cxn ang="0">
                    <a:pos x="83" y="145"/>
                  </a:cxn>
                  <a:cxn ang="0">
                    <a:pos x="69" y="121"/>
                  </a:cxn>
                  <a:cxn ang="0">
                    <a:pos x="54" y="97"/>
                  </a:cxn>
                  <a:cxn ang="0">
                    <a:pos x="40" y="72"/>
                  </a:cxn>
                  <a:cxn ang="0">
                    <a:pos x="13" y="23"/>
                  </a:cxn>
                  <a:cxn ang="0">
                    <a:pos x="0" y="0"/>
                  </a:cxn>
                </a:cxnLst>
                <a:rect l="0" t="0" r="r" b="b"/>
                <a:pathLst>
                  <a:path w="217" h="567">
                    <a:moveTo>
                      <a:pt x="0" y="0"/>
                    </a:moveTo>
                    <a:lnTo>
                      <a:pt x="210" y="295"/>
                    </a:lnTo>
                    <a:lnTo>
                      <a:pt x="207" y="487"/>
                    </a:lnTo>
                    <a:lnTo>
                      <a:pt x="217" y="525"/>
                    </a:lnTo>
                    <a:lnTo>
                      <a:pt x="197" y="567"/>
                    </a:lnTo>
                    <a:lnTo>
                      <a:pt x="192" y="522"/>
                    </a:lnTo>
                    <a:lnTo>
                      <a:pt x="196" y="322"/>
                    </a:lnTo>
                    <a:lnTo>
                      <a:pt x="195" y="321"/>
                    </a:lnTo>
                    <a:lnTo>
                      <a:pt x="192" y="316"/>
                    </a:lnTo>
                    <a:lnTo>
                      <a:pt x="186" y="308"/>
                    </a:lnTo>
                    <a:lnTo>
                      <a:pt x="179" y="298"/>
                    </a:lnTo>
                    <a:lnTo>
                      <a:pt x="171" y="285"/>
                    </a:lnTo>
                    <a:lnTo>
                      <a:pt x="161" y="270"/>
                    </a:lnTo>
                    <a:lnTo>
                      <a:pt x="150" y="252"/>
                    </a:lnTo>
                    <a:lnTo>
                      <a:pt x="138" y="234"/>
                    </a:lnTo>
                    <a:lnTo>
                      <a:pt x="126" y="213"/>
                    </a:lnTo>
                    <a:lnTo>
                      <a:pt x="111" y="192"/>
                    </a:lnTo>
                    <a:lnTo>
                      <a:pt x="97" y="169"/>
                    </a:lnTo>
                    <a:lnTo>
                      <a:pt x="83" y="145"/>
                    </a:lnTo>
                    <a:lnTo>
                      <a:pt x="69" y="121"/>
                    </a:lnTo>
                    <a:lnTo>
                      <a:pt x="54" y="97"/>
                    </a:lnTo>
                    <a:lnTo>
                      <a:pt x="40" y="72"/>
                    </a:lnTo>
                    <a:lnTo>
                      <a:pt x="13" y="23"/>
                    </a:lnTo>
                    <a:lnTo>
                      <a:pt x="0" y="0"/>
                    </a:lnTo>
                    <a:close/>
                  </a:path>
                </a:pathLst>
              </a:custGeom>
              <a:solidFill>
                <a:schemeClr val="tx1">
                  <a:lumMod val="95000"/>
                  <a:lumOff val="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6" name="Freeform 22"/>
              <p:cNvSpPr>
                <a:spLocks/>
              </p:cNvSpPr>
              <p:nvPr/>
            </p:nvSpPr>
            <p:spPr bwMode="auto">
              <a:xfrm>
                <a:off x="4683126" y="2754313"/>
                <a:ext cx="612775" cy="1397000"/>
              </a:xfrm>
              <a:custGeom>
                <a:avLst/>
                <a:gdLst/>
                <a:ahLst/>
                <a:cxnLst>
                  <a:cxn ang="0">
                    <a:pos x="159" y="2"/>
                  </a:cxn>
                  <a:cxn ang="0">
                    <a:pos x="163" y="20"/>
                  </a:cxn>
                  <a:cxn ang="0">
                    <a:pos x="170" y="53"/>
                  </a:cxn>
                  <a:cxn ang="0">
                    <a:pos x="178" y="97"/>
                  </a:cxn>
                  <a:cxn ang="0">
                    <a:pos x="189" y="149"/>
                  </a:cxn>
                  <a:cxn ang="0">
                    <a:pos x="211" y="252"/>
                  </a:cxn>
                  <a:cxn ang="0">
                    <a:pos x="230" y="337"/>
                  </a:cxn>
                  <a:cxn ang="0">
                    <a:pos x="249" y="408"/>
                  </a:cxn>
                  <a:cxn ang="0">
                    <a:pos x="265" y="452"/>
                  </a:cxn>
                  <a:cxn ang="0">
                    <a:pos x="278" y="482"/>
                  </a:cxn>
                  <a:cxn ang="0">
                    <a:pos x="294" y="518"/>
                  </a:cxn>
                  <a:cxn ang="0">
                    <a:pos x="322" y="578"/>
                  </a:cxn>
                  <a:cxn ang="0">
                    <a:pos x="351" y="636"/>
                  </a:cxn>
                  <a:cxn ang="0">
                    <a:pos x="367" y="669"/>
                  </a:cxn>
                  <a:cxn ang="0">
                    <a:pos x="378" y="693"/>
                  </a:cxn>
                  <a:cxn ang="0">
                    <a:pos x="385" y="708"/>
                  </a:cxn>
                  <a:cxn ang="0">
                    <a:pos x="273" y="767"/>
                  </a:cxn>
                  <a:cxn ang="0">
                    <a:pos x="269" y="759"/>
                  </a:cxn>
                  <a:cxn ang="0">
                    <a:pos x="259" y="740"/>
                  </a:cxn>
                  <a:cxn ang="0">
                    <a:pos x="244" y="711"/>
                  </a:cxn>
                  <a:cxn ang="0">
                    <a:pos x="226" y="674"/>
                  </a:cxn>
                  <a:cxn ang="0">
                    <a:pos x="196" y="611"/>
                  </a:cxn>
                  <a:cxn ang="0">
                    <a:pos x="176" y="567"/>
                  </a:cxn>
                  <a:cxn ang="0">
                    <a:pos x="159" y="525"/>
                  </a:cxn>
                  <a:cxn ang="0">
                    <a:pos x="145" y="487"/>
                  </a:cxn>
                  <a:cxn ang="0">
                    <a:pos x="137" y="456"/>
                  </a:cxn>
                  <a:cxn ang="0">
                    <a:pos x="138" y="466"/>
                  </a:cxn>
                  <a:cxn ang="0">
                    <a:pos x="141" y="491"/>
                  </a:cxn>
                  <a:cxn ang="0">
                    <a:pos x="145" y="528"/>
                  </a:cxn>
                  <a:cxn ang="0">
                    <a:pos x="149" y="575"/>
                  </a:cxn>
                  <a:cxn ang="0">
                    <a:pos x="156" y="654"/>
                  </a:cxn>
                  <a:cxn ang="0">
                    <a:pos x="159" y="708"/>
                  </a:cxn>
                  <a:cxn ang="0">
                    <a:pos x="160" y="803"/>
                  </a:cxn>
                  <a:cxn ang="0">
                    <a:pos x="159" y="839"/>
                  </a:cxn>
                  <a:cxn ang="0">
                    <a:pos x="158" y="865"/>
                  </a:cxn>
                  <a:cxn ang="0">
                    <a:pos x="16" y="880"/>
                  </a:cxn>
                  <a:cxn ang="0">
                    <a:pos x="6" y="606"/>
                  </a:cxn>
                  <a:cxn ang="0">
                    <a:pos x="9" y="602"/>
                  </a:cxn>
                  <a:cxn ang="0">
                    <a:pos x="16" y="589"/>
                  </a:cxn>
                  <a:cxn ang="0">
                    <a:pos x="27" y="567"/>
                  </a:cxn>
                  <a:cxn ang="0">
                    <a:pos x="40" y="534"/>
                  </a:cxn>
                  <a:cxn ang="0">
                    <a:pos x="53" y="491"/>
                  </a:cxn>
                  <a:cxn ang="0">
                    <a:pos x="66" y="435"/>
                  </a:cxn>
                  <a:cxn ang="0">
                    <a:pos x="76" y="367"/>
                  </a:cxn>
                  <a:cxn ang="0">
                    <a:pos x="81" y="285"/>
                  </a:cxn>
                  <a:cxn ang="0">
                    <a:pos x="83" y="189"/>
                  </a:cxn>
                  <a:cxn ang="0">
                    <a:pos x="77" y="78"/>
                  </a:cxn>
                  <a:cxn ang="0">
                    <a:pos x="158" y="0"/>
                  </a:cxn>
                </a:cxnLst>
                <a:rect l="0" t="0" r="r" b="b"/>
                <a:pathLst>
                  <a:path w="386" h="880">
                    <a:moveTo>
                      <a:pt x="158" y="0"/>
                    </a:moveTo>
                    <a:lnTo>
                      <a:pt x="159" y="2"/>
                    </a:lnTo>
                    <a:lnTo>
                      <a:pt x="160" y="9"/>
                    </a:lnTo>
                    <a:lnTo>
                      <a:pt x="163" y="20"/>
                    </a:lnTo>
                    <a:lnTo>
                      <a:pt x="166" y="35"/>
                    </a:lnTo>
                    <a:lnTo>
                      <a:pt x="170" y="53"/>
                    </a:lnTo>
                    <a:lnTo>
                      <a:pt x="174" y="75"/>
                    </a:lnTo>
                    <a:lnTo>
                      <a:pt x="178" y="97"/>
                    </a:lnTo>
                    <a:lnTo>
                      <a:pt x="184" y="123"/>
                    </a:lnTo>
                    <a:lnTo>
                      <a:pt x="189" y="149"/>
                    </a:lnTo>
                    <a:lnTo>
                      <a:pt x="200" y="204"/>
                    </a:lnTo>
                    <a:lnTo>
                      <a:pt x="211" y="252"/>
                    </a:lnTo>
                    <a:lnTo>
                      <a:pt x="220" y="297"/>
                    </a:lnTo>
                    <a:lnTo>
                      <a:pt x="230" y="337"/>
                    </a:lnTo>
                    <a:lnTo>
                      <a:pt x="239" y="374"/>
                    </a:lnTo>
                    <a:lnTo>
                      <a:pt x="249" y="408"/>
                    </a:lnTo>
                    <a:lnTo>
                      <a:pt x="260" y="440"/>
                    </a:lnTo>
                    <a:lnTo>
                      <a:pt x="265" y="452"/>
                    </a:lnTo>
                    <a:lnTo>
                      <a:pt x="270" y="466"/>
                    </a:lnTo>
                    <a:lnTo>
                      <a:pt x="278" y="482"/>
                    </a:lnTo>
                    <a:lnTo>
                      <a:pt x="285" y="499"/>
                    </a:lnTo>
                    <a:lnTo>
                      <a:pt x="294" y="518"/>
                    </a:lnTo>
                    <a:lnTo>
                      <a:pt x="304" y="537"/>
                    </a:lnTo>
                    <a:lnTo>
                      <a:pt x="322" y="578"/>
                    </a:lnTo>
                    <a:lnTo>
                      <a:pt x="341" y="618"/>
                    </a:lnTo>
                    <a:lnTo>
                      <a:pt x="351" y="636"/>
                    </a:lnTo>
                    <a:lnTo>
                      <a:pt x="359" y="653"/>
                    </a:lnTo>
                    <a:lnTo>
                      <a:pt x="367" y="669"/>
                    </a:lnTo>
                    <a:lnTo>
                      <a:pt x="373" y="682"/>
                    </a:lnTo>
                    <a:lnTo>
                      <a:pt x="378" y="693"/>
                    </a:lnTo>
                    <a:lnTo>
                      <a:pt x="383" y="702"/>
                    </a:lnTo>
                    <a:lnTo>
                      <a:pt x="385" y="708"/>
                    </a:lnTo>
                    <a:lnTo>
                      <a:pt x="386" y="709"/>
                    </a:lnTo>
                    <a:lnTo>
                      <a:pt x="273" y="767"/>
                    </a:lnTo>
                    <a:lnTo>
                      <a:pt x="272" y="765"/>
                    </a:lnTo>
                    <a:lnTo>
                      <a:pt x="269" y="759"/>
                    </a:lnTo>
                    <a:lnTo>
                      <a:pt x="265" y="751"/>
                    </a:lnTo>
                    <a:lnTo>
                      <a:pt x="259" y="740"/>
                    </a:lnTo>
                    <a:lnTo>
                      <a:pt x="252" y="726"/>
                    </a:lnTo>
                    <a:lnTo>
                      <a:pt x="244" y="711"/>
                    </a:lnTo>
                    <a:lnTo>
                      <a:pt x="235" y="693"/>
                    </a:lnTo>
                    <a:lnTo>
                      <a:pt x="226" y="674"/>
                    </a:lnTo>
                    <a:lnTo>
                      <a:pt x="216" y="653"/>
                    </a:lnTo>
                    <a:lnTo>
                      <a:pt x="196" y="611"/>
                    </a:lnTo>
                    <a:lnTo>
                      <a:pt x="186" y="589"/>
                    </a:lnTo>
                    <a:lnTo>
                      <a:pt x="176" y="567"/>
                    </a:lnTo>
                    <a:lnTo>
                      <a:pt x="167" y="545"/>
                    </a:lnTo>
                    <a:lnTo>
                      <a:pt x="159" y="525"/>
                    </a:lnTo>
                    <a:lnTo>
                      <a:pt x="152" y="505"/>
                    </a:lnTo>
                    <a:lnTo>
                      <a:pt x="145" y="487"/>
                    </a:lnTo>
                    <a:lnTo>
                      <a:pt x="141" y="471"/>
                    </a:lnTo>
                    <a:lnTo>
                      <a:pt x="137" y="456"/>
                    </a:lnTo>
                    <a:lnTo>
                      <a:pt x="137" y="459"/>
                    </a:lnTo>
                    <a:lnTo>
                      <a:pt x="138" y="466"/>
                    </a:lnTo>
                    <a:lnTo>
                      <a:pt x="140" y="476"/>
                    </a:lnTo>
                    <a:lnTo>
                      <a:pt x="141" y="491"/>
                    </a:lnTo>
                    <a:lnTo>
                      <a:pt x="143" y="508"/>
                    </a:lnTo>
                    <a:lnTo>
                      <a:pt x="145" y="528"/>
                    </a:lnTo>
                    <a:lnTo>
                      <a:pt x="147" y="551"/>
                    </a:lnTo>
                    <a:lnTo>
                      <a:pt x="149" y="575"/>
                    </a:lnTo>
                    <a:lnTo>
                      <a:pt x="152" y="600"/>
                    </a:lnTo>
                    <a:lnTo>
                      <a:pt x="156" y="654"/>
                    </a:lnTo>
                    <a:lnTo>
                      <a:pt x="158" y="682"/>
                    </a:lnTo>
                    <a:lnTo>
                      <a:pt x="159" y="708"/>
                    </a:lnTo>
                    <a:lnTo>
                      <a:pt x="160" y="725"/>
                    </a:lnTo>
                    <a:lnTo>
                      <a:pt x="160" y="803"/>
                    </a:lnTo>
                    <a:lnTo>
                      <a:pt x="159" y="822"/>
                    </a:lnTo>
                    <a:lnTo>
                      <a:pt x="159" y="839"/>
                    </a:lnTo>
                    <a:lnTo>
                      <a:pt x="159" y="854"/>
                    </a:lnTo>
                    <a:lnTo>
                      <a:pt x="158" y="865"/>
                    </a:lnTo>
                    <a:lnTo>
                      <a:pt x="158" y="875"/>
                    </a:lnTo>
                    <a:lnTo>
                      <a:pt x="16" y="880"/>
                    </a:lnTo>
                    <a:lnTo>
                      <a:pt x="0" y="814"/>
                    </a:lnTo>
                    <a:lnTo>
                      <a:pt x="6" y="606"/>
                    </a:lnTo>
                    <a:lnTo>
                      <a:pt x="7" y="605"/>
                    </a:lnTo>
                    <a:lnTo>
                      <a:pt x="9" y="602"/>
                    </a:lnTo>
                    <a:lnTo>
                      <a:pt x="12" y="596"/>
                    </a:lnTo>
                    <a:lnTo>
                      <a:pt x="16" y="589"/>
                    </a:lnTo>
                    <a:lnTo>
                      <a:pt x="22" y="579"/>
                    </a:lnTo>
                    <a:lnTo>
                      <a:pt x="27" y="567"/>
                    </a:lnTo>
                    <a:lnTo>
                      <a:pt x="33" y="552"/>
                    </a:lnTo>
                    <a:lnTo>
                      <a:pt x="40" y="534"/>
                    </a:lnTo>
                    <a:lnTo>
                      <a:pt x="47" y="514"/>
                    </a:lnTo>
                    <a:lnTo>
                      <a:pt x="53" y="491"/>
                    </a:lnTo>
                    <a:lnTo>
                      <a:pt x="59" y="464"/>
                    </a:lnTo>
                    <a:lnTo>
                      <a:pt x="66" y="435"/>
                    </a:lnTo>
                    <a:lnTo>
                      <a:pt x="71" y="403"/>
                    </a:lnTo>
                    <a:lnTo>
                      <a:pt x="76" y="367"/>
                    </a:lnTo>
                    <a:lnTo>
                      <a:pt x="79" y="328"/>
                    </a:lnTo>
                    <a:lnTo>
                      <a:pt x="81" y="285"/>
                    </a:lnTo>
                    <a:lnTo>
                      <a:pt x="83" y="239"/>
                    </a:lnTo>
                    <a:lnTo>
                      <a:pt x="83" y="189"/>
                    </a:lnTo>
                    <a:lnTo>
                      <a:pt x="81" y="135"/>
                    </a:lnTo>
                    <a:lnTo>
                      <a:pt x="77" y="78"/>
                    </a:lnTo>
                    <a:lnTo>
                      <a:pt x="71" y="16"/>
                    </a:lnTo>
                    <a:lnTo>
                      <a:pt x="158" y="0"/>
                    </a:lnTo>
                    <a:close/>
                  </a:path>
                </a:pathLst>
              </a:custGeom>
              <a:gradFill flip="none" rotWithShape="1">
                <a:gsLst>
                  <a:gs pos="0">
                    <a:schemeClr val="tx1">
                      <a:lumMod val="75000"/>
                      <a:lumOff val="25000"/>
                      <a:shade val="30000"/>
                      <a:satMod val="115000"/>
                    </a:schemeClr>
                  </a:gs>
                  <a:gs pos="50000">
                    <a:schemeClr val="tx1">
                      <a:lumMod val="75000"/>
                      <a:lumOff val="25000"/>
                      <a:shade val="67500"/>
                      <a:satMod val="115000"/>
                    </a:schemeClr>
                  </a:gs>
                  <a:gs pos="100000">
                    <a:schemeClr val="tx1">
                      <a:lumMod val="75000"/>
                      <a:lumOff val="25000"/>
                      <a:shade val="100000"/>
                      <a:satMod val="115000"/>
                    </a:schemeClr>
                  </a:gs>
                </a:gsLst>
                <a:lin ang="16200000" scaled="1"/>
                <a:tileRect/>
              </a:gra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7" name="Freeform 23"/>
              <p:cNvSpPr>
                <a:spLocks/>
              </p:cNvSpPr>
              <p:nvPr/>
            </p:nvSpPr>
            <p:spPr bwMode="auto">
              <a:xfrm>
                <a:off x="4675188" y="2763838"/>
                <a:ext cx="246063" cy="952500"/>
              </a:xfrm>
              <a:custGeom>
                <a:avLst/>
                <a:gdLst/>
                <a:ahLst/>
                <a:cxnLst>
                  <a:cxn ang="0">
                    <a:pos x="146" y="0"/>
                  </a:cxn>
                  <a:cxn ang="0">
                    <a:pos x="155" y="168"/>
                  </a:cxn>
                  <a:cxn ang="0">
                    <a:pos x="115" y="188"/>
                  </a:cxn>
                  <a:cxn ang="0">
                    <a:pos x="148" y="196"/>
                  </a:cxn>
                  <a:cxn ang="0">
                    <a:pos x="147" y="198"/>
                  </a:cxn>
                  <a:cxn ang="0">
                    <a:pos x="146" y="206"/>
                  </a:cxn>
                  <a:cxn ang="0">
                    <a:pos x="144" y="217"/>
                  </a:cxn>
                  <a:cxn ang="0">
                    <a:pos x="140" y="232"/>
                  </a:cxn>
                  <a:cxn ang="0">
                    <a:pos x="136" y="251"/>
                  </a:cxn>
                  <a:cxn ang="0">
                    <a:pos x="131" y="272"/>
                  </a:cxn>
                  <a:cxn ang="0">
                    <a:pos x="125" y="296"/>
                  </a:cxn>
                  <a:cxn ang="0">
                    <a:pos x="119" y="323"/>
                  </a:cxn>
                  <a:cxn ang="0">
                    <a:pos x="111" y="350"/>
                  </a:cxn>
                  <a:cxn ang="0">
                    <a:pos x="103" y="379"/>
                  </a:cxn>
                  <a:cxn ang="0">
                    <a:pos x="84" y="439"/>
                  </a:cxn>
                  <a:cxn ang="0">
                    <a:pos x="73" y="468"/>
                  </a:cxn>
                  <a:cxn ang="0">
                    <a:pos x="62" y="498"/>
                  </a:cxn>
                  <a:cxn ang="0">
                    <a:pos x="50" y="526"/>
                  </a:cxn>
                  <a:cxn ang="0">
                    <a:pos x="38" y="553"/>
                  </a:cxn>
                  <a:cxn ang="0">
                    <a:pos x="24" y="577"/>
                  </a:cxn>
                  <a:cxn ang="0">
                    <a:pos x="11" y="600"/>
                  </a:cxn>
                  <a:cxn ang="0">
                    <a:pos x="0" y="555"/>
                  </a:cxn>
                  <a:cxn ang="0">
                    <a:pos x="1" y="553"/>
                  </a:cxn>
                  <a:cxn ang="0">
                    <a:pos x="3" y="546"/>
                  </a:cxn>
                  <a:cxn ang="0">
                    <a:pos x="6" y="537"/>
                  </a:cxn>
                  <a:cxn ang="0">
                    <a:pos x="11" y="524"/>
                  </a:cxn>
                  <a:cxn ang="0">
                    <a:pos x="16" y="506"/>
                  </a:cxn>
                  <a:cxn ang="0">
                    <a:pos x="21" y="487"/>
                  </a:cxn>
                  <a:cxn ang="0">
                    <a:pos x="27" y="465"/>
                  </a:cxn>
                  <a:cxn ang="0">
                    <a:pos x="34" y="439"/>
                  </a:cxn>
                  <a:cxn ang="0">
                    <a:pos x="40" y="412"/>
                  </a:cxn>
                  <a:cxn ang="0">
                    <a:pos x="46" y="383"/>
                  </a:cxn>
                  <a:cxn ang="0">
                    <a:pos x="51" y="352"/>
                  </a:cxn>
                  <a:cxn ang="0">
                    <a:pos x="55" y="320"/>
                  </a:cxn>
                  <a:cxn ang="0">
                    <a:pos x="59" y="287"/>
                  </a:cxn>
                  <a:cxn ang="0">
                    <a:pos x="62" y="242"/>
                  </a:cxn>
                  <a:cxn ang="0">
                    <a:pos x="64" y="201"/>
                  </a:cxn>
                  <a:cxn ang="0">
                    <a:pos x="65" y="163"/>
                  </a:cxn>
                  <a:cxn ang="0">
                    <a:pos x="65" y="129"/>
                  </a:cxn>
                  <a:cxn ang="0">
                    <a:pos x="64" y="99"/>
                  </a:cxn>
                  <a:cxn ang="0">
                    <a:pos x="63" y="74"/>
                  </a:cxn>
                  <a:cxn ang="0">
                    <a:pos x="61" y="53"/>
                  </a:cxn>
                  <a:cxn ang="0">
                    <a:pos x="60" y="35"/>
                  </a:cxn>
                  <a:cxn ang="0">
                    <a:pos x="59" y="24"/>
                  </a:cxn>
                  <a:cxn ang="0">
                    <a:pos x="57" y="16"/>
                  </a:cxn>
                  <a:cxn ang="0">
                    <a:pos x="57" y="13"/>
                  </a:cxn>
                  <a:cxn ang="0">
                    <a:pos x="146" y="0"/>
                  </a:cxn>
                </a:cxnLst>
                <a:rect l="0" t="0" r="r" b="b"/>
                <a:pathLst>
                  <a:path w="155" h="600">
                    <a:moveTo>
                      <a:pt x="146" y="0"/>
                    </a:moveTo>
                    <a:lnTo>
                      <a:pt x="155" y="168"/>
                    </a:lnTo>
                    <a:lnTo>
                      <a:pt x="115" y="188"/>
                    </a:lnTo>
                    <a:lnTo>
                      <a:pt x="148" y="196"/>
                    </a:lnTo>
                    <a:lnTo>
                      <a:pt x="147" y="198"/>
                    </a:lnTo>
                    <a:lnTo>
                      <a:pt x="146" y="206"/>
                    </a:lnTo>
                    <a:lnTo>
                      <a:pt x="144" y="217"/>
                    </a:lnTo>
                    <a:lnTo>
                      <a:pt x="140" y="232"/>
                    </a:lnTo>
                    <a:lnTo>
                      <a:pt x="136" y="251"/>
                    </a:lnTo>
                    <a:lnTo>
                      <a:pt x="131" y="272"/>
                    </a:lnTo>
                    <a:lnTo>
                      <a:pt x="125" y="296"/>
                    </a:lnTo>
                    <a:lnTo>
                      <a:pt x="119" y="323"/>
                    </a:lnTo>
                    <a:lnTo>
                      <a:pt x="111" y="350"/>
                    </a:lnTo>
                    <a:lnTo>
                      <a:pt x="103" y="379"/>
                    </a:lnTo>
                    <a:lnTo>
                      <a:pt x="84" y="439"/>
                    </a:lnTo>
                    <a:lnTo>
                      <a:pt x="73" y="468"/>
                    </a:lnTo>
                    <a:lnTo>
                      <a:pt x="62" y="498"/>
                    </a:lnTo>
                    <a:lnTo>
                      <a:pt x="50" y="526"/>
                    </a:lnTo>
                    <a:lnTo>
                      <a:pt x="38" y="553"/>
                    </a:lnTo>
                    <a:lnTo>
                      <a:pt x="24" y="577"/>
                    </a:lnTo>
                    <a:lnTo>
                      <a:pt x="11" y="600"/>
                    </a:lnTo>
                    <a:lnTo>
                      <a:pt x="0" y="555"/>
                    </a:lnTo>
                    <a:lnTo>
                      <a:pt x="1" y="553"/>
                    </a:lnTo>
                    <a:lnTo>
                      <a:pt x="3" y="546"/>
                    </a:lnTo>
                    <a:lnTo>
                      <a:pt x="6" y="537"/>
                    </a:lnTo>
                    <a:lnTo>
                      <a:pt x="11" y="524"/>
                    </a:lnTo>
                    <a:lnTo>
                      <a:pt x="16" y="506"/>
                    </a:lnTo>
                    <a:lnTo>
                      <a:pt x="21" y="487"/>
                    </a:lnTo>
                    <a:lnTo>
                      <a:pt x="27" y="465"/>
                    </a:lnTo>
                    <a:lnTo>
                      <a:pt x="34" y="439"/>
                    </a:lnTo>
                    <a:lnTo>
                      <a:pt x="40" y="412"/>
                    </a:lnTo>
                    <a:lnTo>
                      <a:pt x="46" y="383"/>
                    </a:lnTo>
                    <a:lnTo>
                      <a:pt x="51" y="352"/>
                    </a:lnTo>
                    <a:lnTo>
                      <a:pt x="55" y="320"/>
                    </a:lnTo>
                    <a:lnTo>
                      <a:pt x="59" y="287"/>
                    </a:lnTo>
                    <a:lnTo>
                      <a:pt x="62" y="242"/>
                    </a:lnTo>
                    <a:lnTo>
                      <a:pt x="64" y="201"/>
                    </a:lnTo>
                    <a:lnTo>
                      <a:pt x="65" y="163"/>
                    </a:lnTo>
                    <a:lnTo>
                      <a:pt x="65" y="129"/>
                    </a:lnTo>
                    <a:lnTo>
                      <a:pt x="64" y="99"/>
                    </a:lnTo>
                    <a:lnTo>
                      <a:pt x="63" y="74"/>
                    </a:lnTo>
                    <a:lnTo>
                      <a:pt x="61" y="53"/>
                    </a:lnTo>
                    <a:lnTo>
                      <a:pt x="60" y="35"/>
                    </a:lnTo>
                    <a:lnTo>
                      <a:pt x="59" y="24"/>
                    </a:lnTo>
                    <a:lnTo>
                      <a:pt x="57" y="16"/>
                    </a:lnTo>
                    <a:lnTo>
                      <a:pt x="57" y="13"/>
                    </a:lnTo>
                    <a:lnTo>
                      <a:pt x="146" y="0"/>
                    </a:lnTo>
                    <a:close/>
                  </a:path>
                </a:pathLst>
              </a:custGeom>
              <a:solidFill>
                <a:srgbClr val="3C535B"/>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8" name="Freeform 24"/>
              <p:cNvSpPr>
                <a:spLocks/>
              </p:cNvSpPr>
              <p:nvPr/>
            </p:nvSpPr>
            <p:spPr bwMode="auto">
              <a:xfrm>
                <a:off x="4249738" y="2824163"/>
                <a:ext cx="442913" cy="892175"/>
              </a:xfrm>
              <a:custGeom>
                <a:avLst/>
                <a:gdLst/>
                <a:ahLst/>
                <a:cxnLst>
                  <a:cxn ang="0">
                    <a:pos x="93" y="2"/>
                  </a:cxn>
                  <a:cxn ang="0">
                    <a:pos x="98" y="19"/>
                  </a:cxn>
                  <a:cxn ang="0">
                    <a:pos x="107" y="50"/>
                  </a:cxn>
                  <a:cxn ang="0">
                    <a:pos x="119" y="92"/>
                  </a:cxn>
                  <a:cxn ang="0">
                    <a:pos x="134" y="140"/>
                  </a:cxn>
                  <a:cxn ang="0">
                    <a:pos x="158" y="218"/>
                  </a:cxn>
                  <a:cxn ang="0">
                    <a:pos x="175" y="267"/>
                  </a:cxn>
                  <a:cxn ang="0">
                    <a:pos x="192" y="317"/>
                  </a:cxn>
                  <a:cxn ang="0">
                    <a:pos x="212" y="366"/>
                  </a:cxn>
                  <a:cxn ang="0">
                    <a:pos x="231" y="411"/>
                  </a:cxn>
                  <a:cxn ang="0">
                    <a:pos x="249" y="449"/>
                  </a:cxn>
                  <a:cxn ang="0">
                    <a:pos x="263" y="479"/>
                  </a:cxn>
                  <a:cxn ang="0">
                    <a:pos x="273" y="499"/>
                  </a:cxn>
                  <a:cxn ang="0">
                    <a:pos x="277" y="506"/>
                  </a:cxn>
                  <a:cxn ang="0">
                    <a:pos x="277" y="560"/>
                  </a:cxn>
                  <a:cxn ang="0">
                    <a:pos x="269" y="548"/>
                  </a:cxn>
                  <a:cxn ang="0">
                    <a:pos x="254" y="525"/>
                  </a:cxn>
                  <a:cxn ang="0">
                    <a:pos x="234" y="497"/>
                  </a:cxn>
                  <a:cxn ang="0">
                    <a:pos x="200" y="449"/>
                  </a:cxn>
                  <a:cxn ang="0">
                    <a:pos x="179" y="419"/>
                  </a:cxn>
                  <a:cxn ang="0">
                    <a:pos x="160" y="395"/>
                  </a:cxn>
                  <a:cxn ang="0">
                    <a:pos x="140" y="367"/>
                  </a:cxn>
                  <a:cxn ang="0">
                    <a:pos x="97" y="302"/>
                  </a:cxn>
                  <a:cxn ang="0">
                    <a:pos x="77" y="271"/>
                  </a:cxn>
                  <a:cxn ang="0">
                    <a:pos x="61" y="245"/>
                  </a:cxn>
                  <a:cxn ang="0">
                    <a:pos x="49" y="227"/>
                  </a:cxn>
                  <a:cxn ang="0">
                    <a:pos x="45" y="220"/>
                  </a:cxn>
                  <a:cxn ang="0">
                    <a:pos x="36" y="190"/>
                  </a:cxn>
                  <a:cxn ang="0">
                    <a:pos x="33" y="181"/>
                  </a:cxn>
                  <a:cxn ang="0">
                    <a:pos x="28" y="157"/>
                  </a:cxn>
                  <a:cxn ang="0">
                    <a:pos x="21" y="125"/>
                  </a:cxn>
                  <a:cxn ang="0">
                    <a:pos x="10" y="68"/>
                  </a:cxn>
                  <a:cxn ang="0">
                    <a:pos x="4" y="31"/>
                  </a:cxn>
                  <a:cxn ang="0">
                    <a:pos x="0" y="2"/>
                  </a:cxn>
                </a:cxnLst>
                <a:rect l="0" t="0" r="r" b="b"/>
                <a:pathLst>
                  <a:path w="279" h="562">
                    <a:moveTo>
                      <a:pt x="92" y="0"/>
                    </a:moveTo>
                    <a:lnTo>
                      <a:pt x="93" y="2"/>
                    </a:lnTo>
                    <a:lnTo>
                      <a:pt x="95" y="8"/>
                    </a:lnTo>
                    <a:lnTo>
                      <a:pt x="98" y="19"/>
                    </a:lnTo>
                    <a:lnTo>
                      <a:pt x="102" y="34"/>
                    </a:lnTo>
                    <a:lnTo>
                      <a:pt x="107" y="50"/>
                    </a:lnTo>
                    <a:lnTo>
                      <a:pt x="113" y="70"/>
                    </a:lnTo>
                    <a:lnTo>
                      <a:pt x="119" y="92"/>
                    </a:lnTo>
                    <a:lnTo>
                      <a:pt x="126" y="116"/>
                    </a:lnTo>
                    <a:lnTo>
                      <a:pt x="134" y="140"/>
                    </a:lnTo>
                    <a:lnTo>
                      <a:pt x="150" y="192"/>
                    </a:lnTo>
                    <a:lnTo>
                      <a:pt x="158" y="218"/>
                    </a:lnTo>
                    <a:lnTo>
                      <a:pt x="166" y="243"/>
                    </a:lnTo>
                    <a:lnTo>
                      <a:pt x="175" y="267"/>
                    </a:lnTo>
                    <a:lnTo>
                      <a:pt x="183" y="291"/>
                    </a:lnTo>
                    <a:lnTo>
                      <a:pt x="192" y="317"/>
                    </a:lnTo>
                    <a:lnTo>
                      <a:pt x="202" y="341"/>
                    </a:lnTo>
                    <a:lnTo>
                      <a:pt x="212" y="366"/>
                    </a:lnTo>
                    <a:lnTo>
                      <a:pt x="221" y="389"/>
                    </a:lnTo>
                    <a:lnTo>
                      <a:pt x="231" y="411"/>
                    </a:lnTo>
                    <a:lnTo>
                      <a:pt x="240" y="431"/>
                    </a:lnTo>
                    <a:lnTo>
                      <a:pt x="249" y="449"/>
                    </a:lnTo>
                    <a:lnTo>
                      <a:pt x="256" y="466"/>
                    </a:lnTo>
                    <a:lnTo>
                      <a:pt x="263" y="479"/>
                    </a:lnTo>
                    <a:lnTo>
                      <a:pt x="269" y="491"/>
                    </a:lnTo>
                    <a:lnTo>
                      <a:pt x="273" y="499"/>
                    </a:lnTo>
                    <a:lnTo>
                      <a:pt x="276" y="504"/>
                    </a:lnTo>
                    <a:lnTo>
                      <a:pt x="277" y="506"/>
                    </a:lnTo>
                    <a:lnTo>
                      <a:pt x="279" y="562"/>
                    </a:lnTo>
                    <a:lnTo>
                      <a:pt x="277" y="560"/>
                    </a:lnTo>
                    <a:lnTo>
                      <a:pt x="274" y="555"/>
                    </a:lnTo>
                    <a:lnTo>
                      <a:pt x="269" y="548"/>
                    </a:lnTo>
                    <a:lnTo>
                      <a:pt x="262" y="538"/>
                    </a:lnTo>
                    <a:lnTo>
                      <a:pt x="254" y="525"/>
                    </a:lnTo>
                    <a:lnTo>
                      <a:pt x="244" y="512"/>
                    </a:lnTo>
                    <a:lnTo>
                      <a:pt x="234" y="497"/>
                    </a:lnTo>
                    <a:lnTo>
                      <a:pt x="212" y="465"/>
                    </a:lnTo>
                    <a:lnTo>
                      <a:pt x="200" y="449"/>
                    </a:lnTo>
                    <a:lnTo>
                      <a:pt x="189" y="434"/>
                    </a:lnTo>
                    <a:lnTo>
                      <a:pt x="179" y="419"/>
                    </a:lnTo>
                    <a:lnTo>
                      <a:pt x="169" y="407"/>
                    </a:lnTo>
                    <a:lnTo>
                      <a:pt x="160" y="395"/>
                    </a:lnTo>
                    <a:lnTo>
                      <a:pt x="150" y="382"/>
                    </a:lnTo>
                    <a:lnTo>
                      <a:pt x="140" y="367"/>
                    </a:lnTo>
                    <a:lnTo>
                      <a:pt x="130" y="352"/>
                    </a:lnTo>
                    <a:lnTo>
                      <a:pt x="97" y="302"/>
                    </a:lnTo>
                    <a:lnTo>
                      <a:pt x="87" y="286"/>
                    </a:lnTo>
                    <a:lnTo>
                      <a:pt x="77" y="271"/>
                    </a:lnTo>
                    <a:lnTo>
                      <a:pt x="68" y="257"/>
                    </a:lnTo>
                    <a:lnTo>
                      <a:pt x="61" y="245"/>
                    </a:lnTo>
                    <a:lnTo>
                      <a:pt x="54" y="234"/>
                    </a:lnTo>
                    <a:lnTo>
                      <a:pt x="49" y="227"/>
                    </a:lnTo>
                    <a:lnTo>
                      <a:pt x="46" y="222"/>
                    </a:lnTo>
                    <a:lnTo>
                      <a:pt x="45" y="220"/>
                    </a:lnTo>
                    <a:lnTo>
                      <a:pt x="87" y="190"/>
                    </a:lnTo>
                    <a:lnTo>
                      <a:pt x="36" y="190"/>
                    </a:lnTo>
                    <a:lnTo>
                      <a:pt x="35" y="187"/>
                    </a:lnTo>
                    <a:lnTo>
                      <a:pt x="33" y="181"/>
                    </a:lnTo>
                    <a:lnTo>
                      <a:pt x="32" y="171"/>
                    </a:lnTo>
                    <a:lnTo>
                      <a:pt x="28" y="157"/>
                    </a:lnTo>
                    <a:lnTo>
                      <a:pt x="25" y="142"/>
                    </a:lnTo>
                    <a:lnTo>
                      <a:pt x="21" y="125"/>
                    </a:lnTo>
                    <a:lnTo>
                      <a:pt x="13" y="87"/>
                    </a:lnTo>
                    <a:lnTo>
                      <a:pt x="10" y="68"/>
                    </a:lnTo>
                    <a:lnTo>
                      <a:pt x="6" y="49"/>
                    </a:lnTo>
                    <a:lnTo>
                      <a:pt x="4" y="31"/>
                    </a:lnTo>
                    <a:lnTo>
                      <a:pt x="2" y="16"/>
                    </a:lnTo>
                    <a:lnTo>
                      <a:pt x="0" y="2"/>
                    </a:lnTo>
                    <a:lnTo>
                      <a:pt x="92" y="0"/>
                    </a:lnTo>
                    <a:close/>
                  </a:path>
                </a:pathLst>
              </a:custGeom>
              <a:solidFill>
                <a:srgbClr val="3C535B"/>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89" name="Freeform 25"/>
              <p:cNvSpPr>
                <a:spLocks/>
              </p:cNvSpPr>
              <p:nvPr/>
            </p:nvSpPr>
            <p:spPr bwMode="auto">
              <a:xfrm>
                <a:off x="3967163" y="1524000"/>
                <a:ext cx="874713" cy="842963"/>
              </a:xfrm>
              <a:custGeom>
                <a:avLst/>
                <a:gdLst/>
                <a:ahLst/>
                <a:cxnLst>
                  <a:cxn ang="0">
                    <a:pos x="300" y="2"/>
                  </a:cxn>
                  <a:cxn ang="0">
                    <a:pos x="369" y="20"/>
                  </a:cxn>
                  <a:cxn ang="0">
                    <a:pos x="436" y="52"/>
                  </a:cxn>
                  <a:cxn ang="0">
                    <a:pos x="497" y="100"/>
                  </a:cxn>
                  <a:cxn ang="0">
                    <a:pos x="551" y="161"/>
                  </a:cxn>
                  <a:cxn ang="0">
                    <a:pos x="543" y="200"/>
                  </a:cxn>
                  <a:cxn ang="0">
                    <a:pos x="522" y="238"/>
                  </a:cxn>
                  <a:cxn ang="0">
                    <a:pos x="489" y="271"/>
                  </a:cxn>
                  <a:cxn ang="0">
                    <a:pos x="446" y="296"/>
                  </a:cxn>
                  <a:cxn ang="0">
                    <a:pos x="393" y="311"/>
                  </a:cxn>
                  <a:cxn ang="0">
                    <a:pos x="321" y="316"/>
                  </a:cxn>
                  <a:cxn ang="0">
                    <a:pos x="258" y="309"/>
                  </a:cxn>
                  <a:cxn ang="0">
                    <a:pos x="206" y="295"/>
                  </a:cxn>
                  <a:cxn ang="0">
                    <a:pos x="164" y="279"/>
                  </a:cxn>
                  <a:cxn ang="0">
                    <a:pos x="132" y="261"/>
                  </a:cxn>
                  <a:cxn ang="0">
                    <a:pos x="113" y="249"/>
                  </a:cxn>
                  <a:cxn ang="0">
                    <a:pos x="107" y="243"/>
                  </a:cxn>
                  <a:cxn ang="0">
                    <a:pos x="123" y="312"/>
                  </a:cxn>
                  <a:cxn ang="0">
                    <a:pos x="126" y="372"/>
                  </a:cxn>
                  <a:cxn ang="0">
                    <a:pos x="119" y="424"/>
                  </a:cxn>
                  <a:cxn ang="0">
                    <a:pos x="106" y="468"/>
                  </a:cxn>
                  <a:cxn ang="0">
                    <a:pos x="88" y="503"/>
                  </a:cxn>
                  <a:cxn ang="0">
                    <a:pos x="69" y="531"/>
                  </a:cxn>
                  <a:cxn ang="0">
                    <a:pos x="51" y="502"/>
                  </a:cxn>
                  <a:cxn ang="0">
                    <a:pos x="25" y="442"/>
                  </a:cxn>
                  <a:cxn ang="0">
                    <a:pos x="8" y="380"/>
                  </a:cxn>
                  <a:cxn ang="0">
                    <a:pos x="0" y="316"/>
                  </a:cxn>
                  <a:cxn ang="0">
                    <a:pos x="2" y="252"/>
                  </a:cxn>
                  <a:cxn ang="0">
                    <a:pos x="13" y="191"/>
                  </a:cxn>
                  <a:cxn ang="0">
                    <a:pos x="35" y="135"/>
                  </a:cxn>
                  <a:cxn ang="0">
                    <a:pos x="65" y="87"/>
                  </a:cxn>
                  <a:cxn ang="0">
                    <a:pos x="106" y="48"/>
                  </a:cxn>
                  <a:cxn ang="0">
                    <a:pos x="163" y="18"/>
                  </a:cxn>
                  <a:cxn ang="0">
                    <a:pos x="231" y="2"/>
                  </a:cxn>
                </a:cxnLst>
                <a:rect l="0" t="0" r="r" b="b"/>
                <a:pathLst>
                  <a:path w="551" h="531">
                    <a:moveTo>
                      <a:pt x="265" y="0"/>
                    </a:moveTo>
                    <a:lnTo>
                      <a:pt x="300" y="2"/>
                    </a:lnTo>
                    <a:lnTo>
                      <a:pt x="335" y="9"/>
                    </a:lnTo>
                    <a:lnTo>
                      <a:pt x="369" y="20"/>
                    </a:lnTo>
                    <a:lnTo>
                      <a:pt x="403" y="34"/>
                    </a:lnTo>
                    <a:lnTo>
                      <a:pt x="436" y="52"/>
                    </a:lnTo>
                    <a:lnTo>
                      <a:pt x="467" y="74"/>
                    </a:lnTo>
                    <a:lnTo>
                      <a:pt x="497" y="100"/>
                    </a:lnTo>
                    <a:lnTo>
                      <a:pt x="525" y="129"/>
                    </a:lnTo>
                    <a:lnTo>
                      <a:pt x="551" y="161"/>
                    </a:lnTo>
                    <a:lnTo>
                      <a:pt x="549" y="181"/>
                    </a:lnTo>
                    <a:lnTo>
                      <a:pt x="543" y="200"/>
                    </a:lnTo>
                    <a:lnTo>
                      <a:pt x="535" y="219"/>
                    </a:lnTo>
                    <a:lnTo>
                      <a:pt x="522" y="238"/>
                    </a:lnTo>
                    <a:lnTo>
                      <a:pt x="507" y="255"/>
                    </a:lnTo>
                    <a:lnTo>
                      <a:pt x="489" y="271"/>
                    </a:lnTo>
                    <a:lnTo>
                      <a:pt x="469" y="284"/>
                    </a:lnTo>
                    <a:lnTo>
                      <a:pt x="446" y="296"/>
                    </a:lnTo>
                    <a:lnTo>
                      <a:pt x="421" y="305"/>
                    </a:lnTo>
                    <a:lnTo>
                      <a:pt x="393" y="311"/>
                    </a:lnTo>
                    <a:lnTo>
                      <a:pt x="355" y="315"/>
                    </a:lnTo>
                    <a:lnTo>
                      <a:pt x="321" y="316"/>
                    </a:lnTo>
                    <a:lnTo>
                      <a:pt x="288" y="313"/>
                    </a:lnTo>
                    <a:lnTo>
                      <a:pt x="258" y="309"/>
                    </a:lnTo>
                    <a:lnTo>
                      <a:pt x="231" y="303"/>
                    </a:lnTo>
                    <a:lnTo>
                      <a:pt x="206" y="295"/>
                    </a:lnTo>
                    <a:lnTo>
                      <a:pt x="184" y="287"/>
                    </a:lnTo>
                    <a:lnTo>
                      <a:pt x="164" y="279"/>
                    </a:lnTo>
                    <a:lnTo>
                      <a:pt x="147" y="269"/>
                    </a:lnTo>
                    <a:lnTo>
                      <a:pt x="132" y="261"/>
                    </a:lnTo>
                    <a:lnTo>
                      <a:pt x="121" y="254"/>
                    </a:lnTo>
                    <a:lnTo>
                      <a:pt x="113" y="249"/>
                    </a:lnTo>
                    <a:lnTo>
                      <a:pt x="109" y="245"/>
                    </a:lnTo>
                    <a:lnTo>
                      <a:pt x="107" y="243"/>
                    </a:lnTo>
                    <a:lnTo>
                      <a:pt x="117" y="279"/>
                    </a:lnTo>
                    <a:lnTo>
                      <a:pt x="123" y="312"/>
                    </a:lnTo>
                    <a:lnTo>
                      <a:pt x="126" y="342"/>
                    </a:lnTo>
                    <a:lnTo>
                      <a:pt x="126" y="372"/>
                    </a:lnTo>
                    <a:lnTo>
                      <a:pt x="124" y="399"/>
                    </a:lnTo>
                    <a:lnTo>
                      <a:pt x="119" y="424"/>
                    </a:lnTo>
                    <a:lnTo>
                      <a:pt x="113" y="447"/>
                    </a:lnTo>
                    <a:lnTo>
                      <a:pt x="106" y="468"/>
                    </a:lnTo>
                    <a:lnTo>
                      <a:pt x="97" y="487"/>
                    </a:lnTo>
                    <a:lnTo>
                      <a:pt x="88" y="503"/>
                    </a:lnTo>
                    <a:lnTo>
                      <a:pt x="79" y="518"/>
                    </a:lnTo>
                    <a:lnTo>
                      <a:pt x="69" y="531"/>
                    </a:lnTo>
                    <a:lnTo>
                      <a:pt x="60" y="516"/>
                    </a:lnTo>
                    <a:lnTo>
                      <a:pt x="51" y="502"/>
                    </a:lnTo>
                    <a:lnTo>
                      <a:pt x="37" y="472"/>
                    </a:lnTo>
                    <a:lnTo>
                      <a:pt x="25" y="442"/>
                    </a:lnTo>
                    <a:lnTo>
                      <a:pt x="15" y="412"/>
                    </a:lnTo>
                    <a:lnTo>
                      <a:pt x="8" y="380"/>
                    </a:lnTo>
                    <a:lnTo>
                      <a:pt x="3" y="348"/>
                    </a:lnTo>
                    <a:lnTo>
                      <a:pt x="0" y="316"/>
                    </a:lnTo>
                    <a:lnTo>
                      <a:pt x="0" y="283"/>
                    </a:lnTo>
                    <a:lnTo>
                      <a:pt x="2" y="252"/>
                    </a:lnTo>
                    <a:lnTo>
                      <a:pt x="6" y="221"/>
                    </a:lnTo>
                    <a:lnTo>
                      <a:pt x="13" y="191"/>
                    </a:lnTo>
                    <a:lnTo>
                      <a:pt x="23" y="162"/>
                    </a:lnTo>
                    <a:lnTo>
                      <a:pt x="35" y="135"/>
                    </a:lnTo>
                    <a:lnTo>
                      <a:pt x="49" y="110"/>
                    </a:lnTo>
                    <a:lnTo>
                      <a:pt x="65" y="87"/>
                    </a:lnTo>
                    <a:lnTo>
                      <a:pt x="85" y="66"/>
                    </a:lnTo>
                    <a:lnTo>
                      <a:pt x="106" y="48"/>
                    </a:lnTo>
                    <a:lnTo>
                      <a:pt x="131" y="33"/>
                    </a:lnTo>
                    <a:lnTo>
                      <a:pt x="163" y="18"/>
                    </a:lnTo>
                    <a:lnTo>
                      <a:pt x="196" y="8"/>
                    </a:lnTo>
                    <a:lnTo>
                      <a:pt x="231" y="2"/>
                    </a:lnTo>
                    <a:lnTo>
                      <a:pt x="265" y="0"/>
                    </a:lnTo>
                    <a:close/>
                  </a:path>
                </a:pathLst>
              </a:custGeom>
              <a:solidFill>
                <a:srgbClr val="000000"/>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90" name="Freeform 26"/>
              <p:cNvSpPr>
                <a:spLocks/>
              </p:cNvSpPr>
              <p:nvPr/>
            </p:nvSpPr>
            <p:spPr bwMode="auto">
              <a:xfrm>
                <a:off x="4721226" y="3819525"/>
                <a:ext cx="26988" cy="26988"/>
              </a:xfrm>
              <a:custGeom>
                <a:avLst/>
                <a:gdLst/>
                <a:ahLst/>
                <a:cxnLst>
                  <a:cxn ang="0">
                    <a:pos x="9" y="0"/>
                  </a:cxn>
                  <a:cxn ang="0">
                    <a:pos x="13" y="2"/>
                  </a:cxn>
                  <a:cxn ang="0">
                    <a:pos x="15" y="3"/>
                  </a:cxn>
                  <a:cxn ang="0">
                    <a:pos x="17" y="6"/>
                  </a:cxn>
                  <a:cxn ang="0">
                    <a:pos x="17" y="11"/>
                  </a:cxn>
                  <a:cxn ang="0">
                    <a:pos x="13" y="15"/>
                  </a:cxn>
                  <a:cxn ang="0">
                    <a:pos x="9" y="17"/>
                  </a:cxn>
                  <a:cxn ang="0">
                    <a:pos x="4" y="15"/>
                  </a:cxn>
                  <a:cxn ang="0">
                    <a:pos x="2" y="13"/>
                  </a:cxn>
                  <a:cxn ang="0">
                    <a:pos x="0" y="8"/>
                  </a:cxn>
                  <a:cxn ang="0">
                    <a:pos x="2" y="3"/>
                  </a:cxn>
                  <a:cxn ang="0">
                    <a:pos x="4" y="2"/>
                  </a:cxn>
                  <a:cxn ang="0">
                    <a:pos x="9" y="0"/>
                  </a:cxn>
                </a:cxnLst>
                <a:rect l="0" t="0" r="r" b="b"/>
                <a:pathLst>
                  <a:path w="17" h="17">
                    <a:moveTo>
                      <a:pt x="9" y="0"/>
                    </a:moveTo>
                    <a:lnTo>
                      <a:pt x="13" y="2"/>
                    </a:lnTo>
                    <a:lnTo>
                      <a:pt x="15" y="3"/>
                    </a:lnTo>
                    <a:lnTo>
                      <a:pt x="17" y="6"/>
                    </a:lnTo>
                    <a:lnTo>
                      <a:pt x="17" y="11"/>
                    </a:lnTo>
                    <a:lnTo>
                      <a:pt x="13" y="15"/>
                    </a:lnTo>
                    <a:lnTo>
                      <a:pt x="9" y="17"/>
                    </a:lnTo>
                    <a:lnTo>
                      <a:pt x="4" y="15"/>
                    </a:lnTo>
                    <a:lnTo>
                      <a:pt x="2" y="13"/>
                    </a:lnTo>
                    <a:lnTo>
                      <a:pt x="0" y="8"/>
                    </a:lnTo>
                    <a:lnTo>
                      <a:pt x="2" y="3"/>
                    </a:lnTo>
                    <a:lnTo>
                      <a:pt x="4" y="2"/>
                    </a:lnTo>
                    <a:lnTo>
                      <a:pt x="9" y="0"/>
                    </a:lnTo>
                    <a:close/>
                  </a:path>
                </a:pathLst>
              </a:custGeom>
              <a:solidFill>
                <a:schemeClr val="tx1">
                  <a:lumMod val="95000"/>
                  <a:lumOff val="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91" name="Freeform 27"/>
              <p:cNvSpPr>
                <a:spLocks/>
              </p:cNvSpPr>
              <p:nvPr/>
            </p:nvSpPr>
            <p:spPr bwMode="auto">
              <a:xfrm>
                <a:off x="4718051" y="3941763"/>
                <a:ext cx="25400" cy="26988"/>
              </a:xfrm>
              <a:custGeom>
                <a:avLst/>
                <a:gdLst/>
                <a:ahLst/>
                <a:cxnLst>
                  <a:cxn ang="0">
                    <a:pos x="7" y="0"/>
                  </a:cxn>
                  <a:cxn ang="0">
                    <a:pos x="12" y="2"/>
                  </a:cxn>
                  <a:cxn ang="0">
                    <a:pos x="15" y="4"/>
                  </a:cxn>
                  <a:cxn ang="0">
                    <a:pos x="16" y="8"/>
                  </a:cxn>
                  <a:cxn ang="0">
                    <a:pos x="15" y="13"/>
                  </a:cxn>
                  <a:cxn ang="0">
                    <a:pos x="12" y="15"/>
                  </a:cxn>
                  <a:cxn ang="0">
                    <a:pos x="7" y="17"/>
                  </a:cxn>
                  <a:cxn ang="0">
                    <a:pos x="3" y="15"/>
                  </a:cxn>
                  <a:cxn ang="0">
                    <a:pos x="1" y="13"/>
                  </a:cxn>
                  <a:cxn ang="0">
                    <a:pos x="0" y="8"/>
                  </a:cxn>
                  <a:cxn ang="0">
                    <a:pos x="0" y="5"/>
                  </a:cxn>
                  <a:cxn ang="0">
                    <a:pos x="2" y="3"/>
                  </a:cxn>
                  <a:cxn ang="0">
                    <a:pos x="4" y="1"/>
                  </a:cxn>
                  <a:cxn ang="0">
                    <a:pos x="7" y="0"/>
                  </a:cxn>
                </a:cxnLst>
                <a:rect l="0" t="0" r="r" b="b"/>
                <a:pathLst>
                  <a:path w="16" h="17">
                    <a:moveTo>
                      <a:pt x="7" y="0"/>
                    </a:moveTo>
                    <a:lnTo>
                      <a:pt x="12" y="2"/>
                    </a:lnTo>
                    <a:lnTo>
                      <a:pt x="15" y="4"/>
                    </a:lnTo>
                    <a:lnTo>
                      <a:pt x="16" y="8"/>
                    </a:lnTo>
                    <a:lnTo>
                      <a:pt x="15" y="13"/>
                    </a:lnTo>
                    <a:lnTo>
                      <a:pt x="12" y="15"/>
                    </a:lnTo>
                    <a:lnTo>
                      <a:pt x="7" y="17"/>
                    </a:lnTo>
                    <a:lnTo>
                      <a:pt x="3" y="15"/>
                    </a:lnTo>
                    <a:lnTo>
                      <a:pt x="1" y="13"/>
                    </a:lnTo>
                    <a:lnTo>
                      <a:pt x="0" y="8"/>
                    </a:lnTo>
                    <a:lnTo>
                      <a:pt x="0" y="5"/>
                    </a:lnTo>
                    <a:lnTo>
                      <a:pt x="2" y="3"/>
                    </a:lnTo>
                    <a:lnTo>
                      <a:pt x="4" y="1"/>
                    </a:lnTo>
                    <a:lnTo>
                      <a:pt x="7" y="0"/>
                    </a:lnTo>
                    <a:close/>
                  </a:path>
                </a:pathLst>
              </a:custGeom>
              <a:solidFill>
                <a:schemeClr val="tx1">
                  <a:lumMod val="95000"/>
                  <a:lumOff val="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92" name="Freeform 28"/>
              <p:cNvSpPr>
                <a:spLocks noEditPoints="1"/>
              </p:cNvSpPr>
              <p:nvPr/>
            </p:nvSpPr>
            <p:spPr bwMode="auto">
              <a:xfrm>
                <a:off x="4864101" y="1873250"/>
                <a:ext cx="87313" cy="465138"/>
              </a:xfrm>
              <a:custGeom>
                <a:avLst/>
                <a:gdLst/>
                <a:ahLst/>
                <a:cxnLst>
                  <a:cxn ang="0">
                    <a:pos x="35" y="291"/>
                  </a:cxn>
                  <a:cxn ang="0">
                    <a:pos x="34" y="293"/>
                  </a:cxn>
                  <a:cxn ang="0">
                    <a:pos x="35" y="291"/>
                  </a:cxn>
                  <a:cxn ang="0">
                    <a:pos x="0" y="0"/>
                  </a:cxn>
                  <a:cxn ang="0">
                    <a:pos x="1" y="1"/>
                  </a:cxn>
                  <a:cxn ang="0">
                    <a:pos x="4" y="6"/>
                  </a:cxn>
                  <a:cxn ang="0">
                    <a:pos x="9" y="14"/>
                  </a:cxn>
                  <a:cxn ang="0">
                    <a:pos x="16" y="25"/>
                  </a:cxn>
                  <a:cxn ang="0">
                    <a:pos x="23" y="38"/>
                  </a:cxn>
                  <a:cxn ang="0">
                    <a:pos x="30" y="54"/>
                  </a:cxn>
                  <a:cxn ang="0">
                    <a:pos x="37" y="73"/>
                  </a:cxn>
                  <a:cxn ang="0">
                    <a:pos x="44" y="94"/>
                  </a:cxn>
                  <a:cxn ang="0">
                    <a:pos x="49" y="117"/>
                  </a:cxn>
                  <a:cxn ang="0">
                    <a:pos x="53" y="142"/>
                  </a:cxn>
                  <a:cxn ang="0">
                    <a:pos x="55" y="169"/>
                  </a:cxn>
                  <a:cxn ang="0">
                    <a:pos x="55" y="198"/>
                  </a:cxn>
                  <a:cxn ang="0">
                    <a:pos x="52" y="228"/>
                  </a:cxn>
                  <a:cxn ang="0">
                    <a:pos x="45" y="260"/>
                  </a:cxn>
                  <a:cxn ang="0">
                    <a:pos x="35" y="291"/>
                  </a:cxn>
                  <a:cxn ang="0">
                    <a:pos x="36" y="285"/>
                  </a:cxn>
                  <a:cxn ang="0">
                    <a:pos x="38" y="274"/>
                  </a:cxn>
                  <a:cxn ang="0">
                    <a:pos x="41" y="260"/>
                  </a:cxn>
                  <a:cxn ang="0">
                    <a:pos x="42" y="244"/>
                  </a:cxn>
                  <a:cxn ang="0">
                    <a:pos x="44" y="223"/>
                  </a:cxn>
                  <a:cxn ang="0">
                    <a:pos x="45" y="201"/>
                  </a:cxn>
                  <a:cxn ang="0">
                    <a:pos x="44" y="176"/>
                  </a:cxn>
                  <a:cxn ang="0">
                    <a:pos x="42" y="150"/>
                  </a:cxn>
                  <a:cxn ang="0">
                    <a:pos x="38" y="122"/>
                  </a:cxn>
                  <a:cxn ang="0">
                    <a:pos x="33" y="92"/>
                  </a:cxn>
                  <a:cxn ang="0">
                    <a:pos x="25" y="62"/>
                  </a:cxn>
                  <a:cxn ang="0">
                    <a:pos x="14" y="31"/>
                  </a:cxn>
                  <a:cxn ang="0">
                    <a:pos x="0" y="0"/>
                  </a:cxn>
                </a:cxnLst>
                <a:rect l="0" t="0" r="r" b="b"/>
                <a:pathLst>
                  <a:path w="55" h="293">
                    <a:moveTo>
                      <a:pt x="35" y="291"/>
                    </a:moveTo>
                    <a:lnTo>
                      <a:pt x="34" y="293"/>
                    </a:lnTo>
                    <a:lnTo>
                      <a:pt x="35" y="291"/>
                    </a:lnTo>
                    <a:close/>
                    <a:moveTo>
                      <a:pt x="0" y="0"/>
                    </a:moveTo>
                    <a:lnTo>
                      <a:pt x="1" y="1"/>
                    </a:lnTo>
                    <a:lnTo>
                      <a:pt x="4" y="6"/>
                    </a:lnTo>
                    <a:lnTo>
                      <a:pt x="9" y="14"/>
                    </a:lnTo>
                    <a:lnTo>
                      <a:pt x="16" y="25"/>
                    </a:lnTo>
                    <a:lnTo>
                      <a:pt x="23" y="38"/>
                    </a:lnTo>
                    <a:lnTo>
                      <a:pt x="30" y="54"/>
                    </a:lnTo>
                    <a:lnTo>
                      <a:pt x="37" y="73"/>
                    </a:lnTo>
                    <a:lnTo>
                      <a:pt x="44" y="94"/>
                    </a:lnTo>
                    <a:lnTo>
                      <a:pt x="49" y="117"/>
                    </a:lnTo>
                    <a:lnTo>
                      <a:pt x="53" y="142"/>
                    </a:lnTo>
                    <a:lnTo>
                      <a:pt x="55" y="169"/>
                    </a:lnTo>
                    <a:lnTo>
                      <a:pt x="55" y="198"/>
                    </a:lnTo>
                    <a:lnTo>
                      <a:pt x="52" y="228"/>
                    </a:lnTo>
                    <a:lnTo>
                      <a:pt x="45" y="260"/>
                    </a:lnTo>
                    <a:lnTo>
                      <a:pt x="35" y="291"/>
                    </a:lnTo>
                    <a:lnTo>
                      <a:pt x="36" y="285"/>
                    </a:lnTo>
                    <a:lnTo>
                      <a:pt x="38" y="274"/>
                    </a:lnTo>
                    <a:lnTo>
                      <a:pt x="41" y="260"/>
                    </a:lnTo>
                    <a:lnTo>
                      <a:pt x="42" y="244"/>
                    </a:lnTo>
                    <a:lnTo>
                      <a:pt x="44" y="223"/>
                    </a:lnTo>
                    <a:lnTo>
                      <a:pt x="45" y="201"/>
                    </a:lnTo>
                    <a:lnTo>
                      <a:pt x="44" y="176"/>
                    </a:lnTo>
                    <a:lnTo>
                      <a:pt x="42" y="150"/>
                    </a:lnTo>
                    <a:lnTo>
                      <a:pt x="38" y="122"/>
                    </a:lnTo>
                    <a:lnTo>
                      <a:pt x="33" y="92"/>
                    </a:lnTo>
                    <a:lnTo>
                      <a:pt x="25" y="62"/>
                    </a:lnTo>
                    <a:lnTo>
                      <a:pt x="14" y="31"/>
                    </a:lnTo>
                    <a:lnTo>
                      <a:pt x="0" y="0"/>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sp>
            <p:nvSpPr>
              <p:cNvPr id="93" name="Freeform 29"/>
              <p:cNvSpPr>
                <a:spLocks/>
              </p:cNvSpPr>
              <p:nvPr/>
            </p:nvSpPr>
            <p:spPr bwMode="auto">
              <a:xfrm>
                <a:off x="4332288" y="1682750"/>
                <a:ext cx="409575" cy="303213"/>
              </a:xfrm>
              <a:custGeom>
                <a:avLst/>
                <a:gdLst/>
                <a:ahLst/>
                <a:cxnLst>
                  <a:cxn ang="0">
                    <a:pos x="208" y="0"/>
                  </a:cxn>
                  <a:cxn ang="0">
                    <a:pos x="210" y="1"/>
                  </a:cxn>
                  <a:cxn ang="0">
                    <a:pos x="219" y="10"/>
                  </a:cxn>
                  <a:cxn ang="0">
                    <a:pos x="225" y="17"/>
                  </a:cxn>
                  <a:cxn ang="0">
                    <a:pos x="232" y="26"/>
                  </a:cxn>
                  <a:cxn ang="0">
                    <a:pos x="240" y="36"/>
                  </a:cxn>
                  <a:cxn ang="0">
                    <a:pos x="247" y="48"/>
                  </a:cxn>
                  <a:cxn ang="0">
                    <a:pos x="253" y="61"/>
                  </a:cxn>
                  <a:cxn ang="0">
                    <a:pos x="257" y="74"/>
                  </a:cxn>
                  <a:cxn ang="0">
                    <a:pos x="258" y="88"/>
                  </a:cxn>
                  <a:cxn ang="0">
                    <a:pos x="257" y="102"/>
                  </a:cxn>
                  <a:cxn ang="0">
                    <a:pos x="252" y="118"/>
                  </a:cxn>
                  <a:cxn ang="0">
                    <a:pos x="243" y="133"/>
                  </a:cxn>
                  <a:cxn ang="0">
                    <a:pos x="229" y="148"/>
                  </a:cxn>
                  <a:cxn ang="0">
                    <a:pos x="212" y="162"/>
                  </a:cxn>
                  <a:cxn ang="0">
                    <a:pos x="192" y="173"/>
                  </a:cxn>
                  <a:cxn ang="0">
                    <a:pos x="171" y="181"/>
                  </a:cxn>
                  <a:cxn ang="0">
                    <a:pos x="149" y="187"/>
                  </a:cxn>
                  <a:cxn ang="0">
                    <a:pos x="127" y="191"/>
                  </a:cxn>
                  <a:cxn ang="0">
                    <a:pos x="104" y="191"/>
                  </a:cxn>
                  <a:cxn ang="0">
                    <a:pos x="83" y="191"/>
                  </a:cxn>
                  <a:cxn ang="0">
                    <a:pos x="62" y="188"/>
                  </a:cxn>
                  <a:cxn ang="0">
                    <a:pos x="43" y="183"/>
                  </a:cxn>
                  <a:cxn ang="0">
                    <a:pos x="26" y="178"/>
                  </a:cxn>
                  <a:cxn ang="0">
                    <a:pos x="11" y="171"/>
                  </a:cxn>
                  <a:cxn ang="0">
                    <a:pos x="0" y="163"/>
                  </a:cxn>
                  <a:cxn ang="0">
                    <a:pos x="2" y="163"/>
                  </a:cxn>
                  <a:cxn ang="0">
                    <a:pos x="9" y="164"/>
                  </a:cxn>
                  <a:cxn ang="0">
                    <a:pos x="18" y="165"/>
                  </a:cxn>
                  <a:cxn ang="0">
                    <a:pos x="30" y="165"/>
                  </a:cxn>
                  <a:cxn ang="0">
                    <a:pos x="45" y="165"/>
                  </a:cxn>
                  <a:cxn ang="0">
                    <a:pos x="61" y="165"/>
                  </a:cxn>
                  <a:cxn ang="0">
                    <a:pos x="79" y="162"/>
                  </a:cxn>
                  <a:cxn ang="0">
                    <a:pos x="98" y="158"/>
                  </a:cxn>
                  <a:cxn ang="0">
                    <a:pos x="116" y="152"/>
                  </a:cxn>
                  <a:cxn ang="0">
                    <a:pos x="133" y="143"/>
                  </a:cxn>
                  <a:cxn ang="0">
                    <a:pos x="150" y="132"/>
                  </a:cxn>
                  <a:cxn ang="0">
                    <a:pos x="165" y="118"/>
                  </a:cxn>
                  <a:cxn ang="0">
                    <a:pos x="163" y="119"/>
                  </a:cxn>
                  <a:cxn ang="0">
                    <a:pos x="158" y="120"/>
                  </a:cxn>
                  <a:cxn ang="0">
                    <a:pos x="149" y="121"/>
                  </a:cxn>
                  <a:cxn ang="0">
                    <a:pos x="138" y="122"/>
                  </a:cxn>
                  <a:cxn ang="0">
                    <a:pos x="124" y="122"/>
                  </a:cxn>
                  <a:cxn ang="0">
                    <a:pos x="110" y="120"/>
                  </a:cxn>
                  <a:cxn ang="0">
                    <a:pos x="96" y="116"/>
                  </a:cxn>
                  <a:cxn ang="0">
                    <a:pos x="82" y="109"/>
                  </a:cxn>
                  <a:cxn ang="0">
                    <a:pos x="69" y="99"/>
                  </a:cxn>
                  <a:cxn ang="0">
                    <a:pos x="75" y="99"/>
                  </a:cxn>
                  <a:cxn ang="0">
                    <a:pos x="82" y="98"/>
                  </a:cxn>
                  <a:cxn ang="0">
                    <a:pos x="91" y="98"/>
                  </a:cxn>
                  <a:cxn ang="0">
                    <a:pos x="102" y="97"/>
                  </a:cxn>
                  <a:cxn ang="0">
                    <a:pos x="114" y="94"/>
                  </a:cxn>
                  <a:cxn ang="0">
                    <a:pos x="127" y="91"/>
                  </a:cxn>
                  <a:cxn ang="0">
                    <a:pos x="140" y="87"/>
                  </a:cxn>
                  <a:cxn ang="0">
                    <a:pos x="153" y="82"/>
                  </a:cxn>
                  <a:cxn ang="0">
                    <a:pos x="166" y="76"/>
                  </a:cxn>
                  <a:cxn ang="0">
                    <a:pos x="178" y="68"/>
                  </a:cxn>
                  <a:cxn ang="0">
                    <a:pos x="188" y="58"/>
                  </a:cxn>
                  <a:cxn ang="0">
                    <a:pos x="197" y="46"/>
                  </a:cxn>
                  <a:cxn ang="0">
                    <a:pos x="203" y="33"/>
                  </a:cxn>
                  <a:cxn ang="0">
                    <a:pos x="207" y="18"/>
                  </a:cxn>
                  <a:cxn ang="0">
                    <a:pos x="208" y="0"/>
                  </a:cxn>
                </a:cxnLst>
                <a:rect l="0" t="0" r="r" b="b"/>
                <a:pathLst>
                  <a:path w="258" h="191">
                    <a:moveTo>
                      <a:pt x="208" y="0"/>
                    </a:moveTo>
                    <a:lnTo>
                      <a:pt x="210" y="1"/>
                    </a:lnTo>
                    <a:lnTo>
                      <a:pt x="219" y="10"/>
                    </a:lnTo>
                    <a:lnTo>
                      <a:pt x="225" y="17"/>
                    </a:lnTo>
                    <a:lnTo>
                      <a:pt x="232" y="26"/>
                    </a:lnTo>
                    <a:lnTo>
                      <a:pt x="240" y="36"/>
                    </a:lnTo>
                    <a:lnTo>
                      <a:pt x="247" y="48"/>
                    </a:lnTo>
                    <a:lnTo>
                      <a:pt x="253" y="61"/>
                    </a:lnTo>
                    <a:lnTo>
                      <a:pt x="257" y="74"/>
                    </a:lnTo>
                    <a:lnTo>
                      <a:pt x="258" y="88"/>
                    </a:lnTo>
                    <a:lnTo>
                      <a:pt x="257" y="102"/>
                    </a:lnTo>
                    <a:lnTo>
                      <a:pt x="252" y="118"/>
                    </a:lnTo>
                    <a:lnTo>
                      <a:pt x="243" y="133"/>
                    </a:lnTo>
                    <a:lnTo>
                      <a:pt x="229" y="148"/>
                    </a:lnTo>
                    <a:lnTo>
                      <a:pt x="212" y="162"/>
                    </a:lnTo>
                    <a:lnTo>
                      <a:pt x="192" y="173"/>
                    </a:lnTo>
                    <a:lnTo>
                      <a:pt x="171" y="181"/>
                    </a:lnTo>
                    <a:lnTo>
                      <a:pt x="149" y="187"/>
                    </a:lnTo>
                    <a:lnTo>
                      <a:pt x="127" y="191"/>
                    </a:lnTo>
                    <a:lnTo>
                      <a:pt x="104" y="191"/>
                    </a:lnTo>
                    <a:lnTo>
                      <a:pt x="83" y="191"/>
                    </a:lnTo>
                    <a:lnTo>
                      <a:pt x="62" y="188"/>
                    </a:lnTo>
                    <a:lnTo>
                      <a:pt x="43" y="183"/>
                    </a:lnTo>
                    <a:lnTo>
                      <a:pt x="26" y="178"/>
                    </a:lnTo>
                    <a:lnTo>
                      <a:pt x="11" y="171"/>
                    </a:lnTo>
                    <a:lnTo>
                      <a:pt x="0" y="163"/>
                    </a:lnTo>
                    <a:lnTo>
                      <a:pt x="2" y="163"/>
                    </a:lnTo>
                    <a:lnTo>
                      <a:pt x="9" y="164"/>
                    </a:lnTo>
                    <a:lnTo>
                      <a:pt x="18" y="165"/>
                    </a:lnTo>
                    <a:lnTo>
                      <a:pt x="30" y="165"/>
                    </a:lnTo>
                    <a:lnTo>
                      <a:pt x="45" y="165"/>
                    </a:lnTo>
                    <a:lnTo>
                      <a:pt x="61" y="165"/>
                    </a:lnTo>
                    <a:lnTo>
                      <a:pt x="79" y="162"/>
                    </a:lnTo>
                    <a:lnTo>
                      <a:pt x="98" y="158"/>
                    </a:lnTo>
                    <a:lnTo>
                      <a:pt x="116" y="152"/>
                    </a:lnTo>
                    <a:lnTo>
                      <a:pt x="133" y="143"/>
                    </a:lnTo>
                    <a:lnTo>
                      <a:pt x="150" y="132"/>
                    </a:lnTo>
                    <a:lnTo>
                      <a:pt x="165" y="118"/>
                    </a:lnTo>
                    <a:lnTo>
                      <a:pt x="163" y="119"/>
                    </a:lnTo>
                    <a:lnTo>
                      <a:pt x="158" y="120"/>
                    </a:lnTo>
                    <a:lnTo>
                      <a:pt x="149" y="121"/>
                    </a:lnTo>
                    <a:lnTo>
                      <a:pt x="138" y="122"/>
                    </a:lnTo>
                    <a:lnTo>
                      <a:pt x="124" y="122"/>
                    </a:lnTo>
                    <a:lnTo>
                      <a:pt x="110" y="120"/>
                    </a:lnTo>
                    <a:lnTo>
                      <a:pt x="96" y="116"/>
                    </a:lnTo>
                    <a:lnTo>
                      <a:pt x="82" y="109"/>
                    </a:lnTo>
                    <a:lnTo>
                      <a:pt x="69" y="99"/>
                    </a:lnTo>
                    <a:lnTo>
                      <a:pt x="75" y="99"/>
                    </a:lnTo>
                    <a:lnTo>
                      <a:pt x="82" y="98"/>
                    </a:lnTo>
                    <a:lnTo>
                      <a:pt x="91" y="98"/>
                    </a:lnTo>
                    <a:lnTo>
                      <a:pt x="102" y="97"/>
                    </a:lnTo>
                    <a:lnTo>
                      <a:pt x="114" y="94"/>
                    </a:lnTo>
                    <a:lnTo>
                      <a:pt x="127" y="91"/>
                    </a:lnTo>
                    <a:lnTo>
                      <a:pt x="140" y="87"/>
                    </a:lnTo>
                    <a:lnTo>
                      <a:pt x="153" y="82"/>
                    </a:lnTo>
                    <a:lnTo>
                      <a:pt x="166" y="76"/>
                    </a:lnTo>
                    <a:lnTo>
                      <a:pt x="178" y="68"/>
                    </a:lnTo>
                    <a:lnTo>
                      <a:pt x="188" y="58"/>
                    </a:lnTo>
                    <a:lnTo>
                      <a:pt x="197" y="46"/>
                    </a:lnTo>
                    <a:lnTo>
                      <a:pt x="203" y="33"/>
                    </a:lnTo>
                    <a:lnTo>
                      <a:pt x="207" y="18"/>
                    </a:lnTo>
                    <a:lnTo>
                      <a:pt x="208" y="0"/>
                    </a:lnTo>
                    <a:close/>
                  </a:path>
                </a:pathLst>
              </a:custGeom>
              <a:solidFill>
                <a:srgbClr val="36363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a:ea typeface="+mn-ea"/>
                  <a:cs typeface="+mn-cs"/>
                </a:endParaRPr>
              </a:p>
            </p:txBody>
          </p:sp>
        </p:grpSp>
        <p:sp>
          <p:nvSpPr>
            <p:cNvPr id="60" name="Oval 59"/>
            <p:cNvSpPr/>
            <p:nvPr/>
          </p:nvSpPr>
          <p:spPr>
            <a:xfrm>
              <a:off x="4446428" y="5487640"/>
              <a:ext cx="2011680" cy="270141"/>
            </a:xfrm>
            <a:prstGeom prst="ellipse">
              <a:avLst/>
            </a:prstGeom>
            <a:gradFill flip="none" rotWithShape="1">
              <a:gsLst>
                <a:gs pos="0">
                  <a:schemeClr val="tx1">
                    <a:lumMod val="65000"/>
                    <a:lumOff val="35000"/>
                  </a:schemeClr>
                </a:gs>
                <a:gs pos="67000">
                  <a:schemeClr val="tx1">
                    <a:lumMod val="65000"/>
                    <a:lumOff val="35000"/>
                    <a:alpha val="0"/>
                  </a:schemeClr>
                </a:gs>
              </a:gsLst>
              <a:path path="shape">
                <a:fillToRect l="50000" t="50000" r="50000" b="50000"/>
              </a:path>
              <a:tileRect/>
            </a:gradFill>
            <a:ln w="25400" cap="flat" cmpd="sng" algn="ctr">
              <a:no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 lastClr="FFFFFF"/>
                </a:solidFill>
                <a:effectLst/>
                <a:uLnTx/>
                <a:uFillTx/>
                <a:latin typeface="Calibri"/>
                <a:ea typeface="+mn-ea"/>
                <a:cs typeface="+mn-cs"/>
              </a:endParaRPr>
            </a:p>
          </p:txBody>
        </p:sp>
      </p:grpSp>
    </p:spTree>
    <p:extLst>
      <p:ext uri="{BB962C8B-B14F-4D97-AF65-F5344CB8AC3E}">
        <p14:creationId xmlns:p14="http://schemas.microsoft.com/office/powerpoint/2010/main" val="2512438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6" name="Group 28"/>
          <p:cNvGrpSpPr>
            <a:grpSpLocks noChangeAspect="1"/>
          </p:cNvGrpSpPr>
          <p:nvPr/>
        </p:nvGrpSpPr>
        <p:grpSpPr bwMode="auto">
          <a:xfrm>
            <a:off x="732487" y="758648"/>
            <a:ext cx="10727026" cy="5340704"/>
            <a:chOff x="-2508" y="-1001"/>
            <a:chExt cx="12698" cy="6322"/>
          </a:xfrm>
          <a:solidFill>
            <a:schemeClr val="bg1">
              <a:lumMod val="65000"/>
              <a:alpha val="16000"/>
            </a:schemeClr>
          </a:solidFill>
        </p:grpSpPr>
        <p:sp>
          <p:nvSpPr>
            <p:cNvPr id="57" name="Freeform 29"/>
            <p:cNvSpPr>
              <a:spLocks/>
            </p:cNvSpPr>
            <p:nvPr/>
          </p:nvSpPr>
          <p:spPr bwMode="auto">
            <a:xfrm>
              <a:off x="4964" y="3519"/>
              <a:ext cx="257" cy="494"/>
            </a:xfrm>
            <a:custGeom>
              <a:avLst/>
              <a:gdLst>
                <a:gd name="T0" fmla="*/ 88 w 109"/>
                <a:gd name="T1" fmla="*/ 0 h 209"/>
                <a:gd name="T2" fmla="*/ 84 w 109"/>
                <a:gd name="T3" fmla="*/ 15 h 209"/>
                <a:gd name="T4" fmla="*/ 48 w 109"/>
                <a:gd name="T5" fmla="*/ 51 h 209"/>
                <a:gd name="T6" fmla="*/ 13 w 109"/>
                <a:gd name="T7" fmla="*/ 84 h 209"/>
                <a:gd name="T8" fmla="*/ 21 w 109"/>
                <a:gd name="T9" fmla="*/ 112 h 209"/>
                <a:gd name="T10" fmla="*/ 11 w 109"/>
                <a:gd name="T11" fmla="*/ 135 h 209"/>
                <a:gd name="T12" fmla="*/ 0 w 109"/>
                <a:gd name="T13" fmla="*/ 146 h 209"/>
                <a:gd name="T14" fmla="*/ 6 w 109"/>
                <a:gd name="T15" fmla="*/ 167 h 209"/>
                <a:gd name="T16" fmla="*/ 5 w 109"/>
                <a:gd name="T17" fmla="*/ 180 h 209"/>
                <a:gd name="T18" fmla="*/ 30 w 109"/>
                <a:gd name="T19" fmla="*/ 209 h 209"/>
                <a:gd name="T20" fmla="*/ 77 w 109"/>
                <a:gd name="T21" fmla="*/ 150 h 209"/>
                <a:gd name="T22" fmla="*/ 100 w 109"/>
                <a:gd name="T23" fmla="*/ 55 h 209"/>
                <a:gd name="T24" fmla="*/ 109 w 109"/>
                <a:gd name="T25" fmla="*/ 58 h 209"/>
                <a:gd name="T26" fmla="*/ 109 w 109"/>
                <a:gd name="T27" fmla="*/ 50 h 209"/>
                <a:gd name="T28" fmla="*/ 88 w 109"/>
                <a:gd name="T29" fmla="*/ 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9" h="209">
                  <a:moveTo>
                    <a:pt x="88" y="0"/>
                  </a:moveTo>
                  <a:cubicBezTo>
                    <a:pt x="86" y="4"/>
                    <a:pt x="87" y="13"/>
                    <a:pt x="84" y="15"/>
                  </a:cubicBezTo>
                  <a:cubicBezTo>
                    <a:pt x="76" y="24"/>
                    <a:pt x="60" y="44"/>
                    <a:pt x="48" y="51"/>
                  </a:cubicBezTo>
                  <a:cubicBezTo>
                    <a:pt x="32" y="60"/>
                    <a:pt x="13" y="58"/>
                    <a:pt x="13" y="84"/>
                  </a:cubicBezTo>
                  <a:cubicBezTo>
                    <a:pt x="13" y="93"/>
                    <a:pt x="21" y="106"/>
                    <a:pt x="21" y="112"/>
                  </a:cubicBezTo>
                  <a:cubicBezTo>
                    <a:pt x="21" y="113"/>
                    <a:pt x="11" y="135"/>
                    <a:pt x="11" y="135"/>
                  </a:cubicBezTo>
                  <a:cubicBezTo>
                    <a:pt x="10" y="135"/>
                    <a:pt x="0" y="144"/>
                    <a:pt x="0" y="146"/>
                  </a:cubicBezTo>
                  <a:cubicBezTo>
                    <a:pt x="0" y="154"/>
                    <a:pt x="0" y="162"/>
                    <a:pt x="6" y="167"/>
                  </a:cubicBezTo>
                  <a:cubicBezTo>
                    <a:pt x="7" y="171"/>
                    <a:pt x="5" y="173"/>
                    <a:pt x="5" y="180"/>
                  </a:cubicBezTo>
                  <a:cubicBezTo>
                    <a:pt x="5" y="194"/>
                    <a:pt x="17" y="209"/>
                    <a:pt x="30" y="209"/>
                  </a:cubicBezTo>
                  <a:cubicBezTo>
                    <a:pt x="62" y="209"/>
                    <a:pt x="67" y="174"/>
                    <a:pt x="77" y="150"/>
                  </a:cubicBezTo>
                  <a:cubicBezTo>
                    <a:pt x="88" y="120"/>
                    <a:pt x="100" y="94"/>
                    <a:pt x="100" y="55"/>
                  </a:cubicBezTo>
                  <a:cubicBezTo>
                    <a:pt x="101" y="55"/>
                    <a:pt x="107" y="57"/>
                    <a:pt x="109" y="58"/>
                  </a:cubicBezTo>
                  <a:cubicBezTo>
                    <a:pt x="109" y="50"/>
                    <a:pt x="109" y="50"/>
                    <a:pt x="109" y="50"/>
                  </a:cubicBezTo>
                  <a:cubicBezTo>
                    <a:pt x="104" y="36"/>
                    <a:pt x="106" y="2"/>
                    <a:pt x="8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30"/>
            <p:cNvSpPr>
              <a:spLocks/>
            </p:cNvSpPr>
            <p:nvPr/>
          </p:nvSpPr>
          <p:spPr bwMode="auto">
            <a:xfrm>
              <a:off x="2829" y="1672"/>
              <a:ext cx="2426" cy="2710"/>
            </a:xfrm>
            <a:custGeom>
              <a:avLst/>
              <a:gdLst>
                <a:gd name="T0" fmla="*/ 384 w 1026"/>
                <a:gd name="T1" fmla="*/ 8 h 1146"/>
                <a:gd name="T2" fmla="*/ 346 w 1026"/>
                <a:gd name="T3" fmla="*/ 12 h 1146"/>
                <a:gd name="T4" fmla="*/ 244 w 1026"/>
                <a:gd name="T5" fmla="*/ 32 h 1146"/>
                <a:gd name="T6" fmla="*/ 180 w 1026"/>
                <a:gd name="T7" fmla="*/ 28 h 1146"/>
                <a:gd name="T8" fmla="*/ 170 w 1026"/>
                <a:gd name="T9" fmla="*/ 43 h 1146"/>
                <a:gd name="T10" fmla="*/ 116 w 1026"/>
                <a:gd name="T11" fmla="*/ 134 h 1146"/>
                <a:gd name="T12" fmla="*/ 62 w 1026"/>
                <a:gd name="T13" fmla="*/ 172 h 1146"/>
                <a:gd name="T14" fmla="*/ 12 w 1026"/>
                <a:gd name="T15" fmla="*/ 263 h 1146"/>
                <a:gd name="T16" fmla="*/ 0 w 1026"/>
                <a:gd name="T17" fmla="*/ 370 h 1146"/>
                <a:gd name="T18" fmla="*/ 11 w 1026"/>
                <a:gd name="T19" fmla="*/ 404 h 1146"/>
                <a:gd name="T20" fmla="*/ 16 w 1026"/>
                <a:gd name="T21" fmla="*/ 412 h 1146"/>
                <a:gd name="T22" fmla="*/ 74 w 1026"/>
                <a:gd name="T23" fmla="*/ 480 h 1146"/>
                <a:gd name="T24" fmla="*/ 146 w 1026"/>
                <a:gd name="T25" fmla="*/ 530 h 1146"/>
                <a:gd name="T26" fmla="*/ 228 w 1026"/>
                <a:gd name="T27" fmla="*/ 527 h 1146"/>
                <a:gd name="T28" fmla="*/ 313 w 1026"/>
                <a:gd name="T29" fmla="*/ 499 h 1146"/>
                <a:gd name="T30" fmla="*/ 376 w 1026"/>
                <a:gd name="T31" fmla="*/ 530 h 1146"/>
                <a:gd name="T32" fmla="*/ 404 w 1026"/>
                <a:gd name="T33" fmla="*/ 578 h 1146"/>
                <a:gd name="T34" fmla="*/ 392 w 1026"/>
                <a:gd name="T35" fmla="*/ 607 h 1146"/>
                <a:gd name="T36" fmla="*/ 445 w 1026"/>
                <a:gd name="T37" fmla="*/ 700 h 1146"/>
                <a:gd name="T38" fmla="*/ 465 w 1026"/>
                <a:gd name="T39" fmla="*/ 774 h 1146"/>
                <a:gd name="T40" fmla="*/ 462 w 1026"/>
                <a:gd name="T41" fmla="*/ 927 h 1146"/>
                <a:gd name="T42" fmla="*/ 473 w 1026"/>
                <a:gd name="T43" fmla="*/ 959 h 1146"/>
                <a:gd name="T44" fmla="*/ 533 w 1026"/>
                <a:gd name="T45" fmla="*/ 1097 h 1146"/>
                <a:gd name="T46" fmla="*/ 536 w 1026"/>
                <a:gd name="T47" fmla="*/ 1138 h 1146"/>
                <a:gd name="T48" fmla="*/ 558 w 1026"/>
                <a:gd name="T49" fmla="*/ 1146 h 1146"/>
                <a:gd name="T50" fmla="*/ 628 w 1026"/>
                <a:gd name="T51" fmla="*/ 1135 h 1146"/>
                <a:gd name="T52" fmla="*/ 668 w 1026"/>
                <a:gd name="T53" fmla="*/ 1122 h 1146"/>
                <a:gd name="T54" fmla="*/ 730 w 1026"/>
                <a:gd name="T55" fmla="*/ 1046 h 1146"/>
                <a:gd name="T56" fmla="*/ 743 w 1026"/>
                <a:gd name="T57" fmla="*/ 1002 h 1146"/>
                <a:gd name="T58" fmla="*/ 785 w 1026"/>
                <a:gd name="T59" fmla="*/ 973 h 1146"/>
                <a:gd name="T60" fmla="*/ 775 w 1026"/>
                <a:gd name="T61" fmla="*/ 907 h 1146"/>
                <a:gd name="T62" fmla="*/ 866 w 1026"/>
                <a:gd name="T63" fmla="*/ 820 h 1146"/>
                <a:gd name="T64" fmla="*/ 863 w 1026"/>
                <a:gd name="T65" fmla="*/ 776 h 1146"/>
                <a:gd name="T66" fmla="*/ 867 w 1026"/>
                <a:gd name="T67" fmla="*/ 755 h 1146"/>
                <a:gd name="T68" fmla="*/ 843 w 1026"/>
                <a:gd name="T69" fmla="*/ 679 h 1146"/>
                <a:gd name="T70" fmla="*/ 946 w 1026"/>
                <a:gd name="T71" fmla="*/ 564 h 1146"/>
                <a:gd name="T72" fmla="*/ 1026 w 1026"/>
                <a:gd name="T73" fmla="*/ 422 h 1146"/>
                <a:gd name="T74" fmla="*/ 964 w 1026"/>
                <a:gd name="T75" fmla="*/ 430 h 1146"/>
                <a:gd name="T76" fmla="*/ 955 w 1026"/>
                <a:gd name="T77" fmla="*/ 429 h 1146"/>
                <a:gd name="T78" fmla="*/ 943 w 1026"/>
                <a:gd name="T79" fmla="*/ 430 h 1146"/>
                <a:gd name="T80" fmla="*/ 904 w 1026"/>
                <a:gd name="T81" fmla="*/ 416 h 1146"/>
                <a:gd name="T82" fmla="*/ 874 w 1026"/>
                <a:gd name="T83" fmla="*/ 371 h 1146"/>
                <a:gd name="T84" fmla="*/ 837 w 1026"/>
                <a:gd name="T85" fmla="*/ 320 h 1146"/>
                <a:gd name="T86" fmla="*/ 813 w 1026"/>
                <a:gd name="T87" fmla="*/ 267 h 1146"/>
                <a:gd name="T88" fmla="*/ 742 w 1026"/>
                <a:gd name="T89" fmla="*/ 138 h 1146"/>
                <a:gd name="T90" fmla="*/ 771 w 1026"/>
                <a:gd name="T91" fmla="*/ 163 h 1146"/>
                <a:gd name="T92" fmla="*/ 781 w 1026"/>
                <a:gd name="T93" fmla="*/ 130 h 1146"/>
                <a:gd name="T94" fmla="*/ 771 w 1026"/>
                <a:gd name="T95" fmla="*/ 106 h 1146"/>
                <a:gd name="T96" fmla="*/ 729 w 1026"/>
                <a:gd name="T97" fmla="*/ 103 h 1146"/>
                <a:gd name="T98" fmla="*/ 631 w 1026"/>
                <a:gd name="T99" fmla="*/ 97 h 1146"/>
                <a:gd name="T100" fmla="*/ 598 w 1026"/>
                <a:gd name="T101" fmla="*/ 79 h 1146"/>
                <a:gd name="T102" fmla="*/ 585 w 1026"/>
                <a:gd name="T103" fmla="*/ 78 h 1146"/>
                <a:gd name="T104" fmla="*/ 556 w 1026"/>
                <a:gd name="T105" fmla="*/ 111 h 1146"/>
                <a:gd name="T106" fmla="*/ 460 w 1026"/>
                <a:gd name="T107" fmla="*/ 77 h 1146"/>
                <a:gd name="T108" fmla="*/ 421 w 1026"/>
                <a:gd name="T109" fmla="*/ 52 h 1146"/>
                <a:gd name="T110" fmla="*/ 421 w 1026"/>
                <a:gd name="T111" fmla="*/ 20 h 1146"/>
                <a:gd name="T112" fmla="*/ 421 w 1026"/>
                <a:gd name="T113" fmla="*/ 10 h 1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26" h="1146">
                  <a:moveTo>
                    <a:pt x="405" y="0"/>
                  </a:moveTo>
                  <a:cubicBezTo>
                    <a:pt x="395" y="0"/>
                    <a:pt x="395" y="8"/>
                    <a:pt x="384" y="8"/>
                  </a:cubicBezTo>
                  <a:cubicBezTo>
                    <a:pt x="378" y="8"/>
                    <a:pt x="375" y="5"/>
                    <a:pt x="368" y="5"/>
                  </a:cubicBezTo>
                  <a:cubicBezTo>
                    <a:pt x="360" y="5"/>
                    <a:pt x="352" y="12"/>
                    <a:pt x="346" y="12"/>
                  </a:cubicBezTo>
                  <a:cubicBezTo>
                    <a:pt x="342" y="12"/>
                    <a:pt x="335" y="7"/>
                    <a:pt x="328" y="7"/>
                  </a:cubicBezTo>
                  <a:cubicBezTo>
                    <a:pt x="304" y="7"/>
                    <a:pt x="265" y="22"/>
                    <a:pt x="244" y="32"/>
                  </a:cubicBezTo>
                  <a:cubicBezTo>
                    <a:pt x="238" y="35"/>
                    <a:pt x="236" y="41"/>
                    <a:pt x="225" y="41"/>
                  </a:cubicBezTo>
                  <a:cubicBezTo>
                    <a:pt x="207" y="41"/>
                    <a:pt x="193" y="38"/>
                    <a:pt x="180" y="28"/>
                  </a:cubicBezTo>
                  <a:cubicBezTo>
                    <a:pt x="174" y="32"/>
                    <a:pt x="173" y="37"/>
                    <a:pt x="169" y="43"/>
                  </a:cubicBezTo>
                  <a:cubicBezTo>
                    <a:pt x="170" y="43"/>
                    <a:pt x="170" y="43"/>
                    <a:pt x="170" y="43"/>
                  </a:cubicBezTo>
                  <a:cubicBezTo>
                    <a:pt x="157" y="59"/>
                    <a:pt x="139" y="75"/>
                    <a:pt x="125" y="93"/>
                  </a:cubicBezTo>
                  <a:cubicBezTo>
                    <a:pt x="115" y="106"/>
                    <a:pt x="123" y="114"/>
                    <a:pt x="116" y="134"/>
                  </a:cubicBezTo>
                  <a:cubicBezTo>
                    <a:pt x="114" y="142"/>
                    <a:pt x="101" y="153"/>
                    <a:pt x="93" y="158"/>
                  </a:cubicBezTo>
                  <a:cubicBezTo>
                    <a:pt x="83" y="163"/>
                    <a:pt x="69" y="162"/>
                    <a:pt x="62" y="172"/>
                  </a:cubicBezTo>
                  <a:cubicBezTo>
                    <a:pt x="49" y="189"/>
                    <a:pt x="33" y="217"/>
                    <a:pt x="27" y="238"/>
                  </a:cubicBezTo>
                  <a:cubicBezTo>
                    <a:pt x="24" y="246"/>
                    <a:pt x="12" y="253"/>
                    <a:pt x="12" y="263"/>
                  </a:cubicBezTo>
                  <a:cubicBezTo>
                    <a:pt x="12" y="284"/>
                    <a:pt x="22" y="299"/>
                    <a:pt x="22" y="322"/>
                  </a:cubicBezTo>
                  <a:cubicBezTo>
                    <a:pt x="22" y="336"/>
                    <a:pt x="12" y="364"/>
                    <a:pt x="0" y="370"/>
                  </a:cubicBezTo>
                  <a:cubicBezTo>
                    <a:pt x="4" y="377"/>
                    <a:pt x="8" y="380"/>
                    <a:pt x="8" y="387"/>
                  </a:cubicBezTo>
                  <a:cubicBezTo>
                    <a:pt x="8" y="392"/>
                    <a:pt x="11" y="396"/>
                    <a:pt x="11" y="404"/>
                  </a:cubicBezTo>
                  <a:cubicBezTo>
                    <a:pt x="9" y="404"/>
                    <a:pt x="9" y="404"/>
                    <a:pt x="9" y="404"/>
                  </a:cubicBezTo>
                  <a:cubicBezTo>
                    <a:pt x="12" y="407"/>
                    <a:pt x="13" y="408"/>
                    <a:pt x="16" y="412"/>
                  </a:cubicBezTo>
                  <a:cubicBezTo>
                    <a:pt x="16" y="414"/>
                    <a:pt x="44" y="439"/>
                    <a:pt x="48" y="441"/>
                  </a:cubicBezTo>
                  <a:cubicBezTo>
                    <a:pt x="61" y="452"/>
                    <a:pt x="64" y="464"/>
                    <a:pt x="74" y="480"/>
                  </a:cubicBezTo>
                  <a:cubicBezTo>
                    <a:pt x="85" y="497"/>
                    <a:pt x="116" y="515"/>
                    <a:pt x="131" y="526"/>
                  </a:cubicBezTo>
                  <a:cubicBezTo>
                    <a:pt x="133" y="527"/>
                    <a:pt x="140" y="530"/>
                    <a:pt x="146" y="530"/>
                  </a:cubicBezTo>
                  <a:cubicBezTo>
                    <a:pt x="167" y="530"/>
                    <a:pt x="176" y="519"/>
                    <a:pt x="197" y="519"/>
                  </a:cubicBezTo>
                  <a:cubicBezTo>
                    <a:pt x="207" y="519"/>
                    <a:pt x="220" y="527"/>
                    <a:pt x="228" y="527"/>
                  </a:cubicBezTo>
                  <a:cubicBezTo>
                    <a:pt x="236" y="527"/>
                    <a:pt x="239" y="520"/>
                    <a:pt x="247" y="518"/>
                  </a:cubicBezTo>
                  <a:cubicBezTo>
                    <a:pt x="267" y="511"/>
                    <a:pt x="286" y="499"/>
                    <a:pt x="313" y="499"/>
                  </a:cubicBezTo>
                  <a:cubicBezTo>
                    <a:pt x="334" y="499"/>
                    <a:pt x="338" y="530"/>
                    <a:pt x="354" y="530"/>
                  </a:cubicBezTo>
                  <a:cubicBezTo>
                    <a:pt x="359" y="530"/>
                    <a:pt x="367" y="530"/>
                    <a:pt x="376" y="530"/>
                  </a:cubicBezTo>
                  <a:cubicBezTo>
                    <a:pt x="394" y="530"/>
                    <a:pt x="404" y="540"/>
                    <a:pt x="409" y="552"/>
                  </a:cubicBezTo>
                  <a:cubicBezTo>
                    <a:pt x="404" y="556"/>
                    <a:pt x="404" y="572"/>
                    <a:pt x="404" y="578"/>
                  </a:cubicBezTo>
                  <a:cubicBezTo>
                    <a:pt x="404" y="581"/>
                    <a:pt x="402" y="582"/>
                    <a:pt x="404" y="586"/>
                  </a:cubicBezTo>
                  <a:cubicBezTo>
                    <a:pt x="400" y="588"/>
                    <a:pt x="392" y="602"/>
                    <a:pt x="392" y="607"/>
                  </a:cubicBezTo>
                  <a:cubicBezTo>
                    <a:pt x="392" y="632"/>
                    <a:pt x="422" y="651"/>
                    <a:pt x="436" y="668"/>
                  </a:cubicBezTo>
                  <a:cubicBezTo>
                    <a:pt x="443" y="677"/>
                    <a:pt x="441" y="689"/>
                    <a:pt x="445" y="700"/>
                  </a:cubicBezTo>
                  <a:cubicBezTo>
                    <a:pt x="450" y="713"/>
                    <a:pt x="454" y="721"/>
                    <a:pt x="458" y="744"/>
                  </a:cubicBezTo>
                  <a:cubicBezTo>
                    <a:pt x="460" y="755"/>
                    <a:pt x="465" y="761"/>
                    <a:pt x="465" y="774"/>
                  </a:cubicBezTo>
                  <a:cubicBezTo>
                    <a:pt x="465" y="802"/>
                    <a:pt x="432" y="811"/>
                    <a:pt x="432" y="848"/>
                  </a:cubicBezTo>
                  <a:cubicBezTo>
                    <a:pt x="432" y="882"/>
                    <a:pt x="447" y="902"/>
                    <a:pt x="462" y="927"/>
                  </a:cubicBezTo>
                  <a:cubicBezTo>
                    <a:pt x="466" y="934"/>
                    <a:pt x="473" y="937"/>
                    <a:pt x="473" y="944"/>
                  </a:cubicBezTo>
                  <a:cubicBezTo>
                    <a:pt x="473" y="949"/>
                    <a:pt x="473" y="950"/>
                    <a:pt x="473" y="959"/>
                  </a:cubicBezTo>
                  <a:cubicBezTo>
                    <a:pt x="473" y="1005"/>
                    <a:pt x="497" y="1036"/>
                    <a:pt x="516" y="1068"/>
                  </a:cubicBezTo>
                  <a:cubicBezTo>
                    <a:pt x="519" y="1073"/>
                    <a:pt x="533" y="1089"/>
                    <a:pt x="533" y="1097"/>
                  </a:cubicBezTo>
                  <a:cubicBezTo>
                    <a:pt x="533" y="1103"/>
                    <a:pt x="531" y="1107"/>
                    <a:pt x="527" y="1112"/>
                  </a:cubicBezTo>
                  <a:cubicBezTo>
                    <a:pt x="531" y="1116"/>
                    <a:pt x="536" y="1127"/>
                    <a:pt x="536" y="1138"/>
                  </a:cubicBezTo>
                  <a:cubicBezTo>
                    <a:pt x="537" y="1138"/>
                    <a:pt x="538" y="1136"/>
                    <a:pt x="541" y="1135"/>
                  </a:cubicBezTo>
                  <a:cubicBezTo>
                    <a:pt x="545" y="1141"/>
                    <a:pt x="549" y="1146"/>
                    <a:pt x="558" y="1146"/>
                  </a:cubicBezTo>
                  <a:cubicBezTo>
                    <a:pt x="578" y="1146"/>
                    <a:pt x="592" y="1130"/>
                    <a:pt x="614" y="1130"/>
                  </a:cubicBezTo>
                  <a:cubicBezTo>
                    <a:pt x="620" y="1130"/>
                    <a:pt x="623" y="1135"/>
                    <a:pt x="628" y="1135"/>
                  </a:cubicBezTo>
                  <a:cubicBezTo>
                    <a:pt x="633" y="1135"/>
                    <a:pt x="637" y="1132"/>
                    <a:pt x="644" y="1132"/>
                  </a:cubicBezTo>
                  <a:cubicBezTo>
                    <a:pt x="646" y="1122"/>
                    <a:pt x="659" y="1126"/>
                    <a:pt x="668" y="1122"/>
                  </a:cubicBezTo>
                  <a:cubicBezTo>
                    <a:pt x="690" y="1112"/>
                    <a:pt x="696" y="1097"/>
                    <a:pt x="709" y="1080"/>
                  </a:cubicBezTo>
                  <a:cubicBezTo>
                    <a:pt x="717" y="1069"/>
                    <a:pt x="718" y="1057"/>
                    <a:pt x="730" y="1046"/>
                  </a:cubicBezTo>
                  <a:cubicBezTo>
                    <a:pt x="736" y="1039"/>
                    <a:pt x="751" y="1028"/>
                    <a:pt x="751" y="1013"/>
                  </a:cubicBezTo>
                  <a:cubicBezTo>
                    <a:pt x="751" y="1008"/>
                    <a:pt x="748" y="1004"/>
                    <a:pt x="743" y="1002"/>
                  </a:cubicBezTo>
                  <a:cubicBezTo>
                    <a:pt x="749" y="989"/>
                    <a:pt x="757" y="983"/>
                    <a:pt x="769" y="977"/>
                  </a:cubicBezTo>
                  <a:cubicBezTo>
                    <a:pt x="773" y="975"/>
                    <a:pt x="782" y="978"/>
                    <a:pt x="785" y="973"/>
                  </a:cubicBezTo>
                  <a:cubicBezTo>
                    <a:pt x="788" y="969"/>
                    <a:pt x="790" y="951"/>
                    <a:pt x="790" y="943"/>
                  </a:cubicBezTo>
                  <a:cubicBezTo>
                    <a:pt x="790" y="927"/>
                    <a:pt x="775" y="919"/>
                    <a:pt x="775" y="907"/>
                  </a:cubicBezTo>
                  <a:cubicBezTo>
                    <a:pt x="775" y="902"/>
                    <a:pt x="783" y="893"/>
                    <a:pt x="791" y="891"/>
                  </a:cubicBezTo>
                  <a:cubicBezTo>
                    <a:pt x="796" y="857"/>
                    <a:pt x="866" y="861"/>
                    <a:pt x="866" y="820"/>
                  </a:cubicBezTo>
                  <a:cubicBezTo>
                    <a:pt x="866" y="816"/>
                    <a:pt x="865" y="813"/>
                    <a:pt x="862" y="810"/>
                  </a:cubicBezTo>
                  <a:cubicBezTo>
                    <a:pt x="862" y="795"/>
                    <a:pt x="863" y="785"/>
                    <a:pt x="863" y="776"/>
                  </a:cubicBezTo>
                  <a:cubicBezTo>
                    <a:pt x="863" y="763"/>
                    <a:pt x="863" y="763"/>
                    <a:pt x="863" y="763"/>
                  </a:cubicBezTo>
                  <a:cubicBezTo>
                    <a:pt x="864" y="762"/>
                    <a:pt x="867" y="758"/>
                    <a:pt x="867" y="755"/>
                  </a:cubicBezTo>
                  <a:cubicBezTo>
                    <a:pt x="867" y="745"/>
                    <a:pt x="848" y="736"/>
                    <a:pt x="848" y="718"/>
                  </a:cubicBezTo>
                  <a:cubicBezTo>
                    <a:pt x="848" y="702"/>
                    <a:pt x="843" y="695"/>
                    <a:pt x="843" y="679"/>
                  </a:cubicBezTo>
                  <a:cubicBezTo>
                    <a:pt x="843" y="664"/>
                    <a:pt x="857" y="660"/>
                    <a:pt x="861" y="647"/>
                  </a:cubicBezTo>
                  <a:cubicBezTo>
                    <a:pt x="874" y="600"/>
                    <a:pt x="911" y="592"/>
                    <a:pt x="946" y="564"/>
                  </a:cubicBezTo>
                  <a:cubicBezTo>
                    <a:pt x="966" y="549"/>
                    <a:pt x="973" y="530"/>
                    <a:pt x="989" y="509"/>
                  </a:cubicBezTo>
                  <a:cubicBezTo>
                    <a:pt x="1002" y="491"/>
                    <a:pt x="1026" y="452"/>
                    <a:pt x="1026" y="422"/>
                  </a:cubicBezTo>
                  <a:cubicBezTo>
                    <a:pt x="1026" y="418"/>
                    <a:pt x="1023" y="417"/>
                    <a:pt x="1022" y="414"/>
                  </a:cubicBezTo>
                  <a:cubicBezTo>
                    <a:pt x="1003" y="418"/>
                    <a:pt x="984" y="426"/>
                    <a:pt x="964" y="430"/>
                  </a:cubicBezTo>
                  <a:cubicBezTo>
                    <a:pt x="963" y="430"/>
                    <a:pt x="962" y="430"/>
                    <a:pt x="961" y="430"/>
                  </a:cubicBezTo>
                  <a:cubicBezTo>
                    <a:pt x="959" y="430"/>
                    <a:pt x="957" y="429"/>
                    <a:pt x="955" y="429"/>
                  </a:cubicBezTo>
                  <a:cubicBezTo>
                    <a:pt x="953" y="429"/>
                    <a:pt x="951" y="429"/>
                    <a:pt x="949" y="429"/>
                  </a:cubicBezTo>
                  <a:cubicBezTo>
                    <a:pt x="947" y="429"/>
                    <a:pt x="945" y="429"/>
                    <a:pt x="943" y="430"/>
                  </a:cubicBezTo>
                  <a:cubicBezTo>
                    <a:pt x="936" y="432"/>
                    <a:pt x="935" y="439"/>
                    <a:pt x="927" y="439"/>
                  </a:cubicBezTo>
                  <a:cubicBezTo>
                    <a:pt x="918" y="439"/>
                    <a:pt x="911" y="422"/>
                    <a:pt x="904" y="416"/>
                  </a:cubicBezTo>
                  <a:cubicBezTo>
                    <a:pt x="909" y="410"/>
                    <a:pt x="904" y="409"/>
                    <a:pt x="904" y="400"/>
                  </a:cubicBezTo>
                  <a:cubicBezTo>
                    <a:pt x="887" y="400"/>
                    <a:pt x="882" y="378"/>
                    <a:pt x="874" y="371"/>
                  </a:cubicBezTo>
                  <a:cubicBezTo>
                    <a:pt x="864" y="365"/>
                    <a:pt x="859" y="364"/>
                    <a:pt x="850" y="356"/>
                  </a:cubicBezTo>
                  <a:cubicBezTo>
                    <a:pt x="841" y="346"/>
                    <a:pt x="847" y="332"/>
                    <a:pt x="837" y="320"/>
                  </a:cubicBezTo>
                  <a:cubicBezTo>
                    <a:pt x="829" y="309"/>
                    <a:pt x="819" y="309"/>
                    <a:pt x="813" y="295"/>
                  </a:cubicBezTo>
                  <a:cubicBezTo>
                    <a:pt x="813" y="267"/>
                    <a:pt x="813" y="267"/>
                    <a:pt x="813" y="267"/>
                  </a:cubicBezTo>
                  <a:cubicBezTo>
                    <a:pt x="805" y="261"/>
                    <a:pt x="790" y="237"/>
                    <a:pt x="792" y="226"/>
                  </a:cubicBezTo>
                  <a:cubicBezTo>
                    <a:pt x="742" y="138"/>
                    <a:pt x="742" y="138"/>
                    <a:pt x="742" y="138"/>
                  </a:cubicBezTo>
                  <a:cubicBezTo>
                    <a:pt x="742" y="129"/>
                    <a:pt x="742" y="129"/>
                    <a:pt x="742" y="129"/>
                  </a:cubicBezTo>
                  <a:cubicBezTo>
                    <a:pt x="751" y="138"/>
                    <a:pt x="760" y="161"/>
                    <a:pt x="771" y="163"/>
                  </a:cubicBezTo>
                  <a:cubicBezTo>
                    <a:pt x="773" y="158"/>
                    <a:pt x="778" y="144"/>
                    <a:pt x="781" y="137"/>
                  </a:cubicBezTo>
                  <a:cubicBezTo>
                    <a:pt x="781" y="135"/>
                    <a:pt x="781" y="132"/>
                    <a:pt x="781" y="130"/>
                  </a:cubicBezTo>
                  <a:cubicBezTo>
                    <a:pt x="773" y="111"/>
                    <a:pt x="773" y="111"/>
                    <a:pt x="773" y="111"/>
                  </a:cubicBezTo>
                  <a:cubicBezTo>
                    <a:pt x="773" y="109"/>
                    <a:pt x="772" y="108"/>
                    <a:pt x="771" y="106"/>
                  </a:cubicBezTo>
                  <a:cubicBezTo>
                    <a:pt x="764" y="107"/>
                    <a:pt x="764" y="110"/>
                    <a:pt x="756" y="110"/>
                  </a:cubicBezTo>
                  <a:cubicBezTo>
                    <a:pt x="745" y="110"/>
                    <a:pt x="739" y="103"/>
                    <a:pt x="729" y="103"/>
                  </a:cubicBezTo>
                  <a:cubicBezTo>
                    <a:pt x="712" y="103"/>
                    <a:pt x="707" y="111"/>
                    <a:pt x="690" y="111"/>
                  </a:cubicBezTo>
                  <a:cubicBezTo>
                    <a:pt x="672" y="111"/>
                    <a:pt x="648" y="103"/>
                    <a:pt x="631" y="97"/>
                  </a:cubicBezTo>
                  <a:cubicBezTo>
                    <a:pt x="623" y="94"/>
                    <a:pt x="611" y="98"/>
                    <a:pt x="606" y="92"/>
                  </a:cubicBezTo>
                  <a:cubicBezTo>
                    <a:pt x="604" y="88"/>
                    <a:pt x="598" y="87"/>
                    <a:pt x="598" y="79"/>
                  </a:cubicBezTo>
                  <a:cubicBezTo>
                    <a:pt x="586" y="79"/>
                    <a:pt x="586" y="79"/>
                    <a:pt x="586" y="79"/>
                  </a:cubicBezTo>
                  <a:cubicBezTo>
                    <a:pt x="585" y="78"/>
                    <a:pt x="585" y="78"/>
                    <a:pt x="585" y="78"/>
                  </a:cubicBezTo>
                  <a:cubicBezTo>
                    <a:pt x="568" y="84"/>
                    <a:pt x="556" y="84"/>
                    <a:pt x="556" y="101"/>
                  </a:cubicBezTo>
                  <a:cubicBezTo>
                    <a:pt x="556" y="104"/>
                    <a:pt x="556" y="107"/>
                    <a:pt x="556" y="111"/>
                  </a:cubicBezTo>
                  <a:cubicBezTo>
                    <a:pt x="556" y="114"/>
                    <a:pt x="550" y="119"/>
                    <a:pt x="545" y="119"/>
                  </a:cubicBezTo>
                  <a:cubicBezTo>
                    <a:pt x="506" y="119"/>
                    <a:pt x="494" y="77"/>
                    <a:pt x="460" y="77"/>
                  </a:cubicBezTo>
                  <a:cubicBezTo>
                    <a:pt x="455" y="77"/>
                    <a:pt x="451" y="77"/>
                    <a:pt x="445" y="77"/>
                  </a:cubicBezTo>
                  <a:cubicBezTo>
                    <a:pt x="435" y="77"/>
                    <a:pt x="421" y="65"/>
                    <a:pt x="421" y="52"/>
                  </a:cubicBezTo>
                  <a:cubicBezTo>
                    <a:pt x="421" y="44"/>
                    <a:pt x="428" y="40"/>
                    <a:pt x="428" y="32"/>
                  </a:cubicBezTo>
                  <a:cubicBezTo>
                    <a:pt x="428" y="27"/>
                    <a:pt x="421" y="25"/>
                    <a:pt x="421" y="20"/>
                  </a:cubicBezTo>
                  <a:cubicBezTo>
                    <a:pt x="421" y="13"/>
                    <a:pt x="428" y="15"/>
                    <a:pt x="429" y="7"/>
                  </a:cubicBezTo>
                  <a:cubicBezTo>
                    <a:pt x="426" y="7"/>
                    <a:pt x="424" y="10"/>
                    <a:pt x="421" y="10"/>
                  </a:cubicBezTo>
                  <a:cubicBezTo>
                    <a:pt x="413" y="10"/>
                    <a:pt x="415" y="0"/>
                    <a:pt x="40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31"/>
            <p:cNvSpPr>
              <a:spLocks/>
            </p:cNvSpPr>
            <p:nvPr/>
          </p:nvSpPr>
          <p:spPr bwMode="auto">
            <a:xfrm>
              <a:off x="4359" y="1478"/>
              <a:ext cx="1323" cy="1149"/>
            </a:xfrm>
            <a:custGeom>
              <a:avLst/>
              <a:gdLst>
                <a:gd name="T0" fmla="*/ 75 w 560"/>
                <a:gd name="T1" fmla="*/ 16 h 486"/>
                <a:gd name="T2" fmla="*/ 46 w 560"/>
                <a:gd name="T3" fmla="*/ 18 h 486"/>
                <a:gd name="T4" fmla="*/ 9 w 560"/>
                <a:gd name="T5" fmla="*/ 45 h 486"/>
                <a:gd name="T6" fmla="*/ 0 w 560"/>
                <a:gd name="T7" fmla="*/ 66 h 486"/>
                <a:gd name="T8" fmla="*/ 27 w 560"/>
                <a:gd name="T9" fmla="*/ 95 h 486"/>
                <a:gd name="T10" fmla="*/ 59 w 560"/>
                <a:gd name="T11" fmla="*/ 105 h 486"/>
                <a:gd name="T12" fmla="*/ 130 w 560"/>
                <a:gd name="T13" fmla="*/ 93 h 486"/>
                <a:gd name="T14" fmla="*/ 150 w 560"/>
                <a:gd name="T15" fmla="*/ 98 h 486"/>
                <a:gd name="T16" fmla="*/ 136 w 560"/>
                <a:gd name="T17" fmla="*/ 151 h 486"/>
                <a:gd name="T18" fmla="*/ 126 w 560"/>
                <a:gd name="T19" fmla="*/ 193 h 486"/>
                <a:gd name="T20" fmla="*/ 131 w 560"/>
                <a:gd name="T21" fmla="*/ 235 h 486"/>
                <a:gd name="T22" fmla="*/ 165 w 560"/>
                <a:gd name="T23" fmla="*/ 287 h 486"/>
                <a:gd name="T24" fmla="*/ 185 w 560"/>
                <a:gd name="T25" fmla="*/ 311 h 486"/>
                <a:gd name="T26" fmla="*/ 238 w 560"/>
                <a:gd name="T27" fmla="*/ 408 h 486"/>
                <a:gd name="T28" fmla="*/ 260 w 560"/>
                <a:gd name="T29" fmla="*/ 472 h 486"/>
                <a:gd name="T30" fmla="*/ 280 w 560"/>
                <a:gd name="T31" fmla="*/ 484 h 486"/>
                <a:gd name="T32" fmla="*/ 353 w 560"/>
                <a:gd name="T33" fmla="*/ 453 h 486"/>
                <a:gd name="T34" fmla="*/ 438 w 560"/>
                <a:gd name="T35" fmla="*/ 416 h 486"/>
                <a:gd name="T36" fmla="*/ 476 w 560"/>
                <a:gd name="T37" fmla="*/ 370 h 486"/>
                <a:gd name="T38" fmla="*/ 497 w 560"/>
                <a:gd name="T39" fmla="*/ 324 h 486"/>
                <a:gd name="T40" fmla="*/ 454 w 560"/>
                <a:gd name="T41" fmla="*/ 289 h 486"/>
                <a:gd name="T42" fmla="*/ 375 w 560"/>
                <a:gd name="T43" fmla="*/ 295 h 486"/>
                <a:gd name="T44" fmla="*/ 368 w 560"/>
                <a:gd name="T45" fmla="*/ 281 h 486"/>
                <a:gd name="T46" fmla="*/ 333 w 560"/>
                <a:gd name="T47" fmla="*/ 219 h 486"/>
                <a:gd name="T48" fmla="*/ 379 w 560"/>
                <a:gd name="T49" fmla="*/ 240 h 486"/>
                <a:gd name="T50" fmla="*/ 443 w 560"/>
                <a:gd name="T51" fmla="*/ 263 h 486"/>
                <a:gd name="T52" fmla="*/ 489 w 560"/>
                <a:gd name="T53" fmla="*/ 281 h 486"/>
                <a:gd name="T54" fmla="*/ 540 w 560"/>
                <a:gd name="T55" fmla="*/ 288 h 486"/>
                <a:gd name="T56" fmla="*/ 537 w 560"/>
                <a:gd name="T57" fmla="*/ 279 h 486"/>
                <a:gd name="T58" fmla="*/ 527 w 560"/>
                <a:gd name="T59" fmla="*/ 206 h 486"/>
                <a:gd name="T60" fmla="*/ 538 w 560"/>
                <a:gd name="T61" fmla="*/ 187 h 486"/>
                <a:gd name="T62" fmla="*/ 523 w 560"/>
                <a:gd name="T63" fmla="*/ 149 h 486"/>
                <a:gd name="T64" fmla="*/ 521 w 560"/>
                <a:gd name="T65" fmla="*/ 143 h 486"/>
                <a:gd name="T66" fmla="*/ 521 w 560"/>
                <a:gd name="T67" fmla="*/ 138 h 486"/>
                <a:gd name="T68" fmla="*/ 532 w 560"/>
                <a:gd name="T69" fmla="*/ 106 h 486"/>
                <a:gd name="T70" fmla="*/ 526 w 560"/>
                <a:gd name="T71" fmla="*/ 89 h 486"/>
                <a:gd name="T72" fmla="*/ 441 w 560"/>
                <a:gd name="T73" fmla="*/ 69 h 486"/>
                <a:gd name="T74" fmla="*/ 420 w 560"/>
                <a:gd name="T75" fmla="*/ 91 h 486"/>
                <a:gd name="T76" fmla="*/ 371 w 560"/>
                <a:gd name="T77" fmla="*/ 91 h 486"/>
                <a:gd name="T78" fmla="*/ 356 w 560"/>
                <a:gd name="T79" fmla="*/ 82 h 486"/>
                <a:gd name="T80" fmla="*/ 344 w 560"/>
                <a:gd name="T81" fmla="*/ 61 h 486"/>
                <a:gd name="T82" fmla="*/ 337 w 560"/>
                <a:gd name="T83" fmla="*/ 49 h 486"/>
                <a:gd name="T84" fmla="*/ 307 w 560"/>
                <a:gd name="T85" fmla="*/ 53 h 486"/>
                <a:gd name="T86" fmla="*/ 246 w 560"/>
                <a:gd name="T87" fmla="*/ 5 h 486"/>
                <a:gd name="T88" fmla="*/ 246 w 560"/>
                <a:gd name="T89" fmla="*/ 5 h 486"/>
                <a:gd name="T90" fmla="*/ 246 w 560"/>
                <a:gd name="T91" fmla="*/ 5 h 486"/>
                <a:gd name="T92" fmla="*/ 210 w 560"/>
                <a:gd name="T93" fmla="*/ 19 h 486"/>
                <a:gd name="T94" fmla="*/ 127 w 560"/>
                <a:gd name="T95" fmla="*/ 0 h 4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60" h="486">
                  <a:moveTo>
                    <a:pt x="127" y="0"/>
                  </a:moveTo>
                  <a:cubicBezTo>
                    <a:pt x="118" y="0"/>
                    <a:pt x="103" y="1"/>
                    <a:pt x="97" y="5"/>
                  </a:cubicBezTo>
                  <a:cubicBezTo>
                    <a:pt x="91" y="9"/>
                    <a:pt x="81" y="16"/>
                    <a:pt x="75" y="16"/>
                  </a:cubicBezTo>
                  <a:cubicBezTo>
                    <a:pt x="75" y="16"/>
                    <a:pt x="65" y="16"/>
                    <a:pt x="59" y="16"/>
                  </a:cubicBezTo>
                  <a:cubicBezTo>
                    <a:pt x="57" y="16"/>
                    <a:pt x="54" y="15"/>
                    <a:pt x="52" y="15"/>
                  </a:cubicBezTo>
                  <a:cubicBezTo>
                    <a:pt x="49" y="15"/>
                    <a:pt x="46" y="16"/>
                    <a:pt x="46" y="18"/>
                  </a:cubicBezTo>
                  <a:cubicBezTo>
                    <a:pt x="46" y="22"/>
                    <a:pt x="49" y="21"/>
                    <a:pt x="50" y="25"/>
                  </a:cubicBezTo>
                  <a:cubicBezTo>
                    <a:pt x="41" y="30"/>
                    <a:pt x="3" y="26"/>
                    <a:pt x="3" y="43"/>
                  </a:cubicBezTo>
                  <a:cubicBezTo>
                    <a:pt x="3" y="45"/>
                    <a:pt x="6" y="45"/>
                    <a:pt x="9" y="45"/>
                  </a:cubicBezTo>
                  <a:cubicBezTo>
                    <a:pt x="10" y="45"/>
                    <a:pt x="11" y="45"/>
                    <a:pt x="12" y="45"/>
                  </a:cubicBezTo>
                  <a:cubicBezTo>
                    <a:pt x="11" y="48"/>
                    <a:pt x="12" y="48"/>
                    <a:pt x="12" y="52"/>
                  </a:cubicBezTo>
                  <a:cubicBezTo>
                    <a:pt x="12" y="62"/>
                    <a:pt x="6" y="61"/>
                    <a:pt x="0" y="66"/>
                  </a:cubicBezTo>
                  <a:cubicBezTo>
                    <a:pt x="8" y="70"/>
                    <a:pt x="14" y="69"/>
                    <a:pt x="18" y="76"/>
                  </a:cubicBezTo>
                  <a:cubicBezTo>
                    <a:pt x="13" y="81"/>
                    <a:pt x="28" y="89"/>
                    <a:pt x="32" y="92"/>
                  </a:cubicBezTo>
                  <a:cubicBezTo>
                    <a:pt x="31" y="93"/>
                    <a:pt x="29" y="95"/>
                    <a:pt x="27" y="95"/>
                  </a:cubicBezTo>
                  <a:cubicBezTo>
                    <a:pt x="33" y="95"/>
                    <a:pt x="33" y="95"/>
                    <a:pt x="33" y="95"/>
                  </a:cubicBezTo>
                  <a:cubicBezTo>
                    <a:pt x="35" y="95"/>
                    <a:pt x="36" y="95"/>
                    <a:pt x="37" y="95"/>
                  </a:cubicBezTo>
                  <a:cubicBezTo>
                    <a:pt x="45" y="95"/>
                    <a:pt x="50" y="105"/>
                    <a:pt x="59" y="105"/>
                  </a:cubicBezTo>
                  <a:cubicBezTo>
                    <a:pt x="68" y="105"/>
                    <a:pt x="66" y="93"/>
                    <a:pt x="77" y="93"/>
                  </a:cubicBezTo>
                  <a:cubicBezTo>
                    <a:pt x="88" y="93"/>
                    <a:pt x="92" y="106"/>
                    <a:pt x="103" y="106"/>
                  </a:cubicBezTo>
                  <a:cubicBezTo>
                    <a:pt x="119" y="106"/>
                    <a:pt x="121" y="99"/>
                    <a:pt x="130" y="93"/>
                  </a:cubicBezTo>
                  <a:cubicBezTo>
                    <a:pt x="132" y="95"/>
                    <a:pt x="135" y="97"/>
                    <a:pt x="140" y="97"/>
                  </a:cubicBezTo>
                  <a:cubicBezTo>
                    <a:pt x="145" y="97"/>
                    <a:pt x="146" y="94"/>
                    <a:pt x="150" y="92"/>
                  </a:cubicBezTo>
                  <a:cubicBezTo>
                    <a:pt x="150" y="98"/>
                    <a:pt x="150" y="98"/>
                    <a:pt x="150" y="98"/>
                  </a:cubicBezTo>
                  <a:cubicBezTo>
                    <a:pt x="149" y="99"/>
                    <a:pt x="147" y="100"/>
                    <a:pt x="147" y="103"/>
                  </a:cubicBezTo>
                  <a:cubicBezTo>
                    <a:pt x="147" y="109"/>
                    <a:pt x="149" y="117"/>
                    <a:pt x="149" y="126"/>
                  </a:cubicBezTo>
                  <a:cubicBezTo>
                    <a:pt x="149" y="138"/>
                    <a:pt x="139" y="140"/>
                    <a:pt x="136" y="151"/>
                  </a:cubicBezTo>
                  <a:cubicBezTo>
                    <a:pt x="132" y="161"/>
                    <a:pt x="131" y="167"/>
                    <a:pt x="127" y="179"/>
                  </a:cubicBezTo>
                  <a:cubicBezTo>
                    <a:pt x="127" y="181"/>
                    <a:pt x="123" y="181"/>
                    <a:pt x="123" y="185"/>
                  </a:cubicBezTo>
                  <a:cubicBezTo>
                    <a:pt x="126" y="193"/>
                    <a:pt x="126" y="193"/>
                    <a:pt x="126" y="193"/>
                  </a:cubicBezTo>
                  <a:cubicBezTo>
                    <a:pt x="134" y="212"/>
                    <a:pt x="134" y="212"/>
                    <a:pt x="134" y="212"/>
                  </a:cubicBezTo>
                  <a:cubicBezTo>
                    <a:pt x="134" y="214"/>
                    <a:pt x="134" y="217"/>
                    <a:pt x="134" y="219"/>
                  </a:cubicBezTo>
                  <a:cubicBezTo>
                    <a:pt x="133" y="225"/>
                    <a:pt x="131" y="232"/>
                    <a:pt x="131" y="235"/>
                  </a:cubicBezTo>
                  <a:cubicBezTo>
                    <a:pt x="131" y="237"/>
                    <a:pt x="138" y="245"/>
                    <a:pt x="140" y="248"/>
                  </a:cubicBezTo>
                  <a:cubicBezTo>
                    <a:pt x="146" y="257"/>
                    <a:pt x="151" y="265"/>
                    <a:pt x="157" y="274"/>
                  </a:cubicBezTo>
                  <a:cubicBezTo>
                    <a:pt x="159" y="278"/>
                    <a:pt x="163" y="282"/>
                    <a:pt x="165" y="287"/>
                  </a:cubicBezTo>
                  <a:cubicBezTo>
                    <a:pt x="166" y="290"/>
                    <a:pt x="165" y="298"/>
                    <a:pt x="168" y="301"/>
                  </a:cubicBezTo>
                  <a:cubicBezTo>
                    <a:pt x="169" y="303"/>
                    <a:pt x="176" y="302"/>
                    <a:pt x="178" y="304"/>
                  </a:cubicBezTo>
                  <a:cubicBezTo>
                    <a:pt x="180" y="306"/>
                    <a:pt x="183" y="309"/>
                    <a:pt x="185" y="311"/>
                  </a:cubicBezTo>
                  <a:cubicBezTo>
                    <a:pt x="187" y="321"/>
                    <a:pt x="194" y="324"/>
                    <a:pt x="194" y="336"/>
                  </a:cubicBezTo>
                  <a:cubicBezTo>
                    <a:pt x="194" y="356"/>
                    <a:pt x="199" y="367"/>
                    <a:pt x="217" y="371"/>
                  </a:cubicBezTo>
                  <a:cubicBezTo>
                    <a:pt x="217" y="383"/>
                    <a:pt x="232" y="402"/>
                    <a:pt x="238" y="408"/>
                  </a:cubicBezTo>
                  <a:cubicBezTo>
                    <a:pt x="244" y="414"/>
                    <a:pt x="253" y="419"/>
                    <a:pt x="250" y="430"/>
                  </a:cubicBezTo>
                  <a:cubicBezTo>
                    <a:pt x="249" y="435"/>
                    <a:pt x="245" y="445"/>
                    <a:pt x="251" y="446"/>
                  </a:cubicBezTo>
                  <a:cubicBezTo>
                    <a:pt x="251" y="456"/>
                    <a:pt x="255" y="464"/>
                    <a:pt x="260" y="472"/>
                  </a:cubicBezTo>
                  <a:cubicBezTo>
                    <a:pt x="263" y="478"/>
                    <a:pt x="259" y="478"/>
                    <a:pt x="261" y="478"/>
                  </a:cubicBezTo>
                  <a:cubicBezTo>
                    <a:pt x="262" y="479"/>
                    <a:pt x="276" y="486"/>
                    <a:pt x="277" y="486"/>
                  </a:cubicBezTo>
                  <a:cubicBezTo>
                    <a:pt x="280" y="484"/>
                    <a:pt x="280" y="484"/>
                    <a:pt x="280" y="484"/>
                  </a:cubicBezTo>
                  <a:cubicBezTo>
                    <a:pt x="292" y="484"/>
                    <a:pt x="293" y="479"/>
                    <a:pt x="302" y="473"/>
                  </a:cubicBezTo>
                  <a:cubicBezTo>
                    <a:pt x="318" y="473"/>
                    <a:pt x="318" y="473"/>
                    <a:pt x="318" y="473"/>
                  </a:cubicBezTo>
                  <a:cubicBezTo>
                    <a:pt x="325" y="470"/>
                    <a:pt x="346" y="455"/>
                    <a:pt x="353" y="453"/>
                  </a:cubicBezTo>
                  <a:cubicBezTo>
                    <a:pt x="365" y="450"/>
                    <a:pt x="382" y="447"/>
                    <a:pt x="394" y="441"/>
                  </a:cubicBezTo>
                  <a:cubicBezTo>
                    <a:pt x="393" y="440"/>
                    <a:pt x="392" y="438"/>
                    <a:pt x="392" y="436"/>
                  </a:cubicBezTo>
                  <a:cubicBezTo>
                    <a:pt x="392" y="424"/>
                    <a:pt x="424" y="419"/>
                    <a:pt x="438" y="416"/>
                  </a:cubicBezTo>
                  <a:cubicBezTo>
                    <a:pt x="438" y="410"/>
                    <a:pt x="448" y="401"/>
                    <a:pt x="453" y="401"/>
                  </a:cubicBezTo>
                  <a:cubicBezTo>
                    <a:pt x="461" y="401"/>
                    <a:pt x="460" y="385"/>
                    <a:pt x="468" y="385"/>
                  </a:cubicBezTo>
                  <a:cubicBezTo>
                    <a:pt x="475" y="385"/>
                    <a:pt x="474" y="376"/>
                    <a:pt x="476" y="370"/>
                  </a:cubicBezTo>
                  <a:cubicBezTo>
                    <a:pt x="478" y="364"/>
                    <a:pt x="484" y="362"/>
                    <a:pt x="491" y="362"/>
                  </a:cubicBezTo>
                  <a:cubicBezTo>
                    <a:pt x="491" y="349"/>
                    <a:pt x="507" y="345"/>
                    <a:pt x="507" y="333"/>
                  </a:cubicBezTo>
                  <a:cubicBezTo>
                    <a:pt x="507" y="328"/>
                    <a:pt x="499" y="329"/>
                    <a:pt x="497" y="324"/>
                  </a:cubicBezTo>
                  <a:cubicBezTo>
                    <a:pt x="497" y="325"/>
                    <a:pt x="497" y="325"/>
                    <a:pt x="497" y="325"/>
                  </a:cubicBezTo>
                  <a:cubicBezTo>
                    <a:pt x="493" y="323"/>
                    <a:pt x="493" y="314"/>
                    <a:pt x="487" y="312"/>
                  </a:cubicBezTo>
                  <a:cubicBezTo>
                    <a:pt x="471" y="307"/>
                    <a:pt x="461" y="305"/>
                    <a:pt x="454" y="289"/>
                  </a:cubicBezTo>
                  <a:cubicBezTo>
                    <a:pt x="454" y="270"/>
                    <a:pt x="454" y="270"/>
                    <a:pt x="454" y="270"/>
                  </a:cubicBezTo>
                  <a:cubicBezTo>
                    <a:pt x="435" y="284"/>
                    <a:pt x="432" y="306"/>
                    <a:pt x="397" y="306"/>
                  </a:cubicBezTo>
                  <a:cubicBezTo>
                    <a:pt x="389" y="306"/>
                    <a:pt x="375" y="302"/>
                    <a:pt x="375" y="295"/>
                  </a:cubicBezTo>
                  <a:cubicBezTo>
                    <a:pt x="375" y="288"/>
                    <a:pt x="379" y="284"/>
                    <a:pt x="379" y="278"/>
                  </a:cubicBezTo>
                  <a:cubicBezTo>
                    <a:pt x="379" y="276"/>
                    <a:pt x="379" y="274"/>
                    <a:pt x="379" y="272"/>
                  </a:cubicBezTo>
                  <a:cubicBezTo>
                    <a:pt x="373" y="273"/>
                    <a:pt x="374" y="280"/>
                    <a:pt x="368" y="281"/>
                  </a:cubicBezTo>
                  <a:cubicBezTo>
                    <a:pt x="367" y="277"/>
                    <a:pt x="364" y="275"/>
                    <a:pt x="364" y="269"/>
                  </a:cubicBezTo>
                  <a:cubicBezTo>
                    <a:pt x="352" y="267"/>
                    <a:pt x="337" y="244"/>
                    <a:pt x="334" y="231"/>
                  </a:cubicBezTo>
                  <a:cubicBezTo>
                    <a:pt x="333" y="227"/>
                    <a:pt x="333" y="224"/>
                    <a:pt x="333" y="219"/>
                  </a:cubicBezTo>
                  <a:cubicBezTo>
                    <a:pt x="333" y="212"/>
                    <a:pt x="336" y="202"/>
                    <a:pt x="344" y="202"/>
                  </a:cubicBezTo>
                  <a:cubicBezTo>
                    <a:pt x="358" y="202"/>
                    <a:pt x="370" y="219"/>
                    <a:pt x="376" y="230"/>
                  </a:cubicBezTo>
                  <a:cubicBezTo>
                    <a:pt x="377" y="232"/>
                    <a:pt x="375" y="236"/>
                    <a:pt x="379" y="240"/>
                  </a:cubicBezTo>
                  <a:cubicBezTo>
                    <a:pt x="384" y="245"/>
                    <a:pt x="393" y="242"/>
                    <a:pt x="399" y="249"/>
                  </a:cubicBezTo>
                  <a:cubicBezTo>
                    <a:pt x="404" y="254"/>
                    <a:pt x="409" y="261"/>
                    <a:pt x="417" y="263"/>
                  </a:cubicBezTo>
                  <a:cubicBezTo>
                    <a:pt x="443" y="263"/>
                    <a:pt x="443" y="263"/>
                    <a:pt x="443" y="263"/>
                  </a:cubicBezTo>
                  <a:cubicBezTo>
                    <a:pt x="447" y="260"/>
                    <a:pt x="449" y="255"/>
                    <a:pt x="455" y="255"/>
                  </a:cubicBezTo>
                  <a:cubicBezTo>
                    <a:pt x="466" y="255"/>
                    <a:pt x="466" y="271"/>
                    <a:pt x="471" y="277"/>
                  </a:cubicBezTo>
                  <a:cubicBezTo>
                    <a:pt x="471" y="277"/>
                    <a:pt x="487" y="281"/>
                    <a:pt x="489" y="281"/>
                  </a:cubicBezTo>
                  <a:cubicBezTo>
                    <a:pt x="504" y="281"/>
                    <a:pt x="527" y="288"/>
                    <a:pt x="537" y="288"/>
                  </a:cubicBezTo>
                  <a:cubicBezTo>
                    <a:pt x="537" y="288"/>
                    <a:pt x="538" y="288"/>
                    <a:pt x="539" y="288"/>
                  </a:cubicBezTo>
                  <a:cubicBezTo>
                    <a:pt x="539" y="288"/>
                    <a:pt x="540" y="288"/>
                    <a:pt x="540" y="288"/>
                  </a:cubicBezTo>
                  <a:cubicBezTo>
                    <a:pt x="540" y="285"/>
                    <a:pt x="537" y="282"/>
                    <a:pt x="537" y="279"/>
                  </a:cubicBezTo>
                  <a:cubicBezTo>
                    <a:pt x="537" y="279"/>
                    <a:pt x="537" y="279"/>
                    <a:pt x="537" y="279"/>
                  </a:cubicBezTo>
                  <a:cubicBezTo>
                    <a:pt x="537" y="279"/>
                    <a:pt x="537" y="279"/>
                    <a:pt x="537" y="279"/>
                  </a:cubicBezTo>
                  <a:cubicBezTo>
                    <a:pt x="537" y="264"/>
                    <a:pt x="546" y="261"/>
                    <a:pt x="560" y="258"/>
                  </a:cubicBezTo>
                  <a:cubicBezTo>
                    <a:pt x="560" y="235"/>
                    <a:pt x="542" y="233"/>
                    <a:pt x="533" y="215"/>
                  </a:cubicBezTo>
                  <a:cubicBezTo>
                    <a:pt x="532" y="212"/>
                    <a:pt x="527" y="212"/>
                    <a:pt x="527" y="206"/>
                  </a:cubicBezTo>
                  <a:cubicBezTo>
                    <a:pt x="527" y="206"/>
                    <a:pt x="527" y="206"/>
                    <a:pt x="527" y="206"/>
                  </a:cubicBezTo>
                  <a:cubicBezTo>
                    <a:pt x="527" y="206"/>
                    <a:pt x="527" y="206"/>
                    <a:pt x="527" y="206"/>
                  </a:cubicBezTo>
                  <a:cubicBezTo>
                    <a:pt x="527" y="196"/>
                    <a:pt x="538" y="198"/>
                    <a:pt x="538" y="187"/>
                  </a:cubicBezTo>
                  <a:cubicBezTo>
                    <a:pt x="538" y="178"/>
                    <a:pt x="528" y="183"/>
                    <a:pt x="526" y="178"/>
                  </a:cubicBezTo>
                  <a:cubicBezTo>
                    <a:pt x="524" y="174"/>
                    <a:pt x="525" y="170"/>
                    <a:pt x="523" y="166"/>
                  </a:cubicBezTo>
                  <a:cubicBezTo>
                    <a:pt x="523" y="149"/>
                    <a:pt x="523" y="149"/>
                    <a:pt x="523" y="149"/>
                  </a:cubicBezTo>
                  <a:cubicBezTo>
                    <a:pt x="522" y="147"/>
                    <a:pt x="523" y="146"/>
                    <a:pt x="521" y="143"/>
                  </a:cubicBezTo>
                  <a:cubicBezTo>
                    <a:pt x="521" y="143"/>
                    <a:pt x="521" y="143"/>
                    <a:pt x="521" y="143"/>
                  </a:cubicBezTo>
                  <a:cubicBezTo>
                    <a:pt x="521" y="143"/>
                    <a:pt x="521" y="143"/>
                    <a:pt x="521" y="143"/>
                  </a:cubicBezTo>
                  <a:cubicBezTo>
                    <a:pt x="522" y="143"/>
                    <a:pt x="522" y="142"/>
                    <a:pt x="522" y="142"/>
                  </a:cubicBezTo>
                  <a:cubicBezTo>
                    <a:pt x="522" y="140"/>
                    <a:pt x="521" y="139"/>
                    <a:pt x="521" y="138"/>
                  </a:cubicBezTo>
                  <a:cubicBezTo>
                    <a:pt x="521" y="138"/>
                    <a:pt x="521" y="138"/>
                    <a:pt x="521" y="138"/>
                  </a:cubicBezTo>
                  <a:cubicBezTo>
                    <a:pt x="521" y="138"/>
                    <a:pt x="521" y="138"/>
                    <a:pt x="521" y="138"/>
                  </a:cubicBezTo>
                  <a:cubicBezTo>
                    <a:pt x="521" y="137"/>
                    <a:pt x="529" y="118"/>
                    <a:pt x="533" y="116"/>
                  </a:cubicBezTo>
                  <a:cubicBezTo>
                    <a:pt x="531" y="113"/>
                    <a:pt x="532" y="110"/>
                    <a:pt x="532" y="106"/>
                  </a:cubicBezTo>
                  <a:cubicBezTo>
                    <a:pt x="531" y="102"/>
                    <a:pt x="532" y="98"/>
                    <a:pt x="531" y="95"/>
                  </a:cubicBezTo>
                  <a:cubicBezTo>
                    <a:pt x="531" y="95"/>
                    <a:pt x="531" y="95"/>
                    <a:pt x="531" y="95"/>
                  </a:cubicBezTo>
                  <a:cubicBezTo>
                    <a:pt x="530" y="93"/>
                    <a:pt x="527" y="92"/>
                    <a:pt x="526" y="89"/>
                  </a:cubicBezTo>
                  <a:cubicBezTo>
                    <a:pt x="511" y="89"/>
                    <a:pt x="507" y="77"/>
                    <a:pt x="494" y="73"/>
                  </a:cubicBezTo>
                  <a:cubicBezTo>
                    <a:pt x="483" y="69"/>
                    <a:pt x="476" y="69"/>
                    <a:pt x="465" y="62"/>
                  </a:cubicBezTo>
                  <a:cubicBezTo>
                    <a:pt x="457" y="68"/>
                    <a:pt x="451" y="65"/>
                    <a:pt x="441" y="69"/>
                  </a:cubicBezTo>
                  <a:cubicBezTo>
                    <a:pt x="435" y="71"/>
                    <a:pt x="437" y="73"/>
                    <a:pt x="431" y="75"/>
                  </a:cubicBezTo>
                  <a:cubicBezTo>
                    <a:pt x="426" y="77"/>
                    <a:pt x="420" y="77"/>
                    <a:pt x="420" y="82"/>
                  </a:cubicBezTo>
                  <a:cubicBezTo>
                    <a:pt x="420" y="86"/>
                    <a:pt x="420" y="87"/>
                    <a:pt x="420" y="91"/>
                  </a:cubicBezTo>
                  <a:cubicBezTo>
                    <a:pt x="413" y="93"/>
                    <a:pt x="404" y="94"/>
                    <a:pt x="395" y="94"/>
                  </a:cubicBezTo>
                  <a:cubicBezTo>
                    <a:pt x="393" y="94"/>
                    <a:pt x="390" y="95"/>
                    <a:pt x="387" y="95"/>
                  </a:cubicBezTo>
                  <a:cubicBezTo>
                    <a:pt x="380" y="95"/>
                    <a:pt x="373" y="94"/>
                    <a:pt x="371" y="91"/>
                  </a:cubicBezTo>
                  <a:cubicBezTo>
                    <a:pt x="367" y="88"/>
                    <a:pt x="366" y="83"/>
                    <a:pt x="362" y="82"/>
                  </a:cubicBezTo>
                  <a:cubicBezTo>
                    <a:pt x="361" y="82"/>
                    <a:pt x="360" y="82"/>
                    <a:pt x="359" y="82"/>
                  </a:cubicBezTo>
                  <a:cubicBezTo>
                    <a:pt x="358" y="82"/>
                    <a:pt x="357" y="82"/>
                    <a:pt x="356" y="82"/>
                  </a:cubicBezTo>
                  <a:cubicBezTo>
                    <a:pt x="355" y="82"/>
                    <a:pt x="354" y="82"/>
                    <a:pt x="353" y="82"/>
                  </a:cubicBezTo>
                  <a:cubicBezTo>
                    <a:pt x="350" y="82"/>
                    <a:pt x="348" y="81"/>
                    <a:pt x="346" y="78"/>
                  </a:cubicBezTo>
                  <a:cubicBezTo>
                    <a:pt x="343" y="72"/>
                    <a:pt x="348" y="67"/>
                    <a:pt x="344" y="61"/>
                  </a:cubicBezTo>
                  <a:cubicBezTo>
                    <a:pt x="341" y="57"/>
                    <a:pt x="337" y="57"/>
                    <a:pt x="337" y="52"/>
                  </a:cubicBezTo>
                  <a:cubicBezTo>
                    <a:pt x="337" y="52"/>
                    <a:pt x="337" y="51"/>
                    <a:pt x="337" y="50"/>
                  </a:cubicBezTo>
                  <a:cubicBezTo>
                    <a:pt x="337" y="50"/>
                    <a:pt x="337" y="49"/>
                    <a:pt x="337" y="49"/>
                  </a:cubicBezTo>
                  <a:cubicBezTo>
                    <a:pt x="335" y="47"/>
                    <a:pt x="335" y="43"/>
                    <a:pt x="333" y="40"/>
                  </a:cubicBezTo>
                  <a:cubicBezTo>
                    <a:pt x="329" y="40"/>
                    <a:pt x="330" y="40"/>
                    <a:pt x="326" y="41"/>
                  </a:cubicBezTo>
                  <a:cubicBezTo>
                    <a:pt x="318" y="44"/>
                    <a:pt x="318" y="53"/>
                    <a:pt x="307" y="53"/>
                  </a:cubicBezTo>
                  <a:cubicBezTo>
                    <a:pt x="292" y="53"/>
                    <a:pt x="290" y="37"/>
                    <a:pt x="280" y="34"/>
                  </a:cubicBezTo>
                  <a:cubicBezTo>
                    <a:pt x="279" y="34"/>
                    <a:pt x="269" y="28"/>
                    <a:pt x="268" y="26"/>
                  </a:cubicBezTo>
                  <a:cubicBezTo>
                    <a:pt x="262" y="15"/>
                    <a:pt x="263" y="5"/>
                    <a:pt x="246" y="5"/>
                  </a:cubicBezTo>
                  <a:cubicBezTo>
                    <a:pt x="246" y="5"/>
                    <a:pt x="246" y="5"/>
                    <a:pt x="246" y="5"/>
                  </a:cubicBezTo>
                  <a:cubicBezTo>
                    <a:pt x="246" y="5"/>
                    <a:pt x="246" y="5"/>
                    <a:pt x="246" y="5"/>
                  </a:cubicBezTo>
                  <a:cubicBezTo>
                    <a:pt x="246" y="5"/>
                    <a:pt x="246" y="5"/>
                    <a:pt x="246" y="5"/>
                  </a:cubicBezTo>
                  <a:cubicBezTo>
                    <a:pt x="246" y="5"/>
                    <a:pt x="246" y="5"/>
                    <a:pt x="246" y="5"/>
                  </a:cubicBezTo>
                  <a:cubicBezTo>
                    <a:pt x="246" y="5"/>
                    <a:pt x="246" y="5"/>
                    <a:pt x="246" y="5"/>
                  </a:cubicBezTo>
                  <a:cubicBezTo>
                    <a:pt x="246" y="5"/>
                    <a:pt x="246" y="5"/>
                    <a:pt x="246" y="5"/>
                  </a:cubicBezTo>
                  <a:cubicBezTo>
                    <a:pt x="246" y="5"/>
                    <a:pt x="246" y="5"/>
                    <a:pt x="246" y="5"/>
                  </a:cubicBezTo>
                  <a:cubicBezTo>
                    <a:pt x="246" y="5"/>
                    <a:pt x="246" y="5"/>
                    <a:pt x="246" y="5"/>
                  </a:cubicBezTo>
                  <a:cubicBezTo>
                    <a:pt x="230" y="5"/>
                    <a:pt x="224" y="19"/>
                    <a:pt x="210" y="19"/>
                  </a:cubicBezTo>
                  <a:cubicBezTo>
                    <a:pt x="204" y="19"/>
                    <a:pt x="195" y="19"/>
                    <a:pt x="179" y="19"/>
                  </a:cubicBezTo>
                  <a:cubicBezTo>
                    <a:pt x="174" y="18"/>
                    <a:pt x="153" y="15"/>
                    <a:pt x="153" y="8"/>
                  </a:cubicBezTo>
                  <a:cubicBezTo>
                    <a:pt x="141" y="8"/>
                    <a:pt x="141" y="0"/>
                    <a:pt x="1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32"/>
            <p:cNvSpPr>
              <a:spLocks/>
            </p:cNvSpPr>
            <p:nvPr/>
          </p:nvSpPr>
          <p:spPr bwMode="auto">
            <a:xfrm>
              <a:off x="6264" y="2726"/>
              <a:ext cx="71" cy="135"/>
            </a:xfrm>
            <a:custGeom>
              <a:avLst/>
              <a:gdLst>
                <a:gd name="T0" fmla="*/ 7 w 30"/>
                <a:gd name="T1" fmla="*/ 0 h 57"/>
                <a:gd name="T2" fmla="*/ 0 w 30"/>
                <a:gd name="T3" fmla="*/ 43 h 57"/>
                <a:gd name="T4" fmla="*/ 13 w 30"/>
                <a:gd name="T5" fmla="*/ 57 h 57"/>
                <a:gd name="T6" fmla="*/ 30 w 30"/>
                <a:gd name="T7" fmla="*/ 36 h 57"/>
                <a:gd name="T8" fmla="*/ 7 w 30"/>
                <a:gd name="T9" fmla="*/ 0 h 57"/>
              </a:gdLst>
              <a:ahLst/>
              <a:cxnLst>
                <a:cxn ang="0">
                  <a:pos x="T0" y="T1"/>
                </a:cxn>
                <a:cxn ang="0">
                  <a:pos x="T2" y="T3"/>
                </a:cxn>
                <a:cxn ang="0">
                  <a:pos x="T4" y="T5"/>
                </a:cxn>
                <a:cxn ang="0">
                  <a:pos x="T6" y="T7"/>
                </a:cxn>
                <a:cxn ang="0">
                  <a:pos x="T8" y="T9"/>
                </a:cxn>
              </a:cxnLst>
              <a:rect l="0" t="0" r="r" b="b"/>
              <a:pathLst>
                <a:path w="30" h="57">
                  <a:moveTo>
                    <a:pt x="7" y="0"/>
                  </a:moveTo>
                  <a:cubicBezTo>
                    <a:pt x="7" y="16"/>
                    <a:pt x="0" y="27"/>
                    <a:pt x="0" y="43"/>
                  </a:cubicBezTo>
                  <a:cubicBezTo>
                    <a:pt x="0" y="50"/>
                    <a:pt x="5" y="57"/>
                    <a:pt x="13" y="57"/>
                  </a:cubicBezTo>
                  <a:cubicBezTo>
                    <a:pt x="23" y="57"/>
                    <a:pt x="30" y="45"/>
                    <a:pt x="30" y="36"/>
                  </a:cubicBezTo>
                  <a:cubicBezTo>
                    <a:pt x="30" y="19"/>
                    <a:pt x="14" y="13"/>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33"/>
            <p:cNvSpPr>
              <a:spLocks/>
            </p:cNvSpPr>
            <p:nvPr/>
          </p:nvSpPr>
          <p:spPr bwMode="auto">
            <a:xfrm>
              <a:off x="5590" y="1622"/>
              <a:ext cx="1440" cy="1161"/>
            </a:xfrm>
            <a:custGeom>
              <a:avLst/>
              <a:gdLst>
                <a:gd name="T0" fmla="*/ 137 w 609"/>
                <a:gd name="T1" fmla="*/ 13 h 491"/>
                <a:gd name="T2" fmla="*/ 137 w 609"/>
                <a:gd name="T3" fmla="*/ 13 h 491"/>
                <a:gd name="T4" fmla="*/ 114 w 609"/>
                <a:gd name="T5" fmla="*/ 26 h 491"/>
                <a:gd name="T6" fmla="*/ 93 w 609"/>
                <a:gd name="T7" fmla="*/ 22 h 491"/>
                <a:gd name="T8" fmla="*/ 87 w 609"/>
                <a:gd name="T9" fmla="*/ 18 h 491"/>
                <a:gd name="T10" fmla="*/ 55 w 609"/>
                <a:gd name="T11" fmla="*/ 39 h 491"/>
                <a:gd name="T12" fmla="*/ 12 w 609"/>
                <a:gd name="T13" fmla="*/ 55 h 491"/>
                <a:gd name="T14" fmla="*/ 1 w 609"/>
                <a:gd name="T15" fmla="*/ 81 h 491"/>
                <a:gd name="T16" fmla="*/ 2 w 609"/>
                <a:gd name="T17" fmla="*/ 105 h 491"/>
                <a:gd name="T18" fmla="*/ 6 w 609"/>
                <a:gd name="T19" fmla="*/ 145 h 491"/>
                <a:gd name="T20" fmla="*/ 39 w 609"/>
                <a:gd name="T21" fmla="*/ 197 h 491"/>
                <a:gd name="T22" fmla="*/ 37 w 609"/>
                <a:gd name="T23" fmla="*/ 226 h 491"/>
                <a:gd name="T24" fmla="*/ 78 w 609"/>
                <a:gd name="T25" fmla="*/ 221 h 491"/>
                <a:gd name="T26" fmla="*/ 142 w 609"/>
                <a:gd name="T27" fmla="*/ 263 h 491"/>
                <a:gd name="T28" fmla="*/ 127 w 609"/>
                <a:gd name="T29" fmla="*/ 271 h 491"/>
                <a:gd name="T30" fmla="*/ 177 w 609"/>
                <a:gd name="T31" fmla="*/ 272 h 491"/>
                <a:gd name="T32" fmla="*/ 177 w 609"/>
                <a:gd name="T33" fmla="*/ 316 h 491"/>
                <a:gd name="T34" fmla="*/ 209 w 609"/>
                <a:gd name="T35" fmla="*/ 408 h 491"/>
                <a:gd name="T36" fmla="*/ 244 w 609"/>
                <a:gd name="T37" fmla="*/ 486 h 491"/>
                <a:gd name="T38" fmla="*/ 269 w 609"/>
                <a:gd name="T39" fmla="*/ 474 h 491"/>
                <a:gd name="T40" fmla="*/ 285 w 609"/>
                <a:gd name="T41" fmla="*/ 440 h 491"/>
                <a:gd name="T42" fmla="*/ 322 w 609"/>
                <a:gd name="T43" fmla="*/ 358 h 491"/>
                <a:gd name="T44" fmla="*/ 408 w 609"/>
                <a:gd name="T45" fmla="*/ 275 h 491"/>
                <a:gd name="T46" fmla="*/ 473 w 609"/>
                <a:gd name="T47" fmla="*/ 294 h 491"/>
                <a:gd name="T48" fmla="*/ 506 w 609"/>
                <a:gd name="T49" fmla="*/ 362 h 491"/>
                <a:gd name="T50" fmla="*/ 554 w 609"/>
                <a:gd name="T51" fmla="*/ 362 h 491"/>
                <a:gd name="T52" fmla="*/ 571 w 609"/>
                <a:gd name="T53" fmla="*/ 460 h 491"/>
                <a:gd name="T54" fmla="*/ 565 w 609"/>
                <a:gd name="T55" fmla="*/ 384 h 491"/>
                <a:gd name="T56" fmla="*/ 565 w 609"/>
                <a:gd name="T57" fmla="*/ 380 h 491"/>
                <a:gd name="T58" fmla="*/ 557 w 609"/>
                <a:gd name="T59" fmla="*/ 331 h 491"/>
                <a:gd name="T60" fmla="*/ 609 w 609"/>
                <a:gd name="T61" fmla="*/ 276 h 491"/>
                <a:gd name="T62" fmla="*/ 562 w 609"/>
                <a:gd name="T63" fmla="*/ 242 h 491"/>
                <a:gd name="T64" fmla="*/ 573 w 609"/>
                <a:gd name="T65" fmla="*/ 195 h 491"/>
                <a:gd name="T66" fmla="*/ 525 w 609"/>
                <a:gd name="T67" fmla="*/ 155 h 491"/>
                <a:gd name="T68" fmla="*/ 522 w 609"/>
                <a:gd name="T69" fmla="*/ 156 h 491"/>
                <a:gd name="T70" fmla="*/ 516 w 609"/>
                <a:gd name="T71" fmla="*/ 155 h 491"/>
                <a:gd name="T72" fmla="*/ 510 w 609"/>
                <a:gd name="T73" fmla="*/ 155 h 491"/>
                <a:gd name="T74" fmla="*/ 507 w 609"/>
                <a:gd name="T75" fmla="*/ 156 h 491"/>
                <a:gd name="T76" fmla="*/ 473 w 609"/>
                <a:gd name="T77" fmla="*/ 179 h 491"/>
                <a:gd name="T78" fmla="*/ 409 w 609"/>
                <a:gd name="T79" fmla="*/ 177 h 491"/>
                <a:gd name="T80" fmla="*/ 362 w 609"/>
                <a:gd name="T81" fmla="*/ 164 h 491"/>
                <a:gd name="T82" fmla="*/ 361 w 609"/>
                <a:gd name="T83" fmla="*/ 163 h 491"/>
                <a:gd name="T84" fmla="*/ 359 w 609"/>
                <a:gd name="T85" fmla="*/ 164 h 491"/>
                <a:gd name="T86" fmla="*/ 358 w 609"/>
                <a:gd name="T87" fmla="*/ 164 h 491"/>
                <a:gd name="T88" fmla="*/ 356 w 609"/>
                <a:gd name="T89" fmla="*/ 164 h 491"/>
                <a:gd name="T90" fmla="*/ 354 w 609"/>
                <a:gd name="T91" fmla="*/ 163 h 491"/>
                <a:gd name="T92" fmla="*/ 328 w 609"/>
                <a:gd name="T93" fmla="*/ 145 h 491"/>
                <a:gd name="T94" fmla="*/ 271 w 609"/>
                <a:gd name="T95" fmla="*/ 107 h 491"/>
                <a:gd name="T96" fmla="*/ 275 w 609"/>
                <a:gd name="T97" fmla="*/ 102 h 491"/>
                <a:gd name="T98" fmla="*/ 275 w 609"/>
                <a:gd name="T99" fmla="*/ 83 h 491"/>
                <a:gd name="T100" fmla="*/ 278 w 609"/>
                <a:gd name="T101" fmla="*/ 42 h 491"/>
                <a:gd name="T102" fmla="*/ 213 w 609"/>
                <a:gd name="T103" fmla="*/ 20 h 491"/>
                <a:gd name="T104" fmla="*/ 162 w 609"/>
                <a:gd name="T105" fmla="*/ 11 h 4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609" h="491">
                  <a:moveTo>
                    <a:pt x="157" y="0"/>
                  </a:moveTo>
                  <a:cubicBezTo>
                    <a:pt x="146" y="0"/>
                    <a:pt x="144" y="13"/>
                    <a:pt x="139" y="13"/>
                  </a:cubicBezTo>
                  <a:cubicBezTo>
                    <a:pt x="139" y="13"/>
                    <a:pt x="139" y="13"/>
                    <a:pt x="138" y="13"/>
                  </a:cubicBezTo>
                  <a:cubicBezTo>
                    <a:pt x="138" y="13"/>
                    <a:pt x="138" y="13"/>
                    <a:pt x="137" y="13"/>
                  </a:cubicBezTo>
                  <a:cubicBezTo>
                    <a:pt x="137" y="13"/>
                    <a:pt x="137" y="13"/>
                    <a:pt x="137" y="13"/>
                  </a:cubicBezTo>
                  <a:cubicBezTo>
                    <a:pt x="137" y="13"/>
                    <a:pt x="137" y="13"/>
                    <a:pt x="137" y="13"/>
                  </a:cubicBezTo>
                  <a:cubicBezTo>
                    <a:pt x="137" y="13"/>
                    <a:pt x="137" y="13"/>
                    <a:pt x="137" y="13"/>
                  </a:cubicBezTo>
                  <a:cubicBezTo>
                    <a:pt x="137" y="13"/>
                    <a:pt x="137" y="13"/>
                    <a:pt x="137" y="13"/>
                  </a:cubicBezTo>
                  <a:cubicBezTo>
                    <a:pt x="137" y="13"/>
                    <a:pt x="137" y="13"/>
                    <a:pt x="136" y="13"/>
                  </a:cubicBezTo>
                  <a:cubicBezTo>
                    <a:pt x="136" y="13"/>
                    <a:pt x="136" y="13"/>
                    <a:pt x="136" y="13"/>
                  </a:cubicBezTo>
                  <a:cubicBezTo>
                    <a:pt x="136" y="13"/>
                    <a:pt x="136" y="13"/>
                    <a:pt x="136" y="13"/>
                  </a:cubicBezTo>
                  <a:cubicBezTo>
                    <a:pt x="132" y="20"/>
                    <a:pt x="124" y="26"/>
                    <a:pt x="114" y="26"/>
                  </a:cubicBezTo>
                  <a:cubicBezTo>
                    <a:pt x="109" y="26"/>
                    <a:pt x="108" y="20"/>
                    <a:pt x="104" y="20"/>
                  </a:cubicBezTo>
                  <a:cubicBezTo>
                    <a:pt x="103" y="20"/>
                    <a:pt x="101" y="21"/>
                    <a:pt x="100" y="21"/>
                  </a:cubicBezTo>
                  <a:cubicBezTo>
                    <a:pt x="98" y="21"/>
                    <a:pt x="95" y="22"/>
                    <a:pt x="93" y="22"/>
                  </a:cubicBezTo>
                  <a:cubicBezTo>
                    <a:pt x="93" y="22"/>
                    <a:pt x="93" y="22"/>
                    <a:pt x="93" y="22"/>
                  </a:cubicBezTo>
                  <a:cubicBezTo>
                    <a:pt x="93" y="22"/>
                    <a:pt x="93" y="22"/>
                    <a:pt x="93" y="22"/>
                  </a:cubicBezTo>
                  <a:cubicBezTo>
                    <a:pt x="93" y="22"/>
                    <a:pt x="93" y="22"/>
                    <a:pt x="93" y="22"/>
                  </a:cubicBezTo>
                  <a:cubicBezTo>
                    <a:pt x="93" y="22"/>
                    <a:pt x="93" y="22"/>
                    <a:pt x="93" y="22"/>
                  </a:cubicBezTo>
                  <a:cubicBezTo>
                    <a:pt x="90" y="22"/>
                    <a:pt x="87" y="21"/>
                    <a:pt x="87" y="18"/>
                  </a:cubicBezTo>
                  <a:cubicBezTo>
                    <a:pt x="87" y="18"/>
                    <a:pt x="87" y="18"/>
                    <a:pt x="87" y="18"/>
                  </a:cubicBezTo>
                  <a:cubicBezTo>
                    <a:pt x="87" y="18"/>
                    <a:pt x="87" y="18"/>
                    <a:pt x="87" y="18"/>
                  </a:cubicBezTo>
                  <a:cubicBezTo>
                    <a:pt x="82" y="18"/>
                    <a:pt x="83" y="16"/>
                    <a:pt x="78" y="16"/>
                  </a:cubicBezTo>
                  <a:cubicBezTo>
                    <a:pt x="65" y="16"/>
                    <a:pt x="64" y="30"/>
                    <a:pt x="55" y="39"/>
                  </a:cubicBezTo>
                  <a:cubicBezTo>
                    <a:pt x="51" y="43"/>
                    <a:pt x="44" y="43"/>
                    <a:pt x="40" y="47"/>
                  </a:cubicBezTo>
                  <a:cubicBezTo>
                    <a:pt x="37" y="50"/>
                    <a:pt x="34" y="56"/>
                    <a:pt x="28" y="56"/>
                  </a:cubicBezTo>
                  <a:cubicBezTo>
                    <a:pt x="23" y="56"/>
                    <a:pt x="20" y="51"/>
                    <a:pt x="15" y="51"/>
                  </a:cubicBezTo>
                  <a:cubicBezTo>
                    <a:pt x="13" y="51"/>
                    <a:pt x="13" y="54"/>
                    <a:pt x="12" y="55"/>
                  </a:cubicBezTo>
                  <a:cubicBezTo>
                    <a:pt x="12" y="55"/>
                    <a:pt x="12" y="55"/>
                    <a:pt x="12" y="55"/>
                  </a:cubicBezTo>
                  <a:cubicBezTo>
                    <a:pt x="8" y="57"/>
                    <a:pt x="0" y="76"/>
                    <a:pt x="0" y="77"/>
                  </a:cubicBezTo>
                  <a:cubicBezTo>
                    <a:pt x="0" y="77"/>
                    <a:pt x="0" y="77"/>
                    <a:pt x="0" y="77"/>
                  </a:cubicBezTo>
                  <a:cubicBezTo>
                    <a:pt x="0" y="78"/>
                    <a:pt x="1" y="79"/>
                    <a:pt x="1" y="81"/>
                  </a:cubicBezTo>
                  <a:cubicBezTo>
                    <a:pt x="1" y="81"/>
                    <a:pt x="1" y="82"/>
                    <a:pt x="0" y="82"/>
                  </a:cubicBezTo>
                  <a:cubicBezTo>
                    <a:pt x="0" y="82"/>
                    <a:pt x="0" y="82"/>
                    <a:pt x="0" y="82"/>
                  </a:cubicBezTo>
                  <a:cubicBezTo>
                    <a:pt x="2" y="85"/>
                    <a:pt x="1" y="86"/>
                    <a:pt x="2" y="88"/>
                  </a:cubicBezTo>
                  <a:cubicBezTo>
                    <a:pt x="2" y="105"/>
                    <a:pt x="2" y="105"/>
                    <a:pt x="2" y="105"/>
                  </a:cubicBezTo>
                  <a:cubicBezTo>
                    <a:pt x="4" y="109"/>
                    <a:pt x="3" y="113"/>
                    <a:pt x="5" y="117"/>
                  </a:cubicBezTo>
                  <a:cubicBezTo>
                    <a:pt x="7" y="122"/>
                    <a:pt x="17" y="117"/>
                    <a:pt x="17" y="126"/>
                  </a:cubicBezTo>
                  <a:cubicBezTo>
                    <a:pt x="17" y="126"/>
                    <a:pt x="17" y="126"/>
                    <a:pt x="17" y="126"/>
                  </a:cubicBezTo>
                  <a:cubicBezTo>
                    <a:pt x="17" y="137"/>
                    <a:pt x="6" y="135"/>
                    <a:pt x="6" y="145"/>
                  </a:cubicBezTo>
                  <a:cubicBezTo>
                    <a:pt x="6" y="145"/>
                    <a:pt x="6" y="145"/>
                    <a:pt x="6" y="145"/>
                  </a:cubicBezTo>
                  <a:cubicBezTo>
                    <a:pt x="6" y="151"/>
                    <a:pt x="11" y="151"/>
                    <a:pt x="12" y="154"/>
                  </a:cubicBezTo>
                  <a:cubicBezTo>
                    <a:pt x="21" y="172"/>
                    <a:pt x="39" y="174"/>
                    <a:pt x="39" y="197"/>
                  </a:cubicBezTo>
                  <a:cubicBezTo>
                    <a:pt x="39" y="197"/>
                    <a:pt x="39" y="197"/>
                    <a:pt x="39" y="197"/>
                  </a:cubicBezTo>
                  <a:cubicBezTo>
                    <a:pt x="25" y="200"/>
                    <a:pt x="16" y="203"/>
                    <a:pt x="16" y="218"/>
                  </a:cubicBezTo>
                  <a:cubicBezTo>
                    <a:pt x="16" y="218"/>
                    <a:pt x="16" y="218"/>
                    <a:pt x="16" y="218"/>
                  </a:cubicBezTo>
                  <a:cubicBezTo>
                    <a:pt x="16" y="221"/>
                    <a:pt x="19" y="224"/>
                    <a:pt x="19" y="227"/>
                  </a:cubicBezTo>
                  <a:cubicBezTo>
                    <a:pt x="37" y="226"/>
                    <a:pt x="37" y="226"/>
                    <a:pt x="37" y="226"/>
                  </a:cubicBezTo>
                  <a:cubicBezTo>
                    <a:pt x="38" y="225"/>
                    <a:pt x="40" y="223"/>
                    <a:pt x="42" y="222"/>
                  </a:cubicBezTo>
                  <a:cubicBezTo>
                    <a:pt x="55" y="226"/>
                    <a:pt x="55" y="226"/>
                    <a:pt x="55" y="226"/>
                  </a:cubicBezTo>
                  <a:cubicBezTo>
                    <a:pt x="61" y="226"/>
                    <a:pt x="62" y="221"/>
                    <a:pt x="69" y="221"/>
                  </a:cubicBezTo>
                  <a:cubicBezTo>
                    <a:pt x="72" y="221"/>
                    <a:pt x="75" y="221"/>
                    <a:pt x="78" y="221"/>
                  </a:cubicBezTo>
                  <a:cubicBezTo>
                    <a:pt x="80" y="221"/>
                    <a:pt x="82" y="221"/>
                    <a:pt x="85" y="222"/>
                  </a:cubicBezTo>
                  <a:cubicBezTo>
                    <a:pt x="91" y="224"/>
                    <a:pt x="94" y="236"/>
                    <a:pt x="98" y="243"/>
                  </a:cubicBezTo>
                  <a:cubicBezTo>
                    <a:pt x="104" y="251"/>
                    <a:pt x="119" y="262"/>
                    <a:pt x="129" y="262"/>
                  </a:cubicBezTo>
                  <a:cubicBezTo>
                    <a:pt x="134" y="262"/>
                    <a:pt x="137" y="262"/>
                    <a:pt x="142" y="263"/>
                  </a:cubicBezTo>
                  <a:cubicBezTo>
                    <a:pt x="139" y="265"/>
                    <a:pt x="139" y="269"/>
                    <a:pt x="135" y="270"/>
                  </a:cubicBezTo>
                  <a:cubicBezTo>
                    <a:pt x="133" y="271"/>
                    <a:pt x="132" y="271"/>
                    <a:pt x="131" y="271"/>
                  </a:cubicBezTo>
                  <a:cubicBezTo>
                    <a:pt x="130" y="271"/>
                    <a:pt x="130" y="271"/>
                    <a:pt x="129" y="271"/>
                  </a:cubicBezTo>
                  <a:cubicBezTo>
                    <a:pt x="128" y="271"/>
                    <a:pt x="128" y="271"/>
                    <a:pt x="127" y="271"/>
                  </a:cubicBezTo>
                  <a:cubicBezTo>
                    <a:pt x="125" y="271"/>
                    <a:pt x="124" y="271"/>
                    <a:pt x="121" y="273"/>
                  </a:cubicBezTo>
                  <a:cubicBezTo>
                    <a:pt x="129" y="281"/>
                    <a:pt x="136" y="297"/>
                    <a:pt x="152" y="297"/>
                  </a:cubicBezTo>
                  <a:cubicBezTo>
                    <a:pt x="166" y="297"/>
                    <a:pt x="166" y="279"/>
                    <a:pt x="173" y="272"/>
                  </a:cubicBezTo>
                  <a:cubicBezTo>
                    <a:pt x="177" y="272"/>
                    <a:pt x="177" y="272"/>
                    <a:pt x="177" y="272"/>
                  </a:cubicBezTo>
                  <a:cubicBezTo>
                    <a:pt x="177" y="274"/>
                    <a:pt x="174" y="278"/>
                    <a:pt x="174" y="279"/>
                  </a:cubicBezTo>
                  <a:cubicBezTo>
                    <a:pt x="174" y="286"/>
                    <a:pt x="180" y="293"/>
                    <a:pt x="180" y="301"/>
                  </a:cubicBezTo>
                  <a:cubicBezTo>
                    <a:pt x="180" y="308"/>
                    <a:pt x="177" y="309"/>
                    <a:pt x="177" y="316"/>
                  </a:cubicBezTo>
                  <a:cubicBezTo>
                    <a:pt x="177" y="316"/>
                    <a:pt x="177" y="316"/>
                    <a:pt x="177" y="316"/>
                  </a:cubicBezTo>
                  <a:cubicBezTo>
                    <a:pt x="177" y="317"/>
                    <a:pt x="177" y="322"/>
                    <a:pt x="177" y="323"/>
                  </a:cubicBezTo>
                  <a:cubicBezTo>
                    <a:pt x="177" y="333"/>
                    <a:pt x="183" y="343"/>
                    <a:pt x="186" y="354"/>
                  </a:cubicBezTo>
                  <a:cubicBezTo>
                    <a:pt x="190" y="366"/>
                    <a:pt x="200" y="383"/>
                    <a:pt x="202" y="391"/>
                  </a:cubicBezTo>
                  <a:cubicBezTo>
                    <a:pt x="204" y="398"/>
                    <a:pt x="204" y="401"/>
                    <a:pt x="209" y="408"/>
                  </a:cubicBezTo>
                  <a:cubicBezTo>
                    <a:pt x="213" y="414"/>
                    <a:pt x="210" y="421"/>
                    <a:pt x="214" y="429"/>
                  </a:cubicBezTo>
                  <a:cubicBezTo>
                    <a:pt x="216" y="434"/>
                    <a:pt x="224" y="439"/>
                    <a:pt x="226" y="446"/>
                  </a:cubicBezTo>
                  <a:cubicBezTo>
                    <a:pt x="230" y="457"/>
                    <a:pt x="236" y="468"/>
                    <a:pt x="240" y="481"/>
                  </a:cubicBezTo>
                  <a:cubicBezTo>
                    <a:pt x="240" y="482"/>
                    <a:pt x="242" y="486"/>
                    <a:pt x="244" y="486"/>
                  </a:cubicBezTo>
                  <a:cubicBezTo>
                    <a:pt x="245" y="489"/>
                    <a:pt x="248" y="491"/>
                    <a:pt x="251" y="491"/>
                  </a:cubicBezTo>
                  <a:cubicBezTo>
                    <a:pt x="252" y="491"/>
                    <a:pt x="252" y="491"/>
                    <a:pt x="252" y="491"/>
                  </a:cubicBezTo>
                  <a:cubicBezTo>
                    <a:pt x="257" y="491"/>
                    <a:pt x="257" y="485"/>
                    <a:pt x="259" y="481"/>
                  </a:cubicBezTo>
                  <a:cubicBezTo>
                    <a:pt x="262" y="475"/>
                    <a:pt x="263" y="477"/>
                    <a:pt x="269" y="474"/>
                  </a:cubicBezTo>
                  <a:cubicBezTo>
                    <a:pt x="274" y="472"/>
                    <a:pt x="272" y="458"/>
                    <a:pt x="279" y="456"/>
                  </a:cubicBezTo>
                  <a:cubicBezTo>
                    <a:pt x="281" y="456"/>
                    <a:pt x="285" y="456"/>
                    <a:pt x="285" y="454"/>
                  </a:cubicBezTo>
                  <a:cubicBezTo>
                    <a:pt x="287" y="454"/>
                    <a:pt x="287" y="454"/>
                    <a:pt x="287" y="454"/>
                  </a:cubicBezTo>
                  <a:cubicBezTo>
                    <a:pt x="285" y="440"/>
                    <a:pt x="285" y="440"/>
                    <a:pt x="285" y="440"/>
                  </a:cubicBezTo>
                  <a:cubicBezTo>
                    <a:pt x="285" y="430"/>
                    <a:pt x="291" y="421"/>
                    <a:pt x="291" y="408"/>
                  </a:cubicBezTo>
                  <a:cubicBezTo>
                    <a:pt x="291" y="400"/>
                    <a:pt x="287" y="395"/>
                    <a:pt x="287" y="385"/>
                  </a:cubicBezTo>
                  <a:cubicBezTo>
                    <a:pt x="287" y="374"/>
                    <a:pt x="298" y="372"/>
                    <a:pt x="308" y="369"/>
                  </a:cubicBezTo>
                  <a:cubicBezTo>
                    <a:pt x="312" y="368"/>
                    <a:pt x="317" y="362"/>
                    <a:pt x="322" y="358"/>
                  </a:cubicBezTo>
                  <a:cubicBezTo>
                    <a:pt x="332" y="348"/>
                    <a:pt x="341" y="337"/>
                    <a:pt x="352" y="326"/>
                  </a:cubicBezTo>
                  <a:cubicBezTo>
                    <a:pt x="360" y="318"/>
                    <a:pt x="375" y="315"/>
                    <a:pt x="385" y="306"/>
                  </a:cubicBezTo>
                  <a:cubicBezTo>
                    <a:pt x="390" y="301"/>
                    <a:pt x="389" y="295"/>
                    <a:pt x="391" y="288"/>
                  </a:cubicBezTo>
                  <a:cubicBezTo>
                    <a:pt x="393" y="283"/>
                    <a:pt x="404" y="283"/>
                    <a:pt x="408" y="275"/>
                  </a:cubicBezTo>
                  <a:cubicBezTo>
                    <a:pt x="412" y="277"/>
                    <a:pt x="412" y="280"/>
                    <a:pt x="420" y="280"/>
                  </a:cubicBezTo>
                  <a:cubicBezTo>
                    <a:pt x="434" y="280"/>
                    <a:pt x="449" y="277"/>
                    <a:pt x="449" y="261"/>
                  </a:cubicBezTo>
                  <a:cubicBezTo>
                    <a:pt x="457" y="263"/>
                    <a:pt x="466" y="266"/>
                    <a:pt x="468" y="273"/>
                  </a:cubicBezTo>
                  <a:cubicBezTo>
                    <a:pt x="470" y="279"/>
                    <a:pt x="469" y="288"/>
                    <a:pt x="473" y="294"/>
                  </a:cubicBezTo>
                  <a:cubicBezTo>
                    <a:pt x="477" y="301"/>
                    <a:pt x="483" y="305"/>
                    <a:pt x="491" y="311"/>
                  </a:cubicBezTo>
                  <a:cubicBezTo>
                    <a:pt x="496" y="320"/>
                    <a:pt x="502" y="328"/>
                    <a:pt x="506" y="339"/>
                  </a:cubicBezTo>
                  <a:cubicBezTo>
                    <a:pt x="506" y="342"/>
                    <a:pt x="509" y="343"/>
                    <a:pt x="509" y="346"/>
                  </a:cubicBezTo>
                  <a:cubicBezTo>
                    <a:pt x="509" y="352"/>
                    <a:pt x="506" y="355"/>
                    <a:pt x="506" y="362"/>
                  </a:cubicBezTo>
                  <a:cubicBezTo>
                    <a:pt x="506" y="369"/>
                    <a:pt x="507" y="375"/>
                    <a:pt x="515" y="375"/>
                  </a:cubicBezTo>
                  <a:cubicBezTo>
                    <a:pt x="530" y="375"/>
                    <a:pt x="533" y="360"/>
                    <a:pt x="542" y="351"/>
                  </a:cubicBezTo>
                  <a:cubicBezTo>
                    <a:pt x="545" y="354"/>
                    <a:pt x="544" y="356"/>
                    <a:pt x="547" y="359"/>
                  </a:cubicBezTo>
                  <a:cubicBezTo>
                    <a:pt x="548" y="360"/>
                    <a:pt x="552" y="359"/>
                    <a:pt x="554" y="362"/>
                  </a:cubicBezTo>
                  <a:cubicBezTo>
                    <a:pt x="559" y="370"/>
                    <a:pt x="550" y="386"/>
                    <a:pt x="557" y="386"/>
                  </a:cubicBezTo>
                  <a:cubicBezTo>
                    <a:pt x="557" y="402"/>
                    <a:pt x="571" y="416"/>
                    <a:pt x="571" y="439"/>
                  </a:cubicBezTo>
                  <a:cubicBezTo>
                    <a:pt x="571" y="445"/>
                    <a:pt x="567" y="457"/>
                    <a:pt x="571" y="460"/>
                  </a:cubicBezTo>
                  <a:cubicBezTo>
                    <a:pt x="571" y="460"/>
                    <a:pt x="571" y="460"/>
                    <a:pt x="571" y="460"/>
                  </a:cubicBezTo>
                  <a:cubicBezTo>
                    <a:pt x="575" y="451"/>
                    <a:pt x="577" y="445"/>
                    <a:pt x="581" y="435"/>
                  </a:cubicBezTo>
                  <a:cubicBezTo>
                    <a:pt x="582" y="433"/>
                    <a:pt x="586" y="432"/>
                    <a:pt x="586" y="429"/>
                  </a:cubicBezTo>
                  <a:cubicBezTo>
                    <a:pt x="586" y="425"/>
                    <a:pt x="578" y="400"/>
                    <a:pt x="574" y="396"/>
                  </a:cubicBezTo>
                  <a:cubicBezTo>
                    <a:pt x="571" y="392"/>
                    <a:pt x="565" y="390"/>
                    <a:pt x="565" y="384"/>
                  </a:cubicBezTo>
                  <a:cubicBezTo>
                    <a:pt x="565" y="384"/>
                    <a:pt x="565" y="384"/>
                    <a:pt x="565" y="384"/>
                  </a:cubicBezTo>
                  <a:cubicBezTo>
                    <a:pt x="565" y="384"/>
                    <a:pt x="565" y="384"/>
                    <a:pt x="565" y="384"/>
                  </a:cubicBezTo>
                  <a:cubicBezTo>
                    <a:pt x="565" y="382"/>
                    <a:pt x="565" y="381"/>
                    <a:pt x="565" y="379"/>
                  </a:cubicBezTo>
                  <a:cubicBezTo>
                    <a:pt x="565" y="380"/>
                    <a:pt x="565" y="380"/>
                    <a:pt x="565" y="380"/>
                  </a:cubicBezTo>
                  <a:cubicBezTo>
                    <a:pt x="567" y="379"/>
                    <a:pt x="571" y="373"/>
                    <a:pt x="571" y="369"/>
                  </a:cubicBezTo>
                  <a:cubicBezTo>
                    <a:pt x="571" y="362"/>
                    <a:pt x="570" y="351"/>
                    <a:pt x="567" y="345"/>
                  </a:cubicBezTo>
                  <a:cubicBezTo>
                    <a:pt x="563" y="341"/>
                    <a:pt x="557" y="341"/>
                    <a:pt x="557" y="331"/>
                  </a:cubicBezTo>
                  <a:cubicBezTo>
                    <a:pt x="557" y="331"/>
                    <a:pt x="557" y="331"/>
                    <a:pt x="557" y="331"/>
                  </a:cubicBezTo>
                  <a:cubicBezTo>
                    <a:pt x="557" y="331"/>
                    <a:pt x="557" y="331"/>
                    <a:pt x="557" y="331"/>
                  </a:cubicBezTo>
                  <a:cubicBezTo>
                    <a:pt x="557" y="322"/>
                    <a:pt x="560" y="314"/>
                    <a:pt x="565" y="309"/>
                  </a:cubicBezTo>
                  <a:cubicBezTo>
                    <a:pt x="568" y="306"/>
                    <a:pt x="574" y="307"/>
                    <a:pt x="578" y="305"/>
                  </a:cubicBezTo>
                  <a:cubicBezTo>
                    <a:pt x="591" y="296"/>
                    <a:pt x="599" y="292"/>
                    <a:pt x="609" y="276"/>
                  </a:cubicBezTo>
                  <a:cubicBezTo>
                    <a:pt x="606" y="276"/>
                    <a:pt x="605" y="277"/>
                    <a:pt x="601" y="277"/>
                  </a:cubicBezTo>
                  <a:cubicBezTo>
                    <a:pt x="590" y="277"/>
                    <a:pt x="584" y="266"/>
                    <a:pt x="584" y="255"/>
                  </a:cubicBezTo>
                  <a:cubicBezTo>
                    <a:pt x="578" y="254"/>
                    <a:pt x="577" y="239"/>
                    <a:pt x="573" y="239"/>
                  </a:cubicBezTo>
                  <a:cubicBezTo>
                    <a:pt x="569" y="239"/>
                    <a:pt x="566" y="242"/>
                    <a:pt x="562" y="242"/>
                  </a:cubicBezTo>
                  <a:cubicBezTo>
                    <a:pt x="560" y="242"/>
                    <a:pt x="560" y="238"/>
                    <a:pt x="560" y="237"/>
                  </a:cubicBezTo>
                  <a:cubicBezTo>
                    <a:pt x="560" y="237"/>
                    <a:pt x="560" y="237"/>
                    <a:pt x="560" y="237"/>
                  </a:cubicBezTo>
                  <a:cubicBezTo>
                    <a:pt x="560" y="237"/>
                    <a:pt x="560" y="237"/>
                    <a:pt x="560" y="237"/>
                  </a:cubicBezTo>
                  <a:cubicBezTo>
                    <a:pt x="560" y="217"/>
                    <a:pt x="573" y="217"/>
                    <a:pt x="573" y="195"/>
                  </a:cubicBezTo>
                  <a:cubicBezTo>
                    <a:pt x="573" y="184"/>
                    <a:pt x="566" y="181"/>
                    <a:pt x="561" y="173"/>
                  </a:cubicBezTo>
                  <a:cubicBezTo>
                    <a:pt x="548" y="166"/>
                    <a:pt x="537" y="168"/>
                    <a:pt x="533" y="151"/>
                  </a:cubicBezTo>
                  <a:cubicBezTo>
                    <a:pt x="530" y="151"/>
                    <a:pt x="530" y="151"/>
                    <a:pt x="530" y="151"/>
                  </a:cubicBezTo>
                  <a:cubicBezTo>
                    <a:pt x="525" y="155"/>
                    <a:pt x="525" y="155"/>
                    <a:pt x="525" y="155"/>
                  </a:cubicBezTo>
                  <a:cubicBezTo>
                    <a:pt x="525" y="155"/>
                    <a:pt x="525" y="155"/>
                    <a:pt x="525" y="155"/>
                  </a:cubicBezTo>
                  <a:cubicBezTo>
                    <a:pt x="525" y="155"/>
                    <a:pt x="525" y="155"/>
                    <a:pt x="525" y="155"/>
                  </a:cubicBezTo>
                  <a:cubicBezTo>
                    <a:pt x="525" y="155"/>
                    <a:pt x="525" y="155"/>
                    <a:pt x="525" y="155"/>
                  </a:cubicBezTo>
                  <a:cubicBezTo>
                    <a:pt x="524" y="156"/>
                    <a:pt x="523" y="156"/>
                    <a:pt x="522" y="156"/>
                  </a:cubicBezTo>
                  <a:cubicBezTo>
                    <a:pt x="522" y="156"/>
                    <a:pt x="522" y="156"/>
                    <a:pt x="522" y="156"/>
                  </a:cubicBezTo>
                  <a:cubicBezTo>
                    <a:pt x="522" y="156"/>
                    <a:pt x="522" y="156"/>
                    <a:pt x="522" y="156"/>
                  </a:cubicBezTo>
                  <a:cubicBezTo>
                    <a:pt x="522" y="156"/>
                    <a:pt x="522" y="156"/>
                    <a:pt x="522" y="156"/>
                  </a:cubicBezTo>
                  <a:cubicBezTo>
                    <a:pt x="520" y="156"/>
                    <a:pt x="518" y="155"/>
                    <a:pt x="516" y="155"/>
                  </a:cubicBezTo>
                  <a:cubicBezTo>
                    <a:pt x="515" y="155"/>
                    <a:pt x="513" y="154"/>
                    <a:pt x="512" y="154"/>
                  </a:cubicBezTo>
                  <a:cubicBezTo>
                    <a:pt x="511" y="154"/>
                    <a:pt x="510" y="154"/>
                    <a:pt x="510" y="155"/>
                  </a:cubicBezTo>
                  <a:cubicBezTo>
                    <a:pt x="510" y="155"/>
                    <a:pt x="510" y="155"/>
                    <a:pt x="510" y="155"/>
                  </a:cubicBezTo>
                  <a:cubicBezTo>
                    <a:pt x="510" y="155"/>
                    <a:pt x="510" y="155"/>
                    <a:pt x="510" y="155"/>
                  </a:cubicBezTo>
                  <a:cubicBezTo>
                    <a:pt x="510" y="155"/>
                    <a:pt x="510" y="155"/>
                    <a:pt x="510" y="155"/>
                  </a:cubicBezTo>
                  <a:cubicBezTo>
                    <a:pt x="510" y="155"/>
                    <a:pt x="510" y="155"/>
                    <a:pt x="510" y="155"/>
                  </a:cubicBezTo>
                  <a:cubicBezTo>
                    <a:pt x="509" y="155"/>
                    <a:pt x="508" y="155"/>
                    <a:pt x="508" y="156"/>
                  </a:cubicBezTo>
                  <a:cubicBezTo>
                    <a:pt x="508" y="156"/>
                    <a:pt x="508" y="156"/>
                    <a:pt x="507" y="156"/>
                  </a:cubicBezTo>
                  <a:cubicBezTo>
                    <a:pt x="507" y="156"/>
                    <a:pt x="507" y="156"/>
                    <a:pt x="507" y="156"/>
                  </a:cubicBezTo>
                  <a:cubicBezTo>
                    <a:pt x="507" y="156"/>
                    <a:pt x="507" y="156"/>
                    <a:pt x="507" y="156"/>
                  </a:cubicBezTo>
                  <a:cubicBezTo>
                    <a:pt x="505" y="158"/>
                    <a:pt x="504" y="160"/>
                    <a:pt x="501" y="162"/>
                  </a:cubicBezTo>
                  <a:cubicBezTo>
                    <a:pt x="497" y="164"/>
                    <a:pt x="480" y="179"/>
                    <a:pt x="473" y="179"/>
                  </a:cubicBezTo>
                  <a:cubicBezTo>
                    <a:pt x="464" y="179"/>
                    <a:pt x="458" y="173"/>
                    <a:pt x="447" y="173"/>
                  </a:cubicBezTo>
                  <a:cubicBezTo>
                    <a:pt x="433" y="173"/>
                    <a:pt x="431" y="182"/>
                    <a:pt x="424" y="186"/>
                  </a:cubicBezTo>
                  <a:cubicBezTo>
                    <a:pt x="423" y="182"/>
                    <a:pt x="421" y="174"/>
                    <a:pt x="419" y="174"/>
                  </a:cubicBezTo>
                  <a:cubicBezTo>
                    <a:pt x="416" y="174"/>
                    <a:pt x="414" y="177"/>
                    <a:pt x="409" y="177"/>
                  </a:cubicBezTo>
                  <a:cubicBezTo>
                    <a:pt x="401" y="177"/>
                    <a:pt x="394" y="177"/>
                    <a:pt x="387" y="177"/>
                  </a:cubicBezTo>
                  <a:cubicBezTo>
                    <a:pt x="375" y="177"/>
                    <a:pt x="370" y="169"/>
                    <a:pt x="362" y="164"/>
                  </a:cubicBezTo>
                  <a:cubicBezTo>
                    <a:pt x="362" y="164"/>
                    <a:pt x="362" y="164"/>
                    <a:pt x="362" y="164"/>
                  </a:cubicBezTo>
                  <a:cubicBezTo>
                    <a:pt x="362" y="164"/>
                    <a:pt x="362" y="164"/>
                    <a:pt x="362" y="164"/>
                  </a:cubicBezTo>
                  <a:cubicBezTo>
                    <a:pt x="362" y="164"/>
                    <a:pt x="362" y="164"/>
                    <a:pt x="362" y="164"/>
                  </a:cubicBezTo>
                  <a:cubicBezTo>
                    <a:pt x="362" y="164"/>
                    <a:pt x="362" y="164"/>
                    <a:pt x="362" y="164"/>
                  </a:cubicBezTo>
                  <a:cubicBezTo>
                    <a:pt x="362" y="164"/>
                    <a:pt x="361" y="163"/>
                    <a:pt x="361" y="163"/>
                  </a:cubicBezTo>
                  <a:cubicBezTo>
                    <a:pt x="361" y="163"/>
                    <a:pt x="361" y="163"/>
                    <a:pt x="361" y="163"/>
                  </a:cubicBezTo>
                  <a:cubicBezTo>
                    <a:pt x="361" y="163"/>
                    <a:pt x="361" y="163"/>
                    <a:pt x="361" y="163"/>
                  </a:cubicBezTo>
                  <a:cubicBezTo>
                    <a:pt x="360" y="163"/>
                    <a:pt x="359" y="164"/>
                    <a:pt x="359" y="164"/>
                  </a:cubicBezTo>
                  <a:cubicBezTo>
                    <a:pt x="359" y="164"/>
                    <a:pt x="359" y="164"/>
                    <a:pt x="359" y="164"/>
                  </a:cubicBezTo>
                  <a:cubicBezTo>
                    <a:pt x="359" y="164"/>
                    <a:pt x="359" y="164"/>
                    <a:pt x="359" y="164"/>
                  </a:cubicBezTo>
                  <a:cubicBezTo>
                    <a:pt x="359" y="164"/>
                    <a:pt x="359" y="164"/>
                    <a:pt x="359" y="164"/>
                  </a:cubicBezTo>
                  <a:cubicBezTo>
                    <a:pt x="358" y="164"/>
                    <a:pt x="358" y="164"/>
                    <a:pt x="358" y="164"/>
                  </a:cubicBezTo>
                  <a:cubicBezTo>
                    <a:pt x="358" y="164"/>
                    <a:pt x="358" y="164"/>
                    <a:pt x="358" y="164"/>
                  </a:cubicBezTo>
                  <a:cubicBezTo>
                    <a:pt x="358" y="164"/>
                    <a:pt x="358" y="164"/>
                    <a:pt x="358" y="164"/>
                  </a:cubicBezTo>
                  <a:cubicBezTo>
                    <a:pt x="357" y="164"/>
                    <a:pt x="357" y="164"/>
                    <a:pt x="356" y="164"/>
                  </a:cubicBezTo>
                  <a:cubicBezTo>
                    <a:pt x="356" y="164"/>
                    <a:pt x="356" y="164"/>
                    <a:pt x="356" y="164"/>
                  </a:cubicBezTo>
                  <a:cubicBezTo>
                    <a:pt x="356" y="164"/>
                    <a:pt x="356" y="164"/>
                    <a:pt x="356" y="164"/>
                  </a:cubicBezTo>
                  <a:cubicBezTo>
                    <a:pt x="356" y="164"/>
                    <a:pt x="356" y="164"/>
                    <a:pt x="356" y="164"/>
                  </a:cubicBezTo>
                  <a:cubicBezTo>
                    <a:pt x="356" y="164"/>
                    <a:pt x="356" y="164"/>
                    <a:pt x="356" y="164"/>
                  </a:cubicBezTo>
                  <a:cubicBezTo>
                    <a:pt x="355" y="164"/>
                    <a:pt x="354" y="164"/>
                    <a:pt x="354" y="163"/>
                  </a:cubicBezTo>
                  <a:cubicBezTo>
                    <a:pt x="354" y="163"/>
                    <a:pt x="354" y="163"/>
                    <a:pt x="354" y="163"/>
                  </a:cubicBezTo>
                  <a:cubicBezTo>
                    <a:pt x="354" y="163"/>
                    <a:pt x="354" y="163"/>
                    <a:pt x="354" y="163"/>
                  </a:cubicBezTo>
                  <a:cubicBezTo>
                    <a:pt x="354" y="163"/>
                    <a:pt x="354" y="163"/>
                    <a:pt x="354" y="163"/>
                  </a:cubicBezTo>
                  <a:cubicBezTo>
                    <a:pt x="354" y="163"/>
                    <a:pt x="354" y="163"/>
                    <a:pt x="354" y="163"/>
                  </a:cubicBezTo>
                  <a:cubicBezTo>
                    <a:pt x="352" y="159"/>
                    <a:pt x="352" y="155"/>
                    <a:pt x="347" y="153"/>
                  </a:cubicBezTo>
                  <a:cubicBezTo>
                    <a:pt x="340" y="149"/>
                    <a:pt x="334" y="151"/>
                    <a:pt x="328" y="145"/>
                  </a:cubicBezTo>
                  <a:cubicBezTo>
                    <a:pt x="322" y="138"/>
                    <a:pt x="316" y="142"/>
                    <a:pt x="304" y="139"/>
                  </a:cubicBezTo>
                  <a:cubicBezTo>
                    <a:pt x="295" y="137"/>
                    <a:pt x="292" y="130"/>
                    <a:pt x="283" y="127"/>
                  </a:cubicBezTo>
                  <a:cubicBezTo>
                    <a:pt x="280" y="126"/>
                    <a:pt x="275" y="127"/>
                    <a:pt x="274" y="124"/>
                  </a:cubicBezTo>
                  <a:cubicBezTo>
                    <a:pt x="272" y="117"/>
                    <a:pt x="272" y="113"/>
                    <a:pt x="271" y="107"/>
                  </a:cubicBezTo>
                  <a:cubicBezTo>
                    <a:pt x="271" y="102"/>
                    <a:pt x="271" y="102"/>
                    <a:pt x="271" y="102"/>
                  </a:cubicBezTo>
                  <a:cubicBezTo>
                    <a:pt x="271" y="102"/>
                    <a:pt x="271" y="102"/>
                    <a:pt x="271" y="102"/>
                  </a:cubicBezTo>
                  <a:cubicBezTo>
                    <a:pt x="272" y="102"/>
                    <a:pt x="272" y="102"/>
                    <a:pt x="273" y="102"/>
                  </a:cubicBezTo>
                  <a:cubicBezTo>
                    <a:pt x="274" y="102"/>
                    <a:pt x="274" y="102"/>
                    <a:pt x="275" y="102"/>
                  </a:cubicBezTo>
                  <a:cubicBezTo>
                    <a:pt x="275" y="102"/>
                    <a:pt x="275" y="102"/>
                    <a:pt x="275" y="102"/>
                  </a:cubicBezTo>
                  <a:cubicBezTo>
                    <a:pt x="275" y="102"/>
                    <a:pt x="275" y="102"/>
                    <a:pt x="275" y="102"/>
                  </a:cubicBezTo>
                  <a:cubicBezTo>
                    <a:pt x="279" y="102"/>
                    <a:pt x="283" y="101"/>
                    <a:pt x="283" y="96"/>
                  </a:cubicBezTo>
                  <a:cubicBezTo>
                    <a:pt x="283" y="90"/>
                    <a:pt x="275" y="89"/>
                    <a:pt x="275" y="83"/>
                  </a:cubicBezTo>
                  <a:cubicBezTo>
                    <a:pt x="275" y="83"/>
                    <a:pt x="275" y="83"/>
                    <a:pt x="275" y="83"/>
                  </a:cubicBezTo>
                  <a:cubicBezTo>
                    <a:pt x="275" y="83"/>
                    <a:pt x="275" y="83"/>
                    <a:pt x="275" y="83"/>
                  </a:cubicBezTo>
                  <a:cubicBezTo>
                    <a:pt x="275" y="69"/>
                    <a:pt x="295" y="71"/>
                    <a:pt x="295" y="57"/>
                  </a:cubicBezTo>
                  <a:cubicBezTo>
                    <a:pt x="295" y="52"/>
                    <a:pt x="283" y="42"/>
                    <a:pt x="278" y="42"/>
                  </a:cubicBezTo>
                  <a:cubicBezTo>
                    <a:pt x="269" y="42"/>
                    <a:pt x="265" y="50"/>
                    <a:pt x="256" y="52"/>
                  </a:cubicBezTo>
                  <a:cubicBezTo>
                    <a:pt x="246" y="49"/>
                    <a:pt x="240" y="49"/>
                    <a:pt x="232" y="41"/>
                  </a:cubicBezTo>
                  <a:cubicBezTo>
                    <a:pt x="229" y="38"/>
                    <a:pt x="232" y="31"/>
                    <a:pt x="226" y="29"/>
                  </a:cubicBezTo>
                  <a:cubicBezTo>
                    <a:pt x="218" y="27"/>
                    <a:pt x="213" y="29"/>
                    <a:pt x="213" y="20"/>
                  </a:cubicBezTo>
                  <a:cubicBezTo>
                    <a:pt x="206" y="19"/>
                    <a:pt x="202" y="19"/>
                    <a:pt x="195" y="19"/>
                  </a:cubicBezTo>
                  <a:cubicBezTo>
                    <a:pt x="185" y="19"/>
                    <a:pt x="181" y="28"/>
                    <a:pt x="168" y="28"/>
                  </a:cubicBezTo>
                  <a:cubicBezTo>
                    <a:pt x="163" y="28"/>
                    <a:pt x="162" y="22"/>
                    <a:pt x="162" y="16"/>
                  </a:cubicBezTo>
                  <a:cubicBezTo>
                    <a:pt x="162" y="14"/>
                    <a:pt x="162" y="12"/>
                    <a:pt x="162" y="11"/>
                  </a:cubicBezTo>
                  <a:cubicBezTo>
                    <a:pt x="162" y="5"/>
                    <a:pt x="162" y="0"/>
                    <a:pt x="15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34"/>
            <p:cNvSpPr>
              <a:spLocks/>
            </p:cNvSpPr>
            <p:nvPr/>
          </p:nvSpPr>
          <p:spPr bwMode="auto">
            <a:xfrm>
              <a:off x="6819" y="2871"/>
              <a:ext cx="376" cy="409"/>
            </a:xfrm>
            <a:custGeom>
              <a:avLst/>
              <a:gdLst>
                <a:gd name="T0" fmla="*/ 3 w 159"/>
                <a:gd name="T1" fmla="*/ 0 h 173"/>
                <a:gd name="T2" fmla="*/ 0 w 159"/>
                <a:gd name="T3" fmla="*/ 0 h 173"/>
                <a:gd name="T4" fmla="*/ 0 w 159"/>
                <a:gd name="T5" fmla="*/ 4 h 173"/>
                <a:gd name="T6" fmla="*/ 14 w 159"/>
                <a:gd name="T7" fmla="*/ 25 h 173"/>
                <a:gd name="T8" fmla="*/ 26 w 159"/>
                <a:gd name="T9" fmla="*/ 30 h 173"/>
                <a:gd name="T10" fmla="*/ 34 w 159"/>
                <a:gd name="T11" fmla="*/ 46 h 173"/>
                <a:gd name="T12" fmla="*/ 53 w 159"/>
                <a:gd name="T13" fmla="*/ 63 h 173"/>
                <a:gd name="T14" fmla="*/ 61 w 159"/>
                <a:gd name="T15" fmla="*/ 82 h 173"/>
                <a:gd name="T16" fmla="*/ 69 w 159"/>
                <a:gd name="T17" fmla="*/ 85 h 173"/>
                <a:gd name="T18" fmla="*/ 71 w 159"/>
                <a:gd name="T19" fmla="*/ 89 h 173"/>
                <a:gd name="T20" fmla="*/ 80 w 159"/>
                <a:gd name="T21" fmla="*/ 103 h 173"/>
                <a:gd name="T22" fmla="*/ 100 w 159"/>
                <a:gd name="T23" fmla="*/ 135 h 173"/>
                <a:gd name="T24" fmla="*/ 129 w 159"/>
                <a:gd name="T25" fmla="*/ 159 h 173"/>
                <a:gd name="T26" fmla="*/ 142 w 159"/>
                <a:gd name="T27" fmla="*/ 173 h 173"/>
                <a:gd name="T28" fmla="*/ 156 w 159"/>
                <a:gd name="T29" fmla="*/ 165 h 173"/>
                <a:gd name="T30" fmla="*/ 159 w 159"/>
                <a:gd name="T31" fmla="*/ 151 h 173"/>
                <a:gd name="T32" fmla="*/ 159 w 159"/>
                <a:gd name="T33" fmla="*/ 128 h 173"/>
                <a:gd name="T34" fmla="*/ 148 w 159"/>
                <a:gd name="T35" fmla="*/ 118 h 173"/>
                <a:gd name="T36" fmla="*/ 136 w 159"/>
                <a:gd name="T37" fmla="*/ 98 h 173"/>
                <a:gd name="T38" fmla="*/ 126 w 159"/>
                <a:gd name="T39" fmla="*/ 89 h 173"/>
                <a:gd name="T40" fmla="*/ 128 w 159"/>
                <a:gd name="T41" fmla="*/ 84 h 173"/>
                <a:gd name="T42" fmla="*/ 124 w 159"/>
                <a:gd name="T43" fmla="*/ 79 h 173"/>
                <a:gd name="T44" fmla="*/ 119 w 159"/>
                <a:gd name="T45" fmla="*/ 79 h 173"/>
                <a:gd name="T46" fmla="*/ 120 w 159"/>
                <a:gd name="T47" fmla="*/ 77 h 173"/>
                <a:gd name="T48" fmla="*/ 104 w 159"/>
                <a:gd name="T49" fmla="*/ 63 h 173"/>
                <a:gd name="T50" fmla="*/ 73 w 159"/>
                <a:gd name="T51" fmla="*/ 42 h 173"/>
                <a:gd name="T52" fmla="*/ 56 w 159"/>
                <a:gd name="T53" fmla="*/ 28 h 173"/>
                <a:gd name="T54" fmla="*/ 50 w 159"/>
                <a:gd name="T55" fmla="*/ 25 h 173"/>
                <a:gd name="T56" fmla="*/ 31 w 159"/>
                <a:gd name="T57" fmla="*/ 5 h 173"/>
                <a:gd name="T58" fmla="*/ 13 w 159"/>
                <a:gd name="T59" fmla="*/ 5 h 173"/>
                <a:gd name="T60" fmla="*/ 3 w 159"/>
                <a:gd name="T61" fmla="*/ 0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59" h="173">
                  <a:moveTo>
                    <a:pt x="3" y="0"/>
                  </a:moveTo>
                  <a:cubicBezTo>
                    <a:pt x="2" y="0"/>
                    <a:pt x="1" y="0"/>
                    <a:pt x="0" y="0"/>
                  </a:cubicBezTo>
                  <a:cubicBezTo>
                    <a:pt x="0" y="4"/>
                    <a:pt x="0" y="4"/>
                    <a:pt x="0" y="4"/>
                  </a:cubicBezTo>
                  <a:cubicBezTo>
                    <a:pt x="1" y="10"/>
                    <a:pt x="10" y="24"/>
                    <a:pt x="14" y="25"/>
                  </a:cubicBezTo>
                  <a:cubicBezTo>
                    <a:pt x="19" y="27"/>
                    <a:pt x="24" y="25"/>
                    <a:pt x="26" y="30"/>
                  </a:cubicBezTo>
                  <a:cubicBezTo>
                    <a:pt x="29" y="37"/>
                    <a:pt x="31" y="40"/>
                    <a:pt x="34" y="46"/>
                  </a:cubicBezTo>
                  <a:cubicBezTo>
                    <a:pt x="38" y="53"/>
                    <a:pt x="50" y="51"/>
                    <a:pt x="53" y="63"/>
                  </a:cubicBezTo>
                  <a:cubicBezTo>
                    <a:pt x="54" y="68"/>
                    <a:pt x="58" y="80"/>
                    <a:pt x="61" y="82"/>
                  </a:cubicBezTo>
                  <a:cubicBezTo>
                    <a:pt x="62" y="83"/>
                    <a:pt x="69" y="84"/>
                    <a:pt x="69" y="85"/>
                  </a:cubicBezTo>
                  <a:cubicBezTo>
                    <a:pt x="70" y="86"/>
                    <a:pt x="69" y="89"/>
                    <a:pt x="71" y="89"/>
                  </a:cubicBezTo>
                  <a:cubicBezTo>
                    <a:pt x="72" y="89"/>
                    <a:pt x="79" y="100"/>
                    <a:pt x="80" y="103"/>
                  </a:cubicBezTo>
                  <a:cubicBezTo>
                    <a:pt x="86" y="115"/>
                    <a:pt x="90" y="124"/>
                    <a:pt x="100" y="135"/>
                  </a:cubicBezTo>
                  <a:cubicBezTo>
                    <a:pt x="110" y="144"/>
                    <a:pt x="119" y="148"/>
                    <a:pt x="129" y="159"/>
                  </a:cubicBezTo>
                  <a:cubicBezTo>
                    <a:pt x="130" y="159"/>
                    <a:pt x="139" y="173"/>
                    <a:pt x="142" y="173"/>
                  </a:cubicBezTo>
                  <a:cubicBezTo>
                    <a:pt x="146" y="173"/>
                    <a:pt x="156" y="171"/>
                    <a:pt x="156" y="165"/>
                  </a:cubicBezTo>
                  <a:cubicBezTo>
                    <a:pt x="156" y="160"/>
                    <a:pt x="154" y="153"/>
                    <a:pt x="159" y="151"/>
                  </a:cubicBezTo>
                  <a:cubicBezTo>
                    <a:pt x="159" y="139"/>
                    <a:pt x="159" y="135"/>
                    <a:pt x="159" y="128"/>
                  </a:cubicBezTo>
                  <a:cubicBezTo>
                    <a:pt x="159" y="123"/>
                    <a:pt x="152" y="121"/>
                    <a:pt x="148" y="118"/>
                  </a:cubicBezTo>
                  <a:cubicBezTo>
                    <a:pt x="143" y="112"/>
                    <a:pt x="136" y="109"/>
                    <a:pt x="136" y="98"/>
                  </a:cubicBezTo>
                  <a:cubicBezTo>
                    <a:pt x="130" y="98"/>
                    <a:pt x="126" y="96"/>
                    <a:pt x="126" y="89"/>
                  </a:cubicBezTo>
                  <a:cubicBezTo>
                    <a:pt x="128" y="84"/>
                    <a:pt x="128" y="84"/>
                    <a:pt x="128" y="84"/>
                  </a:cubicBezTo>
                  <a:cubicBezTo>
                    <a:pt x="127" y="82"/>
                    <a:pt x="126" y="79"/>
                    <a:pt x="124" y="79"/>
                  </a:cubicBezTo>
                  <a:cubicBezTo>
                    <a:pt x="122" y="79"/>
                    <a:pt x="121" y="79"/>
                    <a:pt x="119" y="79"/>
                  </a:cubicBezTo>
                  <a:cubicBezTo>
                    <a:pt x="119" y="79"/>
                    <a:pt x="120" y="77"/>
                    <a:pt x="120" y="77"/>
                  </a:cubicBezTo>
                  <a:cubicBezTo>
                    <a:pt x="120" y="69"/>
                    <a:pt x="111" y="66"/>
                    <a:pt x="104" y="63"/>
                  </a:cubicBezTo>
                  <a:cubicBezTo>
                    <a:pt x="89" y="59"/>
                    <a:pt x="83" y="52"/>
                    <a:pt x="73" y="42"/>
                  </a:cubicBezTo>
                  <a:cubicBezTo>
                    <a:pt x="68" y="37"/>
                    <a:pt x="64" y="30"/>
                    <a:pt x="56" y="28"/>
                  </a:cubicBezTo>
                  <a:cubicBezTo>
                    <a:pt x="54" y="27"/>
                    <a:pt x="51" y="28"/>
                    <a:pt x="50" y="25"/>
                  </a:cubicBezTo>
                  <a:cubicBezTo>
                    <a:pt x="46" y="16"/>
                    <a:pt x="42" y="9"/>
                    <a:pt x="31" y="5"/>
                  </a:cubicBezTo>
                  <a:cubicBezTo>
                    <a:pt x="13" y="5"/>
                    <a:pt x="13" y="5"/>
                    <a:pt x="13" y="5"/>
                  </a:cubicBezTo>
                  <a:cubicBezTo>
                    <a:pt x="9" y="3"/>
                    <a:pt x="8" y="0"/>
                    <a:pt x="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35"/>
            <p:cNvSpPr>
              <a:spLocks/>
            </p:cNvSpPr>
            <p:nvPr/>
          </p:nvSpPr>
          <p:spPr bwMode="auto">
            <a:xfrm>
              <a:off x="7304" y="2821"/>
              <a:ext cx="362" cy="397"/>
            </a:xfrm>
            <a:custGeom>
              <a:avLst/>
              <a:gdLst>
                <a:gd name="T0" fmla="*/ 123 w 153"/>
                <a:gd name="T1" fmla="*/ 0 h 168"/>
                <a:gd name="T2" fmla="*/ 99 w 153"/>
                <a:gd name="T3" fmla="*/ 28 h 168"/>
                <a:gd name="T4" fmla="*/ 80 w 153"/>
                <a:gd name="T5" fmla="*/ 34 h 168"/>
                <a:gd name="T6" fmla="*/ 76 w 153"/>
                <a:gd name="T7" fmla="*/ 39 h 168"/>
                <a:gd name="T8" fmla="*/ 71 w 153"/>
                <a:gd name="T9" fmla="*/ 42 h 168"/>
                <a:gd name="T10" fmla="*/ 68 w 153"/>
                <a:gd name="T11" fmla="*/ 49 h 168"/>
                <a:gd name="T12" fmla="*/ 55 w 153"/>
                <a:gd name="T13" fmla="*/ 60 h 168"/>
                <a:gd name="T14" fmla="*/ 41 w 153"/>
                <a:gd name="T15" fmla="*/ 64 h 168"/>
                <a:gd name="T16" fmla="*/ 19 w 153"/>
                <a:gd name="T17" fmla="*/ 88 h 168"/>
                <a:gd name="T18" fmla="*/ 8 w 153"/>
                <a:gd name="T19" fmla="*/ 87 h 168"/>
                <a:gd name="T20" fmla="*/ 0 w 153"/>
                <a:gd name="T21" fmla="*/ 93 h 168"/>
                <a:gd name="T22" fmla="*/ 8 w 153"/>
                <a:gd name="T23" fmla="*/ 116 h 168"/>
                <a:gd name="T24" fmla="*/ 15 w 153"/>
                <a:gd name="T25" fmla="*/ 119 h 168"/>
                <a:gd name="T26" fmla="*/ 15 w 153"/>
                <a:gd name="T27" fmla="*/ 121 h 168"/>
                <a:gd name="T28" fmla="*/ 33 w 153"/>
                <a:gd name="T29" fmla="*/ 150 h 168"/>
                <a:gd name="T30" fmla="*/ 43 w 153"/>
                <a:gd name="T31" fmla="*/ 148 h 168"/>
                <a:gd name="T32" fmla="*/ 44 w 153"/>
                <a:gd name="T33" fmla="*/ 148 h 168"/>
                <a:gd name="T34" fmla="*/ 45 w 153"/>
                <a:gd name="T35" fmla="*/ 156 h 168"/>
                <a:gd name="T36" fmla="*/ 49 w 153"/>
                <a:gd name="T37" fmla="*/ 158 h 168"/>
                <a:gd name="T38" fmla="*/ 62 w 153"/>
                <a:gd name="T39" fmla="*/ 153 h 168"/>
                <a:gd name="T40" fmla="*/ 85 w 153"/>
                <a:gd name="T41" fmla="*/ 161 h 168"/>
                <a:gd name="T42" fmla="*/ 92 w 153"/>
                <a:gd name="T43" fmla="*/ 168 h 168"/>
                <a:gd name="T44" fmla="*/ 109 w 153"/>
                <a:gd name="T45" fmla="*/ 160 h 168"/>
                <a:gd name="T46" fmla="*/ 115 w 153"/>
                <a:gd name="T47" fmla="*/ 142 h 168"/>
                <a:gd name="T48" fmla="*/ 112 w 153"/>
                <a:gd name="T49" fmla="*/ 135 h 168"/>
                <a:gd name="T50" fmla="*/ 124 w 153"/>
                <a:gd name="T51" fmla="*/ 122 h 168"/>
                <a:gd name="T52" fmla="*/ 131 w 153"/>
                <a:gd name="T53" fmla="*/ 99 h 168"/>
                <a:gd name="T54" fmla="*/ 134 w 153"/>
                <a:gd name="T55" fmla="*/ 93 h 168"/>
                <a:gd name="T56" fmla="*/ 139 w 153"/>
                <a:gd name="T57" fmla="*/ 92 h 168"/>
                <a:gd name="T58" fmla="*/ 145 w 153"/>
                <a:gd name="T59" fmla="*/ 93 h 168"/>
                <a:gd name="T60" fmla="*/ 150 w 153"/>
                <a:gd name="T61" fmla="*/ 87 h 168"/>
                <a:gd name="T62" fmla="*/ 127 w 153"/>
                <a:gd name="T63" fmla="*/ 53 h 168"/>
                <a:gd name="T64" fmla="*/ 130 w 153"/>
                <a:gd name="T65" fmla="*/ 49 h 168"/>
                <a:gd name="T66" fmla="*/ 128 w 153"/>
                <a:gd name="T67" fmla="*/ 44 h 168"/>
                <a:gd name="T68" fmla="*/ 144 w 153"/>
                <a:gd name="T69" fmla="*/ 37 h 168"/>
                <a:gd name="T70" fmla="*/ 141 w 153"/>
                <a:gd name="T71" fmla="*/ 34 h 168"/>
                <a:gd name="T72" fmla="*/ 153 w 153"/>
                <a:gd name="T73" fmla="*/ 28 h 168"/>
                <a:gd name="T74" fmla="*/ 131 w 153"/>
                <a:gd name="T75" fmla="*/ 13 h 168"/>
                <a:gd name="T76" fmla="*/ 123 w 153"/>
                <a:gd name="T77" fmla="*/ 0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53" h="168">
                  <a:moveTo>
                    <a:pt x="123" y="0"/>
                  </a:moveTo>
                  <a:cubicBezTo>
                    <a:pt x="115" y="0"/>
                    <a:pt x="103" y="20"/>
                    <a:pt x="99" y="28"/>
                  </a:cubicBezTo>
                  <a:cubicBezTo>
                    <a:pt x="97" y="32"/>
                    <a:pt x="84" y="30"/>
                    <a:pt x="80" y="34"/>
                  </a:cubicBezTo>
                  <a:cubicBezTo>
                    <a:pt x="79" y="35"/>
                    <a:pt x="78" y="38"/>
                    <a:pt x="76" y="39"/>
                  </a:cubicBezTo>
                  <a:cubicBezTo>
                    <a:pt x="74" y="40"/>
                    <a:pt x="74" y="41"/>
                    <a:pt x="71" y="42"/>
                  </a:cubicBezTo>
                  <a:cubicBezTo>
                    <a:pt x="71" y="42"/>
                    <a:pt x="65" y="46"/>
                    <a:pt x="68" y="49"/>
                  </a:cubicBezTo>
                  <a:cubicBezTo>
                    <a:pt x="63" y="53"/>
                    <a:pt x="63" y="58"/>
                    <a:pt x="55" y="60"/>
                  </a:cubicBezTo>
                  <a:cubicBezTo>
                    <a:pt x="50" y="61"/>
                    <a:pt x="44" y="61"/>
                    <a:pt x="41" y="64"/>
                  </a:cubicBezTo>
                  <a:cubicBezTo>
                    <a:pt x="33" y="72"/>
                    <a:pt x="35" y="88"/>
                    <a:pt x="19" y="88"/>
                  </a:cubicBezTo>
                  <a:cubicBezTo>
                    <a:pt x="16" y="88"/>
                    <a:pt x="12" y="87"/>
                    <a:pt x="8" y="87"/>
                  </a:cubicBezTo>
                  <a:cubicBezTo>
                    <a:pt x="4" y="87"/>
                    <a:pt x="0" y="89"/>
                    <a:pt x="0" y="93"/>
                  </a:cubicBezTo>
                  <a:cubicBezTo>
                    <a:pt x="0" y="96"/>
                    <a:pt x="6" y="115"/>
                    <a:pt x="8" y="116"/>
                  </a:cubicBezTo>
                  <a:cubicBezTo>
                    <a:pt x="11" y="116"/>
                    <a:pt x="14" y="116"/>
                    <a:pt x="15" y="119"/>
                  </a:cubicBezTo>
                  <a:cubicBezTo>
                    <a:pt x="15" y="119"/>
                    <a:pt x="15" y="121"/>
                    <a:pt x="15" y="121"/>
                  </a:cubicBezTo>
                  <a:cubicBezTo>
                    <a:pt x="22" y="132"/>
                    <a:pt x="13" y="150"/>
                    <a:pt x="33" y="150"/>
                  </a:cubicBezTo>
                  <a:cubicBezTo>
                    <a:pt x="37" y="150"/>
                    <a:pt x="39" y="148"/>
                    <a:pt x="43" y="148"/>
                  </a:cubicBezTo>
                  <a:cubicBezTo>
                    <a:pt x="43" y="148"/>
                    <a:pt x="43" y="148"/>
                    <a:pt x="44" y="148"/>
                  </a:cubicBezTo>
                  <a:cubicBezTo>
                    <a:pt x="44" y="150"/>
                    <a:pt x="44" y="156"/>
                    <a:pt x="45" y="156"/>
                  </a:cubicBezTo>
                  <a:cubicBezTo>
                    <a:pt x="46" y="156"/>
                    <a:pt x="47" y="158"/>
                    <a:pt x="49" y="158"/>
                  </a:cubicBezTo>
                  <a:cubicBezTo>
                    <a:pt x="55" y="158"/>
                    <a:pt x="58" y="153"/>
                    <a:pt x="62" y="153"/>
                  </a:cubicBezTo>
                  <a:cubicBezTo>
                    <a:pt x="71" y="153"/>
                    <a:pt x="77" y="159"/>
                    <a:pt x="85" y="161"/>
                  </a:cubicBezTo>
                  <a:cubicBezTo>
                    <a:pt x="85" y="164"/>
                    <a:pt x="87" y="168"/>
                    <a:pt x="92" y="168"/>
                  </a:cubicBezTo>
                  <a:cubicBezTo>
                    <a:pt x="99" y="168"/>
                    <a:pt x="100" y="162"/>
                    <a:pt x="109" y="160"/>
                  </a:cubicBezTo>
                  <a:cubicBezTo>
                    <a:pt x="109" y="154"/>
                    <a:pt x="115" y="146"/>
                    <a:pt x="115" y="142"/>
                  </a:cubicBezTo>
                  <a:cubicBezTo>
                    <a:pt x="115" y="139"/>
                    <a:pt x="112" y="138"/>
                    <a:pt x="112" y="135"/>
                  </a:cubicBezTo>
                  <a:cubicBezTo>
                    <a:pt x="112" y="131"/>
                    <a:pt x="118" y="124"/>
                    <a:pt x="124" y="122"/>
                  </a:cubicBezTo>
                  <a:cubicBezTo>
                    <a:pt x="124" y="114"/>
                    <a:pt x="128" y="110"/>
                    <a:pt x="131" y="99"/>
                  </a:cubicBezTo>
                  <a:cubicBezTo>
                    <a:pt x="134" y="93"/>
                    <a:pt x="134" y="93"/>
                    <a:pt x="134" y="93"/>
                  </a:cubicBezTo>
                  <a:cubicBezTo>
                    <a:pt x="135" y="93"/>
                    <a:pt x="137" y="92"/>
                    <a:pt x="139" y="92"/>
                  </a:cubicBezTo>
                  <a:cubicBezTo>
                    <a:pt x="141" y="92"/>
                    <a:pt x="143" y="93"/>
                    <a:pt x="145" y="93"/>
                  </a:cubicBezTo>
                  <a:cubicBezTo>
                    <a:pt x="148" y="93"/>
                    <a:pt x="149" y="92"/>
                    <a:pt x="150" y="87"/>
                  </a:cubicBezTo>
                  <a:cubicBezTo>
                    <a:pt x="141" y="87"/>
                    <a:pt x="127" y="61"/>
                    <a:pt x="127" y="53"/>
                  </a:cubicBezTo>
                  <a:cubicBezTo>
                    <a:pt x="127" y="51"/>
                    <a:pt x="129" y="50"/>
                    <a:pt x="130" y="49"/>
                  </a:cubicBezTo>
                  <a:cubicBezTo>
                    <a:pt x="130" y="48"/>
                    <a:pt x="129" y="46"/>
                    <a:pt x="128" y="44"/>
                  </a:cubicBezTo>
                  <a:cubicBezTo>
                    <a:pt x="128" y="44"/>
                    <a:pt x="142" y="39"/>
                    <a:pt x="144" y="37"/>
                  </a:cubicBezTo>
                  <a:cubicBezTo>
                    <a:pt x="142" y="37"/>
                    <a:pt x="141" y="35"/>
                    <a:pt x="141" y="34"/>
                  </a:cubicBezTo>
                  <a:cubicBezTo>
                    <a:pt x="141" y="30"/>
                    <a:pt x="153" y="33"/>
                    <a:pt x="153" y="28"/>
                  </a:cubicBezTo>
                  <a:cubicBezTo>
                    <a:pt x="153" y="17"/>
                    <a:pt x="131" y="24"/>
                    <a:pt x="131" y="13"/>
                  </a:cubicBezTo>
                  <a:cubicBezTo>
                    <a:pt x="131" y="5"/>
                    <a:pt x="132" y="0"/>
                    <a:pt x="12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36"/>
            <p:cNvSpPr>
              <a:spLocks/>
            </p:cNvSpPr>
            <p:nvPr/>
          </p:nvSpPr>
          <p:spPr bwMode="auto">
            <a:xfrm>
              <a:off x="7654" y="3010"/>
              <a:ext cx="224" cy="265"/>
            </a:xfrm>
            <a:custGeom>
              <a:avLst/>
              <a:gdLst>
                <a:gd name="T0" fmla="*/ 95 w 95"/>
                <a:gd name="T1" fmla="*/ 0 h 112"/>
                <a:gd name="T2" fmla="*/ 92 w 95"/>
                <a:gd name="T3" fmla="*/ 0 h 112"/>
                <a:gd name="T4" fmla="*/ 75 w 95"/>
                <a:gd name="T5" fmla="*/ 12 h 112"/>
                <a:gd name="T6" fmla="*/ 71 w 95"/>
                <a:gd name="T7" fmla="*/ 12 h 112"/>
                <a:gd name="T8" fmla="*/ 34 w 95"/>
                <a:gd name="T9" fmla="*/ 6 h 112"/>
                <a:gd name="T10" fmla="*/ 14 w 95"/>
                <a:gd name="T11" fmla="*/ 36 h 112"/>
                <a:gd name="T12" fmla="*/ 9 w 95"/>
                <a:gd name="T13" fmla="*/ 44 h 112"/>
                <a:gd name="T14" fmla="*/ 0 w 95"/>
                <a:gd name="T15" fmla="*/ 73 h 112"/>
                <a:gd name="T16" fmla="*/ 10 w 95"/>
                <a:gd name="T17" fmla="*/ 79 h 112"/>
                <a:gd name="T18" fmla="*/ 10 w 95"/>
                <a:gd name="T19" fmla="*/ 105 h 112"/>
                <a:gd name="T20" fmla="*/ 19 w 95"/>
                <a:gd name="T21" fmla="*/ 112 h 112"/>
                <a:gd name="T22" fmla="*/ 27 w 95"/>
                <a:gd name="T23" fmla="*/ 91 h 112"/>
                <a:gd name="T24" fmla="*/ 22 w 95"/>
                <a:gd name="T25" fmla="*/ 73 h 112"/>
                <a:gd name="T26" fmla="*/ 30 w 95"/>
                <a:gd name="T27" fmla="*/ 67 h 112"/>
                <a:gd name="T28" fmla="*/ 33 w 95"/>
                <a:gd name="T29" fmla="*/ 67 h 112"/>
                <a:gd name="T30" fmla="*/ 34 w 95"/>
                <a:gd name="T31" fmla="*/ 67 h 112"/>
                <a:gd name="T32" fmla="*/ 32 w 95"/>
                <a:gd name="T33" fmla="*/ 78 h 112"/>
                <a:gd name="T34" fmla="*/ 40 w 95"/>
                <a:gd name="T35" fmla="*/ 94 h 112"/>
                <a:gd name="T36" fmla="*/ 40 w 95"/>
                <a:gd name="T37" fmla="*/ 99 h 112"/>
                <a:gd name="T38" fmla="*/ 47 w 95"/>
                <a:gd name="T39" fmla="*/ 99 h 112"/>
                <a:gd name="T40" fmla="*/ 59 w 95"/>
                <a:gd name="T41" fmla="*/ 88 h 112"/>
                <a:gd name="T42" fmla="*/ 52 w 95"/>
                <a:gd name="T43" fmla="*/ 78 h 112"/>
                <a:gd name="T44" fmla="*/ 54 w 95"/>
                <a:gd name="T45" fmla="*/ 75 h 112"/>
                <a:gd name="T46" fmla="*/ 40 w 95"/>
                <a:gd name="T47" fmla="*/ 53 h 112"/>
                <a:gd name="T48" fmla="*/ 68 w 95"/>
                <a:gd name="T49" fmla="*/ 38 h 112"/>
                <a:gd name="T50" fmla="*/ 68 w 95"/>
                <a:gd name="T51" fmla="*/ 34 h 112"/>
                <a:gd name="T52" fmla="*/ 68 w 95"/>
                <a:gd name="T53" fmla="*/ 34 h 112"/>
                <a:gd name="T54" fmla="*/ 37 w 95"/>
                <a:gd name="T55" fmla="*/ 43 h 112"/>
                <a:gd name="T56" fmla="*/ 38 w 95"/>
                <a:gd name="T57" fmla="*/ 41 h 112"/>
                <a:gd name="T58" fmla="*/ 32 w 95"/>
                <a:gd name="T59" fmla="*/ 46 h 112"/>
                <a:gd name="T60" fmla="*/ 21 w 95"/>
                <a:gd name="T61" fmla="*/ 28 h 112"/>
                <a:gd name="T62" fmla="*/ 31 w 95"/>
                <a:gd name="T63" fmla="*/ 20 h 112"/>
                <a:gd name="T64" fmla="*/ 38 w 95"/>
                <a:gd name="T65" fmla="*/ 20 h 112"/>
                <a:gd name="T66" fmla="*/ 58 w 95"/>
                <a:gd name="T67" fmla="*/ 18 h 112"/>
                <a:gd name="T68" fmla="*/ 77 w 95"/>
                <a:gd name="T69" fmla="*/ 21 h 112"/>
                <a:gd name="T70" fmla="*/ 93 w 95"/>
                <a:gd name="T71" fmla="*/ 4 h 112"/>
                <a:gd name="T72" fmla="*/ 95 w 95"/>
                <a:gd name="T73" fmla="*/ 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5" h="112">
                  <a:moveTo>
                    <a:pt x="95" y="0"/>
                  </a:moveTo>
                  <a:cubicBezTo>
                    <a:pt x="92" y="0"/>
                    <a:pt x="92" y="0"/>
                    <a:pt x="92" y="0"/>
                  </a:cubicBezTo>
                  <a:cubicBezTo>
                    <a:pt x="86" y="4"/>
                    <a:pt x="78" y="9"/>
                    <a:pt x="75" y="12"/>
                  </a:cubicBezTo>
                  <a:cubicBezTo>
                    <a:pt x="71" y="12"/>
                    <a:pt x="71" y="12"/>
                    <a:pt x="71" y="12"/>
                  </a:cubicBezTo>
                  <a:cubicBezTo>
                    <a:pt x="34" y="6"/>
                    <a:pt x="34" y="6"/>
                    <a:pt x="34" y="6"/>
                  </a:cubicBezTo>
                  <a:cubicBezTo>
                    <a:pt x="20" y="6"/>
                    <a:pt x="14" y="24"/>
                    <a:pt x="14" y="36"/>
                  </a:cubicBezTo>
                  <a:cubicBezTo>
                    <a:pt x="14" y="39"/>
                    <a:pt x="10" y="42"/>
                    <a:pt x="9" y="44"/>
                  </a:cubicBezTo>
                  <a:cubicBezTo>
                    <a:pt x="6" y="56"/>
                    <a:pt x="0" y="61"/>
                    <a:pt x="0" y="73"/>
                  </a:cubicBezTo>
                  <a:cubicBezTo>
                    <a:pt x="0" y="79"/>
                    <a:pt x="7" y="79"/>
                    <a:pt x="10" y="79"/>
                  </a:cubicBezTo>
                  <a:cubicBezTo>
                    <a:pt x="10" y="88"/>
                    <a:pt x="10" y="99"/>
                    <a:pt x="10" y="105"/>
                  </a:cubicBezTo>
                  <a:cubicBezTo>
                    <a:pt x="10" y="108"/>
                    <a:pt x="15" y="112"/>
                    <a:pt x="19" y="112"/>
                  </a:cubicBezTo>
                  <a:cubicBezTo>
                    <a:pt x="25" y="112"/>
                    <a:pt x="27" y="93"/>
                    <a:pt x="27" y="91"/>
                  </a:cubicBezTo>
                  <a:cubicBezTo>
                    <a:pt x="27" y="84"/>
                    <a:pt x="22" y="80"/>
                    <a:pt x="22" y="73"/>
                  </a:cubicBezTo>
                  <a:cubicBezTo>
                    <a:pt x="22" y="69"/>
                    <a:pt x="26" y="67"/>
                    <a:pt x="30" y="67"/>
                  </a:cubicBezTo>
                  <a:cubicBezTo>
                    <a:pt x="31" y="67"/>
                    <a:pt x="32" y="67"/>
                    <a:pt x="33" y="67"/>
                  </a:cubicBezTo>
                  <a:cubicBezTo>
                    <a:pt x="33" y="67"/>
                    <a:pt x="34" y="67"/>
                    <a:pt x="34" y="67"/>
                  </a:cubicBezTo>
                  <a:cubicBezTo>
                    <a:pt x="32" y="78"/>
                    <a:pt x="32" y="78"/>
                    <a:pt x="32" y="78"/>
                  </a:cubicBezTo>
                  <a:cubicBezTo>
                    <a:pt x="32" y="85"/>
                    <a:pt x="40" y="87"/>
                    <a:pt x="40" y="94"/>
                  </a:cubicBezTo>
                  <a:cubicBezTo>
                    <a:pt x="40" y="96"/>
                    <a:pt x="41" y="97"/>
                    <a:pt x="40" y="99"/>
                  </a:cubicBezTo>
                  <a:cubicBezTo>
                    <a:pt x="47" y="99"/>
                    <a:pt x="47" y="99"/>
                    <a:pt x="47" y="99"/>
                  </a:cubicBezTo>
                  <a:cubicBezTo>
                    <a:pt x="47" y="93"/>
                    <a:pt x="59" y="94"/>
                    <a:pt x="59" y="88"/>
                  </a:cubicBezTo>
                  <a:cubicBezTo>
                    <a:pt x="57" y="87"/>
                    <a:pt x="52" y="82"/>
                    <a:pt x="52" y="78"/>
                  </a:cubicBezTo>
                  <a:cubicBezTo>
                    <a:pt x="52" y="77"/>
                    <a:pt x="53" y="76"/>
                    <a:pt x="54" y="75"/>
                  </a:cubicBezTo>
                  <a:cubicBezTo>
                    <a:pt x="50" y="74"/>
                    <a:pt x="40" y="55"/>
                    <a:pt x="40" y="53"/>
                  </a:cubicBezTo>
                  <a:cubicBezTo>
                    <a:pt x="55" y="53"/>
                    <a:pt x="56" y="41"/>
                    <a:pt x="68" y="38"/>
                  </a:cubicBezTo>
                  <a:cubicBezTo>
                    <a:pt x="68" y="34"/>
                    <a:pt x="68" y="34"/>
                    <a:pt x="68" y="34"/>
                  </a:cubicBezTo>
                  <a:cubicBezTo>
                    <a:pt x="68" y="34"/>
                    <a:pt x="68" y="34"/>
                    <a:pt x="68" y="34"/>
                  </a:cubicBezTo>
                  <a:cubicBezTo>
                    <a:pt x="64" y="34"/>
                    <a:pt x="38" y="41"/>
                    <a:pt x="37" y="43"/>
                  </a:cubicBezTo>
                  <a:cubicBezTo>
                    <a:pt x="38" y="41"/>
                    <a:pt x="38" y="41"/>
                    <a:pt x="38" y="41"/>
                  </a:cubicBezTo>
                  <a:cubicBezTo>
                    <a:pt x="36" y="44"/>
                    <a:pt x="35" y="46"/>
                    <a:pt x="32" y="46"/>
                  </a:cubicBezTo>
                  <a:cubicBezTo>
                    <a:pt x="24" y="46"/>
                    <a:pt x="21" y="36"/>
                    <a:pt x="21" y="28"/>
                  </a:cubicBezTo>
                  <a:cubicBezTo>
                    <a:pt x="21" y="21"/>
                    <a:pt x="25" y="20"/>
                    <a:pt x="31" y="20"/>
                  </a:cubicBezTo>
                  <a:cubicBezTo>
                    <a:pt x="33" y="20"/>
                    <a:pt x="36" y="20"/>
                    <a:pt x="38" y="20"/>
                  </a:cubicBezTo>
                  <a:cubicBezTo>
                    <a:pt x="47" y="20"/>
                    <a:pt x="51" y="18"/>
                    <a:pt x="58" y="18"/>
                  </a:cubicBezTo>
                  <a:cubicBezTo>
                    <a:pt x="65" y="18"/>
                    <a:pt x="70" y="21"/>
                    <a:pt x="77" y="21"/>
                  </a:cubicBezTo>
                  <a:cubicBezTo>
                    <a:pt x="87" y="21"/>
                    <a:pt x="91" y="12"/>
                    <a:pt x="93" y="4"/>
                  </a:cubicBezTo>
                  <a:cubicBezTo>
                    <a:pt x="94" y="4"/>
                    <a:pt x="95" y="2"/>
                    <a:pt x="9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37"/>
            <p:cNvSpPr>
              <a:spLocks/>
            </p:cNvSpPr>
            <p:nvPr/>
          </p:nvSpPr>
          <p:spPr bwMode="auto">
            <a:xfrm>
              <a:off x="7181" y="3280"/>
              <a:ext cx="364" cy="106"/>
            </a:xfrm>
            <a:custGeom>
              <a:avLst/>
              <a:gdLst>
                <a:gd name="T0" fmla="*/ 26 w 154"/>
                <a:gd name="T1" fmla="*/ 0 h 45"/>
                <a:gd name="T2" fmla="*/ 18 w 154"/>
                <a:gd name="T3" fmla="*/ 3 h 45"/>
                <a:gd name="T4" fmla="*/ 13 w 154"/>
                <a:gd name="T5" fmla="*/ 1 h 45"/>
                <a:gd name="T6" fmla="*/ 0 w 154"/>
                <a:gd name="T7" fmla="*/ 12 h 45"/>
                <a:gd name="T8" fmla="*/ 18 w 154"/>
                <a:gd name="T9" fmla="*/ 24 h 45"/>
                <a:gd name="T10" fmla="*/ 24 w 154"/>
                <a:gd name="T11" fmla="*/ 26 h 45"/>
                <a:gd name="T12" fmla="*/ 29 w 154"/>
                <a:gd name="T13" fmla="*/ 26 h 45"/>
                <a:gd name="T14" fmla="*/ 33 w 154"/>
                <a:gd name="T15" fmla="*/ 25 h 45"/>
                <a:gd name="T16" fmla="*/ 39 w 154"/>
                <a:gd name="T17" fmla="*/ 26 h 45"/>
                <a:gd name="T18" fmla="*/ 68 w 154"/>
                <a:gd name="T19" fmla="*/ 30 h 45"/>
                <a:gd name="T20" fmla="*/ 81 w 154"/>
                <a:gd name="T21" fmla="*/ 37 h 45"/>
                <a:gd name="T22" fmla="*/ 137 w 154"/>
                <a:gd name="T23" fmla="*/ 45 h 45"/>
                <a:gd name="T24" fmla="*/ 137 w 154"/>
                <a:gd name="T25" fmla="*/ 39 h 45"/>
                <a:gd name="T26" fmla="*/ 148 w 154"/>
                <a:gd name="T27" fmla="*/ 43 h 45"/>
                <a:gd name="T28" fmla="*/ 154 w 154"/>
                <a:gd name="T29" fmla="*/ 37 h 45"/>
                <a:gd name="T30" fmla="*/ 145 w 154"/>
                <a:gd name="T31" fmla="*/ 32 h 45"/>
                <a:gd name="T32" fmla="*/ 143 w 154"/>
                <a:gd name="T33" fmla="*/ 32 h 45"/>
                <a:gd name="T34" fmla="*/ 140 w 154"/>
                <a:gd name="T35" fmla="*/ 33 h 45"/>
                <a:gd name="T36" fmla="*/ 136 w 154"/>
                <a:gd name="T37" fmla="*/ 33 h 45"/>
                <a:gd name="T38" fmla="*/ 133 w 154"/>
                <a:gd name="T39" fmla="*/ 31 h 45"/>
                <a:gd name="T40" fmla="*/ 128 w 154"/>
                <a:gd name="T41" fmla="*/ 27 h 45"/>
                <a:gd name="T42" fmla="*/ 106 w 154"/>
                <a:gd name="T43" fmla="*/ 20 h 45"/>
                <a:gd name="T44" fmla="*/ 107 w 154"/>
                <a:gd name="T45" fmla="*/ 20 h 45"/>
                <a:gd name="T46" fmla="*/ 126 w 154"/>
                <a:gd name="T47" fmla="*/ 16 h 45"/>
                <a:gd name="T48" fmla="*/ 122 w 154"/>
                <a:gd name="T49" fmla="*/ 16 h 45"/>
                <a:gd name="T50" fmla="*/ 106 w 154"/>
                <a:gd name="T51" fmla="*/ 18 h 45"/>
                <a:gd name="T52" fmla="*/ 82 w 154"/>
                <a:gd name="T53" fmla="*/ 9 h 45"/>
                <a:gd name="T54" fmla="*/ 66 w 154"/>
                <a:gd name="T55" fmla="*/ 17 h 45"/>
                <a:gd name="T56" fmla="*/ 26 w 154"/>
                <a:gd name="T57"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54" h="45">
                  <a:moveTo>
                    <a:pt x="26" y="0"/>
                  </a:moveTo>
                  <a:cubicBezTo>
                    <a:pt x="23" y="0"/>
                    <a:pt x="21" y="3"/>
                    <a:pt x="18" y="3"/>
                  </a:cubicBezTo>
                  <a:cubicBezTo>
                    <a:pt x="16" y="3"/>
                    <a:pt x="15" y="1"/>
                    <a:pt x="13" y="1"/>
                  </a:cubicBezTo>
                  <a:cubicBezTo>
                    <a:pt x="10" y="1"/>
                    <a:pt x="1" y="10"/>
                    <a:pt x="0" y="12"/>
                  </a:cubicBezTo>
                  <a:cubicBezTo>
                    <a:pt x="8" y="12"/>
                    <a:pt x="12" y="18"/>
                    <a:pt x="18" y="24"/>
                  </a:cubicBezTo>
                  <a:cubicBezTo>
                    <a:pt x="20" y="25"/>
                    <a:pt x="22" y="26"/>
                    <a:pt x="24" y="26"/>
                  </a:cubicBezTo>
                  <a:cubicBezTo>
                    <a:pt x="26" y="26"/>
                    <a:pt x="27" y="26"/>
                    <a:pt x="29" y="26"/>
                  </a:cubicBezTo>
                  <a:cubicBezTo>
                    <a:pt x="30" y="26"/>
                    <a:pt x="32" y="25"/>
                    <a:pt x="33" y="25"/>
                  </a:cubicBezTo>
                  <a:cubicBezTo>
                    <a:pt x="35" y="25"/>
                    <a:pt x="37" y="26"/>
                    <a:pt x="39" y="26"/>
                  </a:cubicBezTo>
                  <a:cubicBezTo>
                    <a:pt x="49" y="29"/>
                    <a:pt x="58" y="30"/>
                    <a:pt x="68" y="30"/>
                  </a:cubicBezTo>
                  <a:cubicBezTo>
                    <a:pt x="73" y="30"/>
                    <a:pt x="75" y="37"/>
                    <a:pt x="81" y="37"/>
                  </a:cubicBezTo>
                  <a:cubicBezTo>
                    <a:pt x="102" y="37"/>
                    <a:pt x="120" y="38"/>
                    <a:pt x="137" y="45"/>
                  </a:cubicBezTo>
                  <a:cubicBezTo>
                    <a:pt x="136" y="43"/>
                    <a:pt x="135" y="39"/>
                    <a:pt x="137" y="39"/>
                  </a:cubicBezTo>
                  <a:cubicBezTo>
                    <a:pt x="143" y="39"/>
                    <a:pt x="143" y="43"/>
                    <a:pt x="148" y="43"/>
                  </a:cubicBezTo>
                  <a:cubicBezTo>
                    <a:pt x="149" y="43"/>
                    <a:pt x="153" y="39"/>
                    <a:pt x="154" y="37"/>
                  </a:cubicBezTo>
                  <a:cubicBezTo>
                    <a:pt x="150" y="36"/>
                    <a:pt x="150" y="34"/>
                    <a:pt x="145" y="32"/>
                  </a:cubicBezTo>
                  <a:cubicBezTo>
                    <a:pt x="145" y="32"/>
                    <a:pt x="144" y="32"/>
                    <a:pt x="143" y="32"/>
                  </a:cubicBezTo>
                  <a:cubicBezTo>
                    <a:pt x="142" y="32"/>
                    <a:pt x="141" y="32"/>
                    <a:pt x="140" y="33"/>
                  </a:cubicBezTo>
                  <a:cubicBezTo>
                    <a:pt x="139" y="33"/>
                    <a:pt x="137" y="33"/>
                    <a:pt x="136" y="33"/>
                  </a:cubicBezTo>
                  <a:cubicBezTo>
                    <a:pt x="135" y="33"/>
                    <a:pt x="134" y="33"/>
                    <a:pt x="133" y="31"/>
                  </a:cubicBezTo>
                  <a:cubicBezTo>
                    <a:pt x="132" y="30"/>
                    <a:pt x="132" y="27"/>
                    <a:pt x="128" y="27"/>
                  </a:cubicBezTo>
                  <a:cubicBezTo>
                    <a:pt x="119" y="27"/>
                    <a:pt x="112" y="26"/>
                    <a:pt x="106" y="20"/>
                  </a:cubicBezTo>
                  <a:cubicBezTo>
                    <a:pt x="106" y="20"/>
                    <a:pt x="107" y="20"/>
                    <a:pt x="107" y="20"/>
                  </a:cubicBezTo>
                  <a:cubicBezTo>
                    <a:pt x="112" y="20"/>
                    <a:pt x="125" y="18"/>
                    <a:pt x="126" y="16"/>
                  </a:cubicBezTo>
                  <a:cubicBezTo>
                    <a:pt x="122" y="16"/>
                    <a:pt x="122" y="16"/>
                    <a:pt x="122" y="16"/>
                  </a:cubicBezTo>
                  <a:cubicBezTo>
                    <a:pt x="106" y="18"/>
                    <a:pt x="106" y="18"/>
                    <a:pt x="106" y="18"/>
                  </a:cubicBezTo>
                  <a:cubicBezTo>
                    <a:pt x="96" y="18"/>
                    <a:pt x="93" y="9"/>
                    <a:pt x="82" y="9"/>
                  </a:cubicBezTo>
                  <a:cubicBezTo>
                    <a:pt x="76" y="9"/>
                    <a:pt x="74" y="17"/>
                    <a:pt x="66" y="17"/>
                  </a:cubicBezTo>
                  <a:cubicBezTo>
                    <a:pt x="49" y="17"/>
                    <a:pt x="42" y="0"/>
                    <a:pt x="2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38"/>
            <p:cNvSpPr>
              <a:spLocks/>
            </p:cNvSpPr>
            <p:nvPr/>
          </p:nvSpPr>
          <p:spPr bwMode="auto">
            <a:xfrm>
              <a:off x="7694" y="3365"/>
              <a:ext cx="109" cy="24"/>
            </a:xfrm>
            <a:custGeom>
              <a:avLst/>
              <a:gdLst>
                <a:gd name="T0" fmla="*/ 46 w 46"/>
                <a:gd name="T1" fmla="*/ 0 h 10"/>
                <a:gd name="T2" fmla="*/ 31 w 46"/>
                <a:gd name="T3" fmla="*/ 5 h 10"/>
                <a:gd name="T4" fmla="*/ 10 w 46"/>
                <a:gd name="T5" fmla="*/ 1 h 10"/>
                <a:gd name="T6" fmla="*/ 7 w 46"/>
                <a:gd name="T7" fmla="*/ 1 h 10"/>
                <a:gd name="T8" fmla="*/ 0 w 46"/>
                <a:gd name="T9" fmla="*/ 5 h 10"/>
                <a:gd name="T10" fmla="*/ 10 w 46"/>
                <a:gd name="T11" fmla="*/ 10 h 10"/>
                <a:gd name="T12" fmla="*/ 12 w 46"/>
                <a:gd name="T13" fmla="*/ 10 h 10"/>
                <a:gd name="T14" fmla="*/ 31 w 46"/>
                <a:gd name="T15" fmla="*/ 10 h 10"/>
                <a:gd name="T16" fmla="*/ 46 w 46"/>
                <a:gd name="T1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6" h="10">
                  <a:moveTo>
                    <a:pt x="46" y="0"/>
                  </a:moveTo>
                  <a:cubicBezTo>
                    <a:pt x="41" y="2"/>
                    <a:pt x="39" y="5"/>
                    <a:pt x="31" y="5"/>
                  </a:cubicBezTo>
                  <a:cubicBezTo>
                    <a:pt x="23" y="5"/>
                    <a:pt x="19" y="1"/>
                    <a:pt x="10" y="1"/>
                  </a:cubicBezTo>
                  <a:cubicBezTo>
                    <a:pt x="9" y="1"/>
                    <a:pt x="8" y="1"/>
                    <a:pt x="7" y="1"/>
                  </a:cubicBezTo>
                  <a:cubicBezTo>
                    <a:pt x="4" y="1"/>
                    <a:pt x="0" y="2"/>
                    <a:pt x="0" y="5"/>
                  </a:cubicBezTo>
                  <a:cubicBezTo>
                    <a:pt x="0" y="10"/>
                    <a:pt x="6" y="10"/>
                    <a:pt x="10" y="10"/>
                  </a:cubicBezTo>
                  <a:cubicBezTo>
                    <a:pt x="11" y="10"/>
                    <a:pt x="11" y="10"/>
                    <a:pt x="12" y="10"/>
                  </a:cubicBezTo>
                  <a:cubicBezTo>
                    <a:pt x="16" y="10"/>
                    <a:pt x="23" y="10"/>
                    <a:pt x="31" y="10"/>
                  </a:cubicBezTo>
                  <a:cubicBezTo>
                    <a:pt x="38" y="8"/>
                    <a:pt x="42" y="7"/>
                    <a:pt x="4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39"/>
            <p:cNvSpPr>
              <a:spLocks/>
            </p:cNvSpPr>
            <p:nvPr/>
          </p:nvSpPr>
          <p:spPr bwMode="auto">
            <a:xfrm>
              <a:off x="7585" y="3370"/>
              <a:ext cx="76" cy="26"/>
            </a:xfrm>
            <a:custGeom>
              <a:avLst/>
              <a:gdLst>
                <a:gd name="T0" fmla="*/ 32 w 32"/>
                <a:gd name="T1" fmla="*/ 0 h 11"/>
                <a:gd name="T2" fmla="*/ 20 w 32"/>
                <a:gd name="T3" fmla="*/ 0 h 11"/>
                <a:gd name="T4" fmla="*/ 19 w 32"/>
                <a:gd name="T5" fmla="*/ 4 h 11"/>
                <a:gd name="T6" fmla="*/ 9 w 32"/>
                <a:gd name="T7" fmla="*/ 2 h 11"/>
                <a:gd name="T8" fmla="*/ 7 w 32"/>
                <a:gd name="T9" fmla="*/ 2 h 11"/>
                <a:gd name="T10" fmla="*/ 0 w 32"/>
                <a:gd name="T11" fmla="*/ 7 h 11"/>
                <a:gd name="T12" fmla="*/ 11 w 32"/>
                <a:gd name="T13" fmla="*/ 11 h 11"/>
                <a:gd name="T14" fmla="*/ 23 w 32"/>
                <a:gd name="T15" fmla="*/ 6 h 11"/>
                <a:gd name="T16" fmla="*/ 28 w 32"/>
                <a:gd name="T17" fmla="*/ 8 h 11"/>
                <a:gd name="T18" fmla="*/ 32 w 32"/>
                <a:gd name="T19" fmla="*/ 8 h 11"/>
                <a:gd name="T20" fmla="*/ 32 w 32"/>
                <a:gd name="T21"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2" h="11">
                  <a:moveTo>
                    <a:pt x="32" y="0"/>
                  </a:moveTo>
                  <a:cubicBezTo>
                    <a:pt x="20" y="0"/>
                    <a:pt x="20" y="0"/>
                    <a:pt x="20" y="0"/>
                  </a:cubicBezTo>
                  <a:cubicBezTo>
                    <a:pt x="20" y="1"/>
                    <a:pt x="19" y="2"/>
                    <a:pt x="19" y="4"/>
                  </a:cubicBezTo>
                  <a:cubicBezTo>
                    <a:pt x="17" y="3"/>
                    <a:pt x="14" y="2"/>
                    <a:pt x="9" y="2"/>
                  </a:cubicBezTo>
                  <a:cubicBezTo>
                    <a:pt x="8" y="2"/>
                    <a:pt x="8" y="2"/>
                    <a:pt x="7" y="2"/>
                  </a:cubicBezTo>
                  <a:cubicBezTo>
                    <a:pt x="3" y="2"/>
                    <a:pt x="0" y="2"/>
                    <a:pt x="0" y="7"/>
                  </a:cubicBezTo>
                  <a:cubicBezTo>
                    <a:pt x="0" y="9"/>
                    <a:pt x="7" y="11"/>
                    <a:pt x="11" y="11"/>
                  </a:cubicBezTo>
                  <a:cubicBezTo>
                    <a:pt x="16" y="11"/>
                    <a:pt x="18" y="8"/>
                    <a:pt x="23" y="6"/>
                  </a:cubicBezTo>
                  <a:cubicBezTo>
                    <a:pt x="28" y="8"/>
                    <a:pt x="28" y="8"/>
                    <a:pt x="28" y="8"/>
                  </a:cubicBezTo>
                  <a:cubicBezTo>
                    <a:pt x="32" y="8"/>
                    <a:pt x="32" y="8"/>
                    <a:pt x="32" y="8"/>
                  </a:cubicBezTo>
                  <a:cubicBezTo>
                    <a:pt x="31" y="7"/>
                    <a:pt x="32" y="4"/>
                    <a:pt x="3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40"/>
            <p:cNvSpPr>
              <a:spLocks/>
            </p:cNvSpPr>
            <p:nvPr/>
          </p:nvSpPr>
          <p:spPr bwMode="auto">
            <a:xfrm>
              <a:off x="7668" y="3403"/>
              <a:ext cx="54" cy="38"/>
            </a:xfrm>
            <a:custGeom>
              <a:avLst/>
              <a:gdLst>
                <a:gd name="T0" fmla="*/ 5 w 23"/>
                <a:gd name="T1" fmla="*/ 0 h 16"/>
                <a:gd name="T2" fmla="*/ 0 w 23"/>
                <a:gd name="T3" fmla="*/ 4 h 16"/>
                <a:gd name="T4" fmla="*/ 13 w 23"/>
                <a:gd name="T5" fmla="*/ 10 h 16"/>
                <a:gd name="T6" fmla="*/ 16 w 23"/>
                <a:gd name="T7" fmla="*/ 16 h 16"/>
                <a:gd name="T8" fmla="*/ 19 w 23"/>
                <a:gd name="T9" fmla="*/ 16 h 16"/>
                <a:gd name="T10" fmla="*/ 23 w 23"/>
                <a:gd name="T11" fmla="*/ 13 h 16"/>
                <a:gd name="T12" fmla="*/ 15 w 23"/>
                <a:gd name="T13" fmla="*/ 1 h 16"/>
                <a:gd name="T14" fmla="*/ 10 w 23"/>
                <a:gd name="T15" fmla="*/ 1 h 16"/>
                <a:gd name="T16" fmla="*/ 5 w 23"/>
                <a:gd name="T17"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16">
                  <a:moveTo>
                    <a:pt x="5" y="0"/>
                  </a:moveTo>
                  <a:cubicBezTo>
                    <a:pt x="2" y="0"/>
                    <a:pt x="0" y="1"/>
                    <a:pt x="0" y="4"/>
                  </a:cubicBezTo>
                  <a:cubicBezTo>
                    <a:pt x="0" y="9"/>
                    <a:pt x="8" y="10"/>
                    <a:pt x="13" y="10"/>
                  </a:cubicBezTo>
                  <a:cubicBezTo>
                    <a:pt x="13" y="11"/>
                    <a:pt x="14" y="16"/>
                    <a:pt x="16" y="16"/>
                  </a:cubicBezTo>
                  <a:cubicBezTo>
                    <a:pt x="17" y="16"/>
                    <a:pt x="18" y="16"/>
                    <a:pt x="19" y="16"/>
                  </a:cubicBezTo>
                  <a:cubicBezTo>
                    <a:pt x="20" y="16"/>
                    <a:pt x="23" y="14"/>
                    <a:pt x="23" y="13"/>
                  </a:cubicBezTo>
                  <a:cubicBezTo>
                    <a:pt x="23" y="6"/>
                    <a:pt x="15" y="8"/>
                    <a:pt x="15" y="1"/>
                  </a:cubicBezTo>
                  <a:cubicBezTo>
                    <a:pt x="13" y="1"/>
                    <a:pt x="11" y="1"/>
                    <a:pt x="10" y="1"/>
                  </a:cubicBezTo>
                  <a:cubicBezTo>
                    <a:pt x="8" y="1"/>
                    <a:pt x="7"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41"/>
            <p:cNvSpPr>
              <a:spLocks/>
            </p:cNvSpPr>
            <p:nvPr/>
          </p:nvSpPr>
          <p:spPr bwMode="auto">
            <a:xfrm>
              <a:off x="7557" y="3367"/>
              <a:ext cx="23" cy="22"/>
            </a:xfrm>
            <a:custGeom>
              <a:avLst/>
              <a:gdLst>
                <a:gd name="T0" fmla="*/ 5 w 10"/>
                <a:gd name="T1" fmla="*/ 0 h 9"/>
                <a:gd name="T2" fmla="*/ 0 w 10"/>
                <a:gd name="T3" fmla="*/ 0 h 9"/>
                <a:gd name="T4" fmla="*/ 0 w 10"/>
                <a:gd name="T5" fmla="*/ 6 h 9"/>
                <a:gd name="T6" fmla="*/ 4 w 10"/>
                <a:gd name="T7" fmla="*/ 9 h 9"/>
                <a:gd name="T8" fmla="*/ 10 w 10"/>
                <a:gd name="T9" fmla="*/ 4 h 9"/>
                <a:gd name="T10" fmla="*/ 5 w 10"/>
                <a:gd name="T11" fmla="*/ 0 h 9"/>
              </a:gdLst>
              <a:ahLst/>
              <a:cxnLst>
                <a:cxn ang="0">
                  <a:pos x="T0" y="T1"/>
                </a:cxn>
                <a:cxn ang="0">
                  <a:pos x="T2" y="T3"/>
                </a:cxn>
                <a:cxn ang="0">
                  <a:pos x="T4" y="T5"/>
                </a:cxn>
                <a:cxn ang="0">
                  <a:pos x="T6" y="T7"/>
                </a:cxn>
                <a:cxn ang="0">
                  <a:pos x="T8" y="T9"/>
                </a:cxn>
                <a:cxn ang="0">
                  <a:pos x="T10" y="T11"/>
                </a:cxn>
              </a:cxnLst>
              <a:rect l="0" t="0" r="r" b="b"/>
              <a:pathLst>
                <a:path w="10" h="9">
                  <a:moveTo>
                    <a:pt x="5" y="0"/>
                  </a:moveTo>
                  <a:cubicBezTo>
                    <a:pt x="3" y="0"/>
                    <a:pt x="2" y="0"/>
                    <a:pt x="0" y="0"/>
                  </a:cubicBezTo>
                  <a:cubicBezTo>
                    <a:pt x="0" y="2"/>
                    <a:pt x="0" y="4"/>
                    <a:pt x="0" y="6"/>
                  </a:cubicBezTo>
                  <a:cubicBezTo>
                    <a:pt x="0" y="7"/>
                    <a:pt x="3" y="9"/>
                    <a:pt x="4" y="9"/>
                  </a:cubicBezTo>
                  <a:cubicBezTo>
                    <a:pt x="7" y="9"/>
                    <a:pt x="9" y="7"/>
                    <a:pt x="10" y="4"/>
                  </a:cubicBezTo>
                  <a:cubicBezTo>
                    <a:pt x="8" y="3"/>
                    <a:pt x="8"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42"/>
            <p:cNvSpPr>
              <a:spLocks/>
            </p:cNvSpPr>
            <p:nvPr/>
          </p:nvSpPr>
          <p:spPr bwMode="auto">
            <a:xfrm>
              <a:off x="7824" y="3375"/>
              <a:ext cx="125" cy="68"/>
            </a:xfrm>
            <a:custGeom>
              <a:avLst/>
              <a:gdLst>
                <a:gd name="T0" fmla="*/ 44 w 53"/>
                <a:gd name="T1" fmla="*/ 0 h 29"/>
                <a:gd name="T2" fmla="*/ 20 w 53"/>
                <a:gd name="T3" fmla="*/ 6 h 29"/>
                <a:gd name="T4" fmla="*/ 17 w 53"/>
                <a:gd name="T5" fmla="*/ 10 h 29"/>
                <a:gd name="T6" fmla="*/ 0 w 53"/>
                <a:gd name="T7" fmla="*/ 25 h 29"/>
                <a:gd name="T8" fmla="*/ 3 w 53"/>
                <a:gd name="T9" fmla="*/ 29 h 29"/>
                <a:gd name="T10" fmla="*/ 21 w 53"/>
                <a:gd name="T11" fmla="*/ 20 h 29"/>
                <a:gd name="T12" fmla="*/ 22 w 53"/>
                <a:gd name="T13" fmla="*/ 14 h 29"/>
                <a:gd name="T14" fmla="*/ 53 w 53"/>
                <a:gd name="T15" fmla="*/ 1 h 29"/>
                <a:gd name="T16" fmla="*/ 44 w 53"/>
                <a:gd name="T17"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3" h="29">
                  <a:moveTo>
                    <a:pt x="44" y="0"/>
                  </a:moveTo>
                  <a:cubicBezTo>
                    <a:pt x="36" y="0"/>
                    <a:pt x="24" y="2"/>
                    <a:pt x="20" y="6"/>
                  </a:cubicBezTo>
                  <a:cubicBezTo>
                    <a:pt x="19" y="7"/>
                    <a:pt x="19" y="10"/>
                    <a:pt x="17" y="10"/>
                  </a:cubicBezTo>
                  <a:cubicBezTo>
                    <a:pt x="10" y="13"/>
                    <a:pt x="0" y="13"/>
                    <a:pt x="0" y="25"/>
                  </a:cubicBezTo>
                  <a:cubicBezTo>
                    <a:pt x="0" y="27"/>
                    <a:pt x="1" y="29"/>
                    <a:pt x="3" y="29"/>
                  </a:cubicBezTo>
                  <a:cubicBezTo>
                    <a:pt x="9" y="29"/>
                    <a:pt x="18" y="23"/>
                    <a:pt x="21" y="20"/>
                  </a:cubicBezTo>
                  <a:cubicBezTo>
                    <a:pt x="22" y="19"/>
                    <a:pt x="20" y="14"/>
                    <a:pt x="22" y="14"/>
                  </a:cubicBezTo>
                  <a:cubicBezTo>
                    <a:pt x="31" y="14"/>
                    <a:pt x="48" y="9"/>
                    <a:pt x="53" y="1"/>
                  </a:cubicBezTo>
                  <a:cubicBezTo>
                    <a:pt x="52" y="0"/>
                    <a:pt x="48" y="0"/>
                    <a:pt x="4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43"/>
            <p:cNvSpPr>
              <a:spLocks/>
            </p:cNvSpPr>
            <p:nvPr/>
          </p:nvSpPr>
          <p:spPr bwMode="auto">
            <a:xfrm>
              <a:off x="8195" y="3268"/>
              <a:ext cx="26" cy="52"/>
            </a:xfrm>
            <a:custGeom>
              <a:avLst/>
              <a:gdLst>
                <a:gd name="T0" fmla="*/ 9 w 11"/>
                <a:gd name="T1" fmla="*/ 0 h 22"/>
                <a:gd name="T2" fmla="*/ 6 w 11"/>
                <a:gd name="T3" fmla="*/ 9 h 22"/>
                <a:gd name="T4" fmla="*/ 0 w 11"/>
                <a:gd name="T5" fmla="*/ 18 h 22"/>
                <a:gd name="T6" fmla="*/ 4 w 11"/>
                <a:gd name="T7" fmla="*/ 22 h 22"/>
                <a:gd name="T8" fmla="*/ 7 w 11"/>
                <a:gd name="T9" fmla="*/ 11 h 22"/>
                <a:gd name="T10" fmla="*/ 11 w 11"/>
                <a:gd name="T11" fmla="*/ 6 h 22"/>
                <a:gd name="T12" fmla="*/ 9 w 11"/>
                <a:gd name="T13" fmla="*/ 0 h 22"/>
              </a:gdLst>
              <a:ahLst/>
              <a:cxnLst>
                <a:cxn ang="0">
                  <a:pos x="T0" y="T1"/>
                </a:cxn>
                <a:cxn ang="0">
                  <a:pos x="T2" y="T3"/>
                </a:cxn>
                <a:cxn ang="0">
                  <a:pos x="T4" y="T5"/>
                </a:cxn>
                <a:cxn ang="0">
                  <a:pos x="T6" y="T7"/>
                </a:cxn>
                <a:cxn ang="0">
                  <a:pos x="T8" y="T9"/>
                </a:cxn>
                <a:cxn ang="0">
                  <a:pos x="T10" y="T11"/>
                </a:cxn>
                <a:cxn ang="0">
                  <a:pos x="T12" y="T13"/>
                </a:cxn>
              </a:cxnLst>
              <a:rect l="0" t="0" r="r" b="b"/>
              <a:pathLst>
                <a:path w="11" h="22">
                  <a:moveTo>
                    <a:pt x="9" y="0"/>
                  </a:moveTo>
                  <a:cubicBezTo>
                    <a:pt x="5" y="1"/>
                    <a:pt x="6" y="5"/>
                    <a:pt x="6" y="9"/>
                  </a:cubicBezTo>
                  <a:cubicBezTo>
                    <a:pt x="6" y="12"/>
                    <a:pt x="0" y="13"/>
                    <a:pt x="0" y="18"/>
                  </a:cubicBezTo>
                  <a:cubicBezTo>
                    <a:pt x="0" y="20"/>
                    <a:pt x="2" y="22"/>
                    <a:pt x="4" y="22"/>
                  </a:cubicBezTo>
                  <a:cubicBezTo>
                    <a:pt x="8" y="22"/>
                    <a:pt x="7" y="16"/>
                    <a:pt x="7" y="11"/>
                  </a:cubicBezTo>
                  <a:cubicBezTo>
                    <a:pt x="9" y="11"/>
                    <a:pt x="11" y="9"/>
                    <a:pt x="11" y="6"/>
                  </a:cubicBezTo>
                  <a:cubicBezTo>
                    <a:pt x="11" y="2"/>
                    <a:pt x="10" y="4"/>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44"/>
            <p:cNvSpPr>
              <a:spLocks/>
            </p:cNvSpPr>
            <p:nvPr/>
          </p:nvSpPr>
          <p:spPr bwMode="auto">
            <a:xfrm>
              <a:off x="7914" y="3181"/>
              <a:ext cx="33" cy="30"/>
            </a:xfrm>
            <a:custGeom>
              <a:avLst/>
              <a:gdLst>
                <a:gd name="T0" fmla="*/ 4 w 14"/>
                <a:gd name="T1" fmla="*/ 0 h 13"/>
                <a:gd name="T2" fmla="*/ 0 w 14"/>
                <a:gd name="T3" fmla="*/ 3 h 13"/>
                <a:gd name="T4" fmla="*/ 9 w 14"/>
                <a:gd name="T5" fmla="*/ 13 h 13"/>
                <a:gd name="T6" fmla="*/ 14 w 14"/>
                <a:gd name="T7" fmla="*/ 6 h 13"/>
                <a:gd name="T8" fmla="*/ 4 w 14"/>
                <a:gd name="T9" fmla="*/ 0 h 13"/>
              </a:gdLst>
              <a:ahLst/>
              <a:cxnLst>
                <a:cxn ang="0">
                  <a:pos x="T0" y="T1"/>
                </a:cxn>
                <a:cxn ang="0">
                  <a:pos x="T2" y="T3"/>
                </a:cxn>
                <a:cxn ang="0">
                  <a:pos x="T4" y="T5"/>
                </a:cxn>
                <a:cxn ang="0">
                  <a:pos x="T6" y="T7"/>
                </a:cxn>
                <a:cxn ang="0">
                  <a:pos x="T8" y="T9"/>
                </a:cxn>
              </a:cxnLst>
              <a:rect l="0" t="0" r="r" b="b"/>
              <a:pathLst>
                <a:path w="14" h="13">
                  <a:moveTo>
                    <a:pt x="4" y="0"/>
                  </a:moveTo>
                  <a:cubicBezTo>
                    <a:pt x="1" y="0"/>
                    <a:pt x="0" y="0"/>
                    <a:pt x="0" y="3"/>
                  </a:cubicBezTo>
                  <a:cubicBezTo>
                    <a:pt x="0" y="7"/>
                    <a:pt x="6" y="13"/>
                    <a:pt x="9" y="13"/>
                  </a:cubicBezTo>
                  <a:cubicBezTo>
                    <a:pt x="11" y="13"/>
                    <a:pt x="14" y="7"/>
                    <a:pt x="14" y="6"/>
                  </a:cubicBezTo>
                  <a:cubicBezTo>
                    <a:pt x="14" y="2"/>
                    <a:pt x="8"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45"/>
            <p:cNvSpPr>
              <a:spLocks/>
            </p:cNvSpPr>
            <p:nvPr/>
          </p:nvSpPr>
          <p:spPr bwMode="auto">
            <a:xfrm>
              <a:off x="7978" y="3176"/>
              <a:ext cx="101" cy="28"/>
            </a:xfrm>
            <a:custGeom>
              <a:avLst/>
              <a:gdLst>
                <a:gd name="T0" fmla="*/ 27 w 43"/>
                <a:gd name="T1" fmla="*/ 0 h 12"/>
                <a:gd name="T2" fmla="*/ 4 w 43"/>
                <a:gd name="T3" fmla="*/ 0 h 12"/>
                <a:gd name="T4" fmla="*/ 0 w 43"/>
                <a:gd name="T5" fmla="*/ 5 h 12"/>
                <a:gd name="T6" fmla="*/ 10 w 43"/>
                <a:gd name="T7" fmla="*/ 7 h 12"/>
                <a:gd name="T8" fmla="*/ 22 w 43"/>
                <a:gd name="T9" fmla="*/ 7 h 12"/>
                <a:gd name="T10" fmla="*/ 40 w 43"/>
                <a:gd name="T11" fmla="*/ 12 h 12"/>
                <a:gd name="T12" fmla="*/ 43 w 43"/>
                <a:gd name="T13" fmla="*/ 11 h 12"/>
                <a:gd name="T14" fmla="*/ 37 w 43"/>
                <a:gd name="T15" fmla="*/ 2 h 12"/>
                <a:gd name="T16" fmla="*/ 35 w 43"/>
                <a:gd name="T17" fmla="*/ 2 h 12"/>
                <a:gd name="T18" fmla="*/ 31 w 43"/>
                <a:gd name="T19" fmla="*/ 2 h 12"/>
                <a:gd name="T20" fmla="*/ 27 w 43"/>
                <a:gd name="T21"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3" h="12">
                  <a:moveTo>
                    <a:pt x="27" y="0"/>
                  </a:moveTo>
                  <a:cubicBezTo>
                    <a:pt x="4" y="0"/>
                    <a:pt x="4" y="0"/>
                    <a:pt x="4" y="0"/>
                  </a:cubicBezTo>
                  <a:cubicBezTo>
                    <a:pt x="3" y="1"/>
                    <a:pt x="0" y="2"/>
                    <a:pt x="0" y="5"/>
                  </a:cubicBezTo>
                  <a:cubicBezTo>
                    <a:pt x="0" y="5"/>
                    <a:pt x="7" y="7"/>
                    <a:pt x="10" y="7"/>
                  </a:cubicBezTo>
                  <a:cubicBezTo>
                    <a:pt x="14" y="7"/>
                    <a:pt x="16" y="7"/>
                    <a:pt x="22" y="7"/>
                  </a:cubicBezTo>
                  <a:cubicBezTo>
                    <a:pt x="29" y="7"/>
                    <a:pt x="33" y="12"/>
                    <a:pt x="40" y="12"/>
                  </a:cubicBezTo>
                  <a:cubicBezTo>
                    <a:pt x="41" y="12"/>
                    <a:pt x="43" y="12"/>
                    <a:pt x="43" y="11"/>
                  </a:cubicBezTo>
                  <a:cubicBezTo>
                    <a:pt x="43" y="7"/>
                    <a:pt x="38" y="6"/>
                    <a:pt x="37" y="2"/>
                  </a:cubicBezTo>
                  <a:cubicBezTo>
                    <a:pt x="35" y="2"/>
                    <a:pt x="35" y="2"/>
                    <a:pt x="35" y="2"/>
                  </a:cubicBezTo>
                  <a:cubicBezTo>
                    <a:pt x="34" y="2"/>
                    <a:pt x="32" y="2"/>
                    <a:pt x="31" y="2"/>
                  </a:cubicBezTo>
                  <a:cubicBezTo>
                    <a:pt x="29" y="2"/>
                    <a:pt x="28" y="2"/>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46"/>
            <p:cNvSpPr>
              <a:spLocks/>
            </p:cNvSpPr>
            <p:nvPr/>
          </p:nvSpPr>
          <p:spPr bwMode="auto">
            <a:xfrm>
              <a:off x="7961" y="2989"/>
              <a:ext cx="45" cy="99"/>
            </a:xfrm>
            <a:custGeom>
              <a:avLst/>
              <a:gdLst>
                <a:gd name="T0" fmla="*/ 5 w 19"/>
                <a:gd name="T1" fmla="*/ 0 h 42"/>
                <a:gd name="T2" fmla="*/ 0 w 19"/>
                <a:gd name="T3" fmla="*/ 10 h 42"/>
                <a:gd name="T4" fmla="*/ 4 w 19"/>
                <a:gd name="T5" fmla="*/ 25 h 42"/>
                <a:gd name="T6" fmla="*/ 4 w 19"/>
                <a:gd name="T7" fmla="*/ 32 h 42"/>
                <a:gd name="T8" fmla="*/ 11 w 19"/>
                <a:gd name="T9" fmla="*/ 42 h 42"/>
                <a:gd name="T10" fmla="*/ 5 w 19"/>
                <a:gd name="T11" fmla="*/ 33 h 42"/>
                <a:gd name="T12" fmla="*/ 5 w 19"/>
                <a:gd name="T13" fmla="*/ 29 h 42"/>
                <a:gd name="T14" fmla="*/ 18 w 19"/>
                <a:gd name="T15" fmla="*/ 28 h 42"/>
                <a:gd name="T16" fmla="*/ 13 w 19"/>
                <a:gd name="T17" fmla="*/ 20 h 42"/>
                <a:gd name="T18" fmla="*/ 19 w 19"/>
                <a:gd name="T19" fmla="*/ 13 h 42"/>
                <a:gd name="T20" fmla="*/ 5 w 19"/>
                <a:gd name="T21"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9" h="42">
                  <a:moveTo>
                    <a:pt x="5" y="0"/>
                  </a:moveTo>
                  <a:cubicBezTo>
                    <a:pt x="1" y="2"/>
                    <a:pt x="0" y="6"/>
                    <a:pt x="0" y="10"/>
                  </a:cubicBezTo>
                  <a:cubicBezTo>
                    <a:pt x="0" y="17"/>
                    <a:pt x="4" y="19"/>
                    <a:pt x="4" y="25"/>
                  </a:cubicBezTo>
                  <a:cubicBezTo>
                    <a:pt x="4" y="30"/>
                    <a:pt x="4" y="29"/>
                    <a:pt x="4" y="32"/>
                  </a:cubicBezTo>
                  <a:cubicBezTo>
                    <a:pt x="4" y="35"/>
                    <a:pt x="6" y="42"/>
                    <a:pt x="11" y="42"/>
                  </a:cubicBezTo>
                  <a:cubicBezTo>
                    <a:pt x="9" y="38"/>
                    <a:pt x="8" y="36"/>
                    <a:pt x="5" y="33"/>
                  </a:cubicBezTo>
                  <a:cubicBezTo>
                    <a:pt x="5" y="29"/>
                    <a:pt x="5" y="29"/>
                    <a:pt x="5" y="29"/>
                  </a:cubicBezTo>
                  <a:cubicBezTo>
                    <a:pt x="10" y="29"/>
                    <a:pt x="15" y="29"/>
                    <a:pt x="18" y="28"/>
                  </a:cubicBezTo>
                  <a:cubicBezTo>
                    <a:pt x="17" y="24"/>
                    <a:pt x="13" y="23"/>
                    <a:pt x="13" y="20"/>
                  </a:cubicBezTo>
                  <a:cubicBezTo>
                    <a:pt x="13" y="17"/>
                    <a:pt x="19" y="17"/>
                    <a:pt x="19" y="13"/>
                  </a:cubicBezTo>
                  <a:cubicBezTo>
                    <a:pt x="10" y="11"/>
                    <a:pt x="6" y="7"/>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47"/>
            <p:cNvSpPr>
              <a:spLocks noEditPoints="1"/>
            </p:cNvSpPr>
            <p:nvPr/>
          </p:nvSpPr>
          <p:spPr bwMode="auto">
            <a:xfrm>
              <a:off x="8715" y="3218"/>
              <a:ext cx="139" cy="81"/>
            </a:xfrm>
            <a:custGeom>
              <a:avLst/>
              <a:gdLst>
                <a:gd name="T0" fmla="*/ 14 w 59"/>
                <a:gd name="T1" fmla="*/ 31 h 34"/>
                <a:gd name="T2" fmla="*/ 15 w 59"/>
                <a:gd name="T3" fmla="*/ 32 h 34"/>
                <a:gd name="T4" fmla="*/ 15 w 59"/>
                <a:gd name="T5" fmla="*/ 31 h 34"/>
                <a:gd name="T6" fmla="*/ 14 w 59"/>
                <a:gd name="T7" fmla="*/ 31 h 34"/>
                <a:gd name="T8" fmla="*/ 54 w 59"/>
                <a:gd name="T9" fmla="*/ 0 h 34"/>
                <a:gd name="T10" fmla="*/ 42 w 59"/>
                <a:gd name="T11" fmla="*/ 15 h 34"/>
                <a:gd name="T12" fmla="*/ 22 w 59"/>
                <a:gd name="T13" fmla="*/ 19 h 34"/>
                <a:gd name="T14" fmla="*/ 16 w 59"/>
                <a:gd name="T15" fmla="*/ 21 h 34"/>
                <a:gd name="T16" fmla="*/ 16 w 59"/>
                <a:gd name="T17" fmla="*/ 21 h 34"/>
                <a:gd name="T18" fmla="*/ 0 w 59"/>
                <a:gd name="T19" fmla="*/ 21 h 34"/>
                <a:gd name="T20" fmla="*/ 13 w 59"/>
                <a:gd name="T21" fmla="*/ 30 h 34"/>
                <a:gd name="T22" fmla="*/ 14 w 59"/>
                <a:gd name="T23" fmla="*/ 31 h 34"/>
                <a:gd name="T24" fmla="*/ 14 w 59"/>
                <a:gd name="T25" fmla="*/ 30 h 34"/>
                <a:gd name="T26" fmla="*/ 15 w 59"/>
                <a:gd name="T27" fmla="*/ 31 h 34"/>
                <a:gd name="T28" fmla="*/ 22 w 59"/>
                <a:gd name="T29" fmla="*/ 34 h 34"/>
                <a:gd name="T30" fmla="*/ 48 w 59"/>
                <a:gd name="T31" fmla="*/ 26 h 34"/>
                <a:gd name="T32" fmla="*/ 59 w 59"/>
                <a:gd name="T33" fmla="*/ 8 h 34"/>
                <a:gd name="T34" fmla="*/ 54 w 59"/>
                <a:gd name="T35"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9" h="34">
                  <a:moveTo>
                    <a:pt x="14" y="31"/>
                  </a:moveTo>
                  <a:cubicBezTo>
                    <a:pt x="15" y="32"/>
                    <a:pt x="15" y="32"/>
                    <a:pt x="15" y="32"/>
                  </a:cubicBezTo>
                  <a:cubicBezTo>
                    <a:pt x="15" y="31"/>
                    <a:pt x="15" y="31"/>
                    <a:pt x="15" y="31"/>
                  </a:cubicBezTo>
                  <a:cubicBezTo>
                    <a:pt x="15" y="31"/>
                    <a:pt x="15" y="31"/>
                    <a:pt x="14" y="31"/>
                  </a:cubicBezTo>
                  <a:moveTo>
                    <a:pt x="54" y="0"/>
                  </a:moveTo>
                  <a:cubicBezTo>
                    <a:pt x="47" y="0"/>
                    <a:pt x="50" y="12"/>
                    <a:pt x="42" y="15"/>
                  </a:cubicBezTo>
                  <a:cubicBezTo>
                    <a:pt x="38" y="17"/>
                    <a:pt x="30" y="17"/>
                    <a:pt x="22" y="19"/>
                  </a:cubicBezTo>
                  <a:cubicBezTo>
                    <a:pt x="22" y="19"/>
                    <a:pt x="18" y="21"/>
                    <a:pt x="16" y="21"/>
                  </a:cubicBezTo>
                  <a:cubicBezTo>
                    <a:pt x="16" y="21"/>
                    <a:pt x="16" y="21"/>
                    <a:pt x="16" y="21"/>
                  </a:cubicBezTo>
                  <a:cubicBezTo>
                    <a:pt x="0" y="21"/>
                    <a:pt x="0" y="21"/>
                    <a:pt x="0" y="21"/>
                  </a:cubicBezTo>
                  <a:cubicBezTo>
                    <a:pt x="1" y="27"/>
                    <a:pt x="8" y="27"/>
                    <a:pt x="13" y="30"/>
                  </a:cubicBezTo>
                  <a:cubicBezTo>
                    <a:pt x="13" y="30"/>
                    <a:pt x="14" y="30"/>
                    <a:pt x="14" y="31"/>
                  </a:cubicBezTo>
                  <a:cubicBezTo>
                    <a:pt x="14" y="30"/>
                    <a:pt x="14" y="30"/>
                    <a:pt x="14" y="30"/>
                  </a:cubicBezTo>
                  <a:cubicBezTo>
                    <a:pt x="14" y="30"/>
                    <a:pt x="15" y="31"/>
                    <a:pt x="15" y="31"/>
                  </a:cubicBezTo>
                  <a:cubicBezTo>
                    <a:pt x="17" y="33"/>
                    <a:pt x="21" y="34"/>
                    <a:pt x="22" y="34"/>
                  </a:cubicBezTo>
                  <a:cubicBezTo>
                    <a:pt x="33" y="34"/>
                    <a:pt x="38" y="28"/>
                    <a:pt x="48" y="26"/>
                  </a:cubicBezTo>
                  <a:cubicBezTo>
                    <a:pt x="48" y="17"/>
                    <a:pt x="59" y="19"/>
                    <a:pt x="59" y="8"/>
                  </a:cubicBezTo>
                  <a:cubicBezTo>
                    <a:pt x="59" y="5"/>
                    <a:pt x="57" y="0"/>
                    <a:pt x="5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48"/>
            <p:cNvSpPr>
              <a:spLocks/>
            </p:cNvSpPr>
            <p:nvPr/>
          </p:nvSpPr>
          <p:spPr bwMode="auto">
            <a:xfrm>
              <a:off x="8079" y="3079"/>
              <a:ext cx="721" cy="376"/>
            </a:xfrm>
            <a:custGeom>
              <a:avLst/>
              <a:gdLst>
                <a:gd name="T0" fmla="*/ 7 w 305"/>
                <a:gd name="T1" fmla="*/ 9 h 159"/>
                <a:gd name="T2" fmla="*/ 16 w 305"/>
                <a:gd name="T3" fmla="*/ 26 h 159"/>
                <a:gd name="T4" fmla="*/ 27 w 305"/>
                <a:gd name="T5" fmla="*/ 32 h 159"/>
                <a:gd name="T6" fmla="*/ 46 w 305"/>
                <a:gd name="T7" fmla="*/ 30 h 159"/>
                <a:gd name="T8" fmla="*/ 28 w 305"/>
                <a:gd name="T9" fmla="*/ 45 h 159"/>
                <a:gd name="T10" fmla="*/ 36 w 305"/>
                <a:gd name="T11" fmla="*/ 58 h 159"/>
                <a:gd name="T12" fmla="*/ 44 w 305"/>
                <a:gd name="T13" fmla="*/ 54 h 159"/>
                <a:gd name="T14" fmla="*/ 64 w 305"/>
                <a:gd name="T15" fmla="*/ 65 h 159"/>
                <a:gd name="T16" fmla="*/ 114 w 305"/>
                <a:gd name="T17" fmla="*/ 85 h 159"/>
                <a:gd name="T18" fmla="*/ 108 w 305"/>
                <a:gd name="T19" fmla="*/ 118 h 159"/>
                <a:gd name="T20" fmla="*/ 128 w 305"/>
                <a:gd name="T21" fmla="*/ 122 h 159"/>
                <a:gd name="T22" fmla="*/ 167 w 305"/>
                <a:gd name="T23" fmla="*/ 135 h 159"/>
                <a:gd name="T24" fmla="*/ 189 w 305"/>
                <a:gd name="T25" fmla="*/ 123 h 159"/>
                <a:gd name="T26" fmla="*/ 246 w 305"/>
                <a:gd name="T27" fmla="*/ 135 h 159"/>
                <a:gd name="T28" fmla="*/ 272 w 305"/>
                <a:gd name="T29" fmla="*/ 152 h 159"/>
                <a:gd name="T30" fmla="*/ 295 w 305"/>
                <a:gd name="T31" fmla="*/ 159 h 159"/>
                <a:gd name="T32" fmla="*/ 305 w 305"/>
                <a:gd name="T33" fmla="*/ 150 h 159"/>
                <a:gd name="T34" fmla="*/ 290 w 305"/>
                <a:gd name="T35" fmla="*/ 142 h 159"/>
                <a:gd name="T36" fmla="*/ 287 w 305"/>
                <a:gd name="T37" fmla="*/ 142 h 159"/>
                <a:gd name="T38" fmla="*/ 283 w 305"/>
                <a:gd name="T39" fmla="*/ 141 h 159"/>
                <a:gd name="T40" fmla="*/ 267 w 305"/>
                <a:gd name="T41" fmla="*/ 130 h 159"/>
                <a:gd name="T42" fmla="*/ 249 w 305"/>
                <a:gd name="T43" fmla="*/ 102 h 159"/>
                <a:gd name="T44" fmla="*/ 251 w 305"/>
                <a:gd name="T45" fmla="*/ 86 h 159"/>
                <a:gd name="T46" fmla="*/ 248 w 305"/>
                <a:gd name="T47" fmla="*/ 86 h 159"/>
                <a:gd name="T48" fmla="*/ 214 w 305"/>
                <a:gd name="T49" fmla="*/ 59 h 159"/>
                <a:gd name="T50" fmla="*/ 191 w 305"/>
                <a:gd name="T51" fmla="*/ 46 h 159"/>
                <a:gd name="T52" fmla="*/ 155 w 305"/>
                <a:gd name="T53" fmla="*/ 35 h 159"/>
                <a:gd name="T54" fmla="*/ 152 w 305"/>
                <a:gd name="T55" fmla="*/ 33 h 159"/>
                <a:gd name="T56" fmla="*/ 144 w 305"/>
                <a:gd name="T57" fmla="*/ 30 h 159"/>
                <a:gd name="T58" fmla="*/ 116 w 305"/>
                <a:gd name="T59" fmla="*/ 20 h 159"/>
                <a:gd name="T60" fmla="*/ 93 w 305"/>
                <a:gd name="T61" fmla="*/ 29 h 159"/>
                <a:gd name="T62" fmla="*/ 71 w 305"/>
                <a:gd name="T63" fmla="*/ 45 h 159"/>
                <a:gd name="T64" fmla="*/ 52 w 305"/>
                <a:gd name="T65" fmla="*/ 30 h 159"/>
                <a:gd name="T66" fmla="*/ 27 w 305"/>
                <a:gd name="T67" fmla="*/ 0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05" h="159">
                  <a:moveTo>
                    <a:pt x="27" y="0"/>
                  </a:moveTo>
                  <a:cubicBezTo>
                    <a:pt x="17" y="0"/>
                    <a:pt x="14" y="9"/>
                    <a:pt x="7" y="9"/>
                  </a:cubicBezTo>
                  <a:cubicBezTo>
                    <a:pt x="4" y="9"/>
                    <a:pt x="0" y="11"/>
                    <a:pt x="0" y="14"/>
                  </a:cubicBezTo>
                  <a:cubicBezTo>
                    <a:pt x="0" y="21"/>
                    <a:pt x="12" y="18"/>
                    <a:pt x="16" y="26"/>
                  </a:cubicBezTo>
                  <a:cubicBezTo>
                    <a:pt x="17" y="27"/>
                    <a:pt x="18" y="30"/>
                    <a:pt x="19" y="30"/>
                  </a:cubicBezTo>
                  <a:cubicBezTo>
                    <a:pt x="22" y="31"/>
                    <a:pt x="24" y="32"/>
                    <a:pt x="27" y="32"/>
                  </a:cubicBezTo>
                  <a:cubicBezTo>
                    <a:pt x="32" y="32"/>
                    <a:pt x="36" y="31"/>
                    <a:pt x="42" y="30"/>
                  </a:cubicBezTo>
                  <a:cubicBezTo>
                    <a:pt x="46" y="30"/>
                    <a:pt x="46" y="30"/>
                    <a:pt x="46" y="30"/>
                  </a:cubicBezTo>
                  <a:cubicBezTo>
                    <a:pt x="42" y="36"/>
                    <a:pt x="26" y="35"/>
                    <a:pt x="19" y="39"/>
                  </a:cubicBezTo>
                  <a:cubicBezTo>
                    <a:pt x="20" y="43"/>
                    <a:pt x="26" y="41"/>
                    <a:pt x="28" y="45"/>
                  </a:cubicBezTo>
                  <a:cubicBezTo>
                    <a:pt x="31" y="49"/>
                    <a:pt x="28" y="52"/>
                    <a:pt x="31" y="57"/>
                  </a:cubicBezTo>
                  <a:cubicBezTo>
                    <a:pt x="31" y="58"/>
                    <a:pt x="35" y="58"/>
                    <a:pt x="36" y="58"/>
                  </a:cubicBezTo>
                  <a:cubicBezTo>
                    <a:pt x="40" y="58"/>
                    <a:pt x="43" y="53"/>
                    <a:pt x="44" y="49"/>
                  </a:cubicBezTo>
                  <a:cubicBezTo>
                    <a:pt x="44" y="54"/>
                    <a:pt x="44" y="54"/>
                    <a:pt x="44" y="54"/>
                  </a:cubicBezTo>
                  <a:cubicBezTo>
                    <a:pt x="45" y="53"/>
                    <a:pt x="46" y="53"/>
                    <a:pt x="46" y="53"/>
                  </a:cubicBezTo>
                  <a:cubicBezTo>
                    <a:pt x="53" y="53"/>
                    <a:pt x="56" y="65"/>
                    <a:pt x="64" y="65"/>
                  </a:cubicBezTo>
                  <a:cubicBezTo>
                    <a:pt x="72" y="65"/>
                    <a:pt x="86" y="67"/>
                    <a:pt x="92" y="70"/>
                  </a:cubicBezTo>
                  <a:cubicBezTo>
                    <a:pt x="97" y="73"/>
                    <a:pt x="112" y="78"/>
                    <a:pt x="114" y="85"/>
                  </a:cubicBezTo>
                  <a:cubicBezTo>
                    <a:pt x="117" y="93"/>
                    <a:pt x="114" y="100"/>
                    <a:pt x="121" y="107"/>
                  </a:cubicBezTo>
                  <a:cubicBezTo>
                    <a:pt x="118" y="109"/>
                    <a:pt x="108" y="112"/>
                    <a:pt x="108" y="118"/>
                  </a:cubicBezTo>
                  <a:cubicBezTo>
                    <a:pt x="108" y="122"/>
                    <a:pt x="113" y="122"/>
                    <a:pt x="116" y="122"/>
                  </a:cubicBezTo>
                  <a:cubicBezTo>
                    <a:pt x="128" y="122"/>
                    <a:pt x="128" y="122"/>
                    <a:pt x="128" y="122"/>
                  </a:cubicBezTo>
                  <a:cubicBezTo>
                    <a:pt x="128" y="120"/>
                    <a:pt x="133" y="119"/>
                    <a:pt x="135" y="119"/>
                  </a:cubicBezTo>
                  <a:cubicBezTo>
                    <a:pt x="149" y="119"/>
                    <a:pt x="153" y="135"/>
                    <a:pt x="167" y="135"/>
                  </a:cubicBezTo>
                  <a:cubicBezTo>
                    <a:pt x="172" y="135"/>
                    <a:pt x="175" y="135"/>
                    <a:pt x="187" y="135"/>
                  </a:cubicBezTo>
                  <a:cubicBezTo>
                    <a:pt x="187" y="132"/>
                    <a:pt x="191" y="130"/>
                    <a:pt x="189" y="123"/>
                  </a:cubicBezTo>
                  <a:cubicBezTo>
                    <a:pt x="197" y="119"/>
                    <a:pt x="196" y="110"/>
                    <a:pt x="209" y="110"/>
                  </a:cubicBezTo>
                  <a:cubicBezTo>
                    <a:pt x="226" y="110"/>
                    <a:pt x="236" y="124"/>
                    <a:pt x="246" y="135"/>
                  </a:cubicBezTo>
                  <a:cubicBezTo>
                    <a:pt x="247" y="136"/>
                    <a:pt x="252" y="137"/>
                    <a:pt x="252" y="139"/>
                  </a:cubicBezTo>
                  <a:cubicBezTo>
                    <a:pt x="252" y="145"/>
                    <a:pt x="264" y="151"/>
                    <a:pt x="272" y="152"/>
                  </a:cubicBezTo>
                  <a:cubicBezTo>
                    <a:pt x="285" y="152"/>
                    <a:pt x="285" y="152"/>
                    <a:pt x="285" y="152"/>
                  </a:cubicBezTo>
                  <a:cubicBezTo>
                    <a:pt x="286" y="153"/>
                    <a:pt x="294" y="159"/>
                    <a:pt x="295" y="159"/>
                  </a:cubicBezTo>
                  <a:cubicBezTo>
                    <a:pt x="296" y="159"/>
                    <a:pt x="298" y="159"/>
                    <a:pt x="299" y="159"/>
                  </a:cubicBezTo>
                  <a:cubicBezTo>
                    <a:pt x="299" y="155"/>
                    <a:pt x="302" y="152"/>
                    <a:pt x="305" y="150"/>
                  </a:cubicBezTo>
                  <a:cubicBezTo>
                    <a:pt x="304" y="150"/>
                    <a:pt x="296" y="151"/>
                    <a:pt x="295" y="148"/>
                  </a:cubicBezTo>
                  <a:cubicBezTo>
                    <a:pt x="294" y="146"/>
                    <a:pt x="293" y="143"/>
                    <a:pt x="290" y="142"/>
                  </a:cubicBezTo>
                  <a:cubicBezTo>
                    <a:pt x="289" y="142"/>
                    <a:pt x="289" y="142"/>
                    <a:pt x="289" y="142"/>
                  </a:cubicBezTo>
                  <a:cubicBezTo>
                    <a:pt x="288" y="142"/>
                    <a:pt x="288" y="142"/>
                    <a:pt x="287" y="142"/>
                  </a:cubicBezTo>
                  <a:cubicBezTo>
                    <a:pt x="287" y="142"/>
                    <a:pt x="286" y="142"/>
                    <a:pt x="285" y="142"/>
                  </a:cubicBezTo>
                  <a:cubicBezTo>
                    <a:pt x="285" y="142"/>
                    <a:pt x="284" y="142"/>
                    <a:pt x="283" y="141"/>
                  </a:cubicBezTo>
                  <a:cubicBezTo>
                    <a:pt x="282" y="139"/>
                    <a:pt x="281" y="135"/>
                    <a:pt x="279" y="135"/>
                  </a:cubicBezTo>
                  <a:cubicBezTo>
                    <a:pt x="275" y="135"/>
                    <a:pt x="269" y="132"/>
                    <a:pt x="267" y="130"/>
                  </a:cubicBezTo>
                  <a:cubicBezTo>
                    <a:pt x="263" y="123"/>
                    <a:pt x="264" y="120"/>
                    <a:pt x="259" y="114"/>
                  </a:cubicBezTo>
                  <a:cubicBezTo>
                    <a:pt x="258" y="113"/>
                    <a:pt x="249" y="104"/>
                    <a:pt x="249" y="102"/>
                  </a:cubicBezTo>
                  <a:cubicBezTo>
                    <a:pt x="249" y="97"/>
                    <a:pt x="259" y="99"/>
                    <a:pt x="259" y="93"/>
                  </a:cubicBezTo>
                  <a:cubicBezTo>
                    <a:pt x="259" y="86"/>
                    <a:pt x="255" y="86"/>
                    <a:pt x="251" y="86"/>
                  </a:cubicBezTo>
                  <a:cubicBezTo>
                    <a:pt x="250" y="86"/>
                    <a:pt x="250" y="86"/>
                    <a:pt x="249" y="86"/>
                  </a:cubicBezTo>
                  <a:cubicBezTo>
                    <a:pt x="249" y="86"/>
                    <a:pt x="248" y="86"/>
                    <a:pt x="248" y="86"/>
                  </a:cubicBezTo>
                  <a:cubicBezTo>
                    <a:pt x="246" y="86"/>
                    <a:pt x="244" y="85"/>
                    <a:pt x="243" y="85"/>
                  </a:cubicBezTo>
                  <a:cubicBezTo>
                    <a:pt x="230" y="78"/>
                    <a:pt x="231" y="64"/>
                    <a:pt x="214" y="59"/>
                  </a:cubicBezTo>
                  <a:cubicBezTo>
                    <a:pt x="211" y="58"/>
                    <a:pt x="207" y="58"/>
                    <a:pt x="207" y="54"/>
                  </a:cubicBezTo>
                  <a:cubicBezTo>
                    <a:pt x="200" y="54"/>
                    <a:pt x="197" y="46"/>
                    <a:pt x="191" y="46"/>
                  </a:cubicBezTo>
                  <a:cubicBezTo>
                    <a:pt x="179" y="46"/>
                    <a:pt x="163" y="41"/>
                    <a:pt x="155" y="35"/>
                  </a:cubicBezTo>
                  <a:cubicBezTo>
                    <a:pt x="155" y="35"/>
                    <a:pt x="155" y="35"/>
                    <a:pt x="155" y="35"/>
                  </a:cubicBezTo>
                  <a:cubicBezTo>
                    <a:pt x="155" y="35"/>
                    <a:pt x="154" y="34"/>
                    <a:pt x="154" y="34"/>
                  </a:cubicBezTo>
                  <a:cubicBezTo>
                    <a:pt x="153" y="34"/>
                    <a:pt x="153" y="33"/>
                    <a:pt x="152" y="33"/>
                  </a:cubicBezTo>
                  <a:cubicBezTo>
                    <a:pt x="154" y="34"/>
                    <a:pt x="154" y="34"/>
                    <a:pt x="154" y="34"/>
                  </a:cubicBezTo>
                  <a:cubicBezTo>
                    <a:pt x="151" y="34"/>
                    <a:pt x="147" y="32"/>
                    <a:pt x="144" y="30"/>
                  </a:cubicBezTo>
                  <a:cubicBezTo>
                    <a:pt x="130" y="30"/>
                    <a:pt x="130" y="30"/>
                    <a:pt x="130" y="30"/>
                  </a:cubicBezTo>
                  <a:cubicBezTo>
                    <a:pt x="127" y="28"/>
                    <a:pt x="123" y="22"/>
                    <a:pt x="116" y="20"/>
                  </a:cubicBezTo>
                  <a:cubicBezTo>
                    <a:pt x="115" y="19"/>
                    <a:pt x="111" y="20"/>
                    <a:pt x="110" y="17"/>
                  </a:cubicBezTo>
                  <a:cubicBezTo>
                    <a:pt x="104" y="18"/>
                    <a:pt x="97" y="28"/>
                    <a:pt x="93" y="29"/>
                  </a:cubicBezTo>
                  <a:cubicBezTo>
                    <a:pt x="85" y="31"/>
                    <a:pt x="84" y="32"/>
                    <a:pt x="80" y="36"/>
                  </a:cubicBezTo>
                  <a:cubicBezTo>
                    <a:pt x="79" y="37"/>
                    <a:pt x="74" y="45"/>
                    <a:pt x="71" y="45"/>
                  </a:cubicBezTo>
                  <a:cubicBezTo>
                    <a:pt x="67" y="45"/>
                    <a:pt x="60" y="37"/>
                    <a:pt x="60" y="35"/>
                  </a:cubicBezTo>
                  <a:cubicBezTo>
                    <a:pt x="55" y="35"/>
                    <a:pt x="52" y="32"/>
                    <a:pt x="52" y="30"/>
                  </a:cubicBezTo>
                  <a:cubicBezTo>
                    <a:pt x="52" y="26"/>
                    <a:pt x="52" y="18"/>
                    <a:pt x="52" y="11"/>
                  </a:cubicBezTo>
                  <a:cubicBezTo>
                    <a:pt x="43" y="9"/>
                    <a:pt x="36"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49"/>
            <p:cNvSpPr>
              <a:spLocks/>
            </p:cNvSpPr>
            <p:nvPr/>
          </p:nvSpPr>
          <p:spPr bwMode="auto">
            <a:xfrm>
              <a:off x="8812" y="3162"/>
              <a:ext cx="73" cy="71"/>
            </a:xfrm>
            <a:custGeom>
              <a:avLst/>
              <a:gdLst>
                <a:gd name="T0" fmla="*/ 0 w 31"/>
                <a:gd name="T1" fmla="*/ 0 h 30"/>
                <a:gd name="T2" fmla="*/ 10 w 31"/>
                <a:gd name="T3" fmla="*/ 6 h 30"/>
                <a:gd name="T4" fmla="*/ 22 w 31"/>
                <a:gd name="T5" fmla="*/ 20 h 30"/>
                <a:gd name="T6" fmla="*/ 28 w 31"/>
                <a:gd name="T7" fmla="*/ 30 h 30"/>
                <a:gd name="T8" fmla="*/ 29 w 31"/>
                <a:gd name="T9" fmla="*/ 30 h 30"/>
                <a:gd name="T10" fmla="*/ 31 w 31"/>
                <a:gd name="T11" fmla="*/ 30 h 30"/>
                <a:gd name="T12" fmla="*/ 31 w 31"/>
                <a:gd name="T13" fmla="*/ 26 h 30"/>
                <a:gd name="T14" fmla="*/ 21 w 31"/>
                <a:gd name="T15" fmla="*/ 15 h 30"/>
                <a:gd name="T16" fmla="*/ 0 w 31"/>
                <a:gd name="T1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0" y="0"/>
                  </a:moveTo>
                  <a:cubicBezTo>
                    <a:pt x="2" y="4"/>
                    <a:pt x="6" y="4"/>
                    <a:pt x="10" y="6"/>
                  </a:cubicBezTo>
                  <a:cubicBezTo>
                    <a:pt x="17" y="11"/>
                    <a:pt x="16" y="17"/>
                    <a:pt x="22" y="20"/>
                  </a:cubicBezTo>
                  <a:cubicBezTo>
                    <a:pt x="21" y="25"/>
                    <a:pt x="21" y="29"/>
                    <a:pt x="28" y="30"/>
                  </a:cubicBezTo>
                  <a:cubicBezTo>
                    <a:pt x="28" y="30"/>
                    <a:pt x="28" y="30"/>
                    <a:pt x="29" y="30"/>
                  </a:cubicBezTo>
                  <a:cubicBezTo>
                    <a:pt x="29" y="30"/>
                    <a:pt x="30" y="30"/>
                    <a:pt x="31" y="30"/>
                  </a:cubicBezTo>
                  <a:cubicBezTo>
                    <a:pt x="30" y="29"/>
                    <a:pt x="31" y="27"/>
                    <a:pt x="31" y="26"/>
                  </a:cubicBezTo>
                  <a:cubicBezTo>
                    <a:pt x="31" y="19"/>
                    <a:pt x="25" y="20"/>
                    <a:pt x="21" y="15"/>
                  </a:cubicBezTo>
                  <a:cubicBezTo>
                    <a:pt x="15" y="10"/>
                    <a:pt x="10" y="3"/>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50"/>
            <p:cNvSpPr>
              <a:spLocks/>
            </p:cNvSpPr>
            <p:nvPr/>
          </p:nvSpPr>
          <p:spPr bwMode="auto">
            <a:xfrm>
              <a:off x="8940" y="3263"/>
              <a:ext cx="35" cy="48"/>
            </a:xfrm>
            <a:custGeom>
              <a:avLst/>
              <a:gdLst>
                <a:gd name="T0" fmla="*/ 1 w 15"/>
                <a:gd name="T1" fmla="*/ 0 h 20"/>
                <a:gd name="T2" fmla="*/ 9 w 15"/>
                <a:gd name="T3" fmla="*/ 12 h 20"/>
                <a:gd name="T4" fmla="*/ 9 w 15"/>
                <a:gd name="T5" fmla="*/ 16 h 20"/>
                <a:gd name="T6" fmla="*/ 12 w 15"/>
                <a:gd name="T7" fmla="*/ 20 h 20"/>
                <a:gd name="T8" fmla="*/ 15 w 15"/>
                <a:gd name="T9" fmla="*/ 16 h 20"/>
                <a:gd name="T10" fmla="*/ 1 w 15"/>
                <a:gd name="T11" fmla="*/ 0 h 20"/>
              </a:gdLst>
              <a:ahLst/>
              <a:cxnLst>
                <a:cxn ang="0">
                  <a:pos x="T0" y="T1"/>
                </a:cxn>
                <a:cxn ang="0">
                  <a:pos x="T2" y="T3"/>
                </a:cxn>
                <a:cxn ang="0">
                  <a:pos x="T4" y="T5"/>
                </a:cxn>
                <a:cxn ang="0">
                  <a:pos x="T6" y="T7"/>
                </a:cxn>
                <a:cxn ang="0">
                  <a:pos x="T8" y="T9"/>
                </a:cxn>
                <a:cxn ang="0">
                  <a:pos x="T10" y="T11"/>
                </a:cxn>
              </a:cxnLst>
              <a:rect l="0" t="0" r="r" b="b"/>
              <a:pathLst>
                <a:path w="15" h="20">
                  <a:moveTo>
                    <a:pt x="1" y="0"/>
                  </a:moveTo>
                  <a:cubicBezTo>
                    <a:pt x="0" y="6"/>
                    <a:pt x="2" y="11"/>
                    <a:pt x="9" y="12"/>
                  </a:cubicBezTo>
                  <a:cubicBezTo>
                    <a:pt x="9" y="14"/>
                    <a:pt x="9" y="15"/>
                    <a:pt x="9" y="16"/>
                  </a:cubicBezTo>
                  <a:cubicBezTo>
                    <a:pt x="9" y="18"/>
                    <a:pt x="10" y="20"/>
                    <a:pt x="12" y="20"/>
                  </a:cubicBezTo>
                  <a:cubicBezTo>
                    <a:pt x="13" y="20"/>
                    <a:pt x="15" y="17"/>
                    <a:pt x="15" y="16"/>
                  </a:cubicBezTo>
                  <a:cubicBezTo>
                    <a:pt x="15" y="14"/>
                    <a:pt x="4" y="3"/>
                    <a:pt x="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51"/>
            <p:cNvSpPr>
              <a:spLocks/>
            </p:cNvSpPr>
            <p:nvPr/>
          </p:nvSpPr>
          <p:spPr bwMode="auto">
            <a:xfrm>
              <a:off x="9183" y="3431"/>
              <a:ext cx="19" cy="26"/>
            </a:xfrm>
            <a:custGeom>
              <a:avLst/>
              <a:gdLst>
                <a:gd name="T0" fmla="*/ 0 w 8"/>
                <a:gd name="T1" fmla="*/ 0 h 11"/>
                <a:gd name="T2" fmla="*/ 8 w 8"/>
                <a:gd name="T3" fmla="*/ 11 h 11"/>
                <a:gd name="T4" fmla="*/ 8 w 8"/>
                <a:gd name="T5" fmla="*/ 8 h 11"/>
                <a:gd name="T6" fmla="*/ 0 w 8"/>
                <a:gd name="T7" fmla="*/ 0 h 11"/>
              </a:gdLst>
              <a:ahLst/>
              <a:cxnLst>
                <a:cxn ang="0">
                  <a:pos x="T0" y="T1"/>
                </a:cxn>
                <a:cxn ang="0">
                  <a:pos x="T2" y="T3"/>
                </a:cxn>
                <a:cxn ang="0">
                  <a:pos x="T4" y="T5"/>
                </a:cxn>
                <a:cxn ang="0">
                  <a:pos x="T6" y="T7"/>
                </a:cxn>
              </a:cxnLst>
              <a:rect l="0" t="0" r="r" b="b"/>
              <a:pathLst>
                <a:path w="8" h="11">
                  <a:moveTo>
                    <a:pt x="0" y="0"/>
                  </a:moveTo>
                  <a:cubicBezTo>
                    <a:pt x="0" y="3"/>
                    <a:pt x="3" y="11"/>
                    <a:pt x="8" y="11"/>
                  </a:cubicBezTo>
                  <a:cubicBezTo>
                    <a:pt x="8" y="10"/>
                    <a:pt x="8" y="9"/>
                    <a:pt x="8" y="8"/>
                  </a:cubicBezTo>
                  <a:cubicBezTo>
                    <a:pt x="8" y="4"/>
                    <a:pt x="4" y="3"/>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52"/>
            <p:cNvSpPr>
              <a:spLocks/>
            </p:cNvSpPr>
            <p:nvPr/>
          </p:nvSpPr>
          <p:spPr bwMode="auto">
            <a:xfrm>
              <a:off x="9129" y="3412"/>
              <a:ext cx="40" cy="19"/>
            </a:xfrm>
            <a:custGeom>
              <a:avLst/>
              <a:gdLst>
                <a:gd name="T0" fmla="*/ 0 w 17"/>
                <a:gd name="T1" fmla="*/ 0 h 8"/>
                <a:gd name="T2" fmla="*/ 15 w 17"/>
                <a:gd name="T3" fmla="*/ 8 h 8"/>
                <a:gd name="T4" fmla="*/ 17 w 17"/>
                <a:gd name="T5" fmla="*/ 7 h 8"/>
                <a:gd name="T6" fmla="*/ 0 w 17"/>
                <a:gd name="T7" fmla="*/ 0 h 8"/>
              </a:gdLst>
              <a:ahLst/>
              <a:cxnLst>
                <a:cxn ang="0">
                  <a:pos x="T0" y="T1"/>
                </a:cxn>
                <a:cxn ang="0">
                  <a:pos x="T2" y="T3"/>
                </a:cxn>
                <a:cxn ang="0">
                  <a:pos x="T4" y="T5"/>
                </a:cxn>
                <a:cxn ang="0">
                  <a:pos x="T6" y="T7"/>
                </a:cxn>
              </a:cxnLst>
              <a:rect l="0" t="0" r="r" b="b"/>
              <a:pathLst>
                <a:path w="17" h="8">
                  <a:moveTo>
                    <a:pt x="0" y="0"/>
                  </a:moveTo>
                  <a:cubicBezTo>
                    <a:pt x="0" y="6"/>
                    <a:pt x="8" y="8"/>
                    <a:pt x="15" y="8"/>
                  </a:cubicBezTo>
                  <a:cubicBezTo>
                    <a:pt x="15" y="8"/>
                    <a:pt x="17" y="7"/>
                    <a:pt x="17" y="7"/>
                  </a:cubicBezTo>
                  <a:cubicBezTo>
                    <a:pt x="14" y="2"/>
                    <a:pt x="8"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53"/>
            <p:cNvSpPr>
              <a:spLocks/>
            </p:cNvSpPr>
            <p:nvPr/>
          </p:nvSpPr>
          <p:spPr bwMode="auto">
            <a:xfrm>
              <a:off x="9133" y="3363"/>
              <a:ext cx="38" cy="40"/>
            </a:xfrm>
            <a:custGeom>
              <a:avLst/>
              <a:gdLst>
                <a:gd name="T0" fmla="*/ 0 w 16"/>
                <a:gd name="T1" fmla="*/ 0 h 17"/>
                <a:gd name="T2" fmla="*/ 16 w 16"/>
                <a:gd name="T3" fmla="*/ 17 h 17"/>
                <a:gd name="T4" fmla="*/ 0 w 16"/>
                <a:gd name="T5" fmla="*/ 0 h 17"/>
              </a:gdLst>
              <a:ahLst/>
              <a:cxnLst>
                <a:cxn ang="0">
                  <a:pos x="T0" y="T1"/>
                </a:cxn>
                <a:cxn ang="0">
                  <a:pos x="T2" y="T3"/>
                </a:cxn>
                <a:cxn ang="0">
                  <a:pos x="T4" y="T5"/>
                </a:cxn>
              </a:cxnLst>
              <a:rect l="0" t="0" r="r" b="b"/>
              <a:pathLst>
                <a:path w="16" h="17">
                  <a:moveTo>
                    <a:pt x="0" y="0"/>
                  </a:moveTo>
                  <a:cubicBezTo>
                    <a:pt x="1" y="4"/>
                    <a:pt x="10" y="17"/>
                    <a:pt x="16" y="17"/>
                  </a:cubicBezTo>
                  <a:cubicBezTo>
                    <a:pt x="13" y="9"/>
                    <a:pt x="8" y="4"/>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54"/>
            <p:cNvSpPr>
              <a:spLocks/>
            </p:cNvSpPr>
            <p:nvPr/>
          </p:nvSpPr>
          <p:spPr bwMode="auto">
            <a:xfrm>
              <a:off x="9058" y="3332"/>
              <a:ext cx="49" cy="28"/>
            </a:xfrm>
            <a:custGeom>
              <a:avLst/>
              <a:gdLst>
                <a:gd name="T0" fmla="*/ 2 w 21"/>
                <a:gd name="T1" fmla="*/ 0 h 12"/>
                <a:gd name="T2" fmla="*/ 1 w 21"/>
                <a:gd name="T3" fmla="*/ 2 h 12"/>
                <a:gd name="T4" fmla="*/ 0 w 21"/>
                <a:gd name="T5" fmla="*/ 2 h 12"/>
                <a:gd name="T6" fmla="*/ 17 w 21"/>
                <a:gd name="T7" fmla="*/ 12 h 12"/>
                <a:gd name="T8" fmla="*/ 21 w 21"/>
                <a:gd name="T9" fmla="*/ 11 h 12"/>
                <a:gd name="T10" fmla="*/ 2 w 21"/>
                <a:gd name="T11" fmla="*/ 0 h 12"/>
              </a:gdLst>
              <a:ahLst/>
              <a:cxnLst>
                <a:cxn ang="0">
                  <a:pos x="T0" y="T1"/>
                </a:cxn>
                <a:cxn ang="0">
                  <a:pos x="T2" y="T3"/>
                </a:cxn>
                <a:cxn ang="0">
                  <a:pos x="T4" y="T5"/>
                </a:cxn>
                <a:cxn ang="0">
                  <a:pos x="T6" y="T7"/>
                </a:cxn>
                <a:cxn ang="0">
                  <a:pos x="T8" y="T9"/>
                </a:cxn>
                <a:cxn ang="0">
                  <a:pos x="T10" y="T11"/>
                </a:cxn>
              </a:cxnLst>
              <a:rect l="0" t="0" r="r" b="b"/>
              <a:pathLst>
                <a:path w="21" h="12">
                  <a:moveTo>
                    <a:pt x="2" y="0"/>
                  </a:moveTo>
                  <a:cubicBezTo>
                    <a:pt x="1" y="2"/>
                    <a:pt x="1" y="2"/>
                    <a:pt x="1" y="2"/>
                  </a:cubicBezTo>
                  <a:cubicBezTo>
                    <a:pt x="0" y="2"/>
                    <a:pt x="0" y="2"/>
                    <a:pt x="0" y="2"/>
                  </a:cubicBezTo>
                  <a:cubicBezTo>
                    <a:pt x="0" y="8"/>
                    <a:pt x="12" y="12"/>
                    <a:pt x="17" y="12"/>
                  </a:cubicBezTo>
                  <a:cubicBezTo>
                    <a:pt x="18" y="12"/>
                    <a:pt x="20" y="12"/>
                    <a:pt x="21" y="11"/>
                  </a:cubicBezTo>
                  <a:cubicBezTo>
                    <a:pt x="18" y="6"/>
                    <a:pt x="7" y="3"/>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55"/>
            <p:cNvSpPr>
              <a:spLocks noEditPoints="1"/>
            </p:cNvSpPr>
            <p:nvPr/>
          </p:nvSpPr>
          <p:spPr bwMode="auto">
            <a:xfrm>
              <a:off x="9001" y="3301"/>
              <a:ext cx="31" cy="19"/>
            </a:xfrm>
            <a:custGeom>
              <a:avLst/>
              <a:gdLst>
                <a:gd name="T0" fmla="*/ 3 w 13"/>
                <a:gd name="T1" fmla="*/ 2 h 8"/>
                <a:gd name="T2" fmla="*/ 0 w 13"/>
                <a:gd name="T3" fmla="*/ 2 h 8"/>
                <a:gd name="T4" fmla="*/ 8 w 13"/>
                <a:gd name="T5" fmla="*/ 8 h 8"/>
                <a:gd name="T6" fmla="*/ 13 w 13"/>
                <a:gd name="T7" fmla="*/ 8 h 8"/>
                <a:gd name="T8" fmla="*/ 3 w 13"/>
                <a:gd name="T9" fmla="*/ 2 h 8"/>
                <a:gd name="T10" fmla="*/ 0 w 13"/>
                <a:gd name="T11" fmla="*/ 0 h 8"/>
                <a:gd name="T12" fmla="*/ 3 w 13"/>
                <a:gd name="T13" fmla="*/ 2 h 8"/>
                <a:gd name="T14" fmla="*/ 3 w 13"/>
                <a:gd name="T15" fmla="*/ 2 h 8"/>
                <a:gd name="T16" fmla="*/ 0 w 13"/>
                <a:gd name="T17" fmla="*/ 0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3" h="8">
                  <a:moveTo>
                    <a:pt x="3" y="2"/>
                  </a:moveTo>
                  <a:cubicBezTo>
                    <a:pt x="3" y="2"/>
                    <a:pt x="1" y="2"/>
                    <a:pt x="0" y="2"/>
                  </a:cubicBezTo>
                  <a:cubicBezTo>
                    <a:pt x="8" y="8"/>
                    <a:pt x="8" y="8"/>
                    <a:pt x="8" y="8"/>
                  </a:cubicBezTo>
                  <a:cubicBezTo>
                    <a:pt x="13" y="8"/>
                    <a:pt x="13" y="8"/>
                    <a:pt x="13" y="8"/>
                  </a:cubicBezTo>
                  <a:cubicBezTo>
                    <a:pt x="10" y="4"/>
                    <a:pt x="7" y="4"/>
                    <a:pt x="3" y="2"/>
                  </a:cubicBezTo>
                  <a:moveTo>
                    <a:pt x="0" y="0"/>
                  </a:moveTo>
                  <a:cubicBezTo>
                    <a:pt x="1" y="1"/>
                    <a:pt x="2" y="1"/>
                    <a:pt x="3" y="2"/>
                  </a:cubicBezTo>
                  <a:cubicBezTo>
                    <a:pt x="3" y="2"/>
                    <a:pt x="3" y="2"/>
                    <a:pt x="3" y="2"/>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56"/>
            <p:cNvSpPr>
              <a:spLocks/>
            </p:cNvSpPr>
            <p:nvPr/>
          </p:nvSpPr>
          <p:spPr bwMode="auto">
            <a:xfrm>
              <a:off x="8573" y="4607"/>
              <a:ext cx="137" cy="130"/>
            </a:xfrm>
            <a:custGeom>
              <a:avLst/>
              <a:gdLst>
                <a:gd name="T0" fmla="*/ 52 w 58"/>
                <a:gd name="T1" fmla="*/ 0 h 55"/>
                <a:gd name="T2" fmla="*/ 29 w 58"/>
                <a:gd name="T3" fmla="*/ 5 h 55"/>
                <a:gd name="T4" fmla="*/ 7 w 58"/>
                <a:gd name="T5" fmla="*/ 2 h 55"/>
                <a:gd name="T6" fmla="*/ 0 w 58"/>
                <a:gd name="T7" fmla="*/ 5 h 55"/>
                <a:gd name="T8" fmla="*/ 33 w 58"/>
                <a:gd name="T9" fmla="*/ 55 h 55"/>
                <a:gd name="T10" fmla="*/ 58 w 58"/>
                <a:gd name="T11" fmla="*/ 16 h 55"/>
                <a:gd name="T12" fmla="*/ 52 w 58"/>
                <a:gd name="T13" fmla="*/ 0 h 55"/>
              </a:gdLst>
              <a:ahLst/>
              <a:cxnLst>
                <a:cxn ang="0">
                  <a:pos x="T0" y="T1"/>
                </a:cxn>
                <a:cxn ang="0">
                  <a:pos x="T2" y="T3"/>
                </a:cxn>
                <a:cxn ang="0">
                  <a:pos x="T4" y="T5"/>
                </a:cxn>
                <a:cxn ang="0">
                  <a:pos x="T6" y="T7"/>
                </a:cxn>
                <a:cxn ang="0">
                  <a:pos x="T8" y="T9"/>
                </a:cxn>
                <a:cxn ang="0">
                  <a:pos x="T10" y="T11"/>
                </a:cxn>
                <a:cxn ang="0">
                  <a:pos x="T12" y="T13"/>
                </a:cxn>
              </a:cxnLst>
              <a:rect l="0" t="0" r="r" b="b"/>
              <a:pathLst>
                <a:path w="58" h="55">
                  <a:moveTo>
                    <a:pt x="52" y="0"/>
                  </a:moveTo>
                  <a:cubicBezTo>
                    <a:pt x="45" y="2"/>
                    <a:pt x="36" y="5"/>
                    <a:pt x="29" y="5"/>
                  </a:cubicBezTo>
                  <a:cubicBezTo>
                    <a:pt x="29" y="5"/>
                    <a:pt x="16" y="2"/>
                    <a:pt x="7" y="2"/>
                  </a:cubicBezTo>
                  <a:cubicBezTo>
                    <a:pt x="3" y="2"/>
                    <a:pt x="0" y="2"/>
                    <a:pt x="0" y="5"/>
                  </a:cubicBezTo>
                  <a:cubicBezTo>
                    <a:pt x="0" y="16"/>
                    <a:pt x="17" y="55"/>
                    <a:pt x="33" y="55"/>
                  </a:cubicBezTo>
                  <a:cubicBezTo>
                    <a:pt x="44" y="55"/>
                    <a:pt x="58" y="27"/>
                    <a:pt x="58" y="16"/>
                  </a:cubicBezTo>
                  <a:cubicBezTo>
                    <a:pt x="58" y="9"/>
                    <a:pt x="54" y="6"/>
                    <a:pt x="5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57"/>
            <p:cNvSpPr>
              <a:spLocks/>
            </p:cNvSpPr>
            <p:nvPr/>
          </p:nvSpPr>
          <p:spPr bwMode="auto">
            <a:xfrm>
              <a:off x="8691" y="4574"/>
              <a:ext cx="17" cy="21"/>
            </a:xfrm>
            <a:custGeom>
              <a:avLst/>
              <a:gdLst>
                <a:gd name="T0" fmla="*/ 7 w 7"/>
                <a:gd name="T1" fmla="*/ 0 h 9"/>
                <a:gd name="T2" fmla="*/ 4 w 7"/>
                <a:gd name="T3" fmla="*/ 0 h 9"/>
                <a:gd name="T4" fmla="*/ 0 w 7"/>
                <a:gd name="T5" fmla="*/ 0 h 9"/>
                <a:gd name="T6" fmla="*/ 5 w 7"/>
                <a:gd name="T7" fmla="*/ 9 h 9"/>
                <a:gd name="T8" fmla="*/ 7 w 7"/>
                <a:gd name="T9" fmla="*/ 0 h 9"/>
              </a:gdLst>
              <a:ahLst/>
              <a:cxnLst>
                <a:cxn ang="0">
                  <a:pos x="T0" y="T1"/>
                </a:cxn>
                <a:cxn ang="0">
                  <a:pos x="T2" y="T3"/>
                </a:cxn>
                <a:cxn ang="0">
                  <a:pos x="T4" y="T5"/>
                </a:cxn>
                <a:cxn ang="0">
                  <a:pos x="T6" y="T7"/>
                </a:cxn>
                <a:cxn ang="0">
                  <a:pos x="T8" y="T9"/>
                </a:cxn>
              </a:cxnLst>
              <a:rect l="0" t="0" r="r" b="b"/>
              <a:pathLst>
                <a:path w="7" h="9">
                  <a:moveTo>
                    <a:pt x="7" y="0"/>
                  </a:moveTo>
                  <a:cubicBezTo>
                    <a:pt x="6" y="0"/>
                    <a:pt x="5" y="0"/>
                    <a:pt x="4" y="0"/>
                  </a:cubicBezTo>
                  <a:cubicBezTo>
                    <a:pt x="3" y="0"/>
                    <a:pt x="1" y="0"/>
                    <a:pt x="0" y="0"/>
                  </a:cubicBezTo>
                  <a:cubicBezTo>
                    <a:pt x="0" y="4"/>
                    <a:pt x="1" y="7"/>
                    <a:pt x="5" y="9"/>
                  </a:cubicBezTo>
                  <a:cubicBezTo>
                    <a:pt x="6" y="6"/>
                    <a:pt x="7" y="5"/>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58"/>
            <p:cNvSpPr>
              <a:spLocks/>
            </p:cNvSpPr>
            <p:nvPr/>
          </p:nvSpPr>
          <p:spPr bwMode="auto">
            <a:xfrm>
              <a:off x="8285" y="4403"/>
              <a:ext cx="45" cy="15"/>
            </a:xfrm>
            <a:custGeom>
              <a:avLst/>
              <a:gdLst>
                <a:gd name="T0" fmla="*/ 10 w 19"/>
                <a:gd name="T1" fmla="*/ 0 h 6"/>
                <a:gd name="T2" fmla="*/ 0 w 19"/>
                <a:gd name="T3" fmla="*/ 3 h 6"/>
                <a:gd name="T4" fmla="*/ 9 w 19"/>
                <a:gd name="T5" fmla="*/ 6 h 6"/>
                <a:gd name="T6" fmla="*/ 19 w 19"/>
                <a:gd name="T7" fmla="*/ 3 h 6"/>
                <a:gd name="T8" fmla="*/ 10 w 19"/>
                <a:gd name="T9" fmla="*/ 0 h 6"/>
              </a:gdLst>
              <a:ahLst/>
              <a:cxnLst>
                <a:cxn ang="0">
                  <a:pos x="T0" y="T1"/>
                </a:cxn>
                <a:cxn ang="0">
                  <a:pos x="T2" y="T3"/>
                </a:cxn>
                <a:cxn ang="0">
                  <a:pos x="T4" y="T5"/>
                </a:cxn>
                <a:cxn ang="0">
                  <a:pos x="T6" y="T7"/>
                </a:cxn>
                <a:cxn ang="0">
                  <a:pos x="T8" y="T9"/>
                </a:cxn>
              </a:cxnLst>
              <a:rect l="0" t="0" r="r" b="b"/>
              <a:pathLst>
                <a:path w="19" h="6">
                  <a:moveTo>
                    <a:pt x="10" y="0"/>
                  </a:moveTo>
                  <a:cubicBezTo>
                    <a:pt x="8" y="0"/>
                    <a:pt x="5" y="1"/>
                    <a:pt x="0" y="3"/>
                  </a:cubicBezTo>
                  <a:cubicBezTo>
                    <a:pt x="3" y="5"/>
                    <a:pt x="6" y="6"/>
                    <a:pt x="9" y="6"/>
                  </a:cubicBezTo>
                  <a:cubicBezTo>
                    <a:pt x="12" y="6"/>
                    <a:pt x="16" y="5"/>
                    <a:pt x="19" y="3"/>
                  </a:cubicBezTo>
                  <a:cubicBezTo>
                    <a:pt x="15" y="1"/>
                    <a:pt x="13"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59"/>
            <p:cNvSpPr>
              <a:spLocks/>
            </p:cNvSpPr>
            <p:nvPr/>
          </p:nvSpPr>
          <p:spPr bwMode="auto">
            <a:xfrm>
              <a:off x="8053" y="3476"/>
              <a:ext cx="50" cy="19"/>
            </a:xfrm>
            <a:custGeom>
              <a:avLst/>
              <a:gdLst>
                <a:gd name="T0" fmla="*/ 17 w 21"/>
                <a:gd name="T1" fmla="*/ 0 h 8"/>
                <a:gd name="T2" fmla="*/ 0 w 21"/>
                <a:gd name="T3" fmla="*/ 3 h 8"/>
                <a:gd name="T4" fmla="*/ 16 w 21"/>
                <a:gd name="T5" fmla="*/ 8 h 8"/>
                <a:gd name="T6" fmla="*/ 21 w 21"/>
                <a:gd name="T7" fmla="*/ 8 h 8"/>
                <a:gd name="T8" fmla="*/ 21 w 21"/>
                <a:gd name="T9" fmla="*/ 0 h 8"/>
                <a:gd name="T10" fmla="*/ 17 w 21"/>
                <a:gd name="T11" fmla="*/ 0 h 8"/>
              </a:gdLst>
              <a:ahLst/>
              <a:cxnLst>
                <a:cxn ang="0">
                  <a:pos x="T0" y="T1"/>
                </a:cxn>
                <a:cxn ang="0">
                  <a:pos x="T2" y="T3"/>
                </a:cxn>
                <a:cxn ang="0">
                  <a:pos x="T4" y="T5"/>
                </a:cxn>
                <a:cxn ang="0">
                  <a:pos x="T6" y="T7"/>
                </a:cxn>
                <a:cxn ang="0">
                  <a:pos x="T8" y="T9"/>
                </a:cxn>
                <a:cxn ang="0">
                  <a:pos x="T10" y="T11"/>
                </a:cxn>
              </a:cxnLst>
              <a:rect l="0" t="0" r="r" b="b"/>
              <a:pathLst>
                <a:path w="21" h="8">
                  <a:moveTo>
                    <a:pt x="17" y="0"/>
                  </a:moveTo>
                  <a:cubicBezTo>
                    <a:pt x="12" y="0"/>
                    <a:pt x="8" y="1"/>
                    <a:pt x="0" y="3"/>
                  </a:cubicBezTo>
                  <a:cubicBezTo>
                    <a:pt x="2" y="5"/>
                    <a:pt x="9" y="8"/>
                    <a:pt x="16" y="8"/>
                  </a:cubicBezTo>
                  <a:cubicBezTo>
                    <a:pt x="17" y="8"/>
                    <a:pt x="19" y="8"/>
                    <a:pt x="21" y="8"/>
                  </a:cubicBezTo>
                  <a:cubicBezTo>
                    <a:pt x="21" y="0"/>
                    <a:pt x="21" y="0"/>
                    <a:pt x="21" y="0"/>
                  </a:cubicBezTo>
                  <a:cubicBezTo>
                    <a:pt x="19" y="0"/>
                    <a:pt x="18" y="0"/>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60"/>
            <p:cNvSpPr>
              <a:spLocks/>
            </p:cNvSpPr>
            <p:nvPr/>
          </p:nvSpPr>
          <p:spPr bwMode="auto">
            <a:xfrm>
              <a:off x="7455" y="3457"/>
              <a:ext cx="1437" cy="1086"/>
            </a:xfrm>
            <a:custGeom>
              <a:avLst/>
              <a:gdLst>
                <a:gd name="T0" fmla="*/ 431 w 608"/>
                <a:gd name="T1" fmla="*/ 18 h 459"/>
                <a:gd name="T2" fmla="*/ 408 w 608"/>
                <a:gd name="T3" fmla="*/ 108 h 459"/>
                <a:gd name="T4" fmla="*/ 353 w 608"/>
                <a:gd name="T5" fmla="*/ 81 h 459"/>
                <a:gd name="T6" fmla="*/ 337 w 608"/>
                <a:gd name="T7" fmla="*/ 65 h 459"/>
                <a:gd name="T8" fmla="*/ 356 w 608"/>
                <a:gd name="T9" fmla="*/ 28 h 459"/>
                <a:gd name="T10" fmla="*/ 330 w 608"/>
                <a:gd name="T11" fmla="*/ 23 h 459"/>
                <a:gd name="T12" fmla="*/ 292 w 608"/>
                <a:gd name="T13" fmla="*/ 20 h 459"/>
                <a:gd name="T14" fmla="*/ 253 w 608"/>
                <a:gd name="T15" fmla="*/ 36 h 459"/>
                <a:gd name="T16" fmla="*/ 243 w 608"/>
                <a:gd name="T17" fmla="*/ 68 h 459"/>
                <a:gd name="T18" fmla="*/ 224 w 608"/>
                <a:gd name="T19" fmla="*/ 69 h 459"/>
                <a:gd name="T20" fmla="*/ 180 w 608"/>
                <a:gd name="T21" fmla="*/ 60 h 459"/>
                <a:gd name="T22" fmla="*/ 157 w 608"/>
                <a:gd name="T23" fmla="*/ 85 h 459"/>
                <a:gd name="T24" fmla="*/ 143 w 608"/>
                <a:gd name="T25" fmla="*/ 92 h 459"/>
                <a:gd name="T26" fmla="*/ 137 w 608"/>
                <a:gd name="T27" fmla="*/ 114 h 459"/>
                <a:gd name="T28" fmla="*/ 39 w 608"/>
                <a:gd name="T29" fmla="*/ 159 h 459"/>
                <a:gd name="T30" fmla="*/ 10 w 608"/>
                <a:gd name="T31" fmla="*/ 173 h 459"/>
                <a:gd name="T32" fmla="*/ 5 w 608"/>
                <a:gd name="T33" fmla="*/ 210 h 459"/>
                <a:gd name="T34" fmla="*/ 11 w 608"/>
                <a:gd name="T35" fmla="*/ 245 h 459"/>
                <a:gd name="T36" fmla="*/ 3 w 608"/>
                <a:gd name="T37" fmla="*/ 245 h 459"/>
                <a:gd name="T38" fmla="*/ 28 w 608"/>
                <a:gd name="T39" fmla="*/ 314 h 459"/>
                <a:gd name="T40" fmla="*/ 27 w 608"/>
                <a:gd name="T41" fmla="*/ 371 h 459"/>
                <a:gd name="T42" fmla="*/ 111 w 608"/>
                <a:gd name="T43" fmla="*/ 372 h 459"/>
                <a:gd name="T44" fmla="*/ 126 w 608"/>
                <a:gd name="T45" fmla="*/ 372 h 459"/>
                <a:gd name="T46" fmla="*/ 222 w 608"/>
                <a:gd name="T47" fmla="*/ 342 h 459"/>
                <a:gd name="T48" fmla="*/ 313 w 608"/>
                <a:gd name="T49" fmla="*/ 346 h 459"/>
                <a:gd name="T50" fmla="*/ 337 w 608"/>
                <a:gd name="T51" fmla="*/ 387 h 459"/>
                <a:gd name="T52" fmla="*/ 356 w 608"/>
                <a:gd name="T53" fmla="*/ 388 h 459"/>
                <a:gd name="T54" fmla="*/ 374 w 608"/>
                <a:gd name="T55" fmla="*/ 382 h 459"/>
                <a:gd name="T56" fmla="*/ 380 w 608"/>
                <a:gd name="T57" fmla="*/ 387 h 459"/>
                <a:gd name="T58" fmla="*/ 383 w 608"/>
                <a:gd name="T59" fmla="*/ 399 h 459"/>
                <a:gd name="T60" fmla="*/ 394 w 608"/>
                <a:gd name="T61" fmla="*/ 398 h 459"/>
                <a:gd name="T62" fmla="*/ 456 w 608"/>
                <a:gd name="T63" fmla="*/ 454 h 459"/>
                <a:gd name="T64" fmla="*/ 503 w 608"/>
                <a:gd name="T65" fmla="*/ 459 h 459"/>
                <a:gd name="T66" fmla="*/ 557 w 608"/>
                <a:gd name="T67" fmla="*/ 421 h 459"/>
                <a:gd name="T68" fmla="*/ 596 w 608"/>
                <a:gd name="T69" fmla="*/ 337 h 459"/>
                <a:gd name="T70" fmla="*/ 600 w 608"/>
                <a:gd name="T71" fmla="*/ 311 h 459"/>
                <a:gd name="T72" fmla="*/ 594 w 608"/>
                <a:gd name="T73" fmla="*/ 223 h 459"/>
                <a:gd name="T74" fmla="*/ 565 w 608"/>
                <a:gd name="T75" fmla="*/ 181 h 459"/>
                <a:gd name="T76" fmla="*/ 538 w 608"/>
                <a:gd name="T77" fmla="*/ 151 h 459"/>
                <a:gd name="T78" fmla="*/ 489 w 608"/>
                <a:gd name="T79" fmla="*/ 90 h 459"/>
                <a:gd name="T80" fmla="*/ 462 w 608"/>
                <a:gd name="T81" fmla="*/ 55 h 459"/>
                <a:gd name="T82" fmla="*/ 445 w 608"/>
                <a:gd name="T83" fmla="*/ 0 h 4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08" h="459">
                  <a:moveTo>
                    <a:pt x="445" y="0"/>
                  </a:moveTo>
                  <a:cubicBezTo>
                    <a:pt x="436" y="4"/>
                    <a:pt x="439" y="11"/>
                    <a:pt x="431" y="18"/>
                  </a:cubicBezTo>
                  <a:cubicBezTo>
                    <a:pt x="431" y="65"/>
                    <a:pt x="431" y="65"/>
                    <a:pt x="431" y="65"/>
                  </a:cubicBezTo>
                  <a:cubicBezTo>
                    <a:pt x="428" y="77"/>
                    <a:pt x="425" y="108"/>
                    <a:pt x="408" y="108"/>
                  </a:cubicBezTo>
                  <a:cubicBezTo>
                    <a:pt x="398" y="108"/>
                    <a:pt x="396" y="97"/>
                    <a:pt x="388" y="94"/>
                  </a:cubicBezTo>
                  <a:cubicBezTo>
                    <a:pt x="375" y="89"/>
                    <a:pt x="367" y="86"/>
                    <a:pt x="353" y="81"/>
                  </a:cubicBezTo>
                  <a:cubicBezTo>
                    <a:pt x="351" y="81"/>
                    <a:pt x="351" y="73"/>
                    <a:pt x="348" y="70"/>
                  </a:cubicBezTo>
                  <a:cubicBezTo>
                    <a:pt x="345" y="68"/>
                    <a:pt x="337" y="69"/>
                    <a:pt x="337" y="65"/>
                  </a:cubicBezTo>
                  <a:cubicBezTo>
                    <a:pt x="344" y="39"/>
                    <a:pt x="344" y="39"/>
                    <a:pt x="344" y="39"/>
                  </a:cubicBezTo>
                  <a:cubicBezTo>
                    <a:pt x="348" y="36"/>
                    <a:pt x="356" y="35"/>
                    <a:pt x="356" y="28"/>
                  </a:cubicBezTo>
                  <a:cubicBezTo>
                    <a:pt x="356" y="24"/>
                    <a:pt x="348" y="19"/>
                    <a:pt x="345" y="19"/>
                  </a:cubicBezTo>
                  <a:cubicBezTo>
                    <a:pt x="339" y="19"/>
                    <a:pt x="337" y="23"/>
                    <a:pt x="330" y="23"/>
                  </a:cubicBezTo>
                  <a:cubicBezTo>
                    <a:pt x="311" y="23"/>
                    <a:pt x="301" y="16"/>
                    <a:pt x="283" y="8"/>
                  </a:cubicBezTo>
                  <a:cubicBezTo>
                    <a:pt x="284" y="14"/>
                    <a:pt x="289" y="16"/>
                    <a:pt x="292" y="20"/>
                  </a:cubicBezTo>
                  <a:cubicBezTo>
                    <a:pt x="291" y="21"/>
                    <a:pt x="286" y="24"/>
                    <a:pt x="283" y="24"/>
                  </a:cubicBezTo>
                  <a:cubicBezTo>
                    <a:pt x="274" y="24"/>
                    <a:pt x="253" y="29"/>
                    <a:pt x="253" y="36"/>
                  </a:cubicBezTo>
                  <a:cubicBezTo>
                    <a:pt x="253" y="44"/>
                    <a:pt x="245" y="47"/>
                    <a:pt x="245" y="55"/>
                  </a:cubicBezTo>
                  <a:cubicBezTo>
                    <a:pt x="245" y="59"/>
                    <a:pt x="246" y="63"/>
                    <a:pt x="243" y="68"/>
                  </a:cubicBezTo>
                  <a:cubicBezTo>
                    <a:pt x="242" y="67"/>
                    <a:pt x="238" y="64"/>
                    <a:pt x="235" y="64"/>
                  </a:cubicBezTo>
                  <a:cubicBezTo>
                    <a:pt x="231" y="64"/>
                    <a:pt x="226" y="66"/>
                    <a:pt x="224" y="69"/>
                  </a:cubicBezTo>
                  <a:cubicBezTo>
                    <a:pt x="223" y="60"/>
                    <a:pt x="217" y="49"/>
                    <a:pt x="208" y="49"/>
                  </a:cubicBezTo>
                  <a:cubicBezTo>
                    <a:pt x="197" y="49"/>
                    <a:pt x="194" y="60"/>
                    <a:pt x="180" y="60"/>
                  </a:cubicBezTo>
                  <a:cubicBezTo>
                    <a:pt x="179" y="72"/>
                    <a:pt x="168" y="74"/>
                    <a:pt x="168" y="89"/>
                  </a:cubicBezTo>
                  <a:cubicBezTo>
                    <a:pt x="164" y="89"/>
                    <a:pt x="161" y="87"/>
                    <a:pt x="157" y="85"/>
                  </a:cubicBezTo>
                  <a:cubicBezTo>
                    <a:pt x="154" y="91"/>
                    <a:pt x="157" y="98"/>
                    <a:pt x="151" y="102"/>
                  </a:cubicBezTo>
                  <a:cubicBezTo>
                    <a:pt x="149" y="98"/>
                    <a:pt x="146" y="96"/>
                    <a:pt x="143" y="92"/>
                  </a:cubicBezTo>
                  <a:cubicBezTo>
                    <a:pt x="138" y="94"/>
                    <a:pt x="137" y="100"/>
                    <a:pt x="137" y="105"/>
                  </a:cubicBezTo>
                  <a:cubicBezTo>
                    <a:pt x="137" y="108"/>
                    <a:pt x="137" y="111"/>
                    <a:pt x="137" y="114"/>
                  </a:cubicBezTo>
                  <a:cubicBezTo>
                    <a:pt x="137" y="132"/>
                    <a:pt x="93" y="147"/>
                    <a:pt x="74" y="150"/>
                  </a:cubicBezTo>
                  <a:cubicBezTo>
                    <a:pt x="64" y="151"/>
                    <a:pt x="45" y="152"/>
                    <a:pt x="39" y="159"/>
                  </a:cubicBezTo>
                  <a:cubicBezTo>
                    <a:pt x="33" y="164"/>
                    <a:pt x="21" y="178"/>
                    <a:pt x="11" y="179"/>
                  </a:cubicBezTo>
                  <a:cubicBezTo>
                    <a:pt x="11" y="177"/>
                    <a:pt x="11" y="175"/>
                    <a:pt x="10" y="173"/>
                  </a:cubicBezTo>
                  <a:cubicBezTo>
                    <a:pt x="8" y="174"/>
                    <a:pt x="5" y="176"/>
                    <a:pt x="5" y="180"/>
                  </a:cubicBezTo>
                  <a:cubicBezTo>
                    <a:pt x="5" y="194"/>
                    <a:pt x="5" y="195"/>
                    <a:pt x="5" y="210"/>
                  </a:cubicBezTo>
                  <a:cubicBezTo>
                    <a:pt x="5" y="224"/>
                    <a:pt x="11" y="230"/>
                    <a:pt x="11" y="238"/>
                  </a:cubicBezTo>
                  <a:cubicBezTo>
                    <a:pt x="11" y="240"/>
                    <a:pt x="12" y="243"/>
                    <a:pt x="11" y="245"/>
                  </a:cubicBezTo>
                  <a:cubicBezTo>
                    <a:pt x="9" y="243"/>
                    <a:pt x="7" y="240"/>
                    <a:pt x="6" y="238"/>
                  </a:cubicBezTo>
                  <a:cubicBezTo>
                    <a:pt x="5" y="240"/>
                    <a:pt x="4" y="243"/>
                    <a:pt x="3" y="245"/>
                  </a:cubicBezTo>
                  <a:cubicBezTo>
                    <a:pt x="0" y="253"/>
                    <a:pt x="11" y="255"/>
                    <a:pt x="14" y="263"/>
                  </a:cubicBezTo>
                  <a:cubicBezTo>
                    <a:pt x="20" y="284"/>
                    <a:pt x="22" y="291"/>
                    <a:pt x="28" y="314"/>
                  </a:cubicBezTo>
                  <a:cubicBezTo>
                    <a:pt x="31" y="324"/>
                    <a:pt x="39" y="332"/>
                    <a:pt x="39" y="348"/>
                  </a:cubicBezTo>
                  <a:cubicBezTo>
                    <a:pt x="39" y="360"/>
                    <a:pt x="27" y="364"/>
                    <a:pt x="27" y="371"/>
                  </a:cubicBezTo>
                  <a:cubicBezTo>
                    <a:pt x="27" y="379"/>
                    <a:pt x="52" y="390"/>
                    <a:pt x="61" y="390"/>
                  </a:cubicBezTo>
                  <a:cubicBezTo>
                    <a:pt x="85" y="390"/>
                    <a:pt x="93" y="372"/>
                    <a:pt x="111" y="372"/>
                  </a:cubicBezTo>
                  <a:cubicBezTo>
                    <a:pt x="115" y="372"/>
                    <a:pt x="117" y="371"/>
                    <a:pt x="120" y="371"/>
                  </a:cubicBezTo>
                  <a:cubicBezTo>
                    <a:pt x="121" y="371"/>
                    <a:pt x="123" y="371"/>
                    <a:pt x="126" y="372"/>
                  </a:cubicBezTo>
                  <a:cubicBezTo>
                    <a:pt x="138" y="372"/>
                    <a:pt x="147" y="370"/>
                    <a:pt x="158" y="369"/>
                  </a:cubicBezTo>
                  <a:cubicBezTo>
                    <a:pt x="162" y="342"/>
                    <a:pt x="195" y="351"/>
                    <a:pt x="222" y="342"/>
                  </a:cubicBezTo>
                  <a:cubicBezTo>
                    <a:pt x="234" y="339"/>
                    <a:pt x="237" y="330"/>
                    <a:pt x="256" y="330"/>
                  </a:cubicBezTo>
                  <a:cubicBezTo>
                    <a:pt x="274" y="330"/>
                    <a:pt x="305" y="336"/>
                    <a:pt x="313" y="346"/>
                  </a:cubicBezTo>
                  <a:cubicBezTo>
                    <a:pt x="318" y="352"/>
                    <a:pt x="329" y="378"/>
                    <a:pt x="333" y="378"/>
                  </a:cubicBezTo>
                  <a:cubicBezTo>
                    <a:pt x="333" y="378"/>
                    <a:pt x="331" y="387"/>
                    <a:pt x="337" y="387"/>
                  </a:cubicBezTo>
                  <a:cubicBezTo>
                    <a:pt x="348" y="387"/>
                    <a:pt x="361" y="360"/>
                    <a:pt x="371" y="350"/>
                  </a:cubicBezTo>
                  <a:cubicBezTo>
                    <a:pt x="371" y="358"/>
                    <a:pt x="369" y="386"/>
                    <a:pt x="356" y="388"/>
                  </a:cubicBezTo>
                  <a:cubicBezTo>
                    <a:pt x="356" y="391"/>
                    <a:pt x="358" y="394"/>
                    <a:pt x="361" y="394"/>
                  </a:cubicBezTo>
                  <a:cubicBezTo>
                    <a:pt x="369" y="394"/>
                    <a:pt x="369" y="384"/>
                    <a:pt x="374" y="382"/>
                  </a:cubicBezTo>
                  <a:cubicBezTo>
                    <a:pt x="374" y="380"/>
                    <a:pt x="375" y="378"/>
                    <a:pt x="375" y="377"/>
                  </a:cubicBezTo>
                  <a:cubicBezTo>
                    <a:pt x="377" y="379"/>
                    <a:pt x="380" y="381"/>
                    <a:pt x="380" y="387"/>
                  </a:cubicBezTo>
                  <a:cubicBezTo>
                    <a:pt x="380" y="393"/>
                    <a:pt x="378" y="396"/>
                    <a:pt x="377" y="399"/>
                  </a:cubicBezTo>
                  <a:cubicBezTo>
                    <a:pt x="383" y="399"/>
                    <a:pt x="383" y="399"/>
                    <a:pt x="383" y="399"/>
                  </a:cubicBezTo>
                  <a:cubicBezTo>
                    <a:pt x="387" y="398"/>
                    <a:pt x="390" y="397"/>
                    <a:pt x="394" y="395"/>
                  </a:cubicBezTo>
                  <a:cubicBezTo>
                    <a:pt x="394" y="396"/>
                    <a:pt x="394" y="398"/>
                    <a:pt x="394" y="398"/>
                  </a:cubicBezTo>
                  <a:cubicBezTo>
                    <a:pt x="395" y="405"/>
                    <a:pt x="402" y="411"/>
                    <a:pt x="402" y="419"/>
                  </a:cubicBezTo>
                  <a:cubicBezTo>
                    <a:pt x="402" y="441"/>
                    <a:pt x="435" y="454"/>
                    <a:pt x="456" y="454"/>
                  </a:cubicBezTo>
                  <a:cubicBezTo>
                    <a:pt x="469" y="454"/>
                    <a:pt x="465" y="444"/>
                    <a:pt x="477" y="443"/>
                  </a:cubicBezTo>
                  <a:cubicBezTo>
                    <a:pt x="478" y="446"/>
                    <a:pt x="499" y="458"/>
                    <a:pt x="503" y="459"/>
                  </a:cubicBezTo>
                  <a:cubicBezTo>
                    <a:pt x="508" y="433"/>
                    <a:pt x="551" y="444"/>
                    <a:pt x="557" y="420"/>
                  </a:cubicBezTo>
                  <a:cubicBezTo>
                    <a:pt x="557" y="421"/>
                    <a:pt x="557" y="421"/>
                    <a:pt x="557" y="421"/>
                  </a:cubicBezTo>
                  <a:cubicBezTo>
                    <a:pt x="557" y="403"/>
                    <a:pt x="568" y="386"/>
                    <a:pt x="572" y="374"/>
                  </a:cubicBezTo>
                  <a:cubicBezTo>
                    <a:pt x="577" y="357"/>
                    <a:pt x="587" y="351"/>
                    <a:pt x="596" y="337"/>
                  </a:cubicBezTo>
                  <a:cubicBezTo>
                    <a:pt x="599" y="332"/>
                    <a:pt x="597" y="330"/>
                    <a:pt x="600" y="326"/>
                  </a:cubicBezTo>
                  <a:cubicBezTo>
                    <a:pt x="600" y="311"/>
                    <a:pt x="600" y="311"/>
                    <a:pt x="600" y="311"/>
                  </a:cubicBezTo>
                  <a:cubicBezTo>
                    <a:pt x="605" y="306"/>
                    <a:pt x="608" y="290"/>
                    <a:pt x="608" y="279"/>
                  </a:cubicBezTo>
                  <a:cubicBezTo>
                    <a:pt x="608" y="263"/>
                    <a:pt x="603" y="234"/>
                    <a:pt x="594" y="223"/>
                  </a:cubicBezTo>
                  <a:cubicBezTo>
                    <a:pt x="595" y="221"/>
                    <a:pt x="595" y="221"/>
                    <a:pt x="595" y="221"/>
                  </a:cubicBezTo>
                  <a:cubicBezTo>
                    <a:pt x="585" y="211"/>
                    <a:pt x="565" y="202"/>
                    <a:pt x="565" y="181"/>
                  </a:cubicBezTo>
                  <a:cubicBezTo>
                    <a:pt x="558" y="181"/>
                    <a:pt x="549" y="181"/>
                    <a:pt x="547" y="174"/>
                  </a:cubicBezTo>
                  <a:cubicBezTo>
                    <a:pt x="545" y="167"/>
                    <a:pt x="544" y="157"/>
                    <a:pt x="538" y="151"/>
                  </a:cubicBezTo>
                  <a:cubicBezTo>
                    <a:pt x="529" y="142"/>
                    <a:pt x="506" y="137"/>
                    <a:pt x="502" y="124"/>
                  </a:cubicBezTo>
                  <a:cubicBezTo>
                    <a:pt x="498" y="111"/>
                    <a:pt x="493" y="104"/>
                    <a:pt x="489" y="90"/>
                  </a:cubicBezTo>
                  <a:cubicBezTo>
                    <a:pt x="486" y="82"/>
                    <a:pt x="486" y="65"/>
                    <a:pt x="480" y="60"/>
                  </a:cubicBezTo>
                  <a:cubicBezTo>
                    <a:pt x="478" y="59"/>
                    <a:pt x="468" y="56"/>
                    <a:pt x="462" y="55"/>
                  </a:cubicBezTo>
                  <a:cubicBezTo>
                    <a:pt x="456" y="50"/>
                    <a:pt x="459" y="41"/>
                    <a:pt x="457" y="34"/>
                  </a:cubicBezTo>
                  <a:cubicBezTo>
                    <a:pt x="454" y="23"/>
                    <a:pt x="447" y="14"/>
                    <a:pt x="44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61"/>
            <p:cNvSpPr>
              <a:spLocks/>
            </p:cNvSpPr>
            <p:nvPr/>
          </p:nvSpPr>
          <p:spPr bwMode="auto">
            <a:xfrm>
              <a:off x="9351" y="4607"/>
              <a:ext cx="269" cy="267"/>
            </a:xfrm>
            <a:custGeom>
              <a:avLst/>
              <a:gdLst>
                <a:gd name="T0" fmla="*/ 92 w 114"/>
                <a:gd name="T1" fmla="*/ 0 h 113"/>
                <a:gd name="T2" fmla="*/ 80 w 114"/>
                <a:gd name="T3" fmla="*/ 17 h 113"/>
                <a:gd name="T4" fmla="*/ 79 w 114"/>
                <a:gd name="T5" fmla="*/ 21 h 113"/>
                <a:gd name="T6" fmla="*/ 69 w 114"/>
                <a:gd name="T7" fmla="*/ 26 h 113"/>
                <a:gd name="T8" fmla="*/ 69 w 114"/>
                <a:gd name="T9" fmla="*/ 32 h 113"/>
                <a:gd name="T10" fmla="*/ 59 w 114"/>
                <a:gd name="T11" fmla="*/ 44 h 113"/>
                <a:gd name="T12" fmla="*/ 29 w 114"/>
                <a:gd name="T13" fmla="*/ 62 h 113"/>
                <a:gd name="T14" fmla="*/ 21 w 114"/>
                <a:gd name="T15" fmla="*/ 69 h 113"/>
                <a:gd name="T16" fmla="*/ 0 w 114"/>
                <a:gd name="T17" fmla="*/ 98 h 113"/>
                <a:gd name="T18" fmla="*/ 2 w 114"/>
                <a:gd name="T19" fmla="*/ 100 h 113"/>
                <a:gd name="T20" fmla="*/ 26 w 114"/>
                <a:gd name="T21" fmla="*/ 110 h 113"/>
                <a:gd name="T22" fmla="*/ 38 w 114"/>
                <a:gd name="T23" fmla="*/ 113 h 113"/>
                <a:gd name="T24" fmla="*/ 58 w 114"/>
                <a:gd name="T25" fmla="*/ 100 h 113"/>
                <a:gd name="T26" fmla="*/ 74 w 114"/>
                <a:gd name="T27" fmla="*/ 63 h 113"/>
                <a:gd name="T28" fmla="*/ 94 w 114"/>
                <a:gd name="T29" fmla="*/ 61 h 113"/>
                <a:gd name="T30" fmla="*/ 94 w 114"/>
                <a:gd name="T31" fmla="*/ 44 h 113"/>
                <a:gd name="T32" fmla="*/ 114 w 114"/>
                <a:gd name="T33" fmla="*/ 18 h 113"/>
                <a:gd name="T34" fmla="*/ 111 w 114"/>
                <a:gd name="T35" fmla="*/ 10 h 113"/>
                <a:gd name="T36" fmla="*/ 107 w 114"/>
                <a:gd name="T37" fmla="*/ 8 h 113"/>
                <a:gd name="T38" fmla="*/ 98 w 114"/>
                <a:gd name="T39" fmla="*/ 13 h 113"/>
                <a:gd name="T40" fmla="*/ 96 w 114"/>
                <a:gd name="T41" fmla="*/ 5 h 113"/>
                <a:gd name="T42" fmla="*/ 92 w 114"/>
                <a:gd name="T43" fmla="*/ 0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14" h="113">
                  <a:moveTo>
                    <a:pt x="92" y="0"/>
                  </a:moveTo>
                  <a:cubicBezTo>
                    <a:pt x="87" y="2"/>
                    <a:pt x="80" y="9"/>
                    <a:pt x="80" y="17"/>
                  </a:cubicBezTo>
                  <a:cubicBezTo>
                    <a:pt x="80" y="18"/>
                    <a:pt x="79" y="20"/>
                    <a:pt x="79" y="21"/>
                  </a:cubicBezTo>
                  <a:cubicBezTo>
                    <a:pt x="75" y="21"/>
                    <a:pt x="72" y="22"/>
                    <a:pt x="69" y="26"/>
                  </a:cubicBezTo>
                  <a:cubicBezTo>
                    <a:pt x="69" y="28"/>
                    <a:pt x="69" y="32"/>
                    <a:pt x="69" y="32"/>
                  </a:cubicBezTo>
                  <a:cubicBezTo>
                    <a:pt x="69" y="32"/>
                    <a:pt x="62" y="43"/>
                    <a:pt x="59" y="44"/>
                  </a:cubicBezTo>
                  <a:cubicBezTo>
                    <a:pt x="50" y="49"/>
                    <a:pt x="42" y="62"/>
                    <a:pt x="29" y="62"/>
                  </a:cubicBezTo>
                  <a:cubicBezTo>
                    <a:pt x="26" y="62"/>
                    <a:pt x="23" y="65"/>
                    <a:pt x="21" y="69"/>
                  </a:cubicBezTo>
                  <a:cubicBezTo>
                    <a:pt x="16" y="77"/>
                    <a:pt x="0" y="84"/>
                    <a:pt x="0" y="98"/>
                  </a:cubicBezTo>
                  <a:cubicBezTo>
                    <a:pt x="0" y="99"/>
                    <a:pt x="1" y="100"/>
                    <a:pt x="2" y="100"/>
                  </a:cubicBezTo>
                  <a:cubicBezTo>
                    <a:pt x="2" y="102"/>
                    <a:pt x="23" y="110"/>
                    <a:pt x="26" y="110"/>
                  </a:cubicBezTo>
                  <a:cubicBezTo>
                    <a:pt x="29" y="110"/>
                    <a:pt x="36" y="113"/>
                    <a:pt x="38" y="113"/>
                  </a:cubicBezTo>
                  <a:cubicBezTo>
                    <a:pt x="44" y="113"/>
                    <a:pt x="53" y="105"/>
                    <a:pt x="58" y="100"/>
                  </a:cubicBezTo>
                  <a:cubicBezTo>
                    <a:pt x="58" y="100"/>
                    <a:pt x="73" y="70"/>
                    <a:pt x="74" y="63"/>
                  </a:cubicBezTo>
                  <a:cubicBezTo>
                    <a:pt x="78" y="63"/>
                    <a:pt x="91" y="61"/>
                    <a:pt x="94" y="61"/>
                  </a:cubicBezTo>
                  <a:cubicBezTo>
                    <a:pt x="95" y="54"/>
                    <a:pt x="92" y="52"/>
                    <a:pt x="94" y="44"/>
                  </a:cubicBezTo>
                  <a:cubicBezTo>
                    <a:pt x="102" y="44"/>
                    <a:pt x="113" y="25"/>
                    <a:pt x="114" y="18"/>
                  </a:cubicBezTo>
                  <a:cubicBezTo>
                    <a:pt x="112" y="17"/>
                    <a:pt x="111" y="14"/>
                    <a:pt x="111" y="10"/>
                  </a:cubicBezTo>
                  <a:cubicBezTo>
                    <a:pt x="110" y="10"/>
                    <a:pt x="108" y="9"/>
                    <a:pt x="107" y="8"/>
                  </a:cubicBezTo>
                  <a:cubicBezTo>
                    <a:pt x="105" y="9"/>
                    <a:pt x="102" y="13"/>
                    <a:pt x="98" y="13"/>
                  </a:cubicBezTo>
                  <a:cubicBezTo>
                    <a:pt x="95" y="13"/>
                    <a:pt x="96" y="9"/>
                    <a:pt x="96" y="5"/>
                  </a:cubicBezTo>
                  <a:cubicBezTo>
                    <a:pt x="94" y="5"/>
                    <a:pt x="92" y="4"/>
                    <a:pt x="9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62"/>
            <p:cNvSpPr>
              <a:spLocks/>
            </p:cNvSpPr>
            <p:nvPr/>
          </p:nvSpPr>
          <p:spPr bwMode="auto">
            <a:xfrm>
              <a:off x="9571" y="4349"/>
              <a:ext cx="203" cy="296"/>
            </a:xfrm>
            <a:custGeom>
              <a:avLst/>
              <a:gdLst>
                <a:gd name="T0" fmla="*/ 0 w 86"/>
                <a:gd name="T1" fmla="*/ 0 h 125"/>
                <a:gd name="T2" fmla="*/ 23 w 86"/>
                <a:gd name="T3" fmla="*/ 32 h 125"/>
                <a:gd name="T4" fmla="*/ 21 w 86"/>
                <a:gd name="T5" fmla="*/ 38 h 125"/>
                <a:gd name="T6" fmla="*/ 27 w 86"/>
                <a:gd name="T7" fmla="*/ 48 h 125"/>
                <a:gd name="T8" fmla="*/ 27 w 86"/>
                <a:gd name="T9" fmla="*/ 47 h 125"/>
                <a:gd name="T10" fmla="*/ 29 w 86"/>
                <a:gd name="T11" fmla="*/ 58 h 125"/>
                <a:gd name="T12" fmla="*/ 23 w 86"/>
                <a:gd name="T13" fmla="*/ 78 h 125"/>
                <a:gd name="T14" fmla="*/ 16 w 86"/>
                <a:gd name="T15" fmla="*/ 87 h 125"/>
                <a:gd name="T16" fmla="*/ 35 w 86"/>
                <a:gd name="T17" fmla="*/ 103 h 125"/>
                <a:gd name="T18" fmla="*/ 29 w 86"/>
                <a:gd name="T19" fmla="*/ 118 h 125"/>
                <a:gd name="T20" fmla="*/ 37 w 86"/>
                <a:gd name="T21" fmla="*/ 125 h 125"/>
                <a:gd name="T22" fmla="*/ 56 w 86"/>
                <a:gd name="T23" fmla="*/ 106 h 125"/>
                <a:gd name="T24" fmla="*/ 64 w 86"/>
                <a:gd name="T25" fmla="*/ 96 h 125"/>
                <a:gd name="T26" fmla="*/ 61 w 86"/>
                <a:gd name="T27" fmla="*/ 91 h 125"/>
                <a:gd name="T28" fmla="*/ 72 w 86"/>
                <a:gd name="T29" fmla="*/ 84 h 125"/>
                <a:gd name="T30" fmla="*/ 74 w 86"/>
                <a:gd name="T31" fmla="*/ 82 h 125"/>
                <a:gd name="T32" fmla="*/ 76 w 86"/>
                <a:gd name="T33" fmla="*/ 85 h 125"/>
                <a:gd name="T34" fmla="*/ 86 w 86"/>
                <a:gd name="T35" fmla="*/ 58 h 125"/>
                <a:gd name="T36" fmla="*/ 82 w 86"/>
                <a:gd name="T37" fmla="*/ 55 h 125"/>
                <a:gd name="T38" fmla="*/ 64 w 86"/>
                <a:gd name="T39" fmla="*/ 60 h 125"/>
                <a:gd name="T40" fmla="*/ 45 w 86"/>
                <a:gd name="T41" fmla="*/ 39 h 125"/>
                <a:gd name="T42" fmla="*/ 41 w 86"/>
                <a:gd name="T43" fmla="*/ 39 h 125"/>
                <a:gd name="T44" fmla="*/ 37 w 86"/>
                <a:gd name="T45" fmla="*/ 44 h 125"/>
                <a:gd name="T46" fmla="*/ 33 w 86"/>
                <a:gd name="T47" fmla="*/ 44 h 125"/>
                <a:gd name="T48" fmla="*/ 25 w 86"/>
                <a:gd name="T49" fmla="*/ 27 h 125"/>
                <a:gd name="T50" fmla="*/ 27 w 86"/>
                <a:gd name="T51" fmla="*/ 23 h 125"/>
                <a:gd name="T52" fmla="*/ 20 w 86"/>
                <a:gd name="T53" fmla="*/ 15 h 125"/>
                <a:gd name="T54" fmla="*/ 0 w 86"/>
                <a:gd name="T55"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86" h="125">
                  <a:moveTo>
                    <a:pt x="0" y="0"/>
                  </a:moveTo>
                  <a:cubicBezTo>
                    <a:pt x="3" y="13"/>
                    <a:pt x="11" y="30"/>
                    <a:pt x="23" y="32"/>
                  </a:cubicBezTo>
                  <a:cubicBezTo>
                    <a:pt x="22" y="34"/>
                    <a:pt x="21" y="36"/>
                    <a:pt x="21" y="38"/>
                  </a:cubicBezTo>
                  <a:cubicBezTo>
                    <a:pt x="21" y="42"/>
                    <a:pt x="26" y="44"/>
                    <a:pt x="27" y="48"/>
                  </a:cubicBezTo>
                  <a:cubicBezTo>
                    <a:pt x="27" y="47"/>
                    <a:pt x="27" y="47"/>
                    <a:pt x="27" y="47"/>
                  </a:cubicBezTo>
                  <a:cubicBezTo>
                    <a:pt x="28" y="50"/>
                    <a:pt x="29" y="55"/>
                    <a:pt x="29" y="58"/>
                  </a:cubicBezTo>
                  <a:cubicBezTo>
                    <a:pt x="29" y="66"/>
                    <a:pt x="28" y="73"/>
                    <a:pt x="23" y="78"/>
                  </a:cubicBezTo>
                  <a:cubicBezTo>
                    <a:pt x="20" y="81"/>
                    <a:pt x="16" y="82"/>
                    <a:pt x="16" y="87"/>
                  </a:cubicBezTo>
                  <a:cubicBezTo>
                    <a:pt x="16" y="96"/>
                    <a:pt x="35" y="92"/>
                    <a:pt x="35" y="103"/>
                  </a:cubicBezTo>
                  <a:cubicBezTo>
                    <a:pt x="35" y="109"/>
                    <a:pt x="29" y="112"/>
                    <a:pt x="29" y="118"/>
                  </a:cubicBezTo>
                  <a:cubicBezTo>
                    <a:pt x="29" y="122"/>
                    <a:pt x="32" y="125"/>
                    <a:pt x="37" y="125"/>
                  </a:cubicBezTo>
                  <a:cubicBezTo>
                    <a:pt x="48" y="125"/>
                    <a:pt x="51" y="114"/>
                    <a:pt x="56" y="106"/>
                  </a:cubicBezTo>
                  <a:cubicBezTo>
                    <a:pt x="57" y="105"/>
                    <a:pt x="64" y="99"/>
                    <a:pt x="64" y="96"/>
                  </a:cubicBezTo>
                  <a:cubicBezTo>
                    <a:pt x="64" y="94"/>
                    <a:pt x="61" y="92"/>
                    <a:pt x="61" y="91"/>
                  </a:cubicBezTo>
                  <a:cubicBezTo>
                    <a:pt x="61" y="86"/>
                    <a:pt x="67" y="85"/>
                    <a:pt x="72" y="84"/>
                  </a:cubicBezTo>
                  <a:cubicBezTo>
                    <a:pt x="73" y="84"/>
                    <a:pt x="73" y="82"/>
                    <a:pt x="74" y="82"/>
                  </a:cubicBezTo>
                  <a:cubicBezTo>
                    <a:pt x="76" y="85"/>
                    <a:pt x="76" y="85"/>
                    <a:pt x="76" y="85"/>
                  </a:cubicBezTo>
                  <a:cubicBezTo>
                    <a:pt x="81" y="77"/>
                    <a:pt x="79" y="66"/>
                    <a:pt x="86" y="58"/>
                  </a:cubicBezTo>
                  <a:cubicBezTo>
                    <a:pt x="85" y="57"/>
                    <a:pt x="84" y="55"/>
                    <a:pt x="82" y="55"/>
                  </a:cubicBezTo>
                  <a:cubicBezTo>
                    <a:pt x="74" y="55"/>
                    <a:pt x="74" y="60"/>
                    <a:pt x="64" y="60"/>
                  </a:cubicBezTo>
                  <a:cubicBezTo>
                    <a:pt x="51" y="60"/>
                    <a:pt x="45" y="53"/>
                    <a:pt x="45" y="39"/>
                  </a:cubicBezTo>
                  <a:cubicBezTo>
                    <a:pt x="44" y="39"/>
                    <a:pt x="42" y="39"/>
                    <a:pt x="41" y="39"/>
                  </a:cubicBezTo>
                  <a:cubicBezTo>
                    <a:pt x="39" y="39"/>
                    <a:pt x="37" y="41"/>
                    <a:pt x="37" y="44"/>
                  </a:cubicBezTo>
                  <a:cubicBezTo>
                    <a:pt x="33" y="44"/>
                    <a:pt x="33" y="44"/>
                    <a:pt x="33" y="44"/>
                  </a:cubicBezTo>
                  <a:cubicBezTo>
                    <a:pt x="31" y="41"/>
                    <a:pt x="25" y="30"/>
                    <a:pt x="25" y="27"/>
                  </a:cubicBezTo>
                  <a:cubicBezTo>
                    <a:pt x="25" y="26"/>
                    <a:pt x="26" y="25"/>
                    <a:pt x="27" y="23"/>
                  </a:cubicBezTo>
                  <a:cubicBezTo>
                    <a:pt x="23" y="22"/>
                    <a:pt x="23" y="18"/>
                    <a:pt x="20" y="15"/>
                  </a:cubicBezTo>
                  <a:cubicBezTo>
                    <a:pt x="15" y="10"/>
                    <a:pt x="6" y="9"/>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63"/>
            <p:cNvSpPr>
              <a:spLocks/>
            </p:cNvSpPr>
            <p:nvPr/>
          </p:nvSpPr>
          <p:spPr bwMode="auto">
            <a:xfrm>
              <a:off x="9724" y="3694"/>
              <a:ext cx="45" cy="31"/>
            </a:xfrm>
            <a:custGeom>
              <a:avLst/>
              <a:gdLst>
                <a:gd name="T0" fmla="*/ 12 w 19"/>
                <a:gd name="T1" fmla="*/ 0 h 13"/>
                <a:gd name="T2" fmla="*/ 0 w 19"/>
                <a:gd name="T3" fmla="*/ 10 h 13"/>
                <a:gd name="T4" fmla="*/ 11 w 19"/>
                <a:gd name="T5" fmla="*/ 13 h 13"/>
                <a:gd name="T6" fmla="*/ 15 w 19"/>
                <a:gd name="T7" fmla="*/ 13 h 13"/>
                <a:gd name="T8" fmla="*/ 19 w 19"/>
                <a:gd name="T9" fmla="*/ 11 h 13"/>
                <a:gd name="T10" fmla="*/ 19 w 19"/>
                <a:gd name="T11" fmla="*/ 5 h 13"/>
                <a:gd name="T12" fmla="*/ 12 w 19"/>
                <a:gd name="T13" fmla="*/ 0 h 13"/>
              </a:gdLst>
              <a:ahLst/>
              <a:cxnLst>
                <a:cxn ang="0">
                  <a:pos x="T0" y="T1"/>
                </a:cxn>
                <a:cxn ang="0">
                  <a:pos x="T2" y="T3"/>
                </a:cxn>
                <a:cxn ang="0">
                  <a:pos x="T4" y="T5"/>
                </a:cxn>
                <a:cxn ang="0">
                  <a:pos x="T6" y="T7"/>
                </a:cxn>
                <a:cxn ang="0">
                  <a:pos x="T8" y="T9"/>
                </a:cxn>
                <a:cxn ang="0">
                  <a:pos x="T10" y="T11"/>
                </a:cxn>
                <a:cxn ang="0">
                  <a:pos x="T12" y="T13"/>
                </a:cxn>
              </a:cxnLst>
              <a:rect l="0" t="0" r="r" b="b"/>
              <a:pathLst>
                <a:path w="19" h="13">
                  <a:moveTo>
                    <a:pt x="12" y="0"/>
                  </a:moveTo>
                  <a:cubicBezTo>
                    <a:pt x="8" y="2"/>
                    <a:pt x="0" y="3"/>
                    <a:pt x="0" y="10"/>
                  </a:cubicBezTo>
                  <a:cubicBezTo>
                    <a:pt x="0" y="12"/>
                    <a:pt x="7" y="13"/>
                    <a:pt x="11" y="13"/>
                  </a:cubicBezTo>
                  <a:cubicBezTo>
                    <a:pt x="13" y="13"/>
                    <a:pt x="14" y="13"/>
                    <a:pt x="15" y="13"/>
                  </a:cubicBezTo>
                  <a:cubicBezTo>
                    <a:pt x="16" y="13"/>
                    <a:pt x="17" y="13"/>
                    <a:pt x="19" y="11"/>
                  </a:cubicBezTo>
                  <a:cubicBezTo>
                    <a:pt x="19" y="5"/>
                    <a:pt x="19" y="5"/>
                    <a:pt x="19" y="5"/>
                  </a:cubicBezTo>
                  <a:cubicBezTo>
                    <a:pt x="16" y="4"/>
                    <a:pt x="14" y="3"/>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64"/>
            <p:cNvSpPr>
              <a:spLocks/>
            </p:cNvSpPr>
            <p:nvPr/>
          </p:nvSpPr>
          <p:spPr bwMode="auto">
            <a:xfrm>
              <a:off x="9774" y="3658"/>
              <a:ext cx="40" cy="26"/>
            </a:xfrm>
            <a:custGeom>
              <a:avLst/>
              <a:gdLst>
                <a:gd name="T0" fmla="*/ 17 w 17"/>
                <a:gd name="T1" fmla="*/ 0 h 11"/>
                <a:gd name="T2" fmla="*/ 0 w 17"/>
                <a:gd name="T3" fmla="*/ 7 h 11"/>
                <a:gd name="T4" fmla="*/ 3 w 17"/>
                <a:gd name="T5" fmla="*/ 11 h 11"/>
                <a:gd name="T6" fmla="*/ 17 w 17"/>
                <a:gd name="T7" fmla="*/ 4 h 11"/>
                <a:gd name="T8" fmla="*/ 17 w 17"/>
                <a:gd name="T9" fmla="*/ 0 h 11"/>
              </a:gdLst>
              <a:ahLst/>
              <a:cxnLst>
                <a:cxn ang="0">
                  <a:pos x="T0" y="T1"/>
                </a:cxn>
                <a:cxn ang="0">
                  <a:pos x="T2" y="T3"/>
                </a:cxn>
                <a:cxn ang="0">
                  <a:pos x="T4" y="T5"/>
                </a:cxn>
                <a:cxn ang="0">
                  <a:pos x="T6" y="T7"/>
                </a:cxn>
                <a:cxn ang="0">
                  <a:pos x="T8" y="T9"/>
                </a:cxn>
              </a:cxnLst>
              <a:rect l="0" t="0" r="r" b="b"/>
              <a:pathLst>
                <a:path w="17" h="11">
                  <a:moveTo>
                    <a:pt x="17" y="0"/>
                  </a:moveTo>
                  <a:cubicBezTo>
                    <a:pt x="13" y="0"/>
                    <a:pt x="0" y="0"/>
                    <a:pt x="0" y="7"/>
                  </a:cubicBezTo>
                  <a:cubicBezTo>
                    <a:pt x="0" y="8"/>
                    <a:pt x="2" y="11"/>
                    <a:pt x="3" y="11"/>
                  </a:cubicBezTo>
                  <a:cubicBezTo>
                    <a:pt x="9" y="11"/>
                    <a:pt x="10" y="6"/>
                    <a:pt x="17" y="4"/>
                  </a:cubicBezTo>
                  <a:cubicBezTo>
                    <a:pt x="17" y="3"/>
                    <a:pt x="17" y="1"/>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65"/>
            <p:cNvSpPr>
              <a:spLocks/>
            </p:cNvSpPr>
            <p:nvPr/>
          </p:nvSpPr>
          <p:spPr bwMode="auto">
            <a:xfrm>
              <a:off x="7774" y="2719"/>
              <a:ext cx="163" cy="152"/>
            </a:xfrm>
            <a:custGeom>
              <a:avLst/>
              <a:gdLst>
                <a:gd name="T0" fmla="*/ 50 w 69"/>
                <a:gd name="T1" fmla="*/ 0 h 64"/>
                <a:gd name="T2" fmla="*/ 48 w 69"/>
                <a:gd name="T3" fmla="*/ 11 h 64"/>
                <a:gd name="T4" fmla="*/ 38 w 69"/>
                <a:gd name="T5" fmla="*/ 18 h 64"/>
                <a:gd name="T6" fmla="*/ 33 w 69"/>
                <a:gd name="T7" fmla="*/ 24 h 64"/>
                <a:gd name="T8" fmla="*/ 30 w 69"/>
                <a:gd name="T9" fmla="*/ 24 h 64"/>
                <a:gd name="T10" fmla="*/ 22 w 69"/>
                <a:gd name="T11" fmla="*/ 16 h 64"/>
                <a:gd name="T12" fmla="*/ 22 w 69"/>
                <a:gd name="T13" fmla="*/ 16 h 64"/>
                <a:gd name="T14" fmla="*/ 14 w 69"/>
                <a:gd name="T15" fmla="*/ 21 h 64"/>
                <a:gd name="T16" fmla="*/ 6 w 69"/>
                <a:gd name="T17" fmla="*/ 26 h 64"/>
                <a:gd name="T18" fmla="*/ 5 w 69"/>
                <a:gd name="T19" fmla="*/ 26 h 64"/>
                <a:gd name="T20" fmla="*/ 2 w 69"/>
                <a:gd name="T21" fmla="*/ 38 h 64"/>
                <a:gd name="T22" fmla="*/ 4 w 69"/>
                <a:gd name="T23" fmla="*/ 43 h 64"/>
                <a:gd name="T24" fmla="*/ 4 w 69"/>
                <a:gd name="T25" fmla="*/ 53 h 64"/>
                <a:gd name="T26" fmla="*/ 4 w 69"/>
                <a:gd name="T27" fmla="*/ 53 h 64"/>
                <a:gd name="T28" fmla="*/ 13 w 69"/>
                <a:gd name="T29" fmla="*/ 34 h 64"/>
                <a:gd name="T30" fmla="*/ 18 w 69"/>
                <a:gd name="T31" fmla="*/ 38 h 64"/>
                <a:gd name="T32" fmla="*/ 20 w 69"/>
                <a:gd name="T33" fmla="*/ 36 h 64"/>
                <a:gd name="T34" fmla="*/ 24 w 69"/>
                <a:gd name="T35" fmla="*/ 38 h 64"/>
                <a:gd name="T36" fmla="*/ 24 w 69"/>
                <a:gd name="T37" fmla="*/ 34 h 64"/>
                <a:gd name="T38" fmla="*/ 31 w 69"/>
                <a:gd name="T39" fmla="*/ 34 h 64"/>
                <a:gd name="T40" fmla="*/ 33 w 69"/>
                <a:gd name="T41" fmla="*/ 39 h 64"/>
                <a:gd name="T42" fmla="*/ 31 w 69"/>
                <a:gd name="T43" fmla="*/ 44 h 64"/>
                <a:gd name="T44" fmla="*/ 43 w 69"/>
                <a:gd name="T45" fmla="*/ 60 h 64"/>
                <a:gd name="T46" fmla="*/ 45 w 69"/>
                <a:gd name="T47" fmla="*/ 61 h 64"/>
                <a:gd name="T48" fmla="*/ 48 w 69"/>
                <a:gd name="T49" fmla="*/ 60 h 64"/>
                <a:gd name="T50" fmla="*/ 50 w 69"/>
                <a:gd name="T51" fmla="*/ 64 h 64"/>
                <a:gd name="T52" fmla="*/ 50 w 69"/>
                <a:gd name="T53" fmla="*/ 64 h 64"/>
                <a:gd name="T54" fmla="*/ 55 w 69"/>
                <a:gd name="T55" fmla="*/ 57 h 64"/>
                <a:gd name="T56" fmla="*/ 50 w 69"/>
                <a:gd name="T57" fmla="*/ 48 h 64"/>
                <a:gd name="T58" fmla="*/ 54 w 69"/>
                <a:gd name="T59" fmla="*/ 41 h 64"/>
                <a:gd name="T60" fmla="*/ 57 w 69"/>
                <a:gd name="T61" fmla="*/ 45 h 64"/>
                <a:gd name="T62" fmla="*/ 57 w 69"/>
                <a:gd name="T63" fmla="*/ 44 h 64"/>
                <a:gd name="T64" fmla="*/ 63 w 69"/>
                <a:gd name="T65" fmla="*/ 55 h 64"/>
                <a:gd name="T66" fmla="*/ 69 w 69"/>
                <a:gd name="T67" fmla="*/ 39 h 64"/>
                <a:gd name="T68" fmla="*/ 57 w 69"/>
                <a:gd name="T69" fmla="*/ 4 h 64"/>
                <a:gd name="T70" fmla="*/ 50 w 69"/>
                <a:gd name="T71"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69" h="64">
                  <a:moveTo>
                    <a:pt x="50" y="0"/>
                  </a:moveTo>
                  <a:cubicBezTo>
                    <a:pt x="49" y="1"/>
                    <a:pt x="50" y="8"/>
                    <a:pt x="48" y="11"/>
                  </a:cubicBezTo>
                  <a:cubicBezTo>
                    <a:pt x="46" y="14"/>
                    <a:pt x="38" y="12"/>
                    <a:pt x="38" y="18"/>
                  </a:cubicBezTo>
                  <a:cubicBezTo>
                    <a:pt x="35" y="18"/>
                    <a:pt x="33" y="21"/>
                    <a:pt x="33" y="24"/>
                  </a:cubicBezTo>
                  <a:cubicBezTo>
                    <a:pt x="32" y="24"/>
                    <a:pt x="31" y="24"/>
                    <a:pt x="30" y="24"/>
                  </a:cubicBezTo>
                  <a:cubicBezTo>
                    <a:pt x="27" y="24"/>
                    <a:pt x="28" y="17"/>
                    <a:pt x="22" y="16"/>
                  </a:cubicBezTo>
                  <a:cubicBezTo>
                    <a:pt x="22" y="16"/>
                    <a:pt x="22" y="16"/>
                    <a:pt x="22" y="16"/>
                  </a:cubicBezTo>
                  <a:cubicBezTo>
                    <a:pt x="18" y="16"/>
                    <a:pt x="16" y="19"/>
                    <a:pt x="14" y="21"/>
                  </a:cubicBezTo>
                  <a:cubicBezTo>
                    <a:pt x="12" y="24"/>
                    <a:pt x="10" y="26"/>
                    <a:pt x="6" y="26"/>
                  </a:cubicBezTo>
                  <a:cubicBezTo>
                    <a:pt x="6" y="26"/>
                    <a:pt x="5" y="26"/>
                    <a:pt x="5" y="26"/>
                  </a:cubicBezTo>
                  <a:cubicBezTo>
                    <a:pt x="4" y="31"/>
                    <a:pt x="2" y="34"/>
                    <a:pt x="2" y="38"/>
                  </a:cubicBezTo>
                  <a:cubicBezTo>
                    <a:pt x="2" y="40"/>
                    <a:pt x="4" y="41"/>
                    <a:pt x="4" y="43"/>
                  </a:cubicBezTo>
                  <a:cubicBezTo>
                    <a:pt x="4" y="45"/>
                    <a:pt x="0" y="53"/>
                    <a:pt x="4" y="53"/>
                  </a:cubicBezTo>
                  <a:cubicBezTo>
                    <a:pt x="4" y="53"/>
                    <a:pt x="4" y="53"/>
                    <a:pt x="4" y="53"/>
                  </a:cubicBezTo>
                  <a:cubicBezTo>
                    <a:pt x="9" y="53"/>
                    <a:pt x="9" y="38"/>
                    <a:pt x="13" y="34"/>
                  </a:cubicBezTo>
                  <a:cubicBezTo>
                    <a:pt x="13" y="34"/>
                    <a:pt x="17" y="37"/>
                    <a:pt x="18" y="38"/>
                  </a:cubicBezTo>
                  <a:cubicBezTo>
                    <a:pt x="19" y="38"/>
                    <a:pt x="20" y="36"/>
                    <a:pt x="20" y="36"/>
                  </a:cubicBezTo>
                  <a:cubicBezTo>
                    <a:pt x="21" y="37"/>
                    <a:pt x="22" y="38"/>
                    <a:pt x="24" y="38"/>
                  </a:cubicBezTo>
                  <a:cubicBezTo>
                    <a:pt x="24" y="37"/>
                    <a:pt x="24" y="35"/>
                    <a:pt x="24" y="34"/>
                  </a:cubicBezTo>
                  <a:cubicBezTo>
                    <a:pt x="31" y="34"/>
                    <a:pt x="31" y="34"/>
                    <a:pt x="31" y="34"/>
                  </a:cubicBezTo>
                  <a:cubicBezTo>
                    <a:pt x="32" y="35"/>
                    <a:pt x="33" y="37"/>
                    <a:pt x="33" y="39"/>
                  </a:cubicBezTo>
                  <a:cubicBezTo>
                    <a:pt x="32" y="40"/>
                    <a:pt x="31" y="41"/>
                    <a:pt x="31" y="44"/>
                  </a:cubicBezTo>
                  <a:cubicBezTo>
                    <a:pt x="30" y="53"/>
                    <a:pt x="36" y="60"/>
                    <a:pt x="43" y="60"/>
                  </a:cubicBezTo>
                  <a:cubicBezTo>
                    <a:pt x="44" y="60"/>
                    <a:pt x="44" y="61"/>
                    <a:pt x="45" y="61"/>
                  </a:cubicBezTo>
                  <a:cubicBezTo>
                    <a:pt x="46" y="61"/>
                    <a:pt x="47" y="60"/>
                    <a:pt x="48" y="60"/>
                  </a:cubicBezTo>
                  <a:cubicBezTo>
                    <a:pt x="48" y="61"/>
                    <a:pt x="49" y="64"/>
                    <a:pt x="50" y="64"/>
                  </a:cubicBezTo>
                  <a:cubicBezTo>
                    <a:pt x="50" y="64"/>
                    <a:pt x="50" y="64"/>
                    <a:pt x="50" y="64"/>
                  </a:cubicBezTo>
                  <a:cubicBezTo>
                    <a:pt x="53" y="64"/>
                    <a:pt x="55" y="61"/>
                    <a:pt x="55" y="57"/>
                  </a:cubicBezTo>
                  <a:cubicBezTo>
                    <a:pt x="55" y="52"/>
                    <a:pt x="50" y="51"/>
                    <a:pt x="50" y="48"/>
                  </a:cubicBezTo>
                  <a:cubicBezTo>
                    <a:pt x="50" y="45"/>
                    <a:pt x="52" y="44"/>
                    <a:pt x="54" y="41"/>
                  </a:cubicBezTo>
                  <a:cubicBezTo>
                    <a:pt x="55" y="43"/>
                    <a:pt x="57" y="44"/>
                    <a:pt x="57" y="45"/>
                  </a:cubicBezTo>
                  <a:cubicBezTo>
                    <a:pt x="57" y="44"/>
                    <a:pt x="57" y="44"/>
                    <a:pt x="57" y="44"/>
                  </a:cubicBezTo>
                  <a:cubicBezTo>
                    <a:pt x="58" y="47"/>
                    <a:pt x="61" y="54"/>
                    <a:pt x="63" y="55"/>
                  </a:cubicBezTo>
                  <a:cubicBezTo>
                    <a:pt x="63" y="47"/>
                    <a:pt x="69" y="44"/>
                    <a:pt x="69" y="39"/>
                  </a:cubicBezTo>
                  <a:cubicBezTo>
                    <a:pt x="69" y="35"/>
                    <a:pt x="61" y="8"/>
                    <a:pt x="57" y="4"/>
                  </a:cubicBezTo>
                  <a:cubicBezTo>
                    <a:pt x="55" y="2"/>
                    <a:pt x="53" y="0"/>
                    <a:pt x="5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66"/>
            <p:cNvSpPr>
              <a:spLocks/>
            </p:cNvSpPr>
            <p:nvPr/>
          </p:nvSpPr>
          <p:spPr bwMode="auto">
            <a:xfrm>
              <a:off x="7625" y="2679"/>
              <a:ext cx="81" cy="83"/>
            </a:xfrm>
            <a:custGeom>
              <a:avLst/>
              <a:gdLst>
                <a:gd name="T0" fmla="*/ 30 w 34"/>
                <a:gd name="T1" fmla="*/ 0 h 35"/>
                <a:gd name="T2" fmla="*/ 27 w 34"/>
                <a:gd name="T3" fmla="*/ 6 h 35"/>
                <a:gd name="T4" fmla="*/ 0 w 34"/>
                <a:gd name="T5" fmla="*/ 35 h 35"/>
                <a:gd name="T6" fmla="*/ 3 w 34"/>
                <a:gd name="T7" fmla="*/ 35 h 35"/>
                <a:gd name="T8" fmla="*/ 21 w 34"/>
                <a:gd name="T9" fmla="*/ 15 h 35"/>
                <a:gd name="T10" fmla="*/ 21 w 34"/>
                <a:gd name="T11" fmla="*/ 15 h 35"/>
                <a:gd name="T12" fmla="*/ 29 w 34"/>
                <a:gd name="T13" fmla="*/ 10 h 35"/>
                <a:gd name="T14" fmla="*/ 29 w 34"/>
                <a:gd name="T15" fmla="*/ 10 h 35"/>
                <a:gd name="T16" fmla="*/ 34 w 34"/>
                <a:gd name="T17" fmla="*/ 8 h 35"/>
                <a:gd name="T18" fmla="*/ 30 w 34"/>
                <a:gd name="T19"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4" h="35">
                  <a:moveTo>
                    <a:pt x="30" y="0"/>
                  </a:moveTo>
                  <a:cubicBezTo>
                    <a:pt x="28" y="2"/>
                    <a:pt x="28" y="4"/>
                    <a:pt x="27" y="6"/>
                  </a:cubicBezTo>
                  <a:cubicBezTo>
                    <a:pt x="22" y="16"/>
                    <a:pt x="5" y="21"/>
                    <a:pt x="0" y="35"/>
                  </a:cubicBezTo>
                  <a:cubicBezTo>
                    <a:pt x="3" y="35"/>
                    <a:pt x="3" y="35"/>
                    <a:pt x="3" y="35"/>
                  </a:cubicBezTo>
                  <a:cubicBezTo>
                    <a:pt x="9" y="32"/>
                    <a:pt x="19" y="26"/>
                    <a:pt x="21" y="15"/>
                  </a:cubicBezTo>
                  <a:cubicBezTo>
                    <a:pt x="21" y="15"/>
                    <a:pt x="21" y="15"/>
                    <a:pt x="21" y="15"/>
                  </a:cubicBezTo>
                  <a:cubicBezTo>
                    <a:pt x="25" y="15"/>
                    <a:pt x="28" y="14"/>
                    <a:pt x="29" y="10"/>
                  </a:cubicBezTo>
                  <a:cubicBezTo>
                    <a:pt x="29" y="10"/>
                    <a:pt x="29" y="10"/>
                    <a:pt x="29" y="10"/>
                  </a:cubicBezTo>
                  <a:cubicBezTo>
                    <a:pt x="31" y="10"/>
                    <a:pt x="32" y="9"/>
                    <a:pt x="34" y="8"/>
                  </a:cubicBezTo>
                  <a:cubicBezTo>
                    <a:pt x="32" y="6"/>
                    <a:pt x="30" y="5"/>
                    <a:pt x="3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67"/>
            <p:cNvSpPr>
              <a:spLocks/>
            </p:cNvSpPr>
            <p:nvPr/>
          </p:nvSpPr>
          <p:spPr bwMode="auto">
            <a:xfrm>
              <a:off x="7684" y="2407"/>
              <a:ext cx="154" cy="218"/>
            </a:xfrm>
            <a:custGeom>
              <a:avLst/>
              <a:gdLst>
                <a:gd name="T0" fmla="*/ 11 w 65"/>
                <a:gd name="T1" fmla="*/ 0 h 92"/>
                <a:gd name="T2" fmla="*/ 6 w 65"/>
                <a:gd name="T3" fmla="*/ 9 h 92"/>
                <a:gd name="T4" fmla="*/ 8 w 65"/>
                <a:gd name="T5" fmla="*/ 24 h 92"/>
                <a:gd name="T6" fmla="*/ 5 w 65"/>
                <a:gd name="T7" fmla="*/ 37 h 92"/>
                <a:gd name="T8" fmla="*/ 4 w 65"/>
                <a:gd name="T9" fmla="*/ 37 h 92"/>
                <a:gd name="T10" fmla="*/ 2 w 65"/>
                <a:gd name="T11" fmla="*/ 53 h 92"/>
                <a:gd name="T12" fmla="*/ 12 w 65"/>
                <a:gd name="T13" fmla="*/ 62 h 92"/>
                <a:gd name="T14" fmla="*/ 12 w 65"/>
                <a:gd name="T15" fmla="*/ 62 h 92"/>
                <a:gd name="T16" fmla="*/ 16 w 65"/>
                <a:gd name="T17" fmla="*/ 59 h 92"/>
                <a:gd name="T18" fmla="*/ 19 w 65"/>
                <a:gd name="T19" fmla="*/ 59 h 92"/>
                <a:gd name="T20" fmla="*/ 19 w 65"/>
                <a:gd name="T21" fmla="*/ 63 h 92"/>
                <a:gd name="T22" fmla="*/ 16 w 65"/>
                <a:gd name="T23" fmla="*/ 68 h 92"/>
                <a:gd name="T24" fmla="*/ 23 w 65"/>
                <a:gd name="T25" fmla="*/ 75 h 92"/>
                <a:gd name="T26" fmla="*/ 23 w 65"/>
                <a:gd name="T27" fmla="*/ 75 h 92"/>
                <a:gd name="T28" fmla="*/ 27 w 65"/>
                <a:gd name="T29" fmla="*/ 73 h 92"/>
                <a:gd name="T30" fmla="*/ 30 w 65"/>
                <a:gd name="T31" fmla="*/ 72 h 92"/>
                <a:gd name="T32" fmla="*/ 30 w 65"/>
                <a:gd name="T33" fmla="*/ 72 h 92"/>
                <a:gd name="T34" fmla="*/ 44 w 65"/>
                <a:gd name="T35" fmla="*/ 82 h 92"/>
                <a:gd name="T36" fmla="*/ 44 w 65"/>
                <a:gd name="T37" fmla="*/ 74 h 92"/>
                <a:gd name="T38" fmla="*/ 61 w 65"/>
                <a:gd name="T39" fmla="*/ 88 h 92"/>
                <a:gd name="T40" fmla="*/ 63 w 65"/>
                <a:gd name="T41" fmla="*/ 92 h 92"/>
                <a:gd name="T42" fmla="*/ 63 w 65"/>
                <a:gd name="T43" fmla="*/ 92 h 92"/>
                <a:gd name="T44" fmla="*/ 65 w 65"/>
                <a:gd name="T45" fmla="*/ 89 h 92"/>
                <a:gd name="T46" fmla="*/ 65 w 65"/>
                <a:gd name="T47" fmla="*/ 85 h 92"/>
                <a:gd name="T48" fmla="*/ 59 w 65"/>
                <a:gd name="T49" fmla="*/ 80 h 92"/>
                <a:gd name="T50" fmla="*/ 57 w 65"/>
                <a:gd name="T51" fmla="*/ 80 h 92"/>
                <a:gd name="T52" fmla="*/ 56 w 65"/>
                <a:gd name="T53" fmla="*/ 79 h 92"/>
                <a:gd name="T54" fmla="*/ 59 w 65"/>
                <a:gd name="T55" fmla="*/ 74 h 92"/>
                <a:gd name="T56" fmla="*/ 56 w 65"/>
                <a:gd name="T57" fmla="*/ 73 h 92"/>
                <a:gd name="T58" fmla="*/ 56 w 65"/>
                <a:gd name="T59" fmla="*/ 73 h 92"/>
                <a:gd name="T60" fmla="*/ 54 w 65"/>
                <a:gd name="T61" fmla="*/ 75 h 92"/>
                <a:gd name="T62" fmla="*/ 52 w 65"/>
                <a:gd name="T63" fmla="*/ 76 h 92"/>
                <a:gd name="T64" fmla="*/ 52 w 65"/>
                <a:gd name="T65" fmla="*/ 76 h 92"/>
                <a:gd name="T66" fmla="*/ 42 w 65"/>
                <a:gd name="T67" fmla="*/ 65 h 92"/>
                <a:gd name="T68" fmla="*/ 42 w 65"/>
                <a:gd name="T69" fmla="*/ 65 h 92"/>
                <a:gd name="T70" fmla="*/ 36 w 65"/>
                <a:gd name="T71" fmla="*/ 69 h 92"/>
                <a:gd name="T72" fmla="*/ 36 w 65"/>
                <a:gd name="T73" fmla="*/ 71 h 92"/>
                <a:gd name="T74" fmla="*/ 25 w 65"/>
                <a:gd name="T75" fmla="*/ 50 h 92"/>
                <a:gd name="T76" fmla="*/ 34 w 65"/>
                <a:gd name="T77" fmla="*/ 30 h 92"/>
                <a:gd name="T78" fmla="*/ 28 w 65"/>
                <a:gd name="T79" fmla="*/ 9 h 92"/>
                <a:gd name="T80" fmla="*/ 27 w 65"/>
                <a:gd name="T81" fmla="*/ 6 h 92"/>
                <a:gd name="T82" fmla="*/ 26 w 65"/>
                <a:gd name="T83" fmla="*/ 4 h 92"/>
                <a:gd name="T84" fmla="*/ 20 w 65"/>
                <a:gd name="T85" fmla="*/ 8 h 92"/>
                <a:gd name="T86" fmla="*/ 19 w 65"/>
                <a:gd name="T87" fmla="*/ 8 h 92"/>
                <a:gd name="T88" fmla="*/ 11 w 65"/>
                <a:gd name="T89" fmla="*/ 0 h 92"/>
                <a:gd name="T90" fmla="*/ 11 w 65"/>
                <a:gd name="T91" fmla="*/ 0 h 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65" h="92">
                  <a:moveTo>
                    <a:pt x="11" y="0"/>
                  </a:moveTo>
                  <a:cubicBezTo>
                    <a:pt x="7" y="0"/>
                    <a:pt x="6" y="4"/>
                    <a:pt x="6" y="9"/>
                  </a:cubicBezTo>
                  <a:cubicBezTo>
                    <a:pt x="6" y="14"/>
                    <a:pt x="8" y="18"/>
                    <a:pt x="8" y="24"/>
                  </a:cubicBezTo>
                  <a:cubicBezTo>
                    <a:pt x="8" y="28"/>
                    <a:pt x="7" y="34"/>
                    <a:pt x="5" y="37"/>
                  </a:cubicBezTo>
                  <a:cubicBezTo>
                    <a:pt x="5" y="37"/>
                    <a:pt x="5" y="37"/>
                    <a:pt x="4" y="37"/>
                  </a:cubicBezTo>
                  <a:cubicBezTo>
                    <a:pt x="0" y="37"/>
                    <a:pt x="2" y="46"/>
                    <a:pt x="2" y="53"/>
                  </a:cubicBezTo>
                  <a:cubicBezTo>
                    <a:pt x="2" y="56"/>
                    <a:pt x="10" y="62"/>
                    <a:pt x="12" y="62"/>
                  </a:cubicBezTo>
                  <a:cubicBezTo>
                    <a:pt x="12" y="62"/>
                    <a:pt x="12" y="62"/>
                    <a:pt x="12" y="62"/>
                  </a:cubicBezTo>
                  <a:cubicBezTo>
                    <a:pt x="14" y="62"/>
                    <a:pt x="15" y="60"/>
                    <a:pt x="16" y="59"/>
                  </a:cubicBezTo>
                  <a:cubicBezTo>
                    <a:pt x="19" y="59"/>
                    <a:pt x="19" y="59"/>
                    <a:pt x="19" y="59"/>
                  </a:cubicBezTo>
                  <a:cubicBezTo>
                    <a:pt x="19" y="63"/>
                    <a:pt x="19" y="63"/>
                    <a:pt x="19" y="63"/>
                  </a:cubicBezTo>
                  <a:cubicBezTo>
                    <a:pt x="18" y="64"/>
                    <a:pt x="16" y="65"/>
                    <a:pt x="16" y="68"/>
                  </a:cubicBezTo>
                  <a:cubicBezTo>
                    <a:pt x="16" y="70"/>
                    <a:pt x="19" y="75"/>
                    <a:pt x="23" y="75"/>
                  </a:cubicBezTo>
                  <a:cubicBezTo>
                    <a:pt x="23" y="75"/>
                    <a:pt x="23" y="75"/>
                    <a:pt x="23" y="75"/>
                  </a:cubicBezTo>
                  <a:cubicBezTo>
                    <a:pt x="24" y="75"/>
                    <a:pt x="25" y="74"/>
                    <a:pt x="27" y="73"/>
                  </a:cubicBezTo>
                  <a:cubicBezTo>
                    <a:pt x="28" y="73"/>
                    <a:pt x="29" y="72"/>
                    <a:pt x="30" y="72"/>
                  </a:cubicBezTo>
                  <a:cubicBezTo>
                    <a:pt x="30" y="72"/>
                    <a:pt x="30" y="72"/>
                    <a:pt x="30" y="72"/>
                  </a:cubicBezTo>
                  <a:cubicBezTo>
                    <a:pt x="37" y="72"/>
                    <a:pt x="37" y="82"/>
                    <a:pt x="44" y="82"/>
                  </a:cubicBezTo>
                  <a:cubicBezTo>
                    <a:pt x="43" y="79"/>
                    <a:pt x="41" y="77"/>
                    <a:pt x="44" y="74"/>
                  </a:cubicBezTo>
                  <a:cubicBezTo>
                    <a:pt x="47" y="78"/>
                    <a:pt x="58" y="82"/>
                    <a:pt x="61" y="88"/>
                  </a:cubicBezTo>
                  <a:cubicBezTo>
                    <a:pt x="61" y="89"/>
                    <a:pt x="62" y="92"/>
                    <a:pt x="63" y="92"/>
                  </a:cubicBezTo>
                  <a:cubicBezTo>
                    <a:pt x="63" y="92"/>
                    <a:pt x="63" y="92"/>
                    <a:pt x="63" y="92"/>
                  </a:cubicBezTo>
                  <a:cubicBezTo>
                    <a:pt x="64" y="92"/>
                    <a:pt x="65" y="90"/>
                    <a:pt x="65" y="89"/>
                  </a:cubicBezTo>
                  <a:cubicBezTo>
                    <a:pt x="65" y="87"/>
                    <a:pt x="65" y="87"/>
                    <a:pt x="65" y="85"/>
                  </a:cubicBezTo>
                  <a:cubicBezTo>
                    <a:pt x="62" y="85"/>
                    <a:pt x="59" y="83"/>
                    <a:pt x="59" y="80"/>
                  </a:cubicBezTo>
                  <a:cubicBezTo>
                    <a:pt x="59" y="80"/>
                    <a:pt x="58" y="80"/>
                    <a:pt x="57" y="80"/>
                  </a:cubicBezTo>
                  <a:cubicBezTo>
                    <a:pt x="56" y="80"/>
                    <a:pt x="56" y="80"/>
                    <a:pt x="56" y="79"/>
                  </a:cubicBezTo>
                  <a:cubicBezTo>
                    <a:pt x="56" y="77"/>
                    <a:pt x="58" y="77"/>
                    <a:pt x="59" y="74"/>
                  </a:cubicBezTo>
                  <a:cubicBezTo>
                    <a:pt x="58" y="74"/>
                    <a:pt x="57" y="73"/>
                    <a:pt x="56" y="73"/>
                  </a:cubicBezTo>
                  <a:cubicBezTo>
                    <a:pt x="56" y="73"/>
                    <a:pt x="56" y="73"/>
                    <a:pt x="56" y="73"/>
                  </a:cubicBezTo>
                  <a:cubicBezTo>
                    <a:pt x="55" y="73"/>
                    <a:pt x="54" y="74"/>
                    <a:pt x="54" y="75"/>
                  </a:cubicBezTo>
                  <a:cubicBezTo>
                    <a:pt x="53" y="75"/>
                    <a:pt x="53" y="76"/>
                    <a:pt x="52" y="76"/>
                  </a:cubicBezTo>
                  <a:cubicBezTo>
                    <a:pt x="52" y="76"/>
                    <a:pt x="52" y="76"/>
                    <a:pt x="52" y="76"/>
                  </a:cubicBezTo>
                  <a:cubicBezTo>
                    <a:pt x="49" y="76"/>
                    <a:pt x="47" y="66"/>
                    <a:pt x="42" y="65"/>
                  </a:cubicBezTo>
                  <a:cubicBezTo>
                    <a:pt x="42" y="65"/>
                    <a:pt x="42" y="65"/>
                    <a:pt x="42" y="65"/>
                  </a:cubicBezTo>
                  <a:cubicBezTo>
                    <a:pt x="39" y="65"/>
                    <a:pt x="36" y="67"/>
                    <a:pt x="36" y="69"/>
                  </a:cubicBezTo>
                  <a:cubicBezTo>
                    <a:pt x="36" y="69"/>
                    <a:pt x="36" y="71"/>
                    <a:pt x="36" y="71"/>
                  </a:cubicBezTo>
                  <a:cubicBezTo>
                    <a:pt x="31" y="69"/>
                    <a:pt x="24" y="57"/>
                    <a:pt x="25" y="50"/>
                  </a:cubicBezTo>
                  <a:cubicBezTo>
                    <a:pt x="25" y="41"/>
                    <a:pt x="33" y="40"/>
                    <a:pt x="34" y="30"/>
                  </a:cubicBezTo>
                  <a:cubicBezTo>
                    <a:pt x="34" y="22"/>
                    <a:pt x="28" y="15"/>
                    <a:pt x="28" y="9"/>
                  </a:cubicBezTo>
                  <a:cubicBezTo>
                    <a:pt x="28" y="8"/>
                    <a:pt x="27" y="7"/>
                    <a:pt x="27" y="6"/>
                  </a:cubicBezTo>
                  <a:cubicBezTo>
                    <a:pt x="27" y="5"/>
                    <a:pt x="26" y="4"/>
                    <a:pt x="26" y="4"/>
                  </a:cubicBezTo>
                  <a:cubicBezTo>
                    <a:pt x="24" y="4"/>
                    <a:pt x="22" y="8"/>
                    <a:pt x="20" y="8"/>
                  </a:cubicBezTo>
                  <a:cubicBezTo>
                    <a:pt x="20" y="8"/>
                    <a:pt x="19" y="8"/>
                    <a:pt x="19" y="8"/>
                  </a:cubicBezTo>
                  <a:cubicBezTo>
                    <a:pt x="15" y="8"/>
                    <a:pt x="16" y="0"/>
                    <a:pt x="11" y="0"/>
                  </a:cubicBezTo>
                  <a:cubicBezTo>
                    <a:pt x="11" y="0"/>
                    <a:pt x="11" y="0"/>
                    <a:pt x="1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68"/>
            <p:cNvSpPr>
              <a:spLocks/>
            </p:cNvSpPr>
            <p:nvPr/>
          </p:nvSpPr>
          <p:spPr bwMode="auto">
            <a:xfrm>
              <a:off x="7845" y="2627"/>
              <a:ext cx="50" cy="85"/>
            </a:xfrm>
            <a:custGeom>
              <a:avLst/>
              <a:gdLst>
                <a:gd name="T0" fmla="*/ 4 w 21"/>
                <a:gd name="T1" fmla="*/ 0 h 36"/>
                <a:gd name="T2" fmla="*/ 0 w 21"/>
                <a:gd name="T3" fmla="*/ 1 h 36"/>
                <a:gd name="T4" fmla="*/ 11 w 21"/>
                <a:gd name="T5" fmla="*/ 15 h 36"/>
                <a:gd name="T6" fmla="*/ 8 w 21"/>
                <a:gd name="T7" fmla="*/ 18 h 36"/>
                <a:gd name="T8" fmla="*/ 2 w 21"/>
                <a:gd name="T9" fmla="*/ 17 h 36"/>
                <a:gd name="T10" fmla="*/ 2 w 21"/>
                <a:gd name="T11" fmla="*/ 20 h 36"/>
                <a:gd name="T12" fmla="*/ 9 w 21"/>
                <a:gd name="T13" fmla="*/ 26 h 36"/>
                <a:gd name="T14" fmla="*/ 9 w 21"/>
                <a:gd name="T15" fmla="*/ 29 h 36"/>
                <a:gd name="T16" fmla="*/ 12 w 21"/>
                <a:gd name="T17" fmla="*/ 36 h 36"/>
                <a:gd name="T18" fmla="*/ 16 w 21"/>
                <a:gd name="T19" fmla="*/ 36 h 36"/>
                <a:gd name="T20" fmla="*/ 16 w 21"/>
                <a:gd name="T21" fmla="*/ 33 h 36"/>
                <a:gd name="T22" fmla="*/ 12 w 21"/>
                <a:gd name="T23" fmla="*/ 24 h 36"/>
                <a:gd name="T24" fmla="*/ 19 w 21"/>
                <a:gd name="T25" fmla="*/ 24 h 36"/>
                <a:gd name="T26" fmla="*/ 21 w 21"/>
                <a:gd name="T27" fmla="*/ 18 h 36"/>
                <a:gd name="T28" fmla="*/ 17 w 21"/>
                <a:gd name="T29" fmla="*/ 14 h 36"/>
                <a:gd name="T30" fmla="*/ 17 w 21"/>
                <a:gd name="T31" fmla="*/ 6 h 36"/>
                <a:gd name="T32" fmla="*/ 14 w 21"/>
                <a:gd name="T33" fmla="*/ 6 h 36"/>
                <a:gd name="T34" fmla="*/ 14 w 21"/>
                <a:gd name="T35" fmla="*/ 2 h 36"/>
                <a:gd name="T36" fmla="*/ 4 w 21"/>
                <a:gd name="T37"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1" h="36">
                  <a:moveTo>
                    <a:pt x="4" y="0"/>
                  </a:moveTo>
                  <a:cubicBezTo>
                    <a:pt x="3" y="0"/>
                    <a:pt x="1" y="1"/>
                    <a:pt x="0" y="1"/>
                  </a:cubicBezTo>
                  <a:cubicBezTo>
                    <a:pt x="0" y="5"/>
                    <a:pt x="11" y="8"/>
                    <a:pt x="11" y="15"/>
                  </a:cubicBezTo>
                  <a:cubicBezTo>
                    <a:pt x="11" y="16"/>
                    <a:pt x="9" y="18"/>
                    <a:pt x="8" y="18"/>
                  </a:cubicBezTo>
                  <a:cubicBezTo>
                    <a:pt x="8" y="18"/>
                    <a:pt x="5" y="18"/>
                    <a:pt x="2" y="17"/>
                  </a:cubicBezTo>
                  <a:cubicBezTo>
                    <a:pt x="2" y="20"/>
                    <a:pt x="2" y="20"/>
                    <a:pt x="2" y="20"/>
                  </a:cubicBezTo>
                  <a:cubicBezTo>
                    <a:pt x="3" y="22"/>
                    <a:pt x="6" y="26"/>
                    <a:pt x="9" y="26"/>
                  </a:cubicBezTo>
                  <a:cubicBezTo>
                    <a:pt x="9" y="29"/>
                    <a:pt x="9" y="29"/>
                    <a:pt x="9" y="29"/>
                  </a:cubicBezTo>
                  <a:cubicBezTo>
                    <a:pt x="7" y="32"/>
                    <a:pt x="8" y="36"/>
                    <a:pt x="12" y="36"/>
                  </a:cubicBezTo>
                  <a:cubicBezTo>
                    <a:pt x="13" y="36"/>
                    <a:pt x="14" y="36"/>
                    <a:pt x="16" y="36"/>
                  </a:cubicBezTo>
                  <a:cubicBezTo>
                    <a:pt x="16" y="33"/>
                    <a:pt x="16" y="33"/>
                    <a:pt x="16" y="33"/>
                  </a:cubicBezTo>
                  <a:cubicBezTo>
                    <a:pt x="14" y="32"/>
                    <a:pt x="12" y="27"/>
                    <a:pt x="12" y="24"/>
                  </a:cubicBezTo>
                  <a:cubicBezTo>
                    <a:pt x="19" y="24"/>
                    <a:pt x="19" y="24"/>
                    <a:pt x="19" y="24"/>
                  </a:cubicBezTo>
                  <a:cubicBezTo>
                    <a:pt x="19" y="22"/>
                    <a:pt x="20" y="21"/>
                    <a:pt x="21" y="18"/>
                  </a:cubicBezTo>
                  <a:cubicBezTo>
                    <a:pt x="20" y="18"/>
                    <a:pt x="17" y="14"/>
                    <a:pt x="17" y="14"/>
                  </a:cubicBezTo>
                  <a:cubicBezTo>
                    <a:pt x="17" y="14"/>
                    <a:pt x="18" y="9"/>
                    <a:pt x="17" y="6"/>
                  </a:cubicBezTo>
                  <a:cubicBezTo>
                    <a:pt x="16" y="6"/>
                    <a:pt x="15" y="6"/>
                    <a:pt x="14" y="6"/>
                  </a:cubicBezTo>
                  <a:cubicBezTo>
                    <a:pt x="15" y="5"/>
                    <a:pt x="14" y="3"/>
                    <a:pt x="14" y="2"/>
                  </a:cubicBezTo>
                  <a:cubicBezTo>
                    <a:pt x="11" y="2"/>
                    <a:pt x="8"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69"/>
            <p:cNvSpPr>
              <a:spLocks noEditPoints="1"/>
            </p:cNvSpPr>
            <p:nvPr/>
          </p:nvSpPr>
          <p:spPr bwMode="auto">
            <a:xfrm>
              <a:off x="7770" y="2648"/>
              <a:ext cx="40" cy="55"/>
            </a:xfrm>
            <a:custGeom>
              <a:avLst/>
              <a:gdLst>
                <a:gd name="T0" fmla="*/ 4 w 17"/>
                <a:gd name="T1" fmla="*/ 1 h 23"/>
                <a:gd name="T2" fmla="*/ 3 w 17"/>
                <a:gd name="T3" fmla="*/ 1 h 23"/>
                <a:gd name="T4" fmla="*/ 4 w 17"/>
                <a:gd name="T5" fmla="*/ 1 h 23"/>
                <a:gd name="T6" fmla="*/ 3 w 17"/>
                <a:gd name="T7" fmla="*/ 0 h 23"/>
                <a:gd name="T8" fmla="*/ 0 w 17"/>
                <a:gd name="T9" fmla="*/ 2 h 23"/>
                <a:gd name="T10" fmla="*/ 2 w 17"/>
                <a:gd name="T11" fmla="*/ 23 h 23"/>
                <a:gd name="T12" fmla="*/ 17 w 17"/>
                <a:gd name="T13" fmla="*/ 9 h 23"/>
                <a:gd name="T14" fmla="*/ 5 w 17"/>
                <a:gd name="T15" fmla="*/ 2 h 23"/>
                <a:gd name="T16" fmla="*/ 3 w 17"/>
                <a:gd name="T17"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23">
                  <a:moveTo>
                    <a:pt x="4" y="1"/>
                  </a:moveTo>
                  <a:cubicBezTo>
                    <a:pt x="4" y="1"/>
                    <a:pt x="4" y="1"/>
                    <a:pt x="3" y="1"/>
                  </a:cubicBezTo>
                  <a:cubicBezTo>
                    <a:pt x="4" y="1"/>
                    <a:pt x="4" y="1"/>
                    <a:pt x="4" y="1"/>
                  </a:cubicBezTo>
                  <a:moveTo>
                    <a:pt x="3" y="0"/>
                  </a:moveTo>
                  <a:cubicBezTo>
                    <a:pt x="2" y="0"/>
                    <a:pt x="0" y="1"/>
                    <a:pt x="0" y="2"/>
                  </a:cubicBezTo>
                  <a:cubicBezTo>
                    <a:pt x="0" y="7"/>
                    <a:pt x="2" y="15"/>
                    <a:pt x="2" y="23"/>
                  </a:cubicBezTo>
                  <a:cubicBezTo>
                    <a:pt x="6" y="20"/>
                    <a:pt x="17" y="16"/>
                    <a:pt x="17" y="9"/>
                  </a:cubicBezTo>
                  <a:cubicBezTo>
                    <a:pt x="17" y="5"/>
                    <a:pt x="9"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70"/>
            <p:cNvSpPr>
              <a:spLocks/>
            </p:cNvSpPr>
            <p:nvPr/>
          </p:nvSpPr>
          <p:spPr bwMode="auto">
            <a:xfrm>
              <a:off x="7793" y="2684"/>
              <a:ext cx="40" cy="66"/>
            </a:xfrm>
            <a:custGeom>
              <a:avLst/>
              <a:gdLst>
                <a:gd name="T0" fmla="*/ 12 w 17"/>
                <a:gd name="T1" fmla="*/ 0 h 28"/>
                <a:gd name="T2" fmla="*/ 10 w 17"/>
                <a:gd name="T3" fmla="*/ 0 h 28"/>
                <a:gd name="T4" fmla="*/ 5 w 17"/>
                <a:gd name="T5" fmla="*/ 13 h 28"/>
                <a:gd name="T6" fmla="*/ 5 w 17"/>
                <a:gd name="T7" fmla="*/ 13 h 28"/>
                <a:gd name="T8" fmla="*/ 0 w 17"/>
                <a:gd name="T9" fmla="*/ 16 h 28"/>
                <a:gd name="T10" fmla="*/ 11 w 17"/>
                <a:gd name="T11" fmla="*/ 28 h 28"/>
                <a:gd name="T12" fmla="*/ 14 w 17"/>
                <a:gd name="T13" fmla="*/ 26 h 28"/>
                <a:gd name="T14" fmla="*/ 11 w 17"/>
                <a:gd name="T15" fmla="*/ 20 h 28"/>
                <a:gd name="T16" fmla="*/ 17 w 17"/>
                <a:gd name="T17" fmla="*/ 5 h 28"/>
                <a:gd name="T18" fmla="*/ 12 w 17"/>
                <a:gd name="T19"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 h="28">
                  <a:moveTo>
                    <a:pt x="12" y="0"/>
                  </a:moveTo>
                  <a:cubicBezTo>
                    <a:pt x="11" y="0"/>
                    <a:pt x="10" y="0"/>
                    <a:pt x="10" y="0"/>
                  </a:cubicBezTo>
                  <a:cubicBezTo>
                    <a:pt x="7" y="1"/>
                    <a:pt x="5" y="12"/>
                    <a:pt x="5" y="13"/>
                  </a:cubicBezTo>
                  <a:cubicBezTo>
                    <a:pt x="5" y="13"/>
                    <a:pt x="5" y="13"/>
                    <a:pt x="5" y="13"/>
                  </a:cubicBezTo>
                  <a:cubicBezTo>
                    <a:pt x="3" y="13"/>
                    <a:pt x="0" y="15"/>
                    <a:pt x="0" y="16"/>
                  </a:cubicBezTo>
                  <a:cubicBezTo>
                    <a:pt x="0" y="19"/>
                    <a:pt x="9" y="28"/>
                    <a:pt x="11" y="28"/>
                  </a:cubicBezTo>
                  <a:cubicBezTo>
                    <a:pt x="12" y="28"/>
                    <a:pt x="13" y="27"/>
                    <a:pt x="14" y="26"/>
                  </a:cubicBezTo>
                  <a:cubicBezTo>
                    <a:pt x="14" y="23"/>
                    <a:pt x="11" y="24"/>
                    <a:pt x="11" y="20"/>
                  </a:cubicBezTo>
                  <a:cubicBezTo>
                    <a:pt x="11" y="14"/>
                    <a:pt x="17" y="11"/>
                    <a:pt x="17" y="5"/>
                  </a:cubicBezTo>
                  <a:cubicBezTo>
                    <a:pt x="17" y="3"/>
                    <a:pt x="15"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71"/>
            <p:cNvSpPr>
              <a:spLocks/>
            </p:cNvSpPr>
            <p:nvPr/>
          </p:nvSpPr>
          <p:spPr bwMode="auto">
            <a:xfrm>
              <a:off x="7826" y="2686"/>
              <a:ext cx="22" cy="40"/>
            </a:xfrm>
            <a:custGeom>
              <a:avLst/>
              <a:gdLst>
                <a:gd name="T0" fmla="*/ 5 w 9"/>
                <a:gd name="T1" fmla="*/ 0 h 17"/>
                <a:gd name="T2" fmla="*/ 0 w 9"/>
                <a:gd name="T3" fmla="*/ 17 h 17"/>
                <a:gd name="T4" fmla="*/ 3 w 9"/>
                <a:gd name="T5" fmla="*/ 17 h 17"/>
                <a:gd name="T6" fmla="*/ 9 w 9"/>
                <a:gd name="T7" fmla="*/ 0 h 17"/>
                <a:gd name="T8" fmla="*/ 5 w 9"/>
                <a:gd name="T9" fmla="*/ 0 h 17"/>
              </a:gdLst>
              <a:ahLst/>
              <a:cxnLst>
                <a:cxn ang="0">
                  <a:pos x="T0" y="T1"/>
                </a:cxn>
                <a:cxn ang="0">
                  <a:pos x="T2" y="T3"/>
                </a:cxn>
                <a:cxn ang="0">
                  <a:pos x="T4" y="T5"/>
                </a:cxn>
                <a:cxn ang="0">
                  <a:pos x="T6" y="T7"/>
                </a:cxn>
                <a:cxn ang="0">
                  <a:pos x="T8" y="T9"/>
                </a:cxn>
              </a:cxnLst>
              <a:rect l="0" t="0" r="r" b="b"/>
              <a:pathLst>
                <a:path w="9" h="17">
                  <a:moveTo>
                    <a:pt x="5" y="0"/>
                  </a:moveTo>
                  <a:cubicBezTo>
                    <a:pt x="5" y="8"/>
                    <a:pt x="2" y="12"/>
                    <a:pt x="0" y="17"/>
                  </a:cubicBezTo>
                  <a:cubicBezTo>
                    <a:pt x="1" y="17"/>
                    <a:pt x="2" y="17"/>
                    <a:pt x="3" y="17"/>
                  </a:cubicBezTo>
                  <a:cubicBezTo>
                    <a:pt x="3" y="10"/>
                    <a:pt x="9" y="8"/>
                    <a:pt x="9" y="0"/>
                  </a:cubicBezTo>
                  <a:cubicBezTo>
                    <a:pt x="8" y="0"/>
                    <a:pt x="6"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72"/>
            <p:cNvSpPr>
              <a:spLocks/>
            </p:cNvSpPr>
            <p:nvPr/>
          </p:nvSpPr>
          <p:spPr bwMode="auto">
            <a:xfrm>
              <a:off x="7836" y="2712"/>
              <a:ext cx="26" cy="22"/>
            </a:xfrm>
            <a:custGeom>
              <a:avLst/>
              <a:gdLst>
                <a:gd name="T0" fmla="*/ 5 w 11"/>
                <a:gd name="T1" fmla="*/ 0 h 9"/>
                <a:gd name="T2" fmla="*/ 0 w 11"/>
                <a:gd name="T3" fmla="*/ 7 h 9"/>
                <a:gd name="T4" fmla="*/ 3 w 11"/>
                <a:gd name="T5" fmla="*/ 9 h 9"/>
                <a:gd name="T6" fmla="*/ 4 w 11"/>
                <a:gd name="T7" fmla="*/ 9 h 9"/>
                <a:gd name="T8" fmla="*/ 11 w 11"/>
                <a:gd name="T9" fmla="*/ 0 h 9"/>
                <a:gd name="T10" fmla="*/ 9 w 11"/>
                <a:gd name="T11" fmla="*/ 1 h 9"/>
                <a:gd name="T12" fmla="*/ 5 w 11"/>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11" h="9">
                  <a:moveTo>
                    <a:pt x="5" y="0"/>
                  </a:moveTo>
                  <a:cubicBezTo>
                    <a:pt x="3" y="3"/>
                    <a:pt x="0" y="4"/>
                    <a:pt x="0" y="7"/>
                  </a:cubicBezTo>
                  <a:cubicBezTo>
                    <a:pt x="0" y="8"/>
                    <a:pt x="2" y="9"/>
                    <a:pt x="3" y="9"/>
                  </a:cubicBezTo>
                  <a:cubicBezTo>
                    <a:pt x="3" y="9"/>
                    <a:pt x="3" y="9"/>
                    <a:pt x="4" y="9"/>
                  </a:cubicBezTo>
                  <a:cubicBezTo>
                    <a:pt x="8" y="9"/>
                    <a:pt x="11" y="5"/>
                    <a:pt x="11" y="0"/>
                  </a:cubicBezTo>
                  <a:cubicBezTo>
                    <a:pt x="11" y="1"/>
                    <a:pt x="10" y="1"/>
                    <a:pt x="9" y="1"/>
                  </a:cubicBezTo>
                  <a:cubicBezTo>
                    <a:pt x="8" y="1"/>
                    <a:pt x="6" y="1"/>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73"/>
            <p:cNvSpPr>
              <a:spLocks/>
            </p:cNvSpPr>
            <p:nvPr/>
          </p:nvSpPr>
          <p:spPr bwMode="auto">
            <a:xfrm>
              <a:off x="7810" y="2625"/>
              <a:ext cx="28" cy="31"/>
            </a:xfrm>
            <a:custGeom>
              <a:avLst/>
              <a:gdLst>
                <a:gd name="T0" fmla="*/ 0 w 12"/>
                <a:gd name="T1" fmla="*/ 0 h 13"/>
                <a:gd name="T2" fmla="*/ 0 w 12"/>
                <a:gd name="T3" fmla="*/ 7 h 13"/>
                <a:gd name="T4" fmla="*/ 0 w 12"/>
                <a:gd name="T5" fmla="*/ 7 h 13"/>
                <a:gd name="T6" fmla="*/ 2 w 12"/>
                <a:gd name="T7" fmla="*/ 7 h 13"/>
                <a:gd name="T8" fmla="*/ 4 w 12"/>
                <a:gd name="T9" fmla="*/ 7 h 13"/>
                <a:gd name="T10" fmla="*/ 7 w 12"/>
                <a:gd name="T11" fmla="*/ 7 h 13"/>
                <a:gd name="T12" fmla="*/ 11 w 12"/>
                <a:gd name="T13" fmla="*/ 13 h 13"/>
                <a:gd name="T14" fmla="*/ 12 w 12"/>
                <a:gd name="T15" fmla="*/ 12 h 13"/>
                <a:gd name="T16" fmla="*/ 4 w 12"/>
                <a:gd name="T17" fmla="*/ 0 h 13"/>
                <a:gd name="T18" fmla="*/ 0 w 12"/>
                <a:gd name="T19"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 h="13">
                  <a:moveTo>
                    <a:pt x="0" y="0"/>
                  </a:moveTo>
                  <a:cubicBezTo>
                    <a:pt x="0" y="2"/>
                    <a:pt x="0" y="4"/>
                    <a:pt x="0" y="7"/>
                  </a:cubicBezTo>
                  <a:cubicBezTo>
                    <a:pt x="0" y="7"/>
                    <a:pt x="0" y="7"/>
                    <a:pt x="0" y="7"/>
                  </a:cubicBezTo>
                  <a:cubicBezTo>
                    <a:pt x="1" y="7"/>
                    <a:pt x="2" y="7"/>
                    <a:pt x="2" y="7"/>
                  </a:cubicBezTo>
                  <a:cubicBezTo>
                    <a:pt x="3" y="7"/>
                    <a:pt x="4" y="7"/>
                    <a:pt x="4" y="7"/>
                  </a:cubicBezTo>
                  <a:cubicBezTo>
                    <a:pt x="5" y="7"/>
                    <a:pt x="6" y="7"/>
                    <a:pt x="7" y="7"/>
                  </a:cubicBezTo>
                  <a:cubicBezTo>
                    <a:pt x="7" y="9"/>
                    <a:pt x="10" y="13"/>
                    <a:pt x="11" y="13"/>
                  </a:cubicBezTo>
                  <a:cubicBezTo>
                    <a:pt x="12" y="13"/>
                    <a:pt x="12" y="12"/>
                    <a:pt x="12" y="12"/>
                  </a:cubicBezTo>
                  <a:cubicBezTo>
                    <a:pt x="12" y="6"/>
                    <a:pt x="6" y="5"/>
                    <a:pt x="4" y="0"/>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74"/>
            <p:cNvSpPr>
              <a:spLocks/>
            </p:cNvSpPr>
            <p:nvPr/>
          </p:nvSpPr>
          <p:spPr bwMode="auto">
            <a:xfrm>
              <a:off x="7715" y="2592"/>
              <a:ext cx="43" cy="42"/>
            </a:xfrm>
            <a:custGeom>
              <a:avLst/>
              <a:gdLst>
                <a:gd name="T0" fmla="*/ 0 w 18"/>
                <a:gd name="T1" fmla="*/ 0 h 18"/>
                <a:gd name="T2" fmla="*/ 14 w 18"/>
                <a:gd name="T3" fmla="*/ 18 h 18"/>
                <a:gd name="T4" fmla="*/ 17 w 18"/>
                <a:gd name="T5" fmla="*/ 8 h 18"/>
                <a:gd name="T6" fmla="*/ 5 w 18"/>
                <a:gd name="T7" fmla="*/ 0 h 18"/>
                <a:gd name="T8" fmla="*/ 0 w 18"/>
                <a:gd name="T9" fmla="*/ 0 h 18"/>
              </a:gdLst>
              <a:ahLst/>
              <a:cxnLst>
                <a:cxn ang="0">
                  <a:pos x="T0" y="T1"/>
                </a:cxn>
                <a:cxn ang="0">
                  <a:pos x="T2" y="T3"/>
                </a:cxn>
                <a:cxn ang="0">
                  <a:pos x="T4" y="T5"/>
                </a:cxn>
                <a:cxn ang="0">
                  <a:pos x="T6" y="T7"/>
                </a:cxn>
                <a:cxn ang="0">
                  <a:pos x="T8" y="T9"/>
                </a:cxn>
              </a:cxnLst>
              <a:rect l="0" t="0" r="r" b="b"/>
              <a:pathLst>
                <a:path w="18" h="18">
                  <a:moveTo>
                    <a:pt x="0" y="0"/>
                  </a:moveTo>
                  <a:cubicBezTo>
                    <a:pt x="0" y="0"/>
                    <a:pt x="11" y="17"/>
                    <a:pt x="14" y="18"/>
                  </a:cubicBezTo>
                  <a:cubicBezTo>
                    <a:pt x="16" y="18"/>
                    <a:pt x="18" y="12"/>
                    <a:pt x="17" y="8"/>
                  </a:cubicBezTo>
                  <a:cubicBezTo>
                    <a:pt x="16" y="3"/>
                    <a:pt x="11" y="4"/>
                    <a:pt x="5" y="0"/>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75"/>
            <p:cNvSpPr>
              <a:spLocks/>
            </p:cNvSpPr>
            <p:nvPr/>
          </p:nvSpPr>
          <p:spPr bwMode="auto">
            <a:xfrm>
              <a:off x="7760" y="2596"/>
              <a:ext cx="12" cy="3"/>
            </a:xfrm>
            <a:custGeom>
              <a:avLst/>
              <a:gdLst>
                <a:gd name="T0" fmla="*/ 2 w 5"/>
                <a:gd name="T1" fmla="*/ 0 h 1"/>
                <a:gd name="T2" fmla="*/ 0 w 5"/>
                <a:gd name="T3" fmla="*/ 1 h 1"/>
                <a:gd name="T4" fmla="*/ 2 w 5"/>
                <a:gd name="T5" fmla="*/ 1 h 1"/>
                <a:gd name="T6" fmla="*/ 5 w 5"/>
                <a:gd name="T7" fmla="*/ 1 h 1"/>
                <a:gd name="T8" fmla="*/ 2 w 5"/>
                <a:gd name="T9" fmla="*/ 0 h 1"/>
              </a:gdLst>
              <a:ahLst/>
              <a:cxnLst>
                <a:cxn ang="0">
                  <a:pos x="T0" y="T1"/>
                </a:cxn>
                <a:cxn ang="0">
                  <a:pos x="T2" y="T3"/>
                </a:cxn>
                <a:cxn ang="0">
                  <a:pos x="T4" y="T5"/>
                </a:cxn>
                <a:cxn ang="0">
                  <a:pos x="T6" y="T7"/>
                </a:cxn>
                <a:cxn ang="0">
                  <a:pos x="T8" y="T9"/>
                </a:cxn>
              </a:cxnLst>
              <a:rect l="0" t="0" r="r" b="b"/>
              <a:pathLst>
                <a:path w="5" h="1">
                  <a:moveTo>
                    <a:pt x="2" y="0"/>
                  </a:moveTo>
                  <a:cubicBezTo>
                    <a:pt x="1" y="0"/>
                    <a:pt x="0" y="1"/>
                    <a:pt x="0" y="1"/>
                  </a:cubicBezTo>
                  <a:cubicBezTo>
                    <a:pt x="0" y="1"/>
                    <a:pt x="1" y="1"/>
                    <a:pt x="2" y="1"/>
                  </a:cubicBezTo>
                  <a:cubicBezTo>
                    <a:pt x="3" y="1"/>
                    <a:pt x="4" y="1"/>
                    <a:pt x="5" y="1"/>
                  </a:cubicBezTo>
                  <a:cubicBezTo>
                    <a:pt x="4" y="1"/>
                    <a:pt x="3" y="0"/>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76"/>
            <p:cNvSpPr>
              <a:spLocks/>
            </p:cNvSpPr>
            <p:nvPr/>
          </p:nvSpPr>
          <p:spPr bwMode="auto">
            <a:xfrm>
              <a:off x="7696" y="2147"/>
              <a:ext cx="78" cy="109"/>
            </a:xfrm>
            <a:custGeom>
              <a:avLst/>
              <a:gdLst>
                <a:gd name="T0" fmla="*/ 20 w 33"/>
                <a:gd name="T1" fmla="*/ 0 h 46"/>
                <a:gd name="T2" fmla="*/ 1 w 33"/>
                <a:gd name="T3" fmla="*/ 32 h 46"/>
                <a:gd name="T4" fmla="*/ 9 w 33"/>
                <a:gd name="T5" fmla="*/ 46 h 46"/>
                <a:gd name="T6" fmla="*/ 20 w 33"/>
                <a:gd name="T7" fmla="*/ 0 h 46"/>
              </a:gdLst>
              <a:ahLst/>
              <a:cxnLst>
                <a:cxn ang="0">
                  <a:pos x="T0" y="T1"/>
                </a:cxn>
                <a:cxn ang="0">
                  <a:pos x="T2" y="T3"/>
                </a:cxn>
                <a:cxn ang="0">
                  <a:pos x="T4" y="T5"/>
                </a:cxn>
                <a:cxn ang="0">
                  <a:pos x="T6" y="T7"/>
                </a:cxn>
              </a:cxnLst>
              <a:rect l="0" t="0" r="r" b="b"/>
              <a:pathLst>
                <a:path w="33" h="46">
                  <a:moveTo>
                    <a:pt x="20" y="0"/>
                  </a:moveTo>
                  <a:cubicBezTo>
                    <a:pt x="12" y="0"/>
                    <a:pt x="1" y="20"/>
                    <a:pt x="1" y="32"/>
                  </a:cubicBezTo>
                  <a:cubicBezTo>
                    <a:pt x="1" y="40"/>
                    <a:pt x="0" y="46"/>
                    <a:pt x="9" y="46"/>
                  </a:cubicBezTo>
                  <a:cubicBezTo>
                    <a:pt x="21" y="46"/>
                    <a:pt x="33" y="0"/>
                    <a:pt x="2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77"/>
            <p:cNvSpPr>
              <a:spLocks/>
            </p:cNvSpPr>
            <p:nvPr/>
          </p:nvSpPr>
          <p:spPr bwMode="auto">
            <a:xfrm>
              <a:off x="7285" y="2341"/>
              <a:ext cx="90" cy="73"/>
            </a:xfrm>
            <a:custGeom>
              <a:avLst/>
              <a:gdLst>
                <a:gd name="T0" fmla="*/ 32 w 38"/>
                <a:gd name="T1" fmla="*/ 0 h 31"/>
                <a:gd name="T2" fmla="*/ 3 w 38"/>
                <a:gd name="T3" fmla="*/ 13 h 31"/>
                <a:gd name="T4" fmla="*/ 3 w 38"/>
                <a:gd name="T5" fmla="*/ 21 h 31"/>
                <a:gd name="T6" fmla="*/ 14 w 38"/>
                <a:gd name="T7" fmla="*/ 31 h 31"/>
                <a:gd name="T8" fmla="*/ 38 w 38"/>
                <a:gd name="T9" fmla="*/ 8 h 31"/>
                <a:gd name="T10" fmla="*/ 32 w 38"/>
                <a:gd name="T11" fmla="*/ 0 h 31"/>
              </a:gdLst>
              <a:ahLst/>
              <a:cxnLst>
                <a:cxn ang="0">
                  <a:pos x="T0" y="T1"/>
                </a:cxn>
                <a:cxn ang="0">
                  <a:pos x="T2" y="T3"/>
                </a:cxn>
                <a:cxn ang="0">
                  <a:pos x="T4" y="T5"/>
                </a:cxn>
                <a:cxn ang="0">
                  <a:pos x="T6" y="T7"/>
                </a:cxn>
                <a:cxn ang="0">
                  <a:pos x="T8" y="T9"/>
                </a:cxn>
                <a:cxn ang="0">
                  <a:pos x="T10" y="T11"/>
                </a:cxn>
              </a:cxnLst>
              <a:rect l="0" t="0" r="r" b="b"/>
              <a:pathLst>
                <a:path w="38" h="31">
                  <a:moveTo>
                    <a:pt x="32" y="0"/>
                  </a:moveTo>
                  <a:cubicBezTo>
                    <a:pt x="25" y="0"/>
                    <a:pt x="7" y="13"/>
                    <a:pt x="3" y="13"/>
                  </a:cubicBezTo>
                  <a:cubicBezTo>
                    <a:pt x="0" y="13"/>
                    <a:pt x="3" y="18"/>
                    <a:pt x="3" y="21"/>
                  </a:cubicBezTo>
                  <a:cubicBezTo>
                    <a:pt x="3" y="28"/>
                    <a:pt x="6" y="31"/>
                    <a:pt x="14" y="31"/>
                  </a:cubicBezTo>
                  <a:cubicBezTo>
                    <a:pt x="22" y="31"/>
                    <a:pt x="38" y="15"/>
                    <a:pt x="38" y="8"/>
                  </a:cubicBezTo>
                  <a:cubicBezTo>
                    <a:pt x="38" y="5"/>
                    <a:pt x="34" y="0"/>
                    <a:pt x="3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78"/>
            <p:cNvSpPr>
              <a:spLocks/>
            </p:cNvSpPr>
            <p:nvPr/>
          </p:nvSpPr>
          <p:spPr bwMode="auto">
            <a:xfrm>
              <a:off x="6907" y="2220"/>
              <a:ext cx="413" cy="800"/>
            </a:xfrm>
            <a:custGeom>
              <a:avLst/>
              <a:gdLst>
                <a:gd name="T0" fmla="*/ 95 w 175"/>
                <a:gd name="T1" fmla="*/ 8 h 338"/>
                <a:gd name="T2" fmla="*/ 76 w 175"/>
                <a:gd name="T3" fmla="*/ 7 h 338"/>
                <a:gd name="T4" fmla="*/ 61 w 175"/>
                <a:gd name="T5" fmla="*/ 11 h 338"/>
                <a:gd name="T6" fmla="*/ 61 w 175"/>
                <a:gd name="T7" fmla="*/ 24 h 338"/>
                <a:gd name="T8" fmla="*/ 59 w 175"/>
                <a:gd name="T9" fmla="*/ 29 h 338"/>
                <a:gd name="T10" fmla="*/ 52 w 175"/>
                <a:gd name="T11" fmla="*/ 23 h 338"/>
                <a:gd name="T12" fmla="*/ 21 w 175"/>
                <a:gd name="T13" fmla="*/ 52 h 338"/>
                <a:gd name="T14" fmla="*/ 0 w 175"/>
                <a:gd name="T15" fmla="*/ 78 h 338"/>
                <a:gd name="T16" fmla="*/ 10 w 175"/>
                <a:gd name="T17" fmla="*/ 92 h 338"/>
                <a:gd name="T18" fmla="*/ 14 w 175"/>
                <a:gd name="T19" fmla="*/ 116 h 338"/>
                <a:gd name="T20" fmla="*/ 8 w 175"/>
                <a:gd name="T21" fmla="*/ 126 h 338"/>
                <a:gd name="T22" fmla="*/ 8 w 175"/>
                <a:gd name="T23" fmla="*/ 131 h 338"/>
                <a:gd name="T24" fmla="*/ 29 w 175"/>
                <a:gd name="T25" fmla="*/ 176 h 338"/>
                <a:gd name="T26" fmla="*/ 24 w 175"/>
                <a:gd name="T27" fmla="*/ 182 h 338"/>
                <a:gd name="T28" fmla="*/ 14 w 175"/>
                <a:gd name="T29" fmla="*/ 207 h 338"/>
                <a:gd name="T30" fmla="*/ 11 w 175"/>
                <a:gd name="T31" fmla="*/ 207 h 338"/>
                <a:gd name="T32" fmla="*/ 8 w 175"/>
                <a:gd name="T33" fmla="*/ 230 h 338"/>
                <a:gd name="T34" fmla="*/ 15 w 175"/>
                <a:gd name="T35" fmla="*/ 230 h 338"/>
                <a:gd name="T36" fmla="*/ 43 w 175"/>
                <a:gd name="T37" fmla="*/ 295 h 338"/>
                <a:gd name="T38" fmla="*/ 89 w 175"/>
                <a:gd name="T39" fmla="*/ 338 h 338"/>
                <a:gd name="T40" fmla="*/ 99 w 175"/>
                <a:gd name="T41" fmla="*/ 335 h 338"/>
                <a:gd name="T42" fmla="*/ 85 w 175"/>
                <a:gd name="T43" fmla="*/ 301 h 338"/>
                <a:gd name="T44" fmla="*/ 41 w 175"/>
                <a:gd name="T45" fmla="*/ 247 h 338"/>
                <a:gd name="T46" fmla="*/ 36 w 175"/>
                <a:gd name="T47" fmla="*/ 230 h 338"/>
                <a:gd name="T48" fmla="*/ 33 w 175"/>
                <a:gd name="T49" fmla="*/ 171 h 338"/>
                <a:gd name="T50" fmla="*/ 34 w 175"/>
                <a:gd name="T51" fmla="*/ 155 h 338"/>
                <a:gd name="T52" fmla="*/ 51 w 175"/>
                <a:gd name="T53" fmla="*/ 168 h 338"/>
                <a:gd name="T54" fmla="*/ 86 w 175"/>
                <a:gd name="T55" fmla="*/ 193 h 338"/>
                <a:gd name="T56" fmla="*/ 108 w 175"/>
                <a:gd name="T57" fmla="*/ 212 h 338"/>
                <a:gd name="T58" fmla="*/ 110 w 175"/>
                <a:gd name="T59" fmla="*/ 230 h 338"/>
                <a:gd name="T60" fmla="*/ 123 w 175"/>
                <a:gd name="T61" fmla="*/ 211 h 338"/>
                <a:gd name="T62" fmla="*/ 136 w 175"/>
                <a:gd name="T63" fmla="*/ 204 h 338"/>
                <a:gd name="T64" fmla="*/ 175 w 175"/>
                <a:gd name="T65" fmla="*/ 161 h 338"/>
                <a:gd name="T66" fmla="*/ 123 w 175"/>
                <a:gd name="T67" fmla="*/ 77 h 338"/>
                <a:gd name="T68" fmla="*/ 155 w 175"/>
                <a:gd name="T69" fmla="*/ 26 h 338"/>
                <a:gd name="T70" fmla="*/ 114 w 175"/>
                <a:gd name="T71" fmla="*/ 0 h 3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5" h="338">
                  <a:moveTo>
                    <a:pt x="114" y="0"/>
                  </a:moveTo>
                  <a:cubicBezTo>
                    <a:pt x="107" y="0"/>
                    <a:pt x="102" y="8"/>
                    <a:pt x="95" y="8"/>
                  </a:cubicBezTo>
                  <a:cubicBezTo>
                    <a:pt x="95" y="8"/>
                    <a:pt x="93" y="8"/>
                    <a:pt x="92" y="7"/>
                  </a:cubicBezTo>
                  <a:cubicBezTo>
                    <a:pt x="76" y="7"/>
                    <a:pt x="76" y="7"/>
                    <a:pt x="76" y="7"/>
                  </a:cubicBezTo>
                  <a:cubicBezTo>
                    <a:pt x="75" y="7"/>
                    <a:pt x="75" y="7"/>
                    <a:pt x="75" y="7"/>
                  </a:cubicBezTo>
                  <a:cubicBezTo>
                    <a:pt x="72" y="7"/>
                    <a:pt x="61" y="11"/>
                    <a:pt x="61" y="11"/>
                  </a:cubicBezTo>
                  <a:cubicBezTo>
                    <a:pt x="61" y="16"/>
                    <a:pt x="61" y="19"/>
                    <a:pt x="61" y="24"/>
                  </a:cubicBezTo>
                  <a:cubicBezTo>
                    <a:pt x="61" y="24"/>
                    <a:pt x="61" y="24"/>
                    <a:pt x="61" y="24"/>
                  </a:cubicBezTo>
                  <a:cubicBezTo>
                    <a:pt x="61" y="24"/>
                    <a:pt x="61" y="24"/>
                    <a:pt x="61" y="24"/>
                  </a:cubicBezTo>
                  <a:cubicBezTo>
                    <a:pt x="61" y="26"/>
                    <a:pt x="60" y="29"/>
                    <a:pt x="59" y="29"/>
                  </a:cubicBezTo>
                  <a:cubicBezTo>
                    <a:pt x="58" y="29"/>
                    <a:pt x="55" y="28"/>
                    <a:pt x="55" y="23"/>
                  </a:cubicBezTo>
                  <a:cubicBezTo>
                    <a:pt x="52" y="23"/>
                    <a:pt x="52" y="23"/>
                    <a:pt x="52" y="23"/>
                  </a:cubicBezTo>
                  <a:cubicBezTo>
                    <a:pt x="52" y="23"/>
                    <a:pt x="52" y="23"/>
                    <a:pt x="52" y="23"/>
                  </a:cubicBezTo>
                  <a:cubicBezTo>
                    <a:pt x="42" y="39"/>
                    <a:pt x="34" y="43"/>
                    <a:pt x="21" y="52"/>
                  </a:cubicBezTo>
                  <a:cubicBezTo>
                    <a:pt x="17" y="54"/>
                    <a:pt x="11" y="53"/>
                    <a:pt x="8" y="56"/>
                  </a:cubicBezTo>
                  <a:cubicBezTo>
                    <a:pt x="3" y="61"/>
                    <a:pt x="0" y="69"/>
                    <a:pt x="0" y="78"/>
                  </a:cubicBezTo>
                  <a:cubicBezTo>
                    <a:pt x="0" y="78"/>
                    <a:pt x="0" y="78"/>
                    <a:pt x="0" y="78"/>
                  </a:cubicBezTo>
                  <a:cubicBezTo>
                    <a:pt x="0" y="88"/>
                    <a:pt x="6" y="88"/>
                    <a:pt x="10" y="92"/>
                  </a:cubicBezTo>
                  <a:cubicBezTo>
                    <a:pt x="13" y="98"/>
                    <a:pt x="14" y="109"/>
                    <a:pt x="14" y="116"/>
                  </a:cubicBezTo>
                  <a:cubicBezTo>
                    <a:pt x="14" y="116"/>
                    <a:pt x="14" y="116"/>
                    <a:pt x="14" y="116"/>
                  </a:cubicBezTo>
                  <a:cubicBezTo>
                    <a:pt x="14" y="120"/>
                    <a:pt x="10" y="126"/>
                    <a:pt x="8" y="127"/>
                  </a:cubicBezTo>
                  <a:cubicBezTo>
                    <a:pt x="8" y="126"/>
                    <a:pt x="8" y="126"/>
                    <a:pt x="8" y="126"/>
                  </a:cubicBezTo>
                  <a:cubicBezTo>
                    <a:pt x="8" y="128"/>
                    <a:pt x="8" y="129"/>
                    <a:pt x="8" y="131"/>
                  </a:cubicBezTo>
                  <a:cubicBezTo>
                    <a:pt x="8" y="131"/>
                    <a:pt x="8" y="131"/>
                    <a:pt x="8" y="131"/>
                  </a:cubicBezTo>
                  <a:cubicBezTo>
                    <a:pt x="8" y="137"/>
                    <a:pt x="14" y="139"/>
                    <a:pt x="17" y="143"/>
                  </a:cubicBezTo>
                  <a:cubicBezTo>
                    <a:pt x="21" y="147"/>
                    <a:pt x="29" y="172"/>
                    <a:pt x="29" y="176"/>
                  </a:cubicBezTo>
                  <a:cubicBezTo>
                    <a:pt x="29" y="176"/>
                    <a:pt x="29" y="176"/>
                    <a:pt x="29" y="176"/>
                  </a:cubicBezTo>
                  <a:cubicBezTo>
                    <a:pt x="29" y="179"/>
                    <a:pt x="25" y="180"/>
                    <a:pt x="24" y="182"/>
                  </a:cubicBezTo>
                  <a:cubicBezTo>
                    <a:pt x="20" y="192"/>
                    <a:pt x="18" y="198"/>
                    <a:pt x="14" y="207"/>
                  </a:cubicBezTo>
                  <a:cubicBezTo>
                    <a:pt x="14" y="207"/>
                    <a:pt x="14" y="207"/>
                    <a:pt x="14" y="207"/>
                  </a:cubicBezTo>
                  <a:cubicBezTo>
                    <a:pt x="12" y="207"/>
                    <a:pt x="12" y="207"/>
                    <a:pt x="12" y="207"/>
                  </a:cubicBezTo>
                  <a:cubicBezTo>
                    <a:pt x="11" y="207"/>
                    <a:pt x="11" y="207"/>
                    <a:pt x="11" y="207"/>
                  </a:cubicBezTo>
                  <a:cubicBezTo>
                    <a:pt x="10" y="214"/>
                    <a:pt x="8" y="219"/>
                    <a:pt x="8" y="227"/>
                  </a:cubicBezTo>
                  <a:cubicBezTo>
                    <a:pt x="8" y="228"/>
                    <a:pt x="7" y="230"/>
                    <a:pt x="8" y="230"/>
                  </a:cubicBezTo>
                  <a:cubicBezTo>
                    <a:pt x="10" y="231"/>
                    <a:pt x="11" y="231"/>
                    <a:pt x="11" y="231"/>
                  </a:cubicBezTo>
                  <a:cubicBezTo>
                    <a:pt x="12" y="231"/>
                    <a:pt x="12" y="230"/>
                    <a:pt x="15" y="230"/>
                  </a:cubicBezTo>
                  <a:cubicBezTo>
                    <a:pt x="24" y="230"/>
                    <a:pt x="28" y="249"/>
                    <a:pt x="31" y="256"/>
                  </a:cubicBezTo>
                  <a:cubicBezTo>
                    <a:pt x="37" y="268"/>
                    <a:pt x="38" y="279"/>
                    <a:pt x="43" y="295"/>
                  </a:cubicBezTo>
                  <a:cubicBezTo>
                    <a:pt x="49" y="312"/>
                    <a:pt x="63" y="328"/>
                    <a:pt x="80" y="333"/>
                  </a:cubicBezTo>
                  <a:cubicBezTo>
                    <a:pt x="83" y="334"/>
                    <a:pt x="83" y="338"/>
                    <a:pt x="89" y="338"/>
                  </a:cubicBezTo>
                  <a:cubicBezTo>
                    <a:pt x="90" y="338"/>
                    <a:pt x="91" y="336"/>
                    <a:pt x="92" y="336"/>
                  </a:cubicBezTo>
                  <a:cubicBezTo>
                    <a:pt x="95" y="336"/>
                    <a:pt x="95" y="336"/>
                    <a:pt x="99" y="335"/>
                  </a:cubicBezTo>
                  <a:cubicBezTo>
                    <a:pt x="97" y="330"/>
                    <a:pt x="97" y="327"/>
                    <a:pt x="95" y="320"/>
                  </a:cubicBezTo>
                  <a:cubicBezTo>
                    <a:pt x="92" y="314"/>
                    <a:pt x="85" y="310"/>
                    <a:pt x="85" y="301"/>
                  </a:cubicBezTo>
                  <a:cubicBezTo>
                    <a:pt x="85" y="296"/>
                    <a:pt x="87" y="296"/>
                    <a:pt x="87" y="291"/>
                  </a:cubicBezTo>
                  <a:cubicBezTo>
                    <a:pt x="87" y="265"/>
                    <a:pt x="55" y="261"/>
                    <a:pt x="41" y="247"/>
                  </a:cubicBezTo>
                  <a:cubicBezTo>
                    <a:pt x="38" y="243"/>
                    <a:pt x="37" y="234"/>
                    <a:pt x="35" y="230"/>
                  </a:cubicBezTo>
                  <a:cubicBezTo>
                    <a:pt x="36" y="230"/>
                    <a:pt x="36" y="230"/>
                    <a:pt x="36" y="230"/>
                  </a:cubicBezTo>
                  <a:cubicBezTo>
                    <a:pt x="36" y="215"/>
                    <a:pt x="18" y="221"/>
                    <a:pt x="18" y="205"/>
                  </a:cubicBezTo>
                  <a:cubicBezTo>
                    <a:pt x="18" y="191"/>
                    <a:pt x="33" y="186"/>
                    <a:pt x="33" y="171"/>
                  </a:cubicBezTo>
                  <a:cubicBezTo>
                    <a:pt x="33" y="166"/>
                    <a:pt x="31" y="165"/>
                    <a:pt x="31" y="161"/>
                  </a:cubicBezTo>
                  <a:cubicBezTo>
                    <a:pt x="31" y="158"/>
                    <a:pt x="30" y="155"/>
                    <a:pt x="34" y="155"/>
                  </a:cubicBezTo>
                  <a:cubicBezTo>
                    <a:pt x="40" y="155"/>
                    <a:pt x="46" y="156"/>
                    <a:pt x="48" y="162"/>
                  </a:cubicBezTo>
                  <a:cubicBezTo>
                    <a:pt x="48" y="162"/>
                    <a:pt x="50" y="168"/>
                    <a:pt x="51" y="168"/>
                  </a:cubicBezTo>
                  <a:cubicBezTo>
                    <a:pt x="59" y="171"/>
                    <a:pt x="67" y="172"/>
                    <a:pt x="74" y="179"/>
                  </a:cubicBezTo>
                  <a:cubicBezTo>
                    <a:pt x="80" y="185"/>
                    <a:pt x="74" y="193"/>
                    <a:pt x="86" y="193"/>
                  </a:cubicBezTo>
                  <a:cubicBezTo>
                    <a:pt x="86" y="201"/>
                    <a:pt x="97" y="204"/>
                    <a:pt x="105" y="204"/>
                  </a:cubicBezTo>
                  <a:cubicBezTo>
                    <a:pt x="105" y="207"/>
                    <a:pt x="106" y="211"/>
                    <a:pt x="108" y="212"/>
                  </a:cubicBezTo>
                  <a:cubicBezTo>
                    <a:pt x="106" y="213"/>
                    <a:pt x="106" y="215"/>
                    <a:pt x="106" y="219"/>
                  </a:cubicBezTo>
                  <a:cubicBezTo>
                    <a:pt x="106" y="222"/>
                    <a:pt x="108" y="230"/>
                    <a:pt x="110" y="230"/>
                  </a:cubicBezTo>
                  <a:cubicBezTo>
                    <a:pt x="112" y="230"/>
                    <a:pt x="123" y="222"/>
                    <a:pt x="123" y="217"/>
                  </a:cubicBezTo>
                  <a:cubicBezTo>
                    <a:pt x="123" y="216"/>
                    <a:pt x="123" y="214"/>
                    <a:pt x="123" y="211"/>
                  </a:cubicBezTo>
                  <a:cubicBezTo>
                    <a:pt x="123" y="212"/>
                    <a:pt x="123" y="215"/>
                    <a:pt x="125" y="215"/>
                  </a:cubicBezTo>
                  <a:cubicBezTo>
                    <a:pt x="131" y="215"/>
                    <a:pt x="130" y="207"/>
                    <a:pt x="136" y="204"/>
                  </a:cubicBezTo>
                  <a:cubicBezTo>
                    <a:pt x="150" y="197"/>
                    <a:pt x="152" y="191"/>
                    <a:pt x="168" y="187"/>
                  </a:cubicBezTo>
                  <a:cubicBezTo>
                    <a:pt x="168" y="177"/>
                    <a:pt x="175" y="173"/>
                    <a:pt x="175" y="161"/>
                  </a:cubicBezTo>
                  <a:cubicBezTo>
                    <a:pt x="175" y="143"/>
                    <a:pt x="166" y="120"/>
                    <a:pt x="154" y="111"/>
                  </a:cubicBezTo>
                  <a:cubicBezTo>
                    <a:pt x="140" y="103"/>
                    <a:pt x="135" y="89"/>
                    <a:pt x="123" y="77"/>
                  </a:cubicBezTo>
                  <a:cubicBezTo>
                    <a:pt x="121" y="75"/>
                    <a:pt x="118" y="74"/>
                    <a:pt x="118" y="69"/>
                  </a:cubicBezTo>
                  <a:cubicBezTo>
                    <a:pt x="118" y="47"/>
                    <a:pt x="144" y="43"/>
                    <a:pt x="155" y="26"/>
                  </a:cubicBezTo>
                  <a:cubicBezTo>
                    <a:pt x="147" y="24"/>
                    <a:pt x="136" y="20"/>
                    <a:pt x="136" y="6"/>
                  </a:cubicBezTo>
                  <a:cubicBezTo>
                    <a:pt x="127" y="6"/>
                    <a:pt x="122" y="0"/>
                    <a:pt x="11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79"/>
            <p:cNvSpPr>
              <a:spLocks/>
            </p:cNvSpPr>
            <p:nvPr/>
          </p:nvSpPr>
          <p:spPr bwMode="auto">
            <a:xfrm>
              <a:off x="7172" y="3121"/>
              <a:ext cx="59" cy="55"/>
            </a:xfrm>
            <a:custGeom>
              <a:avLst/>
              <a:gdLst>
                <a:gd name="T0" fmla="*/ 12 w 25"/>
                <a:gd name="T1" fmla="*/ 0 h 23"/>
                <a:gd name="T2" fmla="*/ 0 w 25"/>
                <a:gd name="T3" fmla="*/ 7 h 23"/>
                <a:gd name="T4" fmla="*/ 11 w 25"/>
                <a:gd name="T5" fmla="*/ 12 h 23"/>
                <a:gd name="T6" fmla="*/ 15 w 25"/>
                <a:gd name="T7" fmla="*/ 20 h 23"/>
                <a:gd name="T8" fmla="*/ 22 w 25"/>
                <a:gd name="T9" fmla="*/ 23 h 23"/>
                <a:gd name="T10" fmla="*/ 25 w 25"/>
                <a:gd name="T11" fmla="*/ 23 h 23"/>
                <a:gd name="T12" fmla="*/ 25 w 25"/>
                <a:gd name="T13" fmla="*/ 18 h 23"/>
                <a:gd name="T14" fmla="*/ 12 w 25"/>
                <a:gd name="T15" fmla="*/ 0 h 2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5" h="23">
                  <a:moveTo>
                    <a:pt x="12" y="0"/>
                  </a:moveTo>
                  <a:cubicBezTo>
                    <a:pt x="8" y="0"/>
                    <a:pt x="0" y="4"/>
                    <a:pt x="0" y="7"/>
                  </a:cubicBezTo>
                  <a:cubicBezTo>
                    <a:pt x="0" y="11"/>
                    <a:pt x="9" y="8"/>
                    <a:pt x="11" y="12"/>
                  </a:cubicBezTo>
                  <a:cubicBezTo>
                    <a:pt x="12" y="14"/>
                    <a:pt x="14" y="20"/>
                    <a:pt x="15" y="20"/>
                  </a:cubicBezTo>
                  <a:cubicBezTo>
                    <a:pt x="17" y="20"/>
                    <a:pt x="18" y="23"/>
                    <a:pt x="22" y="23"/>
                  </a:cubicBezTo>
                  <a:cubicBezTo>
                    <a:pt x="23" y="23"/>
                    <a:pt x="24" y="23"/>
                    <a:pt x="25" y="23"/>
                  </a:cubicBezTo>
                  <a:cubicBezTo>
                    <a:pt x="25" y="21"/>
                    <a:pt x="25" y="19"/>
                    <a:pt x="25" y="18"/>
                  </a:cubicBezTo>
                  <a:cubicBezTo>
                    <a:pt x="17" y="18"/>
                    <a:pt x="14" y="8"/>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80"/>
            <p:cNvSpPr>
              <a:spLocks/>
            </p:cNvSpPr>
            <p:nvPr/>
          </p:nvSpPr>
          <p:spPr bwMode="auto">
            <a:xfrm>
              <a:off x="7261" y="3162"/>
              <a:ext cx="26" cy="21"/>
            </a:xfrm>
            <a:custGeom>
              <a:avLst/>
              <a:gdLst>
                <a:gd name="T0" fmla="*/ 6 w 11"/>
                <a:gd name="T1" fmla="*/ 0 h 9"/>
                <a:gd name="T2" fmla="*/ 1 w 11"/>
                <a:gd name="T3" fmla="*/ 0 h 9"/>
                <a:gd name="T4" fmla="*/ 1 w 11"/>
                <a:gd name="T5" fmla="*/ 3 h 9"/>
                <a:gd name="T6" fmla="*/ 5 w 11"/>
                <a:gd name="T7" fmla="*/ 9 h 9"/>
                <a:gd name="T8" fmla="*/ 11 w 11"/>
                <a:gd name="T9" fmla="*/ 3 h 9"/>
                <a:gd name="T10" fmla="*/ 6 w 11"/>
                <a:gd name="T11" fmla="*/ 0 h 9"/>
              </a:gdLst>
              <a:ahLst/>
              <a:cxnLst>
                <a:cxn ang="0">
                  <a:pos x="T0" y="T1"/>
                </a:cxn>
                <a:cxn ang="0">
                  <a:pos x="T2" y="T3"/>
                </a:cxn>
                <a:cxn ang="0">
                  <a:pos x="T4" y="T5"/>
                </a:cxn>
                <a:cxn ang="0">
                  <a:pos x="T6" y="T7"/>
                </a:cxn>
                <a:cxn ang="0">
                  <a:pos x="T8" y="T9"/>
                </a:cxn>
                <a:cxn ang="0">
                  <a:pos x="T10" y="T11"/>
                </a:cxn>
              </a:cxnLst>
              <a:rect l="0" t="0" r="r" b="b"/>
              <a:pathLst>
                <a:path w="11" h="9">
                  <a:moveTo>
                    <a:pt x="6" y="0"/>
                  </a:moveTo>
                  <a:cubicBezTo>
                    <a:pt x="4" y="0"/>
                    <a:pt x="2" y="0"/>
                    <a:pt x="1" y="0"/>
                  </a:cubicBezTo>
                  <a:cubicBezTo>
                    <a:pt x="0" y="0"/>
                    <a:pt x="1" y="2"/>
                    <a:pt x="1" y="3"/>
                  </a:cubicBezTo>
                  <a:cubicBezTo>
                    <a:pt x="1" y="5"/>
                    <a:pt x="2" y="9"/>
                    <a:pt x="5" y="9"/>
                  </a:cubicBezTo>
                  <a:cubicBezTo>
                    <a:pt x="8" y="9"/>
                    <a:pt x="10" y="6"/>
                    <a:pt x="11" y="3"/>
                  </a:cubicBezTo>
                  <a:cubicBezTo>
                    <a:pt x="9" y="2"/>
                    <a:pt x="7" y="0"/>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81"/>
            <p:cNvSpPr>
              <a:spLocks/>
            </p:cNvSpPr>
            <p:nvPr/>
          </p:nvSpPr>
          <p:spPr bwMode="auto">
            <a:xfrm>
              <a:off x="6945" y="3107"/>
              <a:ext cx="23" cy="36"/>
            </a:xfrm>
            <a:custGeom>
              <a:avLst/>
              <a:gdLst>
                <a:gd name="T0" fmla="*/ 5 w 10"/>
                <a:gd name="T1" fmla="*/ 0 h 15"/>
                <a:gd name="T2" fmla="*/ 3 w 10"/>
                <a:gd name="T3" fmla="*/ 0 h 15"/>
                <a:gd name="T4" fmla="*/ 3 w 10"/>
                <a:gd name="T5" fmla="*/ 0 h 15"/>
                <a:gd name="T6" fmla="*/ 3 w 10"/>
                <a:gd name="T7" fmla="*/ 0 h 15"/>
                <a:gd name="T8" fmla="*/ 0 w 10"/>
                <a:gd name="T9" fmla="*/ 0 h 15"/>
                <a:gd name="T10" fmla="*/ 0 w 10"/>
                <a:gd name="T11" fmla="*/ 2 h 15"/>
                <a:gd name="T12" fmla="*/ 10 w 10"/>
                <a:gd name="T13" fmla="*/ 15 h 15"/>
                <a:gd name="T14" fmla="*/ 5 w 10"/>
                <a:gd name="T15" fmla="*/ 2 h 15"/>
                <a:gd name="T16" fmla="*/ 5 w 10"/>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5">
                  <a:moveTo>
                    <a:pt x="5" y="0"/>
                  </a:moveTo>
                  <a:cubicBezTo>
                    <a:pt x="3" y="0"/>
                    <a:pt x="3" y="0"/>
                    <a:pt x="3" y="0"/>
                  </a:cubicBezTo>
                  <a:cubicBezTo>
                    <a:pt x="3" y="0"/>
                    <a:pt x="3" y="0"/>
                    <a:pt x="3" y="0"/>
                  </a:cubicBezTo>
                  <a:cubicBezTo>
                    <a:pt x="3" y="0"/>
                    <a:pt x="3" y="0"/>
                    <a:pt x="3" y="0"/>
                  </a:cubicBezTo>
                  <a:cubicBezTo>
                    <a:pt x="0" y="0"/>
                    <a:pt x="0" y="0"/>
                    <a:pt x="0" y="0"/>
                  </a:cubicBezTo>
                  <a:cubicBezTo>
                    <a:pt x="0" y="0"/>
                    <a:pt x="0" y="1"/>
                    <a:pt x="0" y="2"/>
                  </a:cubicBezTo>
                  <a:cubicBezTo>
                    <a:pt x="0" y="6"/>
                    <a:pt x="7" y="14"/>
                    <a:pt x="10" y="15"/>
                  </a:cubicBezTo>
                  <a:cubicBezTo>
                    <a:pt x="10" y="9"/>
                    <a:pt x="8" y="6"/>
                    <a:pt x="5" y="2"/>
                  </a:cubicBezTo>
                  <a:cubicBezTo>
                    <a:pt x="5" y="2"/>
                    <a:pt x="5"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82"/>
            <p:cNvSpPr>
              <a:spLocks/>
            </p:cNvSpPr>
            <p:nvPr/>
          </p:nvSpPr>
          <p:spPr bwMode="auto">
            <a:xfrm>
              <a:off x="6900" y="3032"/>
              <a:ext cx="35" cy="28"/>
            </a:xfrm>
            <a:custGeom>
              <a:avLst/>
              <a:gdLst>
                <a:gd name="T0" fmla="*/ 3 w 15"/>
                <a:gd name="T1" fmla="*/ 0 h 12"/>
                <a:gd name="T2" fmla="*/ 0 w 15"/>
                <a:gd name="T3" fmla="*/ 1 h 12"/>
                <a:gd name="T4" fmla="*/ 1 w 15"/>
                <a:gd name="T5" fmla="*/ 1 h 12"/>
                <a:gd name="T6" fmla="*/ 10 w 15"/>
                <a:gd name="T7" fmla="*/ 12 h 12"/>
                <a:gd name="T8" fmla="*/ 3 w 15"/>
                <a:gd name="T9" fmla="*/ 0 h 12"/>
              </a:gdLst>
              <a:ahLst/>
              <a:cxnLst>
                <a:cxn ang="0">
                  <a:pos x="T0" y="T1"/>
                </a:cxn>
                <a:cxn ang="0">
                  <a:pos x="T2" y="T3"/>
                </a:cxn>
                <a:cxn ang="0">
                  <a:pos x="T4" y="T5"/>
                </a:cxn>
                <a:cxn ang="0">
                  <a:pos x="T6" y="T7"/>
                </a:cxn>
                <a:cxn ang="0">
                  <a:pos x="T8" y="T9"/>
                </a:cxn>
              </a:cxnLst>
              <a:rect l="0" t="0" r="r" b="b"/>
              <a:pathLst>
                <a:path w="15" h="12">
                  <a:moveTo>
                    <a:pt x="3" y="0"/>
                  </a:moveTo>
                  <a:cubicBezTo>
                    <a:pt x="0" y="1"/>
                    <a:pt x="0" y="1"/>
                    <a:pt x="0" y="1"/>
                  </a:cubicBezTo>
                  <a:cubicBezTo>
                    <a:pt x="1" y="1"/>
                    <a:pt x="1" y="1"/>
                    <a:pt x="1" y="1"/>
                  </a:cubicBezTo>
                  <a:cubicBezTo>
                    <a:pt x="1" y="4"/>
                    <a:pt x="8" y="12"/>
                    <a:pt x="10" y="12"/>
                  </a:cubicBezTo>
                  <a:cubicBezTo>
                    <a:pt x="15" y="12"/>
                    <a:pt x="6" y="2"/>
                    <a:pt x="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83"/>
            <p:cNvSpPr>
              <a:spLocks/>
            </p:cNvSpPr>
            <p:nvPr/>
          </p:nvSpPr>
          <p:spPr bwMode="auto">
            <a:xfrm>
              <a:off x="8039" y="1811"/>
              <a:ext cx="85" cy="107"/>
            </a:xfrm>
            <a:custGeom>
              <a:avLst/>
              <a:gdLst>
                <a:gd name="T0" fmla="*/ 17 w 36"/>
                <a:gd name="T1" fmla="*/ 0 h 45"/>
                <a:gd name="T2" fmla="*/ 0 w 36"/>
                <a:gd name="T3" fmla="*/ 14 h 45"/>
                <a:gd name="T4" fmla="*/ 6 w 36"/>
                <a:gd name="T5" fmla="*/ 19 h 45"/>
                <a:gd name="T6" fmla="*/ 12 w 36"/>
                <a:gd name="T7" fmla="*/ 17 h 45"/>
                <a:gd name="T8" fmla="*/ 12 w 36"/>
                <a:gd name="T9" fmla="*/ 13 h 45"/>
                <a:gd name="T10" fmla="*/ 16 w 36"/>
                <a:gd name="T11" fmla="*/ 19 h 45"/>
                <a:gd name="T12" fmla="*/ 14 w 36"/>
                <a:gd name="T13" fmla="*/ 27 h 45"/>
                <a:gd name="T14" fmla="*/ 9 w 36"/>
                <a:gd name="T15" fmla="*/ 35 h 45"/>
                <a:gd name="T16" fmla="*/ 16 w 36"/>
                <a:gd name="T17" fmla="*/ 44 h 45"/>
                <a:gd name="T18" fmla="*/ 16 w 36"/>
                <a:gd name="T19" fmla="*/ 41 h 45"/>
                <a:gd name="T20" fmla="*/ 18 w 36"/>
                <a:gd name="T21" fmla="*/ 45 h 45"/>
                <a:gd name="T22" fmla="*/ 31 w 36"/>
                <a:gd name="T23" fmla="*/ 19 h 45"/>
                <a:gd name="T24" fmla="*/ 33 w 36"/>
                <a:gd name="T25" fmla="*/ 20 h 45"/>
                <a:gd name="T26" fmla="*/ 36 w 36"/>
                <a:gd name="T27" fmla="*/ 19 h 45"/>
                <a:gd name="T28" fmla="*/ 36 w 36"/>
                <a:gd name="T29" fmla="*/ 14 h 45"/>
                <a:gd name="T30" fmla="*/ 31 w 36"/>
                <a:gd name="T31" fmla="*/ 10 h 45"/>
                <a:gd name="T32" fmla="*/ 31 w 36"/>
                <a:gd name="T33" fmla="*/ 5 h 45"/>
                <a:gd name="T34" fmla="*/ 17 w 36"/>
                <a:gd name="T35"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6" h="45">
                  <a:moveTo>
                    <a:pt x="17" y="0"/>
                  </a:moveTo>
                  <a:cubicBezTo>
                    <a:pt x="15" y="0"/>
                    <a:pt x="0" y="10"/>
                    <a:pt x="0" y="14"/>
                  </a:cubicBezTo>
                  <a:cubicBezTo>
                    <a:pt x="0" y="16"/>
                    <a:pt x="3" y="19"/>
                    <a:pt x="6" y="19"/>
                  </a:cubicBezTo>
                  <a:cubicBezTo>
                    <a:pt x="7" y="19"/>
                    <a:pt x="9" y="17"/>
                    <a:pt x="12" y="17"/>
                  </a:cubicBezTo>
                  <a:cubicBezTo>
                    <a:pt x="11" y="16"/>
                    <a:pt x="12" y="14"/>
                    <a:pt x="12" y="13"/>
                  </a:cubicBezTo>
                  <a:cubicBezTo>
                    <a:pt x="13" y="15"/>
                    <a:pt x="13" y="18"/>
                    <a:pt x="16" y="19"/>
                  </a:cubicBezTo>
                  <a:cubicBezTo>
                    <a:pt x="14" y="27"/>
                    <a:pt x="14" y="27"/>
                    <a:pt x="14" y="27"/>
                  </a:cubicBezTo>
                  <a:cubicBezTo>
                    <a:pt x="14" y="27"/>
                    <a:pt x="9" y="34"/>
                    <a:pt x="9" y="35"/>
                  </a:cubicBezTo>
                  <a:cubicBezTo>
                    <a:pt x="9" y="37"/>
                    <a:pt x="12" y="44"/>
                    <a:pt x="16" y="44"/>
                  </a:cubicBezTo>
                  <a:cubicBezTo>
                    <a:pt x="16" y="41"/>
                    <a:pt x="16" y="41"/>
                    <a:pt x="16" y="41"/>
                  </a:cubicBezTo>
                  <a:cubicBezTo>
                    <a:pt x="16" y="42"/>
                    <a:pt x="16" y="45"/>
                    <a:pt x="18" y="45"/>
                  </a:cubicBezTo>
                  <a:cubicBezTo>
                    <a:pt x="25" y="45"/>
                    <a:pt x="29" y="29"/>
                    <a:pt x="31" y="19"/>
                  </a:cubicBezTo>
                  <a:cubicBezTo>
                    <a:pt x="32" y="20"/>
                    <a:pt x="32" y="20"/>
                    <a:pt x="33" y="20"/>
                  </a:cubicBezTo>
                  <a:cubicBezTo>
                    <a:pt x="34" y="20"/>
                    <a:pt x="35" y="19"/>
                    <a:pt x="36" y="19"/>
                  </a:cubicBezTo>
                  <a:cubicBezTo>
                    <a:pt x="35" y="18"/>
                    <a:pt x="36" y="16"/>
                    <a:pt x="36" y="14"/>
                  </a:cubicBezTo>
                  <a:cubicBezTo>
                    <a:pt x="31" y="10"/>
                    <a:pt x="31" y="10"/>
                    <a:pt x="31" y="10"/>
                  </a:cubicBezTo>
                  <a:cubicBezTo>
                    <a:pt x="29" y="10"/>
                    <a:pt x="31" y="6"/>
                    <a:pt x="31" y="5"/>
                  </a:cubicBezTo>
                  <a:cubicBezTo>
                    <a:pt x="24" y="5"/>
                    <a:pt x="21" y="0"/>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84"/>
            <p:cNvSpPr>
              <a:spLocks/>
            </p:cNvSpPr>
            <p:nvPr/>
          </p:nvSpPr>
          <p:spPr bwMode="auto">
            <a:xfrm>
              <a:off x="8138" y="1788"/>
              <a:ext cx="92" cy="66"/>
            </a:xfrm>
            <a:custGeom>
              <a:avLst/>
              <a:gdLst>
                <a:gd name="T0" fmla="*/ 28 w 39"/>
                <a:gd name="T1" fmla="*/ 0 h 28"/>
                <a:gd name="T2" fmla="*/ 13 w 39"/>
                <a:gd name="T3" fmla="*/ 7 h 28"/>
                <a:gd name="T4" fmla="*/ 10 w 39"/>
                <a:gd name="T5" fmla="*/ 6 h 28"/>
                <a:gd name="T6" fmla="*/ 0 w 39"/>
                <a:gd name="T7" fmla="*/ 14 h 28"/>
                <a:gd name="T8" fmla="*/ 4 w 39"/>
                <a:gd name="T9" fmla="*/ 20 h 28"/>
                <a:gd name="T10" fmla="*/ 7 w 39"/>
                <a:gd name="T11" fmla="*/ 28 h 28"/>
                <a:gd name="T12" fmla="*/ 20 w 39"/>
                <a:gd name="T13" fmla="*/ 15 h 28"/>
                <a:gd name="T14" fmla="*/ 28 w 39"/>
                <a:gd name="T15" fmla="*/ 18 h 28"/>
                <a:gd name="T16" fmla="*/ 28 w 39"/>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 h="28">
                  <a:moveTo>
                    <a:pt x="28" y="0"/>
                  </a:moveTo>
                  <a:cubicBezTo>
                    <a:pt x="21" y="0"/>
                    <a:pt x="19" y="7"/>
                    <a:pt x="13" y="7"/>
                  </a:cubicBezTo>
                  <a:cubicBezTo>
                    <a:pt x="12" y="7"/>
                    <a:pt x="11" y="7"/>
                    <a:pt x="10" y="6"/>
                  </a:cubicBezTo>
                  <a:cubicBezTo>
                    <a:pt x="10" y="7"/>
                    <a:pt x="0" y="14"/>
                    <a:pt x="0" y="14"/>
                  </a:cubicBezTo>
                  <a:cubicBezTo>
                    <a:pt x="0" y="17"/>
                    <a:pt x="1" y="18"/>
                    <a:pt x="4" y="20"/>
                  </a:cubicBezTo>
                  <a:cubicBezTo>
                    <a:pt x="3" y="23"/>
                    <a:pt x="4" y="28"/>
                    <a:pt x="7" y="28"/>
                  </a:cubicBezTo>
                  <a:cubicBezTo>
                    <a:pt x="14" y="28"/>
                    <a:pt x="15" y="19"/>
                    <a:pt x="20" y="15"/>
                  </a:cubicBezTo>
                  <a:cubicBezTo>
                    <a:pt x="21" y="15"/>
                    <a:pt x="23" y="18"/>
                    <a:pt x="28" y="18"/>
                  </a:cubicBezTo>
                  <a:cubicBezTo>
                    <a:pt x="33" y="18"/>
                    <a:pt x="39" y="0"/>
                    <a:pt x="2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85"/>
            <p:cNvSpPr>
              <a:spLocks/>
            </p:cNvSpPr>
            <p:nvPr/>
          </p:nvSpPr>
          <p:spPr bwMode="auto">
            <a:xfrm>
              <a:off x="8086" y="1501"/>
              <a:ext cx="397" cy="324"/>
            </a:xfrm>
            <a:custGeom>
              <a:avLst/>
              <a:gdLst>
                <a:gd name="T0" fmla="*/ 154 w 168"/>
                <a:gd name="T1" fmla="*/ 0 h 137"/>
                <a:gd name="T2" fmla="*/ 155 w 168"/>
                <a:gd name="T3" fmla="*/ 5 h 137"/>
                <a:gd name="T4" fmla="*/ 156 w 168"/>
                <a:gd name="T5" fmla="*/ 5 h 137"/>
                <a:gd name="T6" fmla="*/ 152 w 168"/>
                <a:gd name="T7" fmla="*/ 7 h 137"/>
                <a:gd name="T8" fmla="*/ 149 w 168"/>
                <a:gd name="T9" fmla="*/ 4 h 137"/>
                <a:gd name="T10" fmla="*/ 137 w 168"/>
                <a:gd name="T11" fmla="*/ 23 h 137"/>
                <a:gd name="T12" fmla="*/ 139 w 168"/>
                <a:gd name="T13" fmla="*/ 30 h 137"/>
                <a:gd name="T14" fmla="*/ 110 w 168"/>
                <a:gd name="T15" fmla="*/ 72 h 137"/>
                <a:gd name="T16" fmla="*/ 95 w 168"/>
                <a:gd name="T17" fmla="*/ 80 h 137"/>
                <a:gd name="T18" fmla="*/ 92 w 168"/>
                <a:gd name="T19" fmla="*/ 77 h 137"/>
                <a:gd name="T20" fmla="*/ 95 w 168"/>
                <a:gd name="T21" fmla="*/ 71 h 137"/>
                <a:gd name="T22" fmla="*/ 86 w 168"/>
                <a:gd name="T23" fmla="*/ 84 h 137"/>
                <a:gd name="T24" fmla="*/ 69 w 168"/>
                <a:gd name="T25" fmla="*/ 101 h 137"/>
                <a:gd name="T26" fmla="*/ 36 w 168"/>
                <a:gd name="T27" fmla="*/ 101 h 137"/>
                <a:gd name="T28" fmla="*/ 7 w 168"/>
                <a:gd name="T29" fmla="*/ 121 h 137"/>
                <a:gd name="T30" fmla="*/ 0 w 168"/>
                <a:gd name="T31" fmla="*/ 125 h 137"/>
                <a:gd name="T32" fmla="*/ 7 w 168"/>
                <a:gd name="T33" fmla="*/ 127 h 137"/>
                <a:gd name="T34" fmla="*/ 35 w 168"/>
                <a:gd name="T35" fmla="*/ 120 h 137"/>
                <a:gd name="T36" fmla="*/ 39 w 168"/>
                <a:gd name="T37" fmla="*/ 119 h 137"/>
                <a:gd name="T38" fmla="*/ 41 w 168"/>
                <a:gd name="T39" fmla="*/ 119 h 137"/>
                <a:gd name="T40" fmla="*/ 42 w 168"/>
                <a:gd name="T41" fmla="*/ 119 h 137"/>
                <a:gd name="T42" fmla="*/ 46 w 168"/>
                <a:gd name="T43" fmla="*/ 118 h 137"/>
                <a:gd name="T44" fmla="*/ 52 w 168"/>
                <a:gd name="T45" fmla="*/ 114 h 137"/>
                <a:gd name="T46" fmla="*/ 68 w 168"/>
                <a:gd name="T47" fmla="*/ 119 h 137"/>
                <a:gd name="T48" fmla="*/ 66 w 168"/>
                <a:gd name="T49" fmla="*/ 128 h 137"/>
                <a:gd name="T50" fmla="*/ 66 w 168"/>
                <a:gd name="T51" fmla="*/ 132 h 137"/>
                <a:gd name="T52" fmla="*/ 73 w 168"/>
                <a:gd name="T53" fmla="*/ 137 h 137"/>
                <a:gd name="T54" fmla="*/ 86 w 168"/>
                <a:gd name="T55" fmla="*/ 124 h 137"/>
                <a:gd name="T56" fmla="*/ 91 w 168"/>
                <a:gd name="T57" fmla="*/ 123 h 137"/>
                <a:gd name="T58" fmla="*/ 86 w 168"/>
                <a:gd name="T59" fmla="*/ 115 h 137"/>
                <a:gd name="T60" fmla="*/ 89 w 168"/>
                <a:gd name="T61" fmla="*/ 110 h 137"/>
                <a:gd name="T62" fmla="*/ 104 w 168"/>
                <a:gd name="T63" fmla="*/ 119 h 137"/>
                <a:gd name="T64" fmla="*/ 115 w 168"/>
                <a:gd name="T65" fmla="*/ 113 h 137"/>
                <a:gd name="T66" fmla="*/ 120 w 168"/>
                <a:gd name="T67" fmla="*/ 113 h 137"/>
                <a:gd name="T68" fmla="*/ 123 w 168"/>
                <a:gd name="T69" fmla="*/ 116 h 137"/>
                <a:gd name="T70" fmla="*/ 137 w 168"/>
                <a:gd name="T71" fmla="*/ 103 h 137"/>
                <a:gd name="T72" fmla="*/ 137 w 168"/>
                <a:gd name="T73" fmla="*/ 111 h 137"/>
                <a:gd name="T74" fmla="*/ 149 w 168"/>
                <a:gd name="T75" fmla="*/ 101 h 137"/>
                <a:gd name="T76" fmla="*/ 147 w 168"/>
                <a:gd name="T77" fmla="*/ 91 h 137"/>
                <a:gd name="T78" fmla="*/ 153 w 168"/>
                <a:gd name="T79" fmla="*/ 76 h 137"/>
                <a:gd name="T80" fmla="*/ 156 w 168"/>
                <a:gd name="T81" fmla="*/ 52 h 137"/>
                <a:gd name="T82" fmla="*/ 157 w 168"/>
                <a:gd name="T83" fmla="*/ 52 h 137"/>
                <a:gd name="T84" fmla="*/ 158 w 168"/>
                <a:gd name="T85" fmla="*/ 52 h 137"/>
                <a:gd name="T86" fmla="*/ 159 w 168"/>
                <a:gd name="T87" fmla="*/ 52 h 137"/>
                <a:gd name="T88" fmla="*/ 161 w 168"/>
                <a:gd name="T89" fmla="*/ 51 h 137"/>
                <a:gd name="T90" fmla="*/ 161 w 168"/>
                <a:gd name="T91" fmla="*/ 48 h 137"/>
                <a:gd name="T92" fmla="*/ 168 w 168"/>
                <a:gd name="T93" fmla="*/ 32 h 137"/>
                <a:gd name="T94" fmla="*/ 161 w 168"/>
                <a:gd name="T95" fmla="*/ 13 h 137"/>
                <a:gd name="T96" fmla="*/ 160 w 168"/>
                <a:gd name="T97" fmla="*/ 3 h 137"/>
                <a:gd name="T98" fmla="*/ 154 w 168"/>
                <a:gd name="T99" fmla="*/ 0 h 1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68" h="137">
                  <a:moveTo>
                    <a:pt x="154" y="0"/>
                  </a:moveTo>
                  <a:cubicBezTo>
                    <a:pt x="152" y="0"/>
                    <a:pt x="153" y="5"/>
                    <a:pt x="155" y="5"/>
                  </a:cubicBezTo>
                  <a:cubicBezTo>
                    <a:pt x="155" y="5"/>
                    <a:pt x="156" y="5"/>
                    <a:pt x="156" y="5"/>
                  </a:cubicBezTo>
                  <a:cubicBezTo>
                    <a:pt x="154" y="7"/>
                    <a:pt x="153" y="7"/>
                    <a:pt x="152" y="7"/>
                  </a:cubicBezTo>
                  <a:cubicBezTo>
                    <a:pt x="150" y="7"/>
                    <a:pt x="150" y="4"/>
                    <a:pt x="149" y="4"/>
                  </a:cubicBezTo>
                  <a:cubicBezTo>
                    <a:pt x="142" y="4"/>
                    <a:pt x="137" y="17"/>
                    <a:pt x="137" y="23"/>
                  </a:cubicBezTo>
                  <a:cubicBezTo>
                    <a:pt x="137" y="26"/>
                    <a:pt x="139" y="26"/>
                    <a:pt x="139" y="30"/>
                  </a:cubicBezTo>
                  <a:cubicBezTo>
                    <a:pt x="139" y="46"/>
                    <a:pt x="121" y="69"/>
                    <a:pt x="110" y="72"/>
                  </a:cubicBezTo>
                  <a:cubicBezTo>
                    <a:pt x="104" y="74"/>
                    <a:pt x="103" y="80"/>
                    <a:pt x="95" y="80"/>
                  </a:cubicBezTo>
                  <a:cubicBezTo>
                    <a:pt x="94" y="80"/>
                    <a:pt x="92" y="78"/>
                    <a:pt x="92" y="77"/>
                  </a:cubicBezTo>
                  <a:cubicBezTo>
                    <a:pt x="92" y="75"/>
                    <a:pt x="93" y="73"/>
                    <a:pt x="95" y="71"/>
                  </a:cubicBezTo>
                  <a:cubicBezTo>
                    <a:pt x="93" y="72"/>
                    <a:pt x="87" y="84"/>
                    <a:pt x="86" y="84"/>
                  </a:cubicBezTo>
                  <a:cubicBezTo>
                    <a:pt x="81" y="84"/>
                    <a:pt x="78" y="101"/>
                    <a:pt x="69" y="101"/>
                  </a:cubicBezTo>
                  <a:cubicBezTo>
                    <a:pt x="57" y="101"/>
                    <a:pt x="52" y="101"/>
                    <a:pt x="36" y="101"/>
                  </a:cubicBezTo>
                  <a:cubicBezTo>
                    <a:pt x="23" y="101"/>
                    <a:pt x="18" y="114"/>
                    <a:pt x="7" y="121"/>
                  </a:cubicBezTo>
                  <a:cubicBezTo>
                    <a:pt x="5" y="122"/>
                    <a:pt x="0" y="124"/>
                    <a:pt x="0" y="125"/>
                  </a:cubicBezTo>
                  <a:cubicBezTo>
                    <a:pt x="0" y="127"/>
                    <a:pt x="4" y="127"/>
                    <a:pt x="7" y="127"/>
                  </a:cubicBezTo>
                  <a:cubicBezTo>
                    <a:pt x="18" y="127"/>
                    <a:pt x="28" y="123"/>
                    <a:pt x="35" y="120"/>
                  </a:cubicBezTo>
                  <a:cubicBezTo>
                    <a:pt x="36" y="119"/>
                    <a:pt x="38" y="119"/>
                    <a:pt x="39" y="119"/>
                  </a:cubicBezTo>
                  <a:cubicBezTo>
                    <a:pt x="39" y="119"/>
                    <a:pt x="40" y="119"/>
                    <a:pt x="41" y="119"/>
                  </a:cubicBezTo>
                  <a:cubicBezTo>
                    <a:pt x="41" y="119"/>
                    <a:pt x="42" y="119"/>
                    <a:pt x="42" y="119"/>
                  </a:cubicBezTo>
                  <a:cubicBezTo>
                    <a:pt x="44" y="119"/>
                    <a:pt x="45" y="119"/>
                    <a:pt x="46" y="118"/>
                  </a:cubicBezTo>
                  <a:cubicBezTo>
                    <a:pt x="48" y="118"/>
                    <a:pt x="49" y="114"/>
                    <a:pt x="52" y="114"/>
                  </a:cubicBezTo>
                  <a:cubicBezTo>
                    <a:pt x="58" y="114"/>
                    <a:pt x="61" y="117"/>
                    <a:pt x="68" y="119"/>
                  </a:cubicBezTo>
                  <a:cubicBezTo>
                    <a:pt x="68" y="121"/>
                    <a:pt x="66" y="125"/>
                    <a:pt x="66" y="128"/>
                  </a:cubicBezTo>
                  <a:cubicBezTo>
                    <a:pt x="66" y="129"/>
                    <a:pt x="64" y="132"/>
                    <a:pt x="66" y="132"/>
                  </a:cubicBezTo>
                  <a:cubicBezTo>
                    <a:pt x="70" y="132"/>
                    <a:pt x="69" y="136"/>
                    <a:pt x="73" y="137"/>
                  </a:cubicBezTo>
                  <a:cubicBezTo>
                    <a:pt x="76" y="132"/>
                    <a:pt x="82" y="124"/>
                    <a:pt x="86" y="124"/>
                  </a:cubicBezTo>
                  <a:cubicBezTo>
                    <a:pt x="88" y="124"/>
                    <a:pt x="90" y="124"/>
                    <a:pt x="91" y="123"/>
                  </a:cubicBezTo>
                  <a:cubicBezTo>
                    <a:pt x="91" y="123"/>
                    <a:pt x="86" y="117"/>
                    <a:pt x="86" y="115"/>
                  </a:cubicBezTo>
                  <a:cubicBezTo>
                    <a:pt x="86" y="113"/>
                    <a:pt x="88" y="110"/>
                    <a:pt x="89" y="110"/>
                  </a:cubicBezTo>
                  <a:cubicBezTo>
                    <a:pt x="94" y="110"/>
                    <a:pt x="93" y="119"/>
                    <a:pt x="104" y="119"/>
                  </a:cubicBezTo>
                  <a:cubicBezTo>
                    <a:pt x="109" y="119"/>
                    <a:pt x="112" y="116"/>
                    <a:pt x="115" y="113"/>
                  </a:cubicBezTo>
                  <a:cubicBezTo>
                    <a:pt x="120" y="113"/>
                    <a:pt x="120" y="113"/>
                    <a:pt x="120" y="113"/>
                  </a:cubicBezTo>
                  <a:cubicBezTo>
                    <a:pt x="120" y="114"/>
                    <a:pt x="122" y="116"/>
                    <a:pt x="123" y="116"/>
                  </a:cubicBezTo>
                  <a:cubicBezTo>
                    <a:pt x="125" y="108"/>
                    <a:pt x="130" y="108"/>
                    <a:pt x="137" y="103"/>
                  </a:cubicBezTo>
                  <a:cubicBezTo>
                    <a:pt x="137" y="107"/>
                    <a:pt x="135" y="107"/>
                    <a:pt x="137" y="111"/>
                  </a:cubicBezTo>
                  <a:cubicBezTo>
                    <a:pt x="143" y="109"/>
                    <a:pt x="143" y="104"/>
                    <a:pt x="149" y="101"/>
                  </a:cubicBezTo>
                  <a:cubicBezTo>
                    <a:pt x="148" y="98"/>
                    <a:pt x="147" y="95"/>
                    <a:pt x="147" y="91"/>
                  </a:cubicBezTo>
                  <a:cubicBezTo>
                    <a:pt x="147" y="84"/>
                    <a:pt x="153" y="81"/>
                    <a:pt x="153" y="76"/>
                  </a:cubicBezTo>
                  <a:cubicBezTo>
                    <a:pt x="153" y="70"/>
                    <a:pt x="151" y="54"/>
                    <a:pt x="156" y="52"/>
                  </a:cubicBezTo>
                  <a:cubicBezTo>
                    <a:pt x="157" y="52"/>
                    <a:pt x="157" y="52"/>
                    <a:pt x="157" y="52"/>
                  </a:cubicBezTo>
                  <a:cubicBezTo>
                    <a:pt x="158" y="52"/>
                    <a:pt x="158" y="52"/>
                    <a:pt x="158" y="52"/>
                  </a:cubicBezTo>
                  <a:cubicBezTo>
                    <a:pt x="158" y="52"/>
                    <a:pt x="158" y="52"/>
                    <a:pt x="159" y="52"/>
                  </a:cubicBezTo>
                  <a:cubicBezTo>
                    <a:pt x="159" y="52"/>
                    <a:pt x="160" y="52"/>
                    <a:pt x="161" y="51"/>
                  </a:cubicBezTo>
                  <a:cubicBezTo>
                    <a:pt x="161" y="50"/>
                    <a:pt x="161" y="49"/>
                    <a:pt x="161" y="48"/>
                  </a:cubicBezTo>
                  <a:cubicBezTo>
                    <a:pt x="161" y="41"/>
                    <a:pt x="168" y="40"/>
                    <a:pt x="168" y="32"/>
                  </a:cubicBezTo>
                  <a:cubicBezTo>
                    <a:pt x="168" y="24"/>
                    <a:pt x="161" y="21"/>
                    <a:pt x="161" y="13"/>
                  </a:cubicBezTo>
                  <a:cubicBezTo>
                    <a:pt x="161" y="9"/>
                    <a:pt x="162" y="6"/>
                    <a:pt x="160" y="3"/>
                  </a:cubicBezTo>
                  <a:cubicBezTo>
                    <a:pt x="159" y="1"/>
                    <a:pt x="157" y="0"/>
                    <a:pt x="15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86"/>
            <p:cNvSpPr>
              <a:spLocks/>
            </p:cNvSpPr>
            <p:nvPr/>
          </p:nvSpPr>
          <p:spPr bwMode="auto">
            <a:xfrm>
              <a:off x="8408" y="1322"/>
              <a:ext cx="203" cy="172"/>
            </a:xfrm>
            <a:custGeom>
              <a:avLst/>
              <a:gdLst>
                <a:gd name="T0" fmla="*/ 31 w 86"/>
                <a:gd name="T1" fmla="*/ 0 h 73"/>
                <a:gd name="T2" fmla="*/ 28 w 86"/>
                <a:gd name="T3" fmla="*/ 7 h 73"/>
                <a:gd name="T4" fmla="*/ 30 w 86"/>
                <a:gd name="T5" fmla="*/ 13 h 73"/>
                <a:gd name="T6" fmla="*/ 18 w 86"/>
                <a:gd name="T7" fmla="*/ 40 h 73"/>
                <a:gd name="T8" fmla="*/ 14 w 86"/>
                <a:gd name="T9" fmla="*/ 40 h 73"/>
                <a:gd name="T10" fmla="*/ 12 w 86"/>
                <a:gd name="T11" fmla="*/ 40 h 73"/>
                <a:gd name="T12" fmla="*/ 13 w 86"/>
                <a:gd name="T13" fmla="*/ 41 h 73"/>
                <a:gd name="T14" fmla="*/ 10 w 86"/>
                <a:gd name="T15" fmla="*/ 38 h 73"/>
                <a:gd name="T16" fmla="*/ 10 w 86"/>
                <a:gd name="T17" fmla="*/ 43 h 73"/>
                <a:gd name="T18" fmla="*/ 0 w 86"/>
                <a:gd name="T19" fmla="*/ 56 h 73"/>
                <a:gd name="T20" fmla="*/ 3 w 86"/>
                <a:gd name="T21" fmla="*/ 61 h 73"/>
                <a:gd name="T22" fmla="*/ 3 w 86"/>
                <a:gd name="T23" fmla="*/ 73 h 73"/>
                <a:gd name="T24" fmla="*/ 6 w 86"/>
                <a:gd name="T25" fmla="*/ 73 h 73"/>
                <a:gd name="T26" fmla="*/ 19 w 86"/>
                <a:gd name="T27" fmla="*/ 65 h 73"/>
                <a:gd name="T28" fmla="*/ 9 w 86"/>
                <a:gd name="T29" fmla="*/ 58 h 73"/>
                <a:gd name="T30" fmla="*/ 13 w 86"/>
                <a:gd name="T31" fmla="*/ 53 h 73"/>
                <a:gd name="T32" fmla="*/ 24 w 86"/>
                <a:gd name="T33" fmla="*/ 54 h 73"/>
                <a:gd name="T34" fmla="*/ 28 w 86"/>
                <a:gd name="T35" fmla="*/ 50 h 73"/>
                <a:gd name="T36" fmla="*/ 51 w 86"/>
                <a:gd name="T37" fmla="*/ 62 h 73"/>
                <a:gd name="T38" fmla="*/ 70 w 86"/>
                <a:gd name="T39" fmla="*/ 44 h 73"/>
                <a:gd name="T40" fmla="*/ 86 w 86"/>
                <a:gd name="T41" fmla="*/ 39 h 73"/>
                <a:gd name="T42" fmla="*/ 80 w 86"/>
                <a:gd name="T43" fmla="*/ 32 h 73"/>
                <a:gd name="T44" fmla="*/ 83 w 86"/>
                <a:gd name="T45" fmla="*/ 26 h 73"/>
                <a:gd name="T46" fmla="*/ 81 w 86"/>
                <a:gd name="T47" fmla="*/ 25 h 73"/>
                <a:gd name="T48" fmla="*/ 72 w 86"/>
                <a:gd name="T49" fmla="*/ 27 h 73"/>
                <a:gd name="T50" fmla="*/ 31 w 86"/>
                <a:gd name="T51" fmla="*/ 0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86" h="73">
                  <a:moveTo>
                    <a:pt x="31" y="0"/>
                  </a:moveTo>
                  <a:cubicBezTo>
                    <a:pt x="30" y="2"/>
                    <a:pt x="28" y="4"/>
                    <a:pt x="28" y="7"/>
                  </a:cubicBezTo>
                  <a:cubicBezTo>
                    <a:pt x="28" y="9"/>
                    <a:pt x="30" y="10"/>
                    <a:pt x="30" y="13"/>
                  </a:cubicBezTo>
                  <a:cubicBezTo>
                    <a:pt x="30" y="19"/>
                    <a:pt x="27" y="40"/>
                    <a:pt x="18" y="40"/>
                  </a:cubicBezTo>
                  <a:cubicBezTo>
                    <a:pt x="17" y="40"/>
                    <a:pt x="15" y="40"/>
                    <a:pt x="14" y="40"/>
                  </a:cubicBezTo>
                  <a:cubicBezTo>
                    <a:pt x="13" y="40"/>
                    <a:pt x="13" y="40"/>
                    <a:pt x="12" y="40"/>
                  </a:cubicBezTo>
                  <a:cubicBezTo>
                    <a:pt x="13" y="41"/>
                    <a:pt x="13" y="41"/>
                    <a:pt x="13" y="41"/>
                  </a:cubicBezTo>
                  <a:cubicBezTo>
                    <a:pt x="12" y="40"/>
                    <a:pt x="11" y="40"/>
                    <a:pt x="10" y="38"/>
                  </a:cubicBezTo>
                  <a:cubicBezTo>
                    <a:pt x="10" y="43"/>
                    <a:pt x="10" y="43"/>
                    <a:pt x="10" y="43"/>
                  </a:cubicBezTo>
                  <a:cubicBezTo>
                    <a:pt x="9" y="46"/>
                    <a:pt x="0" y="50"/>
                    <a:pt x="0" y="56"/>
                  </a:cubicBezTo>
                  <a:cubicBezTo>
                    <a:pt x="0" y="58"/>
                    <a:pt x="3" y="59"/>
                    <a:pt x="3" y="61"/>
                  </a:cubicBezTo>
                  <a:cubicBezTo>
                    <a:pt x="3" y="62"/>
                    <a:pt x="3" y="70"/>
                    <a:pt x="3" y="73"/>
                  </a:cubicBezTo>
                  <a:cubicBezTo>
                    <a:pt x="6" y="73"/>
                    <a:pt x="6" y="73"/>
                    <a:pt x="6" y="73"/>
                  </a:cubicBezTo>
                  <a:cubicBezTo>
                    <a:pt x="10" y="69"/>
                    <a:pt x="14" y="71"/>
                    <a:pt x="19" y="65"/>
                  </a:cubicBezTo>
                  <a:cubicBezTo>
                    <a:pt x="17" y="63"/>
                    <a:pt x="9" y="63"/>
                    <a:pt x="9" y="58"/>
                  </a:cubicBezTo>
                  <a:cubicBezTo>
                    <a:pt x="9" y="54"/>
                    <a:pt x="11" y="53"/>
                    <a:pt x="13" y="53"/>
                  </a:cubicBezTo>
                  <a:cubicBezTo>
                    <a:pt x="16" y="53"/>
                    <a:pt x="21" y="54"/>
                    <a:pt x="24" y="54"/>
                  </a:cubicBezTo>
                  <a:cubicBezTo>
                    <a:pt x="24" y="53"/>
                    <a:pt x="27" y="51"/>
                    <a:pt x="28" y="50"/>
                  </a:cubicBezTo>
                  <a:cubicBezTo>
                    <a:pt x="37" y="56"/>
                    <a:pt x="42" y="57"/>
                    <a:pt x="51" y="62"/>
                  </a:cubicBezTo>
                  <a:cubicBezTo>
                    <a:pt x="55" y="56"/>
                    <a:pt x="59" y="44"/>
                    <a:pt x="70" y="44"/>
                  </a:cubicBezTo>
                  <a:cubicBezTo>
                    <a:pt x="78" y="44"/>
                    <a:pt x="81" y="42"/>
                    <a:pt x="86" y="39"/>
                  </a:cubicBezTo>
                  <a:cubicBezTo>
                    <a:pt x="84" y="38"/>
                    <a:pt x="80" y="35"/>
                    <a:pt x="80" y="32"/>
                  </a:cubicBezTo>
                  <a:cubicBezTo>
                    <a:pt x="80" y="29"/>
                    <a:pt x="82" y="28"/>
                    <a:pt x="83" y="26"/>
                  </a:cubicBezTo>
                  <a:cubicBezTo>
                    <a:pt x="82" y="25"/>
                    <a:pt x="81" y="25"/>
                    <a:pt x="81" y="25"/>
                  </a:cubicBezTo>
                  <a:cubicBezTo>
                    <a:pt x="78" y="25"/>
                    <a:pt x="75" y="27"/>
                    <a:pt x="72" y="27"/>
                  </a:cubicBezTo>
                  <a:cubicBezTo>
                    <a:pt x="51" y="27"/>
                    <a:pt x="45" y="10"/>
                    <a:pt x="3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87"/>
            <p:cNvSpPr>
              <a:spLocks noEditPoints="1"/>
            </p:cNvSpPr>
            <p:nvPr/>
          </p:nvSpPr>
          <p:spPr bwMode="auto">
            <a:xfrm>
              <a:off x="8606" y="1364"/>
              <a:ext cx="36" cy="33"/>
            </a:xfrm>
            <a:custGeom>
              <a:avLst/>
              <a:gdLst>
                <a:gd name="T0" fmla="*/ 13 w 15"/>
                <a:gd name="T1" fmla="*/ 1 h 14"/>
                <a:gd name="T2" fmla="*/ 2 w 15"/>
                <a:gd name="T3" fmla="*/ 9 h 14"/>
                <a:gd name="T4" fmla="*/ 2 w 15"/>
                <a:gd name="T5" fmla="*/ 14 h 14"/>
                <a:gd name="T6" fmla="*/ 15 w 15"/>
                <a:gd name="T7" fmla="*/ 3 h 14"/>
                <a:gd name="T8" fmla="*/ 13 w 15"/>
                <a:gd name="T9" fmla="*/ 1 h 14"/>
                <a:gd name="T10" fmla="*/ 12 w 15"/>
                <a:gd name="T11" fmla="*/ 0 h 14"/>
                <a:gd name="T12" fmla="*/ 13 w 15"/>
                <a:gd name="T13" fmla="*/ 1 h 14"/>
                <a:gd name="T14" fmla="*/ 14 w 15"/>
                <a:gd name="T15" fmla="*/ 1 h 14"/>
                <a:gd name="T16" fmla="*/ 12 w 15"/>
                <a:gd name="T1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4">
                  <a:moveTo>
                    <a:pt x="13" y="1"/>
                  </a:moveTo>
                  <a:cubicBezTo>
                    <a:pt x="9" y="2"/>
                    <a:pt x="4" y="6"/>
                    <a:pt x="2" y="9"/>
                  </a:cubicBezTo>
                  <a:cubicBezTo>
                    <a:pt x="1" y="10"/>
                    <a:pt x="0" y="14"/>
                    <a:pt x="2" y="14"/>
                  </a:cubicBezTo>
                  <a:cubicBezTo>
                    <a:pt x="6" y="14"/>
                    <a:pt x="13" y="6"/>
                    <a:pt x="15" y="3"/>
                  </a:cubicBezTo>
                  <a:cubicBezTo>
                    <a:pt x="13" y="1"/>
                    <a:pt x="13" y="1"/>
                    <a:pt x="13" y="1"/>
                  </a:cubicBezTo>
                  <a:moveTo>
                    <a:pt x="12" y="0"/>
                  </a:moveTo>
                  <a:cubicBezTo>
                    <a:pt x="13" y="1"/>
                    <a:pt x="13" y="1"/>
                    <a:pt x="13" y="1"/>
                  </a:cubicBezTo>
                  <a:cubicBezTo>
                    <a:pt x="13" y="1"/>
                    <a:pt x="14" y="1"/>
                    <a:pt x="14" y="1"/>
                  </a:cubicBezTo>
                  <a:cubicBezTo>
                    <a:pt x="12" y="0"/>
                    <a:pt x="12"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88"/>
            <p:cNvSpPr>
              <a:spLocks/>
            </p:cNvSpPr>
            <p:nvPr/>
          </p:nvSpPr>
          <p:spPr bwMode="auto">
            <a:xfrm>
              <a:off x="8677" y="1319"/>
              <a:ext cx="47" cy="36"/>
            </a:xfrm>
            <a:custGeom>
              <a:avLst/>
              <a:gdLst>
                <a:gd name="T0" fmla="*/ 20 w 20"/>
                <a:gd name="T1" fmla="*/ 0 h 15"/>
                <a:gd name="T2" fmla="*/ 17 w 20"/>
                <a:gd name="T3" fmla="*/ 1 h 15"/>
                <a:gd name="T4" fmla="*/ 12 w 20"/>
                <a:gd name="T5" fmla="*/ 0 h 15"/>
                <a:gd name="T6" fmla="*/ 0 w 20"/>
                <a:gd name="T7" fmla="*/ 12 h 15"/>
                <a:gd name="T8" fmla="*/ 0 w 20"/>
                <a:gd name="T9" fmla="*/ 15 h 15"/>
                <a:gd name="T10" fmla="*/ 20 w 20"/>
                <a:gd name="T11" fmla="*/ 4 h 15"/>
                <a:gd name="T12" fmla="*/ 20 w 20"/>
                <a:gd name="T13" fmla="*/ 0 h 15"/>
              </a:gdLst>
              <a:ahLst/>
              <a:cxnLst>
                <a:cxn ang="0">
                  <a:pos x="T0" y="T1"/>
                </a:cxn>
                <a:cxn ang="0">
                  <a:pos x="T2" y="T3"/>
                </a:cxn>
                <a:cxn ang="0">
                  <a:pos x="T4" y="T5"/>
                </a:cxn>
                <a:cxn ang="0">
                  <a:pos x="T6" y="T7"/>
                </a:cxn>
                <a:cxn ang="0">
                  <a:pos x="T8" y="T9"/>
                </a:cxn>
                <a:cxn ang="0">
                  <a:pos x="T10" y="T11"/>
                </a:cxn>
                <a:cxn ang="0">
                  <a:pos x="T12" y="T13"/>
                </a:cxn>
              </a:cxnLst>
              <a:rect l="0" t="0" r="r" b="b"/>
              <a:pathLst>
                <a:path w="20" h="15">
                  <a:moveTo>
                    <a:pt x="20" y="0"/>
                  </a:moveTo>
                  <a:cubicBezTo>
                    <a:pt x="19" y="1"/>
                    <a:pt x="18" y="1"/>
                    <a:pt x="17" y="1"/>
                  </a:cubicBezTo>
                  <a:cubicBezTo>
                    <a:pt x="16" y="1"/>
                    <a:pt x="14" y="0"/>
                    <a:pt x="12" y="0"/>
                  </a:cubicBezTo>
                  <a:cubicBezTo>
                    <a:pt x="6" y="0"/>
                    <a:pt x="0" y="12"/>
                    <a:pt x="0" y="12"/>
                  </a:cubicBezTo>
                  <a:cubicBezTo>
                    <a:pt x="0" y="13"/>
                    <a:pt x="0" y="15"/>
                    <a:pt x="0" y="15"/>
                  </a:cubicBezTo>
                  <a:cubicBezTo>
                    <a:pt x="8" y="15"/>
                    <a:pt x="8" y="4"/>
                    <a:pt x="20" y="4"/>
                  </a:cubicBezTo>
                  <a:cubicBezTo>
                    <a:pt x="20" y="0"/>
                    <a:pt x="20" y="0"/>
                    <a:pt x="2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89"/>
            <p:cNvSpPr>
              <a:spLocks/>
            </p:cNvSpPr>
            <p:nvPr/>
          </p:nvSpPr>
          <p:spPr bwMode="auto">
            <a:xfrm>
              <a:off x="8762" y="1284"/>
              <a:ext cx="24" cy="26"/>
            </a:xfrm>
            <a:custGeom>
              <a:avLst/>
              <a:gdLst>
                <a:gd name="T0" fmla="*/ 10 w 10"/>
                <a:gd name="T1" fmla="*/ 0 h 11"/>
                <a:gd name="T2" fmla="*/ 1 w 10"/>
                <a:gd name="T3" fmla="*/ 3 h 11"/>
                <a:gd name="T4" fmla="*/ 1 w 10"/>
                <a:gd name="T5" fmla="*/ 8 h 11"/>
                <a:gd name="T6" fmla="*/ 1 w 10"/>
                <a:gd name="T7" fmla="*/ 11 h 11"/>
                <a:gd name="T8" fmla="*/ 10 w 10"/>
                <a:gd name="T9" fmla="*/ 0 h 11"/>
              </a:gdLst>
              <a:ahLst/>
              <a:cxnLst>
                <a:cxn ang="0">
                  <a:pos x="T0" y="T1"/>
                </a:cxn>
                <a:cxn ang="0">
                  <a:pos x="T2" y="T3"/>
                </a:cxn>
                <a:cxn ang="0">
                  <a:pos x="T4" y="T5"/>
                </a:cxn>
                <a:cxn ang="0">
                  <a:pos x="T6" y="T7"/>
                </a:cxn>
                <a:cxn ang="0">
                  <a:pos x="T8" y="T9"/>
                </a:cxn>
              </a:cxnLst>
              <a:rect l="0" t="0" r="r" b="b"/>
              <a:pathLst>
                <a:path w="10" h="11">
                  <a:moveTo>
                    <a:pt x="10" y="0"/>
                  </a:moveTo>
                  <a:cubicBezTo>
                    <a:pt x="9" y="0"/>
                    <a:pt x="2" y="0"/>
                    <a:pt x="1" y="3"/>
                  </a:cubicBezTo>
                  <a:cubicBezTo>
                    <a:pt x="1" y="5"/>
                    <a:pt x="2" y="8"/>
                    <a:pt x="1" y="8"/>
                  </a:cubicBezTo>
                  <a:cubicBezTo>
                    <a:pt x="0" y="8"/>
                    <a:pt x="0" y="11"/>
                    <a:pt x="1" y="11"/>
                  </a:cubicBezTo>
                  <a:cubicBezTo>
                    <a:pt x="5" y="11"/>
                    <a:pt x="9" y="3"/>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90"/>
            <p:cNvSpPr>
              <a:spLocks/>
            </p:cNvSpPr>
            <p:nvPr/>
          </p:nvSpPr>
          <p:spPr bwMode="auto">
            <a:xfrm>
              <a:off x="8472" y="903"/>
              <a:ext cx="101" cy="390"/>
            </a:xfrm>
            <a:custGeom>
              <a:avLst/>
              <a:gdLst>
                <a:gd name="T0" fmla="*/ 17 w 43"/>
                <a:gd name="T1" fmla="*/ 0 h 165"/>
                <a:gd name="T2" fmla="*/ 13 w 43"/>
                <a:gd name="T3" fmla="*/ 0 h 165"/>
                <a:gd name="T4" fmla="*/ 13 w 43"/>
                <a:gd name="T5" fmla="*/ 11 h 165"/>
                <a:gd name="T6" fmla="*/ 11 w 43"/>
                <a:gd name="T7" fmla="*/ 18 h 165"/>
                <a:gd name="T8" fmla="*/ 0 w 43"/>
                <a:gd name="T9" fmla="*/ 45 h 165"/>
                <a:gd name="T10" fmla="*/ 8 w 43"/>
                <a:gd name="T11" fmla="*/ 64 h 165"/>
                <a:gd name="T12" fmla="*/ 8 w 43"/>
                <a:gd name="T13" fmla="*/ 95 h 165"/>
                <a:gd name="T14" fmla="*/ 5 w 43"/>
                <a:gd name="T15" fmla="*/ 111 h 165"/>
                <a:gd name="T16" fmla="*/ 9 w 43"/>
                <a:gd name="T17" fmla="*/ 126 h 165"/>
                <a:gd name="T18" fmla="*/ 6 w 43"/>
                <a:gd name="T19" fmla="*/ 150 h 165"/>
                <a:gd name="T20" fmla="*/ 6 w 43"/>
                <a:gd name="T21" fmla="*/ 165 h 165"/>
                <a:gd name="T22" fmla="*/ 19 w 43"/>
                <a:gd name="T23" fmla="*/ 154 h 165"/>
                <a:gd name="T24" fmla="*/ 24 w 43"/>
                <a:gd name="T25" fmla="*/ 154 h 165"/>
                <a:gd name="T26" fmla="*/ 29 w 43"/>
                <a:gd name="T27" fmla="*/ 159 h 165"/>
                <a:gd name="T28" fmla="*/ 30 w 43"/>
                <a:gd name="T29" fmla="*/ 159 h 165"/>
                <a:gd name="T30" fmla="*/ 31 w 43"/>
                <a:gd name="T31" fmla="*/ 158 h 165"/>
                <a:gd name="T32" fmla="*/ 16 w 43"/>
                <a:gd name="T33" fmla="*/ 132 h 165"/>
                <a:gd name="T34" fmla="*/ 32 w 43"/>
                <a:gd name="T35" fmla="*/ 101 h 165"/>
                <a:gd name="T36" fmla="*/ 43 w 43"/>
                <a:gd name="T37" fmla="*/ 108 h 165"/>
                <a:gd name="T38" fmla="*/ 29 w 43"/>
                <a:gd name="T39" fmla="*/ 71 h 165"/>
                <a:gd name="T40" fmla="*/ 25 w 43"/>
                <a:gd name="T41" fmla="*/ 57 h 165"/>
                <a:gd name="T42" fmla="*/ 25 w 43"/>
                <a:gd name="T43" fmla="*/ 44 h 165"/>
                <a:gd name="T44" fmla="*/ 23 w 43"/>
                <a:gd name="T45" fmla="*/ 24 h 165"/>
                <a:gd name="T46" fmla="*/ 17 w 43"/>
                <a:gd name="T47" fmla="*/ 0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165">
                  <a:moveTo>
                    <a:pt x="17" y="0"/>
                  </a:moveTo>
                  <a:cubicBezTo>
                    <a:pt x="16" y="0"/>
                    <a:pt x="14" y="0"/>
                    <a:pt x="13" y="0"/>
                  </a:cubicBezTo>
                  <a:cubicBezTo>
                    <a:pt x="13" y="4"/>
                    <a:pt x="13" y="6"/>
                    <a:pt x="13" y="11"/>
                  </a:cubicBezTo>
                  <a:cubicBezTo>
                    <a:pt x="13" y="14"/>
                    <a:pt x="11" y="15"/>
                    <a:pt x="11" y="18"/>
                  </a:cubicBezTo>
                  <a:cubicBezTo>
                    <a:pt x="3" y="20"/>
                    <a:pt x="0" y="34"/>
                    <a:pt x="0" y="45"/>
                  </a:cubicBezTo>
                  <a:cubicBezTo>
                    <a:pt x="0" y="53"/>
                    <a:pt x="8" y="56"/>
                    <a:pt x="8" y="64"/>
                  </a:cubicBezTo>
                  <a:cubicBezTo>
                    <a:pt x="8" y="77"/>
                    <a:pt x="8" y="81"/>
                    <a:pt x="8" y="95"/>
                  </a:cubicBezTo>
                  <a:cubicBezTo>
                    <a:pt x="8" y="101"/>
                    <a:pt x="5" y="104"/>
                    <a:pt x="5" y="111"/>
                  </a:cubicBezTo>
                  <a:cubicBezTo>
                    <a:pt x="5" y="118"/>
                    <a:pt x="9" y="119"/>
                    <a:pt x="9" y="126"/>
                  </a:cubicBezTo>
                  <a:cubicBezTo>
                    <a:pt x="9" y="134"/>
                    <a:pt x="6" y="140"/>
                    <a:pt x="6" y="150"/>
                  </a:cubicBezTo>
                  <a:cubicBezTo>
                    <a:pt x="6" y="153"/>
                    <a:pt x="5" y="165"/>
                    <a:pt x="6" y="165"/>
                  </a:cubicBezTo>
                  <a:cubicBezTo>
                    <a:pt x="13" y="165"/>
                    <a:pt x="13" y="154"/>
                    <a:pt x="19" y="154"/>
                  </a:cubicBezTo>
                  <a:cubicBezTo>
                    <a:pt x="21" y="154"/>
                    <a:pt x="23" y="154"/>
                    <a:pt x="24" y="154"/>
                  </a:cubicBezTo>
                  <a:cubicBezTo>
                    <a:pt x="25" y="156"/>
                    <a:pt x="27" y="159"/>
                    <a:pt x="29" y="159"/>
                  </a:cubicBezTo>
                  <a:cubicBezTo>
                    <a:pt x="29" y="159"/>
                    <a:pt x="30" y="159"/>
                    <a:pt x="30" y="159"/>
                  </a:cubicBezTo>
                  <a:cubicBezTo>
                    <a:pt x="30" y="159"/>
                    <a:pt x="31" y="158"/>
                    <a:pt x="31" y="158"/>
                  </a:cubicBezTo>
                  <a:cubicBezTo>
                    <a:pt x="27" y="149"/>
                    <a:pt x="16" y="144"/>
                    <a:pt x="16" y="132"/>
                  </a:cubicBezTo>
                  <a:cubicBezTo>
                    <a:pt x="16" y="118"/>
                    <a:pt x="18" y="101"/>
                    <a:pt x="32" y="101"/>
                  </a:cubicBezTo>
                  <a:cubicBezTo>
                    <a:pt x="37" y="101"/>
                    <a:pt x="40" y="104"/>
                    <a:pt x="43" y="108"/>
                  </a:cubicBezTo>
                  <a:cubicBezTo>
                    <a:pt x="40" y="95"/>
                    <a:pt x="33" y="85"/>
                    <a:pt x="29" y="71"/>
                  </a:cubicBezTo>
                  <a:cubicBezTo>
                    <a:pt x="28" y="68"/>
                    <a:pt x="24" y="62"/>
                    <a:pt x="25" y="57"/>
                  </a:cubicBezTo>
                  <a:cubicBezTo>
                    <a:pt x="25" y="44"/>
                    <a:pt x="25" y="44"/>
                    <a:pt x="25" y="44"/>
                  </a:cubicBezTo>
                  <a:cubicBezTo>
                    <a:pt x="21" y="37"/>
                    <a:pt x="25" y="32"/>
                    <a:pt x="23" y="24"/>
                  </a:cubicBezTo>
                  <a:cubicBezTo>
                    <a:pt x="21" y="18"/>
                    <a:pt x="17" y="11"/>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91"/>
            <p:cNvSpPr>
              <a:spLocks noEditPoints="1"/>
            </p:cNvSpPr>
            <p:nvPr/>
          </p:nvSpPr>
          <p:spPr bwMode="auto">
            <a:xfrm>
              <a:off x="5259" y="-452"/>
              <a:ext cx="624" cy="456"/>
            </a:xfrm>
            <a:custGeom>
              <a:avLst/>
              <a:gdLst>
                <a:gd name="T0" fmla="*/ 91 w 264"/>
                <a:gd name="T1" fmla="*/ 192 h 193"/>
                <a:gd name="T2" fmla="*/ 91 w 264"/>
                <a:gd name="T3" fmla="*/ 192 h 193"/>
                <a:gd name="T4" fmla="*/ 91 w 264"/>
                <a:gd name="T5" fmla="*/ 192 h 193"/>
                <a:gd name="T6" fmla="*/ 90 w 264"/>
                <a:gd name="T7" fmla="*/ 191 h 193"/>
                <a:gd name="T8" fmla="*/ 90 w 264"/>
                <a:gd name="T9" fmla="*/ 191 h 193"/>
                <a:gd name="T10" fmla="*/ 91 w 264"/>
                <a:gd name="T11" fmla="*/ 192 h 193"/>
                <a:gd name="T12" fmla="*/ 90 w 264"/>
                <a:gd name="T13" fmla="*/ 191 h 193"/>
                <a:gd name="T14" fmla="*/ 86 w 264"/>
                <a:gd name="T15" fmla="*/ 187 h 193"/>
                <a:gd name="T16" fmla="*/ 90 w 264"/>
                <a:gd name="T17" fmla="*/ 191 h 193"/>
                <a:gd name="T18" fmla="*/ 86 w 264"/>
                <a:gd name="T19" fmla="*/ 187 h 193"/>
                <a:gd name="T20" fmla="*/ 243 w 264"/>
                <a:gd name="T21" fmla="*/ 0 h 193"/>
                <a:gd name="T22" fmla="*/ 164 w 264"/>
                <a:gd name="T23" fmla="*/ 30 h 193"/>
                <a:gd name="T24" fmla="*/ 148 w 264"/>
                <a:gd name="T25" fmla="*/ 23 h 193"/>
                <a:gd name="T26" fmla="*/ 131 w 264"/>
                <a:gd name="T27" fmla="*/ 30 h 193"/>
                <a:gd name="T28" fmla="*/ 84 w 264"/>
                <a:gd name="T29" fmla="*/ 55 h 193"/>
                <a:gd name="T30" fmla="*/ 62 w 264"/>
                <a:gd name="T31" fmla="*/ 59 h 193"/>
                <a:gd name="T32" fmla="*/ 57 w 264"/>
                <a:gd name="T33" fmla="*/ 64 h 193"/>
                <a:gd name="T34" fmla="*/ 61 w 264"/>
                <a:gd name="T35" fmla="*/ 74 h 193"/>
                <a:gd name="T36" fmla="*/ 33 w 264"/>
                <a:gd name="T37" fmla="*/ 105 h 193"/>
                <a:gd name="T38" fmla="*/ 41 w 264"/>
                <a:gd name="T39" fmla="*/ 117 h 193"/>
                <a:gd name="T40" fmla="*/ 16 w 264"/>
                <a:gd name="T41" fmla="*/ 132 h 193"/>
                <a:gd name="T42" fmla="*/ 16 w 264"/>
                <a:gd name="T43" fmla="*/ 140 h 193"/>
                <a:gd name="T44" fmla="*/ 0 w 264"/>
                <a:gd name="T45" fmla="*/ 161 h 193"/>
                <a:gd name="T46" fmla="*/ 10 w 264"/>
                <a:gd name="T47" fmla="*/ 171 h 193"/>
                <a:gd name="T48" fmla="*/ 21 w 264"/>
                <a:gd name="T49" fmla="*/ 171 h 193"/>
                <a:gd name="T50" fmla="*/ 25 w 264"/>
                <a:gd name="T51" fmla="*/ 171 h 193"/>
                <a:gd name="T52" fmla="*/ 33 w 264"/>
                <a:gd name="T53" fmla="*/ 190 h 193"/>
                <a:gd name="T54" fmla="*/ 36 w 264"/>
                <a:gd name="T55" fmla="*/ 191 h 193"/>
                <a:gd name="T56" fmla="*/ 47 w 264"/>
                <a:gd name="T57" fmla="*/ 190 h 193"/>
                <a:gd name="T58" fmla="*/ 50 w 264"/>
                <a:gd name="T59" fmla="*/ 193 h 193"/>
                <a:gd name="T60" fmla="*/ 91 w 264"/>
                <a:gd name="T61" fmla="*/ 193 h 193"/>
                <a:gd name="T62" fmla="*/ 90 w 264"/>
                <a:gd name="T63" fmla="*/ 191 h 193"/>
                <a:gd name="T64" fmla="*/ 61 w 264"/>
                <a:gd name="T65" fmla="*/ 157 h 193"/>
                <a:gd name="T66" fmla="*/ 124 w 264"/>
                <a:gd name="T67" fmla="*/ 80 h 193"/>
                <a:gd name="T68" fmla="*/ 150 w 264"/>
                <a:gd name="T69" fmla="*/ 66 h 193"/>
                <a:gd name="T70" fmla="*/ 161 w 264"/>
                <a:gd name="T71" fmla="*/ 54 h 193"/>
                <a:gd name="T72" fmla="*/ 210 w 264"/>
                <a:gd name="T73" fmla="*/ 40 h 193"/>
                <a:gd name="T74" fmla="*/ 264 w 264"/>
                <a:gd name="T75" fmla="*/ 13 h 193"/>
                <a:gd name="T76" fmla="*/ 243 w 264"/>
                <a:gd name="T77" fmla="*/ 0 h 1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64" h="193">
                  <a:moveTo>
                    <a:pt x="91" y="192"/>
                  </a:moveTo>
                  <a:cubicBezTo>
                    <a:pt x="91" y="192"/>
                    <a:pt x="91" y="192"/>
                    <a:pt x="91" y="192"/>
                  </a:cubicBezTo>
                  <a:cubicBezTo>
                    <a:pt x="91" y="192"/>
                    <a:pt x="91" y="192"/>
                    <a:pt x="91" y="192"/>
                  </a:cubicBezTo>
                  <a:moveTo>
                    <a:pt x="90" y="191"/>
                  </a:moveTo>
                  <a:cubicBezTo>
                    <a:pt x="90" y="191"/>
                    <a:pt x="90" y="191"/>
                    <a:pt x="90" y="191"/>
                  </a:cubicBezTo>
                  <a:cubicBezTo>
                    <a:pt x="90" y="191"/>
                    <a:pt x="91" y="192"/>
                    <a:pt x="91" y="192"/>
                  </a:cubicBezTo>
                  <a:cubicBezTo>
                    <a:pt x="90" y="191"/>
                    <a:pt x="90" y="191"/>
                    <a:pt x="90" y="191"/>
                  </a:cubicBezTo>
                  <a:moveTo>
                    <a:pt x="86" y="187"/>
                  </a:moveTo>
                  <a:cubicBezTo>
                    <a:pt x="90" y="191"/>
                    <a:pt x="90" y="191"/>
                    <a:pt x="90" y="191"/>
                  </a:cubicBezTo>
                  <a:cubicBezTo>
                    <a:pt x="89" y="189"/>
                    <a:pt x="87" y="188"/>
                    <a:pt x="86" y="187"/>
                  </a:cubicBezTo>
                  <a:moveTo>
                    <a:pt x="243" y="0"/>
                  </a:moveTo>
                  <a:cubicBezTo>
                    <a:pt x="217" y="0"/>
                    <a:pt x="192" y="30"/>
                    <a:pt x="164" y="30"/>
                  </a:cubicBezTo>
                  <a:cubicBezTo>
                    <a:pt x="157" y="30"/>
                    <a:pt x="154" y="23"/>
                    <a:pt x="148" y="23"/>
                  </a:cubicBezTo>
                  <a:cubicBezTo>
                    <a:pt x="138" y="23"/>
                    <a:pt x="138" y="30"/>
                    <a:pt x="131" y="30"/>
                  </a:cubicBezTo>
                  <a:cubicBezTo>
                    <a:pt x="112" y="30"/>
                    <a:pt x="97" y="55"/>
                    <a:pt x="84" y="55"/>
                  </a:cubicBezTo>
                  <a:cubicBezTo>
                    <a:pt x="76" y="55"/>
                    <a:pt x="70" y="59"/>
                    <a:pt x="62" y="59"/>
                  </a:cubicBezTo>
                  <a:cubicBezTo>
                    <a:pt x="59" y="59"/>
                    <a:pt x="57" y="62"/>
                    <a:pt x="57" y="64"/>
                  </a:cubicBezTo>
                  <a:cubicBezTo>
                    <a:pt x="57" y="67"/>
                    <a:pt x="61" y="69"/>
                    <a:pt x="61" y="74"/>
                  </a:cubicBezTo>
                  <a:cubicBezTo>
                    <a:pt x="61" y="88"/>
                    <a:pt x="33" y="96"/>
                    <a:pt x="33" y="105"/>
                  </a:cubicBezTo>
                  <a:cubicBezTo>
                    <a:pt x="33" y="110"/>
                    <a:pt x="41" y="111"/>
                    <a:pt x="41" y="117"/>
                  </a:cubicBezTo>
                  <a:cubicBezTo>
                    <a:pt x="33" y="119"/>
                    <a:pt x="16" y="123"/>
                    <a:pt x="16" y="132"/>
                  </a:cubicBezTo>
                  <a:cubicBezTo>
                    <a:pt x="16" y="138"/>
                    <a:pt x="16" y="140"/>
                    <a:pt x="16" y="140"/>
                  </a:cubicBezTo>
                  <a:cubicBezTo>
                    <a:pt x="16" y="149"/>
                    <a:pt x="0" y="148"/>
                    <a:pt x="0" y="161"/>
                  </a:cubicBezTo>
                  <a:cubicBezTo>
                    <a:pt x="0" y="167"/>
                    <a:pt x="10" y="171"/>
                    <a:pt x="10" y="171"/>
                  </a:cubicBezTo>
                  <a:cubicBezTo>
                    <a:pt x="10" y="171"/>
                    <a:pt x="16" y="171"/>
                    <a:pt x="21" y="171"/>
                  </a:cubicBezTo>
                  <a:cubicBezTo>
                    <a:pt x="23" y="171"/>
                    <a:pt x="25" y="171"/>
                    <a:pt x="25" y="171"/>
                  </a:cubicBezTo>
                  <a:cubicBezTo>
                    <a:pt x="34" y="174"/>
                    <a:pt x="30" y="182"/>
                    <a:pt x="33" y="190"/>
                  </a:cubicBezTo>
                  <a:cubicBezTo>
                    <a:pt x="34" y="191"/>
                    <a:pt x="35" y="191"/>
                    <a:pt x="36" y="191"/>
                  </a:cubicBezTo>
                  <a:cubicBezTo>
                    <a:pt x="40" y="191"/>
                    <a:pt x="44" y="190"/>
                    <a:pt x="47" y="190"/>
                  </a:cubicBezTo>
                  <a:cubicBezTo>
                    <a:pt x="48" y="190"/>
                    <a:pt x="49" y="193"/>
                    <a:pt x="50" y="193"/>
                  </a:cubicBezTo>
                  <a:cubicBezTo>
                    <a:pt x="91" y="193"/>
                    <a:pt x="91" y="193"/>
                    <a:pt x="91" y="193"/>
                  </a:cubicBezTo>
                  <a:cubicBezTo>
                    <a:pt x="91" y="193"/>
                    <a:pt x="91" y="192"/>
                    <a:pt x="90" y="191"/>
                  </a:cubicBezTo>
                  <a:cubicBezTo>
                    <a:pt x="78" y="180"/>
                    <a:pt x="61" y="176"/>
                    <a:pt x="61" y="157"/>
                  </a:cubicBezTo>
                  <a:cubicBezTo>
                    <a:pt x="61" y="123"/>
                    <a:pt x="97" y="87"/>
                    <a:pt x="124" y="80"/>
                  </a:cubicBezTo>
                  <a:cubicBezTo>
                    <a:pt x="134" y="77"/>
                    <a:pt x="136" y="66"/>
                    <a:pt x="150" y="66"/>
                  </a:cubicBezTo>
                  <a:cubicBezTo>
                    <a:pt x="156" y="66"/>
                    <a:pt x="158" y="55"/>
                    <a:pt x="161" y="54"/>
                  </a:cubicBezTo>
                  <a:cubicBezTo>
                    <a:pt x="179" y="45"/>
                    <a:pt x="192" y="49"/>
                    <a:pt x="210" y="40"/>
                  </a:cubicBezTo>
                  <a:cubicBezTo>
                    <a:pt x="223" y="34"/>
                    <a:pt x="264" y="31"/>
                    <a:pt x="264" y="13"/>
                  </a:cubicBezTo>
                  <a:cubicBezTo>
                    <a:pt x="264" y="7"/>
                    <a:pt x="249" y="0"/>
                    <a:pt x="24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92"/>
            <p:cNvSpPr>
              <a:spLocks/>
            </p:cNvSpPr>
            <p:nvPr/>
          </p:nvSpPr>
          <p:spPr bwMode="auto">
            <a:xfrm>
              <a:off x="3113" y="749"/>
              <a:ext cx="1373" cy="982"/>
            </a:xfrm>
            <a:custGeom>
              <a:avLst/>
              <a:gdLst>
                <a:gd name="T0" fmla="*/ 270 w 581"/>
                <a:gd name="T1" fmla="*/ 64 h 415"/>
                <a:gd name="T2" fmla="*/ 253 w 581"/>
                <a:gd name="T3" fmla="*/ 85 h 415"/>
                <a:gd name="T4" fmla="*/ 244 w 581"/>
                <a:gd name="T5" fmla="*/ 90 h 415"/>
                <a:gd name="T6" fmla="*/ 210 w 581"/>
                <a:gd name="T7" fmla="*/ 106 h 415"/>
                <a:gd name="T8" fmla="*/ 176 w 581"/>
                <a:gd name="T9" fmla="*/ 141 h 415"/>
                <a:gd name="T10" fmla="*/ 136 w 581"/>
                <a:gd name="T11" fmla="*/ 174 h 415"/>
                <a:gd name="T12" fmla="*/ 115 w 581"/>
                <a:gd name="T13" fmla="*/ 171 h 415"/>
                <a:gd name="T14" fmla="*/ 106 w 581"/>
                <a:gd name="T15" fmla="*/ 188 h 415"/>
                <a:gd name="T16" fmla="*/ 72 w 581"/>
                <a:gd name="T17" fmla="*/ 194 h 415"/>
                <a:gd name="T18" fmla="*/ 124 w 581"/>
                <a:gd name="T19" fmla="*/ 231 h 415"/>
                <a:gd name="T20" fmla="*/ 126 w 581"/>
                <a:gd name="T21" fmla="*/ 246 h 415"/>
                <a:gd name="T22" fmla="*/ 106 w 581"/>
                <a:gd name="T23" fmla="*/ 287 h 415"/>
                <a:gd name="T24" fmla="*/ 66 w 581"/>
                <a:gd name="T25" fmla="*/ 285 h 415"/>
                <a:gd name="T26" fmla="*/ 32 w 581"/>
                <a:gd name="T27" fmla="*/ 282 h 415"/>
                <a:gd name="T28" fmla="*/ 10 w 581"/>
                <a:gd name="T29" fmla="*/ 314 h 415"/>
                <a:gd name="T30" fmla="*/ 8 w 581"/>
                <a:gd name="T31" fmla="*/ 374 h 415"/>
                <a:gd name="T32" fmla="*/ 35 w 581"/>
                <a:gd name="T33" fmla="*/ 396 h 415"/>
                <a:gd name="T34" fmla="*/ 99 w 581"/>
                <a:gd name="T35" fmla="*/ 403 h 415"/>
                <a:gd name="T36" fmla="*/ 106 w 581"/>
                <a:gd name="T37" fmla="*/ 403 h 415"/>
                <a:gd name="T38" fmla="*/ 137 w 581"/>
                <a:gd name="T39" fmla="*/ 361 h 415"/>
                <a:gd name="T40" fmla="*/ 184 w 581"/>
                <a:gd name="T41" fmla="*/ 297 h 415"/>
                <a:gd name="T42" fmla="*/ 259 w 581"/>
                <a:gd name="T43" fmla="*/ 275 h 415"/>
                <a:gd name="T44" fmla="*/ 319 w 581"/>
                <a:gd name="T45" fmla="*/ 309 h 415"/>
                <a:gd name="T46" fmla="*/ 373 w 581"/>
                <a:gd name="T47" fmla="*/ 348 h 415"/>
                <a:gd name="T48" fmla="*/ 375 w 581"/>
                <a:gd name="T49" fmla="*/ 381 h 415"/>
                <a:gd name="T50" fmla="*/ 383 w 581"/>
                <a:gd name="T51" fmla="*/ 347 h 415"/>
                <a:gd name="T52" fmla="*/ 390 w 581"/>
                <a:gd name="T53" fmla="*/ 326 h 415"/>
                <a:gd name="T54" fmla="*/ 365 w 581"/>
                <a:gd name="T55" fmla="*/ 312 h 415"/>
                <a:gd name="T56" fmla="*/ 333 w 581"/>
                <a:gd name="T57" fmla="*/ 276 h 415"/>
                <a:gd name="T58" fmla="*/ 321 w 581"/>
                <a:gd name="T59" fmla="*/ 250 h 415"/>
                <a:gd name="T60" fmla="*/ 361 w 581"/>
                <a:gd name="T61" fmla="*/ 255 h 415"/>
                <a:gd name="T62" fmla="*/ 409 w 581"/>
                <a:gd name="T63" fmla="*/ 296 h 415"/>
                <a:gd name="T64" fmla="*/ 443 w 581"/>
                <a:gd name="T65" fmla="*/ 354 h 415"/>
                <a:gd name="T66" fmla="*/ 466 w 581"/>
                <a:gd name="T67" fmla="*/ 377 h 415"/>
                <a:gd name="T68" fmla="*/ 483 w 581"/>
                <a:gd name="T69" fmla="*/ 402 h 415"/>
                <a:gd name="T70" fmla="*/ 479 w 581"/>
                <a:gd name="T71" fmla="*/ 377 h 415"/>
                <a:gd name="T72" fmla="*/ 503 w 581"/>
                <a:gd name="T73" fmla="*/ 382 h 415"/>
                <a:gd name="T74" fmla="*/ 485 w 581"/>
                <a:gd name="T75" fmla="*/ 356 h 415"/>
                <a:gd name="T76" fmla="*/ 494 w 581"/>
                <a:gd name="T77" fmla="*/ 346 h 415"/>
                <a:gd name="T78" fmla="*/ 534 w 581"/>
                <a:gd name="T79" fmla="*/ 339 h 415"/>
                <a:gd name="T80" fmla="*/ 556 w 581"/>
                <a:gd name="T81" fmla="*/ 328 h 415"/>
                <a:gd name="T82" fmla="*/ 569 w 581"/>
                <a:gd name="T83" fmla="*/ 325 h 415"/>
                <a:gd name="T84" fmla="*/ 567 w 581"/>
                <a:gd name="T85" fmla="*/ 265 h 415"/>
                <a:gd name="T86" fmla="*/ 580 w 581"/>
                <a:gd name="T87" fmla="*/ 241 h 415"/>
                <a:gd name="T88" fmla="*/ 562 w 581"/>
                <a:gd name="T89" fmla="*/ 237 h 415"/>
                <a:gd name="T90" fmla="*/ 501 w 581"/>
                <a:gd name="T91" fmla="*/ 195 h 415"/>
                <a:gd name="T92" fmla="*/ 478 w 581"/>
                <a:gd name="T93" fmla="*/ 183 h 415"/>
                <a:gd name="T94" fmla="*/ 498 w 581"/>
                <a:gd name="T95" fmla="*/ 141 h 415"/>
                <a:gd name="T96" fmla="*/ 488 w 581"/>
                <a:gd name="T97" fmla="*/ 113 h 415"/>
                <a:gd name="T98" fmla="*/ 452 w 581"/>
                <a:gd name="T99" fmla="*/ 65 h 415"/>
                <a:gd name="T100" fmla="*/ 452 w 581"/>
                <a:gd name="T101" fmla="*/ 65 h 415"/>
                <a:gd name="T102" fmla="*/ 452 w 581"/>
                <a:gd name="T103" fmla="*/ 65 h 415"/>
                <a:gd name="T104" fmla="*/ 452 w 581"/>
                <a:gd name="T105" fmla="*/ 65 h 415"/>
                <a:gd name="T106" fmla="*/ 433 w 581"/>
                <a:gd name="T107" fmla="*/ 67 h 415"/>
                <a:gd name="T108" fmla="*/ 417 w 581"/>
                <a:gd name="T109" fmla="*/ 62 h 415"/>
                <a:gd name="T110" fmla="*/ 355 w 581"/>
                <a:gd name="T111" fmla="*/ 76 h 415"/>
                <a:gd name="T112" fmla="*/ 341 w 581"/>
                <a:gd name="T113" fmla="*/ 68 h 415"/>
                <a:gd name="T114" fmla="*/ 300 w 581"/>
                <a:gd name="T115" fmla="*/ 72 h 415"/>
                <a:gd name="T116" fmla="*/ 282 w 581"/>
                <a:gd name="T117" fmla="*/ 54 h 415"/>
                <a:gd name="T118" fmla="*/ 300 w 581"/>
                <a:gd name="T119" fmla="*/ 25 h 415"/>
                <a:gd name="T120" fmla="*/ 293 w 581"/>
                <a:gd name="T121" fmla="*/ 0 h 4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81" h="415">
                  <a:moveTo>
                    <a:pt x="293" y="0"/>
                  </a:moveTo>
                  <a:cubicBezTo>
                    <a:pt x="280" y="9"/>
                    <a:pt x="259" y="11"/>
                    <a:pt x="259" y="33"/>
                  </a:cubicBezTo>
                  <a:cubicBezTo>
                    <a:pt x="259" y="46"/>
                    <a:pt x="268" y="50"/>
                    <a:pt x="270" y="64"/>
                  </a:cubicBezTo>
                  <a:cubicBezTo>
                    <a:pt x="270" y="65"/>
                    <a:pt x="274" y="75"/>
                    <a:pt x="274" y="77"/>
                  </a:cubicBezTo>
                  <a:cubicBezTo>
                    <a:pt x="274" y="81"/>
                    <a:pt x="265" y="86"/>
                    <a:pt x="262" y="86"/>
                  </a:cubicBezTo>
                  <a:cubicBezTo>
                    <a:pt x="259" y="86"/>
                    <a:pt x="256" y="85"/>
                    <a:pt x="253" y="85"/>
                  </a:cubicBezTo>
                  <a:cubicBezTo>
                    <a:pt x="252" y="85"/>
                    <a:pt x="250" y="85"/>
                    <a:pt x="249" y="87"/>
                  </a:cubicBezTo>
                  <a:cubicBezTo>
                    <a:pt x="248" y="88"/>
                    <a:pt x="247" y="91"/>
                    <a:pt x="245" y="91"/>
                  </a:cubicBezTo>
                  <a:cubicBezTo>
                    <a:pt x="245" y="91"/>
                    <a:pt x="245" y="91"/>
                    <a:pt x="244" y="90"/>
                  </a:cubicBezTo>
                  <a:cubicBezTo>
                    <a:pt x="243" y="91"/>
                    <a:pt x="243" y="91"/>
                    <a:pt x="242" y="91"/>
                  </a:cubicBezTo>
                  <a:cubicBezTo>
                    <a:pt x="242" y="91"/>
                    <a:pt x="242" y="90"/>
                    <a:pt x="237" y="90"/>
                  </a:cubicBezTo>
                  <a:cubicBezTo>
                    <a:pt x="225" y="90"/>
                    <a:pt x="218" y="99"/>
                    <a:pt x="210" y="106"/>
                  </a:cubicBezTo>
                  <a:cubicBezTo>
                    <a:pt x="210" y="107"/>
                    <a:pt x="205" y="110"/>
                    <a:pt x="205" y="112"/>
                  </a:cubicBezTo>
                  <a:cubicBezTo>
                    <a:pt x="205" y="118"/>
                    <a:pt x="206" y="125"/>
                    <a:pt x="202" y="129"/>
                  </a:cubicBezTo>
                  <a:cubicBezTo>
                    <a:pt x="200" y="131"/>
                    <a:pt x="179" y="140"/>
                    <a:pt x="176" y="141"/>
                  </a:cubicBezTo>
                  <a:cubicBezTo>
                    <a:pt x="173" y="141"/>
                    <a:pt x="172" y="142"/>
                    <a:pt x="168" y="142"/>
                  </a:cubicBezTo>
                  <a:cubicBezTo>
                    <a:pt x="165" y="154"/>
                    <a:pt x="161" y="166"/>
                    <a:pt x="145" y="166"/>
                  </a:cubicBezTo>
                  <a:cubicBezTo>
                    <a:pt x="144" y="170"/>
                    <a:pt x="140" y="174"/>
                    <a:pt x="136" y="174"/>
                  </a:cubicBezTo>
                  <a:cubicBezTo>
                    <a:pt x="130" y="174"/>
                    <a:pt x="125" y="171"/>
                    <a:pt x="120" y="167"/>
                  </a:cubicBezTo>
                  <a:cubicBezTo>
                    <a:pt x="115" y="167"/>
                    <a:pt x="115" y="167"/>
                    <a:pt x="115" y="167"/>
                  </a:cubicBezTo>
                  <a:cubicBezTo>
                    <a:pt x="115" y="171"/>
                    <a:pt x="115" y="171"/>
                    <a:pt x="115" y="171"/>
                  </a:cubicBezTo>
                  <a:cubicBezTo>
                    <a:pt x="116" y="173"/>
                    <a:pt x="114" y="181"/>
                    <a:pt x="118" y="182"/>
                  </a:cubicBezTo>
                  <a:cubicBezTo>
                    <a:pt x="118" y="185"/>
                    <a:pt x="118" y="185"/>
                    <a:pt x="118" y="185"/>
                  </a:cubicBezTo>
                  <a:cubicBezTo>
                    <a:pt x="116" y="186"/>
                    <a:pt x="110" y="188"/>
                    <a:pt x="106" y="188"/>
                  </a:cubicBezTo>
                  <a:cubicBezTo>
                    <a:pt x="101" y="188"/>
                    <a:pt x="93" y="186"/>
                    <a:pt x="91" y="183"/>
                  </a:cubicBezTo>
                  <a:cubicBezTo>
                    <a:pt x="86" y="184"/>
                    <a:pt x="71" y="188"/>
                    <a:pt x="71" y="192"/>
                  </a:cubicBezTo>
                  <a:cubicBezTo>
                    <a:pt x="71" y="193"/>
                    <a:pt x="71" y="194"/>
                    <a:pt x="72" y="194"/>
                  </a:cubicBezTo>
                  <a:cubicBezTo>
                    <a:pt x="72" y="202"/>
                    <a:pt x="95" y="207"/>
                    <a:pt x="104" y="209"/>
                  </a:cubicBezTo>
                  <a:cubicBezTo>
                    <a:pt x="106" y="210"/>
                    <a:pt x="107" y="212"/>
                    <a:pt x="110" y="213"/>
                  </a:cubicBezTo>
                  <a:cubicBezTo>
                    <a:pt x="110" y="221"/>
                    <a:pt x="113" y="231"/>
                    <a:pt x="124" y="231"/>
                  </a:cubicBezTo>
                  <a:cubicBezTo>
                    <a:pt x="124" y="235"/>
                    <a:pt x="127" y="234"/>
                    <a:pt x="127" y="239"/>
                  </a:cubicBezTo>
                  <a:cubicBezTo>
                    <a:pt x="127" y="241"/>
                    <a:pt x="126" y="245"/>
                    <a:pt x="125" y="247"/>
                  </a:cubicBezTo>
                  <a:cubicBezTo>
                    <a:pt x="126" y="246"/>
                    <a:pt x="126" y="246"/>
                    <a:pt x="126" y="246"/>
                  </a:cubicBezTo>
                  <a:cubicBezTo>
                    <a:pt x="126" y="249"/>
                    <a:pt x="126" y="258"/>
                    <a:pt x="126" y="260"/>
                  </a:cubicBezTo>
                  <a:cubicBezTo>
                    <a:pt x="126" y="270"/>
                    <a:pt x="119" y="274"/>
                    <a:pt x="119" y="284"/>
                  </a:cubicBezTo>
                  <a:cubicBezTo>
                    <a:pt x="118" y="284"/>
                    <a:pt x="110" y="287"/>
                    <a:pt x="106" y="287"/>
                  </a:cubicBezTo>
                  <a:cubicBezTo>
                    <a:pt x="102" y="287"/>
                    <a:pt x="99" y="284"/>
                    <a:pt x="94" y="284"/>
                  </a:cubicBezTo>
                  <a:cubicBezTo>
                    <a:pt x="94" y="284"/>
                    <a:pt x="93" y="284"/>
                    <a:pt x="91" y="285"/>
                  </a:cubicBezTo>
                  <a:cubicBezTo>
                    <a:pt x="66" y="285"/>
                    <a:pt x="66" y="285"/>
                    <a:pt x="66" y="285"/>
                  </a:cubicBezTo>
                  <a:cubicBezTo>
                    <a:pt x="63" y="284"/>
                    <a:pt x="59" y="284"/>
                    <a:pt x="57" y="282"/>
                  </a:cubicBezTo>
                  <a:cubicBezTo>
                    <a:pt x="33" y="282"/>
                    <a:pt x="33" y="282"/>
                    <a:pt x="33" y="282"/>
                  </a:cubicBezTo>
                  <a:cubicBezTo>
                    <a:pt x="33" y="282"/>
                    <a:pt x="32" y="282"/>
                    <a:pt x="32" y="282"/>
                  </a:cubicBezTo>
                  <a:cubicBezTo>
                    <a:pt x="29" y="282"/>
                    <a:pt x="27" y="279"/>
                    <a:pt x="25" y="279"/>
                  </a:cubicBezTo>
                  <a:cubicBezTo>
                    <a:pt x="22" y="279"/>
                    <a:pt x="4" y="291"/>
                    <a:pt x="4" y="294"/>
                  </a:cubicBezTo>
                  <a:cubicBezTo>
                    <a:pt x="4" y="298"/>
                    <a:pt x="10" y="306"/>
                    <a:pt x="10" y="314"/>
                  </a:cubicBezTo>
                  <a:cubicBezTo>
                    <a:pt x="10" y="327"/>
                    <a:pt x="5" y="341"/>
                    <a:pt x="5" y="354"/>
                  </a:cubicBezTo>
                  <a:cubicBezTo>
                    <a:pt x="5" y="358"/>
                    <a:pt x="0" y="360"/>
                    <a:pt x="0" y="367"/>
                  </a:cubicBezTo>
                  <a:cubicBezTo>
                    <a:pt x="0" y="371"/>
                    <a:pt x="4" y="374"/>
                    <a:pt x="8" y="374"/>
                  </a:cubicBezTo>
                  <a:cubicBezTo>
                    <a:pt x="8" y="380"/>
                    <a:pt x="8" y="384"/>
                    <a:pt x="8" y="395"/>
                  </a:cubicBezTo>
                  <a:cubicBezTo>
                    <a:pt x="8" y="397"/>
                    <a:pt x="9" y="399"/>
                    <a:pt x="12" y="399"/>
                  </a:cubicBezTo>
                  <a:cubicBezTo>
                    <a:pt x="20" y="399"/>
                    <a:pt x="26" y="396"/>
                    <a:pt x="35" y="396"/>
                  </a:cubicBezTo>
                  <a:cubicBezTo>
                    <a:pt x="47" y="396"/>
                    <a:pt x="48" y="415"/>
                    <a:pt x="55" y="415"/>
                  </a:cubicBezTo>
                  <a:cubicBezTo>
                    <a:pt x="67" y="415"/>
                    <a:pt x="74" y="405"/>
                    <a:pt x="87" y="405"/>
                  </a:cubicBezTo>
                  <a:cubicBezTo>
                    <a:pt x="89" y="405"/>
                    <a:pt x="94" y="403"/>
                    <a:pt x="99" y="403"/>
                  </a:cubicBezTo>
                  <a:cubicBezTo>
                    <a:pt x="101" y="403"/>
                    <a:pt x="102" y="403"/>
                    <a:pt x="103" y="403"/>
                  </a:cubicBezTo>
                  <a:cubicBezTo>
                    <a:pt x="103" y="403"/>
                    <a:pt x="103" y="403"/>
                    <a:pt x="103" y="403"/>
                  </a:cubicBezTo>
                  <a:cubicBezTo>
                    <a:pt x="104" y="403"/>
                    <a:pt x="105" y="403"/>
                    <a:pt x="106" y="403"/>
                  </a:cubicBezTo>
                  <a:cubicBezTo>
                    <a:pt x="114" y="403"/>
                    <a:pt x="115" y="393"/>
                    <a:pt x="121" y="390"/>
                  </a:cubicBezTo>
                  <a:cubicBezTo>
                    <a:pt x="132" y="384"/>
                    <a:pt x="135" y="378"/>
                    <a:pt x="142" y="368"/>
                  </a:cubicBezTo>
                  <a:cubicBezTo>
                    <a:pt x="139" y="367"/>
                    <a:pt x="137" y="365"/>
                    <a:pt x="137" y="361"/>
                  </a:cubicBezTo>
                  <a:cubicBezTo>
                    <a:pt x="137" y="349"/>
                    <a:pt x="152" y="327"/>
                    <a:pt x="162" y="325"/>
                  </a:cubicBezTo>
                  <a:cubicBezTo>
                    <a:pt x="173" y="323"/>
                    <a:pt x="184" y="319"/>
                    <a:pt x="187" y="308"/>
                  </a:cubicBezTo>
                  <a:cubicBezTo>
                    <a:pt x="184" y="297"/>
                    <a:pt x="184" y="297"/>
                    <a:pt x="184" y="297"/>
                  </a:cubicBezTo>
                  <a:cubicBezTo>
                    <a:pt x="184" y="289"/>
                    <a:pt x="193" y="284"/>
                    <a:pt x="201" y="284"/>
                  </a:cubicBezTo>
                  <a:cubicBezTo>
                    <a:pt x="211" y="284"/>
                    <a:pt x="219" y="289"/>
                    <a:pt x="230" y="289"/>
                  </a:cubicBezTo>
                  <a:cubicBezTo>
                    <a:pt x="242" y="289"/>
                    <a:pt x="249" y="280"/>
                    <a:pt x="259" y="275"/>
                  </a:cubicBezTo>
                  <a:cubicBezTo>
                    <a:pt x="263" y="273"/>
                    <a:pt x="264" y="266"/>
                    <a:pt x="274" y="266"/>
                  </a:cubicBezTo>
                  <a:cubicBezTo>
                    <a:pt x="294" y="266"/>
                    <a:pt x="297" y="288"/>
                    <a:pt x="306" y="300"/>
                  </a:cubicBezTo>
                  <a:cubicBezTo>
                    <a:pt x="307" y="304"/>
                    <a:pt x="315" y="306"/>
                    <a:pt x="319" y="309"/>
                  </a:cubicBezTo>
                  <a:cubicBezTo>
                    <a:pt x="328" y="318"/>
                    <a:pt x="332" y="323"/>
                    <a:pt x="348" y="327"/>
                  </a:cubicBezTo>
                  <a:cubicBezTo>
                    <a:pt x="348" y="330"/>
                    <a:pt x="356" y="332"/>
                    <a:pt x="358" y="332"/>
                  </a:cubicBezTo>
                  <a:cubicBezTo>
                    <a:pt x="359" y="335"/>
                    <a:pt x="371" y="348"/>
                    <a:pt x="373" y="348"/>
                  </a:cubicBezTo>
                  <a:cubicBezTo>
                    <a:pt x="374" y="353"/>
                    <a:pt x="378" y="355"/>
                    <a:pt x="378" y="363"/>
                  </a:cubicBezTo>
                  <a:cubicBezTo>
                    <a:pt x="378" y="369"/>
                    <a:pt x="375" y="377"/>
                    <a:pt x="369" y="377"/>
                  </a:cubicBezTo>
                  <a:cubicBezTo>
                    <a:pt x="369" y="379"/>
                    <a:pt x="371" y="381"/>
                    <a:pt x="375" y="381"/>
                  </a:cubicBezTo>
                  <a:cubicBezTo>
                    <a:pt x="382" y="381"/>
                    <a:pt x="381" y="370"/>
                    <a:pt x="386" y="365"/>
                  </a:cubicBezTo>
                  <a:cubicBezTo>
                    <a:pt x="386" y="365"/>
                    <a:pt x="393" y="365"/>
                    <a:pt x="393" y="362"/>
                  </a:cubicBezTo>
                  <a:cubicBezTo>
                    <a:pt x="393" y="355"/>
                    <a:pt x="383" y="354"/>
                    <a:pt x="383" y="347"/>
                  </a:cubicBezTo>
                  <a:cubicBezTo>
                    <a:pt x="383" y="342"/>
                    <a:pt x="389" y="339"/>
                    <a:pt x="395" y="339"/>
                  </a:cubicBezTo>
                  <a:cubicBezTo>
                    <a:pt x="403" y="339"/>
                    <a:pt x="407" y="345"/>
                    <a:pt x="412" y="346"/>
                  </a:cubicBezTo>
                  <a:cubicBezTo>
                    <a:pt x="413" y="335"/>
                    <a:pt x="401" y="331"/>
                    <a:pt x="390" y="326"/>
                  </a:cubicBezTo>
                  <a:cubicBezTo>
                    <a:pt x="387" y="324"/>
                    <a:pt x="374" y="322"/>
                    <a:pt x="376" y="315"/>
                  </a:cubicBezTo>
                  <a:cubicBezTo>
                    <a:pt x="378" y="314"/>
                    <a:pt x="378" y="313"/>
                    <a:pt x="378" y="311"/>
                  </a:cubicBezTo>
                  <a:cubicBezTo>
                    <a:pt x="373" y="311"/>
                    <a:pt x="369" y="312"/>
                    <a:pt x="365" y="312"/>
                  </a:cubicBezTo>
                  <a:cubicBezTo>
                    <a:pt x="362" y="312"/>
                    <a:pt x="360" y="312"/>
                    <a:pt x="356" y="310"/>
                  </a:cubicBezTo>
                  <a:cubicBezTo>
                    <a:pt x="352" y="308"/>
                    <a:pt x="348" y="299"/>
                    <a:pt x="346" y="292"/>
                  </a:cubicBezTo>
                  <a:cubicBezTo>
                    <a:pt x="345" y="287"/>
                    <a:pt x="341" y="278"/>
                    <a:pt x="333" y="276"/>
                  </a:cubicBezTo>
                  <a:cubicBezTo>
                    <a:pt x="326" y="274"/>
                    <a:pt x="322" y="270"/>
                    <a:pt x="322" y="263"/>
                  </a:cubicBezTo>
                  <a:cubicBezTo>
                    <a:pt x="322" y="259"/>
                    <a:pt x="323" y="256"/>
                    <a:pt x="324" y="253"/>
                  </a:cubicBezTo>
                  <a:cubicBezTo>
                    <a:pt x="323" y="253"/>
                    <a:pt x="321" y="251"/>
                    <a:pt x="321" y="250"/>
                  </a:cubicBezTo>
                  <a:cubicBezTo>
                    <a:pt x="321" y="244"/>
                    <a:pt x="333" y="244"/>
                    <a:pt x="338" y="240"/>
                  </a:cubicBezTo>
                  <a:cubicBezTo>
                    <a:pt x="342" y="244"/>
                    <a:pt x="338" y="255"/>
                    <a:pt x="345" y="255"/>
                  </a:cubicBezTo>
                  <a:cubicBezTo>
                    <a:pt x="351" y="255"/>
                    <a:pt x="355" y="255"/>
                    <a:pt x="361" y="255"/>
                  </a:cubicBezTo>
                  <a:cubicBezTo>
                    <a:pt x="361" y="267"/>
                    <a:pt x="374" y="285"/>
                    <a:pt x="386" y="285"/>
                  </a:cubicBezTo>
                  <a:cubicBezTo>
                    <a:pt x="389" y="285"/>
                    <a:pt x="390" y="285"/>
                    <a:pt x="393" y="285"/>
                  </a:cubicBezTo>
                  <a:cubicBezTo>
                    <a:pt x="393" y="292"/>
                    <a:pt x="402" y="293"/>
                    <a:pt x="409" y="296"/>
                  </a:cubicBezTo>
                  <a:cubicBezTo>
                    <a:pt x="417" y="300"/>
                    <a:pt x="428" y="311"/>
                    <a:pt x="428" y="318"/>
                  </a:cubicBezTo>
                  <a:cubicBezTo>
                    <a:pt x="428" y="323"/>
                    <a:pt x="428" y="326"/>
                    <a:pt x="428" y="332"/>
                  </a:cubicBezTo>
                  <a:cubicBezTo>
                    <a:pt x="428" y="343"/>
                    <a:pt x="437" y="348"/>
                    <a:pt x="443" y="354"/>
                  </a:cubicBezTo>
                  <a:cubicBezTo>
                    <a:pt x="448" y="359"/>
                    <a:pt x="452" y="364"/>
                    <a:pt x="454" y="371"/>
                  </a:cubicBezTo>
                  <a:cubicBezTo>
                    <a:pt x="454" y="372"/>
                    <a:pt x="455" y="377"/>
                    <a:pt x="457" y="377"/>
                  </a:cubicBezTo>
                  <a:cubicBezTo>
                    <a:pt x="460" y="377"/>
                    <a:pt x="463" y="377"/>
                    <a:pt x="466" y="377"/>
                  </a:cubicBezTo>
                  <a:cubicBezTo>
                    <a:pt x="465" y="380"/>
                    <a:pt x="459" y="381"/>
                    <a:pt x="459" y="385"/>
                  </a:cubicBezTo>
                  <a:cubicBezTo>
                    <a:pt x="459" y="394"/>
                    <a:pt x="467" y="402"/>
                    <a:pt x="475" y="402"/>
                  </a:cubicBezTo>
                  <a:cubicBezTo>
                    <a:pt x="476" y="402"/>
                    <a:pt x="480" y="402"/>
                    <a:pt x="483" y="402"/>
                  </a:cubicBezTo>
                  <a:cubicBezTo>
                    <a:pt x="477" y="400"/>
                    <a:pt x="483" y="393"/>
                    <a:pt x="483" y="390"/>
                  </a:cubicBezTo>
                  <a:cubicBezTo>
                    <a:pt x="483" y="386"/>
                    <a:pt x="481" y="384"/>
                    <a:pt x="479" y="381"/>
                  </a:cubicBezTo>
                  <a:cubicBezTo>
                    <a:pt x="479" y="377"/>
                    <a:pt x="479" y="377"/>
                    <a:pt x="479" y="377"/>
                  </a:cubicBezTo>
                  <a:cubicBezTo>
                    <a:pt x="482" y="380"/>
                    <a:pt x="487" y="384"/>
                    <a:pt x="493" y="385"/>
                  </a:cubicBezTo>
                  <a:cubicBezTo>
                    <a:pt x="494" y="385"/>
                    <a:pt x="494" y="385"/>
                    <a:pt x="494" y="385"/>
                  </a:cubicBezTo>
                  <a:cubicBezTo>
                    <a:pt x="495" y="381"/>
                    <a:pt x="501" y="383"/>
                    <a:pt x="503" y="382"/>
                  </a:cubicBezTo>
                  <a:cubicBezTo>
                    <a:pt x="502" y="381"/>
                    <a:pt x="501" y="379"/>
                    <a:pt x="501" y="377"/>
                  </a:cubicBezTo>
                  <a:cubicBezTo>
                    <a:pt x="497" y="377"/>
                    <a:pt x="483" y="364"/>
                    <a:pt x="483" y="362"/>
                  </a:cubicBezTo>
                  <a:cubicBezTo>
                    <a:pt x="483" y="361"/>
                    <a:pt x="484" y="359"/>
                    <a:pt x="485" y="356"/>
                  </a:cubicBezTo>
                  <a:cubicBezTo>
                    <a:pt x="475" y="344"/>
                    <a:pt x="475" y="344"/>
                    <a:pt x="475" y="344"/>
                  </a:cubicBezTo>
                  <a:cubicBezTo>
                    <a:pt x="475" y="342"/>
                    <a:pt x="478" y="339"/>
                    <a:pt x="481" y="339"/>
                  </a:cubicBezTo>
                  <a:cubicBezTo>
                    <a:pt x="485" y="339"/>
                    <a:pt x="486" y="346"/>
                    <a:pt x="494" y="346"/>
                  </a:cubicBezTo>
                  <a:cubicBezTo>
                    <a:pt x="495" y="342"/>
                    <a:pt x="495" y="339"/>
                    <a:pt x="494" y="335"/>
                  </a:cubicBezTo>
                  <a:cubicBezTo>
                    <a:pt x="501" y="333"/>
                    <a:pt x="503" y="328"/>
                    <a:pt x="512" y="328"/>
                  </a:cubicBezTo>
                  <a:cubicBezTo>
                    <a:pt x="521" y="328"/>
                    <a:pt x="526" y="339"/>
                    <a:pt x="534" y="339"/>
                  </a:cubicBezTo>
                  <a:cubicBezTo>
                    <a:pt x="541" y="339"/>
                    <a:pt x="542" y="332"/>
                    <a:pt x="549" y="329"/>
                  </a:cubicBezTo>
                  <a:cubicBezTo>
                    <a:pt x="551" y="328"/>
                    <a:pt x="553" y="327"/>
                    <a:pt x="554" y="327"/>
                  </a:cubicBezTo>
                  <a:cubicBezTo>
                    <a:pt x="555" y="327"/>
                    <a:pt x="556" y="328"/>
                    <a:pt x="556" y="328"/>
                  </a:cubicBezTo>
                  <a:cubicBezTo>
                    <a:pt x="557" y="328"/>
                    <a:pt x="557" y="328"/>
                    <a:pt x="558" y="328"/>
                  </a:cubicBezTo>
                  <a:cubicBezTo>
                    <a:pt x="559" y="328"/>
                    <a:pt x="561" y="327"/>
                    <a:pt x="562" y="327"/>
                  </a:cubicBezTo>
                  <a:cubicBezTo>
                    <a:pt x="565" y="326"/>
                    <a:pt x="567" y="327"/>
                    <a:pt x="569" y="325"/>
                  </a:cubicBezTo>
                  <a:cubicBezTo>
                    <a:pt x="566" y="320"/>
                    <a:pt x="552" y="313"/>
                    <a:pt x="552" y="302"/>
                  </a:cubicBezTo>
                  <a:cubicBezTo>
                    <a:pt x="552" y="295"/>
                    <a:pt x="561" y="284"/>
                    <a:pt x="567" y="279"/>
                  </a:cubicBezTo>
                  <a:cubicBezTo>
                    <a:pt x="567" y="265"/>
                    <a:pt x="567" y="265"/>
                    <a:pt x="567" y="265"/>
                  </a:cubicBezTo>
                  <a:cubicBezTo>
                    <a:pt x="568" y="262"/>
                    <a:pt x="568" y="266"/>
                    <a:pt x="570" y="258"/>
                  </a:cubicBezTo>
                  <a:cubicBezTo>
                    <a:pt x="570" y="252"/>
                    <a:pt x="576" y="250"/>
                    <a:pt x="581" y="249"/>
                  </a:cubicBezTo>
                  <a:cubicBezTo>
                    <a:pt x="580" y="246"/>
                    <a:pt x="581" y="244"/>
                    <a:pt x="580" y="241"/>
                  </a:cubicBezTo>
                  <a:cubicBezTo>
                    <a:pt x="577" y="241"/>
                    <a:pt x="570" y="244"/>
                    <a:pt x="568" y="244"/>
                  </a:cubicBezTo>
                  <a:cubicBezTo>
                    <a:pt x="565" y="241"/>
                    <a:pt x="565" y="241"/>
                    <a:pt x="565" y="241"/>
                  </a:cubicBezTo>
                  <a:cubicBezTo>
                    <a:pt x="564" y="240"/>
                    <a:pt x="562" y="239"/>
                    <a:pt x="562" y="237"/>
                  </a:cubicBezTo>
                  <a:cubicBezTo>
                    <a:pt x="562" y="216"/>
                    <a:pt x="562" y="216"/>
                    <a:pt x="562" y="216"/>
                  </a:cubicBezTo>
                  <a:cubicBezTo>
                    <a:pt x="549" y="216"/>
                    <a:pt x="552" y="188"/>
                    <a:pt x="538" y="188"/>
                  </a:cubicBezTo>
                  <a:cubicBezTo>
                    <a:pt x="525" y="188"/>
                    <a:pt x="517" y="195"/>
                    <a:pt x="501" y="195"/>
                  </a:cubicBezTo>
                  <a:cubicBezTo>
                    <a:pt x="497" y="195"/>
                    <a:pt x="493" y="195"/>
                    <a:pt x="490" y="195"/>
                  </a:cubicBezTo>
                  <a:cubicBezTo>
                    <a:pt x="483" y="195"/>
                    <a:pt x="478" y="194"/>
                    <a:pt x="478" y="183"/>
                  </a:cubicBezTo>
                  <a:cubicBezTo>
                    <a:pt x="478" y="183"/>
                    <a:pt x="478" y="183"/>
                    <a:pt x="478" y="183"/>
                  </a:cubicBezTo>
                  <a:cubicBezTo>
                    <a:pt x="478" y="183"/>
                    <a:pt x="478" y="183"/>
                    <a:pt x="478" y="183"/>
                  </a:cubicBezTo>
                  <a:cubicBezTo>
                    <a:pt x="478" y="171"/>
                    <a:pt x="480" y="162"/>
                    <a:pt x="486" y="153"/>
                  </a:cubicBezTo>
                  <a:cubicBezTo>
                    <a:pt x="488" y="150"/>
                    <a:pt x="498" y="147"/>
                    <a:pt x="498" y="141"/>
                  </a:cubicBezTo>
                  <a:cubicBezTo>
                    <a:pt x="498" y="131"/>
                    <a:pt x="488" y="124"/>
                    <a:pt x="488" y="113"/>
                  </a:cubicBezTo>
                  <a:cubicBezTo>
                    <a:pt x="488" y="113"/>
                    <a:pt x="488" y="113"/>
                    <a:pt x="488" y="113"/>
                  </a:cubicBezTo>
                  <a:cubicBezTo>
                    <a:pt x="488" y="113"/>
                    <a:pt x="488" y="113"/>
                    <a:pt x="488" y="113"/>
                  </a:cubicBezTo>
                  <a:cubicBezTo>
                    <a:pt x="488" y="106"/>
                    <a:pt x="496" y="103"/>
                    <a:pt x="496" y="96"/>
                  </a:cubicBezTo>
                  <a:cubicBezTo>
                    <a:pt x="496" y="84"/>
                    <a:pt x="491" y="64"/>
                    <a:pt x="479" y="64"/>
                  </a:cubicBezTo>
                  <a:cubicBezTo>
                    <a:pt x="469" y="64"/>
                    <a:pt x="46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52" y="65"/>
                    <a:pt x="452" y="65"/>
                    <a:pt x="452" y="65"/>
                  </a:cubicBezTo>
                  <a:cubicBezTo>
                    <a:pt x="448" y="65"/>
                    <a:pt x="444" y="65"/>
                    <a:pt x="439" y="66"/>
                  </a:cubicBezTo>
                  <a:cubicBezTo>
                    <a:pt x="437" y="66"/>
                    <a:pt x="435" y="66"/>
                    <a:pt x="433" y="67"/>
                  </a:cubicBezTo>
                  <a:cubicBezTo>
                    <a:pt x="433" y="67"/>
                    <a:pt x="433" y="67"/>
                    <a:pt x="433" y="66"/>
                  </a:cubicBezTo>
                  <a:cubicBezTo>
                    <a:pt x="427" y="67"/>
                    <a:pt x="421" y="68"/>
                    <a:pt x="414" y="68"/>
                  </a:cubicBezTo>
                  <a:cubicBezTo>
                    <a:pt x="414" y="67"/>
                    <a:pt x="416" y="64"/>
                    <a:pt x="417" y="62"/>
                  </a:cubicBezTo>
                  <a:cubicBezTo>
                    <a:pt x="413" y="60"/>
                    <a:pt x="406" y="60"/>
                    <a:pt x="399" y="60"/>
                  </a:cubicBezTo>
                  <a:cubicBezTo>
                    <a:pt x="392" y="60"/>
                    <a:pt x="384" y="68"/>
                    <a:pt x="379" y="70"/>
                  </a:cubicBezTo>
                  <a:cubicBezTo>
                    <a:pt x="371" y="74"/>
                    <a:pt x="364" y="72"/>
                    <a:pt x="355" y="76"/>
                  </a:cubicBezTo>
                  <a:cubicBezTo>
                    <a:pt x="353" y="77"/>
                    <a:pt x="352" y="81"/>
                    <a:pt x="346" y="81"/>
                  </a:cubicBezTo>
                  <a:cubicBezTo>
                    <a:pt x="346" y="81"/>
                    <a:pt x="337" y="75"/>
                    <a:pt x="337" y="74"/>
                  </a:cubicBezTo>
                  <a:cubicBezTo>
                    <a:pt x="337" y="72"/>
                    <a:pt x="340" y="70"/>
                    <a:pt x="341" y="68"/>
                  </a:cubicBezTo>
                  <a:cubicBezTo>
                    <a:pt x="340" y="68"/>
                    <a:pt x="339" y="68"/>
                    <a:pt x="338" y="68"/>
                  </a:cubicBezTo>
                  <a:cubicBezTo>
                    <a:pt x="327" y="68"/>
                    <a:pt x="318" y="78"/>
                    <a:pt x="304" y="78"/>
                  </a:cubicBezTo>
                  <a:cubicBezTo>
                    <a:pt x="303" y="78"/>
                    <a:pt x="301" y="75"/>
                    <a:pt x="300" y="72"/>
                  </a:cubicBezTo>
                  <a:cubicBezTo>
                    <a:pt x="296" y="72"/>
                    <a:pt x="294" y="70"/>
                    <a:pt x="288" y="70"/>
                  </a:cubicBezTo>
                  <a:cubicBezTo>
                    <a:pt x="288" y="68"/>
                    <a:pt x="288" y="67"/>
                    <a:pt x="288" y="64"/>
                  </a:cubicBezTo>
                  <a:cubicBezTo>
                    <a:pt x="285" y="63"/>
                    <a:pt x="282" y="60"/>
                    <a:pt x="282" y="54"/>
                  </a:cubicBezTo>
                  <a:cubicBezTo>
                    <a:pt x="282" y="45"/>
                    <a:pt x="288" y="40"/>
                    <a:pt x="294" y="35"/>
                  </a:cubicBezTo>
                  <a:cubicBezTo>
                    <a:pt x="295" y="33"/>
                    <a:pt x="300" y="32"/>
                    <a:pt x="300" y="30"/>
                  </a:cubicBezTo>
                  <a:cubicBezTo>
                    <a:pt x="300" y="28"/>
                    <a:pt x="300" y="27"/>
                    <a:pt x="300" y="25"/>
                  </a:cubicBezTo>
                  <a:cubicBezTo>
                    <a:pt x="296" y="25"/>
                    <a:pt x="290" y="25"/>
                    <a:pt x="290" y="20"/>
                  </a:cubicBezTo>
                  <a:cubicBezTo>
                    <a:pt x="290" y="14"/>
                    <a:pt x="290" y="11"/>
                    <a:pt x="293" y="6"/>
                  </a:cubicBezTo>
                  <a:cubicBezTo>
                    <a:pt x="293" y="0"/>
                    <a:pt x="293" y="0"/>
                    <a:pt x="29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93"/>
            <p:cNvSpPr>
              <a:spLocks/>
            </p:cNvSpPr>
            <p:nvPr/>
          </p:nvSpPr>
          <p:spPr bwMode="auto">
            <a:xfrm>
              <a:off x="3621" y="-27"/>
              <a:ext cx="927" cy="895"/>
            </a:xfrm>
            <a:custGeom>
              <a:avLst/>
              <a:gdLst>
                <a:gd name="T0" fmla="*/ 321 w 392"/>
                <a:gd name="T1" fmla="*/ 15 h 378"/>
                <a:gd name="T2" fmla="*/ 297 w 392"/>
                <a:gd name="T3" fmla="*/ 21 h 378"/>
                <a:gd name="T4" fmla="*/ 307 w 392"/>
                <a:gd name="T5" fmla="*/ 4 h 378"/>
                <a:gd name="T6" fmla="*/ 279 w 392"/>
                <a:gd name="T7" fmla="*/ 11 h 378"/>
                <a:gd name="T8" fmla="*/ 257 w 392"/>
                <a:gd name="T9" fmla="*/ 11 h 378"/>
                <a:gd name="T10" fmla="*/ 239 w 392"/>
                <a:gd name="T11" fmla="*/ 32 h 378"/>
                <a:gd name="T12" fmla="*/ 220 w 392"/>
                <a:gd name="T13" fmla="*/ 37 h 378"/>
                <a:gd name="T14" fmla="*/ 197 w 392"/>
                <a:gd name="T15" fmla="*/ 37 h 378"/>
                <a:gd name="T16" fmla="*/ 196 w 392"/>
                <a:gd name="T17" fmla="*/ 43 h 378"/>
                <a:gd name="T18" fmla="*/ 178 w 392"/>
                <a:gd name="T19" fmla="*/ 51 h 378"/>
                <a:gd name="T20" fmla="*/ 187 w 392"/>
                <a:gd name="T21" fmla="*/ 52 h 378"/>
                <a:gd name="T22" fmla="*/ 160 w 392"/>
                <a:gd name="T23" fmla="*/ 60 h 378"/>
                <a:gd name="T24" fmla="*/ 154 w 392"/>
                <a:gd name="T25" fmla="*/ 57 h 378"/>
                <a:gd name="T26" fmla="*/ 141 w 392"/>
                <a:gd name="T27" fmla="*/ 64 h 378"/>
                <a:gd name="T28" fmla="*/ 139 w 392"/>
                <a:gd name="T29" fmla="*/ 73 h 378"/>
                <a:gd name="T30" fmla="*/ 141 w 392"/>
                <a:gd name="T31" fmla="*/ 97 h 378"/>
                <a:gd name="T32" fmla="*/ 111 w 392"/>
                <a:gd name="T33" fmla="*/ 131 h 378"/>
                <a:gd name="T34" fmla="*/ 54 w 392"/>
                <a:gd name="T35" fmla="*/ 189 h 378"/>
                <a:gd name="T36" fmla="*/ 62 w 392"/>
                <a:gd name="T37" fmla="*/ 193 h 378"/>
                <a:gd name="T38" fmla="*/ 12 w 392"/>
                <a:gd name="T39" fmla="*/ 225 h 378"/>
                <a:gd name="T40" fmla="*/ 9 w 392"/>
                <a:gd name="T41" fmla="*/ 274 h 378"/>
                <a:gd name="T42" fmla="*/ 15 w 392"/>
                <a:gd name="T43" fmla="*/ 285 h 378"/>
                <a:gd name="T44" fmla="*/ 6 w 392"/>
                <a:gd name="T45" fmla="*/ 301 h 378"/>
                <a:gd name="T46" fmla="*/ 80 w 392"/>
                <a:gd name="T47" fmla="*/ 280 h 378"/>
                <a:gd name="T48" fmla="*/ 88 w 392"/>
                <a:gd name="T49" fmla="*/ 300 h 378"/>
                <a:gd name="T50" fmla="*/ 110 w 392"/>
                <a:gd name="T51" fmla="*/ 348 h 378"/>
                <a:gd name="T52" fmla="*/ 120 w 392"/>
                <a:gd name="T53" fmla="*/ 378 h 378"/>
                <a:gd name="T54" fmla="*/ 160 w 392"/>
                <a:gd name="T55" fmla="*/ 361 h 378"/>
                <a:gd name="T56" fmla="*/ 168 w 392"/>
                <a:gd name="T57" fmla="*/ 327 h 378"/>
                <a:gd name="T58" fmla="*/ 204 w 392"/>
                <a:gd name="T59" fmla="*/ 279 h 378"/>
                <a:gd name="T60" fmla="*/ 176 w 392"/>
                <a:gd name="T61" fmla="*/ 248 h 378"/>
                <a:gd name="T62" fmla="*/ 183 w 392"/>
                <a:gd name="T63" fmla="*/ 217 h 378"/>
                <a:gd name="T64" fmla="*/ 242 w 392"/>
                <a:gd name="T65" fmla="*/ 171 h 378"/>
                <a:gd name="T66" fmla="*/ 273 w 392"/>
                <a:gd name="T67" fmla="*/ 138 h 378"/>
                <a:gd name="T68" fmla="*/ 284 w 392"/>
                <a:gd name="T69" fmla="*/ 169 h 378"/>
                <a:gd name="T70" fmla="*/ 236 w 392"/>
                <a:gd name="T71" fmla="*/ 217 h 378"/>
                <a:gd name="T72" fmla="*/ 239 w 392"/>
                <a:gd name="T73" fmla="*/ 248 h 378"/>
                <a:gd name="T74" fmla="*/ 273 w 392"/>
                <a:gd name="T75" fmla="*/ 274 h 378"/>
                <a:gd name="T76" fmla="*/ 313 w 392"/>
                <a:gd name="T77" fmla="*/ 266 h 378"/>
                <a:gd name="T78" fmla="*/ 345 w 392"/>
                <a:gd name="T79" fmla="*/ 255 h 378"/>
                <a:gd name="T80" fmla="*/ 392 w 392"/>
                <a:gd name="T81" fmla="*/ 204 h 378"/>
                <a:gd name="T82" fmla="*/ 375 w 392"/>
                <a:gd name="T83" fmla="*/ 181 h 378"/>
                <a:gd name="T84" fmla="*/ 382 w 392"/>
                <a:gd name="T85" fmla="*/ 174 h 378"/>
                <a:gd name="T86" fmla="*/ 366 w 392"/>
                <a:gd name="T87" fmla="*/ 148 h 378"/>
                <a:gd name="T88" fmla="*/ 371 w 392"/>
                <a:gd name="T89" fmla="*/ 132 h 378"/>
                <a:gd name="T90" fmla="*/ 361 w 392"/>
                <a:gd name="T91" fmla="*/ 106 h 378"/>
                <a:gd name="T92" fmla="*/ 370 w 392"/>
                <a:gd name="T93" fmla="*/ 84 h 378"/>
                <a:gd name="T94" fmla="*/ 352 w 392"/>
                <a:gd name="T95" fmla="*/ 63 h 378"/>
                <a:gd name="T96" fmla="*/ 378 w 392"/>
                <a:gd name="T97" fmla="*/ 36 h 378"/>
                <a:gd name="T98" fmla="*/ 352 w 392"/>
                <a:gd name="T99" fmla="*/ 26 h 378"/>
                <a:gd name="T100" fmla="*/ 354 w 392"/>
                <a:gd name="T101" fmla="*/ 4 h 378"/>
                <a:gd name="T102" fmla="*/ 341 w 392"/>
                <a:gd name="T103" fmla="*/ 0 h 3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392" h="378">
                  <a:moveTo>
                    <a:pt x="341" y="0"/>
                  </a:moveTo>
                  <a:cubicBezTo>
                    <a:pt x="333" y="6"/>
                    <a:pt x="328" y="8"/>
                    <a:pt x="321" y="15"/>
                  </a:cubicBezTo>
                  <a:cubicBezTo>
                    <a:pt x="320" y="12"/>
                    <a:pt x="320" y="9"/>
                    <a:pt x="318" y="6"/>
                  </a:cubicBezTo>
                  <a:cubicBezTo>
                    <a:pt x="310" y="10"/>
                    <a:pt x="306" y="21"/>
                    <a:pt x="297" y="21"/>
                  </a:cubicBezTo>
                  <a:cubicBezTo>
                    <a:pt x="296" y="21"/>
                    <a:pt x="296" y="21"/>
                    <a:pt x="296" y="21"/>
                  </a:cubicBezTo>
                  <a:cubicBezTo>
                    <a:pt x="298" y="14"/>
                    <a:pt x="307" y="12"/>
                    <a:pt x="307" y="4"/>
                  </a:cubicBezTo>
                  <a:cubicBezTo>
                    <a:pt x="307" y="3"/>
                    <a:pt x="306" y="3"/>
                    <a:pt x="304" y="3"/>
                  </a:cubicBezTo>
                  <a:cubicBezTo>
                    <a:pt x="299" y="3"/>
                    <a:pt x="285" y="11"/>
                    <a:pt x="279" y="11"/>
                  </a:cubicBezTo>
                  <a:cubicBezTo>
                    <a:pt x="274" y="11"/>
                    <a:pt x="271" y="7"/>
                    <a:pt x="268" y="3"/>
                  </a:cubicBezTo>
                  <a:cubicBezTo>
                    <a:pt x="266" y="6"/>
                    <a:pt x="257" y="8"/>
                    <a:pt x="257" y="11"/>
                  </a:cubicBezTo>
                  <a:cubicBezTo>
                    <a:pt x="257" y="14"/>
                    <a:pt x="260" y="16"/>
                    <a:pt x="264" y="17"/>
                  </a:cubicBezTo>
                  <a:cubicBezTo>
                    <a:pt x="255" y="22"/>
                    <a:pt x="246" y="19"/>
                    <a:pt x="239" y="32"/>
                  </a:cubicBezTo>
                  <a:cubicBezTo>
                    <a:pt x="239" y="23"/>
                    <a:pt x="239" y="23"/>
                    <a:pt x="239" y="23"/>
                  </a:cubicBezTo>
                  <a:cubicBezTo>
                    <a:pt x="228" y="23"/>
                    <a:pt x="226" y="36"/>
                    <a:pt x="220" y="37"/>
                  </a:cubicBezTo>
                  <a:cubicBezTo>
                    <a:pt x="220" y="31"/>
                    <a:pt x="220" y="31"/>
                    <a:pt x="220" y="31"/>
                  </a:cubicBezTo>
                  <a:cubicBezTo>
                    <a:pt x="212" y="32"/>
                    <a:pt x="202" y="32"/>
                    <a:pt x="197" y="37"/>
                  </a:cubicBezTo>
                  <a:cubicBezTo>
                    <a:pt x="199" y="39"/>
                    <a:pt x="198" y="39"/>
                    <a:pt x="201" y="41"/>
                  </a:cubicBezTo>
                  <a:cubicBezTo>
                    <a:pt x="199" y="42"/>
                    <a:pt x="198" y="43"/>
                    <a:pt x="196" y="43"/>
                  </a:cubicBezTo>
                  <a:cubicBezTo>
                    <a:pt x="194" y="43"/>
                    <a:pt x="192" y="42"/>
                    <a:pt x="191" y="42"/>
                  </a:cubicBezTo>
                  <a:cubicBezTo>
                    <a:pt x="185" y="42"/>
                    <a:pt x="181" y="47"/>
                    <a:pt x="178" y="51"/>
                  </a:cubicBezTo>
                  <a:cubicBezTo>
                    <a:pt x="180" y="51"/>
                    <a:pt x="181" y="51"/>
                    <a:pt x="181" y="51"/>
                  </a:cubicBezTo>
                  <a:cubicBezTo>
                    <a:pt x="183" y="51"/>
                    <a:pt x="184" y="51"/>
                    <a:pt x="187" y="52"/>
                  </a:cubicBezTo>
                  <a:cubicBezTo>
                    <a:pt x="186" y="53"/>
                    <a:pt x="180" y="65"/>
                    <a:pt x="177" y="65"/>
                  </a:cubicBezTo>
                  <a:cubicBezTo>
                    <a:pt x="170" y="65"/>
                    <a:pt x="168" y="60"/>
                    <a:pt x="160" y="60"/>
                  </a:cubicBezTo>
                  <a:cubicBezTo>
                    <a:pt x="161" y="56"/>
                    <a:pt x="161" y="54"/>
                    <a:pt x="158" y="50"/>
                  </a:cubicBezTo>
                  <a:cubicBezTo>
                    <a:pt x="157" y="52"/>
                    <a:pt x="155" y="54"/>
                    <a:pt x="154" y="57"/>
                  </a:cubicBezTo>
                  <a:cubicBezTo>
                    <a:pt x="152" y="57"/>
                    <a:pt x="151" y="56"/>
                    <a:pt x="149" y="56"/>
                  </a:cubicBezTo>
                  <a:cubicBezTo>
                    <a:pt x="145" y="56"/>
                    <a:pt x="142" y="59"/>
                    <a:pt x="141" y="64"/>
                  </a:cubicBezTo>
                  <a:cubicBezTo>
                    <a:pt x="141" y="64"/>
                    <a:pt x="147" y="66"/>
                    <a:pt x="149" y="66"/>
                  </a:cubicBezTo>
                  <a:cubicBezTo>
                    <a:pt x="147" y="67"/>
                    <a:pt x="141" y="69"/>
                    <a:pt x="139" y="73"/>
                  </a:cubicBezTo>
                  <a:cubicBezTo>
                    <a:pt x="151" y="73"/>
                    <a:pt x="157" y="66"/>
                    <a:pt x="170" y="64"/>
                  </a:cubicBezTo>
                  <a:cubicBezTo>
                    <a:pt x="167" y="75"/>
                    <a:pt x="152" y="93"/>
                    <a:pt x="141" y="97"/>
                  </a:cubicBezTo>
                  <a:cubicBezTo>
                    <a:pt x="130" y="101"/>
                    <a:pt x="123" y="109"/>
                    <a:pt x="117" y="119"/>
                  </a:cubicBezTo>
                  <a:cubicBezTo>
                    <a:pt x="117" y="120"/>
                    <a:pt x="111" y="131"/>
                    <a:pt x="111" y="131"/>
                  </a:cubicBezTo>
                  <a:cubicBezTo>
                    <a:pt x="107" y="131"/>
                    <a:pt x="108" y="148"/>
                    <a:pt x="102" y="152"/>
                  </a:cubicBezTo>
                  <a:cubicBezTo>
                    <a:pt x="86" y="165"/>
                    <a:pt x="77" y="183"/>
                    <a:pt x="54" y="189"/>
                  </a:cubicBezTo>
                  <a:cubicBezTo>
                    <a:pt x="59" y="190"/>
                    <a:pt x="61" y="191"/>
                    <a:pt x="66" y="193"/>
                  </a:cubicBezTo>
                  <a:cubicBezTo>
                    <a:pt x="65" y="193"/>
                    <a:pt x="64" y="193"/>
                    <a:pt x="62" y="193"/>
                  </a:cubicBezTo>
                  <a:cubicBezTo>
                    <a:pt x="47" y="193"/>
                    <a:pt x="45" y="204"/>
                    <a:pt x="36" y="206"/>
                  </a:cubicBezTo>
                  <a:cubicBezTo>
                    <a:pt x="24" y="209"/>
                    <a:pt x="18" y="216"/>
                    <a:pt x="12" y="225"/>
                  </a:cubicBezTo>
                  <a:cubicBezTo>
                    <a:pt x="9" y="229"/>
                    <a:pt x="0" y="229"/>
                    <a:pt x="0" y="237"/>
                  </a:cubicBezTo>
                  <a:cubicBezTo>
                    <a:pt x="0" y="252"/>
                    <a:pt x="2" y="265"/>
                    <a:pt x="9" y="274"/>
                  </a:cubicBezTo>
                  <a:cubicBezTo>
                    <a:pt x="7" y="278"/>
                    <a:pt x="1" y="284"/>
                    <a:pt x="1" y="288"/>
                  </a:cubicBezTo>
                  <a:cubicBezTo>
                    <a:pt x="7" y="285"/>
                    <a:pt x="7" y="285"/>
                    <a:pt x="15" y="285"/>
                  </a:cubicBezTo>
                  <a:cubicBezTo>
                    <a:pt x="15" y="293"/>
                    <a:pt x="15" y="293"/>
                    <a:pt x="15" y="293"/>
                  </a:cubicBezTo>
                  <a:cubicBezTo>
                    <a:pt x="13" y="294"/>
                    <a:pt x="6" y="297"/>
                    <a:pt x="6" y="301"/>
                  </a:cubicBezTo>
                  <a:cubicBezTo>
                    <a:pt x="6" y="303"/>
                    <a:pt x="26" y="316"/>
                    <a:pt x="29" y="316"/>
                  </a:cubicBezTo>
                  <a:cubicBezTo>
                    <a:pt x="52" y="316"/>
                    <a:pt x="69" y="296"/>
                    <a:pt x="80" y="280"/>
                  </a:cubicBezTo>
                  <a:cubicBezTo>
                    <a:pt x="83" y="285"/>
                    <a:pt x="84" y="290"/>
                    <a:pt x="90" y="293"/>
                  </a:cubicBezTo>
                  <a:cubicBezTo>
                    <a:pt x="89" y="295"/>
                    <a:pt x="88" y="298"/>
                    <a:pt x="88" y="300"/>
                  </a:cubicBezTo>
                  <a:cubicBezTo>
                    <a:pt x="88" y="310"/>
                    <a:pt x="96" y="312"/>
                    <a:pt x="98" y="320"/>
                  </a:cubicBezTo>
                  <a:cubicBezTo>
                    <a:pt x="102" y="331"/>
                    <a:pt x="101" y="339"/>
                    <a:pt x="110" y="348"/>
                  </a:cubicBezTo>
                  <a:cubicBezTo>
                    <a:pt x="110" y="349"/>
                    <a:pt x="109" y="351"/>
                    <a:pt x="109" y="353"/>
                  </a:cubicBezTo>
                  <a:cubicBezTo>
                    <a:pt x="109" y="356"/>
                    <a:pt x="116" y="378"/>
                    <a:pt x="120" y="378"/>
                  </a:cubicBezTo>
                  <a:cubicBezTo>
                    <a:pt x="133" y="378"/>
                    <a:pt x="137" y="361"/>
                    <a:pt x="146" y="361"/>
                  </a:cubicBezTo>
                  <a:cubicBezTo>
                    <a:pt x="150" y="361"/>
                    <a:pt x="152" y="361"/>
                    <a:pt x="160" y="361"/>
                  </a:cubicBezTo>
                  <a:cubicBezTo>
                    <a:pt x="161" y="351"/>
                    <a:pt x="174" y="350"/>
                    <a:pt x="176" y="335"/>
                  </a:cubicBezTo>
                  <a:cubicBezTo>
                    <a:pt x="173" y="335"/>
                    <a:pt x="168" y="333"/>
                    <a:pt x="168" y="327"/>
                  </a:cubicBezTo>
                  <a:cubicBezTo>
                    <a:pt x="168" y="315"/>
                    <a:pt x="172" y="300"/>
                    <a:pt x="183" y="300"/>
                  </a:cubicBezTo>
                  <a:cubicBezTo>
                    <a:pt x="188" y="300"/>
                    <a:pt x="204" y="287"/>
                    <a:pt x="204" y="279"/>
                  </a:cubicBezTo>
                  <a:cubicBezTo>
                    <a:pt x="204" y="269"/>
                    <a:pt x="189" y="260"/>
                    <a:pt x="180" y="258"/>
                  </a:cubicBezTo>
                  <a:cubicBezTo>
                    <a:pt x="180" y="254"/>
                    <a:pt x="178" y="251"/>
                    <a:pt x="176" y="248"/>
                  </a:cubicBezTo>
                  <a:cubicBezTo>
                    <a:pt x="176" y="238"/>
                    <a:pt x="176" y="238"/>
                    <a:pt x="176" y="238"/>
                  </a:cubicBezTo>
                  <a:cubicBezTo>
                    <a:pt x="184" y="234"/>
                    <a:pt x="178" y="224"/>
                    <a:pt x="183" y="217"/>
                  </a:cubicBezTo>
                  <a:cubicBezTo>
                    <a:pt x="188" y="207"/>
                    <a:pt x="197" y="205"/>
                    <a:pt x="206" y="200"/>
                  </a:cubicBezTo>
                  <a:cubicBezTo>
                    <a:pt x="217" y="193"/>
                    <a:pt x="242" y="183"/>
                    <a:pt x="242" y="171"/>
                  </a:cubicBezTo>
                  <a:cubicBezTo>
                    <a:pt x="243" y="168"/>
                    <a:pt x="242" y="165"/>
                    <a:pt x="242" y="159"/>
                  </a:cubicBezTo>
                  <a:cubicBezTo>
                    <a:pt x="242" y="144"/>
                    <a:pt x="256" y="138"/>
                    <a:pt x="273" y="138"/>
                  </a:cubicBezTo>
                  <a:cubicBezTo>
                    <a:pt x="287" y="138"/>
                    <a:pt x="304" y="140"/>
                    <a:pt x="304" y="153"/>
                  </a:cubicBezTo>
                  <a:cubicBezTo>
                    <a:pt x="304" y="162"/>
                    <a:pt x="291" y="165"/>
                    <a:pt x="284" y="169"/>
                  </a:cubicBezTo>
                  <a:cubicBezTo>
                    <a:pt x="270" y="177"/>
                    <a:pt x="259" y="206"/>
                    <a:pt x="236" y="206"/>
                  </a:cubicBezTo>
                  <a:cubicBezTo>
                    <a:pt x="238" y="210"/>
                    <a:pt x="236" y="213"/>
                    <a:pt x="236" y="217"/>
                  </a:cubicBezTo>
                  <a:cubicBezTo>
                    <a:pt x="236" y="223"/>
                    <a:pt x="241" y="235"/>
                    <a:pt x="246" y="237"/>
                  </a:cubicBezTo>
                  <a:cubicBezTo>
                    <a:pt x="245" y="239"/>
                    <a:pt x="239" y="243"/>
                    <a:pt x="239" y="248"/>
                  </a:cubicBezTo>
                  <a:cubicBezTo>
                    <a:pt x="239" y="260"/>
                    <a:pt x="251" y="267"/>
                    <a:pt x="262" y="267"/>
                  </a:cubicBezTo>
                  <a:cubicBezTo>
                    <a:pt x="262" y="273"/>
                    <a:pt x="267" y="274"/>
                    <a:pt x="273" y="274"/>
                  </a:cubicBezTo>
                  <a:cubicBezTo>
                    <a:pt x="282" y="274"/>
                    <a:pt x="295" y="269"/>
                    <a:pt x="305" y="266"/>
                  </a:cubicBezTo>
                  <a:cubicBezTo>
                    <a:pt x="307" y="266"/>
                    <a:pt x="310" y="266"/>
                    <a:pt x="313" y="266"/>
                  </a:cubicBezTo>
                  <a:cubicBezTo>
                    <a:pt x="324" y="266"/>
                    <a:pt x="341" y="264"/>
                    <a:pt x="345" y="255"/>
                  </a:cubicBezTo>
                  <a:cubicBezTo>
                    <a:pt x="345" y="255"/>
                    <a:pt x="345" y="255"/>
                    <a:pt x="345" y="255"/>
                  </a:cubicBezTo>
                  <a:cubicBezTo>
                    <a:pt x="345" y="255"/>
                    <a:pt x="345" y="255"/>
                    <a:pt x="345" y="255"/>
                  </a:cubicBezTo>
                  <a:cubicBezTo>
                    <a:pt x="356" y="240"/>
                    <a:pt x="392" y="221"/>
                    <a:pt x="392" y="204"/>
                  </a:cubicBezTo>
                  <a:cubicBezTo>
                    <a:pt x="392" y="192"/>
                    <a:pt x="380" y="190"/>
                    <a:pt x="375" y="181"/>
                  </a:cubicBezTo>
                  <a:cubicBezTo>
                    <a:pt x="375" y="181"/>
                    <a:pt x="375" y="181"/>
                    <a:pt x="375" y="181"/>
                  </a:cubicBezTo>
                  <a:cubicBezTo>
                    <a:pt x="375" y="181"/>
                    <a:pt x="375" y="181"/>
                    <a:pt x="375" y="181"/>
                  </a:cubicBezTo>
                  <a:cubicBezTo>
                    <a:pt x="377" y="180"/>
                    <a:pt x="382" y="178"/>
                    <a:pt x="382" y="174"/>
                  </a:cubicBezTo>
                  <a:cubicBezTo>
                    <a:pt x="382" y="163"/>
                    <a:pt x="366" y="160"/>
                    <a:pt x="366" y="148"/>
                  </a:cubicBezTo>
                  <a:cubicBezTo>
                    <a:pt x="366" y="148"/>
                    <a:pt x="366" y="148"/>
                    <a:pt x="366" y="148"/>
                  </a:cubicBezTo>
                  <a:cubicBezTo>
                    <a:pt x="366" y="148"/>
                    <a:pt x="366" y="148"/>
                    <a:pt x="366" y="148"/>
                  </a:cubicBezTo>
                  <a:cubicBezTo>
                    <a:pt x="366" y="142"/>
                    <a:pt x="371" y="139"/>
                    <a:pt x="371" y="132"/>
                  </a:cubicBezTo>
                  <a:cubicBezTo>
                    <a:pt x="371" y="122"/>
                    <a:pt x="361" y="116"/>
                    <a:pt x="361" y="106"/>
                  </a:cubicBezTo>
                  <a:cubicBezTo>
                    <a:pt x="361" y="106"/>
                    <a:pt x="361" y="106"/>
                    <a:pt x="361" y="106"/>
                  </a:cubicBezTo>
                  <a:cubicBezTo>
                    <a:pt x="361" y="106"/>
                    <a:pt x="361" y="106"/>
                    <a:pt x="361" y="106"/>
                  </a:cubicBezTo>
                  <a:cubicBezTo>
                    <a:pt x="361" y="97"/>
                    <a:pt x="370" y="93"/>
                    <a:pt x="370" y="84"/>
                  </a:cubicBezTo>
                  <a:cubicBezTo>
                    <a:pt x="370" y="72"/>
                    <a:pt x="352" y="73"/>
                    <a:pt x="352" y="63"/>
                  </a:cubicBezTo>
                  <a:cubicBezTo>
                    <a:pt x="352" y="63"/>
                    <a:pt x="352" y="63"/>
                    <a:pt x="352" y="63"/>
                  </a:cubicBezTo>
                  <a:cubicBezTo>
                    <a:pt x="352" y="63"/>
                    <a:pt x="352" y="63"/>
                    <a:pt x="352" y="63"/>
                  </a:cubicBezTo>
                  <a:cubicBezTo>
                    <a:pt x="352" y="50"/>
                    <a:pt x="371" y="41"/>
                    <a:pt x="378" y="36"/>
                  </a:cubicBezTo>
                  <a:cubicBezTo>
                    <a:pt x="376" y="36"/>
                    <a:pt x="365" y="34"/>
                    <a:pt x="361" y="34"/>
                  </a:cubicBezTo>
                  <a:cubicBezTo>
                    <a:pt x="361" y="30"/>
                    <a:pt x="357" y="30"/>
                    <a:pt x="352" y="26"/>
                  </a:cubicBezTo>
                  <a:cubicBezTo>
                    <a:pt x="364" y="21"/>
                    <a:pt x="368" y="26"/>
                    <a:pt x="373" y="13"/>
                  </a:cubicBezTo>
                  <a:cubicBezTo>
                    <a:pt x="368" y="11"/>
                    <a:pt x="357" y="4"/>
                    <a:pt x="354" y="4"/>
                  </a:cubicBezTo>
                  <a:cubicBezTo>
                    <a:pt x="350" y="4"/>
                    <a:pt x="348" y="8"/>
                    <a:pt x="346" y="12"/>
                  </a:cubicBezTo>
                  <a:cubicBezTo>
                    <a:pt x="340" y="12"/>
                    <a:pt x="342" y="7"/>
                    <a:pt x="34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94"/>
            <p:cNvSpPr>
              <a:spLocks/>
            </p:cNvSpPr>
            <p:nvPr/>
          </p:nvSpPr>
          <p:spPr bwMode="auto">
            <a:xfrm>
              <a:off x="4137" y="-497"/>
              <a:ext cx="6053" cy="2251"/>
            </a:xfrm>
            <a:custGeom>
              <a:avLst/>
              <a:gdLst>
                <a:gd name="T0" fmla="*/ 991 w 2561"/>
                <a:gd name="T1" fmla="*/ 116 h 952"/>
                <a:gd name="T2" fmla="*/ 843 w 2561"/>
                <a:gd name="T3" fmla="*/ 178 h 952"/>
                <a:gd name="T4" fmla="*/ 771 w 2561"/>
                <a:gd name="T5" fmla="*/ 145 h 952"/>
                <a:gd name="T6" fmla="*/ 621 w 2561"/>
                <a:gd name="T7" fmla="*/ 232 h 952"/>
                <a:gd name="T8" fmla="*/ 497 w 2561"/>
                <a:gd name="T9" fmla="*/ 259 h 952"/>
                <a:gd name="T10" fmla="*/ 353 w 2561"/>
                <a:gd name="T11" fmla="*/ 325 h 952"/>
                <a:gd name="T12" fmla="*/ 256 w 2561"/>
                <a:gd name="T13" fmla="*/ 375 h 952"/>
                <a:gd name="T14" fmla="*/ 174 w 2561"/>
                <a:gd name="T15" fmla="*/ 235 h 952"/>
                <a:gd name="T16" fmla="*/ 152 w 2561"/>
                <a:gd name="T17" fmla="*/ 283 h 952"/>
                <a:gd name="T18" fmla="*/ 148 w 2561"/>
                <a:gd name="T19" fmla="*/ 347 h 952"/>
                <a:gd name="T20" fmla="*/ 174 w 2561"/>
                <a:gd name="T21" fmla="*/ 403 h 952"/>
                <a:gd name="T22" fmla="*/ 84 w 2561"/>
                <a:gd name="T23" fmla="*/ 481 h 952"/>
                <a:gd name="T24" fmla="*/ 0 w 2561"/>
                <a:gd name="T25" fmla="*/ 594 h 952"/>
                <a:gd name="T26" fmla="*/ 19 w 2561"/>
                <a:gd name="T27" fmla="*/ 592 h 952"/>
                <a:gd name="T28" fmla="*/ 19 w 2561"/>
                <a:gd name="T29" fmla="*/ 592 h 952"/>
                <a:gd name="T30" fmla="*/ 65 w 2561"/>
                <a:gd name="T31" fmla="*/ 668 h 952"/>
                <a:gd name="T32" fmla="*/ 68 w 2561"/>
                <a:gd name="T33" fmla="*/ 722 h 952"/>
                <a:gd name="T34" fmla="*/ 147 w 2561"/>
                <a:gd name="T35" fmla="*/ 768 h 952"/>
                <a:gd name="T36" fmla="*/ 279 w 2561"/>
                <a:gd name="T37" fmla="*/ 740 h 952"/>
                <a:gd name="T38" fmla="*/ 340 w 2561"/>
                <a:gd name="T39" fmla="*/ 840 h 952"/>
                <a:gd name="T40" fmla="*/ 340 w 2561"/>
                <a:gd name="T41" fmla="*/ 840 h 952"/>
                <a:gd name="T42" fmla="*/ 427 w 2561"/>
                <a:gd name="T43" fmla="*/ 875 h 952"/>
                <a:gd name="T44" fmla="*/ 453 w 2561"/>
                <a:gd name="T45" fmla="*/ 863 h 952"/>
                <a:gd name="T46" fmla="*/ 478 w 2561"/>
                <a:gd name="T47" fmla="*/ 742 h 952"/>
                <a:gd name="T48" fmla="*/ 469 w 2561"/>
                <a:gd name="T49" fmla="*/ 801 h 952"/>
                <a:gd name="T50" fmla="*/ 512 w 2561"/>
                <a:gd name="T51" fmla="*/ 894 h 952"/>
                <a:gd name="T52" fmla="*/ 588 w 2561"/>
                <a:gd name="T53" fmla="*/ 908 h 952"/>
                <a:gd name="T54" fmla="*/ 632 w 2561"/>
                <a:gd name="T55" fmla="*/ 947 h 952"/>
                <a:gd name="T56" fmla="*/ 702 w 2561"/>
                <a:gd name="T57" fmla="*/ 914 h 952"/>
                <a:gd name="T58" fmla="*/ 715 w 2561"/>
                <a:gd name="T59" fmla="*/ 917 h 952"/>
                <a:gd name="T60" fmla="*/ 752 w 2561"/>
                <a:gd name="T61" fmla="*/ 909 h 952"/>
                <a:gd name="T62" fmla="*/ 772 w 2561"/>
                <a:gd name="T63" fmla="*/ 896 h 952"/>
                <a:gd name="T64" fmla="*/ 828 w 2561"/>
                <a:gd name="T65" fmla="*/ 916 h 952"/>
                <a:gd name="T66" fmla="*/ 831 w 2561"/>
                <a:gd name="T67" fmla="*/ 861 h 952"/>
                <a:gd name="T68" fmla="*/ 957 w 2561"/>
                <a:gd name="T69" fmla="*/ 742 h 952"/>
                <a:gd name="T70" fmla="*/ 967 w 2561"/>
                <a:gd name="T71" fmla="*/ 743 h 952"/>
                <a:gd name="T72" fmla="*/ 992 w 2561"/>
                <a:gd name="T73" fmla="*/ 710 h 952"/>
                <a:gd name="T74" fmla="*/ 1235 w 2561"/>
                <a:gd name="T75" fmla="*/ 652 h 952"/>
                <a:gd name="T76" fmla="*/ 1258 w 2561"/>
                <a:gd name="T77" fmla="*/ 673 h 952"/>
                <a:gd name="T78" fmla="*/ 1359 w 2561"/>
                <a:gd name="T79" fmla="*/ 694 h 952"/>
                <a:gd name="T80" fmla="*/ 1441 w 2561"/>
                <a:gd name="T81" fmla="*/ 677 h 952"/>
                <a:gd name="T82" fmla="*/ 1478 w 2561"/>
                <a:gd name="T83" fmla="*/ 684 h 952"/>
                <a:gd name="T84" fmla="*/ 1660 w 2561"/>
                <a:gd name="T85" fmla="*/ 700 h 952"/>
                <a:gd name="T86" fmla="*/ 1675 w 2561"/>
                <a:gd name="T87" fmla="*/ 782 h 952"/>
                <a:gd name="T88" fmla="*/ 1813 w 2561"/>
                <a:gd name="T89" fmla="*/ 700 h 952"/>
                <a:gd name="T90" fmla="*/ 1748 w 2561"/>
                <a:gd name="T91" fmla="*/ 581 h 952"/>
                <a:gd name="T92" fmla="*/ 2083 w 2561"/>
                <a:gd name="T93" fmla="*/ 433 h 952"/>
                <a:gd name="T94" fmla="*/ 2151 w 2561"/>
                <a:gd name="T95" fmla="*/ 452 h 952"/>
                <a:gd name="T96" fmla="*/ 2128 w 2561"/>
                <a:gd name="T97" fmla="*/ 573 h 952"/>
                <a:gd name="T98" fmla="*/ 2381 w 2561"/>
                <a:gd name="T99" fmla="*/ 375 h 952"/>
                <a:gd name="T100" fmla="*/ 2450 w 2561"/>
                <a:gd name="T101" fmla="*/ 272 h 952"/>
                <a:gd name="T102" fmla="*/ 2231 w 2561"/>
                <a:gd name="T103" fmla="*/ 233 h 952"/>
                <a:gd name="T104" fmla="*/ 1853 w 2561"/>
                <a:gd name="T105" fmla="*/ 145 h 952"/>
                <a:gd name="T106" fmla="*/ 1573 w 2561"/>
                <a:gd name="T107" fmla="*/ 116 h 952"/>
                <a:gd name="T108" fmla="*/ 1320 w 2561"/>
                <a:gd name="T109" fmla="*/ 124 h 9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561" h="952">
                  <a:moveTo>
                    <a:pt x="1270" y="0"/>
                  </a:moveTo>
                  <a:cubicBezTo>
                    <a:pt x="1242" y="0"/>
                    <a:pt x="1231" y="21"/>
                    <a:pt x="1217" y="32"/>
                  </a:cubicBezTo>
                  <a:cubicBezTo>
                    <a:pt x="1210" y="37"/>
                    <a:pt x="1174" y="53"/>
                    <a:pt x="1155" y="53"/>
                  </a:cubicBezTo>
                  <a:cubicBezTo>
                    <a:pt x="1147" y="53"/>
                    <a:pt x="1142" y="50"/>
                    <a:pt x="1144" y="42"/>
                  </a:cubicBezTo>
                  <a:cubicBezTo>
                    <a:pt x="1127" y="48"/>
                    <a:pt x="1052" y="53"/>
                    <a:pt x="1014" y="87"/>
                  </a:cubicBezTo>
                  <a:cubicBezTo>
                    <a:pt x="1006" y="95"/>
                    <a:pt x="1003" y="116"/>
                    <a:pt x="991" y="116"/>
                  </a:cubicBezTo>
                  <a:cubicBezTo>
                    <a:pt x="986" y="116"/>
                    <a:pt x="976" y="116"/>
                    <a:pt x="966" y="116"/>
                  </a:cubicBezTo>
                  <a:cubicBezTo>
                    <a:pt x="940" y="116"/>
                    <a:pt x="908" y="119"/>
                    <a:pt x="908" y="140"/>
                  </a:cubicBezTo>
                  <a:cubicBezTo>
                    <a:pt x="908" y="146"/>
                    <a:pt x="914" y="153"/>
                    <a:pt x="916" y="161"/>
                  </a:cubicBezTo>
                  <a:cubicBezTo>
                    <a:pt x="912" y="164"/>
                    <a:pt x="909" y="165"/>
                    <a:pt x="905" y="165"/>
                  </a:cubicBezTo>
                  <a:cubicBezTo>
                    <a:pt x="898" y="165"/>
                    <a:pt x="888" y="161"/>
                    <a:pt x="863" y="161"/>
                  </a:cubicBezTo>
                  <a:cubicBezTo>
                    <a:pt x="854" y="174"/>
                    <a:pt x="848" y="178"/>
                    <a:pt x="843" y="178"/>
                  </a:cubicBezTo>
                  <a:cubicBezTo>
                    <a:pt x="833" y="178"/>
                    <a:pt x="833" y="152"/>
                    <a:pt x="827" y="145"/>
                  </a:cubicBezTo>
                  <a:cubicBezTo>
                    <a:pt x="825" y="162"/>
                    <a:pt x="814" y="170"/>
                    <a:pt x="800" y="177"/>
                  </a:cubicBezTo>
                  <a:cubicBezTo>
                    <a:pt x="804" y="192"/>
                    <a:pt x="827" y="207"/>
                    <a:pt x="810" y="225"/>
                  </a:cubicBezTo>
                  <a:cubicBezTo>
                    <a:pt x="799" y="237"/>
                    <a:pt x="832" y="276"/>
                    <a:pt x="815" y="276"/>
                  </a:cubicBezTo>
                  <a:cubicBezTo>
                    <a:pt x="793" y="276"/>
                    <a:pt x="787" y="196"/>
                    <a:pt x="787" y="180"/>
                  </a:cubicBezTo>
                  <a:cubicBezTo>
                    <a:pt x="787" y="162"/>
                    <a:pt x="816" y="154"/>
                    <a:pt x="771" y="145"/>
                  </a:cubicBezTo>
                  <a:cubicBezTo>
                    <a:pt x="770" y="145"/>
                    <a:pt x="768" y="145"/>
                    <a:pt x="767" y="145"/>
                  </a:cubicBezTo>
                  <a:cubicBezTo>
                    <a:pt x="743" y="145"/>
                    <a:pt x="705" y="179"/>
                    <a:pt x="705" y="198"/>
                  </a:cubicBezTo>
                  <a:cubicBezTo>
                    <a:pt x="705" y="222"/>
                    <a:pt x="716" y="238"/>
                    <a:pt x="729" y="251"/>
                  </a:cubicBezTo>
                  <a:cubicBezTo>
                    <a:pt x="737" y="265"/>
                    <a:pt x="737" y="270"/>
                    <a:pt x="732" y="270"/>
                  </a:cubicBezTo>
                  <a:cubicBezTo>
                    <a:pt x="719" y="270"/>
                    <a:pt x="680" y="244"/>
                    <a:pt x="662" y="239"/>
                  </a:cubicBezTo>
                  <a:cubicBezTo>
                    <a:pt x="642" y="234"/>
                    <a:pt x="629" y="232"/>
                    <a:pt x="621" y="232"/>
                  </a:cubicBezTo>
                  <a:cubicBezTo>
                    <a:pt x="600" y="232"/>
                    <a:pt x="613" y="246"/>
                    <a:pt x="612" y="248"/>
                  </a:cubicBezTo>
                  <a:cubicBezTo>
                    <a:pt x="612" y="264"/>
                    <a:pt x="608" y="269"/>
                    <a:pt x="604" y="269"/>
                  </a:cubicBezTo>
                  <a:cubicBezTo>
                    <a:pt x="598" y="269"/>
                    <a:pt x="589" y="256"/>
                    <a:pt x="583" y="256"/>
                  </a:cubicBezTo>
                  <a:cubicBezTo>
                    <a:pt x="570" y="256"/>
                    <a:pt x="547" y="270"/>
                    <a:pt x="525" y="270"/>
                  </a:cubicBezTo>
                  <a:cubicBezTo>
                    <a:pt x="520" y="270"/>
                    <a:pt x="514" y="269"/>
                    <a:pt x="509" y="267"/>
                  </a:cubicBezTo>
                  <a:cubicBezTo>
                    <a:pt x="507" y="261"/>
                    <a:pt x="503" y="259"/>
                    <a:pt x="497" y="259"/>
                  </a:cubicBezTo>
                  <a:cubicBezTo>
                    <a:pt x="471" y="259"/>
                    <a:pt x="415" y="306"/>
                    <a:pt x="399" y="306"/>
                  </a:cubicBezTo>
                  <a:cubicBezTo>
                    <a:pt x="392" y="306"/>
                    <a:pt x="383" y="302"/>
                    <a:pt x="385" y="296"/>
                  </a:cubicBezTo>
                  <a:cubicBezTo>
                    <a:pt x="390" y="283"/>
                    <a:pt x="388" y="261"/>
                    <a:pt x="380" y="261"/>
                  </a:cubicBezTo>
                  <a:cubicBezTo>
                    <a:pt x="375" y="261"/>
                    <a:pt x="368" y="271"/>
                    <a:pt x="359" y="299"/>
                  </a:cubicBezTo>
                  <a:cubicBezTo>
                    <a:pt x="358" y="303"/>
                    <a:pt x="367" y="305"/>
                    <a:pt x="367" y="314"/>
                  </a:cubicBezTo>
                  <a:cubicBezTo>
                    <a:pt x="367" y="323"/>
                    <a:pt x="361" y="325"/>
                    <a:pt x="353" y="325"/>
                  </a:cubicBezTo>
                  <a:cubicBezTo>
                    <a:pt x="350" y="325"/>
                    <a:pt x="347" y="325"/>
                    <a:pt x="344" y="324"/>
                  </a:cubicBezTo>
                  <a:cubicBezTo>
                    <a:pt x="340" y="324"/>
                    <a:pt x="337" y="324"/>
                    <a:pt x="334" y="324"/>
                  </a:cubicBezTo>
                  <a:cubicBezTo>
                    <a:pt x="330" y="324"/>
                    <a:pt x="327" y="324"/>
                    <a:pt x="325" y="325"/>
                  </a:cubicBezTo>
                  <a:cubicBezTo>
                    <a:pt x="313" y="329"/>
                    <a:pt x="315" y="361"/>
                    <a:pt x="286" y="361"/>
                  </a:cubicBezTo>
                  <a:cubicBezTo>
                    <a:pt x="278" y="361"/>
                    <a:pt x="268" y="359"/>
                    <a:pt x="256" y="354"/>
                  </a:cubicBezTo>
                  <a:cubicBezTo>
                    <a:pt x="256" y="375"/>
                    <a:pt x="256" y="375"/>
                    <a:pt x="256" y="375"/>
                  </a:cubicBezTo>
                  <a:cubicBezTo>
                    <a:pt x="226" y="372"/>
                    <a:pt x="230" y="340"/>
                    <a:pt x="219" y="325"/>
                  </a:cubicBezTo>
                  <a:cubicBezTo>
                    <a:pt x="224" y="325"/>
                    <a:pt x="228" y="325"/>
                    <a:pt x="231" y="325"/>
                  </a:cubicBezTo>
                  <a:cubicBezTo>
                    <a:pt x="247" y="325"/>
                    <a:pt x="258" y="325"/>
                    <a:pt x="276" y="330"/>
                  </a:cubicBezTo>
                  <a:cubicBezTo>
                    <a:pt x="279" y="331"/>
                    <a:pt x="282" y="331"/>
                    <a:pt x="285" y="331"/>
                  </a:cubicBezTo>
                  <a:cubicBezTo>
                    <a:pt x="315" y="331"/>
                    <a:pt x="356" y="298"/>
                    <a:pt x="274" y="272"/>
                  </a:cubicBezTo>
                  <a:cubicBezTo>
                    <a:pt x="249" y="264"/>
                    <a:pt x="192" y="235"/>
                    <a:pt x="174" y="235"/>
                  </a:cubicBezTo>
                  <a:cubicBezTo>
                    <a:pt x="173" y="235"/>
                    <a:pt x="172" y="234"/>
                    <a:pt x="168" y="234"/>
                  </a:cubicBezTo>
                  <a:cubicBezTo>
                    <a:pt x="166" y="234"/>
                    <a:pt x="163" y="234"/>
                    <a:pt x="160" y="235"/>
                  </a:cubicBezTo>
                  <a:cubicBezTo>
                    <a:pt x="160" y="235"/>
                    <a:pt x="160" y="235"/>
                    <a:pt x="160" y="235"/>
                  </a:cubicBezTo>
                  <a:cubicBezTo>
                    <a:pt x="153" y="240"/>
                    <a:pt x="134" y="249"/>
                    <a:pt x="134" y="262"/>
                  </a:cubicBezTo>
                  <a:cubicBezTo>
                    <a:pt x="134" y="262"/>
                    <a:pt x="134" y="262"/>
                    <a:pt x="134" y="262"/>
                  </a:cubicBezTo>
                  <a:cubicBezTo>
                    <a:pt x="134" y="272"/>
                    <a:pt x="152" y="271"/>
                    <a:pt x="152" y="283"/>
                  </a:cubicBezTo>
                  <a:cubicBezTo>
                    <a:pt x="152" y="283"/>
                    <a:pt x="152" y="283"/>
                    <a:pt x="152" y="283"/>
                  </a:cubicBezTo>
                  <a:cubicBezTo>
                    <a:pt x="152" y="292"/>
                    <a:pt x="143" y="296"/>
                    <a:pt x="143" y="305"/>
                  </a:cubicBezTo>
                  <a:cubicBezTo>
                    <a:pt x="143" y="305"/>
                    <a:pt x="143" y="305"/>
                    <a:pt x="143" y="305"/>
                  </a:cubicBezTo>
                  <a:cubicBezTo>
                    <a:pt x="143" y="315"/>
                    <a:pt x="153" y="321"/>
                    <a:pt x="153" y="331"/>
                  </a:cubicBezTo>
                  <a:cubicBezTo>
                    <a:pt x="153" y="331"/>
                    <a:pt x="153" y="331"/>
                    <a:pt x="153" y="331"/>
                  </a:cubicBezTo>
                  <a:cubicBezTo>
                    <a:pt x="153" y="338"/>
                    <a:pt x="148" y="341"/>
                    <a:pt x="148" y="347"/>
                  </a:cubicBezTo>
                  <a:cubicBezTo>
                    <a:pt x="148" y="347"/>
                    <a:pt x="148" y="347"/>
                    <a:pt x="148" y="347"/>
                  </a:cubicBezTo>
                  <a:cubicBezTo>
                    <a:pt x="148" y="359"/>
                    <a:pt x="164" y="362"/>
                    <a:pt x="164" y="373"/>
                  </a:cubicBezTo>
                  <a:cubicBezTo>
                    <a:pt x="164" y="373"/>
                    <a:pt x="164" y="373"/>
                    <a:pt x="164" y="373"/>
                  </a:cubicBezTo>
                  <a:cubicBezTo>
                    <a:pt x="164" y="377"/>
                    <a:pt x="159" y="379"/>
                    <a:pt x="157" y="380"/>
                  </a:cubicBezTo>
                  <a:cubicBezTo>
                    <a:pt x="157" y="380"/>
                    <a:pt x="157" y="380"/>
                    <a:pt x="157" y="380"/>
                  </a:cubicBezTo>
                  <a:cubicBezTo>
                    <a:pt x="162" y="389"/>
                    <a:pt x="174" y="391"/>
                    <a:pt x="174" y="403"/>
                  </a:cubicBezTo>
                  <a:cubicBezTo>
                    <a:pt x="174" y="403"/>
                    <a:pt x="174" y="403"/>
                    <a:pt x="174" y="403"/>
                  </a:cubicBezTo>
                  <a:cubicBezTo>
                    <a:pt x="174" y="420"/>
                    <a:pt x="138" y="439"/>
                    <a:pt x="127" y="454"/>
                  </a:cubicBezTo>
                  <a:cubicBezTo>
                    <a:pt x="127" y="454"/>
                    <a:pt x="127" y="454"/>
                    <a:pt x="127" y="454"/>
                  </a:cubicBezTo>
                  <a:cubicBezTo>
                    <a:pt x="131" y="460"/>
                    <a:pt x="136" y="463"/>
                    <a:pt x="140" y="473"/>
                  </a:cubicBezTo>
                  <a:cubicBezTo>
                    <a:pt x="134" y="477"/>
                    <a:pt x="118" y="484"/>
                    <a:pt x="111" y="484"/>
                  </a:cubicBezTo>
                  <a:cubicBezTo>
                    <a:pt x="102" y="484"/>
                    <a:pt x="96" y="481"/>
                    <a:pt x="84" y="481"/>
                  </a:cubicBezTo>
                  <a:cubicBezTo>
                    <a:pt x="73" y="481"/>
                    <a:pt x="46" y="491"/>
                    <a:pt x="54" y="499"/>
                  </a:cubicBezTo>
                  <a:cubicBezTo>
                    <a:pt x="81" y="524"/>
                    <a:pt x="67" y="533"/>
                    <a:pt x="61" y="533"/>
                  </a:cubicBezTo>
                  <a:cubicBezTo>
                    <a:pt x="50" y="533"/>
                    <a:pt x="49" y="520"/>
                    <a:pt x="40" y="520"/>
                  </a:cubicBezTo>
                  <a:cubicBezTo>
                    <a:pt x="30" y="520"/>
                    <a:pt x="18" y="545"/>
                    <a:pt x="18" y="557"/>
                  </a:cubicBezTo>
                  <a:cubicBezTo>
                    <a:pt x="18" y="578"/>
                    <a:pt x="2" y="575"/>
                    <a:pt x="0" y="593"/>
                  </a:cubicBezTo>
                  <a:cubicBezTo>
                    <a:pt x="0" y="594"/>
                    <a:pt x="0" y="594"/>
                    <a:pt x="0" y="594"/>
                  </a:cubicBezTo>
                  <a:cubicBezTo>
                    <a:pt x="2" y="593"/>
                    <a:pt x="4" y="593"/>
                    <a:pt x="6" y="593"/>
                  </a:cubicBezTo>
                  <a:cubicBezTo>
                    <a:pt x="11" y="592"/>
                    <a:pt x="15"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19" y="592"/>
                    <a:pt x="19" y="592"/>
                    <a:pt x="19" y="592"/>
                  </a:cubicBezTo>
                  <a:cubicBezTo>
                    <a:pt x="29" y="592"/>
                    <a:pt x="36" y="591"/>
                    <a:pt x="46" y="591"/>
                  </a:cubicBezTo>
                  <a:cubicBezTo>
                    <a:pt x="58" y="591"/>
                    <a:pt x="63" y="611"/>
                    <a:pt x="63" y="623"/>
                  </a:cubicBezTo>
                  <a:cubicBezTo>
                    <a:pt x="63" y="623"/>
                    <a:pt x="63" y="623"/>
                    <a:pt x="63" y="623"/>
                  </a:cubicBezTo>
                  <a:cubicBezTo>
                    <a:pt x="63" y="630"/>
                    <a:pt x="55" y="633"/>
                    <a:pt x="55" y="640"/>
                  </a:cubicBezTo>
                  <a:cubicBezTo>
                    <a:pt x="55" y="640"/>
                    <a:pt x="55" y="640"/>
                    <a:pt x="55" y="640"/>
                  </a:cubicBezTo>
                  <a:cubicBezTo>
                    <a:pt x="55" y="651"/>
                    <a:pt x="65" y="658"/>
                    <a:pt x="65" y="668"/>
                  </a:cubicBezTo>
                  <a:cubicBezTo>
                    <a:pt x="65" y="668"/>
                    <a:pt x="65" y="668"/>
                    <a:pt x="65" y="668"/>
                  </a:cubicBezTo>
                  <a:cubicBezTo>
                    <a:pt x="65" y="674"/>
                    <a:pt x="55" y="677"/>
                    <a:pt x="53" y="680"/>
                  </a:cubicBezTo>
                  <a:cubicBezTo>
                    <a:pt x="47" y="689"/>
                    <a:pt x="45" y="698"/>
                    <a:pt x="45" y="710"/>
                  </a:cubicBezTo>
                  <a:cubicBezTo>
                    <a:pt x="45" y="710"/>
                    <a:pt x="45" y="710"/>
                    <a:pt x="45" y="710"/>
                  </a:cubicBezTo>
                  <a:cubicBezTo>
                    <a:pt x="45" y="721"/>
                    <a:pt x="50" y="722"/>
                    <a:pt x="57" y="722"/>
                  </a:cubicBezTo>
                  <a:cubicBezTo>
                    <a:pt x="60" y="722"/>
                    <a:pt x="64" y="722"/>
                    <a:pt x="68" y="722"/>
                  </a:cubicBezTo>
                  <a:cubicBezTo>
                    <a:pt x="84" y="722"/>
                    <a:pt x="92" y="715"/>
                    <a:pt x="105" y="715"/>
                  </a:cubicBezTo>
                  <a:cubicBezTo>
                    <a:pt x="119" y="715"/>
                    <a:pt x="116" y="743"/>
                    <a:pt x="129" y="743"/>
                  </a:cubicBezTo>
                  <a:cubicBezTo>
                    <a:pt x="129" y="764"/>
                    <a:pt x="129" y="764"/>
                    <a:pt x="129" y="764"/>
                  </a:cubicBezTo>
                  <a:cubicBezTo>
                    <a:pt x="129" y="766"/>
                    <a:pt x="131" y="767"/>
                    <a:pt x="132" y="768"/>
                  </a:cubicBezTo>
                  <a:cubicBezTo>
                    <a:pt x="135" y="771"/>
                    <a:pt x="135" y="771"/>
                    <a:pt x="135" y="771"/>
                  </a:cubicBezTo>
                  <a:cubicBezTo>
                    <a:pt x="137" y="771"/>
                    <a:pt x="144" y="768"/>
                    <a:pt x="147" y="768"/>
                  </a:cubicBezTo>
                  <a:cubicBezTo>
                    <a:pt x="159" y="765"/>
                    <a:pt x="160" y="751"/>
                    <a:pt x="172" y="751"/>
                  </a:cubicBezTo>
                  <a:cubicBezTo>
                    <a:pt x="181" y="751"/>
                    <a:pt x="205" y="791"/>
                    <a:pt x="213" y="791"/>
                  </a:cubicBezTo>
                  <a:cubicBezTo>
                    <a:pt x="220" y="791"/>
                    <a:pt x="245" y="779"/>
                    <a:pt x="250" y="774"/>
                  </a:cubicBezTo>
                  <a:cubicBezTo>
                    <a:pt x="249" y="774"/>
                    <a:pt x="235" y="772"/>
                    <a:pt x="235" y="772"/>
                  </a:cubicBezTo>
                  <a:cubicBezTo>
                    <a:pt x="233" y="772"/>
                    <a:pt x="226" y="771"/>
                    <a:pt x="226" y="764"/>
                  </a:cubicBezTo>
                  <a:cubicBezTo>
                    <a:pt x="226" y="760"/>
                    <a:pt x="264" y="746"/>
                    <a:pt x="279" y="740"/>
                  </a:cubicBezTo>
                  <a:cubicBezTo>
                    <a:pt x="279" y="740"/>
                    <a:pt x="272" y="748"/>
                    <a:pt x="269" y="749"/>
                  </a:cubicBezTo>
                  <a:cubicBezTo>
                    <a:pt x="270" y="753"/>
                    <a:pt x="284" y="767"/>
                    <a:pt x="253" y="775"/>
                  </a:cubicBezTo>
                  <a:cubicBezTo>
                    <a:pt x="267" y="806"/>
                    <a:pt x="327" y="801"/>
                    <a:pt x="327" y="842"/>
                  </a:cubicBezTo>
                  <a:cubicBezTo>
                    <a:pt x="329" y="842"/>
                    <a:pt x="329" y="842"/>
                    <a:pt x="329" y="842"/>
                  </a:cubicBezTo>
                  <a:cubicBezTo>
                    <a:pt x="332" y="841"/>
                    <a:pt x="336" y="840"/>
                    <a:pt x="340" y="840"/>
                  </a:cubicBezTo>
                  <a:cubicBezTo>
                    <a:pt x="340" y="840"/>
                    <a:pt x="340" y="840"/>
                    <a:pt x="340" y="840"/>
                  </a:cubicBezTo>
                  <a:cubicBezTo>
                    <a:pt x="340" y="840"/>
                    <a:pt x="340" y="840"/>
                    <a:pt x="340" y="840"/>
                  </a:cubicBezTo>
                  <a:cubicBezTo>
                    <a:pt x="340" y="840"/>
                    <a:pt x="340" y="840"/>
                    <a:pt x="340" y="840"/>
                  </a:cubicBezTo>
                  <a:cubicBezTo>
                    <a:pt x="340" y="840"/>
                    <a:pt x="340" y="840"/>
                    <a:pt x="340" y="840"/>
                  </a:cubicBezTo>
                  <a:cubicBezTo>
                    <a:pt x="340" y="840"/>
                    <a:pt x="340" y="840"/>
                    <a:pt x="340" y="840"/>
                  </a:cubicBezTo>
                  <a:cubicBezTo>
                    <a:pt x="340" y="840"/>
                    <a:pt x="340" y="840"/>
                    <a:pt x="340" y="840"/>
                  </a:cubicBezTo>
                  <a:cubicBezTo>
                    <a:pt x="340" y="840"/>
                    <a:pt x="340" y="840"/>
                    <a:pt x="340" y="840"/>
                  </a:cubicBezTo>
                  <a:cubicBezTo>
                    <a:pt x="340" y="840"/>
                    <a:pt x="340" y="840"/>
                    <a:pt x="340" y="840"/>
                  </a:cubicBezTo>
                  <a:cubicBezTo>
                    <a:pt x="357" y="840"/>
                    <a:pt x="356" y="850"/>
                    <a:pt x="362" y="861"/>
                  </a:cubicBezTo>
                  <a:cubicBezTo>
                    <a:pt x="363" y="863"/>
                    <a:pt x="373" y="869"/>
                    <a:pt x="374" y="869"/>
                  </a:cubicBezTo>
                  <a:cubicBezTo>
                    <a:pt x="384" y="872"/>
                    <a:pt x="386" y="888"/>
                    <a:pt x="401" y="888"/>
                  </a:cubicBezTo>
                  <a:cubicBezTo>
                    <a:pt x="412" y="888"/>
                    <a:pt x="412" y="879"/>
                    <a:pt x="420" y="876"/>
                  </a:cubicBezTo>
                  <a:cubicBezTo>
                    <a:pt x="424" y="875"/>
                    <a:pt x="423" y="875"/>
                    <a:pt x="427" y="875"/>
                  </a:cubicBezTo>
                  <a:cubicBezTo>
                    <a:pt x="429" y="878"/>
                    <a:pt x="429" y="882"/>
                    <a:pt x="431" y="884"/>
                  </a:cubicBezTo>
                  <a:cubicBezTo>
                    <a:pt x="431" y="884"/>
                    <a:pt x="431" y="884"/>
                    <a:pt x="431" y="884"/>
                  </a:cubicBezTo>
                  <a:cubicBezTo>
                    <a:pt x="431" y="884"/>
                    <a:pt x="431" y="885"/>
                    <a:pt x="431" y="885"/>
                  </a:cubicBezTo>
                  <a:cubicBezTo>
                    <a:pt x="431" y="886"/>
                    <a:pt x="431" y="887"/>
                    <a:pt x="431" y="887"/>
                  </a:cubicBezTo>
                  <a:cubicBezTo>
                    <a:pt x="438" y="888"/>
                    <a:pt x="438" y="888"/>
                    <a:pt x="438" y="888"/>
                  </a:cubicBezTo>
                  <a:cubicBezTo>
                    <a:pt x="445" y="880"/>
                    <a:pt x="445" y="867"/>
                    <a:pt x="453" y="863"/>
                  </a:cubicBezTo>
                  <a:cubicBezTo>
                    <a:pt x="439" y="855"/>
                    <a:pt x="417" y="823"/>
                    <a:pt x="417" y="805"/>
                  </a:cubicBezTo>
                  <a:cubicBezTo>
                    <a:pt x="417" y="800"/>
                    <a:pt x="405" y="792"/>
                    <a:pt x="405" y="784"/>
                  </a:cubicBezTo>
                  <a:cubicBezTo>
                    <a:pt x="405" y="782"/>
                    <a:pt x="415" y="762"/>
                    <a:pt x="418" y="759"/>
                  </a:cubicBezTo>
                  <a:cubicBezTo>
                    <a:pt x="418" y="759"/>
                    <a:pt x="419" y="759"/>
                    <a:pt x="419" y="759"/>
                  </a:cubicBezTo>
                  <a:cubicBezTo>
                    <a:pt x="423" y="759"/>
                    <a:pt x="437" y="751"/>
                    <a:pt x="438" y="751"/>
                  </a:cubicBezTo>
                  <a:cubicBezTo>
                    <a:pt x="452" y="746"/>
                    <a:pt x="460" y="742"/>
                    <a:pt x="478" y="742"/>
                  </a:cubicBezTo>
                  <a:cubicBezTo>
                    <a:pt x="506" y="742"/>
                    <a:pt x="511" y="756"/>
                    <a:pt x="522" y="772"/>
                  </a:cubicBezTo>
                  <a:cubicBezTo>
                    <a:pt x="519" y="774"/>
                    <a:pt x="516" y="775"/>
                    <a:pt x="512" y="775"/>
                  </a:cubicBezTo>
                  <a:cubicBezTo>
                    <a:pt x="506" y="775"/>
                    <a:pt x="500" y="772"/>
                    <a:pt x="494" y="772"/>
                  </a:cubicBezTo>
                  <a:cubicBezTo>
                    <a:pt x="480" y="772"/>
                    <a:pt x="459" y="785"/>
                    <a:pt x="457" y="785"/>
                  </a:cubicBezTo>
                  <a:cubicBezTo>
                    <a:pt x="457" y="785"/>
                    <a:pt x="457" y="785"/>
                    <a:pt x="457" y="785"/>
                  </a:cubicBezTo>
                  <a:cubicBezTo>
                    <a:pt x="457" y="796"/>
                    <a:pt x="466" y="795"/>
                    <a:pt x="469" y="801"/>
                  </a:cubicBezTo>
                  <a:cubicBezTo>
                    <a:pt x="479" y="819"/>
                    <a:pt x="493" y="825"/>
                    <a:pt x="493" y="846"/>
                  </a:cubicBezTo>
                  <a:cubicBezTo>
                    <a:pt x="497" y="844"/>
                    <a:pt x="507" y="839"/>
                    <a:pt x="511" y="838"/>
                  </a:cubicBezTo>
                  <a:cubicBezTo>
                    <a:pt x="512" y="846"/>
                    <a:pt x="520" y="850"/>
                    <a:pt x="520" y="858"/>
                  </a:cubicBezTo>
                  <a:cubicBezTo>
                    <a:pt x="504" y="858"/>
                    <a:pt x="504" y="858"/>
                    <a:pt x="504" y="858"/>
                  </a:cubicBezTo>
                  <a:cubicBezTo>
                    <a:pt x="499" y="858"/>
                    <a:pt x="495" y="863"/>
                    <a:pt x="494" y="871"/>
                  </a:cubicBezTo>
                  <a:cubicBezTo>
                    <a:pt x="505" y="873"/>
                    <a:pt x="512" y="883"/>
                    <a:pt x="512" y="894"/>
                  </a:cubicBezTo>
                  <a:cubicBezTo>
                    <a:pt x="512" y="899"/>
                    <a:pt x="508" y="901"/>
                    <a:pt x="508" y="906"/>
                  </a:cubicBezTo>
                  <a:cubicBezTo>
                    <a:pt x="508" y="910"/>
                    <a:pt x="513" y="916"/>
                    <a:pt x="514" y="917"/>
                  </a:cubicBezTo>
                  <a:cubicBezTo>
                    <a:pt x="514" y="912"/>
                    <a:pt x="520" y="912"/>
                    <a:pt x="525" y="910"/>
                  </a:cubicBezTo>
                  <a:cubicBezTo>
                    <a:pt x="531" y="908"/>
                    <a:pt x="529" y="906"/>
                    <a:pt x="535" y="904"/>
                  </a:cubicBezTo>
                  <a:cubicBezTo>
                    <a:pt x="545" y="900"/>
                    <a:pt x="551" y="903"/>
                    <a:pt x="559" y="897"/>
                  </a:cubicBezTo>
                  <a:cubicBezTo>
                    <a:pt x="570" y="904"/>
                    <a:pt x="577" y="904"/>
                    <a:pt x="588" y="908"/>
                  </a:cubicBezTo>
                  <a:cubicBezTo>
                    <a:pt x="601" y="912"/>
                    <a:pt x="605" y="924"/>
                    <a:pt x="620" y="924"/>
                  </a:cubicBezTo>
                  <a:cubicBezTo>
                    <a:pt x="621" y="927"/>
                    <a:pt x="624" y="928"/>
                    <a:pt x="625" y="930"/>
                  </a:cubicBezTo>
                  <a:cubicBezTo>
                    <a:pt x="625" y="930"/>
                    <a:pt x="625" y="930"/>
                    <a:pt x="625" y="930"/>
                  </a:cubicBezTo>
                  <a:cubicBezTo>
                    <a:pt x="626" y="933"/>
                    <a:pt x="625" y="937"/>
                    <a:pt x="626" y="941"/>
                  </a:cubicBezTo>
                  <a:cubicBezTo>
                    <a:pt x="626" y="943"/>
                    <a:pt x="626" y="946"/>
                    <a:pt x="627" y="949"/>
                  </a:cubicBezTo>
                  <a:cubicBezTo>
                    <a:pt x="629" y="947"/>
                    <a:pt x="630" y="947"/>
                    <a:pt x="632" y="947"/>
                  </a:cubicBezTo>
                  <a:cubicBezTo>
                    <a:pt x="636" y="947"/>
                    <a:pt x="639" y="952"/>
                    <a:pt x="643" y="952"/>
                  </a:cubicBezTo>
                  <a:cubicBezTo>
                    <a:pt x="649" y="952"/>
                    <a:pt x="652" y="946"/>
                    <a:pt x="655" y="943"/>
                  </a:cubicBezTo>
                  <a:cubicBezTo>
                    <a:pt x="659" y="939"/>
                    <a:pt x="666" y="939"/>
                    <a:pt x="670" y="935"/>
                  </a:cubicBezTo>
                  <a:cubicBezTo>
                    <a:pt x="679" y="926"/>
                    <a:pt x="680" y="912"/>
                    <a:pt x="693" y="912"/>
                  </a:cubicBezTo>
                  <a:cubicBezTo>
                    <a:pt x="698" y="912"/>
                    <a:pt x="697" y="914"/>
                    <a:pt x="702" y="914"/>
                  </a:cubicBezTo>
                  <a:cubicBezTo>
                    <a:pt x="702" y="914"/>
                    <a:pt x="702" y="914"/>
                    <a:pt x="702" y="914"/>
                  </a:cubicBezTo>
                  <a:cubicBezTo>
                    <a:pt x="702" y="914"/>
                    <a:pt x="702" y="914"/>
                    <a:pt x="702" y="914"/>
                  </a:cubicBezTo>
                  <a:cubicBezTo>
                    <a:pt x="702" y="917"/>
                    <a:pt x="705" y="918"/>
                    <a:pt x="708" y="918"/>
                  </a:cubicBezTo>
                  <a:cubicBezTo>
                    <a:pt x="708" y="918"/>
                    <a:pt x="708" y="918"/>
                    <a:pt x="708" y="918"/>
                  </a:cubicBezTo>
                  <a:cubicBezTo>
                    <a:pt x="708" y="918"/>
                    <a:pt x="708" y="918"/>
                    <a:pt x="708" y="918"/>
                  </a:cubicBezTo>
                  <a:cubicBezTo>
                    <a:pt x="708" y="918"/>
                    <a:pt x="708" y="918"/>
                    <a:pt x="708" y="918"/>
                  </a:cubicBezTo>
                  <a:cubicBezTo>
                    <a:pt x="710" y="918"/>
                    <a:pt x="713" y="917"/>
                    <a:pt x="715" y="917"/>
                  </a:cubicBezTo>
                  <a:cubicBezTo>
                    <a:pt x="716" y="917"/>
                    <a:pt x="718" y="916"/>
                    <a:pt x="719" y="916"/>
                  </a:cubicBezTo>
                  <a:cubicBezTo>
                    <a:pt x="723" y="916"/>
                    <a:pt x="724" y="922"/>
                    <a:pt x="729" y="922"/>
                  </a:cubicBezTo>
                  <a:cubicBezTo>
                    <a:pt x="739" y="922"/>
                    <a:pt x="747" y="916"/>
                    <a:pt x="751" y="909"/>
                  </a:cubicBezTo>
                  <a:cubicBezTo>
                    <a:pt x="751" y="909"/>
                    <a:pt x="751" y="909"/>
                    <a:pt x="751" y="909"/>
                  </a:cubicBezTo>
                  <a:cubicBezTo>
                    <a:pt x="751" y="909"/>
                    <a:pt x="751" y="909"/>
                    <a:pt x="751" y="909"/>
                  </a:cubicBezTo>
                  <a:cubicBezTo>
                    <a:pt x="752" y="909"/>
                    <a:pt x="752" y="909"/>
                    <a:pt x="752" y="909"/>
                  </a:cubicBezTo>
                  <a:cubicBezTo>
                    <a:pt x="752" y="909"/>
                    <a:pt x="752" y="909"/>
                    <a:pt x="752" y="909"/>
                  </a:cubicBezTo>
                  <a:cubicBezTo>
                    <a:pt x="752" y="909"/>
                    <a:pt x="752" y="909"/>
                    <a:pt x="752" y="909"/>
                  </a:cubicBezTo>
                  <a:cubicBezTo>
                    <a:pt x="752" y="909"/>
                    <a:pt x="752" y="909"/>
                    <a:pt x="752" y="909"/>
                  </a:cubicBezTo>
                  <a:cubicBezTo>
                    <a:pt x="753" y="909"/>
                    <a:pt x="753" y="909"/>
                    <a:pt x="753" y="909"/>
                  </a:cubicBezTo>
                  <a:cubicBezTo>
                    <a:pt x="754" y="909"/>
                    <a:pt x="754" y="909"/>
                    <a:pt x="754" y="909"/>
                  </a:cubicBezTo>
                  <a:cubicBezTo>
                    <a:pt x="759" y="909"/>
                    <a:pt x="761" y="896"/>
                    <a:pt x="772" y="896"/>
                  </a:cubicBezTo>
                  <a:cubicBezTo>
                    <a:pt x="777" y="896"/>
                    <a:pt x="777" y="901"/>
                    <a:pt x="777" y="907"/>
                  </a:cubicBezTo>
                  <a:cubicBezTo>
                    <a:pt x="777" y="908"/>
                    <a:pt x="777" y="910"/>
                    <a:pt x="777" y="912"/>
                  </a:cubicBezTo>
                  <a:cubicBezTo>
                    <a:pt x="777" y="918"/>
                    <a:pt x="778" y="924"/>
                    <a:pt x="783" y="924"/>
                  </a:cubicBezTo>
                  <a:cubicBezTo>
                    <a:pt x="796" y="924"/>
                    <a:pt x="800" y="915"/>
                    <a:pt x="810" y="915"/>
                  </a:cubicBezTo>
                  <a:cubicBezTo>
                    <a:pt x="817" y="915"/>
                    <a:pt x="821" y="915"/>
                    <a:pt x="828" y="916"/>
                  </a:cubicBezTo>
                  <a:cubicBezTo>
                    <a:pt x="828" y="916"/>
                    <a:pt x="828" y="916"/>
                    <a:pt x="828" y="916"/>
                  </a:cubicBezTo>
                  <a:cubicBezTo>
                    <a:pt x="828" y="916"/>
                    <a:pt x="828" y="916"/>
                    <a:pt x="828" y="916"/>
                  </a:cubicBezTo>
                  <a:cubicBezTo>
                    <a:pt x="829" y="914"/>
                    <a:pt x="829" y="914"/>
                    <a:pt x="829" y="914"/>
                  </a:cubicBezTo>
                  <a:cubicBezTo>
                    <a:pt x="827" y="901"/>
                    <a:pt x="824" y="898"/>
                    <a:pt x="810" y="895"/>
                  </a:cubicBezTo>
                  <a:cubicBezTo>
                    <a:pt x="810" y="895"/>
                    <a:pt x="810" y="895"/>
                    <a:pt x="810" y="895"/>
                  </a:cubicBezTo>
                  <a:cubicBezTo>
                    <a:pt x="810" y="895"/>
                    <a:pt x="810" y="895"/>
                    <a:pt x="810" y="895"/>
                  </a:cubicBezTo>
                  <a:cubicBezTo>
                    <a:pt x="812" y="885"/>
                    <a:pt x="823" y="861"/>
                    <a:pt x="831" y="861"/>
                  </a:cubicBezTo>
                  <a:cubicBezTo>
                    <a:pt x="880" y="861"/>
                    <a:pt x="913" y="835"/>
                    <a:pt x="913" y="776"/>
                  </a:cubicBezTo>
                  <a:cubicBezTo>
                    <a:pt x="913" y="776"/>
                    <a:pt x="913" y="776"/>
                    <a:pt x="913" y="776"/>
                  </a:cubicBezTo>
                  <a:cubicBezTo>
                    <a:pt x="923" y="775"/>
                    <a:pt x="929" y="770"/>
                    <a:pt x="934" y="764"/>
                  </a:cubicBezTo>
                  <a:cubicBezTo>
                    <a:pt x="943" y="754"/>
                    <a:pt x="947" y="742"/>
                    <a:pt x="957" y="742"/>
                  </a:cubicBezTo>
                  <a:cubicBezTo>
                    <a:pt x="957" y="742"/>
                    <a:pt x="957" y="742"/>
                    <a:pt x="957" y="742"/>
                  </a:cubicBezTo>
                  <a:cubicBezTo>
                    <a:pt x="957" y="742"/>
                    <a:pt x="957" y="742"/>
                    <a:pt x="957" y="742"/>
                  </a:cubicBezTo>
                  <a:cubicBezTo>
                    <a:pt x="957" y="742"/>
                    <a:pt x="957" y="742"/>
                    <a:pt x="957" y="742"/>
                  </a:cubicBezTo>
                  <a:cubicBezTo>
                    <a:pt x="957" y="742"/>
                    <a:pt x="957" y="742"/>
                    <a:pt x="957" y="742"/>
                  </a:cubicBezTo>
                  <a:cubicBezTo>
                    <a:pt x="957" y="742"/>
                    <a:pt x="958" y="742"/>
                    <a:pt x="958" y="742"/>
                  </a:cubicBezTo>
                  <a:cubicBezTo>
                    <a:pt x="958" y="742"/>
                    <a:pt x="958" y="742"/>
                    <a:pt x="958" y="742"/>
                  </a:cubicBezTo>
                  <a:cubicBezTo>
                    <a:pt x="958" y="742"/>
                    <a:pt x="958" y="742"/>
                    <a:pt x="958" y="742"/>
                  </a:cubicBezTo>
                  <a:cubicBezTo>
                    <a:pt x="962" y="742"/>
                    <a:pt x="965" y="743"/>
                    <a:pt x="967" y="743"/>
                  </a:cubicBezTo>
                  <a:cubicBezTo>
                    <a:pt x="967" y="743"/>
                    <a:pt x="967" y="743"/>
                    <a:pt x="967" y="743"/>
                  </a:cubicBezTo>
                  <a:cubicBezTo>
                    <a:pt x="967" y="743"/>
                    <a:pt x="967" y="743"/>
                    <a:pt x="967" y="743"/>
                  </a:cubicBezTo>
                  <a:cubicBezTo>
                    <a:pt x="998" y="743"/>
                    <a:pt x="985" y="718"/>
                    <a:pt x="992" y="711"/>
                  </a:cubicBezTo>
                  <a:cubicBezTo>
                    <a:pt x="992" y="711"/>
                    <a:pt x="992" y="711"/>
                    <a:pt x="992" y="711"/>
                  </a:cubicBezTo>
                  <a:cubicBezTo>
                    <a:pt x="992" y="711"/>
                    <a:pt x="992" y="711"/>
                    <a:pt x="992" y="710"/>
                  </a:cubicBezTo>
                  <a:cubicBezTo>
                    <a:pt x="992" y="710"/>
                    <a:pt x="992" y="710"/>
                    <a:pt x="992" y="710"/>
                  </a:cubicBezTo>
                  <a:cubicBezTo>
                    <a:pt x="992" y="710"/>
                    <a:pt x="992" y="710"/>
                    <a:pt x="993" y="710"/>
                  </a:cubicBezTo>
                  <a:cubicBezTo>
                    <a:pt x="1014" y="692"/>
                    <a:pt x="1046" y="691"/>
                    <a:pt x="1072" y="676"/>
                  </a:cubicBezTo>
                  <a:cubicBezTo>
                    <a:pt x="1075" y="674"/>
                    <a:pt x="1084" y="663"/>
                    <a:pt x="1093" y="663"/>
                  </a:cubicBezTo>
                  <a:cubicBezTo>
                    <a:pt x="1107" y="663"/>
                    <a:pt x="1129" y="679"/>
                    <a:pt x="1151" y="679"/>
                  </a:cubicBezTo>
                  <a:cubicBezTo>
                    <a:pt x="1180" y="679"/>
                    <a:pt x="1174" y="639"/>
                    <a:pt x="1191" y="639"/>
                  </a:cubicBezTo>
                  <a:cubicBezTo>
                    <a:pt x="1200" y="639"/>
                    <a:pt x="1232" y="644"/>
                    <a:pt x="1235" y="652"/>
                  </a:cubicBezTo>
                  <a:cubicBezTo>
                    <a:pt x="1235" y="652"/>
                    <a:pt x="1235" y="652"/>
                    <a:pt x="1235" y="652"/>
                  </a:cubicBezTo>
                  <a:cubicBezTo>
                    <a:pt x="1235" y="652"/>
                    <a:pt x="1235" y="652"/>
                    <a:pt x="1235" y="652"/>
                  </a:cubicBezTo>
                  <a:cubicBezTo>
                    <a:pt x="1236" y="653"/>
                    <a:pt x="1236" y="653"/>
                    <a:pt x="1236" y="653"/>
                  </a:cubicBezTo>
                  <a:cubicBezTo>
                    <a:pt x="1236" y="653"/>
                    <a:pt x="1236" y="653"/>
                    <a:pt x="1236" y="653"/>
                  </a:cubicBezTo>
                  <a:cubicBezTo>
                    <a:pt x="1236" y="653"/>
                    <a:pt x="1236" y="653"/>
                    <a:pt x="1236" y="653"/>
                  </a:cubicBezTo>
                  <a:cubicBezTo>
                    <a:pt x="1242" y="669"/>
                    <a:pt x="1250" y="673"/>
                    <a:pt x="1258" y="673"/>
                  </a:cubicBezTo>
                  <a:cubicBezTo>
                    <a:pt x="1258" y="673"/>
                    <a:pt x="1258" y="673"/>
                    <a:pt x="1258" y="673"/>
                  </a:cubicBezTo>
                  <a:cubicBezTo>
                    <a:pt x="1258" y="673"/>
                    <a:pt x="1258" y="673"/>
                    <a:pt x="1258" y="673"/>
                  </a:cubicBezTo>
                  <a:cubicBezTo>
                    <a:pt x="1263" y="673"/>
                    <a:pt x="1268" y="671"/>
                    <a:pt x="1273" y="670"/>
                  </a:cubicBezTo>
                  <a:cubicBezTo>
                    <a:pt x="1276" y="669"/>
                    <a:pt x="1280" y="668"/>
                    <a:pt x="1283" y="668"/>
                  </a:cubicBezTo>
                  <a:cubicBezTo>
                    <a:pt x="1283" y="668"/>
                    <a:pt x="1283" y="668"/>
                    <a:pt x="1283" y="668"/>
                  </a:cubicBezTo>
                  <a:cubicBezTo>
                    <a:pt x="1316" y="668"/>
                    <a:pt x="1325" y="694"/>
                    <a:pt x="1359" y="694"/>
                  </a:cubicBezTo>
                  <a:cubicBezTo>
                    <a:pt x="1359" y="694"/>
                    <a:pt x="1359" y="694"/>
                    <a:pt x="1359" y="694"/>
                  </a:cubicBezTo>
                  <a:cubicBezTo>
                    <a:pt x="1369" y="694"/>
                    <a:pt x="1380" y="691"/>
                    <a:pt x="1392" y="688"/>
                  </a:cubicBezTo>
                  <a:cubicBezTo>
                    <a:pt x="1407" y="683"/>
                    <a:pt x="1424" y="677"/>
                    <a:pt x="1441" y="677"/>
                  </a:cubicBezTo>
                  <a:cubicBezTo>
                    <a:pt x="1441" y="677"/>
                    <a:pt x="1441" y="677"/>
                    <a:pt x="1441" y="677"/>
                  </a:cubicBezTo>
                  <a:cubicBezTo>
                    <a:pt x="1441" y="677"/>
                    <a:pt x="1441" y="677"/>
                    <a:pt x="1441" y="677"/>
                  </a:cubicBezTo>
                  <a:cubicBezTo>
                    <a:pt x="1441" y="677"/>
                    <a:pt x="1441" y="677"/>
                    <a:pt x="1441" y="677"/>
                  </a:cubicBezTo>
                  <a:cubicBezTo>
                    <a:pt x="1441" y="677"/>
                    <a:pt x="1441" y="677"/>
                    <a:pt x="1441" y="677"/>
                  </a:cubicBezTo>
                  <a:cubicBezTo>
                    <a:pt x="1449" y="677"/>
                    <a:pt x="1457" y="678"/>
                    <a:pt x="1465" y="681"/>
                  </a:cubicBezTo>
                  <a:cubicBezTo>
                    <a:pt x="1465" y="681"/>
                    <a:pt x="1465" y="681"/>
                    <a:pt x="1465" y="681"/>
                  </a:cubicBezTo>
                  <a:cubicBezTo>
                    <a:pt x="1465" y="681"/>
                    <a:pt x="1465" y="681"/>
                    <a:pt x="1465" y="681"/>
                  </a:cubicBezTo>
                  <a:cubicBezTo>
                    <a:pt x="1470" y="683"/>
                    <a:pt x="1474" y="684"/>
                    <a:pt x="1478" y="684"/>
                  </a:cubicBezTo>
                  <a:cubicBezTo>
                    <a:pt x="1478" y="684"/>
                    <a:pt x="1478" y="684"/>
                    <a:pt x="1478" y="684"/>
                  </a:cubicBezTo>
                  <a:cubicBezTo>
                    <a:pt x="1478" y="684"/>
                    <a:pt x="1478" y="684"/>
                    <a:pt x="1478" y="684"/>
                  </a:cubicBezTo>
                  <a:cubicBezTo>
                    <a:pt x="1501" y="684"/>
                    <a:pt x="1502" y="651"/>
                    <a:pt x="1519" y="630"/>
                  </a:cubicBezTo>
                  <a:cubicBezTo>
                    <a:pt x="1527" y="620"/>
                    <a:pt x="1538" y="613"/>
                    <a:pt x="1557" y="613"/>
                  </a:cubicBezTo>
                  <a:cubicBezTo>
                    <a:pt x="1557" y="613"/>
                    <a:pt x="1557" y="613"/>
                    <a:pt x="1557" y="613"/>
                  </a:cubicBezTo>
                  <a:cubicBezTo>
                    <a:pt x="1604" y="613"/>
                    <a:pt x="1603" y="650"/>
                    <a:pt x="1621" y="679"/>
                  </a:cubicBezTo>
                  <a:cubicBezTo>
                    <a:pt x="1628" y="690"/>
                    <a:pt x="1651" y="691"/>
                    <a:pt x="1660" y="700"/>
                  </a:cubicBezTo>
                  <a:cubicBezTo>
                    <a:pt x="1667" y="707"/>
                    <a:pt x="1674" y="726"/>
                    <a:pt x="1689" y="726"/>
                  </a:cubicBezTo>
                  <a:cubicBezTo>
                    <a:pt x="1707" y="726"/>
                    <a:pt x="1710" y="710"/>
                    <a:pt x="1732" y="710"/>
                  </a:cubicBezTo>
                  <a:cubicBezTo>
                    <a:pt x="1732" y="724"/>
                    <a:pt x="1732" y="724"/>
                    <a:pt x="1732" y="724"/>
                  </a:cubicBezTo>
                  <a:cubicBezTo>
                    <a:pt x="1732" y="724"/>
                    <a:pt x="1732" y="724"/>
                    <a:pt x="1732" y="724"/>
                  </a:cubicBezTo>
                  <a:cubicBezTo>
                    <a:pt x="1720" y="735"/>
                    <a:pt x="1716" y="763"/>
                    <a:pt x="1703" y="771"/>
                  </a:cubicBezTo>
                  <a:cubicBezTo>
                    <a:pt x="1692" y="777"/>
                    <a:pt x="1675" y="779"/>
                    <a:pt x="1675" y="782"/>
                  </a:cubicBezTo>
                  <a:cubicBezTo>
                    <a:pt x="1675" y="783"/>
                    <a:pt x="1675" y="784"/>
                    <a:pt x="1676" y="784"/>
                  </a:cubicBezTo>
                  <a:cubicBezTo>
                    <a:pt x="1682" y="788"/>
                    <a:pt x="1683" y="792"/>
                    <a:pt x="1683" y="797"/>
                  </a:cubicBezTo>
                  <a:cubicBezTo>
                    <a:pt x="1683" y="808"/>
                    <a:pt x="1674" y="819"/>
                    <a:pt x="1674" y="819"/>
                  </a:cubicBezTo>
                  <a:cubicBezTo>
                    <a:pt x="1674" y="819"/>
                    <a:pt x="1694" y="824"/>
                    <a:pt x="1711" y="824"/>
                  </a:cubicBezTo>
                  <a:cubicBezTo>
                    <a:pt x="1741" y="824"/>
                    <a:pt x="1769" y="760"/>
                    <a:pt x="1790" y="739"/>
                  </a:cubicBezTo>
                  <a:cubicBezTo>
                    <a:pt x="1799" y="731"/>
                    <a:pt x="1810" y="714"/>
                    <a:pt x="1813" y="700"/>
                  </a:cubicBezTo>
                  <a:cubicBezTo>
                    <a:pt x="1817" y="684"/>
                    <a:pt x="1811" y="675"/>
                    <a:pt x="1819" y="660"/>
                  </a:cubicBezTo>
                  <a:cubicBezTo>
                    <a:pt x="1822" y="655"/>
                    <a:pt x="1828" y="643"/>
                    <a:pt x="1828" y="631"/>
                  </a:cubicBezTo>
                  <a:cubicBezTo>
                    <a:pt x="1828" y="618"/>
                    <a:pt x="1811" y="595"/>
                    <a:pt x="1799" y="595"/>
                  </a:cubicBezTo>
                  <a:cubicBezTo>
                    <a:pt x="1798" y="595"/>
                    <a:pt x="1796" y="596"/>
                    <a:pt x="1795" y="597"/>
                  </a:cubicBezTo>
                  <a:cubicBezTo>
                    <a:pt x="1787" y="603"/>
                    <a:pt x="1781" y="605"/>
                    <a:pt x="1775" y="605"/>
                  </a:cubicBezTo>
                  <a:cubicBezTo>
                    <a:pt x="1757" y="605"/>
                    <a:pt x="1748" y="583"/>
                    <a:pt x="1748" y="581"/>
                  </a:cubicBezTo>
                  <a:cubicBezTo>
                    <a:pt x="1748" y="566"/>
                    <a:pt x="1776" y="550"/>
                    <a:pt x="1787" y="539"/>
                  </a:cubicBezTo>
                  <a:cubicBezTo>
                    <a:pt x="1803" y="522"/>
                    <a:pt x="1825" y="495"/>
                    <a:pt x="1848" y="489"/>
                  </a:cubicBezTo>
                  <a:cubicBezTo>
                    <a:pt x="1868" y="483"/>
                    <a:pt x="1931" y="478"/>
                    <a:pt x="1948" y="478"/>
                  </a:cubicBezTo>
                  <a:cubicBezTo>
                    <a:pt x="1970" y="478"/>
                    <a:pt x="1980" y="489"/>
                    <a:pt x="1993" y="489"/>
                  </a:cubicBezTo>
                  <a:cubicBezTo>
                    <a:pt x="2000" y="489"/>
                    <a:pt x="2005" y="489"/>
                    <a:pt x="2022" y="489"/>
                  </a:cubicBezTo>
                  <a:cubicBezTo>
                    <a:pt x="2031" y="454"/>
                    <a:pt x="2046" y="433"/>
                    <a:pt x="2083" y="433"/>
                  </a:cubicBezTo>
                  <a:cubicBezTo>
                    <a:pt x="2089" y="433"/>
                    <a:pt x="2093" y="432"/>
                    <a:pt x="2100" y="432"/>
                  </a:cubicBezTo>
                  <a:cubicBezTo>
                    <a:pt x="2104" y="432"/>
                    <a:pt x="2108" y="432"/>
                    <a:pt x="2114" y="433"/>
                  </a:cubicBezTo>
                  <a:cubicBezTo>
                    <a:pt x="2109" y="437"/>
                    <a:pt x="2106" y="454"/>
                    <a:pt x="2115" y="454"/>
                  </a:cubicBezTo>
                  <a:cubicBezTo>
                    <a:pt x="2121" y="454"/>
                    <a:pt x="2135" y="445"/>
                    <a:pt x="2159" y="415"/>
                  </a:cubicBezTo>
                  <a:cubicBezTo>
                    <a:pt x="2160" y="415"/>
                    <a:pt x="2160" y="415"/>
                    <a:pt x="2160" y="415"/>
                  </a:cubicBezTo>
                  <a:cubicBezTo>
                    <a:pt x="2167" y="415"/>
                    <a:pt x="2191" y="426"/>
                    <a:pt x="2151" y="452"/>
                  </a:cubicBezTo>
                  <a:cubicBezTo>
                    <a:pt x="2137" y="461"/>
                    <a:pt x="2124" y="456"/>
                    <a:pt x="2114" y="470"/>
                  </a:cubicBezTo>
                  <a:cubicBezTo>
                    <a:pt x="2103" y="486"/>
                    <a:pt x="2093" y="506"/>
                    <a:pt x="2078" y="515"/>
                  </a:cubicBezTo>
                  <a:cubicBezTo>
                    <a:pt x="2064" y="522"/>
                    <a:pt x="2046" y="534"/>
                    <a:pt x="2046" y="557"/>
                  </a:cubicBezTo>
                  <a:cubicBezTo>
                    <a:pt x="2046" y="577"/>
                    <a:pt x="2052" y="641"/>
                    <a:pt x="2067" y="652"/>
                  </a:cubicBezTo>
                  <a:cubicBezTo>
                    <a:pt x="2078" y="636"/>
                    <a:pt x="2085" y="607"/>
                    <a:pt x="2107" y="602"/>
                  </a:cubicBezTo>
                  <a:cubicBezTo>
                    <a:pt x="2104" y="587"/>
                    <a:pt x="2128" y="584"/>
                    <a:pt x="2128" y="573"/>
                  </a:cubicBezTo>
                  <a:cubicBezTo>
                    <a:pt x="2128" y="556"/>
                    <a:pt x="2146" y="551"/>
                    <a:pt x="2146" y="541"/>
                  </a:cubicBezTo>
                  <a:cubicBezTo>
                    <a:pt x="2146" y="535"/>
                    <a:pt x="2141" y="529"/>
                    <a:pt x="2146" y="518"/>
                  </a:cubicBezTo>
                  <a:cubicBezTo>
                    <a:pt x="2167" y="474"/>
                    <a:pt x="2186" y="462"/>
                    <a:pt x="2203" y="462"/>
                  </a:cubicBezTo>
                  <a:cubicBezTo>
                    <a:pt x="2221" y="462"/>
                    <a:pt x="2236" y="475"/>
                    <a:pt x="2244" y="475"/>
                  </a:cubicBezTo>
                  <a:cubicBezTo>
                    <a:pt x="2291" y="475"/>
                    <a:pt x="2324" y="415"/>
                    <a:pt x="2365" y="415"/>
                  </a:cubicBezTo>
                  <a:cubicBezTo>
                    <a:pt x="2444" y="413"/>
                    <a:pt x="2381" y="384"/>
                    <a:pt x="2381" y="375"/>
                  </a:cubicBezTo>
                  <a:cubicBezTo>
                    <a:pt x="2381" y="352"/>
                    <a:pt x="2412" y="356"/>
                    <a:pt x="2418" y="343"/>
                  </a:cubicBezTo>
                  <a:cubicBezTo>
                    <a:pt x="2421" y="338"/>
                    <a:pt x="2415" y="325"/>
                    <a:pt x="2426" y="325"/>
                  </a:cubicBezTo>
                  <a:cubicBezTo>
                    <a:pt x="2459" y="325"/>
                    <a:pt x="2487" y="370"/>
                    <a:pt x="2510" y="370"/>
                  </a:cubicBezTo>
                  <a:cubicBezTo>
                    <a:pt x="2521" y="370"/>
                    <a:pt x="2523" y="350"/>
                    <a:pt x="2529" y="343"/>
                  </a:cubicBezTo>
                  <a:cubicBezTo>
                    <a:pt x="2538" y="333"/>
                    <a:pt x="2546" y="334"/>
                    <a:pt x="2561" y="329"/>
                  </a:cubicBezTo>
                  <a:cubicBezTo>
                    <a:pt x="2542" y="304"/>
                    <a:pt x="2480" y="290"/>
                    <a:pt x="2450" y="272"/>
                  </a:cubicBezTo>
                  <a:cubicBezTo>
                    <a:pt x="2408" y="248"/>
                    <a:pt x="2353" y="222"/>
                    <a:pt x="2291" y="222"/>
                  </a:cubicBezTo>
                  <a:cubicBezTo>
                    <a:pt x="2274" y="222"/>
                    <a:pt x="2263" y="225"/>
                    <a:pt x="2265" y="233"/>
                  </a:cubicBezTo>
                  <a:cubicBezTo>
                    <a:pt x="2270" y="250"/>
                    <a:pt x="2269" y="255"/>
                    <a:pt x="2266" y="255"/>
                  </a:cubicBezTo>
                  <a:cubicBezTo>
                    <a:pt x="2262" y="255"/>
                    <a:pt x="2255" y="250"/>
                    <a:pt x="2248" y="244"/>
                  </a:cubicBezTo>
                  <a:cubicBezTo>
                    <a:pt x="2241" y="238"/>
                    <a:pt x="2234" y="233"/>
                    <a:pt x="2231" y="233"/>
                  </a:cubicBezTo>
                  <a:cubicBezTo>
                    <a:pt x="2231" y="233"/>
                    <a:pt x="2231" y="233"/>
                    <a:pt x="2231" y="233"/>
                  </a:cubicBezTo>
                  <a:cubicBezTo>
                    <a:pt x="2109" y="230"/>
                    <a:pt x="2109" y="230"/>
                    <a:pt x="2109" y="230"/>
                  </a:cubicBezTo>
                  <a:cubicBezTo>
                    <a:pt x="2102" y="202"/>
                    <a:pt x="2084" y="193"/>
                    <a:pt x="2048" y="193"/>
                  </a:cubicBezTo>
                  <a:cubicBezTo>
                    <a:pt x="2037" y="193"/>
                    <a:pt x="2022" y="196"/>
                    <a:pt x="2009" y="196"/>
                  </a:cubicBezTo>
                  <a:cubicBezTo>
                    <a:pt x="2000" y="196"/>
                    <a:pt x="1992" y="194"/>
                    <a:pt x="1988" y="190"/>
                  </a:cubicBezTo>
                  <a:cubicBezTo>
                    <a:pt x="1977" y="181"/>
                    <a:pt x="1977" y="169"/>
                    <a:pt x="1961" y="164"/>
                  </a:cubicBezTo>
                  <a:cubicBezTo>
                    <a:pt x="1929" y="153"/>
                    <a:pt x="1894" y="145"/>
                    <a:pt x="1853" y="145"/>
                  </a:cubicBezTo>
                  <a:cubicBezTo>
                    <a:pt x="1812" y="145"/>
                    <a:pt x="1806" y="167"/>
                    <a:pt x="1803" y="188"/>
                  </a:cubicBezTo>
                  <a:cubicBezTo>
                    <a:pt x="1764" y="188"/>
                    <a:pt x="1745" y="188"/>
                    <a:pt x="1718" y="188"/>
                  </a:cubicBezTo>
                  <a:cubicBezTo>
                    <a:pt x="1704" y="188"/>
                    <a:pt x="1702" y="176"/>
                    <a:pt x="1684" y="174"/>
                  </a:cubicBezTo>
                  <a:cubicBezTo>
                    <a:pt x="1683" y="182"/>
                    <a:pt x="1679" y="198"/>
                    <a:pt x="1671" y="198"/>
                  </a:cubicBezTo>
                  <a:cubicBezTo>
                    <a:pt x="1649" y="198"/>
                    <a:pt x="1639" y="171"/>
                    <a:pt x="1639" y="156"/>
                  </a:cubicBezTo>
                  <a:cubicBezTo>
                    <a:pt x="1639" y="152"/>
                    <a:pt x="1682" y="125"/>
                    <a:pt x="1573" y="116"/>
                  </a:cubicBezTo>
                  <a:cubicBezTo>
                    <a:pt x="1572" y="116"/>
                    <a:pt x="1571" y="116"/>
                    <a:pt x="1570" y="116"/>
                  </a:cubicBezTo>
                  <a:cubicBezTo>
                    <a:pt x="1558" y="116"/>
                    <a:pt x="1552" y="122"/>
                    <a:pt x="1552" y="137"/>
                  </a:cubicBezTo>
                  <a:cubicBezTo>
                    <a:pt x="1494" y="137"/>
                    <a:pt x="1494" y="137"/>
                    <a:pt x="1494" y="137"/>
                  </a:cubicBezTo>
                  <a:cubicBezTo>
                    <a:pt x="1477" y="133"/>
                    <a:pt x="1385" y="122"/>
                    <a:pt x="1374" y="103"/>
                  </a:cubicBezTo>
                  <a:cubicBezTo>
                    <a:pt x="1343" y="128"/>
                    <a:pt x="1329" y="135"/>
                    <a:pt x="1323" y="135"/>
                  </a:cubicBezTo>
                  <a:cubicBezTo>
                    <a:pt x="1315" y="135"/>
                    <a:pt x="1320" y="124"/>
                    <a:pt x="1320" y="124"/>
                  </a:cubicBezTo>
                  <a:cubicBezTo>
                    <a:pt x="1336" y="104"/>
                    <a:pt x="1496" y="61"/>
                    <a:pt x="1365" y="29"/>
                  </a:cubicBezTo>
                  <a:cubicBezTo>
                    <a:pt x="1309" y="29"/>
                    <a:pt x="1309" y="29"/>
                    <a:pt x="1309" y="29"/>
                  </a:cubicBezTo>
                  <a:cubicBezTo>
                    <a:pt x="1304" y="14"/>
                    <a:pt x="1292" y="0"/>
                    <a:pt x="127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95"/>
            <p:cNvSpPr>
              <a:spLocks/>
            </p:cNvSpPr>
            <p:nvPr/>
          </p:nvSpPr>
          <p:spPr bwMode="auto">
            <a:xfrm>
              <a:off x="6051" y="953"/>
              <a:ext cx="2179" cy="1374"/>
            </a:xfrm>
            <a:custGeom>
              <a:avLst/>
              <a:gdLst>
                <a:gd name="T0" fmla="*/ 668 w 922"/>
                <a:gd name="T1" fmla="*/ 71 h 581"/>
                <a:gd name="T2" fmla="*/ 655 w 922"/>
                <a:gd name="T3" fmla="*/ 68 h 581"/>
                <a:gd name="T4" fmla="*/ 631 w 922"/>
                <a:gd name="T5" fmla="*/ 64 h 581"/>
                <a:gd name="T6" fmla="*/ 549 w 922"/>
                <a:gd name="T7" fmla="*/ 81 h 581"/>
                <a:gd name="T8" fmla="*/ 463 w 922"/>
                <a:gd name="T9" fmla="*/ 57 h 581"/>
                <a:gd name="T10" fmla="*/ 448 w 922"/>
                <a:gd name="T11" fmla="*/ 60 h 581"/>
                <a:gd name="T12" fmla="*/ 425 w 922"/>
                <a:gd name="T13" fmla="*/ 39 h 581"/>
                <a:gd name="T14" fmla="*/ 341 w 922"/>
                <a:gd name="T15" fmla="*/ 66 h 581"/>
                <a:gd name="T16" fmla="*/ 182 w 922"/>
                <a:gd name="T17" fmla="*/ 97 h 581"/>
                <a:gd name="T18" fmla="*/ 157 w 922"/>
                <a:gd name="T19" fmla="*/ 130 h 581"/>
                <a:gd name="T20" fmla="*/ 148 w 922"/>
                <a:gd name="T21" fmla="*/ 129 h 581"/>
                <a:gd name="T22" fmla="*/ 147 w 922"/>
                <a:gd name="T23" fmla="*/ 129 h 581"/>
                <a:gd name="T24" fmla="*/ 103 w 922"/>
                <a:gd name="T25" fmla="*/ 163 h 581"/>
                <a:gd name="T26" fmla="*/ 0 w 922"/>
                <a:gd name="T27" fmla="*/ 282 h 581"/>
                <a:gd name="T28" fmla="*/ 18 w 922"/>
                <a:gd name="T29" fmla="*/ 303 h 581"/>
                <a:gd name="T30" fmla="*/ 83 w 922"/>
                <a:gd name="T31" fmla="*/ 325 h 581"/>
                <a:gd name="T32" fmla="*/ 80 w 922"/>
                <a:gd name="T33" fmla="*/ 366 h 581"/>
                <a:gd name="T34" fmla="*/ 80 w 922"/>
                <a:gd name="T35" fmla="*/ 385 h 581"/>
                <a:gd name="T36" fmla="*/ 76 w 922"/>
                <a:gd name="T37" fmla="*/ 385 h 581"/>
                <a:gd name="T38" fmla="*/ 88 w 922"/>
                <a:gd name="T39" fmla="*/ 410 h 581"/>
                <a:gd name="T40" fmla="*/ 159 w 922"/>
                <a:gd name="T41" fmla="*/ 446 h 581"/>
                <a:gd name="T42" fmla="*/ 159 w 922"/>
                <a:gd name="T43" fmla="*/ 446 h 581"/>
                <a:gd name="T44" fmla="*/ 161 w 922"/>
                <a:gd name="T45" fmla="*/ 447 h 581"/>
                <a:gd name="T46" fmla="*/ 164 w 922"/>
                <a:gd name="T47" fmla="*/ 447 h 581"/>
                <a:gd name="T48" fmla="*/ 166 w 922"/>
                <a:gd name="T49" fmla="*/ 446 h 581"/>
                <a:gd name="T50" fmla="*/ 167 w 922"/>
                <a:gd name="T51" fmla="*/ 447 h 581"/>
                <a:gd name="T52" fmla="*/ 167 w 922"/>
                <a:gd name="T53" fmla="*/ 447 h 581"/>
                <a:gd name="T54" fmla="*/ 229 w 922"/>
                <a:gd name="T55" fmla="*/ 469 h 581"/>
                <a:gd name="T56" fmla="*/ 312 w 922"/>
                <a:gd name="T57" fmla="*/ 439 h 581"/>
                <a:gd name="T58" fmla="*/ 315 w 922"/>
                <a:gd name="T59" fmla="*/ 438 h 581"/>
                <a:gd name="T60" fmla="*/ 315 w 922"/>
                <a:gd name="T61" fmla="*/ 438 h 581"/>
                <a:gd name="T62" fmla="*/ 327 w 922"/>
                <a:gd name="T63" fmla="*/ 439 h 581"/>
                <a:gd name="T64" fmla="*/ 330 w 922"/>
                <a:gd name="T65" fmla="*/ 438 h 581"/>
                <a:gd name="T66" fmla="*/ 338 w 922"/>
                <a:gd name="T67" fmla="*/ 434 h 581"/>
                <a:gd name="T68" fmla="*/ 365 w 922"/>
                <a:gd name="T69" fmla="*/ 520 h 581"/>
                <a:gd name="T70" fmla="*/ 389 w 922"/>
                <a:gd name="T71" fmla="*/ 538 h 581"/>
                <a:gd name="T72" fmla="*/ 421 w 922"/>
                <a:gd name="T73" fmla="*/ 565 h 581"/>
                <a:gd name="T74" fmla="*/ 423 w 922"/>
                <a:gd name="T75" fmla="*/ 547 h 581"/>
                <a:gd name="T76" fmla="*/ 457 w 922"/>
                <a:gd name="T77" fmla="*/ 544 h 581"/>
                <a:gd name="T78" fmla="*/ 542 w 922"/>
                <a:gd name="T79" fmla="*/ 568 h 581"/>
                <a:gd name="T80" fmla="*/ 596 w 922"/>
                <a:gd name="T81" fmla="*/ 554 h 581"/>
                <a:gd name="T82" fmla="*/ 669 w 922"/>
                <a:gd name="T83" fmla="*/ 515 h 581"/>
                <a:gd name="T84" fmla="*/ 708 w 922"/>
                <a:gd name="T85" fmla="*/ 379 h 581"/>
                <a:gd name="T86" fmla="*/ 701 w 922"/>
                <a:gd name="T87" fmla="*/ 357 h 581"/>
                <a:gd name="T88" fmla="*/ 729 w 922"/>
                <a:gd name="T89" fmla="*/ 303 h 581"/>
                <a:gd name="T90" fmla="*/ 705 w 922"/>
                <a:gd name="T91" fmla="*/ 295 h 581"/>
                <a:gd name="T92" fmla="*/ 673 w 922"/>
                <a:gd name="T93" fmla="*/ 291 h 581"/>
                <a:gd name="T94" fmla="*/ 716 w 922"/>
                <a:gd name="T95" fmla="*/ 243 h 581"/>
                <a:gd name="T96" fmla="*/ 776 w 922"/>
                <a:gd name="T97" fmla="*/ 265 h 581"/>
                <a:gd name="T98" fmla="*/ 783 w 922"/>
                <a:gd name="T99" fmla="*/ 294 h 581"/>
                <a:gd name="T100" fmla="*/ 794 w 922"/>
                <a:gd name="T101" fmla="*/ 320 h 581"/>
                <a:gd name="T102" fmla="*/ 792 w 922"/>
                <a:gd name="T103" fmla="*/ 353 h 581"/>
                <a:gd name="T104" fmla="*/ 837 w 922"/>
                <a:gd name="T105" fmla="*/ 322 h 581"/>
                <a:gd name="T106" fmla="*/ 840 w 922"/>
                <a:gd name="T107" fmla="*/ 238 h 581"/>
                <a:gd name="T108" fmla="*/ 865 w 922"/>
                <a:gd name="T109" fmla="*/ 169 h 581"/>
                <a:gd name="T110" fmla="*/ 922 w 922"/>
                <a:gd name="T111" fmla="*/ 97 h 581"/>
                <a:gd name="T112" fmla="*/ 747 w 922"/>
                <a:gd name="T113" fmla="*/ 0 h 5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22" h="581">
                  <a:moveTo>
                    <a:pt x="747" y="0"/>
                  </a:moveTo>
                  <a:cubicBezTo>
                    <a:pt x="747" y="0"/>
                    <a:pt x="747" y="0"/>
                    <a:pt x="747" y="0"/>
                  </a:cubicBezTo>
                  <a:cubicBezTo>
                    <a:pt x="728" y="0"/>
                    <a:pt x="717" y="7"/>
                    <a:pt x="709" y="17"/>
                  </a:cubicBezTo>
                  <a:cubicBezTo>
                    <a:pt x="692" y="38"/>
                    <a:pt x="691" y="71"/>
                    <a:pt x="668" y="71"/>
                  </a:cubicBezTo>
                  <a:cubicBezTo>
                    <a:pt x="668" y="71"/>
                    <a:pt x="668" y="71"/>
                    <a:pt x="668" y="71"/>
                  </a:cubicBezTo>
                  <a:cubicBezTo>
                    <a:pt x="668" y="71"/>
                    <a:pt x="668" y="71"/>
                    <a:pt x="668" y="71"/>
                  </a:cubicBezTo>
                  <a:cubicBezTo>
                    <a:pt x="668" y="71"/>
                    <a:pt x="668" y="71"/>
                    <a:pt x="668" y="71"/>
                  </a:cubicBezTo>
                  <a:cubicBezTo>
                    <a:pt x="664" y="71"/>
                    <a:pt x="660" y="70"/>
                    <a:pt x="655" y="68"/>
                  </a:cubicBezTo>
                  <a:cubicBezTo>
                    <a:pt x="655" y="68"/>
                    <a:pt x="655" y="68"/>
                    <a:pt x="655" y="68"/>
                  </a:cubicBezTo>
                  <a:cubicBezTo>
                    <a:pt x="655" y="68"/>
                    <a:pt x="655" y="68"/>
                    <a:pt x="655" y="68"/>
                  </a:cubicBezTo>
                  <a:cubicBezTo>
                    <a:pt x="647" y="65"/>
                    <a:pt x="639" y="64"/>
                    <a:pt x="631" y="64"/>
                  </a:cubicBezTo>
                  <a:cubicBezTo>
                    <a:pt x="631" y="64"/>
                    <a:pt x="631" y="64"/>
                    <a:pt x="631" y="64"/>
                  </a:cubicBezTo>
                  <a:cubicBezTo>
                    <a:pt x="631" y="64"/>
                    <a:pt x="631" y="64"/>
                    <a:pt x="631" y="64"/>
                  </a:cubicBezTo>
                  <a:cubicBezTo>
                    <a:pt x="631" y="64"/>
                    <a:pt x="631" y="64"/>
                    <a:pt x="631" y="64"/>
                  </a:cubicBezTo>
                  <a:cubicBezTo>
                    <a:pt x="614" y="64"/>
                    <a:pt x="597" y="70"/>
                    <a:pt x="582" y="75"/>
                  </a:cubicBezTo>
                  <a:cubicBezTo>
                    <a:pt x="570" y="78"/>
                    <a:pt x="559" y="81"/>
                    <a:pt x="549" y="81"/>
                  </a:cubicBezTo>
                  <a:cubicBezTo>
                    <a:pt x="549" y="81"/>
                    <a:pt x="549" y="81"/>
                    <a:pt x="549" y="81"/>
                  </a:cubicBezTo>
                  <a:cubicBezTo>
                    <a:pt x="515" y="81"/>
                    <a:pt x="506" y="55"/>
                    <a:pt x="473" y="55"/>
                  </a:cubicBezTo>
                  <a:cubicBezTo>
                    <a:pt x="473" y="55"/>
                    <a:pt x="473" y="55"/>
                    <a:pt x="473" y="55"/>
                  </a:cubicBezTo>
                  <a:cubicBezTo>
                    <a:pt x="470" y="55"/>
                    <a:pt x="466" y="56"/>
                    <a:pt x="463" y="57"/>
                  </a:cubicBezTo>
                  <a:cubicBezTo>
                    <a:pt x="458" y="58"/>
                    <a:pt x="453" y="60"/>
                    <a:pt x="448" y="60"/>
                  </a:cubicBezTo>
                  <a:cubicBezTo>
                    <a:pt x="448" y="60"/>
                    <a:pt x="448" y="60"/>
                    <a:pt x="448" y="60"/>
                  </a:cubicBezTo>
                  <a:cubicBezTo>
                    <a:pt x="448" y="60"/>
                    <a:pt x="448" y="60"/>
                    <a:pt x="448" y="60"/>
                  </a:cubicBezTo>
                  <a:cubicBezTo>
                    <a:pt x="448" y="60"/>
                    <a:pt x="448" y="60"/>
                    <a:pt x="448" y="60"/>
                  </a:cubicBezTo>
                  <a:cubicBezTo>
                    <a:pt x="440" y="60"/>
                    <a:pt x="432" y="56"/>
                    <a:pt x="426" y="40"/>
                  </a:cubicBezTo>
                  <a:cubicBezTo>
                    <a:pt x="426" y="40"/>
                    <a:pt x="426" y="40"/>
                    <a:pt x="426" y="40"/>
                  </a:cubicBezTo>
                  <a:cubicBezTo>
                    <a:pt x="426" y="40"/>
                    <a:pt x="426" y="40"/>
                    <a:pt x="426" y="40"/>
                  </a:cubicBezTo>
                  <a:cubicBezTo>
                    <a:pt x="426" y="40"/>
                    <a:pt x="426" y="40"/>
                    <a:pt x="425" y="39"/>
                  </a:cubicBezTo>
                  <a:cubicBezTo>
                    <a:pt x="425" y="39"/>
                    <a:pt x="425" y="39"/>
                    <a:pt x="425" y="39"/>
                  </a:cubicBezTo>
                  <a:cubicBezTo>
                    <a:pt x="425" y="39"/>
                    <a:pt x="425" y="39"/>
                    <a:pt x="425" y="39"/>
                  </a:cubicBezTo>
                  <a:cubicBezTo>
                    <a:pt x="422" y="31"/>
                    <a:pt x="390" y="26"/>
                    <a:pt x="381" y="26"/>
                  </a:cubicBezTo>
                  <a:cubicBezTo>
                    <a:pt x="364" y="26"/>
                    <a:pt x="370" y="66"/>
                    <a:pt x="341" y="66"/>
                  </a:cubicBezTo>
                  <a:cubicBezTo>
                    <a:pt x="319" y="66"/>
                    <a:pt x="297" y="50"/>
                    <a:pt x="283" y="50"/>
                  </a:cubicBezTo>
                  <a:cubicBezTo>
                    <a:pt x="274" y="50"/>
                    <a:pt x="265" y="61"/>
                    <a:pt x="262" y="63"/>
                  </a:cubicBezTo>
                  <a:cubicBezTo>
                    <a:pt x="236" y="78"/>
                    <a:pt x="204" y="79"/>
                    <a:pt x="183" y="97"/>
                  </a:cubicBezTo>
                  <a:cubicBezTo>
                    <a:pt x="182" y="97"/>
                    <a:pt x="182" y="97"/>
                    <a:pt x="182" y="97"/>
                  </a:cubicBezTo>
                  <a:cubicBezTo>
                    <a:pt x="182" y="97"/>
                    <a:pt x="182" y="97"/>
                    <a:pt x="182" y="97"/>
                  </a:cubicBezTo>
                  <a:cubicBezTo>
                    <a:pt x="182" y="98"/>
                    <a:pt x="182" y="98"/>
                    <a:pt x="182" y="98"/>
                  </a:cubicBezTo>
                  <a:cubicBezTo>
                    <a:pt x="182" y="98"/>
                    <a:pt x="182" y="98"/>
                    <a:pt x="182" y="98"/>
                  </a:cubicBezTo>
                  <a:cubicBezTo>
                    <a:pt x="175" y="105"/>
                    <a:pt x="188" y="130"/>
                    <a:pt x="157" y="130"/>
                  </a:cubicBezTo>
                  <a:cubicBezTo>
                    <a:pt x="157" y="130"/>
                    <a:pt x="157" y="130"/>
                    <a:pt x="157" y="130"/>
                  </a:cubicBezTo>
                  <a:cubicBezTo>
                    <a:pt x="157" y="130"/>
                    <a:pt x="157" y="130"/>
                    <a:pt x="157" y="130"/>
                  </a:cubicBezTo>
                  <a:cubicBezTo>
                    <a:pt x="157" y="130"/>
                    <a:pt x="157" y="130"/>
                    <a:pt x="157" y="130"/>
                  </a:cubicBezTo>
                  <a:cubicBezTo>
                    <a:pt x="155" y="130"/>
                    <a:pt x="152" y="129"/>
                    <a:pt x="148" y="129"/>
                  </a:cubicBezTo>
                  <a:cubicBezTo>
                    <a:pt x="148" y="129"/>
                    <a:pt x="148" y="129"/>
                    <a:pt x="148" y="129"/>
                  </a:cubicBezTo>
                  <a:cubicBezTo>
                    <a:pt x="148" y="129"/>
                    <a:pt x="148" y="129"/>
                    <a:pt x="148" y="129"/>
                  </a:cubicBezTo>
                  <a:cubicBezTo>
                    <a:pt x="148" y="129"/>
                    <a:pt x="147" y="129"/>
                    <a:pt x="147" y="129"/>
                  </a:cubicBezTo>
                  <a:cubicBezTo>
                    <a:pt x="147" y="129"/>
                    <a:pt x="147" y="129"/>
                    <a:pt x="147" y="129"/>
                  </a:cubicBezTo>
                  <a:cubicBezTo>
                    <a:pt x="147" y="129"/>
                    <a:pt x="147" y="129"/>
                    <a:pt x="147" y="129"/>
                  </a:cubicBezTo>
                  <a:cubicBezTo>
                    <a:pt x="147" y="129"/>
                    <a:pt x="147" y="129"/>
                    <a:pt x="147" y="129"/>
                  </a:cubicBezTo>
                  <a:cubicBezTo>
                    <a:pt x="137" y="129"/>
                    <a:pt x="133" y="141"/>
                    <a:pt x="124" y="151"/>
                  </a:cubicBezTo>
                  <a:cubicBezTo>
                    <a:pt x="119" y="157"/>
                    <a:pt x="113" y="162"/>
                    <a:pt x="103" y="163"/>
                  </a:cubicBezTo>
                  <a:cubicBezTo>
                    <a:pt x="103" y="163"/>
                    <a:pt x="103" y="163"/>
                    <a:pt x="103" y="163"/>
                  </a:cubicBezTo>
                  <a:cubicBezTo>
                    <a:pt x="103" y="222"/>
                    <a:pt x="70" y="248"/>
                    <a:pt x="21" y="248"/>
                  </a:cubicBezTo>
                  <a:cubicBezTo>
                    <a:pt x="13" y="248"/>
                    <a:pt x="2" y="272"/>
                    <a:pt x="0" y="282"/>
                  </a:cubicBezTo>
                  <a:cubicBezTo>
                    <a:pt x="0" y="282"/>
                    <a:pt x="0" y="282"/>
                    <a:pt x="0" y="282"/>
                  </a:cubicBezTo>
                  <a:cubicBezTo>
                    <a:pt x="14" y="285"/>
                    <a:pt x="17" y="288"/>
                    <a:pt x="19" y="301"/>
                  </a:cubicBezTo>
                  <a:cubicBezTo>
                    <a:pt x="19" y="301"/>
                    <a:pt x="19" y="301"/>
                    <a:pt x="19" y="301"/>
                  </a:cubicBezTo>
                  <a:cubicBezTo>
                    <a:pt x="18" y="303"/>
                    <a:pt x="18" y="303"/>
                    <a:pt x="18" y="303"/>
                  </a:cubicBezTo>
                  <a:cubicBezTo>
                    <a:pt x="18" y="303"/>
                    <a:pt x="18" y="303"/>
                    <a:pt x="18" y="303"/>
                  </a:cubicBezTo>
                  <a:cubicBezTo>
                    <a:pt x="18" y="312"/>
                    <a:pt x="23" y="310"/>
                    <a:pt x="31" y="312"/>
                  </a:cubicBezTo>
                  <a:cubicBezTo>
                    <a:pt x="37" y="314"/>
                    <a:pt x="34" y="321"/>
                    <a:pt x="37" y="324"/>
                  </a:cubicBezTo>
                  <a:cubicBezTo>
                    <a:pt x="45" y="332"/>
                    <a:pt x="51" y="332"/>
                    <a:pt x="61" y="335"/>
                  </a:cubicBezTo>
                  <a:cubicBezTo>
                    <a:pt x="70" y="333"/>
                    <a:pt x="74" y="325"/>
                    <a:pt x="83" y="325"/>
                  </a:cubicBezTo>
                  <a:cubicBezTo>
                    <a:pt x="88" y="325"/>
                    <a:pt x="100" y="335"/>
                    <a:pt x="100" y="340"/>
                  </a:cubicBezTo>
                  <a:cubicBezTo>
                    <a:pt x="100" y="340"/>
                    <a:pt x="100" y="340"/>
                    <a:pt x="100" y="340"/>
                  </a:cubicBezTo>
                  <a:cubicBezTo>
                    <a:pt x="100" y="354"/>
                    <a:pt x="80" y="352"/>
                    <a:pt x="80" y="366"/>
                  </a:cubicBezTo>
                  <a:cubicBezTo>
                    <a:pt x="80" y="366"/>
                    <a:pt x="80" y="366"/>
                    <a:pt x="80" y="366"/>
                  </a:cubicBezTo>
                  <a:cubicBezTo>
                    <a:pt x="80" y="372"/>
                    <a:pt x="88" y="373"/>
                    <a:pt x="88" y="379"/>
                  </a:cubicBezTo>
                  <a:cubicBezTo>
                    <a:pt x="88" y="379"/>
                    <a:pt x="88" y="379"/>
                    <a:pt x="88" y="379"/>
                  </a:cubicBezTo>
                  <a:cubicBezTo>
                    <a:pt x="88" y="384"/>
                    <a:pt x="84" y="385"/>
                    <a:pt x="80" y="385"/>
                  </a:cubicBezTo>
                  <a:cubicBezTo>
                    <a:pt x="80" y="385"/>
                    <a:pt x="80" y="385"/>
                    <a:pt x="80" y="385"/>
                  </a:cubicBezTo>
                  <a:cubicBezTo>
                    <a:pt x="80" y="385"/>
                    <a:pt x="80" y="385"/>
                    <a:pt x="80" y="385"/>
                  </a:cubicBezTo>
                  <a:cubicBezTo>
                    <a:pt x="80" y="385"/>
                    <a:pt x="80" y="385"/>
                    <a:pt x="80" y="385"/>
                  </a:cubicBezTo>
                  <a:cubicBezTo>
                    <a:pt x="79" y="385"/>
                    <a:pt x="79" y="385"/>
                    <a:pt x="78" y="385"/>
                  </a:cubicBezTo>
                  <a:cubicBezTo>
                    <a:pt x="77" y="385"/>
                    <a:pt x="77" y="385"/>
                    <a:pt x="76" y="385"/>
                  </a:cubicBezTo>
                  <a:cubicBezTo>
                    <a:pt x="76" y="385"/>
                    <a:pt x="76" y="385"/>
                    <a:pt x="76" y="385"/>
                  </a:cubicBezTo>
                  <a:cubicBezTo>
                    <a:pt x="76" y="390"/>
                    <a:pt x="76" y="390"/>
                    <a:pt x="76" y="390"/>
                  </a:cubicBezTo>
                  <a:cubicBezTo>
                    <a:pt x="77" y="396"/>
                    <a:pt x="77" y="400"/>
                    <a:pt x="79" y="407"/>
                  </a:cubicBezTo>
                  <a:cubicBezTo>
                    <a:pt x="80" y="410"/>
                    <a:pt x="85" y="409"/>
                    <a:pt x="88" y="410"/>
                  </a:cubicBezTo>
                  <a:cubicBezTo>
                    <a:pt x="97" y="413"/>
                    <a:pt x="100" y="420"/>
                    <a:pt x="109" y="422"/>
                  </a:cubicBezTo>
                  <a:cubicBezTo>
                    <a:pt x="121" y="425"/>
                    <a:pt x="127" y="421"/>
                    <a:pt x="133" y="428"/>
                  </a:cubicBezTo>
                  <a:cubicBezTo>
                    <a:pt x="139" y="434"/>
                    <a:pt x="145" y="432"/>
                    <a:pt x="152" y="436"/>
                  </a:cubicBezTo>
                  <a:cubicBezTo>
                    <a:pt x="157" y="438"/>
                    <a:pt x="157" y="442"/>
                    <a:pt x="159" y="446"/>
                  </a:cubicBezTo>
                  <a:cubicBezTo>
                    <a:pt x="159" y="446"/>
                    <a:pt x="159" y="446"/>
                    <a:pt x="159" y="446"/>
                  </a:cubicBezTo>
                  <a:cubicBezTo>
                    <a:pt x="159" y="446"/>
                    <a:pt x="159" y="446"/>
                    <a:pt x="159" y="446"/>
                  </a:cubicBezTo>
                  <a:cubicBezTo>
                    <a:pt x="159" y="446"/>
                    <a:pt x="159" y="446"/>
                    <a:pt x="159" y="446"/>
                  </a:cubicBezTo>
                  <a:cubicBezTo>
                    <a:pt x="159" y="446"/>
                    <a:pt x="159" y="446"/>
                    <a:pt x="159" y="446"/>
                  </a:cubicBezTo>
                  <a:cubicBezTo>
                    <a:pt x="159" y="447"/>
                    <a:pt x="160" y="447"/>
                    <a:pt x="161" y="447"/>
                  </a:cubicBezTo>
                  <a:cubicBezTo>
                    <a:pt x="161" y="447"/>
                    <a:pt x="161" y="447"/>
                    <a:pt x="161" y="447"/>
                  </a:cubicBezTo>
                  <a:cubicBezTo>
                    <a:pt x="161" y="447"/>
                    <a:pt x="161" y="447"/>
                    <a:pt x="161" y="447"/>
                  </a:cubicBezTo>
                  <a:cubicBezTo>
                    <a:pt x="161" y="447"/>
                    <a:pt x="161" y="447"/>
                    <a:pt x="161" y="447"/>
                  </a:cubicBezTo>
                  <a:cubicBezTo>
                    <a:pt x="162" y="447"/>
                    <a:pt x="162" y="447"/>
                    <a:pt x="163" y="447"/>
                  </a:cubicBezTo>
                  <a:cubicBezTo>
                    <a:pt x="163" y="447"/>
                    <a:pt x="163" y="447"/>
                    <a:pt x="163" y="447"/>
                  </a:cubicBezTo>
                  <a:cubicBezTo>
                    <a:pt x="163" y="447"/>
                    <a:pt x="163" y="447"/>
                    <a:pt x="163" y="447"/>
                  </a:cubicBezTo>
                  <a:cubicBezTo>
                    <a:pt x="163" y="447"/>
                    <a:pt x="163" y="447"/>
                    <a:pt x="164" y="447"/>
                  </a:cubicBezTo>
                  <a:cubicBezTo>
                    <a:pt x="164" y="447"/>
                    <a:pt x="164" y="447"/>
                    <a:pt x="164" y="447"/>
                  </a:cubicBezTo>
                  <a:cubicBezTo>
                    <a:pt x="164" y="447"/>
                    <a:pt x="164" y="447"/>
                    <a:pt x="164" y="447"/>
                  </a:cubicBezTo>
                  <a:cubicBezTo>
                    <a:pt x="164" y="447"/>
                    <a:pt x="164" y="447"/>
                    <a:pt x="164" y="447"/>
                  </a:cubicBezTo>
                  <a:cubicBezTo>
                    <a:pt x="164" y="447"/>
                    <a:pt x="165" y="446"/>
                    <a:pt x="166" y="446"/>
                  </a:cubicBezTo>
                  <a:cubicBezTo>
                    <a:pt x="166" y="446"/>
                    <a:pt x="166" y="446"/>
                    <a:pt x="166" y="446"/>
                  </a:cubicBezTo>
                  <a:cubicBezTo>
                    <a:pt x="166" y="446"/>
                    <a:pt x="166" y="446"/>
                    <a:pt x="166" y="446"/>
                  </a:cubicBezTo>
                  <a:cubicBezTo>
                    <a:pt x="166" y="446"/>
                    <a:pt x="166" y="446"/>
                    <a:pt x="166" y="446"/>
                  </a:cubicBezTo>
                  <a:cubicBezTo>
                    <a:pt x="166" y="446"/>
                    <a:pt x="167" y="447"/>
                    <a:pt x="167" y="447"/>
                  </a:cubicBezTo>
                  <a:cubicBezTo>
                    <a:pt x="167" y="447"/>
                    <a:pt x="167" y="447"/>
                    <a:pt x="167" y="447"/>
                  </a:cubicBezTo>
                  <a:cubicBezTo>
                    <a:pt x="167" y="447"/>
                    <a:pt x="167" y="447"/>
                    <a:pt x="167" y="447"/>
                  </a:cubicBezTo>
                  <a:cubicBezTo>
                    <a:pt x="167" y="447"/>
                    <a:pt x="167" y="447"/>
                    <a:pt x="167" y="447"/>
                  </a:cubicBezTo>
                  <a:cubicBezTo>
                    <a:pt x="167" y="447"/>
                    <a:pt x="167" y="447"/>
                    <a:pt x="167" y="447"/>
                  </a:cubicBezTo>
                  <a:cubicBezTo>
                    <a:pt x="175" y="452"/>
                    <a:pt x="180" y="460"/>
                    <a:pt x="192" y="460"/>
                  </a:cubicBezTo>
                  <a:cubicBezTo>
                    <a:pt x="199" y="460"/>
                    <a:pt x="206" y="460"/>
                    <a:pt x="214" y="460"/>
                  </a:cubicBezTo>
                  <a:cubicBezTo>
                    <a:pt x="219" y="460"/>
                    <a:pt x="221" y="457"/>
                    <a:pt x="224" y="457"/>
                  </a:cubicBezTo>
                  <a:cubicBezTo>
                    <a:pt x="226" y="457"/>
                    <a:pt x="228" y="465"/>
                    <a:pt x="229" y="469"/>
                  </a:cubicBezTo>
                  <a:cubicBezTo>
                    <a:pt x="236" y="465"/>
                    <a:pt x="238" y="456"/>
                    <a:pt x="252" y="456"/>
                  </a:cubicBezTo>
                  <a:cubicBezTo>
                    <a:pt x="263" y="456"/>
                    <a:pt x="269" y="462"/>
                    <a:pt x="278" y="462"/>
                  </a:cubicBezTo>
                  <a:cubicBezTo>
                    <a:pt x="285" y="462"/>
                    <a:pt x="302" y="447"/>
                    <a:pt x="306" y="445"/>
                  </a:cubicBezTo>
                  <a:cubicBezTo>
                    <a:pt x="309" y="443"/>
                    <a:pt x="310" y="441"/>
                    <a:pt x="312" y="439"/>
                  </a:cubicBezTo>
                  <a:cubicBezTo>
                    <a:pt x="312" y="439"/>
                    <a:pt x="312" y="439"/>
                    <a:pt x="312" y="439"/>
                  </a:cubicBezTo>
                  <a:cubicBezTo>
                    <a:pt x="312" y="439"/>
                    <a:pt x="312" y="439"/>
                    <a:pt x="312" y="439"/>
                  </a:cubicBezTo>
                  <a:cubicBezTo>
                    <a:pt x="313" y="439"/>
                    <a:pt x="313" y="439"/>
                    <a:pt x="313" y="439"/>
                  </a:cubicBezTo>
                  <a:cubicBezTo>
                    <a:pt x="313" y="438"/>
                    <a:pt x="314" y="438"/>
                    <a:pt x="315" y="438"/>
                  </a:cubicBezTo>
                  <a:cubicBezTo>
                    <a:pt x="315" y="438"/>
                    <a:pt x="315" y="438"/>
                    <a:pt x="315" y="438"/>
                  </a:cubicBezTo>
                  <a:cubicBezTo>
                    <a:pt x="315" y="438"/>
                    <a:pt x="315" y="438"/>
                    <a:pt x="315" y="438"/>
                  </a:cubicBezTo>
                  <a:cubicBezTo>
                    <a:pt x="315" y="438"/>
                    <a:pt x="315" y="438"/>
                    <a:pt x="315" y="438"/>
                  </a:cubicBezTo>
                  <a:cubicBezTo>
                    <a:pt x="315" y="438"/>
                    <a:pt x="315" y="438"/>
                    <a:pt x="315" y="438"/>
                  </a:cubicBezTo>
                  <a:cubicBezTo>
                    <a:pt x="315" y="437"/>
                    <a:pt x="316" y="437"/>
                    <a:pt x="317" y="437"/>
                  </a:cubicBezTo>
                  <a:cubicBezTo>
                    <a:pt x="317" y="437"/>
                    <a:pt x="317" y="437"/>
                    <a:pt x="317" y="437"/>
                  </a:cubicBezTo>
                  <a:cubicBezTo>
                    <a:pt x="318" y="437"/>
                    <a:pt x="320" y="438"/>
                    <a:pt x="321" y="438"/>
                  </a:cubicBezTo>
                  <a:cubicBezTo>
                    <a:pt x="323" y="438"/>
                    <a:pt x="325" y="439"/>
                    <a:pt x="327" y="439"/>
                  </a:cubicBezTo>
                  <a:cubicBezTo>
                    <a:pt x="327" y="439"/>
                    <a:pt x="327" y="439"/>
                    <a:pt x="327" y="439"/>
                  </a:cubicBezTo>
                  <a:cubicBezTo>
                    <a:pt x="327" y="439"/>
                    <a:pt x="327" y="439"/>
                    <a:pt x="327" y="439"/>
                  </a:cubicBezTo>
                  <a:cubicBezTo>
                    <a:pt x="328" y="439"/>
                    <a:pt x="329" y="439"/>
                    <a:pt x="330" y="438"/>
                  </a:cubicBezTo>
                  <a:cubicBezTo>
                    <a:pt x="330" y="438"/>
                    <a:pt x="330" y="438"/>
                    <a:pt x="330" y="438"/>
                  </a:cubicBezTo>
                  <a:cubicBezTo>
                    <a:pt x="330" y="438"/>
                    <a:pt x="330" y="438"/>
                    <a:pt x="330" y="438"/>
                  </a:cubicBezTo>
                  <a:cubicBezTo>
                    <a:pt x="330" y="438"/>
                    <a:pt x="330" y="438"/>
                    <a:pt x="330" y="438"/>
                  </a:cubicBezTo>
                  <a:cubicBezTo>
                    <a:pt x="335" y="434"/>
                    <a:pt x="335" y="434"/>
                    <a:pt x="335" y="434"/>
                  </a:cubicBezTo>
                  <a:cubicBezTo>
                    <a:pt x="338" y="434"/>
                    <a:pt x="338" y="434"/>
                    <a:pt x="338" y="434"/>
                  </a:cubicBezTo>
                  <a:cubicBezTo>
                    <a:pt x="342" y="451"/>
                    <a:pt x="353" y="449"/>
                    <a:pt x="366" y="456"/>
                  </a:cubicBezTo>
                  <a:cubicBezTo>
                    <a:pt x="371" y="464"/>
                    <a:pt x="378" y="467"/>
                    <a:pt x="378" y="478"/>
                  </a:cubicBezTo>
                  <a:cubicBezTo>
                    <a:pt x="378" y="478"/>
                    <a:pt x="378" y="478"/>
                    <a:pt x="378" y="478"/>
                  </a:cubicBezTo>
                  <a:cubicBezTo>
                    <a:pt x="378" y="500"/>
                    <a:pt x="365" y="500"/>
                    <a:pt x="365" y="520"/>
                  </a:cubicBezTo>
                  <a:cubicBezTo>
                    <a:pt x="365" y="520"/>
                    <a:pt x="365" y="520"/>
                    <a:pt x="365" y="520"/>
                  </a:cubicBezTo>
                  <a:cubicBezTo>
                    <a:pt x="365" y="521"/>
                    <a:pt x="365" y="525"/>
                    <a:pt x="367" y="525"/>
                  </a:cubicBezTo>
                  <a:cubicBezTo>
                    <a:pt x="371" y="525"/>
                    <a:pt x="374" y="522"/>
                    <a:pt x="378" y="522"/>
                  </a:cubicBezTo>
                  <a:cubicBezTo>
                    <a:pt x="382" y="522"/>
                    <a:pt x="383" y="537"/>
                    <a:pt x="389" y="538"/>
                  </a:cubicBezTo>
                  <a:cubicBezTo>
                    <a:pt x="389" y="549"/>
                    <a:pt x="395" y="560"/>
                    <a:pt x="406" y="560"/>
                  </a:cubicBezTo>
                  <a:cubicBezTo>
                    <a:pt x="410" y="560"/>
                    <a:pt x="411" y="559"/>
                    <a:pt x="414" y="559"/>
                  </a:cubicBezTo>
                  <a:cubicBezTo>
                    <a:pt x="417" y="559"/>
                    <a:pt x="417" y="559"/>
                    <a:pt x="417" y="559"/>
                  </a:cubicBezTo>
                  <a:cubicBezTo>
                    <a:pt x="417" y="564"/>
                    <a:pt x="420" y="565"/>
                    <a:pt x="421" y="565"/>
                  </a:cubicBezTo>
                  <a:cubicBezTo>
                    <a:pt x="422" y="565"/>
                    <a:pt x="423" y="562"/>
                    <a:pt x="423" y="560"/>
                  </a:cubicBezTo>
                  <a:cubicBezTo>
                    <a:pt x="423" y="560"/>
                    <a:pt x="423" y="560"/>
                    <a:pt x="423" y="560"/>
                  </a:cubicBezTo>
                  <a:cubicBezTo>
                    <a:pt x="423" y="555"/>
                    <a:pt x="423" y="552"/>
                    <a:pt x="423" y="547"/>
                  </a:cubicBezTo>
                  <a:cubicBezTo>
                    <a:pt x="423" y="547"/>
                    <a:pt x="423" y="547"/>
                    <a:pt x="423" y="547"/>
                  </a:cubicBezTo>
                  <a:cubicBezTo>
                    <a:pt x="423" y="547"/>
                    <a:pt x="434" y="543"/>
                    <a:pt x="437" y="543"/>
                  </a:cubicBezTo>
                  <a:cubicBezTo>
                    <a:pt x="437" y="543"/>
                    <a:pt x="437" y="543"/>
                    <a:pt x="438" y="543"/>
                  </a:cubicBezTo>
                  <a:cubicBezTo>
                    <a:pt x="454" y="543"/>
                    <a:pt x="454" y="543"/>
                    <a:pt x="454" y="543"/>
                  </a:cubicBezTo>
                  <a:cubicBezTo>
                    <a:pt x="455" y="544"/>
                    <a:pt x="457" y="544"/>
                    <a:pt x="457" y="544"/>
                  </a:cubicBezTo>
                  <a:cubicBezTo>
                    <a:pt x="464" y="544"/>
                    <a:pt x="469" y="536"/>
                    <a:pt x="476" y="536"/>
                  </a:cubicBezTo>
                  <a:cubicBezTo>
                    <a:pt x="484" y="536"/>
                    <a:pt x="489" y="542"/>
                    <a:pt x="498" y="542"/>
                  </a:cubicBezTo>
                  <a:cubicBezTo>
                    <a:pt x="498" y="556"/>
                    <a:pt x="509" y="560"/>
                    <a:pt x="517" y="562"/>
                  </a:cubicBezTo>
                  <a:cubicBezTo>
                    <a:pt x="526" y="567"/>
                    <a:pt x="532" y="564"/>
                    <a:pt x="542" y="568"/>
                  </a:cubicBezTo>
                  <a:cubicBezTo>
                    <a:pt x="542" y="571"/>
                    <a:pt x="540" y="581"/>
                    <a:pt x="545" y="581"/>
                  </a:cubicBezTo>
                  <a:cubicBezTo>
                    <a:pt x="551" y="581"/>
                    <a:pt x="547" y="575"/>
                    <a:pt x="552" y="570"/>
                  </a:cubicBezTo>
                  <a:cubicBezTo>
                    <a:pt x="555" y="567"/>
                    <a:pt x="566" y="565"/>
                    <a:pt x="570" y="563"/>
                  </a:cubicBezTo>
                  <a:cubicBezTo>
                    <a:pt x="580" y="558"/>
                    <a:pt x="590" y="560"/>
                    <a:pt x="596" y="554"/>
                  </a:cubicBezTo>
                  <a:cubicBezTo>
                    <a:pt x="596" y="554"/>
                    <a:pt x="602" y="544"/>
                    <a:pt x="603" y="544"/>
                  </a:cubicBezTo>
                  <a:cubicBezTo>
                    <a:pt x="608" y="544"/>
                    <a:pt x="611" y="548"/>
                    <a:pt x="616" y="548"/>
                  </a:cubicBezTo>
                  <a:cubicBezTo>
                    <a:pt x="640" y="548"/>
                    <a:pt x="646" y="533"/>
                    <a:pt x="661" y="525"/>
                  </a:cubicBezTo>
                  <a:cubicBezTo>
                    <a:pt x="665" y="523"/>
                    <a:pt x="668" y="521"/>
                    <a:pt x="669" y="515"/>
                  </a:cubicBezTo>
                  <a:cubicBezTo>
                    <a:pt x="681" y="515"/>
                    <a:pt x="685" y="496"/>
                    <a:pt x="690" y="486"/>
                  </a:cubicBezTo>
                  <a:cubicBezTo>
                    <a:pt x="693" y="480"/>
                    <a:pt x="707" y="458"/>
                    <a:pt x="715" y="457"/>
                  </a:cubicBezTo>
                  <a:cubicBezTo>
                    <a:pt x="715" y="445"/>
                    <a:pt x="723" y="440"/>
                    <a:pt x="723" y="425"/>
                  </a:cubicBezTo>
                  <a:cubicBezTo>
                    <a:pt x="723" y="402"/>
                    <a:pt x="718" y="394"/>
                    <a:pt x="708" y="379"/>
                  </a:cubicBezTo>
                  <a:cubicBezTo>
                    <a:pt x="707" y="377"/>
                    <a:pt x="707" y="370"/>
                    <a:pt x="702" y="368"/>
                  </a:cubicBezTo>
                  <a:cubicBezTo>
                    <a:pt x="703" y="367"/>
                    <a:pt x="703" y="367"/>
                    <a:pt x="703" y="367"/>
                  </a:cubicBezTo>
                  <a:cubicBezTo>
                    <a:pt x="701" y="367"/>
                    <a:pt x="701" y="367"/>
                    <a:pt x="701" y="367"/>
                  </a:cubicBezTo>
                  <a:cubicBezTo>
                    <a:pt x="701" y="367"/>
                    <a:pt x="701" y="359"/>
                    <a:pt x="701" y="357"/>
                  </a:cubicBezTo>
                  <a:cubicBezTo>
                    <a:pt x="697" y="357"/>
                    <a:pt x="687" y="351"/>
                    <a:pt x="687" y="344"/>
                  </a:cubicBezTo>
                  <a:cubicBezTo>
                    <a:pt x="687" y="338"/>
                    <a:pt x="696" y="337"/>
                    <a:pt x="698" y="331"/>
                  </a:cubicBezTo>
                  <a:cubicBezTo>
                    <a:pt x="703" y="316"/>
                    <a:pt x="725" y="316"/>
                    <a:pt x="736" y="306"/>
                  </a:cubicBezTo>
                  <a:cubicBezTo>
                    <a:pt x="734" y="303"/>
                    <a:pt x="732" y="303"/>
                    <a:pt x="729" y="303"/>
                  </a:cubicBezTo>
                  <a:cubicBezTo>
                    <a:pt x="728" y="303"/>
                    <a:pt x="728" y="303"/>
                    <a:pt x="727" y="303"/>
                  </a:cubicBezTo>
                  <a:cubicBezTo>
                    <a:pt x="726" y="303"/>
                    <a:pt x="725" y="303"/>
                    <a:pt x="724" y="303"/>
                  </a:cubicBezTo>
                  <a:cubicBezTo>
                    <a:pt x="722" y="303"/>
                    <a:pt x="719" y="303"/>
                    <a:pt x="716" y="301"/>
                  </a:cubicBezTo>
                  <a:cubicBezTo>
                    <a:pt x="713" y="299"/>
                    <a:pt x="711" y="295"/>
                    <a:pt x="705" y="295"/>
                  </a:cubicBezTo>
                  <a:cubicBezTo>
                    <a:pt x="700" y="295"/>
                    <a:pt x="700" y="306"/>
                    <a:pt x="697" y="306"/>
                  </a:cubicBezTo>
                  <a:cubicBezTo>
                    <a:pt x="695" y="306"/>
                    <a:pt x="692" y="307"/>
                    <a:pt x="690" y="307"/>
                  </a:cubicBezTo>
                  <a:cubicBezTo>
                    <a:pt x="688" y="307"/>
                    <a:pt x="686" y="307"/>
                    <a:pt x="684" y="305"/>
                  </a:cubicBezTo>
                  <a:cubicBezTo>
                    <a:pt x="677" y="301"/>
                    <a:pt x="679" y="296"/>
                    <a:pt x="673" y="291"/>
                  </a:cubicBezTo>
                  <a:cubicBezTo>
                    <a:pt x="671" y="289"/>
                    <a:pt x="662" y="287"/>
                    <a:pt x="662" y="282"/>
                  </a:cubicBezTo>
                  <a:cubicBezTo>
                    <a:pt x="662" y="271"/>
                    <a:pt x="677" y="275"/>
                    <a:pt x="685" y="269"/>
                  </a:cubicBezTo>
                  <a:cubicBezTo>
                    <a:pt x="691" y="265"/>
                    <a:pt x="703" y="257"/>
                    <a:pt x="707" y="250"/>
                  </a:cubicBezTo>
                  <a:cubicBezTo>
                    <a:pt x="708" y="248"/>
                    <a:pt x="711" y="243"/>
                    <a:pt x="716" y="243"/>
                  </a:cubicBezTo>
                  <a:cubicBezTo>
                    <a:pt x="720" y="243"/>
                    <a:pt x="726" y="250"/>
                    <a:pt x="726" y="253"/>
                  </a:cubicBezTo>
                  <a:cubicBezTo>
                    <a:pt x="726" y="262"/>
                    <a:pt x="716" y="265"/>
                    <a:pt x="716" y="275"/>
                  </a:cubicBezTo>
                  <a:cubicBezTo>
                    <a:pt x="731" y="275"/>
                    <a:pt x="743" y="259"/>
                    <a:pt x="760" y="259"/>
                  </a:cubicBezTo>
                  <a:cubicBezTo>
                    <a:pt x="766" y="259"/>
                    <a:pt x="769" y="265"/>
                    <a:pt x="776" y="265"/>
                  </a:cubicBezTo>
                  <a:cubicBezTo>
                    <a:pt x="774" y="270"/>
                    <a:pt x="776" y="270"/>
                    <a:pt x="776" y="276"/>
                  </a:cubicBezTo>
                  <a:cubicBezTo>
                    <a:pt x="776" y="282"/>
                    <a:pt x="771" y="281"/>
                    <a:pt x="771" y="287"/>
                  </a:cubicBezTo>
                  <a:cubicBezTo>
                    <a:pt x="771" y="290"/>
                    <a:pt x="772" y="296"/>
                    <a:pt x="776" y="296"/>
                  </a:cubicBezTo>
                  <a:cubicBezTo>
                    <a:pt x="778" y="296"/>
                    <a:pt x="780" y="294"/>
                    <a:pt x="783" y="294"/>
                  </a:cubicBezTo>
                  <a:cubicBezTo>
                    <a:pt x="790" y="294"/>
                    <a:pt x="798" y="298"/>
                    <a:pt x="798" y="304"/>
                  </a:cubicBezTo>
                  <a:cubicBezTo>
                    <a:pt x="798" y="308"/>
                    <a:pt x="793" y="311"/>
                    <a:pt x="789" y="311"/>
                  </a:cubicBezTo>
                  <a:cubicBezTo>
                    <a:pt x="789" y="316"/>
                    <a:pt x="789" y="316"/>
                    <a:pt x="789" y="316"/>
                  </a:cubicBezTo>
                  <a:cubicBezTo>
                    <a:pt x="790" y="317"/>
                    <a:pt x="791" y="320"/>
                    <a:pt x="794" y="320"/>
                  </a:cubicBezTo>
                  <a:cubicBezTo>
                    <a:pt x="794" y="323"/>
                    <a:pt x="797" y="326"/>
                    <a:pt x="797" y="329"/>
                  </a:cubicBezTo>
                  <a:cubicBezTo>
                    <a:pt x="797" y="331"/>
                    <a:pt x="792" y="338"/>
                    <a:pt x="792" y="341"/>
                  </a:cubicBezTo>
                  <a:cubicBezTo>
                    <a:pt x="792" y="343"/>
                    <a:pt x="792" y="346"/>
                    <a:pt x="795" y="347"/>
                  </a:cubicBezTo>
                  <a:cubicBezTo>
                    <a:pt x="794" y="349"/>
                    <a:pt x="792" y="351"/>
                    <a:pt x="792" y="353"/>
                  </a:cubicBezTo>
                  <a:cubicBezTo>
                    <a:pt x="800" y="353"/>
                    <a:pt x="800" y="353"/>
                    <a:pt x="800" y="353"/>
                  </a:cubicBezTo>
                  <a:cubicBezTo>
                    <a:pt x="803" y="350"/>
                    <a:pt x="804" y="350"/>
                    <a:pt x="810" y="349"/>
                  </a:cubicBezTo>
                  <a:cubicBezTo>
                    <a:pt x="810" y="344"/>
                    <a:pt x="823" y="343"/>
                    <a:pt x="827" y="342"/>
                  </a:cubicBezTo>
                  <a:cubicBezTo>
                    <a:pt x="834" y="340"/>
                    <a:pt x="837" y="334"/>
                    <a:pt x="837" y="322"/>
                  </a:cubicBezTo>
                  <a:cubicBezTo>
                    <a:pt x="837" y="302"/>
                    <a:pt x="829" y="289"/>
                    <a:pt x="818" y="278"/>
                  </a:cubicBezTo>
                  <a:cubicBezTo>
                    <a:pt x="813" y="273"/>
                    <a:pt x="808" y="268"/>
                    <a:pt x="809" y="259"/>
                  </a:cubicBezTo>
                  <a:cubicBezTo>
                    <a:pt x="815" y="259"/>
                    <a:pt x="820" y="256"/>
                    <a:pt x="825" y="252"/>
                  </a:cubicBezTo>
                  <a:cubicBezTo>
                    <a:pt x="828" y="248"/>
                    <a:pt x="838" y="243"/>
                    <a:pt x="840" y="238"/>
                  </a:cubicBezTo>
                  <a:cubicBezTo>
                    <a:pt x="847" y="224"/>
                    <a:pt x="851" y="216"/>
                    <a:pt x="864" y="206"/>
                  </a:cubicBezTo>
                  <a:cubicBezTo>
                    <a:pt x="864" y="206"/>
                    <a:pt x="873" y="195"/>
                    <a:pt x="873" y="184"/>
                  </a:cubicBezTo>
                  <a:cubicBezTo>
                    <a:pt x="873" y="179"/>
                    <a:pt x="872" y="175"/>
                    <a:pt x="866" y="171"/>
                  </a:cubicBezTo>
                  <a:cubicBezTo>
                    <a:pt x="865" y="171"/>
                    <a:pt x="865" y="170"/>
                    <a:pt x="865" y="169"/>
                  </a:cubicBezTo>
                  <a:cubicBezTo>
                    <a:pt x="865" y="166"/>
                    <a:pt x="882" y="164"/>
                    <a:pt x="893" y="158"/>
                  </a:cubicBezTo>
                  <a:cubicBezTo>
                    <a:pt x="906" y="150"/>
                    <a:pt x="910" y="122"/>
                    <a:pt x="922" y="111"/>
                  </a:cubicBezTo>
                  <a:cubicBezTo>
                    <a:pt x="922" y="111"/>
                    <a:pt x="922" y="111"/>
                    <a:pt x="922" y="111"/>
                  </a:cubicBezTo>
                  <a:cubicBezTo>
                    <a:pt x="922" y="97"/>
                    <a:pt x="922" y="97"/>
                    <a:pt x="922" y="97"/>
                  </a:cubicBezTo>
                  <a:cubicBezTo>
                    <a:pt x="900" y="97"/>
                    <a:pt x="897" y="113"/>
                    <a:pt x="879" y="113"/>
                  </a:cubicBezTo>
                  <a:cubicBezTo>
                    <a:pt x="864" y="113"/>
                    <a:pt x="857" y="94"/>
                    <a:pt x="850" y="87"/>
                  </a:cubicBezTo>
                  <a:cubicBezTo>
                    <a:pt x="841" y="78"/>
                    <a:pt x="818" y="77"/>
                    <a:pt x="811" y="66"/>
                  </a:cubicBezTo>
                  <a:cubicBezTo>
                    <a:pt x="793" y="37"/>
                    <a:pt x="794" y="0"/>
                    <a:pt x="74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96"/>
            <p:cNvSpPr>
              <a:spLocks/>
            </p:cNvSpPr>
            <p:nvPr/>
          </p:nvSpPr>
          <p:spPr bwMode="auto">
            <a:xfrm>
              <a:off x="9781" y="-76"/>
              <a:ext cx="125" cy="54"/>
            </a:xfrm>
            <a:custGeom>
              <a:avLst/>
              <a:gdLst>
                <a:gd name="T0" fmla="*/ 25 w 53"/>
                <a:gd name="T1" fmla="*/ 0 h 23"/>
                <a:gd name="T2" fmla="*/ 0 w 53"/>
                <a:gd name="T3" fmla="*/ 18 h 23"/>
                <a:gd name="T4" fmla="*/ 5 w 53"/>
                <a:gd name="T5" fmla="*/ 23 h 23"/>
                <a:gd name="T6" fmla="*/ 53 w 53"/>
                <a:gd name="T7" fmla="*/ 13 h 23"/>
                <a:gd name="T8" fmla="*/ 25 w 53"/>
                <a:gd name="T9" fmla="*/ 0 h 23"/>
              </a:gdLst>
              <a:ahLst/>
              <a:cxnLst>
                <a:cxn ang="0">
                  <a:pos x="T0" y="T1"/>
                </a:cxn>
                <a:cxn ang="0">
                  <a:pos x="T2" y="T3"/>
                </a:cxn>
                <a:cxn ang="0">
                  <a:pos x="T4" y="T5"/>
                </a:cxn>
                <a:cxn ang="0">
                  <a:pos x="T6" y="T7"/>
                </a:cxn>
                <a:cxn ang="0">
                  <a:pos x="T8" y="T9"/>
                </a:cxn>
              </a:cxnLst>
              <a:rect l="0" t="0" r="r" b="b"/>
              <a:pathLst>
                <a:path w="53" h="23">
                  <a:moveTo>
                    <a:pt x="25" y="0"/>
                  </a:moveTo>
                  <a:cubicBezTo>
                    <a:pt x="16" y="0"/>
                    <a:pt x="0" y="10"/>
                    <a:pt x="0" y="18"/>
                  </a:cubicBezTo>
                  <a:cubicBezTo>
                    <a:pt x="0" y="20"/>
                    <a:pt x="2" y="23"/>
                    <a:pt x="5" y="23"/>
                  </a:cubicBezTo>
                  <a:cubicBezTo>
                    <a:pt x="11" y="23"/>
                    <a:pt x="53" y="20"/>
                    <a:pt x="53" y="13"/>
                  </a:cubicBezTo>
                  <a:cubicBezTo>
                    <a:pt x="53" y="5"/>
                    <a:pt x="33" y="0"/>
                    <a:pt x="2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97"/>
            <p:cNvSpPr>
              <a:spLocks/>
            </p:cNvSpPr>
            <p:nvPr/>
          </p:nvSpPr>
          <p:spPr bwMode="auto">
            <a:xfrm>
              <a:off x="9403" y="28"/>
              <a:ext cx="49" cy="28"/>
            </a:xfrm>
            <a:custGeom>
              <a:avLst/>
              <a:gdLst>
                <a:gd name="T0" fmla="*/ 17 w 21"/>
                <a:gd name="T1" fmla="*/ 0 h 12"/>
                <a:gd name="T2" fmla="*/ 0 w 21"/>
                <a:gd name="T3" fmla="*/ 0 h 12"/>
                <a:gd name="T4" fmla="*/ 16 w 21"/>
                <a:gd name="T5" fmla="*/ 12 h 12"/>
                <a:gd name="T6" fmla="*/ 21 w 21"/>
                <a:gd name="T7" fmla="*/ 6 h 12"/>
                <a:gd name="T8" fmla="*/ 17 w 21"/>
                <a:gd name="T9" fmla="*/ 0 h 12"/>
              </a:gdLst>
              <a:ahLst/>
              <a:cxnLst>
                <a:cxn ang="0">
                  <a:pos x="T0" y="T1"/>
                </a:cxn>
                <a:cxn ang="0">
                  <a:pos x="T2" y="T3"/>
                </a:cxn>
                <a:cxn ang="0">
                  <a:pos x="T4" y="T5"/>
                </a:cxn>
                <a:cxn ang="0">
                  <a:pos x="T6" y="T7"/>
                </a:cxn>
                <a:cxn ang="0">
                  <a:pos x="T8" y="T9"/>
                </a:cxn>
              </a:cxnLst>
              <a:rect l="0" t="0" r="r" b="b"/>
              <a:pathLst>
                <a:path w="21" h="12">
                  <a:moveTo>
                    <a:pt x="17" y="0"/>
                  </a:moveTo>
                  <a:cubicBezTo>
                    <a:pt x="0" y="0"/>
                    <a:pt x="0" y="0"/>
                    <a:pt x="0" y="0"/>
                  </a:cubicBezTo>
                  <a:cubicBezTo>
                    <a:pt x="3" y="6"/>
                    <a:pt x="8" y="12"/>
                    <a:pt x="16" y="12"/>
                  </a:cubicBezTo>
                  <a:cubicBezTo>
                    <a:pt x="18" y="12"/>
                    <a:pt x="21" y="9"/>
                    <a:pt x="21" y="6"/>
                  </a:cubicBezTo>
                  <a:cubicBezTo>
                    <a:pt x="21" y="3"/>
                    <a:pt x="18" y="2"/>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98"/>
            <p:cNvSpPr>
              <a:spLocks/>
            </p:cNvSpPr>
            <p:nvPr/>
          </p:nvSpPr>
          <p:spPr bwMode="auto">
            <a:xfrm>
              <a:off x="8242" y="-369"/>
              <a:ext cx="22" cy="28"/>
            </a:xfrm>
            <a:custGeom>
              <a:avLst/>
              <a:gdLst>
                <a:gd name="T0" fmla="*/ 4 w 9"/>
                <a:gd name="T1" fmla="*/ 0 h 12"/>
                <a:gd name="T2" fmla="*/ 0 w 9"/>
                <a:gd name="T3" fmla="*/ 8 h 12"/>
                <a:gd name="T4" fmla="*/ 4 w 9"/>
                <a:gd name="T5" fmla="*/ 12 h 12"/>
                <a:gd name="T6" fmla="*/ 9 w 9"/>
                <a:gd name="T7" fmla="*/ 5 h 12"/>
                <a:gd name="T8" fmla="*/ 9 w 9"/>
                <a:gd name="T9" fmla="*/ 5 h 12"/>
                <a:gd name="T10" fmla="*/ 9 w 9"/>
                <a:gd name="T11" fmla="*/ 5 h 12"/>
                <a:gd name="T12" fmla="*/ 9 w 9"/>
                <a:gd name="T13" fmla="*/ 4 h 12"/>
                <a:gd name="T14" fmla="*/ 8 w 9"/>
                <a:gd name="T15" fmla="*/ 4 h 12"/>
                <a:gd name="T16" fmla="*/ 4 w 9"/>
                <a:gd name="T17" fmla="*/ 0 h 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12">
                  <a:moveTo>
                    <a:pt x="4" y="0"/>
                  </a:moveTo>
                  <a:cubicBezTo>
                    <a:pt x="2" y="3"/>
                    <a:pt x="0" y="5"/>
                    <a:pt x="0" y="8"/>
                  </a:cubicBezTo>
                  <a:cubicBezTo>
                    <a:pt x="0" y="11"/>
                    <a:pt x="2" y="12"/>
                    <a:pt x="4" y="12"/>
                  </a:cubicBezTo>
                  <a:cubicBezTo>
                    <a:pt x="8" y="12"/>
                    <a:pt x="9" y="8"/>
                    <a:pt x="9" y="5"/>
                  </a:cubicBezTo>
                  <a:cubicBezTo>
                    <a:pt x="9" y="5"/>
                    <a:pt x="9" y="5"/>
                    <a:pt x="9" y="5"/>
                  </a:cubicBezTo>
                  <a:cubicBezTo>
                    <a:pt x="9" y="5"/>
                    <a:pt x="9" y="5"/>
                    <a:pt x="9" y="5"/>
                  </a:cubicBezTo>
                  <a:cubicBezTo>
                    <a:pt x="9" y="5"/>
                    <a:pt x="9" y="5"/>
                    <a:pt x="9" y="4"/>
                  </a:cubicBezTo>
                  <a:cubicBezTo>
                    <a:pt x="8" y="4"/>
                    <a:pt x="8" y="4"/>
                    <a:pt x="8" y="4"/>
                  </a:cubicBezTo>
                  <a:cubicBezTo>
                    <a:pt x="4" y="0"/>
                    <a:pt x="4"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99"/>
            <p:cNvSpPr>
              <a:spLocks noEditPoints="1"/>
            </p:cNvSpPr>
            <p:nvPr/>
          </p:nvSpPr>
          <p:spPr bwMode="auto">
            <a:xfrm>
              <a:off x="7403" y="-277"/>
              <a:ext cx="57" cy="33"/>
            </a:xfrm>
            <a:custGeom>
              <a:avLst/>
              <a:gdLst>
                <a:gd name="T0" fmla="*/ 24 w 24"/>
                <a:gd name="T1" fmla="*/ 10 h 14"/>
                <a:gd name="T2" fmla="*/ 23 w 24"/>
                <a:gd name="T3" fmla="*/ 11 h 14"/>
                <a:gd name="T4" fmla="*/ 20 w 24"/>
                <a:gd name="T5" fmla="*/ 14 h 14"/>
                <a:gd name="T6" fmla="*/ 24 w 24"/>
                <a:gd name="T7" fmla="*/ 10 h 14"/>
                <a:gd name="T8" fmla="*/ 12 w 24"/>
                <a:gd name="T9" fmla="*/ 0 h 14"/>
                <a:gd name="T10" fmla="*/ 0 w 24"/>
                <a:gd name="T11" fmla="*/ 8 h 14"/>
                <a:gd name="T12" fmla="*/ 12 w 24"/>
                <a:gd name="T13" fmla="*/ 14 h 14"/>
                <a:gd name="T14" fmla="*/ 23 w 24"/>
                <a:gd name="T15" fmla="*/ 11 h 14"/>
                <a:gd name="T16" fmla="*/ 24 w 24"/>
                <a:gd name="T17" fmla="*/ 8 h 14"/>
                <a:gd name="T18" fmla="*/ 12 w 24"/>
                <a:gd name="T19"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 h="14">
                  <a:moveTo>
                    <a:pt x="24" y="10"/>
                  </a:moveTo>
                  <a:cubicBezTo>
                    <a:pt x="24" y="10"/>
                    <a:pt x="23" y="11"/>
                    <a:pt x="23" y="11"/>
                  </a:cubicBezTo>
                  <a:cubicBezTo>
                    <a:pt x="22" y="12"/>
                    <a:pt x="21" y="13"/>
                    <a:pt x="20" y="14"/>
                  </a:cubicBezTo>
                  <a:cubicBezTo>
                    <a:pt x="24" y="10"/>
                    <a:pt x="24" y="10"/>
                    <a:pt x="24" y="10"/>
                  </a:cubicBezTo>
                  <a:moveTo>
                    <a:pt x="12" y="0"/>
                  </a:moveTo>
                  <a:cubicBezTo>
                    <a:pt x="7" y="0"/>
                    <a:pt x="0" y="2"/>
                    <a:pt x="0" y="8"/>
                  </a:cubicBezTo>
                  <a:cubicBezTo>
                    <a:pt x="0" y="12"/>
                    <a:pt x="6" y="14"/>
                    <a:pt x="12" y="14"/>
                  </a:cubicBezTo>
                  <a:cubicBezTo>
                    <a:pt x="16" y="14"/>
                    <a:pt x="19" y="13"/>
                    <a:pt x="23" y="11"/>
                  </a:cubicBezTo>
                  <a:cubicBezTo>
                    <a:pt x="23" y="10"/>
                    <a:pt x="24" y="9"/>
                    <a:pt x="24" y="8"/>
                  </a:cubicBezTo>
                  <a:cubicBezTo>
                    <a:pt x="24" y="1"/>
                    <a:pt x="19"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100"/>
            <p:cNvSpPr>
              <a:spLocks/>
            </p:cNvSpPr>
            <p:nvPr/>
          </p:nvSpPr>
          <p:spPr bwMode="auto">
            <a:xfrm>
              <a:off x="6964" y="-639"/>
              <a:ext cx="215" cy="121"/>
            </a:xfrm>
            <a:custGeom>
              <a:avLst/>
              <a:gdLst>
                <a:gd name="T0" fmla="*/ 54 w 91"/>
                <a:gd name="T1" fmla="*/ 0 h 51"/>
                <a:gd name="T2" fmla="*/ 47 w 91"/>
                <a:gd name="T3" fmla="*/ 0 h 51"/>
                <a:gd name="T4" fmla="*/ 9 w 91"/>
                <a:gd name="T5" fmla="*/ 31 h 51"/>
                <a:gd name="T6" fmla="*/ 0 w 91"/>
                <a:gd name="T7" fmla="*/ 43 h 51"/>
                <a:gd name="T8" fmla="*/ 8 w 91"/>
                <a:gd name="T9" fmla="*/ 51 h 51"/>
                <a:gd name="T10" fmla="*/ 36 w 91"/>
                <a:gd name="T11" fmla="*/ 43 h 51"/>
                <a:gd name="T12" fmla="*/ 54 w 91"/>
                <a:gd name="T13" fmla="*/ 40 h 51"/>
                <a:gd name="T14" fmla="*/ 61 w 91"/>
                <a:gd name="T15" fmla="*/ 41 h 51"/>
                <a:gd name="T16" fmla="*/ 91 w 91"/>
                <a:gd name="T17" fmla="*/ 27 h 51"/>
                <a:gd name="T18" fmla="*/ 62 w 91"/>
                <a:gd name="T19" fmla="*/ 6 h 51"/>
                <a:gd name="T20" fmla="*/ 53 w 91"/>
                <a:gd name="T21" fmla="*/ 11 h 51"/>
                <a:gd name="T22" fmla="*/ 54 w 91"/>
                <a:gd name="T23"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1" h="51">
                  <a:moveTo>
                    <a:pt x="54" y="0"/>
                  </a:moveTo>
                  <a:cubicBezTo>
                    <a:pt x="52" y="0"/>
                    <a:pt x="52" y="0"/>
                    <a:pt x="47" y="0"/>
                  </a:cubicBezTo>
                  <a:cubicBezTo>
                    <a:pt x="26" y="0"/>
                    <a:pt x="21" y="19"/>
                    <a:pt x="9" y="31"/>
                  </a:cubicBezTo>
                  <a:cubicBezTo>
                    <a:pt x="6" y="34"/>
                    <a:pt x="0" y="34"/>
                    <a:pt x="0" y="43"/>
                  </a:cubicBezTo>
                  <a:cubicBezTo>
                    <a:pt x="0" y="48"/>
                    <a:pt x="1" y="51"/>
                    <a:pt x="8" y="51"/>
                  </a:cubicBezTo>
                  <a:cubicBezTo>
                    <a:pt x="36" y="43"/>
                    <a:pt x="36" y="43"/>
                    <a:pt x="36" y="43"/>
                  </a:cubicBezTo>
                  <a:cubicBezTo>
                    <a:pt x="36" y="43"/>
                    <a:pt x="52" y="40"/>
                    <a:pt x="54" y="40"/>
                  </a:cubicBezTo>
                  <a:cubicBezTo>
                    <a:pt x="56" y="40"/>
                    <a:pt x="58" y="41"/>
                    <a:pt x="61" y="41"/>
                  </a:cubicBezTo>
                  <a:cubicBezTo>
                    <a:pt x="73" y="41"/>
                    <a:pt x="91" y="37"/>
                    <a:pt x="91" y="27"/>
                  </a:cubicBezTo>
                  <a:cubicBezTo>
                    <a:pt x="91" y="20"/>
                    <a:pt x="69" y="6"/>
                    <a:pt x="62" y="6"/>
                  </a:cubicBezTo>
                  <a:cubicBezTo>
                    <a:pt x="58" y="6"/>
                    <a:pt x="56" y="10"/>
                    <a:pt x="53" y="11"/>
                  </a:cubicBezTo>
                  <a:cubicBezTo>
                    <a:pt x="57" y="7"/>
                    <a:pt x="54" y="7"/>
                    <a:pt x="5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101"/>
            <p:cNvSpPr>
              <a:spLocks/>
            </p:cNvSpPr>
            <p:nvPr/>
          </p:nvSpPr>
          <p:spPr bwMode="auto">
            <a:xfrm>
              <a:off x="6661" y="-701"/>
              <a:ext cx="83" cy="45"/>
            </a:xfrm>
            <a:custGeom>
              <a:avLst/>
              <a:gdLst>
                <a:gd name="T0" fmla="*/ 14 w 35"/>
                <a:gd name="T1" fmla="*/ 0 h 19"/>
                <a:gd name="T2" fmla="*/ 0 w 35"/>
                <a:gd name="T3" fmla="*/ 5 h 19"/>
                <a:gd name="T4" fmla="*/ 11 w 35"/>
                <a:gd name="T5" fmla="*/ 19 h 19"/>
                <a:gd name="T6" fmla="*/ 35 w 35"/>
                <a:gd name="T7" fmla="*/ 8 h 19"/>
                <a:gd name="T8" fmla="*/ 14 w 35"/>
                <a:gd name="T9" fmla="*/ 0 h 19"/>
              </a:gdLst>
              <a:ahLst/>
              <a:cxnLst>
                <a:cxn ang="0">
                  <a:pos x="T0" y="T1"/>
                </a:cxn>
                <a:cxn ang="0">
                  <a:pos x="T2" y="T3"/>
                </a:cxn>
                <a:cxn ang="0">
                  <a:pos x="T4" y="T5"/>
                </a:cxn>
                <a:cxn ang="0">
                  <a:pos x="T6" y="T7"/>
                </a:cxn>
                <a:cxn ang="0">
                  <a:pos x="T8" y="T9"/>
                </a:cxn>
              </a:cxnLst>
              <a:rect l="0" t="0" r="r" b="b"/>
              <a:pathLst>
                <a:path w="35" h="19">
                  <a:moveTo>
                    <a:pt x="14" y="0"/>
                  </a:moveTo>
                  <a:cubicBezTo>
                    <a:pt x="11" y="0"/>
                    <a:pt x="0" y="0"/>
                    <a:pt x="0" y="5"/>
                  </a:cubicBezTo>
                  <a:cubicBezTo>
                    <a:pt x="0" y="10"/>
                    <a:pt x="7" y="19"/>
                    <a:pt x="11" y="19"/>
                  </a:cubicBezTo>
                  <a:cubicBezTo>
                    <a:pt x="17" y="19"/>
                    <a:pt x="34" y="18"/>
                    <a:pt x="35" y="8"/>
                  </a:cubicBezTo>
                  <a:cubicBezTo>
                    <a:pt x="32" y="7"/>
                    <a:pt x="17" y="0"/>
                    <a:pt x="1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102"/>
            <p:cNvSpPr>
              <a:spLocks/>
            </p:cNvSpPr>
            <p:nvPr/>
          </p:nvSpPr>
          <p:spPr bwMode="auto">
            <a:xfrm>
              <a:off x="6689" y="-793"/>
              <a:ext cx="296" cy="208"/>
            </a:xfrm>
            <a:custGeom>
              <a:avLst/>
              <a:gdLst>
                <a:gd name="T0" fmla="*/ 55 w 125"/>
                <a:gd name="T1" fmla="*/ 0 h 88"/>
                <a:gd name="T2" fmla="*/ 0 w 125"/>
                <a:gd name="T3" fmla="*/ 31 h 88"/>
                <a:gd name="T4" fmla="*/ 38 w 125"/>
                <a:gd name="T5" fmla="*/ 42 h 88"/>
                <a:gd name="T6" fmla="*/ 60 w 125"/>
                <a:gd name="T7" fmla="*/ 43 h 88"/>
                <a:gd name="T8" fmla="*/ 21 w 125"/>
                <a:gd name="T9" fmla="*/ 60 h 88"/>
                <a:gd name="T10" fmla="*/ 49 w 125"/>
                <a:gd name="T11" fmla="*/ 79 h 88"/>
                <a:gd name="T12" fmla="*/ 108 w 125"/>
                <a:gd name="T13" fmla="*/ 88 h 88"/>
                <a:gd name="T14" fmla="*/ 118 w 125"/>
                <a:gd name="T15" fmla="*/ 80 h 88"/>
                <a:gd name="T16" fmla="*/ 111 w 125"/>
                <a:gd name="T17" fmla="*/ 74 h 88"/>
                <a:gd name="T18" fmla="*/ 121 w 125"/>
                <a:gd name="T19" fmla="*/ 67 h 88"/>
                <a:gd name="T20" fmla="*/ 125 w 125"/>
                <a:gd name="T21" fmla="*/ 57 h 88"/>
                <a:gd name="T22" fmla="*/ 108 w 125"/>
                <a:gd name="T23" fmla="*/ 46 h 88"/>
                <a:gd name="T24" fmla="*/ 97 w 125"/>
                <a:gd name="T25" fmla="*/ 46 h 88"/>
                <a:gd name="T26" fmla="*/ 81 w 125"/>
                <a:gd name="T27" fmla="*/ 41 h 88"/>
                <a:gd name="T28" fmla="*/ 75 w 125"/>
                <a:gd name="T29" fmla="*/ 40 h 88"/>
                <a:gd name="T30" fmla="*/ 70 w 125"/>
                <a:gd name="T31" fmla="*/ 41 h 88"/>
                <a:gd name="T32" fmla="*/ 80 w 125"/>
                <a:gd name="T33" fmla="*/ 31 h 88"/>
                <a:gd name="T34" fmla="*/ 80 w 125"/>
                <a:gd name="T35" fmla="*/ 21 h 88"/>
                <a:gd name="T36" fmla="*/ 83 w 125"/>
                <a:gd name="T37" fmla="*/ 21 h 88"/>
                <a:gd name="T38" fmla="*/ 87 w 125"/>
                <a:gd name="T39" fmla="*/ 20 h 88"/>
                <a:gd name="T40" fmla="*/ 55 w 125"/>
                <a:gd name="T41" fmla="*/ 0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5" h="88">
                  <a:moveTo>
                    <a:pt x="55" y="0"/>
                  </a:moveTo>
                  <a:cubicBezTo>
                    <a:pt x="30" y="0"/>
                    <a:pt x="22" y="24"/>
                    <a:pt x="0" y="31"/>
                  </a:cubicBezTo>
                  <a:cubicBezTo>
                    <a:pt x="13" y="38"/>
                    <a:pt x="23" y="42"/>
                    <a:pt x="38" y="42"/>
                  </a:cubicBezTo>
                  <a:cubicBezTo>
                    <a:pt x="41" y="42"/>
                    <a:pt x="55" y="43"/>
                    <a:pt x="60" y="43"/>
                  </a:cubicBezTo>
                  <a:cubicBezTo>
                    <a:pt x="43" y="48"/>
                    <a:pt x="38" y="54"/>
                    <a:pt x="21" y="60"/>
                  </a:cubicBezTo>
                  <a:cubicBezTo>
                    <a:pt x="29" y="64"/>
                    <a:pt x="42" y="79"/>
                    <a:pt x="49" y="79"/>
                  </a:cubicBezTo>
                  <a:cubicBezTo>
                    <a:pt x="68" y="79"/>
                    <a:pt x="85" y="88"/>
                    <a:pt x="108" y="88"/>
                  </a:cubicBezTo>
                  <a:cubicBezTo>
                    <a:pt x="113" y="88"/>
                    <a:pt x="118" y="85"/>
                    <a:pt x="118" y="80"/>
                  </a:cubicBezTo>
                  <a:cubicBezTo>
                    <a:pt x="118" y="77"/>
                    <a:pt x="114" y="75"/>
                    <a:pt x="111" y="74"/>
                  </a:cubicBezTo>
                  <a:cubicBezTo>
                    <a:pt x="114" y="73"/>
                    <a:pt x="121" y="72"/>
                    <a:pt x="121" y="67"/>
                  </a:cubicBezTo>
                  <a:cubicBezTo>
                    <a:pt x="121" y="62"/>
                    <a:pt x="120" y="61"/>
                    <a:pt x="125" y="57"/>
                  </a:cubicBezTo>
                  <a:cubicBezTo>
                    <a:pt x="118" y="50"/>
                    <a:pt x="118" y="46"/>
                    <a:pt x="108" y="46"/>
                  </a:cubicBezTo>
                  <a:cubicBezTo>
                    <a:pt x="104" y="46"/>
                    <a:pt x="101" y="46"/>
                    <a:pt x="97" y="46"/>
                  </a:cubicBezTo>
                  <a:cubicBezTo>
                    <a:pt x="91" y="46"/>
                    <a:pt x="88" y="41"/>
                    <a:pt x="81" y="41"/>
                  </a:cubicBezTo>
                  <a:cubicBezTo>
                    <a:pt x="79" y="41"/>
                    <a:pt x="77" y="40"/>
                    <a:pt x="75" y="40"/>
                  </a:cubicBezTo>
                  <a:cubicBezTo>
                    <a:pt x="73" y="40"/>
                    <a:pt x="72" y="40"/>
                    <a:pt x="70" y="41"/>
                  </a:cubicBezTo>
                  <a:cubicBezTo>
                    <a:pt x="75" y="39"/>
                    <a:pt x="80" y="34"/>
                    <a:pt x="80" y="31"/>
                  </a:cubicBezTo>
                  <a:cubicBezTo>
                    <a:pt x="80" y="29"/>
                    <a:pt x="81" y="27"/>
                    <a:pt x="80" y="21"/>
                  </a:cubicBezTo>
                  <a:cubicBezTo>
                    <a:pt x="82" y="21"/>
                    <a:pt x="82" y="21"/>
                    <a:pt x="83" y="21"/>
                  </a:cubicBezTo>
                  <a:cubicBezTo>
                    <a:pt x="83" y="21"/>
                    <a:pt x="84" y="21"/>
                    <a:pt x="87" y="20"/>
                  </a:cubicBezTo>
                  <a:cubicBezTo>
                    <a:pt x="78" y="14"/>
                    <a:pt x="70" y="0"/>
                    <a:pt x="5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103"/>
            <p:cNvSpPr>
              <a:spLocks/>
            </p:cNvSpPr>
            <p:nvPr/>
          </p:nvSpPr>
          <p:spPr bwMode="auto">
            <a:xfrm>
              <a:off x="6817" y="-464"/>
              <a:ext cx="38" cy="26"/>
            </a:xfrm>
            <a:custGeom>
              <a:avLst/>
              <a:gdLst>
                <a:gd name="T0" fmla="*/ 16 w 16"/>
                <a:gd name="T1" fmla="*/ 0 h 11"/>
                <a:gd name="T2" fmla="*/ 8 w 16"/>
                <a:gd name="T3" fmla="*/ 0 h 11"/>
                <a:gd name="T4" fmla="*/ 0 w 16"/>
                <a:gd name="T5" fmla="*/ 6 h 11"/>
                <a:gd name="T6" fmla="*/ 5 w 16"/>
                <a:gd name="T7" fmla="*/ 11 h 11"/>
                <a:gd name="T8" fmla="*/ 16 w 16"/>
                <a:gd name="T9" fmla="*/ 0 h 11"/>
              </a:gdLst>
              <a:ahLst/>
              <a:cxnLst>
                <a:cxn ang="0">
                  <a:pos x="T0" y="T1"/>
                </a:cxn>
                <a:cxn ang="0">
                  <a:pos x="T2" y="T3"/>
                </a:cxn>
                <a:cxn ang="0">
                  <a:pos x="T4" y="T5"/>
                </a:cxn>
                <a:cxn ang="0">
                  <a:pos x="T6" y="T7"/>
                </a:cxn>
                <a:cxn ang="0">
                  <a:pos x="T8" y="T9"/>
                </a:cxn>
              </a:cxnLst>
              <a:rect l="0" t="0" r="r" b="b"/>
              <a:pathLst>
                <a:path w="16" h="11">
                  <a:moveTo>
                    <a:pt x="16" y="0"/>
                  </a:moveTo>
                  <a:cubicBezTo>
                    <a:pt x="8" y="0"/>
                    <a:pt x="8" y="0"/>
                    <a:pt x="8" y="0"/>
                  </a:cubicBezTo>
                  <a:cubicBezTo>
                    <a:pt x="6" y="2"/>
                    <a:pt x="3" y="4"/>
                    <a:pt x="0" y="6"/>
                  </a:cubicBezTo>
                  <a:cubicBezTo>
                    <a:pt x="1" y="8"/>
                    <a:pt x="3" y="11"/>
                    <a:pt x="5" y="11"/>
                  </a:cubicBezTo>
                  <a:cubicBezTo>
                    <a:pt x="12" y="11"/>
                    <a:pt x="15" y="8"/>
                    <a:pt x="1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104"/>
            <p:cNvSpPr>
              <a:spLocks/>
            </p:cNvSpPr>
            <p:nvPr/>
          </p:nvSpPr>
          <p:spPr bwMode="auto">
            <a:xfrm>
              <a:off x="6630" y="-788"/>
              <a:ext cx="50" cy="12"/>
            </a:xfrm>
            <a:custGeom>
              <a:avLst/>
              <a:gdLst>
                <a:gd name="T0" fmla="*/ 19 w 21"/>
                <a:gd name="T1" fmla="*/ 0 h 5"/>
                <a:gd name="T2" fmla="*/ 0 w 21"/>
                <a:gd name="T3" fmla="*/ 0 h 5"/>
                <a:gd name="T4" fmla="*/ 11 w 21"/>
                <a:gd name="T5" fmla="*/ 5 h 5"/>
                <a:gd name="T6" fmla="*/ 21 w 21"/>
                <a:gd name="T7" fmla="*/ 4 h 5"/>
                <a:gd name="T8" fmla="*/ 19 w 21"/>
                <a:gd name="T9" fmla="*/ 0 h 5"/>
              </a:gdLst>
              <a:ahLst/>
              <a:cxnLst>
                <a:cxn ang="0">
                  <a:pos x="T0" y="T1"/>
                </a:cxn>
                <a:cxn ang="0">
                  <a:pos x="T2" y="T3"/>
                </a:cxn>
                <a:cxn ang="0">
                  <a:pos x="T4" y="T5"/>
                </a:cxn>
                <a:cxn ang="0">
                  <a:pos x="T6" y="T7"/>
                </a:cxn>
                <a:cxn ang="0">
                  <a:pos x="T8" y="T9"/>
                </a:cxn>
              </a:cxnLst>
              <a:rect l="0" t="0" r="r" b="b"/>
              <a:pathLst>
                <a:path w="21" h="5">
                  <a:moveTo>
                    <a:pt x="19" y="0"/>
                  </a:moveTo>
                  <a:cubicBezTo>
                    <a:pt x="0" y="0"/>
                    <a:pt x="0" y="0"/>
                    <a:pt x="0" y="0"/>
                  </a:cubicBezTo>
                  <a:cubicBezTo>
                    <a:pt x="2" y="4"/>
                    <a:pt x="6" y="5"/>
                    <a:pt x="11" y="5"/>
                  </a:cubicBezTo>
                  <a:cubicBezTo>
                    <a:pt x="14" y="5"/>
                    <a:pt x="18" y="5"/>
                    <a:pt x="21" y="4"/>
                  </a:cubicBezTo>
                  <a:cubicBezTo>
                    <a:pt x="19" y="0"/>
                    <a:pt x="19" y="0"/>
                    <a:pt x="1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105"/>
            <p:cNvSpPr>
              <a:spLocks/>
            </p:cNvSpPr>
            <p:nvPr/>
          </p:nvSpPr>
          <p:spPr bwMode="auto">
            <a:xfrm>
              <a:off x="7219" y="-547"/>
              <a:ext cx="40" cy="19"/>
            </a:xfrm>
            <a:custGeom>
              <a:avLst/>
              <a:gdLst>
                <a:gd name="T0" fmla="*/ 17 w 17"/>
                <a:gd name="T1" fmla="*/ 0 h 8"/>
                <a:gd name="T2" fmla="*/ 13 w 17"/>
                <a:gd name="T3" fmla="*/ 1 h 8"/>
                <a:gd name="T4" fmla="*/ 11 w 17"/>
                <a:gd name="T5" fmla="*/ 1 h 8"/>
                <a:gd name="T6" fmla="*/ 8 w 17"/>
                <a:gd name="T7" fmla="*/ 1 h 8"/>
                <a:gd name="T8" fmla="*/ 0 w 17"/>
                <a:gd name="T9" fmla="*/ 2 h 8"/>
                <a:gd name="T10" fmla="*/ 11 w 17"/>
                <a:gd name="T11" fmla="*/ 8 h 8"/>
                <a:gd name="T12" fmla="*/ 17 w 17"/>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17" h="8">
                  <a:moveTo>
                    <a:pt x="17" y="0"/>
                  </a:moveTo>
                  <a:cubicBezTo>
                    <a:pt x="16" y="1"/>
                    <a:pt x="15" y="1"/>
                    <a:pt x="13" y="1"/>
                  </a:cubicBezTo>
                  <a:cubicBezTo>
                    <a:pt x="13" y="1"/>
                    <a:pt x="12" y="1"/>
                    <a:pt x="11" y="1"/>
                  </a:cubicBezTo>
                  <a:cubicBezTo>
                    <a:pt x="10" y="1"/>
                    <a:pt x="9" y="1"/>
                    <a:pt x="8" y="1"/>
                  </a:cubicBezTo>
                  <a:cubicBezTo>
                    <a:pt x="6" y="1"/>
                    <a:pt x="4" y="1"/>
                    <a:pt x="0" y="2"/>
                  </a:cubicBezTo>
                  <a:cubicBezTo>
                    <a:pt x="2" y="4"/>
                    <a:pt x="4" y="8"/>
                    <a:pt x="11" y="8"/>
                  </a:cubicBezTo>
                  <a:cubicBezTo>
                    <a:pt x="14" y="8"/>
                    <a:pt x="17" y="4"/>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106"/>
            <p:cNvSpPr>
              <a:spLocks noEditPoints="1"/>
            </p:cNvSpPr>
            <p:nvPr/>
          </p:nvSpPr>
          <p:spPr bwMode="auto">
            <a:xfrm>
              <a:off x="5002" y="-757"/>
              <a:ext cx="253" cy="75"/>
            </a:xfrm>
            <a:custGeom>
              <a:avLst/>
              <a:gdLst>
                <a:gd name="T0" fmla="*/ 91 w 107"/>
                <a:gd name="T1" fmla="*/ 16 h 32"/>
                <a:gd name="T2" fmla="*/ 87 w 107"/>
                <a:gd name="T3" fmla="*/ 18 h 32"/>
                <a:gd name="T4" fmla="*/ 87 w 107"/>
                <a:gd name="T5" fmla="*/ 20 h 32"/>
                <a:gd name="T6" fmla="*/ 91 w 107"/>
                <a:gd name="T7" fmla="*/ 16 h 32"/>
                <a:gd name="T8" fmla="*/ 91 w 107"/>
                <a:gd name="T9" fmla="*/ 0 h 32"/>
                <a:gd name="T10" fmla="*/ 71 w 107"/>
                <a:gd name="T11" fmla="*/ 7 h 32"/>
                <a:gd name="T12" fmla="*/ 41 w 107"/>
                <a:gd name="T13" fmla="*/ 0 h 32"/>
                <a:gd name="T14" fmla="*/ 0 w 107"/>
                <a:gd name="T15" fmla="*/ 10 h 32"/>
                <a:gd name="T16" fmla="*/ 11 w 107"/>
                <a:gd name="T17" fmla="*/ 13 h 32"/>
                <a:gd name="T18" fmla="*/ 35 w 107"/>
                <a:gd name="T19" fmla="*/ 6 h 32"/>
                <a:gd name="T20" fmla="*/ 47 w 107"/>
                <a:gd name="T21" fmla="*/ 10 h 32"/>
                <a:gd name="T22" fmla="*/ 39 w 107"/>
                <a:gd name="T23" fmla="*/ 15 h 32"/>
                <a:gd name="T24" fmla="*/ 49 w 107"/>
                <a:gd name="T25" fmla="*/ 16 h 32"/>
                <a:gd name="T26" fmla="*/ 38 w 107"/>
                <a:gd name="T27" fmla="*/ 20 h 32"/>
                <a:gd name="T28" fmla="*/ 53 w 107"/>
                <a:gd name="T29" fmla="*/ 27 h 32"/>
                <a:gd name="T30" fmla="*/ 52 w 107"/>
                <a:gd name="T31" fmla="*/ 27 h 32"/>
                <a:gd name="T32" fmla="*/ 58 w 107"/>
                <a:gd name="T33" fmla="*/ 32 h 32"/>
                <a:gd name="T34" fmla="*/ 58 w 107"/>
                <a:gd name="T35" fmla="*/ 32 h 32"/>
                <a:gd name="T36" fmla="*/ 68 w 107"/>
                <a:gd name="T37" fmla="*/ 20 h 32"/>
                <a:gd name="T38" fmla="*/ 75 w 107"/>
                <a:gd name="T39" fmla="*/ 19 h 32"/>
                <a:gd name="T40" fmla="*/ 79 w 107"/>
                <a:gd name="T41" fmla="*/ 19 h 32"/>
                <a:gd name="T42" fmla="*/ 82 w 107"/>
                <a:gd name="T43" fmla="*/ 19 h 32"/>
                <a:gd name="T44" fmla="*/ 87 w 107"/>
                <a:gd name="T45" fmla="*/ 18 h 32"/>
                <a:gd name="T46" fmla="*/ 87 w 107"/>
                <a:gd name="T47" fmla="*/ 15 h 32"/>
                <a:gd name="T48" fmla="*/ 90 w 107"/>
                <a:gd name="T49" fmla="*/ 16 h 32"/>
                <a:gd name="T50" fmla="*/ 92 w 107"/>
                <a:gd name="T51" fmla="*/ 15 h 32"/>
                <a:gd name="T52" fmla="*/ 107 w 107"/>
                <a:gd name="T53" fmla="*/ 6 h 32"/>
                <a:gd name="T54" fmla="*/ 91 w 107"/>
                <a:gd name="T55"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07" h="32">
                  <a:moveTo>
                    <a:pt x="91" y="16"/>
                  </a:moveTo>
                  <a:cubicBezTo>
                    <a:pt x="89" y="17"/>
                    <a:pt x="88" y="18"/>
                    <a:pt x="87" y="18"/>
                  </a:cubicBezTo>
                  <a:cubicBezTo>
                    <a:pt x="87" y="20"/>
                    <a:pt x="87" y="20"/>
                    <a:pt x="87" y="20"/>
                  </a:cubicBezTo>
                  <a:cubicBezTo>
                    <a:pt x="91" y="16"/>
                    <a:pt x="91" y="16"/>
                    <a:pt x="91" y="16"/>
                  </a:cubicBezTo>
                  <a:moveTo>
                    <a:pt x="91" y="0"/>
                  </a:moveTo>
                  <a:cubicBezTo>
                    <a:pt x="83" y="0"/>
                    <a:pt x="79" y="7"/>
                    <a:pt x="71" y="7"/>
                  </a:cubicBezTo>
                  <a:cubicBezTo>
                    <a:pt x="61" y="7"/>
                    <a:pt x="54" y="0"/>
                    <a:pt x="41" y="0"/>
                  </a:cubicBezTo>
                  <a:cubicBezTo>
                    <a:pt x="29" y="0"/>
                    <a:pt x="5" y="2"/>
                    <a:pt x="0" y="10"/>
                  </a:cubicBezTo>
                  <a:cubicBezTo>
                    <a:pt x="4" y="11"/>
                    <a:pt x="7" y="13"/>
                    <a:pt x="11" y="13"/>
                  </a:cubicBezTo>
                  <a:cubicBezTo>
                    <a:pt x="19" y="13"/>
                    <a:pt x="29" y="6"/>
                    <a:pt x="35" y="6"/>
                  </a:cubicBezTo>
                  <a:cubicBezTo>
                    <a:pt x="40" y="6"/>
                    <a:pt x="43" y="9"/>
                    <a:pt x="47" y="10"/>
                  </a:cubicBezTo>
                  <a:cubicBezTo>
                    <a:pt x="45" y="13"/>
                    <a:pt x="42" y="14"/>
                    <a:pt x="39" y="15"/>
                  </a:cubicBezTo>
                  <a:cubicBezTo>
                    <a:pt x="42" y="16"/>
                    <a:pt x="44" y="16"/>
                    <a:pt x="49" y="16"/>
                  </a:cubicBezTo>
                  <a:cubicBezTo>
                    <a:pt x="45" y="17"/>
                    <a:pt x="42" y="18"/>
                    <a:pt x="38" y="20"/>
                  </a:cubicBezTo>
                  <a:cubicBezTo>
                    <a:pt x="39" y="25"/>
                    <a:pt x="45" y="27"/>
                    <a:pt x="53" y="27"/>
                  </a:cubicBezTo>
                  <a:cubicBezTo>
                    <a:pt x="52" y="27"/>
                    <a:pt x="52" y="27"/>
                    <a:pt x="52" y="27"/>
                  </a:cubicBezTo>
                  <a:cubicBezTo>
                    <a:pt x="54" y="29"/>
                    <a:pt x="55" y="32"/>
                    <a:pt x="58" y="32"/>
                  </a:cubicBezTo>
                  <a:cubicBezTo>
                    <a:pt x="58" y="32"/>
                    <a:pt x="58" y="32"/>
                    <a:pt x="58" y="32"/>
                  </a:cubicBezTo>
                  <a:cubicBezTo>
                    <a:pt x="63" y="32"/>
                    <a:pt x="64" y="23"/>
                    <a:pt x="68" y="20"/>
                  </a:cubicBezTo>
                  <a:cubicBezTo>
                    <a:pt x="71" y="19"/>
                    <a:pt x="73" y="19"/>
                    <a:pt x="75" y="19"/>
                  </a:cubicBezTo>
                  <a:cubicBezTo>
                    <a:pt x="76" y="19"/>
                    <a:pt x="77" y="19"/>
                    <a:pt x="79" y="19"/>
                  </a:cubicBezTo>
                  <a:cubicBezTo>
                    <a:pt x="80" y="19"/>
                    <a:pt x="81" y="19"/>
                    <a:pt x="82" y="19"/>
                  </a:cubicBezTo>
                  <a:cubicBezTo>
                    <a:pt x="84" y="19"/>
                    <a:pt x="85" y="19"/>
                    <a:pt x="87" y="18"/>
                  </a:cubicBezTo>
                  <a:cubicBezTo>
                    <a:pt x="87" y="15"/>
                    <a:pt x="87" y="15"/>
                    <a:pt x="87" y="15"/>
                  </a:cubicBezTo>
                  <a:cubicBezTo>
                    <a:pt x="88" y="15"/>
                    <a:pt x="89" y="16"/>
                    <a:pt x="90" y="16"/>
                  </a:cubicBezTo>
                  <a:cubicBezTo>
                    <a:pt x="91" y="16"/>
                    <a:pt x="91" y="15"/>
                    <a:pt x="92" y="15"/>
                  </a:cubicBezTo>
                  <a:cubicBezTo>
                    <a:pt x="99" y="10"/>
                    <a:pt x="105" y="15"/>
                    <a:pt x="107" y="6"/>
                  </a:cubicBezTo>
                  <a:cubicBezTo>
                    <a:pt x="103" y="5"/>
                    <a:pt x="97" y="0"/>
                    <a:pt x="9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107"/>
            <p:cNvSpPr>
              <a:spLocks/>
            </p:cNvSpPr>
            <p:nvPr/>
          </p:nvSpPr>
          <p:spPr bwMode="auto">
            <a:xfrm>
              <a:off x="5656" y="-807"/>
              <a:ext cx="88" cy="57"/>
            </a:xfrm>
            <a:custGeom>
              <a:avLst/>
              <a:gdLst>
                <a:gd name="T0" fmla="*/ 30 w 37"/>
                <a:gd name="T1" fmla="*/ 0 h 24"/>
                <a:gd name="T2" fmla="*/ 0 w 37"/>
                <a:gd name="T3" fmla="*/ 16 h 24"/>
                <a:gd name="T4" fmla="*/ 9 w 37"/>
                <a:gd name="T5" fmla="*/ 24 h 24"/>
                <a:gd name="T6" fmla="*/ 37 w 37"/>
                <a:gd name="T7" fmla="*/ 17 h 24"/>
                <a:gd name="T8" fmla="*/ 30 w 37"/>
                <a:gd name="T9" fmla="*/ 0 h 24"/>
              </a:gdLst>
              <a:ahLst/>
              <a:cxnLst>
                <a:cxn ang="0">
                  <a:pos x="T0" y="T1"/>
                </a:cxn>
                <a:cxn ang="0">
                  <a:pos x="T2" y="T3"/>
                </a:cxn>
                <a:cxn ang="0">
                  <a:pos x="T4" y="T5"/>
                </a:cxn>
                <a:cxn ang="0">
                  <a:pos x="T6" y="T7"/>
                </a:cxn>
                <a:cxn ang="0">
                  <a:pos x="T8" y="T9"/>
                </a:cxn>
              </a:cxnLst>
              <a:rect l="0" t="0" r="r" b="b"/>
              <a:pathLst>
                <a:path w="37" h="24">
                  <a:moveTo>
                    <a:pt x="30" y="0"/>
                  </a:moveTo>
                  <a:cubicBezTo>
                    <a:pt x="22" y="0"/>
                    <a:pt x="0" y="9"/>
                    <a:pt x="0" y="16"/>
                  </a:cubicBezTo>
                  <a:cubicBezTo>
                    <a:pt x="0" y="21"/>
                    <a:pt x="3" y="24"/>
                    <a:pt x="9" y="24"/>
                  </a:cubicBezTo>
                  <a:cubicBezTo>
                    <a:pt x="13" y="24"/>
                    <a:pt x="33" y="20"/>
                    <a:pt x="37" y="17"/>
                  </a:cubicBezTo>
                  <a:cubicBezTo>
                    <a:pt x="30" y="0"/>
                    <a:pt x="30" y="0"/>
                    <a:pt x="3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108"/>
            <p:cNvSpPr>
              <a:spLocks/>
            </p:cNvSpPr>
            <p:nvPr/>
          </p:nvSpPr>
          <p:spPr bwMode="auto">
            <a:xfrm>
              <a:off x="5541" y="-769"/>
              <a:ext cx="94" cy="54"/>
            </a:xfrm>
            <a:custGeom>
              <a:avLst/>
              <a:gdLst>
                <a:gd name="T0" fmla="*/ 28 w 40"/>
                <a:gd name="T1" fmla="*/ 0 h 23"/>
                <a:gd name="T2" fmla="*/ 10 w 40"/>
                <a:gd name="T3" fmla="*/ 0 h 23"/>
                <a:gd name="T4" fmla="*/ 10 w 40"/>
                <a:gd name="T5" fmla="*/ 7 h 23"/>
                <a:gd name="T6" fmla="*/ 0 w 40"/>
                <a:gd name="T7" fmla="*/ 21 h 23"/>
                <a:gd name="T8" fmla="*/ 11 w 40"/>
                <a:gd name="T9" fmla="*/ 23 h 23"/>
                <a:gd name="T10" fmla="*/ 29 w 40"/>
                <a:gd name="T11" fmla="*/ 21 h 23"/>
                <a:gd name="T12" fmla="*/ 26 w 40"/>
                <a:gd name="T13" fmla="*/ 15 h 23"/>
                <a:gd name="T14" fmla="*/ 33 w 40"/>
                <a:gd name="T15" fmla="*/ 15 h 23"/>
                <a:gd name="T16" fmla="*/ 40 w 40"/>
                <a:gd name="T17" fmla="*/ 12 h 23"/>
                <a:gd name="T18" fmla="*/ 40 w 40"/>
                <a:gd name="T19" fmla="*/ 4 h 23"/>
                <a:gd name="T20" fmla="*/ 32 w 40"/>
                <a:gd name="T21" fmla="*/ 5 h 23"/>
                <a:gd name="T22" fmla="*/ 23 w 40"/>
                <a:gd name="T23" fmla="*/ 4 h 23"/>
                <a:gd name="T24" fmla="*/ 28 w 40"/>
                <a:gd name="T25"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0" h="23">
                  <a:moveTo>
                    <a:pt x="28" y="0"/>
                  </a:moveTo>
                  <a:cubicBezTo>
                    <a:pt x="10" y="0"/>
                    <a:pt x="10" y="0"/>
                    <a:pt x="10" y="0"/>
                  </a:cubicBezTo>
                  <a:cubicBezTo>
                    <a:pt x="10" y="1"/>
                    <a:pt x="10" y="3"/>
                    <a:pt x="10" y="7"/>
                  </a:cubicBezTo>
                  <a:cubicBezTo>
                    <a:pt x="4" y="9"/>
                    <a:pt x="0" y="13"/>
                    <a:pt x="0" y="21"/>
                  </a:cubicBezTo>
                  <a:cubicBezTo>
                    <a:pt x="0" y="22"/>
                    <a:pt x="5" y="23"/>
                    <a:pt x="11" y="23"/>
                  </a:cubicBezTo>
                  <a:cubicBezTo>
                    <a:pt x="18" y="23"/>
                    <a:pt x="27" y="22"/>
                    <a:pt x="29" y="21"/>
                  </a:cubicBezTo>
                  <a:cubicBezTo>
                    <a:pt x="26" y="15"/>
                    <a:pt x="26" y="15"/>
                    <a:pt x="26" y="15"/>
                  </a:cubicBezTo>
                  <a:cubicBezTo>
                    <a:pt x="29" y="15"/>
                    <a:pt x="31" y="15"/>
                    <a:pt x="33" y="15"/>
                  </a:cubicBezTo>
                  <a:cubicBezTo>
                    <a:pt x="36" y="15"/>
                    <a:pt x="38" y="15"/>
                    <a:pt x="40" y="12"/>
                  </a:cubicBezTo>
                  <a:cubicBezTo>
                    <a:pt x="40" y="10"/>
                    <a:pt x="40" y="9"/>
                    <a:pt x="40" y="4"/>
                  </a:cubicBezTo>
                  <a:cubicBezTo>
                    <a:pt x="37" y="5"/>
                    <a:pt x="35" y="5"/>
                    <a:pt x="32" y="5"/>
                  </a:cubicBezTo>
                  <a:cubicBezTo>
                    <a:pt x="28" y="5"/>
                    <a:pt x="24" y="5"/>
                    <a:pt x="23" y="4"/>
                  </a:cubicBezTo>
                  <a:cubicBezTo>
                    <a:pt x="24" y="4"/>
                    <a:pt x="27" y="3"/>
                    <a:pt x="2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109"/>
            <p:cNvSpPr>
              <a:spLocks/>
            </p:cNvSpPr>
            <p:nvPr/>
          </p:nvSpPr>
          <p:spPr bwMode="auto">
            <a:xfrm>
              <a:off x="5415" y="-722"/>
              <a:ext cx="97" cy="33"/>
            </a:xfrm>
            <a:custGeom>
              <a:avLst/>
              <a:gdLst>
                <a:gd name="T0" fmla="*/ 27 w 41"/>
                <a:gd name="T1" fmla="*/ 0 h 14"/>
                <a:gd name="T2" fmla="*/ 0 w 41"/>
                <a:gd name="T3" fmla="*/ 11 h 14"/>
                <a:gd name="T4" fmla="*/ 5 w 41"/>
                <a:gd name="T5" fmla="*/ 14 h 14"/>
                <a:gd name="T6" fmla="*/ 13 w 41"/>
                <a:gd name="T7" fmla="*/ 9 h 14"/>
                <a:gd name="T8" fmla="*/ 24 w 41"/>
                <a:gd name="T9" fmla="*/ 14 h 14"/>
                <a:gd name="T10" fmla="*/ 41 w 41"/>
                <a:gd name="T11" fmla="*/ 7 h 14"/>
                <a:gd name="T12" fmla="*/ 27 w 41"/>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41" h="14">
                  <a:moveTo>
                    <a:pt x="27" y="0"/>
                  </a:moveTo>
                  <a:cubicBezTo>
                    <a:pt x="21" y="0"/>
                    <a:pt x="0" y="3"/>
                    <a:pt x="0" y="11"/>
                  </a:cubicBezTo>
                  <a:cubicBezTo>
                    <a:pt x="0" y="13"/>
                    <a:pt x="3" y="14"/>
                    <a:pt x="5" y="14"/>
                  </a:cubicBezTo>
                  <a:cubicBezTo>
                    <a:pt x="10" y="14"/>
                    <a:pt x="12" y="14"/>
                    <a:pt x="13" y="9"/>
                  </a:cubicBezTo>
                  <a:cubicBezTo>
                    <a:pt x="17" y="9"/>
                    <a:pt x="21" y="14"/>
                    <a:pt x="24" y="14"/>
                  </a:cubicBezTo>
                  <a:cubicBezTo>
                    <a:pt x="31" y="14"/>
                    <a:pt x="31" y="7"/>
                    <a:pt x="41" y="7"/>
                  </a:cubicBezTo>
                  <a:cubicBezTo>
                    <a:pt x="39" y="3"/>
                    <a:pt x="33"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110"/>
            <p:cNvSpPr>
              <a:spLocks/>
            </p:cNvSpPr>
            <p:nvPr/>
          </p:nvSpPr>
          <p:spPr bwMode="auto">
            <a:xfrm>
              <a:off x="5359" y="-833"/>
              <a:ext cx="151" cy="102"/>
            </a:xfrm>
            <a:custGeom>
              <a:avLst/>
              <a:gdLst>
                <a:gd name="T0" fmla="*/ 61 w 64"/>
                <a:gd name="T1" fmla="*/ 0 h 43"/>
                <a:gd name="T2" fmla="*/ 52 w 64"/>
                <a:gd name="T3" fmla="*/ 9 h 43"/>
                <a:gd name="T4" fmla="*/ 20 w 64"/>
                <a:gd name="T5" fmla="*/ 19 h 43"/>
                <a:gd name="T6" fmla="*/ 20 w 64"/>
                <a:gd name="T7" fmla="*/ 26 h 43"/>
                <a:gd name="T8" fmla="*/ 24 w 64"/>
                <a:gd name="T9" fmla="*/ 24 h 43"/>
                <a:gd name="T10" fmla="*/ 29 w 64"/>
                <a:gd name="T11" fmla="*/ 27 h 43"/>
                <a:gd name="T12" fmla="*/ 7 w 64"/>
                <a:gd name="T13" fmla="*/ 27 h 43"/>
                <a:gd name="T14" fmla="*/ 0 w 64"/>
                <a:gd name="T15" fmla="*/ 33 h 43"/>
                <a:gd name="T16" fmla="*/ 27 w 64"/>
                <a:gd name="T17" fmla="*/ 43 h 43"/>
                <a:gd name="T18" fmla="*/ 48 w 64"/>
                <a:gd name="T19" fmla="*/ 37 h 43"/>
                <a:gd name="T20" fmla="*/ 55 w 64"/>
                <a:gd name="T21" fmla="*/ 37 h 43"/>
                <a:gd name="T22" fmla="*/ 64 w 64"/>
                <a:gd name="T23" fmla="*/ 35 h 43"/>
                <a:gd name="T24" fmla="*/ 34 w 64"/>
                <a:gd name="T25" fmla="*/ 27 h 43"/>
                <a:gd name="T26" fmla="*/ 58 w 64"/>
                <a:gd name="T27" fmla="*/ 13 h 43"/>
                <a:gd name="T28" fmla="*/ 63 w 64"/>
                <a:gd name="T29" fmla="*/ 6 h 43"/>
                <a:gd name="T30" fmla="*/ 61 w 64"/>
                <a:gd name="T3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4" h="43">
                  <a:moveTo>
                    <a:pt x="61" y="0"/>
                  </a:moveTo>
                  <a:cubicBezTo>
                    <a:pt x="56" y="0"/>
                    <a:pt x="53" y="4"/>
                    <a:pt x="52" y="9"/>
                  </a:cubicBezTo>
                  <a:cubicBezTo>
                    <a:pt x="37" y="9"/>
                    <a:pt x="36" y="19"/>
                    <a:pt x="20" y="19"/>
                  </a:cubicBezTo>
                  <a:cubicBezTo>
                    <a:pt x="20" y="26"/>
                    <a:pt x="20" y="26"/>
                    <a:pt x="20" y="26"/>
                  </a:cubicBezTo>
                  <a:cubicBezTo>
                    <a:pt x="22" y="25"/>
                    <a:pt x="23" y="24"/>
                    <a:pt x="24" y="24"/>
                  </a:cubicBezTo>
                  <a:cubicBezTo>
                    <a:pt x="25" y="24"/>
                    <a:pt x="26" y="26"/>
                    <a:pt x="29" y="27"/>
                  </a:cubicBezTo>
                  <a:cubicBezTo>
                    <a:pt x="7" y="27"/>
                    <a:pt x="7" y="27"/>
                    <a:pt x="7" y="27"/>
                  </a:cubicBezTo>
                  <a:cubicBezTo>
                    <a:pt x="5" y="29"/>
                    <a:pt x="4" y="30"/>
                    <a:pt x="0" y="33"/>
                  </a:cubicBezTo>
                  <a:cubicBezTo>
                    <a:pt x="1" y="33"/>
                    <a:pt x="23" y="43"/>
                    <a:pt x="27" y="43"/>
                  </a:cubicBezTo>
                  <a:cubicBezTo>
                    <a:pt x="33" y="43"/>
                    <a:pt x="42" y="37"/>
                    <a:pt x="48" y="37"/>
                  </a:cubicBezTo>
                  <a:cubicBezTo>
                    <a:pt x="50" y="37"/>
                    <a:pt x="53" y="37"/>
                    <a:pt x="55" y="37"/>
                  </a:cubicBezTo>
                  <a:cubicBezTo>
                    <a:pt x="58" y="37"/>
                    <a:pt x="61" y="36"/>
                    <a:pt x="64" y="35"/>
                  </a:cubicBezTo>
                  <a:cubicBezTo>
                    <a:pt x="52" y="30"/>
                    <a:pt x="48" y="29"/>
                    <a:pt x="34" y="27"/>
                  </a:cubicBezTo>
                  <a:cubicBezTo>
                    <a:pt x="39" y="21"/>
                    <a:pt x="49" y="18"/>
                    <a:pt x="58" y="13"/>
                  </a:cubicBezTo>
                  <a:cubicBezTo>
                    <a:pt x="58" y="10"/>
                    <a:pt x="61" y="8"/>
                    <a:pt x="63" y="6"/>
                  </a:cubicBezTo>
                  <a:cubicBezTo>
                    <a:pt x="63" y="4"/>
                    <a:pt x="62" y="0"/>
                    <a:pt x="6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111"/>
            <p:cNvSpPr>
              <a:spLocks/>
            </p:cNvSpPr>
            <p:nvPr/>
          </p:nvSpPr>
          <p:spPr bwMode="auto">
            <a:xfrm>
              <a:off x="3813" y="-684"/>
              <a:ext cx="496" cy="274"/>
            </a:xfrm>
            <a:custGeom>
              <a:avLst/>
              <a:gdLst>
                <a:gd name="T0" fmla="*/ 86 w 210"/>
                <a:gd name="T1" fmla="*/ 0 h 116"/>
                <a:gd name="T2" fmla="*/ 75 w 210"/>
                <a:gd name="T3" fmla="*/ 8 h 116"/>
                <a:gd name="T4" fmla="*/ 82 w 210"/>
                <a:gd name="T5" fmla="*/ 31 h 116"/>
                <a:gd name="T6" fmla="*/ 58 w 210"/>
                <a:gd name="T7" fmla="*/ 8 h 116"/>
                <a:gd name="T8" fmla="*/ 49 w 210"/>
                <a:gd name="T9" fmla="*/ 17 h 116"/>
                <a:gd name="T10" fmla="*/ 51 w 210"/>
                <a:gd name="T11" fmla="*/ 22 h 116"/>
                <a:gd name="T12" fmla="*/ 38 w 210"/>
                <a:gd name="T13" fmla="*/ 16 h 116"/>
                <a:gd name="T14" fmla="*/ 45 w 210"/>
                <a:gd name="T15" fmla="*/ 8 h 116"/>
                <a:gd name="T16" fmla="*/ 18 w 210"/>
                <a:gd name="T17" fmla="*/ 6 h 116"/>
                <a:gd name="T18" fmla="*/ 0 w 210"/>
                <a:gd name="T19" fmla="*/ 19 h 116"/>
                <a:gd name="T20" fmla="*/ 13 w 210"/>
                <a:gd name="T21" fmla="*/ 32 h 116"/>
                <a:gd name="T22" fmla="*/ 17 w 210"/>
                <a:gd name="T23" fmla="*/ 34 h 116"/>
                <a:gd name="T24" fmla="*/ 32 w 210"/>
                <a:gd name="T25" fmla="*/ 51 h 116"/>
                <a:gd name="T26" fmla="*/ 28 w 210"/>
                <a:gd name="T27" fmla="*/ 52 h 116"/>
                <a:gd name="T28" fmla="*/ 45 w 210"/>
                <a:gd name="T29" fmla="*/ 61 h 116"/>
                <a:gd name="T30" fmla="*/ 60 w 210"/>
                <a:gd name="T31" fmla="*/ 47 h 116"/>
                <a:gd name="T32" fmla="*/ 65 w 210"/>
                <a:gd name="T33" fmla="*/ 47 h 116"/>
                <a:gd name="T34" fmla="*/ 73 w 210"/>
                <a:gd name="T35" fmla="*/ 51 h 116"/>
                <a:gd name="T36" fmla="*/ 86 w 210"/>
                <a:gd name="T37" fmla="*/ 51 h 116"/>
                <a:gd name="T38" fmla="*/ 59 w 210"/>
                <a:gd name="T39" fmla="*/ 64 h 116"/>
                <a:gd name="T40" fmla="*/ 45 w 210"/>
                <a:gd name="T41" fmla="*/ 70 h 116"/>
                <a:gd name="T42" fmla="*/ 53 w 210"/>
                <a:gd name="T43" fmla="*/ 78 h 116"/>
                <a:gd name="T44" fmla="*/ 65 w 210"/>
                <a:gd name="T45" fmla="*/ 77 h 116"/>
                <a:gd name="T46" fmla="*/ 88 w 210"/>
                <a:gd name="T47" fmla="*/ 79 h 116"/>
                <a:gd name="T48" fmla="*/ 71 w 210"/>
                <a:gd name="T49" fmla="*/ 83 h 116"/>
                <a:gd name="T50" fmla="*/ 58 w 210"/>
                <a:gd name="T51" fmla="*/ 83 h 116"/>
                <a:gd name="T52" fmla="*/ 51 w 210"/>
                <a:gd name="T53" fmla="*/ 83 h 116"/>
                <a:gd name="T54" fmla="*/ 93 w 210"/>
                <a:gd name="T55" fmla="*/ 116 h 116"/>
                <a:gd name="T56" fmla="*/ 108 w 210"/>
                <a:gd name="T57" fmla="*/ 87 h 116"/>
                <a:gd name="T58" fmla="*/ 116 w 210"/>
                <a:gd name="T59" fmla="*/ 83 h 116"/>
                <a:gd name="T60" fmla="*/ 145 w 210"/>
                <a:gd name="T61" fmla="*/ 46 h 116"/>
                <a:gd name="T62" fmla="*/ 158 w 210"/>
                <a:gd name="T63" fmla="*/ 54 h 116"/>
                <a:gd name="T64" fmla="*/ 150 w 210"/>
                <a:gd name="T65" fmla="*/ 55 h 116"/>
                <a:gd name="T66" fmla="*/ 161 w 210"/>
                <a:gd name="T67" fmla="*/ 70 h 116"/>
                <a:gd name="T68" fmla="*/ 153 w 210"/>
                <a:gd name="T69" fmla="*/ 85 h 116"/>
                <a:gd name="T70" fmla="*/ 177 w 210"/>
                <a:gd name="T71" fmla="*/ 86 h 116"/>
                <a:gd name="T72" fmla="*/ 177 w 210"/>
                <a:gd name="T73" fmla="*/ 95 h 116"/>
                <a:gd name="T74" fmla="*/ 210 w 210"/>
                <a:gd name="T75" fmla="*/ 77 h 116"/>
                <a:gd name="T76" fmla="*/ 190 w 210"/>
                <a:gd name="T77" fmla="*/ 58 h 116"/>
                <a:gd name="T78" fmla="*/ 173 w 210"/>
                <a:gd name="T79" fmla="*/ 58 h 116"/>
                <a:gd name="T80" fmla="*/ 173 w 210"/>
                <a:gd name="T81" fmla="*/ 50 h 116"/>
                <a:gd name="T82" fmla="*/ 168 w 210"/>
                <a:gd name="T83" fmla="*/ 51 h 116"/>
                <a:gd name="T84" fmla="*/ 163 w 210"/>
                <a:gd name="T85" fmla="*/ 50 h 116"/>
                <a:gd name="T86" fmla="*/ 169 w 210"/>
                <a:gd name="T87" fmla="*/ 50 h 116"/>
                <a:gd name="T88" fmla="*/ 126 w 210"/>
                <a:gd name="T89" fmla="*/ 27 h 116"/>
                <a:gd name="T90" fmla="*/ 121 w 210"/>
                <a:gd name="T91" fmla="*/ 27 h 116"/>
                <a:gd name="T92" fmla="*/ 115 w 210"/>
                <a:gd name="T93" fmla="*/ 14 h 116"/>
                <a:gd name="T94" fmla="*/ 105 w 210"/>
                <a:gd name="T95" fmla="*/ 21 h 116"/>
                <a:gd name="T96" fmla="*/ 107 w 210"/>
                <a:gd name="T97" fmla="*/ 11 h 116"/>
                <a:gd name="T98" fmla="*/ 86 w 210"/>
                <a:gd name="T99" fmla="*/ 0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10" h="116">
                  <a:moveTo>
                    <a:pt x="86" y="0"/>
                  </a:moveTo>
                  <a:cubicBezTo>
                    <a:pt x="79" y="0"/>
                    <a:pt x="75" y="0"/>
                    <a:pt x="75" y="8"/>
                  </a:cubicBezTo>
                  <a:cubicBezTo>
                    <a:pt x="75" y="18"/>
                    <a:pt x="78" y="23"/>
                    <a:pt x="82" y="31"/>
                  </a:cubicBezTo>
                  <a:cubicBezTo>
                    <a:pt x="68" y="26"/>
                    <a:pt x="72" y="8"/>
                    <a:pt x="58" y="8"/>
                  </a:cubicBezTo>
                  <a:cubicBezTo>
                    <a:pt x="53" y="8"/>
                    <a:pt x="49" y="12"/>
                    <a:pt x="49" y="17"/>
                  </a:cubicBezTo>
                  <a:cubicBezTo>
                    <a:pt x="49" y="19"/>
                    <a:pt x="50" y="21"/>
                    <a:pt x="51" y="22"/>
                  </a:cubicBezTo>
                  <a:cubicBezTo>
                    <a:pt x="47" y="20"/>
                    <a:pt x="43" y="19"/>
                    <a:pt x="38" y="16"/>
                  </a:cubicBezTo>
                  <a:cubicBezTo>
                    <a:pt x="40" y="13"/>
                    <a:pt x="42" y="12"/>
                    <a:pt x="45" y="8"/>
                  </a:cubicBezTo>
                  <a:cubicBezTo>
                    <a:pt x="32" y="6"/>
                    <a:pt x="27" y="6"/>
                    <a:pt x="18" y="6"/>
                  </a:cubicBezTo>
                  <a:cubicBezTo>
                    <a:pt x="13" y="6"/>
                    <a:pt x="2" y="16"/>
                    <a:pt x="0" y="19"/>
                  </a:cubicBezTo>
                  <a:cubicBezTo>
                    <a:pt x="3" y="23"/>
                    <a:pt x="9" y="32"/>
                    <a:pt x="13" y="32"/>
                  </a:cubicBezTo>
                  <a:cubicBezTo>
                    <a:pt x="15" y="32"/>
                    <a:pt x="16" y="33"/>
                    <a:pt x="17" y="34"/>
                  </a:cubicBezTo>
                  <a:cubicBezTo>
                    <a:pt x="15" y="42"/>
                    <a:pt x="23" y="47"/>
                    <a:pt x="32" y="51"/>
                  </a:cubicBezTo>
                  <a:cubicBezTo>
                    <a:pt x="30" y="51"/>
                    <a:pt x="29" y="52"/>
                    <a:pt x="28" y="52"/>
                  </a:cubicBezTo>
                  <a:cubicBezTo>
                    <a:pt x="30" y="58"/>
                    <a:pt x="36" y="61"/>
                    <a:pt x="45" y="61"/>
                  </a:cubicBezTo>
                  <a:cubicBezTo>
                    <a:pt x="56" y="61"/>
                    <a:pt x="56" y="49"/>
                    <a:pt x="60" y="47"/>
                  </a:cubicBezTo>
                  <a:cubicBezTo>
                    <a:pt x="62" y="47"/>
                    <a:pt x="63" y="47"/>
                    <a:pt x="65" y="47"/>
                  </a:cubicBezTo>
                  <a:cubicBezTo>
                    <a:pt x="67" y="48"/>
                    <a:pt x="71" y="51"/>
                    <a:pt x="73" y="51"/>
                  </a:cubicBezTo>
                  <a:cubicBezTo>
                    <a:pt x="75" y="51"/>
                    <a:pt x="79" y="51"/>
                    <a:pt x="86" y="51"/>
                  </a:cubicBezTo>
                  <a:cubicBezTo>
                    <a:pt x="80" y="56"/>
                    <a:pt x="66" y="62"/>
                    <a:pt x="59" y="64"/>
                  </a:cubicBezTo>
                  <a:cubicBezTo>
                    <a:pt x="57" y="65"/>
                    <a:pt x="45" y="65"/>
                    <a:pt x="45" y="70"/>
                  </a:cubicBezTo>
                  <a:cubicBezTo>
                    <a:pt x="45" y="76"/>
                    <a:pt x="48" y="78"/>
                    <a:pt x="53" y="78"/>
                  </a:cubicBezTo>
                  <a:cubicBezTo>
                    <a:pt x="57" y="78"/>
                    <a:pt x="62" y="77"/>
                    <a:pt x="65" y="77"/>
                  </a:cubicBezTo>
                  <a:cubicBezTo>
                    <a:pt x="68" y="77"/>
                    <a:pt x="85" y="77"/>
                    <a:pt x="88" y="79"/>
                  </a:cubicBezTo>
                  <a:cubicBezTo>
                    <a:pt x="82" y="81"/>
                    <a:pt x="76" y="79"/>
                    <a:pt x="71" y="83"/>
                  </a:cubicBezTo>
                  <a:cubicBezTo>
                    <a:pt x="71" y="83"/>
                    <a:pt x="64" y="83"/>
                    <a:pt x="58" y="83"/>
                  </a:cubicBezTo>
                  <a:cubicBezTo>
                    <a:pt x="55" y="83"/>
                    <a:pt x="53" y="83"/>
                    <a:pt x="51" y="83"/>
                  </a:cubicBezTo>
                  <a:cubicBezTo>
                    <a:pt x="51" y="101"/>
                    <a:pt x="80" y="108"/>
                    <a:pt x="93" y="116"/>
                  </a:cubicBezTo>
                  <a:cubicBezTo>
                    <a:pt x="100" y="109"/>
                    <a:pt x="99" y="94"/>
                    <a:pt x="108" y="87"/>
                  </a:cubicBezTo>
                  <a:cubicBezTo>
                    <a:pt x="111" y="85"/>
                    <a:pt x="115" y="86"/>
                    <a:pt x="116" y="83"/>
                  </a:cubicBezTo>
                  <a:cubicBezTo>
                    <a:pt x="121" y="69"/>
                    <a:pt x="127" y="46"/>
                    <a:pt x="145" y="46"/>
                  </a:cubicBezTo>
                  <a:cubicBezTo>
                    <a:pt x="145" y="46"/>
                    <a:pt x="149" y="53"/>
                    <a:pt x="158" y="54"/>
                  </a:cubicBezTo>
                  <a:cubicBezTo>
                    <a:pt x="155" y="54"/>
                    <a:pt x="153" y="54"/>
                    <a:pt x="150" y="55"/>
                  </a:cubicBezTo>
                  <a:cubicBezTo>
                    <a:pt x="152" y="59"/>
                    <a:pt x="157" y="69"/>
                    <a:pt x="161" y="70"/>
                  </a:cubicBezTo>
                  <a:cubicBezTo>
                    <a:pt x="160" y="78"/>
                    <a:pt x="154" y="75"/>
                    <a:pt x="153" y="85"/>
                  </a:cubicBezTo>
                  <a:cubicBezTo>
                    <a:pt x="160" y="85"/>
                    <a:pt x="171" y="85"/>
                    <a:pt x="177" y="86"/>
                  </a:cubicBezTo>
                  <a:cubicBezTo>
                    <a:pt x="176" y="88"/>
                    <a:pt x="176" y="91"/>
                    <a:pt x="177" y="95"/>
                  </a:cubicBezTo>
                  <a:cubicBezTo>
                    <a:pt x="190" y="91"/>
                    <a:pt x="196" y="82"/>
                    <a:pt x="210" y="77"/>
                  </a:cubicBezTo>
                  <a:cubicBezTo>
                    <a:pt x="205" y="70"/>
                    <a:pt x="190" y="74"/>
                    <a:pt x="190" y="58"/>
                  </a:cubicBezTo>
                  <a:cubicBezTo>
                    <a:pt x="183" y="58"/>
                    <a:pt x="181" y="58"/>
                    <a:pt x="173" y="58"/>
                  </a:cubicBezTo>
                  <a:cubicBezTo>
                    <a:pt x="174" y="56"/>
                    <a:pt x="174" y="53"/>
                    <a:pt x="173" y="50"/>
                  </a:cubicBezTo>
                  <a:cubicBezTo>
                    <a:pt x="171" y="50"/>
                    <a:pt x="169" y="51"/>
                    <a:pt x="168" y="51"/>
                  </a:cubicBezTo>
                  <a:cubicBezTo>
                    <a:pt x="166" y="51"/>
                    <a:pt x="165" y="51"/>
                    <a:pt x="163" y="50"/>
                  </a:cubicBezTo>
                  <a:cubicBezTo>
                    <a:pt x="165" y="50"/>
                    <a:pt x="167" y="50"/>
                    <a:pt x="169" y="50"/>
                  </a:cubicBezTo>
                  <a:cubicBezTo>
                    <a:pt x="163" y="43"/>
                    <a:pt x="135" y="27"/>
                    <a:pt x="126" y="27"/>
                  </a:cubicBezTo>
                  <a:cubicBezTo>
                    <a:pt x="125" y="27"/>
                    <a:pt x="123" y="27"/>
                    <a:pt x="121" y="27"/>
                  </a:cubicBezTo>
                  <a:cubicBezTo>
                    <a:pt x="122" y="23"/>
                    <a:pt x="123" y="14"/>
                    <a:pt x="115" y="14"/>
                  </a:cubicBezTo>
                  <a:cubicBezTo>
                    <a:pt x="111" y="14"/>
                    <a:pt x="110" y="19"/>
                    <a:pt x="105" y="21"/>
                  </a:cubicBezTo>
                  <a:cubicBezTo>
                    <a:pt x="105" y="17"/>
                    <a:pt x="107" y="14"/>
                    <a:pt x="107" y="11"/>
                  </a:cubicBezTo>
                  <a:cubicBezTo>
                    <a:pt x="107" y="5"/>
                    <a:pt x="93" y="0"/>
                    <a:pt x="8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112"/>
            <p:cNvSpPr>
              <a:spLocks/>
            </p:cNvSpPr>
            <p:nvPr/>
          </p:nvSpPr>
          <p:spPr bwMode="auto">
            <a:xfrm>
              <a:off x="4073" y="-724"/>
              <a:ext cx="324" cy="116"/>
            </a:xfrm>
            <a:custGeom>
              <a:avLst/>
              <a:gdLst>
                <a:gd name="T0" fmla="*/ 80 w 137"/>
                <a:gd name="T1" fmla="*/ 0 h 49"/>
                <a:gd name="T2" fmla="*/ 73 w 137"/>
                <a:gd name="T3" fmla="*/ 0 h 49"/>
                <a:gd name="T4" fmla="*/ 60 w 137"/>
                <a:gd name="T5" fmla="*/ 12 h 49"/>
                <a:gd name="T6" fmla="*/ 39 w 137"/>
                <a:gd name="T7" fmla="*/ 1 h 49"/>
                <a:gd name="T8" fmla="*/ 24 w 137"/>
                <a:gd name="T9" fmla="*/ 1 h 49"/>
                <a:gd name="T10" fmla="*/ 27 w 137"/>
                <a:gd name="T11" fmla="*/ 6 h 49"/>
                <a:gd name="T12" fmla="*/ 18 w 137"/>
                <a:gd name="T13" fmla="*/ 6 h 49"/>
                <a:gd name="T14" fmla="*/ 18 w 137"/>
                <a:gd name="T15" fmla="*/ 9 h 49"/>
                <a:gd name="T16" fmla="*/ 15 w 137"/>
                <a:gd name="T17" fmla="*/ 10 h 49"/>
                <a:gd name="T18" fmla="*/ 7 w 137"/>
                <a:gd name="T19" fmla="*/ 8 h 49"/>
                <a:gd name="T20" fmla="*/ 0 w 137"/>
                <a:gd name="T21" fmla="*/ 8 h 49"/>
                <a:gd name="T22" fmla="*/ 7 w 137"/>
                <a:gd name="T23" fmla="*/ 20 h 49"/>
                <a:gd name="T24" fmla="*/ 13 w 137"/>
                <a:gd name="T25" fmla="*/ 28 h 49"/>
                <a:gd name="T26" fmla="*/ 26 w 137"/>
                <a:gd name="T27" fmla="*/ 26 h 49"/>
                <a:gd name="T28" fmla="*/ 51 w 137"/>
                <a:gd name="T29" fmla="*/ 28 h 49"/>
                <a:gd name="T30" fmla="*/ 38 w 137"/>
                <a:gd name="T31" fmla="*/ 30 h 49"/>
                <a:gd name="T32" fmla="*/ 27 w 137"/>
                <a:gd name="T33" fmla="*/ 31 h 49"/>
                <a:gd name="T34" fmla="*/ 34 w 137"/>
                <a:gd name="T35" fmla="*/ 39 h 49"/>
                <a:gd name="T36" fmla="*/ 64 w 137"/>
                <a:gd name="T37" fmla="*/ 39 h 49"/>
                <a:gd name="T38" fmla="*/ 82 w 137"/>
                <a:gd name="T39" fmla="*/ 49 h 49"/>
                <a:gd name="T40" fmla="*/ 137 w 137"/>
                <a:gd name="T41" fmla="*/ 22 h 49"/>
                <a:gd name="T42" fmla="*/ 113 w 137"/>
                <a:gd name="T43" fmla="*/ 8 h 49"/>
                <a:gd name="T44" fmla="*/ 96 w 137"/>
                <a:gd name="T45" fmla="*/ 8 h 49"/>
                <a:gd name="T46" fmla="*/ 80 w 137"/>
                <a:gd name="T47" fmla="*/ 13 h 49"/>
                <a:gd name="T48" fmla="*/ 80 w 137"/>
                <a:gd name="T49"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7" h="49">
                  <a:moveTo>
                    <a:pt x="80" y="0"/>
                  </a:moveTo>
                  <a:cubicBezTo>
                    <a:pt x="73" y="0"/>
                    <a:pt x="73" y="0"/>
                    <a:pt x="73" y="0"/>
                  </a:cubicBezTo>
                  <a:cubicBezTo>
                    <a:pt x="71" y="2"/>
                    <a:pt x="67" y="12"/>
                    <a:pt x="60" y="12"/>
                  </a:cubicBezTo>
                  <a:cubicBezTo>
                    <a:pt x="58" y="12"/>
                    <a:pt x="42" y="4"/>
                    <a:pt x="39" y="1"/>
                  </a:cubicBezTo>
                  <a:cubicBezTo>
                    <a:pt x="24" y="1"/>
                    <a:pt x="24" y="1"/>
                    <a:pt x="24" y="1"/>
                  </a:cubicBezTo>
                  <a:cubicBezTo>
                    <a:pt x="27" y="6"/>
                    <a:pt x="27" y="6"/>
                    <a:pt x="27" y="6"/>
                  </a:cubicBezTo>
                  <a:cubicBezTo>
                    <a:pt x="18" y="6"/>
                    <a:pt x="18" y="6"/>
                    <a:pt x="18" y="6"/>
                  </a:cubicBezTo>
                  <a:cubicBezTo>
                    <a:pt x="18" y="9"/>
                    <a:pt x="18" y="9"/>
                    <a:pt x="18" y="9"/>
                  </a:cubicBezTo>
                  <a:cubicBezTo>
                    <a:pt x="17" y="10"/>
                    <a:pt x="16" y="10"/>
                    <a:pt x="15" y="10"/>
                  </a:cubicBezTo>
                  <a:cubicBezTo>
                    <a:pt x="12" y="10"/>
                    <a:pt x="10" y="9"/>
                    <a:pt x="7" y="8"/>
                  </a:cubicBezTo>
                  <a:cubicBezTo>
                    <a:pt x="0" y="8"/>
                    <a:pt x="0" y="8"/>
                    <a:pt x="0" y="8"/>
                  </a:cubicBezTo>
                  <a:cubicBezTo>
                    <a:pt x="0" y="13"/>
                    <a:pt x="3" y="17"/>
                    <a:pt x="7" y="20"/>
                  </a:cubicBezTo>
                  <a:cubicBezTo>
                    <a:pt x="7" y="26"/>
                    <a:pt x="9" y="28"/>
                    <a:pt x="13" y="28"/>
                  </a:cubicBezTo>
                  <a:cubicBezTo>
                    <a:pt x="16" y="28"/>
                    <a:pt x="21" y="26"/>
                    <a:pt x="26" y="26"/>
                  </a:cubicBezTo>
                  <a:cubicBezTo>
                    <a:pt x="27" y="26"/>
                    <a:pt x="49" y="28"/>
                    <a:pt x="51" y="28"/>
                  </a:cubicBezTo>
                  <a:cubicBezTo>
                    <a:pt x="48" y="29"/>
                    <a:pt x="42" y="29"/>
                    <a:pt x="38" y="30"/>
                  </a:cubicBezTo>
                  <a:cubicBezTo>
                    <a:pt x="36" y="30"/>
                    <a:pt x="31" y="30"/>
                    <a:pt x="27" y="31"/>
                  </a:cubicBezTo>
                  <a:cubicBezTo>
                    <a:pt x="28" y="35"/>
                    <a:pt x="29" y="38"/>
                    <a:pt x="34" y="39"/>
                  </a:cubicBezTo>
                  <a:cubicBezTo>
                    <a:pt x="64" y="39"/>
                    <a:pt x="64" y="39"/>
                    <a:pt x="64" y="39"/>
                  </a:cubicBezTo>
                  <a:cubicBezTo>
                    <a:pt x="68" y="46"/>
                    <a:pt x="73" y="49"/>
                    <a:pt x="82" y="49"/>
                  </a:cubicBezTo>
                  <a:cubicBezTo>
                    <a:pt x="98" y="49"/>
                    <a:pt x="124" y="30"/>
                    <a:pt x="137" y="22"/>
                  </a:cubicBezTo>
                  <a:cubicBezTo>
                    <a:pt x="134" y="15"/>
                    <a:pt x="124" y="8"/>
                    <a:pt x="113" y="8"/>
                  </a:cubicBezTo>
                  <a:cubicBezTo>
                    <a:pt x="105" y="8"/>
                    <a:pt x="108" y="8"/>
                    <a:pt x="96" y="8"/>
                  </a:cubicBezTo>
                  <a:cubicBezTo>
                    <a:pt x="88" y="8"/>
                    <a:pt x="85" y="13"/>
                    <a:pt x="80" y="13"/>
                  </a:cubicBezTo>
                  <a:cubicBezTo>
                    <a:pt x="79" y="9"/>
                    <a:pt x="80" y="6"/>
                    <a:pt x="8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113"/>
            <p:cNvSpPr>
              <a:spLocks noEditPoints="1"/>
            </p:cNvSpPr>
            <p:nvPr/>
          </p:nvSpPr>
          <p:spPr bwMode="auto">
            <a:xfrm>
              <a:off x="3794" y="-594"/>
              <a:ext cx="61" cy="54"/>
            </a:xfrm>
            <a:custGeom>
              <a:avLst/>
              <a:gdLst>
                <a:gd name="T0" fmla="*/ 8 w 26"/>
                <a:gd name="T1" fmla="*/ 1 h 23"/>
                <a:gd name="T2" fmla="*/ 26 w 26"/>
                <a:gd name="T3" fmla="*/ 23 h 23"/>
                <a:gd name="T4" fmla="*/ 8 w 26"/>
                <a:gd name="T5" fmla="*/ 1 h 23"/>
                <a:gd name="T6" fmla="*/ 8 w 26"/>
                <a:gd name="T7" fmla="*/ 0 h 23"/>
                <a:gd name="T8" fmla="*/ 8 w 26"/>
                <a:gd name="T9" fmla="*/ 1 h 23"/>
                <a:gd name="T10" fmla="*/ 8 w 26"/>
                <a:gd name="T11" fmla="*/ 1 h 23"/>
                <a:gd name="T12" fmla="*/ 8 w 26"/>
                <a:gd name="T13" fmla="*/ 0 h 23"/>
                <a:gd name="T14" fmla="*/ 9 w 26"/>
                <a:gd name="T15" fmla="*/ 0 h 23"/>
                <a:gd name="T16" fmla="*/ 8 w 26"/>
                <a:gd name="T17" fmla="*/ 1 h 23"/>
                <a:gd name="T18" fmla="*/ 9 w 26"/>
                <a:gd name="T19" fmla="*/ 2 h 23"/>
                <a:gd name="T20" fmla="*/ 9 w 26"/>
                <a:gd name="T21"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23">
                  <a:moveTo>
                    <a:pt x="8" y="1"/>
                  </a:moveTo>
                  <a:cubicBezTo>
                    <a:pt x="0" y="6"/>
                    <a:pt x="16" y="20"/>
                    <a:pt x="26" y="23"/>
                  </a:cubicBezTo>
                  <a:cubicBezTo>
                    <a:pt x="22" y="11"/>
                    <a:pt x="15" y="9"/>
                    <a:pt x="8" y="1"/>
                  </a:cubicBezTo>
                  <a:moveTo>
                    <a:pt x="8" y="0"/>
                  </a:moveTo>
                  <a:cubicBezTo>
                    <a:pt x="8" y="0"/>
                    <a:pt x="8" y="0"/>
                    <a:pt x="8" y="1"/>
                  </a:cubicBezTo>
                  <a:cubicBezTo>
                    <a:pt x="8" y="1"/>
                    <a:pt x="8" y="1"/>
                    <a:pt x="8" y="1"/>
                  </a:cubicBezTo>
                  <a:cubicBezTo>
                    <a:pt x="8" y="0"/>
                    <a:pt x="8" y="0"/>
                    <a:pt x="8" y="0"/>
                  </a:cubicBezTo>
                  <a:moveTo>
                    <a:pt x="9" y="0"/>
                  </a:moveTo>
                  <a:cubicBezTo>
                    <a:pt x="9" y="0"/>
                    <a:pt x="9" y="0"/>
                    <a:pt x="8" y="1"/>
                  </a:cubicBezTo>
                  <a:cubicBezTo>
                    <a:pt x="9" y="2"/>
                    <a:pt x="9" y="2"/>
                    <a:pt x="9" y="2"/>
                  </a:cubicBezTo>
                  <a:cubicBezTo>
                    <a:pt x="9" y="0"/>
                    <a:pt x="9"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114"/>
            <p:cNvSpPr>
              <a:spLocks/>
            </p:cNvSpPr>
            <p:nvPr/>
          </p:nvSpPr>
          <p:spPr bwMode="auto">
            <a:xfrm>
              <a:off x="3087" y="872"/>
              <a:ext cx="156" cy="187"/>
            </a:xfrm>
            <a:custGeom>
              <a:avLst/>
              <a:gdLst>
                <a:gd name="T0" fmla="*/ 48 w 66"/>
                <a:gd name="T1" fmla="*/ 0 h 79"/>
                <a:gd name="T2" fmla="*/ 39 w 66"/>
                <a:gd name="T3" fmla="*/ 0 h 79"/>
                <a:gd name="T4" fmla="*/ 23 w 66"/>
                <a:gd name="T5" fmla="*/ 10 h 79"/>
                <a:gd name="T6" fmla="*/ 26 w 66"/>
                <a:gd name="T7" fmla="*/ 17 h 79"/>
                <a:gd name="T8" fmla="*/ 11 w 66"/>
                <a:gd name="T9" fmla="*/ 23 h 79"/>
                <a:gd name="T10" fmla="*/ 10 w 66"/>
                <a:gd name="T11" fmla="*/ 22 h 79"/>
                <a:gd name="T12" fmla="*/ 5 w 66"/>
                <a:gd name="T13" fmla="*/ 28 h 79"/>
                <a:gd name="T14" fmla="*/ 15 w 66"/>
                <a:gd name="T15" fmla="*/ 39 h 79"/>
                <a:gd name="T16" fmla="*/ 0 w 66"/>
                <a:gd name="T17" fmla="*/ 66 h 79"/>
                <a:gd name="T18" fmla="*/ 13 w 66"/>
                <a:gd name="T19" fmla="*/ 79 h 79"/>
                <a:gd name="T20" fmla="*/ 23 w 66"/>
                <a:gd name="T21" fmla="*/ 76 h 79"/>
                <a:gd name="T22" fmla="*/ 42 w 66"/>
                <a:gd name="T23" fmla="*/ 65 h 79"/>
                <a:gd name="T24" fmla="*/ 46 w 66"/>
                <a:gd name="T25" fmla="*/ 65 h 79"/>
                <a:gd name="T26" fmla="*/ 56 w 66"/>
                <a:gd name="T27" fmla="*/ 62 h 79"/>
                <a:gd name="T28" fmla="*/ 56 w 66"/>
                <a:gd name="T29" fmla="*/ 47 h 79"/>
                <a:gd name="T30" fmla="*/ 56 w 66"/>
                <a:gd name="T31" fmla="*/ 29 h 79"/>
                <a:gd name="T32" fmla="*/ 66 w 66"/>
                <a:gd name="T33" fmla="*/ 22 h 79"/>
                <a:gd name="T34" fmla="*/ 48 w 66"/>
                <a:gd name="T35" fmla="*/ 0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6" h="79">
                  <a:moveTo>
                    <a:pt x="48" y="0"/>
                  </a:moveTo>
                  <a:cubicBezTo>
                    <a:pt x="45" y="0"/>
                    <a:pt x="42" y="0"/>
                    <a:pt x="39" y="0"/>
                  </a:cubicBezTo>
                  <a:cubicBezTo>
                    <a:pt x="34" y="0"/>
                    <a:pt x="23" y="6"/>
                    <a:pt x="23" y="10"/>
                  </a:cubicBezTo>
                  <a:cubicBezTo>
                    <a:pt x="23" y="13"/>
                    <a:pt x="24" y="14"/>
                    <a:pt x="26" y="17"/>
                  </a:cubicBezTo>
                  <a:cubicBezTo>
                    <a:pt x="23" y="20"/>
                    <a:pt x="14" y="23"/>
                    <a:pt x="11" y="23"/>
                  </a:cubicBezTo>
                  <a:cubicBezTo>
                    <a:pt x="11" y="23"/>
                    <a:pt x="10" y="22"/>
                    <a:pt x="10" y="22"/>
                  </a:cubicBezTo>
                  <a:cubicBezTo>
                    <a:pt x="8" y="22"/>
                    <a:pt x="5" y="23"/>
                    <a:pt x="5" y="28"/>
                  </a:cubicBezTo>
                  <a:cubicBezTo>
                    <a:pt x="5" y="34"/>
                    <a:pt x="10" y="37"/>
                    <a:pt x="15" y="39"/>
                  </a:cubicBezTo>
                  <a:cubicBezTo>
                    <a:pt x="13" y="52"/>
                    <a:pt x="0" y="53"/>
                    <a:pt x="0" y="66"/>
                  </a:cubicBezTo>
                  <a:cubicBezTo>
                    <a:pt x="0" y="73"/>
                    <a:pt x="7" y="79"/>
                    <a:pt x="13" y="79"/>
                  </a:cubicBezTo>
                  <a:cubicBezTo>
                    <a:pt x="16" y="79"/>
                    <a:pt x="21" y="78"/>
                    <a:pt x="23" y="76"/>
                  </a:cubicBezTo>
                  <a:cubicBezTo>
                    <a:pt x="27" y="74"/>
                    <a:pt x="34" y="65"/>
                    <a:pt x="42" y="65"/>
                  </a:cubicBezTo>
                  <a:cubicBezTo>
                    <a:pt x="43" y="65"/>
                    <a:pt x="45" y="65"/>
                    <a:pt x="46" y="65"/>
                  </a:cubicBezTo>
                  <a:cubicBezTo>
                    <a:pt x="50" y="65"/>
                    <a:pt x="54" y="65"/>
                    <a:pt x="56" y="62"/>
                  </a:cubicBezTo>
                  <a:cubicBezTo>
                    <a:pt x="60" y="58"/>
                    <a:pt x="56" y="52"/>
                    <a:pt x="56" y="47"/>
                  </a:cubicBezTo>
                  <a:cubicBezTo>
                    <a:pt x="56" y="47"/>
                    <a:pt x="56" y="33"/>
                    <a:pt x="56" y="29"/>
                  </a:cubicBezTo>
                  <a:cubicBezTo>
                    <a:pt x="56" y="25"/>
                    <a:pt x="66" y="26"/>
                    <a:pt x="66" y="22"/>
                  </a:cubicBezTo>
                  <a:cubicBezTo>
                    <a:pt x="66" y="13"/>
                    <a:pt x="60" y="0"/>
                    <a:pt x="4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115"/>
            <p:cNvSpPr>
              <a:spLocks/>
            </p:cNvSpPr>
            <p:nvPr/>
          </p:nvSpPr>
          <p:spPr bwMode="auto">
            <a:xfrm>
              <a:off x="3191" y="714"/>
              <a:ext cx="33" cy="28"/>
            </a:xfrm>
            <a:custGeom>
              <a:avLst/>
              <a:gdLst>
                <a:gd name="T0" fmla="*/ 14 w 14"/>
                <a:gd name="T1" fmla="*/ 0 h 12"/>
                <a:gd name="T2" fmla="*/ 0 w 14"/>
                <a:gd name="T3" fmla="*/ 6 h 12"/>
                <a:gd name="T4" fmla="*/ 3 w 14"/>
                <a:gd name="T5" fmla="*/ 12 h 12"/>
                <a:gd name="T6" fmla="*/ 14 w 14"/>
                <a:gd name="T7" fmla="*/ 0 h 12"/>
              </a:gdLst>
              <a:ahLst/>
              <a:cxnLst>
                <a:cxn ang="0">
                  <a:pos x="T0" y="T1"/>
                </a:cxn>
                <a:cxn ang="0">
                  <a:pos x="T2" y="T3"/>
                </a:cxn>
                <a:cxn ang="0">
                  <a:pos x="T4" y="T5"/>
                </a:cxn>
                <a:cxn ang="0">
                  <a:pos x="T6" y="T7"/>
                </a:cxn>
              </a:cxnLst>
              <a:rect l="0" t="0" r="r" b="b"/>
              <a:pathLst>
                <a:path w="14" h="12">
                  <a:moveTo>
                    <a:pt x="14" y="0"/>
                  </a:moveTo>
                  <a:cubicBezTo>
                    <a:pt x="9" y="0"/>
                    <a:pt x="0" y="2"/>
                    <a:pt x="0" y="6"/>
                  </a:cubicBezTo>
                  <a:cubicBezTo>
                    <a:pt x="0" y="8"/>
                    <a:pt x="2" y="12"/>
                    <a:pt x="3" y="12"/>
                  </a:cubicBezTo>
                  <a:cubicBezTo>
                    <a:pt x="9" y="12"/>
                    <a:pt x="14" y="6"/>
                    <a:pt x="1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116"/>
            <p:cNvSpPr>
              <a:spLocks/>
            </p:cNvSpPr>
            <p:nvPr/>
          </p:nvSpPr>
          <p:spPr bwMode="auto">
            <a:xfrm>
              <a:off x="3210" y="697"/>
              <a:ext cx="295" cy="431"/>
            </a:xfrm>
            <a:custGeom>
              <a:avLst/>
              <a:gdLst>
                <a:gd name="T0" fmla="*/ 30 w 125"/>
                <a:gd name="T1" fmla="*/ 0 h 182"/>
                <a:gd name="T2" fmla="*/ 19 w 125"/>
                <a:gd name="T3" fmla="*/ 16 h 182"/>
                <a:gd name="T4" fmla="*/ 14 w 125"/>
                <a:gd name="T5" fmla="*/ 26 h 182"/>
                <a:gd name="T6" fmla="*/ 9 w 125"/>
                <a:gd name="T7" fmla="*/ 24 h 182"/>
                <a:gd name="T8" fmla="*/ 12 w 125"/>
                <a:gd name="T9" fmla="*/ 34 h 182"/>
                <a:gd name="T10" fmla="*/ 9 w 125"/>
                <a:gd name="T11" fmla="*/ 45 h 182"/>
                <a:gd name="T12" fmla="*/ 17 w 125"/>
                <a:gd name="T13" fmla="*/ 54 h 182"/>
                <a:gd name="T14" fmla="*/ 14 w 125"/>
                <a:gd name="T15" fmla="*/ 66 h 182"/>
                <a:gd name="T16" fmla="*/ 19 w 125"/>
                <a:gd name="T17" fmla="*/ 59 h 182"/>
                <a:gd name="T18" fmla="*/ 28 w 125"/>
                <a:gd name="T19" fmla="*/ 71 h 182"/>
                <a:gd name="T20" fmla="*/ 31 w 125"/>
                <a:gd name="T21" fmla="*/ 87 h 182"/>
                <a:gd name="T22" fmla="*/ 48 w 125"/>
                <a:gd name="T23" fmla="*/ 84 h 182"/>
                <a:gd name="T24" fmla="*/ 54 w 125"/>
                <a:gd name="T25" fmla="*/ 98 h 182"/>
                <a:gd name="T26" fmla="*/ 57 w 125"/>
                <a:gd name="T27" fmla="*/ 106 h 182"/>
                <a:gd name="T28" fmla="*/ 37 w 125"/>
                <a:gd name="T29" fmla="*/ 131 h 182"/>
                <a:gd name="T30" fmla="*/ 25 w 125"/>
                <a:gd name="T31" fmla="*/ 150 h 182"/>
                <a:gd name="T32" fmla="*/ 45 w 125"/>
                <a:gd name="T33" fmla="*/ 154 h 182"/>
                <a:gd name="T34" fmla="*/ 56 w 125"/>
                <a:gd name="T35" fmla="*/ 152 h 182"/>
                <a:gd name="T36" fmla="*/ 19 w 125"/>
                <a:gd name="T37" fmla="*/ 178 h 182"/>
                <a:gd name="T38" fmla="*/ 23 w 125"/>
                <a:gd name="T39" fmla="*/ 182 h 182"/>
                <a:gd name="T40" fmla="*/ 38 w 125"/>
                <a:gd name="T41" fmla="*/ 177 h 182"/>
                <a:gd name="T42" fmla="*/ 56 w 125"/>
                <a:gd name="T43" fmla="*/ 172 h 182"/>
                <a:gd name="T44" fmla="*/ 104 w 125"/>
                <a:gd name="T45" fmla="*/ 167 h 182"/>
                <a:gd name="T46" fmla="*/ 119 w 125"/>
                <a:gd name="T47" fmla="*/ 155 h 182"/>
                <a:gd name="T48" fmla="*/ 125 w 125"/>
                <a:gd name="T49" fmla="*/ 132 h 182"/>
                <a:gd name="T50" fmla="*/ 112 w 125"/>
                <a:gd name="T51" fmla="*/ 122 h 182"/>
                <a:gd name="T52" fmla="*/ 110 w 125"/>
                <a:gd name="T53" fmla="*/ 122 h 182"/>
                <a:gd name="T54" fmla="*/ 104 w 125"/>
                <a:gd name="T55" fmla="*/ 122 h 182"/>
                <a:gd name="T56" fmla="*/ 101 w 125"/>
                <a:gd name="T57" fmla="*/ 107 h 182"/>
                <a:gd name="T58" fmla="*/ 64 w 125"/>
                <a:gd name="T59" fmla="*/ 60 h 182"/>
                <a:gd name="T60" fmla="*/ 58 w 125"/>
                <a:gd name="T61" fmla="*/ 60 h 182"/>
                <a:gd name="T62" fmla="*/ 51 w 125"/>
                <a:gd name="T63" fmla="*/ 60 h 182"/>
                <a:gd name="T64" fmla="*/ 70 w 125"/>
                <a:gd name="T65" fmla="*/ 23 h 182"/>
                <a:gd name="T66" fmla="*/ 37 w 125"/>
                <a:gd name="T67" fmla="*/ 19 h 182"/>
                <a:gd name="T68" fmla="*/ 45 w 125"/>
                <a:gd name="T69" fmla="*/ 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5" h="182">
                  <a:moveTo>
                    <a:pt x="45" y="0"/>
                  </a:moveTo>
                  <a:cubicBezTo>
                    <a:pt x="41" y="0"/>
                    <a:pt x="36" y="0"/>
                    <a:pt x="30" y="0"/>
                  </a:cubicBezTo>
                  <a:cubicBezTo>
                    <a:pt x="27" y="0"/>
                    <a:pt x="21" y="5"/>
                    <a:pt x="21" y="7"/>
                  </a:cubicBezTo>
                  <a:cubicBezTo>
                    <a:pt x="21" y="10"/>
                    <a:pt x="19" y="12"/>
                    <a:pt x="19" y="16"/>
                  </a:cubicBezTo>
                  <a:cubicBezTo>
                    <a:pt x="16" y="16"/>
                    <a:pt x="12" y="18"/>
                    <a:pt x="12" y="23"/>
                  </a:cubicBezTo>
                  <a:cubicBezTo>
                    <a:pt x="12" y="24"/>
                    <a:pt x="13" y="25"/>
                    <a:pt x="14" y="26"/>
                  </a:cubicBezTo>
                  <a:cubicBezTo>
                    <a:pt x="14" y="27"/>
                    <a:pt x="13" y="29"/>
                    <a:pt x="12" y="29"/>
                  </a:cubicBezTo>
                  <a:cubicBezTo>
                    <a:pt x="11" y="29"/>
                    <a:pt x="9" y="27"/>
                    <a:pt x="9" y="24"/>
                  </a:cubicBezTo>
                  <a:cubicBezTo>
                    <a:pt x="0" y="24"/>
                    <a:pt x="0" y="24"/>
                    <a:pt x="0" y="24"/>
                  </a:cubicBezTo>
                  <a:cubicBezTo>
                    <a:pt x="0" y="31"/>
                    <a:pt x="4" y="33"/>
                    <a:pt x="12" y="34"/>
                  </a:cubicBezTo>
                  <a:cubicBezTo>
                    <a:pt x="12" y="38"/>
                    <a:pt x="12" y="38"/>
                    <a:pt x="12" y="38"/>
                  </a:cubicBezTo>
                  <a:cubicBezTo>
                    <a:pt x="12" y="39"/>
                    <a:pt x="9" y="43"/>
                    <a:pt x="9" y="45"/>
                  </a:cubicBezTo>
                  <a:cubicBezTo>
                    <a:pt x="9" y="47"/>
                    <a:pt x="13" y="49"/>
                    <a:pt x="17" y="50"/>
                  </a:cubicBezTo>
                  <a:cubicBezTo>
                    <a:pt x="17" y="54"/>
                    <a:pt x="17" y="54"/>
                    <a:pt x="17" y="54"/>
                  </a:cubicBezTo>
                  <a:cubicBezTo>
                    <a:pt x="15" y="55"/>
                    <a:pt x="14" y="56"/>
                    <a:pt x="14" y="58"/>
                  </a:cubicBezTo>
                  <a:cubicBezTo>
                    <a:pt x="14" y="61"/>
                    <a:pt x="14" y="62"/>
                    <a:pt x="14" y="66"/>
                  </a:cubicBezTo>
                  <a:cubicBezTo>
                    <a:pt x="19" y="66"/>
                    <a:pt x="19" y="66"/>
                    <a:pt x="19" y="66"/>
                  </a:cubicBezTo>
                  <a:cubicBezTo>
                    <a:pt x="18" y="64"/>
                    <a:pt x="16" y="63"/>
                    <a:pt x="19" y="59"/>
                  </a:cubicBezTo>
                  <a:cubicBezTo>
                    <a:pt x="20" y="60"/>
                    <a:pt x="23" y="61"/>
                    <a:pt x="28" y="61"/>
                  </a:cubicBezTo>
                  <a:cubicBezTo>
                    <a:pt x="26" y="65"/>
                    <a:pt x="28" y="66"/>
                    <a:pt x="28" y="71"/>
                  </a:cubicBezTo>
                  <a:cubicBezTo>
                    <a:pt x="28" y="75"/>
                    <a:pt x="22" y="78"/>
                    <a:pt x="22" y="82"/>
                  </a:cubicBezTo>
                  <a:cubicBezTo>
                    <a:pt x="22" y="87"/>
                    <a:pt x="26" y="87"/>
                    <a:pt x="31" y="87"/>
                  </a:cubicBezTo>
                  <a:cubicBezTo>
                    <a:pt x="35" y="87"/>
                    <a:pt x="38" y="84"/>
                    <a:pt x="43" y="84"/>
                  </a:cubicBezTo>
                  <a:cubicBezTo>
                    <a:pt x="45" y="84"/>
                    <a:pt x="46" y="84"/>
                    <a:pt x="48" y="84"/>
                  </a:cubicBezTo>
                  <a:cubicBezTo>
                    <a:pt x="47" y="87"/>
                    <a:pt x="44" y="88"/>
                    <a:pt x="44" y="92"/>
                  </a:cubicBezTo>
                  <a:cubicBezTo>
                    <a:pt x="44" y="96"/>
                    <a:pt x="49" y="98"/>
                    <a:pt x="54" y="98"/>
                  </a:cubicBezTo>
                  <a:cubicBezTo>
                    <a:pt x="55" y="98"/>
                    <a:pt x="56" y="98"/>
                    <a:pt x="57" y="98"/>
                  </a:cubicBezTo>
                  <a:cubicBezTo>
                    <a:pt x="57" y="106"/>
                    <a:pt x="57" y="106"/>
                    <a:pt x="57" y="106"/>
                  </a:cubicBezTo>
                  <a:cubicBezTo>
                    <a:pt x="54" y="111"/>
                    <a:pt x="42" y="116"/>
                    <a:pt x="33" y="116"/>
                  </a:cubicBezTo>
                  <a:cubicBezTo>
                    <a:pt x="33" y="121"/>
                    <a:pt x="37" y="124"/>
                    <a:pt x="37" y="131"/>
                  </a:cubicBezTo>
                  <a:cubicBezTo>
                    <a:pt x="37" y="139"/>
                    <a:pt x="22" y="139"/>
                    <a:pt x="22" y="147"/>
                  </a:cubicBezTo>
                  <a:cubicBezTo>
                    <a:pt x="22" y="148"/>
                    <a:pt x="24" y="150"/>
                    <a:pt x="25" y="150"/>
                  </a:cubicBezTo>
                  <a:cubicBezTo>
                    <a:pt x="28" y="150"/>
                    <a:pt x="27" y="147"/>
                    <a:pt x="30" y="147"/>
                  </a:cubicBezTo>
                  <a:cubicBezTo>
                    <a:pt x="36" y="147"/>
                    <a:pt x="38" y="154"/>
                    <a:pt x="45" y="154"/>
                  </a:cubicBezTo>
                  <a:cubicBezTo>
                    <a:pt x="49" y="154"/>
                    <a:pt x="52" y="151"/>
                    <a:pt x="55" y="148"/>
                  </a:cubicBezTo>
                  <a:cubicBezTo>
                    <a:pt x="55" y="149"/>
                    <a:pt x="56" y="151"/>
                    <a:pt x="56" y="152"/>
                  </a:cubicBezTo>
                  <a:cubicBezTo>
                    <a:pt x="56" y="159"/>
                    <a:pt x="45" y="157"/>
                    <a:pt x="38" y="159"/>
                  </a:cubicBezTo>
                  <a:cubicBezTo>
                    <a:pt x="36" y="159"/>
                    <a:pt x="20" y="176"/>
                    <a:pt x="19" y="178"/>
                  </a:cubicBezTo>
                  <a:cubicBezTo>
                    <a:pt x="19" y="182"/>
                    <a:pt x="19" y="182"/>
                    <a:pt x="19" y="182"/>
                  </a:cubicBezTo>
                  <a:cubicBezTo>
                    <a:pt x="23" y="182"/>
                    <a:pt x="23" y="182"/>
                    <a:pt x="23" y="182"/>
                  </a:cubicBezTo>
                  <a:cubicBezTo>
                    <a:pt x="25" y="179"/>
                    <a:pt x="27" y="177"/>
                    <a:pt x="30" y="177"/>
                  </a:cubicBezTo>
                  <a:cubicBezTo>
                    <a:pt x="38" y="177"/>
                    <a:pt x="38" y="177"/>
                    <a:pt x="38" y="177"/>
                  </a:cubicBezTo>
                  <a:cubicBezTo>
                    <a:pt x="38" y="173"/>
                    <a:pt x="41" y="168"/>
                    <a:pt x="46" y="168"/>
                  </a:cubicBezTo>
                  <a:cubicBezTo>
                    <a:pt x="50" y="168"/>
                    <a:pt x="52" y="172"/>
                    <a:pt x="56" y="172"/>
                  </a:cubicBezTo>
                  <a:cubicBezTo>
                    <a:pt x="64" y="172"/>
                    <a:pt x="78" y="167"/>
                    <a:pt x="83" y="167"/>
                  </a:cubicBezTo>
                  <a:cubicBezTo>
                    <a:pt x="86" y="167"/>
                    <a:pt x="98" y="167"/>
                    <a:pt x="104" y="167"/>
                  </a:cubicBezTo>
                  <a:cubicBezTo>
                    <a:pt x="111" y="167"/>
                    <a:pt x="114" y="164"/>
                    <a:pt x="119" y="159"/>
                  </a:cubicBezTo>
                  <a:cubicBezTo>
                    <a:pt x="119" y="155"/>
                    <a:pt x="119" y="155"/>
                    <a:pt x="119" y="155"/>
                  </a:cubicBezTo>
                  <a:cubicBezTo>
                    <a:pt x="116" y="155"/>
                    <a:pt x="114" y="155"/>
                    <a:pt x="108" y="153"/>
                  </a:cubicBezTo>
                  <a:cubicBezTo>
                    <a:pt x="113" y="146"/>
                    <a:pt x="125" y="141"/>
                    <a:pt x="125" y="132"/>
                  </a:cubicBezTo>
                  <a:cubicBezTo>
                    <a:pt x="125" y="127"/>
                    <a:pt x="121" y="122"/>
                    <a:pt x="114" y="122"/>
                  </a:cubicBezTo>
                  <a:cubicBezTo>
                    <a:pt x="113" y="122"/>
                    <a:pt x="112" y="122"/>
                    <a:pt x="112" y="122"/>
                  </a:cubicBezTo>
                  <a:cubicBezTo>
                    <a:pt x="110" y="122"/>
                    <a:pt x="110" y="122"/>
                    <a:pt x="107" y="124"/>
                  </a:cubicBezTo>
                  <a:cubicBezTo>
                    <a:pt x="110" y="122"/>
                    <a:pt x="110" y="122"/>
                    <a:pt x="110" y="122"/>
                  </a:cubicBezTo>
                  <a:cubicBezTo>
                    <a:pt x="108" y="123"/>
                    <a:pt x="107" y="125"/>
                    <a:pt x="104" y="126"/>
                  </a:cubicBezTo>
                  <a:cubicBezTo>
                    <a:pt x="104" y="122"/>
                    <a:pt x="104" y="122"/>
                    <a:pt x="104" y="122"/>
                  </a:cubicBezTo>
                  <a:cubicBezTo>
                    <a:pt x="105" y="121"/>
                    <a:pt x="106" y="120"/>
                    <a:pt x="106" y="118"/>
                  </a:cubicBezTo>
                  <a:cubicBezTo>
                    <a:pt x="106" y="114"/>
                    <a:pt x="101" y="111"/>
                    <a:pt x="101" y="107"/>
                  </a:cubicBezTo>
                  <a:cubicBezTo>
                    <a:pt x="101" y="94"/>
                    <a:pt x="87" y="91"/>
                    <a:pt x="78" y="82"/>
                  </a:cubicBezTo>
                  <a:cubicBezTo>
                    <a:pt x="72" y="76"/>
                    <a:pt x="74" y="63"/>
                    <a:pt x="64" y="60"/>
                  </a:cubicBezTo>
                  <a:cubicBezTo>
                    <a:pt x="63" y="60"/>
                    <a:pt x="62" y="60"/>
                    <a:pt x="61" y="60"/>
                  </a:cubicBezTo>
                  <a:cubicBezTo>
                    <a:pt x="60" y="60"/>
                    <a:pt x="59" y="60"/>
                    <a:pt x="58" y="60"/>
                  </a:cubicBezTo>
                  <a:cubicBezTo>
                    <a:pt x="57" y="60"/>
                    <a:pt x="57" y="60"/>
                    <a:pt x="56" y="60"/>
                  </a:cubicBezTo>
                  <a:cubicBezTo>
                    <a:pt x="54" y="60"/>
                    <a:pt x="53" y="60"/>
                    <a:pt x="51" y="60"/>
                  </a:cubicBezTo>
                  <a:cubicBezTo>
                    <a:pt x="52" y="58"/>
                    <a:pt x="54" y="56"/>
                    <a:pt x="56" y="55"/>
                  </a:cubicBezTo>
                  <a:cubicBezTo>
                    <a:pt x="56" y="44"/>
                    <a:pt x="72" y="38"/>
                    <a:pt x="70" y="23"/>
                  </a:cubicBezTo>
                  <a:cubicBezTo>
                    <a:pt x="39" y="23"/>
                    <a:pt x="39" y="23"/>
                    <a:pt x="39" y="23"/>
                  </a:cubicBezTo>
                  <a:cubicBezTo>
                    <a:pt x="38" y="22"/>
                    <a:pt x="37" y="21"/>
                    <a:pt x="37" y="19"/>
                  </a:cubicBezTo>
                  <a:cubicBezTo>
                    <a:pt x="39" y="12"/>
                    <a:pt x="50" y="13"/>
                    <a:pt x="50" y="5"/>
                  </a:cubicBezTo>
                  <a:cubicBezTo>
                    <a:pt x="50" y="4"/>
                    <a:pt x="47" y="0"/>
                    <a:pt x="4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117"/>
            <p:cNvSpPr>
              <a:spLocks/>
            </p:cNvSpPr>
            <p:nvPr/>
          </p:nvSpPr>
          <p:spPr bwMode="auto">
            <a:xfrm>
              <a:off x="3274" y="920"/>
              <a:ext cx="14" cy="14"/>
            </a:xfrm>
            <a:custGeom>
              <a:avLst/>
              <a:gdLst>
                <a:gd name="T0" fmla="*/ 6 w 6"/>
                <a:gd name="T1" fmla="*/ 0 h 6"/>
                <a:gd name="T2" fmla="*/ 3 w 6"/>
                <a:gd name="T3" fmla="*/ 0 h 6"/>
                <a:gd name="T4" fmla="*/ 0 w 6"/>
                <a:gd name="T5" fmla="*/ 6 h 6"/>
                <a:gd name="T6" fmla="*/ 5 w 6"/>
                <a:gd name="T7" fmla="*/ 6 h 6"/>
                <a:gd name="T8" fmla="*/ 6 w 6"/>
                <a:gd name="T9" fmla="*/ 0 h 6"/>
              </a:gdLst>
              <a:ahLst/>
              <a:cxnLst>
                <a:cxn ang="0">
                  <a:pos x="T0" y="T1"/>
                </a:cxn>
                <a:cxn ang="0">
                  <a:pos x="T2" y="T3"/>
                </a:cxn>
                <a:cxn ang="0">
                  <a:pos x="T4" y="T5"/>
                </a:cxn>
                <a:cxn ang="0">
                  <a:pos x="T6" y="T7"/>
                </a:cxn>
                <a:cxn ang="0">
                  <a:pos x="T8" y="T9"/>
                </a:cxn>
              </a:cxnLst>
              <a:rect l="0" t="0" r="r" b="b"/>
              <a:pathLst>
                <a:path w="6" h="6">
                  <a:moveTo>
                    <a:pt x="6" y="0"/>
                  </a:moveTo>
                  <a:cubicBezTo>
                    <a:pt x="5" y="0"/>
                    <a:pt x="4" y="0"/>
                    <a:pt x="3" y="0"/>
                  </a:cubicBezTo>
                  <a:cubicBezTo>
                    <a:pt x="0" y="2"/>
                    <a:pt x="0" y="4"/>
                    <a:pt x="0" y="6"/>
                  </a:cubicBezTo>
                  <a:cubicBezTo>
                    <a:pt x="3" y="6"/>
                    <a:pt x="4" y="6"/>
                    <a:pt x="5" y="6"/>
                  </a:cubicBezTo>
                  <a:cubicBezTo>
                    <a:pt x="5" y="4"/>
                    <a:pt x="6" y="2"/>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118"/>
            <p:cNvSpPr>
              <a:spLocks/>
            </p:cNvSpPr>
            <p:nvPr/>
          </p:nvSpPr>
          <p:spPr bwMode="auto">
            <a:xfrm>
              <a:off x="2600" y="260"/>
              <a:ext cx="362" cy="163"/>
            </a:xfrm>
            <a:custGeom>
              <a:avLst/>
              <a:gdLst>
                <a:gd name="T0" fmla="*/ 24 w 153"/>
                <a:gd name="T1" fmla="*/ 0 h 69"/>
                <a:gd name="T2" fmla="*/ 20 w 153"/>
                <a:gd name="T3" fmla="*/ 0 h 69"/>
                <a:gd name="T4" fmla="*/ 10 w 153"/>
                <a:gd name="T5" fmla="*/ 6 h 69"/>
                <a:gd name="T6" fmla="*/ 10 w 153"/>
                <a:gd name="T7" fmla="*/ 10 h 69"/>
                <a:gd name="T8" fmla="*/ 4 w 153"/>
                <a:gd name="T9" fmla="*/ 8 h 69"/>
                <a:gd name="T10" fmla="*/ 0 w 153"/>
                <a:gd name="T11" fmla="*/ 9 h 69"/>
                <a:gd name="T12" fmla="*/ 26 w 153"/>
                <a:gd name="T13" fmla="*/ 21 h 69"/>
                <a:gd name="T14" fmla="*/ 29 w 153"/>
                <a:gd name="T15" fmla="*/ 25 h 69"/>
                <a:gd name="T16" fmla="*/ 1 w 153"/>
                <a:gd name="T17" fmla="*/ 30 h 69"/>
                <a:gd name="T18" fmla="*/ 8 w 153"/>
                <a:gd name="T19" fmla="*/ 32 h 69"/>
                <a:gd name="T20" fmla="*/ 13 w 153"/>
                <a:gd name="T21" fmla="*/ 32 h 69"/>
                <a:gd name="T22" fmla="*/ 19 w 153"/>
                <a:gd name="T23" fmla="*/ 31 h 69"/>
                <a:gd name="T24" fmla="*/ 24 w 153"/>
                <a:gd name="T25" fmla="*/ 32 h 69"/>
                <a:gd name="T26" fmla="*/ 21 w 153"/>
                <a:gd name="T27" fmla="*/ 48 h 69"/>
                <a:gd name="T28" fmla="*/ 16 w 153"/>
                <a:gd name="T29" fmla="*/ 50 h 69"/>
                <a:gd name="T30" fmla="*/ 40 w 153"/>
                <a:gd name="T31" fmla="*/ 60 h 69"/>
                <a:gd name="T32" fmla="*/ 87 w 153"/>
                <a:gd name="T33" fmla="*/ 69 h 69"/>
                <a:gd name="T34" fmla="*/ 128 w 153"/>
                <a:gd name="T35" fmla="*/ 56 h 69"/>
                <a:gd name="T36" fmla="*/ 152 w 153"/>
                <a:gd name="T37" fmla="*/ 37 h 69"/>
                <a:gd name="T38" fmla="*/ 153 w 153"/>
                <a:gd name="T39" fmla="*/ 36 h 69"/>
                <a:gd name="T40" fmla="*/ 133 w 153"/>
                <a:gd name="T41" fmla="*/ 10 h 69"/>
                <a:gd name="T42" fmla="*/ 136 w 153"/>
                <a:gd name="T43" fmla="*/ 5 h 69"/>
                <a:gd name="T44" fmla="*/ 124 w 153"/>
                <a:gd name="T45" fmla="*/ 8 h 69"/>
                <a:gd name="T46" fmla="*/ 114 w 153"/>
                <a:gd name="T47" fmla="*/ 1 h 69"/>
                <a:gd name="T48" fmla="*/ 112 w 153"/>
                <a:gd name="T49" fmla="*/ 2 h 69"/>
                <a:gd name="T50" fmla="*/ 108 w 153"/>
                <a:gd name="T51" fmla="*/ 1 h 69"/>
                <a:gd name="T52" fmla="*/ 106 w 153"/>
                <a:gd name="T53" fmla="*/ 9 h 69"/>
                <a:gd name="T54" fmla="*/ 102 w 153"/>
                <a:gd name="T55" fmla="*/ 7 h 69"/>
                <a:gd name="T56" fmla="*/ 88 w 153"/>
                <a:gd name="T57" fmla="*/ 10 h 69"/>
                <a:gd name="T58" fmla="*/ 71 w 153"/>
                <a:gd name="T59" fmla="*/ 9 h 69"/>
                <a:gd name="T60" fmla="*/ 71 w 153"/>
                <a:gd name="T61" fmla="*/ 14 h 69"/>
                <a:gd name="T62" fmla="*/ 64 w 153"/>
                <a:gd name="T63" fmla="*/ 10 h 69"/>
                <a:gd name="T64" fmla="*/ 51 w 153"/>
                <a:gd name="T65" fmla="*/ 13 h 69"/>
                <a:gd name="T66" fmla="*/ 44 w 153"/>
                <a:gd name="T67" fmla="*/ 9 h 69"/>
                <a:gd name="T68" fmla="*/ 44 w 153"/>
                <a:gd name="T69" fmla="*/ 15 h 69"/>
                <a:gd name="T70" fmla="*/ 35 w 153"/>
                <a:gd name="T71" fmla="*/ 19 h 69"/>
                <a:gd name="T72" fmla="*/ 27 w 153"/>
                <a:gd name="T73" fmla="*/ 8 h 69"/>
                <a:gd name="T74" fmla="*/ 24 w 153"/>
                <a:gd name="T75" fmla="*/ 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3" h="69">
                  <a:moveTo>
                    <a:pt x="24" y="0"/>
                  </a:moveTo>
                  <a:cubicBezTo>
                    <a:pt x="22" y="0"/>
                    <a:pt x="21" y="0"/>
                    <a:pt x="20" y="0"/>
                  </a:cubicBezTo>
                  <a:cubicBezTo>
                    <a:pt x="15" y="0"/>
                    <a:pt x="14" y="6"/>
                    <a:pt x="10" y="6"/>
                  </a:cubicBezTo>
                  <a:cubicBezTo>
                    <a:pt x="10" y="8"/>
                    <a:pt x="10" y="9"/>
                    <a:pt x="10" y="10"/>
                  </a:cubicBezTo>
                  <a:cubicBezTo>
                    <a:pt x="8" y="9"/>
                    <a:pt x="6" y="8"/>
                    <a:pt x="4" y="8"/>
                  </a:cubicBezTo>
                  <a:cubicBezTo>
                    <a:pt x="3" y="8"/>
                    <a:pt x="1" y="9"/>
                    <a:pt x="0" y="9"/>
                  </a:cubicBezTo>
                  <a:cubicBezTo>
                    <a:pt x="1" y="15"/>
                    <a:pt x="20" y="21"/>
                    <a:pt x="26" y="21"/>
                  </a:cubicBezTo>
                  <a:cubicBezTo>
                    <a:pt x="26" y="22"/>
                    <a:pt x="27" y="24"/>
                    <a:pt x="29" y="25"/>
                  </a:cubicBezTo>
                  <a:cubicBezTo>
                    <a:pt x="23" y="27"/>
                    <a:pt x="9" y="30"/>
                    <a:pt x="1" y="30"/>
                  </a:cubicBezTo>
                  <a:cubicBezTo>
                    <a:pt x="3" y="32"/>
                    <a:pt x="5" y="32"/>
                    <a:pt x="8" y="32"/>
                  </a:cubicBezTo>
                  <a:cubicBezTo>
                    <a:pt x="10" y="32"/>
                    <a:pt x="12" y="32"/>
                    <a:pt x="13" y="32"/>
                  </a:cubicBezTo>
                  <a:cubicBezTo>
                    <a:pt x="15" y="32"/>
                    <a:pt x="17" y="31"/>
                    <a:pt x="19" y="31"/>
                  </a:cubicBezTo>
                  <a:cubicBezTo>
                    <a:pt x="21" y="31"/>
                    <a:pt x="22" y="31"/>
                    <a:pt x="24" y="32"/>
                  </a:cubicBezTo>
                  <a:cubicBezTo>
                    <a:pt x="23" y="38"/>
                    <a:pt x="21" y="41"/>
                    <a:pt x="21" y="48"/>
                  </a:cubicBezTo>
                  <a:cubicBezTo>
                    <a:pt x="20" y="48"/>
                    <a:pt x="18" y="49"/>
                    <a:pt x="16" y="50"/>
                  </a:cubicBezTo>
                  <a:cubicBezTo>
                    <a:pt x="28" y="50"/>
                    <a:pt x="32" y="58"/>
                    <a:pt x="40" y="60"/>
                  </a:cubicBezTo>
                  <a:cubicBezTo>
                    <a:pt x="54" y="65"/>
                    <a:pt x="68" y="69"/>
                    <a:pt x="87" y="69"/>
                  </a:cubicBezTo>
                  <a:cubicBezTo>
                    <a:pt x="105" y="69"/>
                    <a:pt x="115" y="60"/>
                    <a:pt x="128" y="56"/>
                  </a:cubicBezTo>
                  <a:cubicBezTo>
                    <a:pt x="135" y="54"/>
                    <a:pt x="147" y="45"/>
                    <a:pt x="152" y="37"/>
                  </a:cubicBezTo>
                  <a:cubicBezTo>
                    <a:pt x="153" y="36"/>
                    <a:pt x="153" y="36"/>
                    <a:pt x="153" y="36"/>
                  </a:cubicBezTo>
                  <a:cubicBezTo>
                    <a:pt x="153" y="21"/>
                    <a:pt x="133" y="25"/>
                    <a:pt x="133" y="10"/>
                  </a:cubicBezTo>
                  <a:cubicBezTo>
                    <a:pt x="133" y="8"/>
                    <a:pt x="135" y="6"/>
                    <a:pt x="136" y="5"/>
                  </a:cubicBezTo>
                  <a:cubicBezTo>
                    <a:pt x="132" y="5"/>
                    <a:pt x="128" y="8"/>
                    <a:pt x="124" y="8"/>
                  </a:cubicBezTo>
                  <a:cubicBezTo>
                    <a:pt x="118" y="8"/>
                    <a:pt x="114" y="7"/>
                    <a:pt x="114" y="1"/>
                  </a:cubicBezTo>
                  <a:cubicBezTo>
                    <a:pt x="113" y="1"/>
                    <a:pt x="113" y="2"/>
                    <a:pt x="112" y="2"/>
                  </a:cubicBezTo>
                  <a:cubicBezTo>
                    <a:pt x="111" y="2"/>
                    <a:pt x="110" y="1"/>
                    <a:pt x="108" y="1"/>
                  </a:cubicBezTo>
                  <a:cubicBezTo>
                    <a:pt x="107" y="3"/>
                    <a:pt x="106" y="4"/>
                    <a:pt x="106" y="9"/>
                  </a:cubicBezTo>
                  <a:cubicBezTo>
                    <a:pt x="105" y="7"/>
                    <a:pt x="103" y="7"/>
                    <a:pt x="102" y="7"/>
                  </a:cubicBezTo>
                  <a:cubicBezTo>
                    <a:pt x="98" y="7"/>
                    <a:pt x="93" y="10"/>
                    <a:pt x="88" y="10"/>
                  </a:cubicBezTo>
                  <a:cubicBezTo>
                    <a:pt x="83" y="10"/>
                    <a:pt x="79" y="9"/>
                    <a:pt x="71" y="9"/>
                  </a:cubicBezTo>
                  <a:cubicBezTo>
                    <a:pt x="71" y="10"/>
                    <a:pt x="71" y="12"/>
                    <a:pt x="71" y="14"/>
                  </a:cubicBezTo>
                  <a:cubicBezTo>
                    <a:pt x="69" y="13"/>
                    <a:pt x="68" y="11"/>
                    <a:pt x="64" y="10"/>
                  </a:cubicBezTo>
                  <a:cubicBezTo>
                    <a:pt x="51" y="13"/>
                    <a:pt x="51" y="13"/>
                    <a:pt x="51" y="13"/>
                  </a:cubicBezTo>
                  <a:cubicBezTo>
                    <a:pt x="48" y="13"/>
                    <a:pt x="47" y="11"/>
                    <a:pt x="44" y="9"/>
                  </a:cubicBezTo>
                  <a:cubicBezTo>
                    <a:pt x="43" y="11"/>
                    <a:pt x="43" y="12"/>
                    <a:pt x="44" y="15"/>
                  </a:cubicBezTo>
                  <a:cubicBezTo>
                    <a:pt x="42" y="16"/>
                    <a:pt x="39" y="19"/>
                    <a:pt x="35" y="19"/>
                  </a:cubicBezTo>
                  <a:cubicBezTo>
                    <a:pt x="31" y="19"/>
                    <a:pt x="26" y="12"/>
                    <a:pt x="27" y="8"/>
                  </a:cubicBezTo>
                  <a:cubicBezTo>
                    <a:pt x="26" y="5"/>
                    <a:pt x="24" y="3"/>
                    <a:pt x="2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119"/>
            <p:cNvSpPr>
              <a:spLocks/>
            </p:cNvSpPr>
            <p:nvPr/>
          </p:nvSpPr>
          <p:spPr bwMode="auto">
            <a:xfrm>
              <a:off x="435" y="2246"/>
              <a:ext cx="371" cy="128"/>
            </a:xfrm>
            <a:custGeom>
              <a:avLst/>
              <a:gdLst>
                <a:gd name="T0" fmla="*/ 43 w 157"/>
                <a:gd name="T1" fmla="*/ 0 h 54"/>
                <a:gd name="T2" fmla="*/ 0 w 157"/>
                <a:gd name="T3" fmla="*/ 23 h 54"/>
                <a:gd name="T4" fmla="*/ 5 w 157"/>
                <a:gd name="T5" fmla="*/ 23 h 54"/>
                <a:gd name="T6" fmla="*/ 34 w 157"/>
                <a:gd name="T7" fmla="*/ 11 h 54"/>
                <a:gd name="T8" fmla="*/ 37 w 157"/>
                <a:gd name="T9" fmla="*/ 11 h 54"/>
                <a:gd name="T10" fmla="*/ 42 w 157"/>
                <a:gd name="T11" fmla="*/ 12 h 54"/>
                <a:gd name="T12" fmla="*/ 43 w 157"/>
                <a:gd name="T13" fmla="*/ 18 h 54"/>
                <a:gd name="T14" fmla="*/ 58 w 157"/>
                <a:gd name="T15" fmla="*/ 18 h 54"/>
                <a:gd name="T16" fmla="*/ 77 w 157"/>
                <a:gd name="T17" fmla="*/ 26 h 54"/>
                <a:gd name="T18" fmla="*/ 83 w 157"/>
                <a:gd name="T19" fmla="*/ 25 h 54"/>
                <a:gd name="T20" fmla="*/ 88 w 157"/>
                <a:gd name="T21" fmla="*/ 27 h 54"/>
                <a:gd name="T22" fmla="*/ 93 w 157"/>
                <a:gd name="T23" fmla="*/ 31 h 54"/>
                <a:gd name="T24" fmla="*/ 111 w 157"/>
                <a:gd name="T25" fmla="*/ 42 h 54"/>
                <a:gd name="T26" fmla="*/ 106 w 157"/>
                <a:gd name="T27" fmla="*/ 47 h 54"/>
                <a:gd name="T28" fmla="*/ 106 w 157"/>
                <a:gd name="T29" fmla="*/ 50 h 54"/>
                <a:gd name="T30" fmla="*/ 137 w 157"/>
                <a:gd name="T31" fmla="*/ 54 h 54"/>
                <a:gd name="T32" fmla="*/ 157 w 157"/>
                <a:gd name="T33" fmla="*/ 48 h 54"/>
                <a:gd name="T34" fmla="*/ 145 w 157"/>
                <a:gd name="T35" fmla="*/ 37 h 54"/>
                <a:gd name="T36" fmla="*/ 137 w 157"/>
                <a:gd name="T37" fmla="*/ 37 h 54"/>
                <a:gd name="T38" fmla="*/ 137 w 157"/>
                <a:gd name="T39" fmla="*/ 33 h 54"/>
                <a:gd name="T40" fmla="*/ 104 w 157"/>
                <a:gd name="T41" fmla="*/ 20 h 54"/>
                <a:gd name="T42" fmla="*/ 95 w 157"/>
                <a:gd name="T43" fmla="*/ 13 h 54"/>
                <a:gd name="T44" fmla="*/ 43 w 157"/>
                <a:gd name="T45"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7" h="54">
                  <a:moveTo>
                    <a:pt x="43" y="0"/>
                  </a:moveTo>
                  <a:cubicBezTo>
                    <a:pt x="20" y="0"/>
                    <a:pt x="8" y="9"/>
                    <a:pt x="0" y="23"/>
                  </a:cubicBezTo>
                  <a:cubicBezTo>
                    <a:pt x="5" y="23"/>
                    <a:pt x="5" y="23"/>
                    <a:pt x="5" y="23"/>
                  </a:cubicBezTo>
                  <a:cubicBezTo>
                    <a:pt x="10" y="18"/>
                    <a:pt x="24" y="11"/>
                    <a:pt x="34" y="11"/>
                  </a:cubicBezTo>
                  <a:cubicBezTo>
                    <a:pt x="35" y="11"/>
                    <a:pt x="36" y="11"/>
                    <a:pt x="37" y="11"/>
                  </a:cubicBezTo>
                  <a:cubicBezTo>
                    <a:pt x="39" y="11"/>
                    <a:pt x="40" y="11"/>
                    <a:pt x="42" y="12"/>
                  </a:cubicBezTo>
                  <a:cubicBezTo>
                    <a:pt x="40" y="14"/>
                    <a:pt x="40" y="16"/>
                    <a:pt x="43" y="18"/>
                  </a:cubicBezTo>
                  <a:cubicBezTo>
                    <a:pt x="58" y="18"/>
                    <a:pt x="58" y="18"/>
                    <a:pt x="58" y="18"/>
                  </a:cubicBezTo>
                  <a:cubicBezTo>
                    <a:pt x="66" y="18"/>
                    <a:pt x="69" y="26"/>
                    <a:pt x="77" y="26"/>
                  </a:cubicBezTo>
                  <a:cubicBezTo>
                    <a:pt x="79" y="26"/>
                    <a:pt x="81" y="25"/>
                    <a:pt x="83" y="25"/>
                  </a:cubicBezTo>
                  <a:cubicBezTo>
                    <a:pt x="85" y="25"/>
                    <a:pt x="86" y="26"/>
                    <a:pt x="88" y="27"/>
                  </a:cubicBezTo>
                  <a:cubicBezTo>
                    <a:pt x="90" y="28"/>
                    <a:pt x="89" y="31"/>
                    <a:pt x="93" y="31"/>
                  </a:cubicBezTo>
                  <a:cubicBezTo>
                    <a:pt x="95" y="39"/>
                    <a:pt x="104" y="39"/>
                    <a:pt x="111" y="42"/>
                  </a:cubicBezTo>
                  <a:cubicBezTo>
                    <a:pt x="111" y="45"/>
                    <a:pt x="109" y="47"/>
                    <a:pt x="106" y="47"/>
                  </a:cubicBezTo>
                  <a:cubicBezTo>
                    <a:pt x="106" y="48"/>
                    <a:pt x="106" y="49"/>
                    <a:pt x="106" y="50"/>
                  </a:cubicBezTo>
                  <a:cubicBezTo>
                    <a:pt x="116" y="50"/>
                    <a:pt x="125" y="54"/>
                    <a:pt x="137" y="54"/>
                  </a:cubicBezTo>
                  <a:cubicBezTo>
                    <a:pt x="143" y="54"/>
                    <a:pt x="153" y="54"/>
                    <a:pt x="157" y="48"/>
                  </a:cubicBezTo>
                  <a:cubicBezTo>
                    <a:pt x="153" y="46"/>
                    <a:pt x="151" y="39"/>
                    <a:pt x="145" y="37"/>
                  </a:cubicBezTo>
                  <a:cubicBezTo>
                    <a:pt x="137" y="37"/>
                    <a:pt x="137" y="37"/>
                    <a:pt x="137" y="37"/>
                  </a:cubicBezTo>
                  <a:cubicBezTo>
                    <a:pt x="136" y="36"/>
                    <a:pt x="137" y="34"/>
                    <a:pt x="137" y="33"/>
                  </a:cubicBezTo>
                  <a:cubicBezTo>
                    <a:pt x="125" y="33"/>
                    <a:pt x="111" y="27"/>
                    <a:pt x="104" y="20"/>
                  </a:cubicBezTo>
                  <a:cubicBezTo>
                    <a:pt x="103" y="19"/>
                    <a:pt x="99" y="13"/>
                    <a:pt x="95" y="13"/>
                  </a:cubicBezTo>
                  <a:cubicBezTo>
                    <a:pt x="78" y="13"/>
                    <a:pt x="67" y="0"/>
                    <a:pt x="4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120"/>
            <p:cNvSpPr>
              <a:spLocks/>
            </p:cNvSpPr>
            <p:nvPr/>
          </p:nvSpPr>
          <p:spPr bwMode="auto">
            <a:xfrm>
              <a:off x="487" y="2294"/>
              <a:ext cx="19" cy="21"/>
            </a:xfrm>
            <a:custGeom>
              <a:avLst/>
              <a:gdLst>
                <a:gd name="T0" fmla="*/ 6 w 8"/>
                <a:gd name="T1" fmla="*/ 0 h 9"/>
                <a:gd name="T2" fmla="*/ 4 w 8"/>
                <a:gd name="T3" fmla="*/ 0 h 9"/>
                <a:gd name="T4" fmla="*/ 4 w 8"/>
                <a:gd name="T5" fmla="*/ 4 h 9"/>
                <a:gd name="T6" fmla="*/ 0 w 8"/>
                <a:gd name="T7" fmla="*/ 9 h 9"/>
                <a:gd name="T8" fmla="*/ 1 w 8"/>
                <a:gd name="T9" fmla="*/ 9 h 9"/>
                <a:gd name="T10" fmla="*/ 7 w 8"/>
                <a:gd name="T11" fmla="*/ 9 h 9"/>
                <a:gd name="T12" fmla="*/ 7 w 8"/>
                <a:gd name="T13" fmla="*/ 1 h 9"/>
                <a:gd name="T14" fmla="*/ 6 w 8"/>
                <a:gd name="T15" fmla="*/ 0 h 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 h="9">
                  <a:moveTo>
                    <a:pt x="6" y="0"/>
                  </a:moveTo>
                  <a:cubicBezTo>
                    <a:pt x="4" y="0"/>
                    <a:pt x="4" y="0"/>
                    <a:pt x="4" y="0"/>
                  </a:cubicBezTo>
                  <a:cubicBezTo>
                    <a:pt x="4" y="4"/>
                    <a:pt x="4" y="4"/>
                    <a:pt x="4" y="4"/>
                  </a:cubicBezTo>
                  <a:cubicBezTo>
                    <a:pt x="3" y="4"/>
                    <a:pt x="0" y="5"/>
                    <a:pt x="0" y="9"/>
                  </a:cubicBezTo>
                  <a:cubicBezTo>
                    <a:pt x="0" y="9"/>
                    <a:pt x="0" y="9"/>
                    <a:pt x="1" y="9"/>
                  </a:cubicBezTo>
                  <a:cubicBezTo>
                    <a:pt x="4" y="9"/>
                    <a:pt x="7" y="9"/>
                    <a:pt x="7" y="9"/>
                  </a:cubicBezTo>
                  <a:cubicBezTo>
                    <a:pt x="8" y="6"/>
                    <a:pt x="8" y="3"/>
                    <a:pt x="7" y="1"/>
                  </a:cubicBezTo>
                  <a:cubicBezTo>
                    <a:pt x="6" y="0"/>
                    <a:pt x="6" y="0"/>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121"/>
            <p:cNvSpPr>
              <a:spLocks/>
            </p:cNvSpPr>
            <p:nvPr/>
          </p:nvSpPr>
          <p:spPr bwMode="auto">
            <a:xfrm>
              <a:off x="671" y="2421"/>
              <a:ext cx="62" cy="26"/>
            </a:xfrm>
            <a:custGeom>
              <a:avLst/>
              <a:gdLst>
                <a:gd name="T0" fmla="*/ 6 w 26"/>
                <a:gd name="T1" fmla="*/ 0 h 11"/>
                <a:gd name="T2" fmla="*/ 0 w 26"/>
                <a:gd name="T3" fmla="*/ 3 h 11"/>
                <a:gd name="T4" fmla="*/ 9 w 26"/>
                <a:gd name="T5" fmla="*/ 11 h 11"/>
                <a:gd name="T6" fmla="*/ 26 w 26"/>
                <a:gd name="T7" fmla="*/ 7 h 11"/>
                <a:gd name="T8" fmla="*/ 21 w 26"/>
                <a:gd name="T9" fmla="*/ 3 h 11"/>
                <a:gd name="T10" fmla="*/ 23 w 26"/>
                <a:gd name="T11" fmla="*/ 4 h 11"/>
                <a:gd name="T12" fmla="*/ 6 w 26"/>
                <a:gd name="T13" fmla="*/ 0 h 11"/>
              </a:gdLst>
              <a:ahLst/>
              <a:cxnLst>
                <a:cxn ang="0">
                  <a:pos x="T0" y="T1"/>
                </a:cxn>
                <a:cxn ang="0">
                  <a:pos x="T2" y="T3"/>
                </a:cxn>
                <a:cxn ang="0">
                  <a:pos x="T4" y="T5"/>
                </a:cxn>
                <a:cxn ang="0">
                  <a:pos x="T6" y="T7"/>
                </a:cxn>
                <a:cxn ang="0">
                  <a:pos x="T8" y="T9"/>
                </a:cxn>
                <a:cxn ang="0">
                  <a:pos x="T10" y="T11"/>
                </a:cxn>
                <a:cxn ang="0">
                  <a:pos x="T12" y="T13"/>
                </a:cxn>
              </a:cxnLst>
              <a:rect l="0" t="0" r="r" b="b"/>
              <a:pathLst>
                <a:path w="26" h="11">
                  <a:moveTo>
                    <a:pt x="6" y="0"/>
                  </a:moveTo>
                  <a:cubicBezTo>
                    <a:pt x="4" y="0"/>
                    <a:pt x="0" y="1"/>
                    <a:pt x="0" y="3"/>
                  </a:cubicBezTo>
                  <a:cubicBezTo>
                    <a:pt x="0" y="7"/>
                    <a:pt x="5" y="11"/>
                    <a:pt x="9" y="11"/>
                  </a:cubicBezTo>
                  <a:cubicBezTo>
                    <a:pt x="15" y="11"/>
                    <a:pt x="20" y="8"/>
                    <a:pt x="26" y="7"/>
                  </a:cubicBezTo>
                  <a:cubicBezTo>
                    <a:pt x="26" y="5"/>
                    <a:pt x="25" y="4"/>
                    <a:pt x="21" y="3"/>
                  </a:cubicBezTo>
                  <a:cubicBezTo>
                    <a:pt x="23" y="4"/>
                    <a:pt x="23" y="4"/>
                    <a:pt x="23" y="4"/>
                  </a:cubicBezTo>
                  <a:cubicBezTo>
                    <a:pt x="19" y="3"/>
                    <a:pt x="12" y="0"/>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122"/>
            <p:cNvSpPr>
              <a:spLocks/>
            </p:cNvSpPr>
            <p:nvPr/>
          </p:nvSpPr>
          <p:spPr bwMode="auto">
            <a:xfrm>
              <a:off x="1066" y="2417"/>
              <a:ext cx="50" cy="21"/>
            </a:xfrm>
            <a:custGeom>
              <a:avLst/>
              <a:gdLst>
                <a:gd name="T0" fmla="*/ 5 w 21"/>
                <a:gd name="T1" fmla="*/ 0 h 9"/>
                <a:gd name="T2" fmla="*/ 0 w 21"/>
                <a:gd name="T3" fmla="*/ 4 h 9"/>
                <a:gd name="T4" fmla="*/ 13 w 21"/>
                <a:gd name="T5" fmla="*/ 9 h 9"/>
                <a:gd name="T6" fmla="*/ 21 w 21"/>
                <a:gd name="T7" fmla="*/ 6 h 9"/>
                <a:gd name="T8" fmla="*/ 5 w 21"/>
                <a:gd name="T9" fmla="*/ 0 h 9"/>
              </a:gdLst>
              <a:ahLst/>
              <a:cxnLst>
                <a:cxn ang="0">
                  <a:pos x="T0" y="T1"/>
                </a:cxn>
                <a:cxn ang="0">
                  <a:pos x="T2" y="T3"/>
                </a:cxn>
                <a:cxn ang="0">
                  <a:pos x="T4" y="T5"/>
                </a:cxn>
                <a:cxn ang="0">
                  <a:pos x="T6" y="T7"/>
                </a:cxn>
                <a:cxn ang="0">
                  <a:pos x="T8" y="T9"/>
                </a:cxn>
              </a:cxnLst>
              <a:rect l="0" t="0" r="r" b="b"/>
              <a:pathLst>
                <a:path w="21" h="9">
                  <a:moveTo>
                    <a:pt x="5" y="0"/>
                  </a:moveTo>
                  <a:cubicBezTo>
                    <a:pt x="4" y="0"/>
                    <a:pt x="0" y="1"/>
                    <a:pt x="0" y="4"/>
                  </a:cubicBezTo>
                  <a:cubicBezTo>
                    <a:pt x="0" y="9"/>
                    <a:pt x="7" y="9"/>
                    <a:pt x="13" y="9"/>
                  </a:cubicBezTo>
                  <a:cubicBezTo>
                    <a:pt x="16" y="9"/>
                    <a:pt x="20" y="9"/>
                    <a:pt x="21" y="6"/>
                  </a:cubicBezTo>
                  <a:cubicBezTo>
                    <a:pt x="20" y="3"/>
                    <a:pt x="7"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123"/>
            <p:cNvSpPr>
              <a:spLocks/>
            </p:cNvSpPr>
            <p:nvPr/>
          </p:nvSpPr>
          <p:spPr bwMode="auto">
            <a:xfrm>
              <a:off x="809" y="2365"/>
              <a:ext cx="212" cy="85"/>
            </a:xfrm>
            <a:custGeom>
              <a:avLst/>
              <a:gdLst>
                <a:gd name="T0" fmla="*/ 20 w 90"/>
                <a:gd name="T1" fmla="*/ 0 h 36"/>
                <a:gd name="T2" fmla="*/ 16 w 90"/>
                <a:gd name="T3" fmla="*/ 4 h 36"/>
                <a:gd name="T4" fmla="*/ 23 w 90"/>
                <a:gd name="T5" fmla="*/ 10 h 36"/>
                <a:gd name="T6" fmla="*/ 26 w 90"/>
                <a:gd name="T7" fmla="*/ 21 h 36"/>
                <a:gd name="T8" fmla="*/ 19 w 90"/>
                <a:gd name="T9" fmla="*/ 22 h 36"/>
                <a:gd name="T10" fmla="*/ 3 w 90"/>
                <a:gd name="T11" fmla="*/ 21 h 36"/>
                <a:gd name="T12" fmla="*/ 0 w 90"/>
                <a:gd name="T13" fmla="*/ 24 h 36"/>
                <a:gd name="T14" fmla="*/ 6 w 90"/>
                <a:gd name="T15" fmla="*/ 32 h 36"/>
                <a:gd name="T16" fmla="*/ 7 w 90"/>
                <a:gd name="T17" fmla="*/ 28 h 36"/>
                <a:gd name="T18" fmla="*/ 9 w 90"/>
                <a:gd name="T19" fmla="*/ 28 h 36"/>
                <a:gd name="T20" fmla="*/ 13 w 90"/>
                <a:gd name="T21" fmla="*/ 28 h 36"/>
                <a:gd name="T22" fmla="*/ 26 w 90"/>
                <a:gd name="T23" fmla="*/ 27 h 36"/>
                <a:gd name="T24" fmla="*/ 37 w 90"/>
                <a:gd name="T25" fmla="*/ 29 h 36"/>
                <a:gd name="T26" fmla="*/ 43 w 90"/>
                <a:gd name="T27" fmla="*/ 36 h 36"/>
                <a:gd name="T28" fmla="*/ 55 w 90"/>
                <a:gd name="T29" fmla="*/ 27 h 36"/>
                <a:gd name="T30" fmla="*/ 61 w 90"/>
                <a:gd name="T31" fmla="*/ 29 h 36"/>
                <a:gd name="T32" fmla="*/ 70 w 90"/>
                <a:gd name="T33" fmla="*/ 25 h 36"/>
                <a:gd name="T34" fmla="*/ 90 w 90"/>
                <a:gd name="T35" fmla="*/ 25 h 36"/>
                <a:gd name="T36" fmla="*/ 75 w 90"/>
                <a:gd name="T37" fmla="*/ 13 h 36"/>
                <a:gd name="T38" fmla="*/ 78 w 90"/>
                <a:gd name="T39" fmla="*/ 16 h 36"/>
                <a:gd name="T40" fmla="*/ 48 w 90"/>
                <a:gd name="T41" fmla="*/ 2 h 36"/>
                <a:gd name="T42" fmla="*/ 33 w 90"/>
                <a:gd name="T43" fmla="*/ 4 h 36"/>
                <a:gd name="T44" fmla="*/ 20 w 90"/>
                <a:gd name="T45"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0" h="36">
                  <a:moveTo>
                    <a:pt x="20" y="0"/>
                  </a:moveTo>
                  <a:cubicBezTo>
                    <a:pt x="18" y="0"/>
                    <a:pt x="16" y="2"/>
                    <a:pt x="16" y="4"/>
                  </a:cubicBezTo>
                  <a:cubicBezTo>
                    <a:pt x="16" y="7"/>
                    <a:pt x="19" y="10"/>
                    <a:pt x="23" y="10"/>
                  </a:cubicBezTo>
                  <a:cubicBezTo>
                    <a:pt x="23" y="14"/>
                    <a:pt x="23" y="18"/>
                    <a:pt x="26" y="21"/>
                  </a:cubicBezTo>
                  <a:cubicBezTo>
                    <a:pt x="24" y="22"/>
                    <a:pt x="22" y="22"/>
                    <a:pt x="19" y="22"/>
                  </a:cubicBezTo>
                  <a:cubicBezTo>
                    <a:pt x="15" y="22"/>
                    <a:pt x="10" y="21"/>
                    <a:pt x="3" y="21"/>
                  </a:cubicBezTo>
                  <a:cubicBezTo>
                    <a:pt x="2" y="22"/>
                    <a:pt x="1" y="24"/>
                    <a:pt x="0" y="24"/>
                  </a:cubicBezTo>
                  <a:cubicBezTo>
                    <a:pt x="0" y="27"/>
                    <a:pt x="3" y="31"/>
                    <a:pt x="6" y="32"/>
                  </a:cubicBezTo>
                  <a:cubicBezTo>
                    <a:pt x="6" y="30"/>
                    <a:pt x="7" y="29"/>
                    <a:pt x="7" y="28"/>
                  </a:cubicBezTo>
                  <a:cubicBezTo>
                    <a:pt x="8" y="28"/>
                    <a:pt x="8" y="28"/>
                    <a:pt x="9" y="28"/>
                  </a:cubicBezTo>
                  <a:cubicBezTo>
                    <a:pt x="10" y="28"/>
                    <a:pt x="11" y="28"/>
                    <a:pt x="13" y="28"/>
                  </a:cubicBezTo>
                  <a:cubicBezTo>
                    <a:pt x="16" y="28"/>
                    <a:pt x="21" y="27"/>
                    <a:pt x="26" y="27"/>
                  </a:cubicBezTo>
                  <a:cubicBezTo>
                    <a:pt x="30" y="27"/>
                    <a:pt x="34" y="28"/>
                    <a:pt x="37" y="29"/>
                  </a:cubicBezTo>
                  <a:cubicBezTo>
                    <a:pt x="40" y="31"/>
                    <a:pt x="38" y="36"/>
                    <a:pt x="43" y="36"/>
                  </a:cubicBezTo>
                  <a:cubicBezTo>
                    <a:pt x="49" y="36"/>
                    <a:pt x="48" y="27"/>
                    <a:pt x="55" y="27"/>
                  </a:cubicBezTo>
                  <a:cubicBezTo>
                    <a:pt x="58" y="27"/>
                    <a:pt x="57" y="29"/>
                    <a:pt x="61" y="29"/>
                  </a:cubicBezTo>
                  <a:cubicBezTo>
                    <a:pt x="64" y="29"/>
                    <a:pt x="66" y="27"/>
                    <a:pt x="70" y="25"/>
                  </a:cubicBezTo>
                  <a:cubicBezTo>
                    <a:pt x="90" y="25"/>
                    <a:pt x="90" y="25"/>
                    <a:pt x="90" y="25"/>
                  </a:cubicBezTo>
                  <a:cubicBezTo>
                    <a:pt x="86" y="20"/>
                    <a:pt x="81" y="18"/>
                    <a:pt x="75" y="13"/>
                  </a:cubicBezTo>
                  <a:cubicBezTo>
                    <a:pt x="78" y="16"/>
                    <a:pt x="78" y="16"/>
                    <a:pt x="78" y="16"/>
                  </a:cubicBezTo>
                  <a:cubicBezTo>
                    <a:pt x="69" y="11"/>
                    <a:pt x="65" y="2"/>
                    <a:pt x="48" y="2"/>
                  </a:cubicBezTo>
                  <a:cubicBezTo>
                    <a:pt x="43" y="2"/>
                    <a:pt x="40" y="4"/>
                    <a:pt x="33" y="4"/>
                  </a:cubicBezTo>
                  <a:cubicBezTo>
                    <a:pt x="28" y="4"/>
                    <a:pt x="25" y="0"/>
                    <a:pt x="2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124"/>
            <p:cNvSpPr>
              <a:spLocks/>
            </p:cNvSpPr>
            <p:nvPr/>
          </p:nvSpPr>
          <p:spPr bwMode="auto">
            <a:xfrm>
              <a:off x="1260" y="2705"/>
              <a:ext cx="26" cy="29"/>
            </a:xfrm>
            <a:custGeom>
              <a:avLst/>
              <a:gdLst>
                <a:gd name="T0" fmla="*/ 11 w 11"/>
                <a:gd name="T1" fmla="*/ 0 h 12"/>
                <a:gd name="T2" fmla="*/ 6 w 11"/>
                <a:gd name="T3" fmla="*/ 0 h 12"/>
                <a:gd name="T4" fmla="*/ 0 w 11"/>
                <a:gd name="T5" fmla="*/ 11 h 12"/>
                <a:gd name="T6" fmla="*/ 0 w 11"/>
                <a:gd name="T7" fmla="*/ 12 h 12"/>
                <a:gd name="T8" fmla="*/ 4 w 11"/>
                <a:gd name="T9" fmla="*/ 11 h 12"/>
                <a:gd name="T10" fmla="*/ 11 w 11"/>
                <a:gd name="T11" fmla="*/ 4 h 12"/>
                <a:gd name="T12" fmla="*/ 11 w 11"/>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11" h="12">
                  <a:moveTo>
                    <a:pt x="11" y="0"/>
                  </a:moveTo>
                  <a:cubicBezTo>
                    <a:pt x="9" y="0"/>
                    <a:pt x="7" y="0"/>
                    <a:pt x="6" y="0"/>
                  </a:cubicBezTo>
                  <a:cubicBezTo>
                    <a:pt x="3" y="0"/>
                    <a:pt x="0" y="6"/>
                    <a:pt x="0" y="11"/>
                  </a:cubicBezTo>
                  <a:cubicBezTo>
                    <a:pt x="0" y="12"/>
                    <a:pt x="0" y="12"/>
                    <a:pt x="0" y="12"/>
                  </a:cubicBezTo>
                  <a:cubicBezTo>
                    <a:pt x="1" y="12"/>
                    <a:pt x="3" y="11"/>
                    <a:pt x="4" y="11"/>
                  </a:cubicBezTo>
                  <a:cubicBezTo>
                    <a:pt x="7" y="11"/>
                    <a:pt x="10" y="6"/>
                    <a:pt x="11" y="4"/>
                  </a:cubicBezTo>
                  <a:cubicBezTo>
                    <a:pt x="11" y="0"/>
                    <a:pt x="11" y="0"/>
                    <a:pt x="1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125"/>
            <p:cNvSpPr>
              <a:spLocks/>
            </p:cNvSpPr>
            <p:nvPr/>
          </p:nvSpPr>
          <p:spPr bwMode="auto">
            <a:xfrm>
              <a:off x="1648" y="3084"/>
              <a:ext cx="85" cy="63"/>
            </a:xfrm>
            <a:custGeom>
              <a:avLst/>
              <a:gdLst>
                <a:gd name="T0" fmla="*/ 12 w 36"/>
                <a:gd name="T1" fmla="*/ 0 h 27"/>
                <a:gd name="T2" fmla="*/ 12 w 36"/>
                <a:gd name="T3" fmla="*/ 0 h 27"/>
                <a:gd name="T4" fmla="*/ 10 w 36"/>
                <a:gd name="T5" fmla="*/ 0 h 27"/>
                <a:gd name="T6" fmla="*/ 0 w 36"/>
                <a:gd name="T7" fmla="*/ 13 h 27"/>
                <a:gd name="T8" fmla="*/ 21 w 36"/>
                <a:gd name="T9" fmla="*/ 27 h 27"/>
                <a:gd name="T10" fmla="*/ 36 w 36"/>
                <a:gd name="T11" fmla="*/ 10 h 27"/>
                <a:gd name="T12" fmla="*/ 32 w 36"/>
                <a:gd name="T13" fmla="*/ 6 h 27"/>
                <a:gd name="T14" fmla="*/ 26 w 36"/>
                <a:gd name="T15" fmla="*/ 8 h 27"/>
                <a:gd name="T16" fmla="*/ 23 w 36"/>
                <a:gd name="T17" fmla="*/ 5 h 27"/>
                <a:gd name="T18" fmla="*/ 12 w 36"/>
                <a:gd name="T19"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27">
                  <a:moveTo>
                    <a:pt x="12" y="0"/>
                  </a:moveTo>
                  <a:cubicBezTo>
                    <a:pt x="12" y="0"/>
                    <a:pt x="12" y="0"/>
                    <a:pt x="12" y="0"/>
                  </a:cubicBezTo>
                  <a:cubicBezTo>
                    <a:pt x="11" y="0"/>
                    <a:pt x="11" y="0"/>
                    <a:pt x="10" y="0"/>
                  </a:cubicBezTo>
                  <a:cubicBezTo>
                    <a:pt x="4" y="0"/>
                    <a:pt x="0" y="5"/>
                    <a:pt x="0" y="13"/>
                  </a:cubicBezTo>
                  <a:cubicBezTo>
                    <a:pt x="0" y="18"/>
                    <a:pt x="13" y="27"/>
                    <a:pt x="21" y="27"/>
                  </a:cubicBezTo>
                  <a:cubicBezTo>
                    <a:pt x="28" y="27"/>
                    <a:pt x="36" y="15"/>
                    <a:pt x="36" y="10"/>
                  </a:cubicBezTo>
                  <a:cubicBezTo>
                    <a:pt x="36" y="9"/>
                    <a:pt x="34" y="6"/>
                    <a:pt x="32" y="6"/>
                  </a:cubicBezTo>
                  <a:cubicBezTo>
                    <a:pt x="30" y="6"/>
                    <a:pt x="28" y="8"/>
                    <a:pt x="26" y="8"/>
                  </a:cubicBezTo>
                  <a:cubicBezTo>
                    <a:pt x="25" y="8"/>
                    <a:pt x="24" y="7"/>
                    <a:pt x="23" y="5"/>
                  </a:cubicBezTo>
                  <a:cubicBezTo>
                    <a:pt x="19" y="5"/>
                    <a:pt x="16" y="2"/>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126"/>
            <p:cNvSpPr>
              <a:spLocks/>
            </p:cNvSpPr>
            <p:nvPr/>
          </p:nvSpPr>
          <p:spPr bwMode="auto">
            <a:xfrm>
              <a:off x="816" y="4690"/>
              <a:ext cx="30" cy="70"/>
            </a:xfrm>
            <a:custGeom>
              <a:avLst/>
              <a:gdLst>
                <a:gd name="T0" fmla="*/ 6 w 13"/>
                <a:gd name="T1" fmla="*/ 0 h 30"/>
                <a:gd name="T2" fmla="*/ 0 w 13"/>
                <a:gd name="T3" fmla="*/ 16 h 30"/>
                <a:gd name="T4" fmla="*/ 0 w 13"/>
                <a:gd name="T5" fmla="*/ 23 h 30"/>
                <a:gd name="T6" fmla="*/ 6 w 13"/>
                <a:gd name="T7" fmla="*/ 30 h 30"/>
                <a:gd name="T8" fmla="*/ 11 w 13"/>
                <a:gd name="T9" fmla="*/ 30 h 30"/>
                <a:gd name="T10" fmla="*/ 11 w 13"/>
                <a:gd name="T11" fmla="*/ 15 h 30"/>
                <a:gd name="T12" fmla="*/ 13 w 13"/>
                <a:gd name="T13" fmla="*/ 9 h 30"/>
                <a:gd name="T14" fmla="*/ 6 w 13"/>
                <a:gd name="T15" fmla="*/ 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 h="30">
                  <a:moveTo>
                    <a:pt x="6" y="0"/>
                  </a:moveTo>
                  <a:cubicBezTo>
                    <a:pt x="3" y="0"/>
                    <a:pt x="0" y="16"/>
                    <a:pt x="0" y="16"/>
                  </a:cubicBezTo>
                  <a:cubicBezTo>
                    <a:pt x="0" y="16"/>
                    <a:pt x="0" y="20"/>
                    <a:pt x="0" y="23"/>
                  </a:cubicBezTo>
                  <a:cubicBezTo>
                    <a:pt x="0" y="25"/>
                    <a:pt x="3" y="30"/>
                    <a:pt x="6" y="30"/>
                  </a:cubicBezTo>
                  <a:cubicBezTo>
                    <a:pt x="11" y="30"/>
                    <a:pt x="11" y="30"/>
                    <a:pt x="11" y="30"/>
                  </a:cubicBezTo>
                  <a:cubicBezTo>
                    <a:pt x="11" y="15"/>
                    <a:pt x="11" y="15"/>
                    <a:pt x="11" y="15"/>
                  </a:cubicBezTo>
                  <a:cubicBezTo>
                    <a:pt x="11" y="13"/>
                    <a:pt x="13" y="12"/>
                    <a:pt x="13" y="9"/>
                  </a:cubicBezTo>
                  <a:cubicBezTo>
                    <a:pt x="13" y="5"/>
                    <a:pt x="11" y="0"/>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127"/>
            <p:cNvSpPr>
              <a:spLocks/>
            </p:cNvSpPr>
            <p:nvPr/>
          </p:nvSpPr>
          <p:spPr bwMode="auto">
            <a:xfrm>
              <a:off x="560" y="2646"/>
              <a:ext cx="1657" cy="2675"/>
            </a:xfrm>
            <a:custGeom>
              <a:avLst/>
              <a:gdLst>
                <a:gd name="T0" fmla="*/ 84 w 701"/>
                <a:gd name="T1" fmla="*/ 33 h 1131"/>
                <a:gd name="T2" fmla="*/ 68 w 701"/>
                <a:gd name="T3" fmla="*/ 61 h 1131"/>
                <a:gd name="T4" fmla="*/ 49 w 701"/>
                <a:gd name="T5" fmla="*/ 72 h 1131"/>
                <a:gd name="T6" fmla="*/ 58 w 701"/>
                <a:gd name="T7" fmla="*/ 120 h 1131"/>
                <a:gd name="T8" fmla="*/ 58 w 701"/>
                <a:gd name="T9" fmla="*/ 123 h 1131"/>
                <a:gd name="T10" fmla="*/ 17 w 701"/>
                <a:gd name="T11" fmla="*/ 177 h 1131"/>
                <a:gd name="T12" fmla="*/ 22 w 701"/>
                <a:gd name="T13" fmla="*/ 229 h 1131"/>
                <a:gd name="T14" fmla="*/ 21 w 701"/>
                <a:gd name="T15" fmla="*/ 293 h 1131"/>
                <a:gd name="T16" fmla="*/ 64 w 701"/>
                <a:gd name="T17" fmla="*/ 374 h 1131"/>
                <a:gd name="T18" fmla="*/ 125 w 701"/>
                <a:gd name="T19" fmla="*/ 443 h 1131"/>
                <a:gd name="T20" fmla="*/ 167 w 701"/>
                <a:gd name="T21" fmla="*/ 549 h 1131"/>
                <a:gd name="T22" fmla="*/ 151 w 701"/>
                <a:gd name="T23" fmla="*/ 647 h 1131"/>
                <a:gd name="T24" fmla="*/ 137 w 701"/>
                <a:gd name="T25" fmla="*/ 749 h 1131"/>
                <a:gd name="T26" fmla="*/ 125 w 701"/>
                <a:gd name="T27" fmla="*/ 820 h 1131"/>
                <a:gd name="T28" fmla="*/ 130 w 701"/>
                <a:gd name="T29" fmla="*/ 859 h 1131"/>
                <a:gd name="T30" fmla="*/ 117 w 701"/>
                <a:gd name="T31" fmla="*/ 945 h 1131"/>
                <a:gd name="T32" fmla="*/ 98 w 701"/>
                <a:gd name="T33" fmla="*/ 947 h 1131"/>
                <a:gd name="T34" fmla="*/ 101 w 701"/>
                <a:gd name="T35" fmla="*/ 1033 h 1131"/>
                <a:gd name="T36" fmla="*/ 106 w 701"/>
                <a:gd name="T37" fmla="*/ 1076 h 1131"/>
                <a:gd name="T38" fmla="*/ 152 w 701"/>
                <a:gd name="T39" fmla="*/ 1102 h 1131"/>
                <a:gd name="T40" fmla="*/ 208 w 701"/>
                <a:gd name="T41" fmla="*/ 1129 h 1131"/>
                <a:gd name="T42" fmla="*/ 249 w 701"/>
                <a:gd name="T43" fmla="*/ 1117 h 1131"/>
                <a:gd name="T44" fmla="*/ 194 w 701"/>
                <a:gd name="T45" fmla="*/ 1022 h 1131"/>
                <a:gd name="T46" fmla="*/ 213 w 701"/>
                <a:gd name="T47" fmla="*/ 941 h 1131"/>
                <a:gd name="T48" fmla="*/ 250 w 701"/>
                <a:gd name="T49" fmla="*/ 876 h 1131"/>
                <a:gd name="T50" fmla="*/ 257 w 701"/>
                <a:gd name="T51" fmla="*/ 872 h 1131"/>
                <a:gd name="T52" fmla="*/ 287 w 701"/>
                <a:gd name="T53" fmla="*/ 846 h 1131"/>
                <a:gd name="T54" fmla="*/ 308 w 701"/>
                <a:gd name="T55" fmla="*/ 809 h 1131"/>
                <a:gd name="T56" fmla="*/ 369 w 701"/>
                <a:gd name="T57" fmla="*/ 782 h 1131"/>
                <a:gd name="T58" fmla="*/ 346 w 701"/>
                <a:gd name="T59" fmla="*/ 731 h 1131"/>
                <a:gd name="T60" fmla="*/ 435 w 701"/>
                <a:gd name="T61" fmla="*/ 699 h 1131"/>
                <a:gd name="T62" fmla="*/ 493 w 701"/>
                <a:gd name="T63" fmla="*/ 627 h 1131"/>
                <a:gd name="T64" fmla="*/ 549 w 701"/>
                <a:gd name="T65" fmla="*/ 547 h 1131"/>
                <a:gd name="T66" fmla="*/ 604 w 701"/>
                <a:gd name="T67" fmla="*/ 524 h 1131"/>
                <a:gd name="T68" fmla="*/ 634 w 701"/>
                <a:gd name="T69" fmla="*/ 454 h 1131"/>
                <a:gd name="T70" fmla="*/ 657 w 701"/>
                <a:gd name="T71" fmla="*/ 371 h 1131"/>
                <a:gd name="T72" fmla="*/ 683 w 701"/>
                <a:gd name="T73" fmla="*/ 263 h 1131"/>
                <a:gd name="T74" fmla="*/ 639 w 701"/>
                <a:gd name="T75" fmla="*/ 237 h 1131"/>
                <a:gd name="T76" fmla="*/ 559 w 701"/>
                <a:gd name="T77" fmla="*/ 229 h 1131"/>
                <a:gd name="T78" fmla="*/ 509 w 701"/>
                <a:gd name="T79" fmla="*/ 195 h 1131"/>
                <a:gd name="T80" fmla="*/ 468 w 701"/>
                <a:gd name="T81" fmla="*/ 215 h 1131"/>
                <a:gd name="T82" fmla="*/ 466 w 701"/>
                <a:gd name="T83" fmla="*/ 155 h 1131"/>
                <a:gd name="T84" fmla="*/ 424 w 701"/>
                <a:gd name="T85" fmla="*/ 106 h 1131"/>
                <a:gd name="T86" fmla="*/ 345 w 701"/>
                <a:gd name="T87" fmla="*/ 81 h 1131"/>
                <a:gd name="T88" fmla="*/ 279 w 701"/>
                <a:gd name="T89" fmla="*/ 31 h 1131"/>
                <a:gd name="T90" fmla="*/ 272 w 701"/>
                <a:gd name="T91" fmla="*/ 24 h 1131"/>
                <a:gd name="T92" fmla="*/ 204 w 701"/>
                <a:gd name="T93" fmla="*/ 28 h 1131"/>
                <a:gd name="T94" fmla="*/ 176 w 701"/>
                <a:gd name="T95" fmla="*/ 15 h 1131"/>
                <a:gd name="T96" fmla="*/ 152 w 701"/>
                <a:gd name="T97" fmla="*/ 50 h 1131"/>
                <a:gd name="T98" fmla="*/ 148 w 701"/>
                <a:gd name="T99" fmla="*/ 0 h 1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01" h="1131">
                  <a:moveTo>
                    <a:pt x="148" y="0"/>
                  </a:moveTo>
                  <a:cubicBezTo>
                    <a:pt x="141" y="0"/>
                    <a:pt x="140" y="8"/>
                    <a:pt x="133" y="10"/>
                  </a:cubicBezTo>
                  <a:cubicBezTo>
                    <a:pt x="120" y="14"/>
                    <a:pt x="111" y="16"/>
                    <a:pt x="99" y="21"/>
                  </a:cubicBezTo>
                  <a:cubicBezTo>
                    <a:pt x="92" y="23"/>
                    <a:pt x="87" y="24"/>
                    <a:pt x="84" y="33"/>
                  </a:cubicBezTo>
                  <a:cubicBezTo>
                    <a:pt x="83" y="37"/>
                    <a:pt x="83" y="44"/>
                    <a:pt x="80" y="46"/>
                  </a:cubicBezTo>
                  <a:cubicBezTo>
                    <a:pt x="76" y="48"/>
                    <a:pt x="71" y="50"/>
                    <a:pt x="71" y="55"/>
                  </a:cubicBezTo>
                  <a:cubicBezTo>
                    <a:pt x="70" y="55"/>
                    <a:pt x="68" y="57"/>
                    <a:pt x="68" y="58"/>
                  </a:cubicBezTo>
                  <a:cubicBezTo>
                    <a:pt x="68" y="59"/>
                    <a:pt x="68" y="60"/>
                    <a:pt x="68" y="61"/>
                  </a:cubicBezTo>
                  <a:cubicBezTo>
                    <a:pt x="66" y="61"/>
                    <a:pt x="66" y="62"/>
                    <a:pt x="65" y="62"/>
                  </a:cubicBezTo>
                  <a:cubicBezTo>
                    <a:pt x="64" y="62"/>
                    <a:pt x="64" y="61"/>
                    <a:pt x="62" y="61"/>
                  </a:cubicBezTo>
                  <a:cubicBezTo>
                    <a:pt x="61" y="62"/>
                    <a:pt x="59" y="63"/>
                    <a:pt x="58" y="64"/>
                  </a:cubicBezTo>
                  <a:cubicBezTo>
                    <a:pt x="55" y="67"/>
                    <a:pt x="51" y="71"/>
                    <a:pt x="49" y="72"/>
                  </a:cubicBezTo>
                  <a:cubicBezTo>
                    <a:pt x="49" y="73"/>
                    <a:pt x="48" y="74"/>
                    <a:pt x="48" y="76"/>
                  </a:cubicBezTo>
                  <a:cubicBezTo>
                    <a:pt x="48" y="85"/>
                    <a:pt x="58" y="84"/>
                    <a:pt x="58" y="95"/>
                  </a:cubicBezTo>
                  <a:cubicBezTo>
                    <a:pt x="58" y="100"/>
                    <a:pt x="55" y="102"/>
                    <a:pt x="55" y="108"/>
                  </a:cubicBezTo>
                  <a:cubicBezTo>
                    <a:pt x="55" y="113"/>
                    <a:pt x="58" y="116"/>
                    <a:pt x="58" y="120"/>
                  </a:cubicBezTo>
                  <a:cubicBezTo>
                    <a:pt x="58" y="121"/>
                    <a:pt x="58" y="122"/>
                    <a:pt x="58" y="123"/>
                  </a:cubicBezTo>
                  <a:cubicBezTo>
                    <a:pt x="58" y="123"/>
                    <a:pt x="58" y="123"/>
                    <a:pt x="58" y="123"/>
                  </a:cubicBezTo>
                  <a:cubicBezTo>
                    <a:pt x="58" y="123"/>
                    <a:pt x="58" y="123"/>
                    <a:pt x="58" y="123"/>
                  </a:cubicBezTo>
                  <a:cubicBezTo>
                    <a:pt x="58" y="123"/>
                    <a:pt x="58" y="123"/>
                    <a:pt x="58" y="123"/>
                  </a:cubicBezTo>
                  <a:cubicBezTo>
                    <a:pt x="56" y="127"/>
                    <a:pt x="56" y="127"/>
                    <a:pt x="56" y="127"/>
                  </a:cubicBezTo>
                  <a:cubicBezTo>
                    <a:pt x="56" y="128"/>
                    <a:pt x="59" y="131"/>
                    <a:pt x="62" y="132"/>
                  </a:cubicBezTo>
                  <a:cubicBezTo>
                    <a:pt x="58" y="146"/>
                    <a:pt x="45" y="143"/>
                    <a:pt x="39" y="154"/>
                  </a:cubicBezTo>
                  <a:cubicBezTo>
                    <a:pt x="35" y="163"/>
                    <a:pt x="31" y="177"/>
                    <a:pt x="17" y="177"/>
                  </a:cubicBezTo>
                  <a:cubicBezTo>
                    <a:pt x="19" y="200"/>
                    <a:pt x="6" y="198"/>
                    <a:pt x="6" y="210"/>
                  </a:cubicBezTo>
                  <a:cubicBezTo>
                    <a:pt x="6" y="218"/>
                    <a:pt x="7" y="228"/>
                    <a:pt x="14" y="228"/>
                  </a:cubicBezTo>
                  <a:cubicBezTo>
                    <a:pt x="16" y="228"/>
                    <a:pt x="17" y="227"/>
                    <a:pt x="18" y="227"/>
                  </a:cubicBezTo>
                  <a:cubicBezTo>
                    <a:pt x="19" y="227"/>
                    <a:pt x="20" y="228"/>
                    <a:pt x="22" y="229"/>
                  </a:cubicBezTo>
                  <a:cubicBezTo>
                    <a:pt x="20" y="237"/>
                    <a:pt x="10" y="239"/>
                    <a:pt x="6" y="247"/>
                  </a:cubicBezTo>
                  <a:cubicBezTo>
                    <a:pt x="4" y="249"/>
                    <a:pt x="0" y="257"/>
                    <a:pt x="0" y="263"/>
                  </a:cubicBezTo>
                  <a:cubicBezTo>
                    <a:pt x="0" y="273"/>
                    <a:pt x="7" y="283"/>
                    <a:pt x="13" y="289"/>
                  </a:cubicBezTo>
                  <a:cubicBezTo>
                    <a:pt x="15" y="291"/>
                    <a:pt x="19" y="290"/>
                    <a:pt x="21" y="293"/>
                  </a:cubicBezTo>
                  <a:cubicBezTo>
                    <a:pt x="23" y="297"/>
                    <a:pt x="24" y="304"/>
                    <a:pt x="27" y="308"/>
                  </a:cubicBezTo>
                  <a:cubicBezTo>
                    <a:pt x="29" y="309"/>
                    <a:pt x="33" y="308"/>
                    <a:pt x="34" y="312"/>
                  </a:cubicBezTo>
                  <a:cubicBezTo>
                    <a:pt x="39" y="322"/>
                    <a:pt x="42" y="328"/>
                    <a:pt x="46" y="341"/>
                  </a:cubicBezTo>
                  <a:cubicBezTo>
                    <a:pt x="49" y="352"/>
                    <a:pt x="60" y="362"/>
                    <a:pt x="64" y="374"/>
                  </a:cubicBezTo>
                  <a:cubicBezTo>
                    <a:pt x="66" y="382"/>
                    <a:pt x="74" y="386"/>
                    <a:pt x="74" y="394"/>
                  </a:cubicBezTo>
                  <a:cubicBezTo>
                    <a:pt x="74" y="401"/>
                    <a:pt x="72" y="407"/>
                    <a:pt x="76" y="411"/>
                  </a:cubicBezTo>
                  <a:cubicBezTo>
                    <a:pt x="86" y="420"/>
                    <a:pt x="93" y="428"/>
                    <a:pt x="108" y="432"/>
                  </a:cubicBezTo>
                  <a:cubicBezTo>
                    <a:pt x="115" y="435"/>
                    <a:pt x="119" y="437"/>
                    <a:pt x="125" y="443"/>
                  </a:cubicBezTo>
                  <a:cubicBezTo>
                    <a:pt x="131" y="449"/>
                    <a:pt x="137" y="448"/>
                    <a:pt x="145" y="451"/>
                  </a:cubicBezTo>
                  <a:cubicBezTo>
                    <a:pt x="154" y="456"/>
                    <a:pt x="162" y="464"/>
                    <a:pt x="167" y="477"/>
                  </a:cubicBezTo>
                  <a:cubicBezTo>
                    <a:pt x="169" y="483"/>
                    <a:pt x="171" y="514"/>
                    <a:pt x="171" y="519"/>
                  </a:cubicBezTo>
                  <a:cubicBezTo>
                    <a:pt x="171" y="528"/>
                    <a:pt x="167" y="542"/>
                    <a:pt x="167" y="549"/>
                  </a:cubicBezTo>
                  <a:cubicBezTo>
                    <a:pt x="167" y="556"/>
                    <a:pt x="167" y="556"/>
                    <a:pt x="167" y="572"/>
                  </a:cubicBezTo>
                  <a:cubicBezTo>
                    <a:pt x="166" y="578"/>
                    <a:pt x="163" y="587"/>
                    <a:pt x="163" y="591"/>
                  </a:cubicBezTo>
                  <a:cubicBezTo>
                    <a:pt x="163" y="592"/>
                    <a:pt x="163" y="594"/>
                    <a:pt x="163" y="596"/>
                  </a:cubicBezTo>
                  <a:cubicBezTo>
                    <a:pt x="163" y="614"/>
                    <a:pt x="151" y="627"/>
                    <a:pt x="151" y="647"/>
                  </a:cubicBezTo>
                  <a:cubicBezTo>
                    <a:pt x="151" y="655"/>
                    <a:pt x="145" y="663"/>
                    <a:pt x="148" y="672"/>
                  </a:cubicBezTo>
                  <a:cubicBezTo>
                    <a:pt x="149" y="712"/>
                    <a:pt x="149" y="712"/>
                    <a:pt x="149" y="712"/>
                  </a:cubicBezTo>
                  <a:cubicBezTo>
                    <a:pt x="146" y="724"/>
                    <a:pt x="146" y="733"/>
                    <a:pt x="142" y="746"/>
                  </a:cubicBezTo>
                  <a:cubicBezTo>
                    <a:pt x="141" y="748"/>
                    <a:pt x="139" y="747"/>
                    <a:pt x="137" y="749"/>
                  </a:cubicBezTo>
                  <a:cubicBezTo>
                    <a:pt x="134" y="753"/>
                    <a:pt x="133" y="760"/>
                    <a:pt x="131" y="764"/>
                  </a:cubicBezTo>
                  <a:cubicBezTo>
                    <a:pt x="127" y="771"/>
                    <a:pt x="119" y="784"/>
                    <a:pt x="119" y="796"/>
                  </a:cubicBezTo>
                  <a:cubicBezTo>
                    <a:pt x="119" y="799"/>
                    <a:pt x="120" y="814"/>
                    <a:pt x="122" y="814"/>
                  </a:cubicBezTo>
                  <a:cubicBezTo>
                    <a:pt x="122" y="814"/>
                    <a:pt x="125" y="817"/>
                    <a:pt x="125" y="820"/>
                  </a:cubicBezTo>
                  <a:cubicBezTo>
                    <a:pt x="125" y="822"/>
                    <a:pt x="123" y="823"/>
                    <a:pt x="120" y="823"/>
                  </a:cubicBezTo>
                  <a:cubicBezTo>
                    <a:pt x="118" y="833"/>
                    <a:pt x="114" y="837"/>
                    <a:pt x="114" y="847"/>
                  </a:cubicBezTo>
                  <a:cubicBezTo>
                    <a:pt x="114" y="853"/>
                    <a:pt x="118" y="865"/>
                    <a:pt x="122" y="865"/>
                  </a:cubicBezTo>
                  <a:cubicBezTo>
                    <a:pt x="125" y="865"/>
                    <a:pt x="126" y="861"/>
                    <a:pt x="130" y="859"/>
                  </a:cubicBezTo>
                  <a:cubicBezTo>
                    <a:pt x="130" y="859"/>
                    <a:pt x="131" y="859"/>
                    <a:pt x="131" y="859"/>
                  </a:cubicBezTo>
                  <a:cubicBezTo>
                    <a:pt x="132" y="859"/>
                    <a:pt x="133" y="859"/>
                    <a:pt x="134" y="859"/>
                  </a:cubicBezTo>
                  <a:cubicBezTo>
                    <a:pt x="134" y="867"/>
                    <a:pt x="134" y="867"/>
                    <a:pt x="134" y="867"/>
                  </a:cubicBezTo>
                  <a:cubicBezTo>
                    <a:pt x="117" y="945"/>
                    <a:pt x="117" y="945"/>
                    <a:pt x="117" y="945"/>
                  </a:cubicBezTo>
                  <a:cubicBezTo>
                    <a:pt x="109" y="945"/>
                    <a:pt x="113" y="936"/>
                    <a:pt x="103" y="936"/>
                  </a:cubicBezTo>
                  <a:cubicBezTo>
                    <a:pt x="101" y="936"/>
                    <a:pt x="99" y="938"/>
                    <a:pt x="99" y="941"/>
                  </a:cubicBezTo>
                  <a:cubicBezTo>
                    <a:pt x="98" y="941"/>
                    <a:pt x="98" y="941"/>
                    <a:pt x="98" y="941"/>
                  </a:cubicBezTo>
                  <a:cubicBezTo>
                    <a:pt x="98" y="947"/>
                    <a:pt x="98" y="947"/>
                    <a:pt x="98" y="947"/>
                  </a:cubicBezTo>
                  <a:cubicBezTo>
                    <a:pt x="99" y="953"/>
                    <a:pt x="105" y="961"/>
                    <a:pt x="105" y="965"/>
                  </a:cubicBezTo>
                  <a:cubicBezTo>
                    <a:pt x="105" y="974"/>
                    <a:pt x="93" y="977"/>
                    <a:pt x="93" y="987"/>
                  </a:cubicBezTo>
                  <a:cubicBezTo>
                    <a:pt x="93" y="996"/>
                    <a:pt x="101" y="1014"/>
                    <a:pt x="101" y="1026"/>
                  </a:cubicBezTo>
                  <a:cubicBezTo>
                    <a:pt x="101" y="1028"/>
                    <a:pt x="101" y="1030"/>
                    <a:pt x="101" y="1033"/>
                  </a:cubicBezTo>
                  <a:cubicBezTo>
                    <a:pt x="101" y="1044"/>
                    <a:pt x="115" y="1042"/>
                    <a:pt x="115" y="1055"/>
                  </a:cubicBezTo>
                  <a:cubicBezTo>
                    <a:pt x="115" y="1058"/>
                    <a:pt x="113" y="1061"/>
                    <a:pt x="112" y="1064"/>
                  </a:cubicBezTo>
                  <a:cubicBezTo>
                    <a:pt x="113" y="1065"/>
                    <a:pt x="114" y="1066"/>
                    <a:pt x="116" y="1067"/>
                  </a:cubicBezTo>
                  <a:cubicBezTo>
                    <a:pt x="115" y="1071"/>
                    <a:pt x="106" y="1071"/>
                    <a:pt x="106" y="1076"/>
                  </a:cubicBezTo>
                  <a:cubicBezTo>
                    <a:pt x="106" y="1077"/>
                    <a:pt x="109" y="1079"/>
                    <a:pt x="111" y="1081"/>
                  </a:cubicBezTo>
                  <a:cubicBezTo>
                    <a:pt x="118" y="1088"/>
                    <a:pt x="122" y="1095"/>
                    <a:pt x="137" y="1095"/>
                  </a:cubicBezTo>
                  <a:cubicBezTo>
                    <a:pt x="137" y="1098"/>
                    <a:pt x="138" y="1102"/>
                    <a:pt x="142" y="1102"/>
                  </a:cubicBezTo>
                  <a:cubicBezTo>
                    <a:pt x="146" y="1102"/>
                    <a:pt x="148" y="1102"/>
                    <a:pt x="152" y="1102"/>
                  </a:cubicBezTo>
                  <a:cubicBezTo>
                    <a:pt x="152" y="1111"/>
                    <a:pt x="164" y="1111"/>
                    <a:pt x="172" y="1114"/>
                  </a:cubicBezTo>
                  <a:cubicBezTo>
                    <a:pt x="180" y="1117"/>
                    <a:pt x="176" y="1131"/>
                    <a:pt x="188" y="1131"/>
                  </a:cubicBezTo>
                  <a:cubicBezTo>
                    <a:pt x="194" y="1131"/>
                    <a:pt x="198" y="1131"/>
                    <a:pt x="203" y="1131"/>
                  </a:cubicBezTo>
                  <a:cubicBezTo>
                    <a:pt x="205" y="1131"/>
                    <a:pt x="207" y="1129"/>
                    <a:pt x="208" y="1129"/>
                  </a:cubicBezTo>
                  <a:cubicBezTo>
                    <a:pt x="211" y="1129"/>
                    <a:pt x="210" y="1129"/>
                    <a:pt x="214" y="1129"/>
                  </a:cubicBezTo>
                  <a:cubicBezTo>
                    <a:pt x="219" y="1129"/>
                    <a:pt x="232" y="1119"/>
                    <a:pt x="240" y="1119"/>
                  </a:cubicBezTo>
                  <a:cubicBezTo>
                    <a:pt x="242" y="1119"/>
                    <a:pt x="243" y="1119"/>
                    <a:pt x="245" y="1119"/>
                  </a:cubicBezTo>
                  <a:cubicBezTo>
                    <a:pt x="246" y="1119"/>
                    <a:pt x="247" y="1119"/>
                    <a:pt x="249" y="1117"/>
                  </a:cubicBezTo>
                  <a:cubicBezTo>
                    <a:pt x="234" y="1110"/>
                    <a:pt x="220" y="1106"/>
                    <a:pt x="208" y="1094"/>
                  </a:cubicBezTo>
                  <a:cubicBezTo>
                    <a:pt x="202" y="1087"/>
                    <a:pt x="202" y="1063"/>
                    <a:pt x="193" y="1058"/>
                  </a:cubicBezTo>
                  <a:cubicBezTo>
                    <a:pt x="189" y="1057"/>
                    <a:pt x="185" y="1051"/>
                    <a:pt x="185" y="1045"/>
                  </a:cubicBezTo>
                  <a:cubicBezTo>
                    <a:pt x="185" y="1035"/>
                    <a:pt x="187" y="1028"/>
                    <a:pt x="194" y="1022"/>
                  </a:cubicBezTo>
                  <a:cubicBezTo>
                    <a:pt x="198" y="1017"/>
                    <a:pt x="207" y="1020"/>
                    <a:pt x="210" y="1013"/>
                  </a:cubicBezTo>
                  <a:cubicBezTo>
                    <a:pt x="214" y="1006"/>
                    <a:pt x="212" y="999"/>
                    <a:pt x="216" y="995"/>
                  </a:cubicBezTo>
                  <a:cubicBezTo>
                    <a:pt x="224" y="987"/>
                    <a:pt x="237" y="986"/>
                    <a:pt x="237" y="971"/>
                  </a:cubicBezTo>
                  <a:cubicBezTo>
                    <a:pt x="237" y="955"/>
                    <a:pt x="213" y="962"/>
                    <a:pt x="213" y="941"/>
                  </a:cubicBezTo>
                  <a:cubicBezTo>
                    <a:pt x="213" y="932"/>
                    <a:pt x="221" y="925"/>
                    <a:pt x="229" y="923"/>
                  </a:cubicBezTo>
                  <a:cubicBezTo>
                    <a:pt x="233" y="922"/>
                    <a:pt x="242" y="922"/>
                    <a:pt x="243" y="916"/>
                  </a:cubicBezTo>
                  <a:cubicBezTo>
                    <a:pt x="246" y="903"/>
                    <a:pt x="246" y="893"/>
                    <a:pt x="256" y="884"/>
                  </a:cubicBezTo>
                  <a:cubicBezTo>
                    <a:pt x="253" y="883"/>
                    <a:pt x="250" y="882"/>
                    <a:pt x="250" y="876"/>
                  </a:cubicBezTo>
                  <a:cubicBezTo>
                    <a:pt x="255" y="876"/>
                    <a:pt x="257" y="881"/>
                    <a:pt x="264" y="881"/>
                  </a:cubicBezTo>
                  <a:cubicBezTo>
                    <a:pt x="265" y="881"/>
                    <a:pt x="269" y="877"/>
                    <a:pt x="269" y="874"/>
                  </a:cubicBezTo>
                  <a:cubicBezTo>
                    <a:pt x="269" y="871"/>
                    <a:pt x="266" y="871"/>
                    <a:pt x="264" y="869"/>
                  </a:cubicBezTo>
                  <a:cubicBezTo>
                    <a:pt x="263" y="869"/>
                    <a:pt x="260" y="872"/>
                    <a:pt x="257" y="872"/>
                  </a:cubicBezTo>
                  <a:cubicBezTo>
                    <a:pt x="252" y="872"/>
                    <a:pt x="246" y="859"/>
                    <a:pt x="246" y="851"/>
                  </a:cubicBezTo>
                  <a:cubicBezTo>
                    <a:pt x="246" y="849"/>
                    <a:pt x="247" y="845"/>
                    <a:pt x="251" y="845"/>
                  </a:cubicBezTo>
                  <a:cubicBezTo>
                    <a:pt x="262" y="845"/>
                    <a:pt x="264" y="852"/>
                    <a:pt x="275" y="852"/>
                  </a:cubicBezTo>
                  <a:cubicBezTo>
                    <a:pt x="279" y="852"/>
                    <a:pt x="287" y="849"/>
                    <a:pt x="287" y="846"/>
                  </a:cubicBezTo>
                  <a:cubicBezTo>
                    <a:pt x="287" y="845"/>
                    <a:pt x="287" y="842"/>
                    <a:pt x="287" y="841"/>
                  </a:cubicBezTo>
                  <a:cubicBezTo>
                    <a:pt x="291" y="833"/>
                    <a:pt x="285" y="817"/>
                    <a:pt x="292" y="811"/>
                  </a:cubicBezTo>
                  <a:cubicBezTo>
                    <a:pt x="294" y="809"/>
                    <a:pt x="297" y="809"/>
                    <a:pt x="300" y="809"/>
                  </a:cubicBezTo>
                  <a:cubicBezTo>
                    <a:pt x="302" y="809"/>
                    <a:pt x="305" y="809"/>
                    <a:pt x="308" y="809"/>
                  </a:cubicBezTo>
                  <a:cubicBezTo>
                    <a:pt x="311" y="809"/>
                    <a:pt x="314" y="810"/>
                    <a:pt x="317" y="810"/>
                  </a:cubicBezTo>
                  <a:cubicBezTo>
                    <a:pt x="319" y="810"/>
                    <a:pt x="321" y="809"/>
                    <a:pt x="323" y="809"/>
                  </a:cubicBezTo>
                  <a:cubicBezTo>
                    <a:pt x="336" y="805"/>
                    <a:pt x="347" y="807"/>
                    <a:pt x="356" y="798"/>
                  </a:cubicBezTo>
                  <a:cubicBezTo>
                    <a:pt x="361" y="793"/>
                    <a:pt x="365" y="790"/>
                    <a:pt x="369" y="782"/>
                  </a:cubicBezTo>
                  <a:cubicBezTo>
                    <a:pt x="372" y="778"/>
                    <a:pt x="372" y="775"/>
                    <a:pt x="372" y="768"/>
                  </a:cubicBezTo>
                  <a:cubicBezTo>
                    <a:pt x="372" y="762"/>
                    <a:pt x="364" y="762"/>
                    <a:pt x="362" y="757"/>
                  </a:cubicBezTo>
                  <a:cubicBezTo>
                    <a:pt x="360" y="750"/>
                    <a:pt x="360" y="744"/>
                    <a:pt x="356" y="740"/>
                  </a:cubicBezTo>
                  <a:cubicBezTo>
                    <a:pt x="354" y="739"/>
                    <a:pt x="346" y="736"/>
                    <a:pt x="346" y="731"/>
                  </a:cubicBezTo>
                  <a:cubicBezTo>
                    <a:pt x="346" y="730"/>
                    <a:pt x="349" y="729"/>
                    <a:pt x="350" y="729"/>
                  </a:cubicBezTo>
                  <a:cubicBezTo>
                    <a:pt x="358" y="729"/>
                    <a:pt x="365" y="735"/>
                    <a:pt x="373" y="735"/>
                  </a:cubicBezTo>
                  <a:cubicBezTo>
                    <a:pt x="376" y="735"/>
                    <a:pt x="388" y="741"/>
                    <a:pt x="397" y="741"/>
                  </a:cubicBezTo>
                  <a:cubicBezTo>
                    <a:pt x="421" y="741"/>
                    <a:pt x="425" y="714"/>
                    <a:pt x="435" y="699"/>
                  </a:cubicBezTo>
                  <a:cubicBezTo>
                    <a:pt x="444" y="685"/>
                    <a:pt x="455" y="683"/>
                    <a:pt x="464" y="669"/>
                  </a:cubicBezTo>
                  <a:cubicBezTo>
                    <a:pt x="469" y="662"/>
                    <a:pt x="468" y="658"/>
                    <a:pt x="472" y="652"/>
                  </a:cubicBezTo>
                  <a:cubicBezTo>
                    <a:pt x="472" y="652"/>
                    <a:pt x="472" y="652"/>
                    <a:pt x="472" y="652"/>
                  </a:cubicBezTo>
                  <a:cubicBezTo>
                    <a:pt x="477" y="641"/>
                    <a:pt x="482" y="632"/>
                    <a:pt x="493" y="627"/>
                  </a:cubicBezTo>
                  <a:cubicBezTo>
                    <a:pt x="493" y="602"/>
                    <a:pt x="493" y="602"/>
                    <a:pt x="493" y="602"/>
                  </a:cubicBezTo>
                  <a:cubicBezTo>
                    <a:pt x="493" y="592"/>
                    <a:pt x="492" y="585"/>
                    <a:pt x="499" y="578"/>
                  </a:cubicBezTo>
                  <a:cubicBezTo>
                    <a:pt x="503" y="573"/>
                    <a:pt x="510" y="573"/>
                    <a:pt x="514" y="567"/>
                  </a:cubicBezTo>
                  <a:cubicBezTo>
                    <a:pt x="524" y="552"/>
                    <a:pt x="537" y="559"/>
                    <a:pt x="549" y="547"/>
                  </a:cubicBezTo>
                  <a:cubicBezTo>
                    <a:pt x="551" y="545"/>
                    <a:pt x="552" y="542"/>
                    <a:pt x="555" y="541"/>
                  </a:cubicBezTo>
                  <a:cubicBezTo>
                    <a:pt x="561" y="538"/>
                    <a:pt x="567" y="538"/>
                    <a:pt x="574" y="538"/>
                  </a:cubicBezTo>
                  <a:cubicBezTo>
                    <a:pt x="576" y="538"/>
                    <a:pt x="578" y="538"/>
                    <a:pt x="581" y="538"/>
                  </a:cubicBezTo>
                  <a:cubicBezTo>
                    <a:pt x="590" y="538"/>
                    <a:pt x="601" y="530"/>
                    <a:pt x="604" y="524"/>
                  </a:cubicBezTo>
                  <a:cubicBezTo>
                    <a:pt x="605" y="522"/>
                    <a:pt x="604" y="515"/>
                    <a:pt x="606" y="512"/>
                  </a:cubicBezTo>
                  <a:cubicBezTo>
                    <a:pt x="614" y="502"/>
                    <a:pt x="617" y="496"/>
                    <a:pt x="625" y="484"/>
                  </a:cubicBezTo>
                  <a:cubicBezTo>
                    <a:pt x="626" y="482"/>
                    <a:pt x="628" y="472"/>
                    <a:pt x="628" y="466"/>
                  </a:cubicBezTo>
                  <a:cubicBezTo>
                    <a:pt x="628" y="462"/>
                    <a:pt x="632" y="457"/>
                    <a:pt x="634" y="454"/>
                  </a:cubicBezTo>
                  <a:cubicBezTo>
                    <a:pt x="635" y="453"/>
                    <a:pt x="637" y="450"/>
                    <a:pt x="637" y="448"/>
                  </a:cubicBezTo>
                  <a:cubicBezTo>
                    <a:pt x="637" y="441"/>
                    <a:pt x="641" y="432"/>
                    <a:pt x="641" y="423"/>
                  </a:cubicBezTo>
                  <a:cubicBezTo>
                    <a:pt x="641" y="410"/>
                    <a:pt x="633" y="393"/>
                    <a:pt x="641" y="385"/>
                  </a:cubicBezTo>
                  <a:cubicBezTo>
                    <a:pt x="646" y="380"/>
                    <a:pt x="652" y="379"/>
                    <a:pt x="657" y="371"/>
                  </a:cubicBezTo>
                  <a:cubicBezTo>
                    <a:pt x="660" y="366"/>
                    <a:pt x="663" y="365"/>
                    <a:pt x="666" y="360"/>
                  </a:cubicBezTo>
                  <a:cubicBezTo>
                    <a:pt x="680" y="338"/>
                    <a:pt x="701" y="328"/>
                    <a:pt x="701" y="289"/>
                  </a:cubicBezTo>
                  <a:cubicBezTo>
                    <a:pt x="701" y="278"/>
                    <a:pt x="699" y="267"/>
                    <a:pt x="688" y="264"/>
                  </a:cubicBezTo>
                  <a:cubicBezTo>
                    <a:pt x="686" y="263"/>
                    <a:pt x="684" y="263"/>
                    <a:pt x="683" y="263"/>
                  </a:cubicBezTo>
                  <a:cubicBezTo>
                    <a:pt x="681" y="263"/>
                    <a:pt x="680" y="263"/>
                    <a:pt x="679" y="263"/>
                  </a:cubicBezTo>
                  <a:cubicBezTo>
                    <a:pt x="677" y="263"/>
                    <a:pt x="676" y="263"/>
                    <a:pt x="674" y="263"/>
                  </a:cubicBezTo>
                  <a:cubicBezTo>
                    <a:pt x="673" y="263"/>
                    <a:pt x="671" y="263"/>
                    <a:pt x="669" y="263"/>
                  </a:cubicBezTo>
                  <a:cubicBezTo>
                    <a:pt x="660" y="260"/>
                    <a:pt x="644" y="245"/>
                    <a:pt x="639" y="237"/>
                  </a:cubicBezTo>
                  <a:cubicBezTo>
                    <a:pt x="633" y="235"/>
                    <a:pt x="624" y="231"/>
                    <a:pt x="614" y="229"/>
                  </a:cubicBezTo>
                  <a:cubicBezTo>
                    <a:pt x="594" y="231"/>
                    <a:pt x="594" y="231"/>
                    <a:pt x="594" y="231"/>
                  </a:cubicBezTo>
                  <a:cubicBezTo>
                    <a:pt x="584" y="231"/>
                    <a:pt x="582" y="223"/>
                    <a:pt x="571" y="223"/>
                  </a:cubicBezTo>
                  <a:cubicBezTo>
                    <a:pt x="566" y="223"/>
                    <a:pt x="564" y="227"/>
                    <a:pt x="559" y="229"/>
                  </a:cubicBezTo>
                  <a:cubicBezTo>
                    <a:pt x="555" y="229"/>
                    <a:pt x="555" y="229"/>
                    <a:pt x="555" y="229"/>
                  </a:cubicBezTo>
                  <a:cubicBezTo>
                    <a:pt x="555" y="224"/>
                    <a:pt x="556" y="220"/>
                    <a:pt x="554" y="215"/>
                  </a:cubicBezTo>
                  <a:cubicBezTo>
                    <a:pt x="553" y="211"/>
                    <a:pt x="548" y="212"/>
                    <a:pt x="544" y="210"/>
                  </a:cubicBezTo>
                  <a:cubicBezTo>
                    <a:pt x="537" y="205"/>
                    <a:pt x="518" y="195"/>
                    <a:pt x="509" y="195"/>
                  </a:cubicBezTo>
                  <a:cubicBezTo>
                    <a:pt x="500" y="195"/>
                    <a:pt x="494" y="207"/>
                    <a:pt x="489" y="215"/>
                  </a:cubicBezTo>
                  <a:cubicBezTo>
                    <a:pt x="487" y="218"/>
                    <a:pt x="485" y="221"/>
                    <a:pt x="483" y="221"/>
                  </a:cubicBezTo>
                  <a:cubicBezTo>
                    <a:pt x="481" y="221"/>
                    <a:pt x="480" y="217"/>
                    <a:pt x="480" y="215"/>
                  </a:cubicBezTo>
                  <a:cubicBezTo>
                    <a:pt x="468" y="215"/>
                    <a:pt x="468" y="215"/>
                    <a:pt x="468" y="215"/>
                  </a:cubicBezTo>
                  <a:cubicBezTo>
                    <a:pt x="467" y="210"/>
                    <a:pt x="464" y="206"/>
                    <a:pt x="459" y="203"/>
                  </a:cubicBezTo>
                  <a:cubicBezTo>
                    <a:pt x="456" y="202"/>
                    <a:pt x="451" y="203"/>
                    <a:pt x="451" y="198"/>
                  </a:cubicBezTo>
                  <a:cubicBezTo>
                    <a:pt x="451" y="182"/>
                    <a:pt x="467" y="176"/>
                    <a:pt x="475" y="166"/>
                  </a:cubicBezTo>
                  <a:cubicBezTo>
                    <a:pt x="475" y="161"/>
                    <a:pt x="468" y="161"/>
                    <a:pt x="466" y="155"/>
                  </a:cubicBezTo>
                  <a:cubicBezTo>
                    <a:pt x="463" y="150"/>
                    <a:pt x="456" y="133"/>
                    <a:pt x="456" y="126"/>
                  </a:cubicBezTo>
                  <a:cubicBezTo>
                    <a:pt x="447" y="124"/>
                    <a:pt x="436" y="107"/>
                    <a:pt x="427" y="107"/>
                  </a:cubicBezTo>
                  <a:cubicBezTo>
                    <a:pt x="426" y="107"/>
                    <a:pt x="425" y="107"/>
                    <a:pt x="424" y="107"/>
                  </a:cubicBezTo>
                  <a:cubicBezTo>
                    <a:pt x="424" y="106"/>
                    <a:pt x="424" y="106"/>
                    <a:pt x="424" y="106"/>
                  </a:cubicBezTo>
                  <a:cubicBezTo>
                    <a:pt x="419" y="106"/>
                    <a:pt x="411" y="101"/>
                    <a:pt x="407" y="100"/>
                  </a:cubicBezTo>
                  <a:cubicBezTo>
                    <a:pt x="393" y="100"/>
                    <a:pt x="393" y="100"/>
                    <a:pt x="393" y="100"/>
                  </a:cubicBezTo>
                  <a:cubicBezTo>
                    <a:pt x="379" y="97"/>
                    <a:pt x="357" y="99"/>
                    <a:pt x="353" y="84"/>
                  </a:cubicBezTo>
                  <a:cubicBezTo>
                    <a:pt x="350" y="84"/>
                    <a:pt x="346" y="83"/>
                    <a:pt x="345" y="81"/>
                  </a:cubicBezTo>
                  <a:cubicBezTo>
                    <a:pt x="339" y="68"/>
                    <a:pt x="334" y="69"/>
                    <a:pt x="324" y="59"/>
                  </a:cubicBezTo>
                  <a:cubicBezTo>
                    <a:pt x="309" y="59"/>
                    <a:pt x="309" y="59"/>
                    <a:pt x="309" y="59"/>
                  </a:cubicBezTo>
                  <a:cubicBezTo>
                    <a:pt x="307" y="52"/>
                    <a:pt x="309" y="44"/>
                    <a:pt x="302" y="42"/>
                  </a:cubicBezTo>
                  <a:cubicBezTo>
                    <a:pt x="294" y="40"/>
                    <a:pt x="283" y="38"/>
                    <a:pt x="279" y="31"/>
                  </a:cubicBezTo>
                  <a:cubicBezTo>
                    <a:pt x="279" y="27"/>
                    <a:pt x="279" y="27"/>
                    <a:pt x="279" y="27"/>
                  </a:cubicBezTo>
                  <a:cubicBezTo>
                    <a:pt x="280" y="27"/>
                    <a:pt x="281" y="27"/>
                    <a:pt x="282" y="27"/>
                  </a:cubicBezTo>
                  <a:cubicBezTo>
                    <a:pt x="283" y="27"/>
                    <a:pt x="286" y="26"/>
                    <a:pt x="287" y="25"/>
                  </a:cubicBezTo>
                  <a:cubicBezTo>
                    <a:pt x="287" y="25"/>
                    <a:pt x="278" y="24"/>
                    <a:pt x="272" y="24"/>
                  </a:cubicBezTo>
                  <a:cubicBezTo>
                    <a:pt x="271" y="25"/>
                    <a:pt x="260" y="25"/>
                    <a:pt x="259" y="27"/>
                  </a:cubicBezTo>
                  <a:cubicBezTo>
                    <a:pt x="256" y="33"/>
                    <a:pt x="251" y="33"/>
                    <a:pt x="243" y="34"/>
                  </a:cubicBezTo>
                  <a:cubicBezTo>
                    <a:pt x="239" y="34"/>
                    <a:pt x="232" y="33"/>
                    <a:pt x="232" y="28"/>
                  </a:cubicBezTo>
                  <a:cubicBezTo>
                    <a:pt x="227" y="28"/>
                    <a:pt x="212" y="28"/>
                    <a:pt x="204" y="28"/>
                  </a:cubicBezTo>
                  <a:cubicBezTo>
                    <a:pt x="200" y="28"/>
                    <a:pt x="197" y="24"/>
                    <a:pt x="197" y="19"/>
                  </a:cubicBezTo>
                  <a:cubicBezTo>
                    <a:pt x="189" y="17"/>
                    <a:pt x="178" y="14"/>
                    <a:pt x="175" y="6"/>
                  </a:cubicBezTo>
                  <a:cubicBezTo>
                    <a:pt x="166" y="5"/>
                    <a:pt x="166" y="5"/>
                    <a:pt x="166" y="5"/>
                  </a:cubicBezTo>
                  <a:cubicBezTo>
                    <a:pt x="166" y="12"/>
                    <a:pt x="174" y="9"/>
                    <a:pt x="176" y="15"/>
                  </a:cubicBezTo>
                  <a:cubicBezTo>
                    <a:pt x="164" y="15"/>
                    <a:pt x="164" y="15"/>
                    <a:pt x="164" y="15"/>
                  </a:cubicBezTo>
                  <a:cubicBezTo>
                    <a:pt x="159" y="19"/>
                    <a:pt x="150" y="18"/>
                    <a:pt x="150" y="25"/>
                  </a:cubicBezTo>
                  <a:cubicBezTo>
                    <a:pt x="150" y="32"/>
                    <a:pt x="157" y="35"/>
                    <a:pt x="157" y="42"/>
                  </a:cubicBezTo>
                  <a:cubicBezTo>
                    <a:pt x="157" y="44"/>
                    <a:pt x="154" y="50"/>
                    <a:pt x="152" y="50"/>
                  </a:cubicBezTo>
                  <a:cubicBezTo>
                    <a:pt x="146" y="50"/>
                    <a:pt x="143" y="40"/>
                    <a:pt x="143" y="34"/>
                  </a:cubicBezTo>
                  <a:cubicBezTo>
                    <a:pt x="143" y="30"/>
                    <a:pt x="146" y="21"/>
                    <a:pt x="148" y="13"/>
                  </a:cubicBezTo>
                  <a:cubicBezTo>
                    <a:pt x="150" y="13"/>
                    <a:pt x="153" y="11"/>
                    <a:pt x="153" y="6"/>
                  </a:cubicBezTo>
                  <a:cubicBezTo>
                    <a:pt x="153" y="6"/>
                    <a:pt x="151" y="0"/>
                    <a:pt x="14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128"/>
            <p:cNvSpPr>
              <a:spLocks/>
            </p:cNvSpPr>
            <p:nvPr/>
          </p:nvSpPr>
          <p:spPr bwMode="auto">
            <a:xfrm>
              <a:off x="662" y="2178"/>
              <a:ext cx="19" cy="23"/>
            </a:xfrm>
            <a:custGeom>
              <a:avLst/>
              <a:gdLst>
                <a:gd name="T0" fmla="*/ 0 w 8"/>
                <a:gd name="T1" fmla="*/ 0 h 10"/>
                <a:gd name="T2" fmla="*/ 0 w 8"/>
                <a:gd name="T3" fmla="*/ 0 h 10"/>
                <a:gd name="T4" fmla="*/ 5 w 8"/>
                <a:gd name="T5" fmla="*/ 10 h 10"/>
                <a:gd name="T6" fmla="*/ 8 w 8"/>
                <a:gd name="T7" fmla="*/ 7 h 10"/>
                <a:gd name="T8" fmla="*/ 2 w 8"/>
                <a:gd name="T9" fmla="*/ 0 h 10"/>
                <a:gd name="T10" fmla="*/ 0 w 8"/>
                <a:gd name="T11" fmla="*/ 0 h 10"/>
              </a:gdLst>
              <a:ahLst/>
              <a:cxnLst>
                <a:cxn ang="0">
                  <a:pos x="T0" y="T1"/>
                </a:cxn>
                <a:cxn ang="0">
                  <a:pos x="T2" y="T3"/>
                </a:cxn>
                <a:cxn ang="0">
                  <a:pos x="T4" y="T5"/>
                </a:cxn>
                <a:cxn ang="0">
                  <a:pos x="T6" y="T7"/>
                </a:cxn>
                <a:cxn ang="0">
                  <a:pos x="T8" y="T9"/>
                </a:cxn>
                <a:cxn ang="0">
                  <a:pos x="T10" y="T11"/>
                </a:cxn>
              </a:cxnLst>
              <a:rect l="0" t="0" r="r" b="b"/>
              <a:pathLst>
                <a:path w="8" h="10">
                  <a:moveTo>
                    <a:pt x="0" y="0"/>
                  </a:moveTo>
                  <a:cubicBezTo>
                    <a:pt x="0" y="0"/>
                    <a:pt x="0" y="0"/>
                    <a:pt x="0" y="0"/>
                  </a:cubicBezTo>
                  <a:cubicBezTo>
                    <a:pt x="0" y="4"/>
                    <a:pt x="0" y="10"/>
                    <a:pt x="5" y="10"/>
                  </a:cubicBezTo>
                  <a:cubicBezTo>
                    <a:pt x="6" y="10"/>
                    <a:pt x="8" y="9"/>
                    <a:pt x="8" y="7"/>
                  </a:cubicBezTo>
                  <a:cubicBezTo>
                    <a:pt x="8" y="4"/>
                    <a:pt x="6" y="1"/>
                    <a:pt x="2" y="0"/>
                  </a:cubicBezTo>
                  <a:cubicBezTo>
                    <a:pt x="1" y="0"/>
                    <a:pt x="1"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129"/>
            <p:cNvSpPr>
              <a:spLocks/>
            </p:cNvSpPr>
            <p:nvPr/>
          </p:nvSpPr>
          <p:spPr bwMode="auto">
            <a:xfrm>
              <a:off x="643" y="2107"/>
              <a:ext cx="31" cy="9"/>
            </a:xfrm>
            <a:custGeom>
              <a:avLst/>
              <a:gdLst>
                <a:gd name="T0" fmla="*/ 7 w 13"/>
                <a:gd name="T1" fmla="*/ 0 h 4"/>
                <a:gd name="T2" fmla="*/ 0 w 13"/>
                <a:gd name="T3" fmla="*/ 4 h 4"/>
                <a:gd name="T4" fmla="*/ 8 w 13"/>
                <a:gd name="T5" fmla="*/ 4 h 4"/>
                <a:gd name="T6" fmla="*/ 13 w 13"/>
                <a:gd name="T7" fmla="*/ 4 h 4"/>
                <a:gd name="T8" fmla="*/ 7 w 13"/>
                <a:gd name="T9" fmla="*/ 0 h 4"/>
              </a:gdLst>
              <a:ahLst/>
              <a:cxnLst>
                <a:cxn ang="0">
                  <a:pos x="T0" y="T1"/>
                </a:cxn>
                <a:cxn ang="0">
                  <a:pos x="T2" y="T3"/>
                </a:cxn>
                <a:cxn ang="0">
                  <a:pos x="T4" y="T5"/>
                </a:cxn>
                <a:cxn ang="0">
                  <a:pos x="T6" y="T7"/>
                </a:cxn>
                <a:cxn ang="0">
                  <a:pos x="T8" y="T9"/>
                </a:cxn>
              </a:cxnLst>
              <a:rect l="0" t="0" r="r" b="b"/>
              <a:pathLst>
                <a:path w="13" h="4">
                  <a:moveTo>
                    <a:pt x="7" y="0"/>
                  </a:moveTo>
                  <a:cubicBezTo>
                    <a:pt x="4" y="0"/>
                    <a:pt x="1" y="2"/>
                    <a:pt x="0" y="4"/>
                  </a:cubicBezTo>
                  <a:cubicBezTo>
                    <a:pt x="2" y="4"/>
                    <a:pt x="5" y="4"/>
                    <a:pt x="8" y="4"/>
                  </a:cubicBezTo>
                  <a:cubicBezTo>
                    <a:pt x="10" y="4"/>
                    <a:pt x="12" y="4"/>
                    <a:pt x="13" y="4"/>
                  </a:cubicBezTo>
                  <a:cubicBezTo>
                    <a:pt x="12" y="3"/>
                    <a:pt x="11"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130"/>
            <p:cNvSpPr>
              <a:spLocks/>
            </p:cNvSpPr>
            <p:nvPr/>
          </p:nvSpPr>
          <p:spPr bwMode="auto">
            <a:xfrm>
              <a:off x="697" y="2121"/>
              <a:ext cx="8" cy="12"/>
            </a:xfrm>
            <a:custGeom>
              <a:avLst/>
              <a:gdLst>
                <a:gd name="T0" fmla="*/ 0 w 3"/>
                <a:gd name="T1" fmla="*/ 0 h 5"/>
                <a:gd name="T2" fmla="*/ 3 w 3"/>
                <a:gd name="T3" fmla="*/ 5 h 5"/>
                <a:gd name="T4" fmla="*/ 3 w 3"/>
                <a:gd name="T5" fmla="*/ 5 h 5"/>
                <a:gd name="T6" fmla="*/ 0 w 3"/>
                <a:gd name="T7" fmla="*/ 0 h 5"/>
              </a:gdLst>
              <a:ahLst/>
              <a:cxnLst>
                <a:cxn ang="0">
                  <a:pos x="T0" y="T1"/>
                </a:cxn>
                <a:cxn ang="0">
                  <a:pos x="T2" y="T3"/>
                </a:cxn>
                <a:cxn ang="0">
                  <a:pos x="T4" y="T5"/>
                </a:cxn>
                <a:cxn ang="0">
                  <a:pos x="T6" y="T7"/>
                </a:cxn>
              </a:cxnLst>
              <a:rect l="0" t="0" r="r" b="b"/>
              <a:pathLst>
                <a:path w="3" h="5">
                  <a:moveTo>
                    <a:pt x="0" y="0"/>
                  </a:moveTo>
                  <a:cubicBezTo>
                    <a:pt x="0" y="2"/>
                    <a:pt x="1" y="5"/>
                    <a:pt x="3" y="5"/>
                  </a:cubicBezTo>
                  <a:cubicBezTo>
                    <a:pt x="3" y="5"/>
                    <a:pt x="3" y="5"/>
                    <a:pt x="3" y="5"/>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131"/>
            <p:cNvSpPr>
              <a:spLocks/>
            </p:cNvSpPr>
            <p:nvPr/>
          </p:nvSpPr>
          <p:spPr bwMode="auto">
            <a:xfrm>
              <a:off x="825" y="2310"/>
              <a:ext cx="24" cy="19"/>
            </a:xfrm>
            <a:custGeom>
              <a:avLst/>
              <a:gdLst>
                <a:gd name="T0" fmla="*/ 10 w 10"/>
                <a:gd name="T1" fmla="*/ 0 h 8"/>
                <a:gd name="T2" fmla="*/ 2 w 10"/>
                <a:gd name="T3" fmla="*/ 5 h 8"/>
                <a:gd name="T4" fmla="*/ 0 w 10"/>
                <a:gd name="T5" fmla="*/ 4 h 8"/>
                <a:gd name="T6" fmla="*/ 0 w 10"/>
                <a:gd name="T7" fmla="*/ 7 h 8"/>
                <a:gd name="T8" fmla="*/ 0 w 10"/>
                <a:gd name="T9" fmla="*/ 8 h 8"/>
                <a:gd name="T10" fmla="*/ 2 w 10"/>
                <a:gd name="T11" fmla="*/ 7 h 8"/>
                <a:gd name="T12" fmla="*/ 10 w 10"/>
                <a:gd name="T13" fmla="*/ 4 h 8"/>
                <a:gd name="T14" fmla="*/ 10 w 10"/>
                <a:gd name="T15" fmla="*/ 0 h 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 h="8">
                  <a:moveTo>
                    <a:pt x="10" y="0"/>
                  </a:moveTo>
                  <a:cubicBezTo>
                    <a:pt x="9" y="2"/>
                    <a:pt x="5" y="5"/>
                    <a:pt x="2" y="5"/>
                  </a:cubicBezTo>
                  <a:cubicBezTo>
                    <a:pt x="1" y="5"/>
                    <a:pt x="0" y="4"/>
                    <a:pt x="0" y="4"/>
                  </a:cubicBezTo>
                  <a:cubicBezTo>
                    <a:pt x="0" y="5"/>
                    <a:pt x="0" y="6"/>
                    <a:pt x="0" y="7"/>
                  </a:cubicBezTo>
                  <a:cubicBezTo>
                    <a:pt x="0" y="8"/>
                    <a:pt x="0" y="8"/>
                    <a:pt x="0" y="8"/>
                  </a:cubicBezTo>
                  <a:cubicBezTo>
                    <a:pt x="1" y="8"/>
                    <a:pt x="2" y="7"/>
                    <a:pt x="2" y="7"/>
                  </a:cubicBezTo>
                  <a:cubicBezTo>
                    <a:pt x="5" y="7"/>
                    <a:pt x="8" y="6"/>
                    <a:pt x="10" y="4"/>
                  </a:cubicBezTo>
                  <a:cubicBezTo>
                    <a:pt x="10" y="0"/>
                    <a:pt x="10"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132"/>
            <p:cNvSpPr>
              <a:spLocks/>
            </p:cNvSpPr>
            <p:nvPr/>
          </p:nvSpPr>
          <p:spPr bwMode="auto">
            <a:xfrm>
              <a:off x="-988" y="1163"/>
              <a:ext cx="2054" cy="1008"/>
            </a:xfrm>
            <a:custGeom>
              <a:avLst/>
              <a:gdLst>
                <a:gd name="T0" fmla="*/ 24 w 869"/>
                <a:gd name="T1" fmla="*/ 7 h 426"/>
                <a:gd name="T2" fmla="*/ 31 w 869"/>
                <a:gd name="T3" fmla="*/ 19 h 426"/>
                <a:gd name="T4" fmla="*/ 1 w 869"/>
                <a:gd name="T5" fmla="*/ 28 h 426"/>
                <a:gd name="T6" fmla="*/ 10 w 869"/>
                <a:gd name="T7" fmla="*/ 159 h 426"/>
                <a:gd name="T8" fmla="*/ 56 w 869"/>
                <a:gd name="T9" fmla="*/ 256 h 426"/>
                <a:gd name="T10" fmla="*/ 147 w 869"/>
                <a:gd name="T11" fmla="*/ 302 h 426"/>
                <a:gd name="T12" fmla="*/ 248 w 869"/>
                <a:gd name="T13" fmla="*/ 315 h 426"/>
                <a:gd name="T14" fmla="*/ 319 w 869"/>
                <a:gd name="T15" fmla="*/ 362 h 426"/>
                <a:gd name="T16" fmla="*/ 410 w 869"/>
                <a:gd name="T17" fmla="*/ 410 h 426"/>
                <a:gd name="T18" fmla="*/ 427 w 869"/>
                <a:gd name="T19" fmla="*/ 371 h 426"/>
                <a:gd name="T20" fmla="*/ 436 w 869"/>
                <a:gd name="T21" fmla="*/ 371 h 426"/>
                <a:gd name="T22" fmla="*/ 485 w 869"/>
                <a:gd name="T23" fmla="*/ 354 h 426"/>
                <a:gd name="T24" fmla="*/ 531 w 869"/>
                <a:gd name="T25" fmla="*/ 360 h 426"/>
                <a:gd name="T26" fmla="*/ 523 w 869"/>
                <a:gd name="T27" fmla="*/ 344 h 426"/>
                <a:gd name="T28" fmla="*/ 568 w 869"/>
                <a:gd name="T29" fmla="*/ 339 h 426"/>
                <a:gd name="T30" fmla="*/ 633 w 869"/>
                <a:gd name="T31" fmla="*/ 394 h 426"/>
                <a:gd name="T32" fmla="*/ 671 w 869"/>
                <a:gd name="T33" fmla="*/ 405 h 426"/>
                <a:gd name="T34" fmla="*/ 665 w 869"/>
                <a:gd name="T35" fmla="*/ 382 h 426"/>
                <a:gd name="T36" fmla="*/ 705 w 869"/>
                <a:gd name="T37" fmla="*/ 279 h 426"/>
                <a:gd name="T38" fmla="*/ 733 w 869"/>
                <a:gd name="T39" fmla="*/ 260 h 426"/>
                <a:gd name="T40" fmla="*/ 729 w 869"/>
                <a:gd name="T41" fmla="*/ 252 h 426"/>
                <a:gd name="T42" fmla="*/ 735 w 869"/>
                <a:gd name="T43" fmla="*/ 235 h 426"/>
                <a:gd name="T44" fmla="*/ 731 w 869"/>
                <a:gd name="T45" fmla="*/ 222 h 426"/>
                <a:gd name="T46" fmla="*/ 735 w 869"/>
                <a:gd name="T47" fmla="*/ 214 h 426"/>
                <a:gd name="T48" fmla="*/ 749 w 869"/>
                <a:gd name="T49" fmla="*/ 202 h 426"/>
                <a:gd name="T50" fmla="*/ 751 w 869"/>
                <a:gd name="T51" fmla="*/ 193 h 426"/>
                <a:gd name="T52" fmla="*/ 764 w 869"/>
                <a:gd name="T53" fmla="*/ 160 h 426"/>
                <a:gd name="T54" fmla="*/ 785 w 869"/>
                <a:gd name="T55" fmla="*/ 157 h 426"/>
                <a:gd name="T56" fmla="*/ 810 w 869"/>
                <a:gd name="T57" fmla="*/ 147 h 426"/>
                <a:gd name="T58" fmla="*/ 827 w 869"/>
                <a:gd name="T59" fmla="*/ 141 h 426"/>
                <a:gd name="T60" fmla="*/ 814 w 869"/>
                <a:gd name="T61" fmla="*/ 131 h 426"/>
                <a:gd name="T62" fmla="*/ 852 w 869"/>
                <a:gd name="T63" fmla="*/ 96 h 426"/>
                <a:gd name="T64" fmla="*/ 861 w 869"/>
                <a:gd name="T65" fmla="*/ 50 h 426"/>
                <a:gd name="T66" fmla="*/ 857 w 869"/>
                <a:gd name="T67" fmla="*/ 38 h 426"/>
                <a:gd name="T68" fmla="*/ 843 w 869"/>
                <a:gd name="T69" fmla="*/ 38 h 426"/>
                <a:gd name="T70" fmla="*/ 809 w 869"/>
                <a:gd name="T71" fmla="*/ 76 h 426"/>
                <a:gd name="T72" fmla="*/ 768 w 869"/>
                <a:gd name="T73" fmla="*/ 78 h 426"/>
                <a:gd name="T74" fmla="*/ 702 w 869"/>
                <a:gd name="T75" fmla="*/ 117 h 426"/>
                <a:gd name="T76" fmla="*/ 677 w 869"/>
                <a:gd name="T77" fmla="*/ 120 h 426"/>
                <a:gd name="T78" fmla="*/ 681 w 869"/>
                <a:gd name="T79" fmla="*/ 130 h 426"/>
                <a:gd name="T80" fmla="*/ 677 w 869"/>
                <a:gd name="T81" fmla="*/ 132 h 426"/>
                <a:gd name="T82" fmla="*/ 632 w 869"/>
                <a:gd name="T83" fmla="*/ 148 h 426"/>
                <a:gd name="T84" fmla="*/ 624 w 869"/>
                <a:gd name="T85" fmla="*/ 135 h 426"/>
                <a:gd name="T86" fmla="*/ 618 w 869"/>
                <a:gd name="T87" fmla="*/ 104 h 426"/>
                <a:gd name="T88" fmla="*/ 581 w 869"/>
                <a:gd name="T89" fmla="*/ 83 h 426"/>
                <a:gd name="T90" fmla="*/ 565 w 869"/>
                <a:gd name="T91" fmla="*/ 146 h 426"/>
                <a:gd name="T92" fmla="*/ 553 w 869"/>
                <a:gd name="T93" fmla="*/ 90 h 426"/>
                <a:gd name="T94" fmla="*/ 610 w 869"/>
                <a:gd name="T95" fmla="*/ 65 h 426"/>
                <a:gd name="T96" fmla="*/ 566 w 869"/>
                <a:gd name="T97" fmla="*/ 57 h 426"/>
                <a:gd name="T98" fmla="*/ 552 w 869"/>
                <a:gd name="T99" fmla="*/ 37 h 426"/>
                <a:gd name="T100" fmla="*/ 506 w 869"/>
                <a:gd name="T101" fmla="*/ 51 h 426"/>
                <a:gd name="T102" fmla="*/ 530 w 869"/>
                <a:gd name="T103" fmla="*/ 24 h 426"/>
                <a:gd name="T104" fmla="*/ 447 w 869"/>
                <a:gd name="T105" fmla="*/ 0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869" h="426">
                  <a:moveTo>
                    <a:pt x="447" y="0"/>
                  </a:moveTo>
                  <a:cubicBezTo>
                    <a:pt x="447" y="7"/>
                    <a:pt x="447" y="7"/>
                    <a:pt x="447" y="7"/>
                  </a:cubicBezTo>
                  <a:cubicBezTo>
                    <a:pt x="24" y="7"/>
                    <a:pt x="24" y="7"/>
                    <a:pt x="24" y="7"/>
                  </a:cubicBezTo>
                  <a:cubicBezTo>
                    <a:pt x="25" y="7"/>
                    <a:pt x="25" y="7"/>
                    <a:pt x="25" y="7"/>
                  </a:cubicBezTo>
                  <a:cubicBezTo>
                    <a:pt x="25" y="7"/>
                    <a:pt x="24" y="7"/>
                    <a:pt x="24" y="7"/>
                  </a:cubicBezTo>
                  <a:cubicBezTo>
                    <a:pt x="27" y="12"/>
                    <a:pt x="31" y="14"/>
                    <a:pt x="31" y="19"/>
                  </a:cubicBezTo>
                  <a:cubicBezTo>
                    <a:pt x="31" y="24"/>
                    <a:pt x="27" y="30"/>
                    <a:pt x="24" y="33"/>
                  </a:cubicBezTo>
                  <a:cubicBezTo>
                    <a:pt x="21" y="28"/>
                    <a:pt x="17" y="24"/>
                    <a:pt x="9" y="24"/>
                  </a:cubicBezTo>
                  <a:cubicBezTo>
                    <a:pt x="7" y="24"/>
                    <a:pt x="1" y="25"/>
                    <a:pt x="1" y="28"/>
                  </a:cubicBezTo>
                  <a:cubicBezTo>
                    <a:pt x="1" y="39"/>
                    <a:pt x="14" y="44"/>
                    <a:pt x="14" y="56"/>
                  </a:cubicBezTo>
                  <a:cubicBezTo>
                    <a:pt x="14" y="72"/>
                    <a:pt x="0" y="102"/>
                    <a:pt x="5" y="115"/>
                  </a:cubicBezTo>
                  <a:cubicBezTo>
                    <a:pt x="10" y="128"/>
                    <a:pt x="4" y="148"/>
                    <a:pt x="10" y="159"/>
                  </a:cubicBezTo>
                  <a:cubicBezTo>
                    <a:pt x="7" y="161"/>
                    <a:pt x="2" y="165"/>
                    <a:pt x="5" y="169"/>
                  </a:cubicBezTo>
                  <a:cubicBezTo>
                    <a:pt x="14" y="185"/>
                    <a:pt x="26" y="208"/>
                    <a:pt x="37" y="210"/>
                  </a:cubicBezTo>
                  <a:cubicBezTo>
                    <a:pt x="34" y="232"/>
                    <a:pt x="49" y="238"/>
                    <a:pt x="56" y="256"/>
                  </a:cubicBezTo>
                  <a:cubicBezTo>
                    <a:pt x="58" y="261"/>
                    <a:pt x="56" y="267"/>
                    <a:pt x="60" y="268"/>
                  </a:cubicBezTo>
                  <a:cubicBezTo>
                    <a:pt x="79" y="275"/>
                    <a:pt x="106" y="287"/>
                    <a:pt x="114" y="302"/>
                  </a:cubicBezTo>
                  <a:cubicBezTo>
                    <a:pt x="147" y="302"/>
                    <a:pt x="147" y="302"/>
                    <a:pt x="147" y="302"/>
                  </a:cubicBezTo>
                  <a:cubicBezTo>
                    <a:pt x="204" y="321"/>
                    <a:pt x="204" y="321"/>
                    <a:pt x="204" y="321"/>
                  </a:cubicBezTo>
                  <a:cubicBezTo>
                    <a:pt x="248" y="321"/>
                    <a:pt x="248" y="321"/>
                    <a:pt x="248" y="321"/>
                  </a:cubicBezTo>
                  <a:cubicBezTo>
                    <a:pt x="248" y="315"/>
                    <a:pt x="248" y="315"/>
                    <a:pt x="248" y="315"/>
                  </a:cubicBezTo>
                  <a:cubicBezTo>
                    <a:pt x="258" y="315"/>
                    <a:pt x="258" y="315"/>
                    <a:pt x="258" y="315"/>
                  </a:cubicBezTo>
                  <a:cubicBezTo>
                    <a:pt x="276" y="319"/>
                    <a:pt x="286" y="321"/>
                    <a:pt x="295" y="337"/>
                  </a:cubicBezTo>
                  <a:cubicBezTo>
                    <a:pt x="300" y="344"/>
                    <a:pt x="308" y="362"/>
                    <a:pt x="319" y="362"/>
                  </a:cubicBezTo>
                  <a:cubicBezTo>
                    <a:pt x="329" y="362"/>
                    <a:pt x="326" y="347"/>
                    <a:pt x="338" y="347"/>
                  </a:cubicBezTo>
                  <a:cubicBezTo>
                    <a:pt x="369" y="347"/>
                    <a:pt x="368" y="386"/>
                    <a:pt x="385" y="403"/>
                  </a:cubicBezTo>
                  <a:cubicBezTo>
                    <a:pt x="389" y="407"/>
                    <a:pt x="401" y="409"/>
                    <a:pt x="410" y="410"/>
                  </a:cubicBezTo>
                  <a:cubicBezTo>
                    <a:pt x="409" y="406"/>
                    <a:pt x="409" y="406"/>
                    <a:pt x="409" y="406"/>
                  </a:cubicBezTo>
                  <a:cubicBezTo>
                    <a:pt x="409" y="406"/>
                    <a:pt x="409" y="406"/>
                    <a:pt x="409" y="405"/>
                  </a:cubicBezTo>
                  <a:cubicBezTo>
                    <a:pt x="409" y="389"/>
                    <a:pt x="416" y="375"/>
                    <a:pt x="427" y="371"/>
                  </a:cubicBezTo>
                  <a:cubicBezTo>
                    <a:pt x="429" y="370"/>
                    <a:pt x="430" y="370"/>
                    <a:pt x="431" y="370"/>
                  </a:cubicBezTo>
                  <a:cubicBezTo>
                    <a:pt x="432" y="370"/>
                    <a:pt x="433" y="370"/>
                    <a:pt x="434" y="370"/>
                  </a:cubicBezTo>
                  <a:cubicBezTo>
                    <a:pt x="435" y="370"/>
                    <a:pt x="435" y="371"/>
                    <a:pt x="436" y="371"/>
                  </a:cubicBezTo>
                  <a:cubicBezTo>
                    <a:pt x="438" y="371"/>
                    <a:pt x="440" y="370"/>
                    <a:pt x="442" y="368"/>
                  </a:cubicBezTo>
                  <a:cubicBezTo>
                    <a:pt x="448" y="362"/>
                    <a:pt x="455" y="349"/>
                    <a:pt x="471" y="349"/>
                  </a:cubicBezTo>
                  <a:cubicBezTo>
                    <a:pt x="476" y="349"/>
                    <a:pt x="480" y="354"/>
                    <a:pt x="485" y="354"/>
                  </a:cubicBezTo>
                  <a:cubicBezTo>
                    <a:pt x="489" y="354"/>
                    <a:pt x="490" y="350"/>
                    <a:pt x="493" y="350"/>
                  </a:cubicBezTo>
                  <a:cubicBezTo>
                    <a:pt x="502" y="350"/>
                    <a:pt x="512" y="362"/>
                    <a:pt x="524" y="362"/>
                  </a:cubicBezTo>
                  <a:cubicBezTo>
                    <a:pt x="526" y="362"/>
                    <a:pt x="529" y="362"/>
                    <a:pt x="531" y="360"/>
                  </a:cubicBezTo>
                  <a:cubicBezTo>
                    <a:pt x="525" y="356"/>
                    <a:pt x="530" y="352"/>
                    <a:pt x="530" y="344"/>
                  </a:cubicBezTo>
                  <a:cubicBezTo>
                    <a:pt x="529" y="344"/>
                    <a:pt x="528" y="345"/>
                    <a:pt x="527" y="345"/>
                  </a:cubicBezTo>
                  <a:cubicBezTo>
                    <a:pt x="527" y="345"/>
                    <a:pt x="525" y="344"/>
                    <a:pt x="523" y="344"/>
                  </a:cubicBezTo>
                  <a:cubicBezTo>
                    <a:pt x="532" y="340"/>
                    <a:pt x="543" y="341"/>
                    <a:pt x="551" y="339"/>
                  </a:cubicBezTo>
                  <a:cubicBezTo>
                    <a:pt x="551" y="341"/>
                    <a:pt x="553" y="344"/>
                    <a:pt x="555" y="344"/>
                  </a:cubicBezTo>
                  <a:cubicBezTo>
                    <a:pt x="559" y="344"/>
                    <a:pt x="561" y="339"/>
                    <a:pt x="568" y="339"/>
                  </a:cubicBezTo>
                  <a:cubicBezTo>
                    <a:pt x="581" y="339"/>
                    <a:pt x="587" y="352"/>
                    <a:pt x="596" y="352"/>
                  </a:cubicBezTo>
                  <a:cubicBezTo>
                    <a:pt x="601" y="352"/>
                    <a:pt x="603" y="345"/>
                    <a:pt x="608" y="345"/>
                  </a:cubicBezTo>
                  <a:cubicBezTo>
                    <a:pt x="631" y="345"/>
                    <a:pt x="625" y="377"/>
                    <a:pt x="633" y="394"/>
                  </a:cubicBezTo>
                  <a:cubicBezTo>
                    <a:pt x="637" y="402"/>
                    <a:pt x="643" y="405"/>
                    <a:pt x="649" y="413"/>
                  </a:cubicBezTo>
                  <a:cubicBezTo>
                    <a:pt x="652" y="418"/>
                    <a:pt x="652" y="426"/>
                    <a:pt x="660" y="426"/>
                  </a:cubicBezTo>
                  <a:cubicBezTo>
                    <a:pt x="669" y="426"/>
                    <a:pt x="671" y="416"/>
                    <a:pt x="671" y="405"/>
                  </a:cubicBezTo>
                  <a:cubicBezTo>
                    <a:pt x="671" y="396"/>
                    <a:pt x="666" y="391"/>
                    <a:pt x="665" y="384"/>
                  </a:cubicBezTo>
                  <a:cubicBezTo>
                    <a:pt x="665" y="381"/>
                    <a:pt x="665" y="381"/>
                    <a:pt x="665" y="381"/>
                  </a:cubicBezTo>
                  <a:cubicBezTo>
                    <a:pt x="665" y="382"/>
                    <a:pt x="665" y="382"/>
                    <a:pt x="665" y="382"/>
                  </a:cubicBezTo>
                  <a:cubicBezTo>
                    <a:pt x="665" y="365"/>
                    <a:pt x="650" y="359"/>
                    <a:pt x="650" y="342"/>
                  </a:cubicBezTo>
                  <a:cubicBezTo>
                    <a:pt x="650" y="304"/>
                    <a:pt x="682" y="294"/>
                    <a:pt x="706" y="280"/>
                  </a:cubicBezTo>
                  <a:cubicBezTo>
                    <a:pt x="705" y="279"/>
                    <a:pt x="705" y="279"/>
                    <a:pt x="705" y="279"/>
                  </a:cubicBezTo>
                  <a:cubicBezTo>
                    <a:pt x="708" y="275"/>
                    <a:pt x="708" y="274"/>
                    <a:pt x="714" y="272"/>
                  </a:cubicBezTo>
                  <a:cubicBezTo>
                    <a:pt x="718" y="271"/>
                    <a:pt x="721" y="267"/>
                    <a:pt x="727" y="265"/>
                  </a:cubicBezTo>
                  <a:cubicBezTo>
                    <a:pt x="730" y="265"/>
                    <a:pt x="732" y="262"/>
                    <a:pt x="733" y="260"/>
                  </a:cubicBezTo>
                  <a:cubicBezTo>
                    <a:pt x="727" y="256"/>
                    <a:pt x="727" y="256"/>
                    <a:pt x="727" y="256"/>
                  </a:cubicBezTo>
                  <a:cubicBezTo>
                    <a:pt x="727" y="252"/>
                    <a:pt x="727" y="252"/>
                    <a:pt x="727" y="252"/>
                  </a:cubicBezTo>
                  <a:cubicBezTo>
                    <a:pt x="728" y="252"/>
                    <a:pt x="728" y="252"/>
                    <a:pt x="729" y="252"/>
                  </a:cubicBezTo>
                  <a:cubicBezTo>
                    <a:pt x="733" y="252"/>
                    <a:pt x="734" y="251"/>
                    <a:pt x="735" y="246"/>
                  </a:cubicBezTo>
                  <a:cubicBezTo>
                    <a:pt x="733" y="246"/>
                    <a:pt x="730" y="245"/>
                    <a:pt x="728" y="242"/>
                  </a:cubicBezTo>
                  <a:cubicBezTo>
                    <a:pt x="731" y="242"/>
                    <a:pt x="735" y="240"/>
                    <a:pt x="735" y="235"/>
                  </a:cubicBezTo>
                  <a:cubicBezTo>
                    <a:pt x="735" y="234"/>
                    <a:pt x="735" y="232"/>
                    <a:pt x="735" y="230"/>
                  </a:cubicBezTo>
                  <a:cubicBezTo>
                    <a:pt x="734" y="230"/>
                    <a:pt x="732" y="230"/>
                    <a:pt x="731" y="230"/>
                  </a:cubicBezTo>
                  <a:cubicBezTo>
                    <a:pt x="728" y="227"/>
                    <a:pt x="731" y="227"/>
                    <a:pt x="731" y="222"/>
                  </a:cubicBezTo>
                  <a:cubicBezTo>
                    <a:pt x="731" y="217"/>
                    <a:pt x="729" y="207"/>
                    <a:pt x="729" y="204"/>
                  </a:cubicBezTo>
                  <a:cubicBezTo>
                    <a:pt x="729" y="204"/>
                    <a:pt x="728" y="199"/>
                    <a:pt x="729" y="197"/>
                  </a:cubicBezTo>
                  <a:cubicBezTo>
                    <a:pt x="730" y="202"/>
                    <a:pt x="735" y="211"/>
                    <a:pt x="735" y="214"/>
                  </a:cubicBezTo>
                  <a:cubicBezTo>
                    <a:pt x="735" y="216"/>
                    <a:pt x="735" y="218"/>
                    <a:pt x="735" y="220"/>
                  </a:cubicBezTo>
                  <a:cubicBezTo>
                    <a:pt x="735" y="221"/>
                    <a:pt x="736" y="223"/>
                    <a:pt x="737" y="223"/>
                  </a:cubicBezTo>
                  <a:cubicBezTo>
                    <a:pt x="739" y="223"/>
                    <a:pt x="749" y="205"/>
                    <a:pt x="749" y="202"/>
                  </a:cubicBezTo>
                  <a:cubicBezTo>
                    <a:pt x="749" y="197"/>
                    <a:pt x="746" y="196"/>
                    <a:pt x="745" y="192"/>
                  </a:cubicBezTo>
                  <a:cubicBezTo>
                    <a:pt x="747" y="189"/>
                    <a:pt x="747" y="189"/>
                    <a:pt x="747" y="189"/>
                  </a:cubicBezTo>
                  <a:cubicBezTo>
                    <a:pt x="748" y="190"/>
                    <a:pt x="749" y="193"/>
                    <a:pt x="751" y="193"/>
                  </a:cubicBezTo>
                  <a:cubicBezTo>
                    <a:pt x="755" y="193"/>
                    <a:pt x="765" y="175"/>
                    <a:pt x="766" y="170"/>
                  </a:cubicBezTo>
                  <a:cubicBezTo>
                    <a:pt x="766" y="170"/>
                    <a:pt x="761" y="167"/>
                    <a:pt x="761" y="164"/>
                  </a:cubicBezTo>
                  <a:cubicBezTo>
                    <a:pt x="761" y="163"/>
                    <a:pt x="763" y="161"/>
                    <a:pt x="764" y="160"/>
                  </a:cubicBezTo>
                  <a:cubicBezTo>
                    <a:pt x="766" y="160"/>
                    <a:pt x="767" y="161"/>
                    <a:pt x="769" y="161"/>
                  </a:cubicBezTo>
                  <a:cubicBezTo>
                    <a:pt x="776" y="161"/>
                    <a:pt x="782" y="161"/>
                    <a:pt x="789" y="158"/>
                  </a:cubicBezTo>
                  <a:cubicBezTo>
                    <a:pt x="788" y="157"/>
                    <a:pt x="786" y="157"/>
                    <a:pt x="785" y="157"/>
                  </a:cubicBezTo>
                  <a:cubicBezTo>
                    <a:pt x="782" y="157"/>
                    <a:pt x="779" y="158"/>
                    <a:pt x="776" y="158"/>
                  </a:cubicBezTo>
                  <a:cubicBezTo>
                    <a:pt x="770" y="158"/>
                    <a:pt x="770" y="158"/>
                    <a:pt x="770" y="158"/>
                  </a:cubicBezTo>
                  <a:cubicBezTo>
                    <a:pt x="781" y="151"/>
                    <a:pt x="799" y="155"/>
                    <a:pt x="810" y="147"/>
                  </a:cubicBezTo>
                  <a:cubicBezTo>
                    <a:pt x="810" y="147"/>
                    <a:pt x="811" y="148"/>
                    <a:pt x="813" y="148"/>
                  </a:cubicBezTo>
                  <a:cubicBezTo>
                    <a:pt x="817" y="148"/>
                    <a:pt x="823" y="146"/>
                    <a:pt x="827" y="145"/>
                  </a:cubicBezTo>
                  <a:cubicBezTo>
                    <a:pt x="827" y="141"/>
                    <a:pt x="827" y="141"/>
                    <a:pt x="827" y="141"/>
                  </a:cubicBezTo>
                  <a:cubicBezTo>
                    <a:pt x="827" y="141"/>
                    <a:pt x="822" y="145"/>
                    <a:pt x="821" y="145"/>
                  </a:cubicBezTo>
                  <a:cubicBezTo>
                    <a:pt x="818" y="145"/>
                    <a:pt x="816" y="138"/>
                    <a:pt x="816" y="136"/>
                  </a:cubicBezTo>
                  <a:cubicBezTo>
                    <a:pt x="814" y="135"/>
                    <a:pt x="814" y="132"/>
                    <a:pt x="814" y="131"/>
                  </a:cubicBezTo>
                  <a:cubicBezTo>
                    <a:pt x="814" y="111"/>
                    <a:pt x="832" y="105"/>
                    <a:pt x="840" y="96"/>
                  </a:cubicBezTo>
                  <a:cubicBezTo>
                    <a:pt x="842" y="96"/>
                    <a:pt x="843" y="95"/>
                    <a:pt x="844" y="95"/>
                  </a:cubicBezTo>
                  <a:cubicBezTo>
                    <a:pt x="846" y="95"/>
                    <a:pt x="848" y="96"/>
                    <a:pt x="852" y="96"/>
                  </a:cubicBezTo>
                  <a:cubicBezTo>
                    <a:pt x="860" y="96"/>
                    <a:pt x="865" y="93"/>
                    <a:pt x="869" y="88"/>
                  </a:cubicBezTo>
                  <a:cubicBezTo>
                    <a:pt x="862" y="78"/>
                    <a:pt x="864" y="63"/>
                    <a:pt x="861" y="50"/>
                  </a:cubicBezTo>
                  <a:cubicBezTo>
                    <a:pt x="861" y="50"/>
                    <a:pt x="861" y="50"/>
                    <a:pt x="861" y="50"/>
                  </a:cubicBezTo>
                  <a:cubicBezTo>
                    <a:pt x="861" y="50"/>
                    <a:pt x="861" y="50"/>
                    <a:pt x="861" y="50"/>
                  </a:cubicBezTo>
                  <a:cubicBezTo>
                    <a:pt x="861" y="46"/>
                    <a:pt x="859" y="42"/>
                    <a:pt x="857" y="38"/>
                  </a:cubicBezTo>
                  <a:cubicBezTo>
                    <a:pt x="857" y="38"/>
                    <a:pt x="857" y="38"/>
                    <a:pt x="857" y="38"/>
                  </a:cubicBezTo>
                  <a:cubicBezTo>
                    <a:pt x="856" y="37"/>
                    <a:pt x="855" y="36"/>
                    <a:pt x="853" y="36"/>
                  </a:cubicBezTo>
                  <a:cubicBezTo>
                    <a:pt x="852" y="36"/>
                    <a:pt x="850" y="36"/>
                    <a:pt x="848" y="37"/>
                  </a:cubicBezTo>
                  <a:cubicBezTo>
                    <a:pt x="846" y="37"/>
                    <a:pt x="845" y="38"/>
                    <a:pt x="843" y="38"/>
                  </a:cubicBezTo>
                  <a:cubicBezTo>
                    <a:pt x="841" y="38"/>
                    <a:pt x="839" y="37"/>
                    <a:pt x="837" y="35"/>
                  </a:cubicBezTo>
                  <a:cubicBezTo>
                    <a:pt x="824" y="44"/>
                    <a:pt x="824" y="61"/>
                    <a:pt x="814" y="71"/>
                  </a:cubicBezTo>
                  <a:cubicBezTo>
                    <a:pt x="812" y="73"/>
                    <a:pt x="814" y="75"/>
                    <a:pt x="809" y="76"/>
                  </a:cubicBezTo>
                  <a:cubicBezTo>
                    <a:pt x="805" y="77"/>
                    <a:pt x="800" y="78"/>
                    <a:pt x="795" y="78"/>
                  </a:cubicBezTo>
                  <a:cubicBezTo>
                    <a:pt x="791" y="78"/>
                    <a:pt x="787" y="78"/>
                    <a:pt x="782" y="78"/>
                  </a:cubicBezTo>
                  <a:cubicBezTo>
                    <a:pt x="777" y="78"/>
                    <a:pt x="772" y="78"/>
                    <a:pt x="768" y="78"/>
                  </a:cubicBezTo>
                  <a:cubicBezTo>
                    <a:pt x="761" y="78"/>
                    <a:pt x="756" y="78"/>
                    <a:pt x="755" y="79"/>
                  </a:cubicBezTo>
                  <a:cubicBezTo>
                    <a:pt x="751" y="82"/>
                    <a:pt x="732" y="101"/>
                    <a:pt x="731" y="102"/>
                  </a:cubicBezTo>
                  <a:cubicBezTo>
                    <a:pt x="731" y="115"/>
                    <a:pt x="716" y="117"/>
                    <a:pt x="702" y="117"/>
                  </a:cubicBezTo>
                  <a:cubicBezTo>
                    <a:pt x="694" y="117"/>
                    <a:pt x="687" y="117"/>
                    <a:pt x="682" y="117"/>
                  </a:cubicBezTo>
                  <a:cubicBezTo>
                    <a:pt x="679" y="117"/>
                    <a:pt x="679" y="117"/>
                    <a:pt x="675" y="117"/>
                  </a:cubicBezTo>
                  <a:cubicBezTo>
                    <a:pt x="676" y="118"/>
                    <a:pt x="676" y="119"/>
                    <a:pt x="677" y="120"/>
                  </a:cubicBezTo>
                  <a:cubicBezTo>
                    <a:pt x="677" y="120"/>
                    <a:pt x="677" y="121"/>
                    <a:pt x="678" y="121"/>
                  </a:cubicBezTo>
                  <a:cubicBezTo>
                    <a:pt x="679" y="124"/>
                    <a:pt x="680" y="127"/>
                    <a:pt x="681" y="130"/>
                  </a:cubicBezTo>
                  <a:cubicBezTo>
                    <a:pt x="681" y="130"/>
                    <a:pt x="681" y="130"/>
                    <a:pt x="681" y="130"/>
                  </a:cubicBezTo>
                  <a:cubicBezTo>
                    <a:pt x="681" y="130"/>
                    <a:pt x="681" y="130"/>
                    <a:pt x="681" y="130"/>
                  </a:cubicBezTo>
                  <a:cubicBezTo>
                    <a:pt x="681" y="130"/>
                    <a:pt x="681" y="130"/>
                    <a:pt x="681" y="130"/>
                  </a:cubicBezTo>
                  <a:cubicBezTo>
                    <a:pt x="680" y="130"/>
                    <a:pt x="678" y="131"/>
                    <a:pt x="677" y="132"/>
                  </a:cubicBezTo>
                  <a:cubicBezTo>
                    <a:pt x="675" y="133"/>
                    <a:pt x="674" y="133"/>
                    <a:pt x="672" y="134"/>
                  </a:cubicBezTo>
                  <a:cubicBezTo>
                    <a:pt x="672" y="134"/>
                    <a:pt x="672" y="134"/>
                    <a:pt x="672" y="134"/>
                  </a:cubicBezTo>
                  <a:cubicBezTo>
                    <a:pt x="660" y="140"/>
                    <a:pt x="642" y="148"/>
                    <a:pt x="632" y="148"/>
                  </a:cubicBezTo>
                  <a:cubicBezTo>
                    <a:pt x="626" y="148"/>
                    <a:pt x="624" y="140"/>
                    <a:pt x="624" y="135"/>
                  </a:cubicBezTo>
                  <a:cubicBezTo>
                    <a:pt x="624" y="135"/>
                    <a:pt x="624" y="135"/>
                    <a:pt x="624" y="135"/>
                  </a:cubicBezTo>
                  <a:cubicBezTo>
                    <a:pt x="624" y="135"/>
                    <a:pt x="624" y="135"/>
                    <a:pt x="624" y="135"/>
                  </a:cubicBezTo>
                  <a:cubicBezTo>
                    <a:pt x="624" y="127"/>
                    <a:pt x="630" y="123"/>
                    <a:pt x="636" y="117"/>
                  </a:cubicBezTo>
                  <a:cubicBezTo>
                    <a:pt x="631" y="113"/>
                    <a:pt x="631" y="109"/>
                    <a:pt x="628" y="101"/>
                  </a:cubicBezTo>
                  <a:cubicBezTo>
                    <a:pt x="623" y="102"/>
                    <a:pt x="624" y="104"/>
                    <a:pt x="618" y="104"/>
                  </a:cubicBezTo>
                  <a:cubicBezTo>
                    <a:pt x="619" y="97"/>
                    <a:pt x="624" y="92"/>
                    <a:pt x="624" y="85"/>
                  </a:cubicBezTo>
                  <a:cubicBezTo>
                    <a:pt x="624" y="79"/>
                    <a:pt x="604" y="69"/>
                    <a:pt x="600" y="69"/>
                  </a:cubicBezTo>
                  <a:cubicBezTo>
                    <a:pt x="591" y="69"/>
                    <a:pt x="600" y="82"/>
                    <a:pt x="581" y="83"/>
                  </a:cubicBezTo>
                  <a:cubicBezTo>
                    <a:pt x="575" y="83"/>
                    <a:pt x="575" y="99"/>
                    <a:pt x="575" y="106"/>
                  </a:cubicBezTo>
                  <a:cubicBezTo>
                    <a:pt x="575" y="106"/>
                    <a:pt x="575" y="117"/>
                    <a:pt x="575" y="123"/>
                  </a:cubicBezTo>
                  <a:cubicBezTo>
                    <a:pt x="575" y="130"/>
                    <a:pt x="572" y="146"/>
                    <a:pt x="565" y="146"/>
                  </a:cubicBezTo>
                  <a:cubicBezTo>
                    <a:pt x="559" y="146"/>
                    <a:pt x="552" y="141"/>
                    <a:pt x="552" y="135"/>
                  </a:cubicBezTo>
                  <a:cubicBezTo>
                    <a:pt x="552" y="121"/>
                    <a:pt x="557" y="94"/>
                    <a:pt x="566" y="83"/>
                  </a:cubicBezTo>
                  <a:cubicBezTo>
                    <a:pt x="560" y="83"/>
                    <a:pt x="558" y="87"/>
                    <a:pt x="553" y="90"/>
                  </a:cubicBezTo>
                  <a:cubicBezTo>
                    <a:pt x="554" y="80"/>
                    <a:pt x="575" y="65"/>
                    <a:pt x="587" y="65"/>
                  </a:cubicBezTo>
                  <a:cubicBezTo>
                    <a:pt x="590" y="65"/>
                    <a:pt x="596" y="66"/>
                    <a:pt x="602" y="66"/>
                  </a:cubicBezTo>
                  <a:cubicBezTo>
                    <a:pt x="605" y="66"/>
                    <a:pt x="608" y="66"/>
                    <a:pt x="610" y="65"/>
                  </a:cubicBezTo>
                  <a:cubicBezTo>
                    <a:pt x="610" y="59"/>
                    <a:pt x="610" y="59"/>
                    <a:pt x="610" y="59"/>
                  </a:cubicBezTo>
                  <a:cubicBezTo>
                    <a:pt x="599" y="59"/>
                    <a:pt x="593" y="52"/>
                    <a:pt x="580" y="52"/>
                  </a:cubicBezTo>
                  <a:cubicBezTo>
                    <a:pt x="575" y="52"/>
                    <a:pt x="572" y="57"/>
                    <a:pt x="566" y="57"/>
                  </a:cubicBezTo>
                  <a:cubicBezTo>
                    <a:pt x="562" y="57"/>
                    <a:pt x="557" y="54"/>
                    <a:pt x="557" y="51"/>
                  </a:cubicBezTo>
                  <a:cubicBezTo>
                    <a:pt x="546" y="51"/>
                    <a:pt x="546" y="51"/>
                    <a:pt x="546" y="51"/>
                  </a:cubicBezTo>
                  <a:cubicBezTo>
                    <a:pt x="548" y="46"/>
                    <a:pt x="552" y="45"/>
                    <a:pt x="552" y="37"/>
                  </a:cubicBezTo>
                  <a:cubicBezTo>
                    <a:pt x="544" y="39"/>
                    <a:pt x="534" y="49"/>
                    <a:pt x="529" y="49"/>
                  </a:cubicBezTo>
                  <a:cubicBezTo>
                    <a:pt x="524" y="49"/>
                    <a:pt x="523" y="56"/>
                    <a:pt x="514" y="56"/>
                  </a:cubicBezTo>
                  <a:cubicBezTo>
                    <a:pt x="510" y="56"/>
                    <a:pt x="509" y="55"/>
                    <a:pt x="506" y="51"/>
                  </a:cubicBezTo>
                  <a:cubicBezTo>
                    <a:pt x="503" y="51"/>
                    <a:pt x="501" y="53"/>
                    <a:pt x="497" y="54"/>
                  </a:cubicBezTo>
                  <a:cubicBezTo>
                    <a:pt x="489" y="54"/>
                    <a:pt x="489" y="54"/>
                    <a:pt x="489" y="54"/>
                  </a:cubicBezTo>
                  <a:cubicBezTo>
                    <a:pt x="501" y="39"/>
                    <a:pt x="516" y="34"/>
                    <a:pt x="530" y="24"/>
                  </a:cubicBezTo>
                  <a:cubicBezTo>
                    <a:pt x="511" y="24"/>
                    <a:pt x="497" y="24"/>
                    <a:pt x="486" y="14"/>
                  </a:cubicBezTo>
                  <a:cubicBezTo>
                    <a:pt x="460" y="14"/>
                    <a:pt x="460" y="14"/>
                    <a:pt x="460" y="14"/>
                  </a:cubicBezTo>
                  <a:cubicBezTo>
                    <a:pt x="453" y="10"/>
                    <a:pt x="454" y="6"/>
                    <a:pt x="44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133"/>
            <p:cNvSpPr>
              <a:spLocks noEditPoints="1"/>
            </p:cNvSpPr>
            <p:nvPr/>
          </p:nvSpPr>
          <p:spPr bwMode="auto">
            <a:xfrm>
              <a:off x="-1562" y="-67"/>
              <a:ext cx="3028" cy="1564"/>
            </a:xfrm>
            <a:custGeom>
              <a:avLst/>
              <a:gdLst>
                <a:gd name="T0" fmla="*/ 0 w 1281"/>
                <a:gd name="T1" fmla="*/ 61 h 661"/>
                <a:gd name="T2" fmla="*/ 666 w 1281"/>
                <a:gd name="T3" fmla="*/ 20 h 661"/>
                <a:gd name="T4" fmla="*/ 695 w 1281"/>
                <a:gd name="T5" fmla="*/ 86 h 661"/>
                <a:gd name="T6" fmla="*/ 670 w 1281"/>
                <a:gd name="T7" fmla="*/ 99 h 661"/>
                <a:gd name="T8" fmla="*/ 588 w 1281"/>
                <a:gd name="T9" fmla="*/ 110 h 661"/>
                <a:gd name="T10" fmla="*/ 514 w 1281"/>
                <a:gd name="T11" fmla="*/ 90 h 661"/>
                <a:gd name="T12" fmla="*/ 463 w 1281"/>
                <a:gd name="T13" fmla="*/ 106 h 661"/>
                <a:gd name="T14" fmla="*/ 379 w 1281"/>
                <a:gd name="T15" fmla="*/ 102 h 661"/>
                <a:gd name="T16" fmla="*/ 352 w 1281"/>
                <a:gd name="T17" fmla="*/ 82 h 661"/>
                <a:gd name="T18" fmla="*/ 220 w 1281"/>
                <a:gd name="T19" fmla="*/ 64 h 661"/>
                <a:gd name="T20" fmla="*/ 128 w 1281"/>
                <a:gd name="T21" fmla="*/ 59 h 661"/>
                <a:gd name="T22" fmla="*/ 87 w 1281"/>
                <a:gd name="T23" fmla="*/ 70 h 661"/>
                <a:gd name="T24" fmla="*/ 4 w 1281"/>
                <a:gd name="T25" fmla="*/ 62 h 661"/>
                <a:gd name="T26" fmla="*/ 0 w 1281"/>
                <a:gd name="T27" fmla="*/ 289 h 661"/>
                <a:gd name="T28" fmla="*/ 29 w 1281"/>
                <a:gd name="T29" fmla="*/ 297 h 661"/>
                <a:gd name="T30" fmla="*/ 118 w 1281"/>
                <a:gd name="T31" fmla="*/ 345 h 661"/>
                <a:gd name="T32" fmla="*/ 161 w 1281"/>
                <a:gd name="T33" fmla="*/ 397 h 661"/>
                <a:gd name="T34" fmla="*/ 157 w 1281"/>
                <a:gd name="T35" fmla="*/ 415 h 661"/>
                <a:gd name="T36" fmla="*/ 194 w 1281"/>
                <a:gd name="T37" fmla="*/ 468 h 661"/>
                <a:gd name="T38" fmla="*/ 267 w 1281"/>
                <a:gd name="T39" fmla="*/ 527 h 661"/>
                <a:gd name="T40" fmla="*/ 690 w 1281"/>
                <a:gd name="T41" fmla="*/ 520 h 661"/>
                <a:gd name="T42" fmla="*/ 787 w 1281"/>
                <a:gd name="T43" fmla="*/ 542 h 661"/>
                <a:gd name="T44" fmla="*/ 813 w 1281"/>
                <a:gd name="T45" fmla="*/ 535 h 661"/>
                <a:gd name="T46" fmla="*/ 899 w 1281"/>
                <a:gd name="T47" fmla="*/ 589 h 661"/>
                <a:gd name="T48" fmla="*/ 879 w 1281"/>
                <a:gd name="T49" fmla="*/ 637 h 661"/>
                <a:gd name="T50" fmla="*/ 875 w 1281"/>
                <a:gd name="T51" fmla="*/ 661 h 661"/>
                <a:gd name="T52" fmla="*/ 914 w 1281"/>
                <a:gd name="T53" fmla="*/ 654 h 661"/>
                <a:gd name="T54" fmla="*/ 924 w 1281"/>
                <a:gd name="T55" fmla="*/ 650 h 661"/>
                <a:gd name="T56" fmla="*/ 921 w 1281"/>
                <a:gd name="T57" fmla="*/ 641 h 661"/>
                <a:gd name="T58" fmla="*/ 974 w 1281"/>
                <a:gd name="T59" fmla="*/ 622 h 661"/>
                <a:gd name="T60" fmla="*/ 1038 w 1281"/>
                <a:gd name="T61" fmla="*/ 598 h 661"/>
                <a:gd name="T62" fmla="*/ 1086 w 1281"/>
                <a:gd name="T63" fmla="*/ 558 h 661"/>
                <a:gd name="T64" fmla="*/ 1100 w 1281"/>
                <a:gd name="T65" fmla="*/ 558 h 661"/>
                <a:gd name="T66" fmla="*/ 1110 w 1281"/>
                <a:gd name="T67" fmla="*/ 604 h 661"/>
                <a:gd name="T68" fmla="*/ 1115 w 1281"/>
                <a:gd name="T69" fmla="*/ 601 h 661"/>
                <a:gd name="T70" fmla="*/ 1157 w 1281"/>
                <a:gd name="T71" fmla="*/ 597 h 661"/>
                <a:gd name="T72" fmla="*/ 1199 w 1281"/>
                <a:gd name="T73" fmla="*/ 595 h 661"/>
                <a:gd name="T74" fmla="*/ 1135 w 1281"/>
                <a:gd name="T75" fmla="*/ 547 h 661"/>
                <a:gd name="T76" fmla="*/ 1080 w 1281"/>
                <a:gd name="T77" fmla="*/ 540 h 661"/>
                <a:gd name="T78" fmla="*/ 1174 w 1281"/>
                <a:gd name="T79" fmla="*/ 500 h 661"/>
                <a:gd name="T80" fmla="*/ 1272 w 1281"/>
                <a:gd name="T81" fmla="*/ 434 h 661"/>
                <a:gd name="T82" fmla="*/ 1213 w 1281"/>
                <a:gd name="T83" fmla="*/ 434 h 661"/>
                <a:gd name="T84" fmla="*/ 1211 w 1281"/>
                <a:gd name="T85" fmla="*/ 386 h 661"/>
                <a:gd name="T86" fmla="*/ 1190 w 1281"/>
                <a:gd name="T87" fmla="*/ 347 h 661"/>
                <a:gd name="T88" fmla="*/ 1133 w 1281"/>
                <a:gd name="T89" fmla="*/ 304 h 661"/>
                <a:gd name="T90" fmla="*/ 1041 w 1281"/>
                <a:gd name="T91" fmla="*/ 259 h 661"/>
                <a:gd name="T92" fmla="*/ 938 w 1281"/>
                <a:gd name="T93" fmla="*/ 248 h 661"/>
                <a:gd name="T94" fmla="*/ 961 w 1281"/>
                <a:gd name="T95" fmla="*/ 381 h 661"/>
                <a:gd name="T96" fmla="*/ 914 w 1281"/>
                <a:gd name="T97" fmla="*/ 483 h 661"/>
                <a:gd name="T98" fmla="*/ 834 w 1281"/>
                <a:gd name="T99" fmla="*/ 400 h 661"/>
                <a:gd name="T100" fmla="*/ 706 w 1281"/>
                <a:gd name="T101" fmla="*/ 323 h 661"/>
                <a:gd name="T102" fmla="*/ 728 w 1281"/>
                <a:gd name="T103" fmla="*/ 233 h 661"/>
                <a:gd name="T104" fmla="*/ 726 w 1281"/>
                <a:gd name="T105" fmla="*/ 208 h 661"/>
                <a:gd name="T106" fmla="*/ 768 w 1281"/>
                <a:gd name="T107" fmla="*/ 202 h 661"/>
                <a:gd name="T108" fmla="*/ 764 w 1281"/>
                <a:gd name="T109" fmla="*/ 157 h 661"/>
                <a:gd name="T110" fmla="*/ 817 w 1281"/>
                <a:gd name="T111" fmla="*/ 140 h 661"/>
                <a:gd name="T112" fmla="*/ 864 w 1281"/>
                <a:gd name="T113" fmla="*/ 144 h 661"/>
                <a:gd name="T114" fmla="*/ 892 w 1281"/>
                <a:gd name="T115" fmla="*/ 86 h 661"/>
                <a:gd name="T116" fmla="*/ 831 w 1281"/>
                <a:gd name="T117" fmla="*/ 66 h 661"/>
                <a:gd name="T118" fmla="*/ 805 w 1281"/>
                <a:gd name="T119" fmla="*/ 122 h 661"/>
                <a:gd name="T120" fmla="*/ 755 w 1281"/>
                <a:gd name="T121" fmla="*/ 93 h 661"/>
                <a:gd name="T122" fmla="*/ 735 w 1281"/>
                <a:gd name="T123" fmla="*/ 45 h 6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281" h="661">
                  <a:moveTo>
                    <a:pt x="0" y="61"/>
                  </a:moveTo>
                  <a:cubicBezTo>
                    <a:pt x="0" y="61"/>
                    <a:pt x="0" y="61"/>
                    <a:pt x="0" y="61"/>
                  </a:cubicBezTo>
                  <a:cubicBezTo>
                    <a:pt x="0" y="61"/>
                    <a:pt x="0" y="61"/>
                    <a:pt x="0" y="61"/>
                  </a:cubicBezTo>
                  <a:cubicBezTo>
                    <a:pt x="0" y="61"/>
                    <a:pt x="0" y="61"/>
                    <a:pt x="0" y="61"/>
                  </a:cubicBezTo>
                  <a:cubicBezTo>
                    <a:pt x="0" y="61"/>
                    <a:pt x="0" y="61"/>
                    <a:pt x="0" y="61"/>
                  </a:cubicBezTo>
                  <a:moveTo>
                    <a:pt x="686" y="0"/>
                  </a:moveTo>
                  <a:cubicBezTo>
                    <a:pt x="676" y="0"/>
                    <a:pt x="680" y="7"/>
                    <a:pt x="681" y="12"/>
                  </a:cubicBezTo>
                  <a:cubicBezTo>
                    <a:pt x="675" y="14"/>
                    <a:pt x="666" y="12"/>
                    <a:pt x="666" y="20"/>
                  </a:cubicBezTo>
                  <a:cubicBezTo>
                    <a:pt x="666" y="25"/>
                    <a:pt x="670" y="28"/>
                    <a:pt x="670" y="33"/>
                  </a:cubicBezTo>
                  <a:cubicBezTo>
                    <a:pt x="670" y="38"/>
                    <a:pt x="663" y="38"/>
                    <a:pt x="663" y="45"/>
                  </a:cubicBezTo>
                  <a:cubicBezTo>
                    <a:pt x="663" y="63"/>
                    <a:pt x="699" y="52"/>
                    <a:pt x="699" y="70"/>
                  </a:cubicBezTo>
                  <a:cubicBezTo>
                    <a:pt x="699" y="73"/>
                    <a:pt x="695" y="86"/>
                    <a:pt x="695" y="86"/>
                  </a:cubicBezTo>
                  <a:cubicBezTo>
                    <a:pt x="699" y="84"/>
                    <a:pt x="702" y="83"/>
                    <a:pt x="706" y="81"/>
                  </a:cubicBezTo>
                  <a:cubicBezTo>
                    <a:pt x="713" y="102"/>
                    <a:pt x="678" y="92"/>
                    <a:pt x="678" y="118"/>
                  </a:cubicBezTo>
                  <a:cubicBezTo>
                    <a:pt x="676" y="118"/>
                    <a:pt x="675" y="118"/>
                    <a:pt x="673" y="118"/>
                  </a:cubicBezTo>
                  <a:cubicBezTo>
                    <a:pt x="664" y="118"/>
                    <a:pt x="674" y="104"/>
                    <a:pt x="670" y="99"/>
                  </a:cubicBezTo>
                  <a:cubicBezTo>
                    <a:pt x="669" y="96"/>
                    <a:pt x="654" y="93"/>
                    <a:pt x="647" y="93"/>
                  </a:cubicBezTo>
                  <a:cubicBezTo>
                    <a:pt x="637" y="93"/>
                    <a:pt x="633" y="99"/>
                    <a:pt x="633" y="110"/>
                  </a:cubicBezTo>
                  <a:cubicBezTo>
                    <a:pt x="630" y="109"/>
                    <a:pt x="628" y="109"/>
                    <a:pt x="624" y="109"/>
                  </a:cubicBezTo>
                  <a:cubicBezTo>
                    <a:pt x="618" y="109"/>
                    <a:pt x="609" y="110"/>
                    <a:pt x="588" y="110"/>
                  </a:cubicBezTo>
                  <a:cubicBezTo>
                    <a:pt x="560" y="110"/>
                    <a:pt x="527" y="100"/>
                    <a:pt x="520" y="78"/>
                  </a:cubicBezTo>
                  <a:cubicBezTo>
                    <a:pt x="510" y="81"/>
                    <a:pt x="479" y="81"/>
                    <a:pt x="479" y="93"/>
                  </a:cubicBezTo>
                  <a:cubicBezTo>
                    <a:pt x="479" y="96"/>
                    <a:pt x="481" y="98"/>
                    <a:pt x="485" y="98"/>
                  </a:cubicBezTo>
                  <a:cubicBezTo>
                    <a:pt x="494" y="98"/>
                    <a:pt x="508" y="94"/>
                    <a:pt x="514" y="90"/>
                  </a:cubicBezTo>
                  <a:cubicBezTo>
                    <a:pt x="516" y="108"/>
                    <a:pt x="489" y="93"/>
                    <a:pt x="489" y="111"/>
                  </a:cubicBezTo>
                  <a:cubicBezTo>
                    <a:pt x="489" y="115"/>
                    <a:pt x="495" y="127"/>
                    <a:pt x="492" y="127"/>
                  </a:cubicBezTo>
                  <a:cubicBezTo>
                    <a:pt x="482" y="127"/>
                    <a:pt x="480" y="114"/>
                    <a:pt x="471" y="110"/>
                  </a:cubicBezTo>
                  <a:cubicBezTo>
                    <a:pt x="463" y="106"/>
                    <a:pt x="463" y="106"/>
                    <a:pt x="463" y="106"/>
                  </a:cubicBezTo>
                  <a:cubicBezTo>
                    <a:pt x="450" y="106"/>
                    <a:pt x="442" y="106"/>
                    <a:pt x="429" y="106"/>
                  </a:cubicBezTo>
                  <a:cubicBezTo>
                    <a:pt x="418" y="106"/>
                    <a:pt x="412" y="110"/>
                    <a:pt x="400" y="111"/>
                  </a:cubicBezTo>
                  <a:cubicBezTo>
                    <a:pt x="399" y="111"/>
                    <a:pt x="398" y="111"/>
                    <a:pt x="396" y="111"/>
                  </a:cubicBezTo>
                  <a:cubicBezTo>
                    <a:pt x="379" y="111"/>
                    <a:pt x="379" y="104"/>
                    <a:pt x="379" y="102"/>
                  </a:cubicBezTo>
                  <a:cubicBezTo>
                    <a:pt x="379" y="98"/>
                    <a:pt x="395" y="100"/>
                    <a:pt x="398" y="96"/>
                  </a:cubicBezTo>
                  <a:cubicBezTo>
                    <a:pt x="389" y="83"/>
                    <a:pt x="387" y="80"/>
                    <a:pt x="378" y="80"/>
                  </a:cubicBezTo>
                  <a:cubicBezTo>
                    <a:pt x="373" y="80"/>
                    <a:pt x="367" y="81"/>
                    <a:pt x="356" y="82"/>
                  </a:cubicBezTo>
                  <a:cubicBezTo>
                    <a:pt x="355" y="82"/>
                    <a:pt x="353" y="82"/>
                    <a:pt x="352" y="82"/>
                  </a:cubicBezTo>
                  <a:cubicBezTo>
                    <a:pt x="323" y="82"/>
                    <a:pt x="307" y="58"/>
                    <a:pt x="276" y="58"/>
                  </a:cubicBezTo>
                  <a:cubicBezTo>
                    <a:pt x="266" y="58"/>
                    <a:pt x="262" y="65"/>
                    <a:pt x="253" y="65"/>
                  </a:cubicBezTo>
                  <a:cubicBezTo>
                    <a:pt x="247" y="65"/>
                    <a:pt x="242" y="55"/>
                    <a:pt x="241" y="51"/>
                  </a:cubicBezTo>
                  <a:cubicBezTo>
                    <a:pt x="231" y="53"/>
                    <a:pt x="231" y="64"/>
                    <a:pt x="220" y="64"/>
                  </a:cubicBezTo>
                  <a:cubicBezTo>
                    <a:pt x="210" y="64"/>
                    <a:pt x="196" y="40"/>
                    <a:pt x="193" y="40"/>
                  </a:cubicBezTo>
                  <a:cubicBezTo>
                    <a:pt x="182" y="40"/>
                    <a:pt x="186" y="56"/>
                    <a:pt x="175" y="56"/>
                  </a:cubicBezTo>
                  <a:cubicBezTo>
                    <a:pt x="170" y="56"/>
                    <a:pt x="167" y="53"/>
                    <a:pt x="165" y="48"/>
                  </a:cubicBezTo>
                  <a:cubicBezTo>
                    <a:pt x="149" y="52"/>
                    <a:pt x="143" y="53"/>
                    <a:pt x="128" y="59"/>
                  </a:cubicBezTo>
                  <a:cubicBezTo>
                    <a:pt x="123" y="60"/>
                    <a:pt x="113" y="67"/>
                    <a:pt x="107" y="67"/>
                  </a:cubicBezTo>
                  <a:cubicBezTo>
                    <a:pt x="106" y="67"/>
                    <a:pt x="105" y="67"/>
                    <a:pt x="104" y="66"/>
                  </a:cubicBezTo>
                  <a:cubicBezTo>
                    <a:pt x="100" y="62"/>
                    <a:pt x="97" y="61"/>
                    <a:pt x="95" y="61"/>
                  </a:cubicBezTo>
                  <a:cubicBezTo>
                    <a:pt x="91" y="61"/>
                    <a:pt x="91" y="69"/>
                    <a:pt x="87" y="70"/>
                  </a:cubicBezTo>
                  <a:cubicBezTo>
                    <a:pt x="53" y="71"/>
                    <a:pt x="77" y="83"/>
                    <a:pt x="72" y="83"/>
                  </a:cubicBezTo>
                  <a:cubicBezTo>
                    <a:pt x="59" y="83"/>
                    <a:pt x="35" y="81"/>
                    <a:pt x="14" y="67"/>
                  </a:cubicBezTo>
                  <a:cubicBezTo>
                    <a:pt x="13" y="67"/>
                    <a:pt x="6" y="62"/>
                    <a:pt x="6" y="61"/>
                  </a:cubicBezTo>
                  <a:cubicBezTo>
                    <a:pt x="5" y="61"/>
                    <a:pt x="4" y="62"/>
                    <a:pt x="4" y="62"/>
                  </a:cubicBezTo>
                  <a:cubicBezTo>
                    <a:pt x="3" y="62"/>
                    <a:pt x="3" y="61"/>
                    <a:pt x="0" y="61"/>
                  </a:cubicBezTo>
                  <a:cubicBezTo>
                    <a:pt x="0" y="61"/>
                    <a:pt x="0" y="61"/>
                    <a:pt x="0" y="61"/>
                  </a:cubicBezTo>
                  <a:cubicBezTo>
                    <a:pt x="0" y="61"/>
                    <a:pt x="0" y="61"/>
                    <a:pt x="0" y="61"/>
                  </a:cubicBezTo>
                  <a:cubicBezTo>
                    <a:pt x="0" y="289"/>
                    <a:pt x="0" y="289"/>
                    <a:pt x="0" y="289"/>
                  </a:cubicBezTo>
                  <a:cubicBezTo>
                    <a:pt x="2" y="292"/>
                    <a:pt x="6" y="292"/>
                    <a:pt x="10" y="292"/>
                  </a:cubicBezTo>
                  <a:cubicBezTo>
                    <a:pt x="11" y="292"/>
                    <a:pt x="12" y="292"/>
                    <a:pt x="13" y="292"/>
                  </a:cubicBezTo>
                  <a:cubicBezTo>
                    <a:pt x="14" y="292"/>
                    <a:pt x="15" y="292"/>
                    <a:pt x="16" y="292"/>
                  </a:cubicBezTo>
                  <a:cubicBezTo>
                    <a:pt x="21" y="292"/>
                    <a:pt x="26" y="293"/>
                    <a:pt x="29" y="297"/>
                  </a:cubicBezTo>
                  <a:cubicBezTo>
                    <a:pt x="34" y="304"/>
                    <a:pt x="45" y="318"/>
                    <a:pt x="55" y="318"/>
                  </a:cubicBezTo>
                  <a:cubicBezTo>
                    <a:pt x="63" y="318"/>
                    <a:pt x="63" y="307"/>
                    <a:pt x="70" y="305"/>
                  </a:cubicBezTo>
                  <a:cubicBezTo>
                    <a:pt x="73" y="304"/>
                    <a:pt x="76" y="305"/>
                    <a:pt x="80" y="302"/>
                  </a:cubicBezTo>
                  <a:cubicBezTo>
                    <a:pt x="96" y="318"/>
                    <a:pt x="104" y="324"/>
                    <a:pt x="118" y="345"/>
                  </a:cubicBezTo>
                  <a:cubicBezTo>
                    <a:pt x="119" y="347"/>
                    <a:pt x="123" y="348"/>
                    <a:pt x="124" y="352"/>
                  </a:cubicBezTo>
                  <a:cubicBezTo>
                    <a:pt x="126" y="359"/>
                    <a:pt x="129" y="367"/>
                    <a:pt x="135" y="373"/>
                  </a:cubicBezTo>
                  <a:cubicBezTo>
                    <a:pt x="138" y="376"/>
                    <a:pt x="144" y="374"/>
                    <a:pt x="148" y="378"/>
                  </a:cubicBezTo>
                  <a:cubicBezTo>
                    <a:pt x="152" y="383"/>
                    <a:pt x="161" y="386"/>
                    <a:pt x="161" y="397"/>
                  </a:cubicBezTo>
                  <a:cubicBezTo>
                    <a:pt x="161" y="397"/>
                    <a:pt x="161" y="397"/>
                    <a:pt x="161" y="397"/>
                  </a:cubicBezTo>
                  <a:cubicBezTo>
                    <a:pt x="161" y="397"/>
                    <a:pt x="161" y="397"/>
                    <a:pt x="161" y="397"/>
                  </a:cubicBezTo>
                  <a:cubicBezTo>
                    <a:pt x="161" y="403"/>
                    <a:pt x="154" y="404"/>
                    <a:pt x="154" y="407"/>
                  </a:cubicBezTo>
                  <a:cubicBezTo>
                    <a:pt x="154" y="410"/>
                    <a:pt x="157" y="412"/>
                    <a:pt x="157" y="415"/>
                  </a:cubicBezTo>
                  <a:cubicBezTo>
                    <a:pt x="157" y="422"/>
                    <a:pt x="155" y="436"/>
                    <a:pt x="162" y="438"/>
                  </a:cubicBezTo>
                  <a:cubicBezTo>
                    <a:pt x="167" y="439"/>
                    <a:pt x="171" y="439"/>
                    <a:pt x="174" y="442"/>
                  </a:cubicBezTo>
                  <a:cubicBezTo>
                    <a:pt x="179" y="447"/>
                    <a:pt x="173" y="454"/>
                    <a:pt x="179" y="458"/>
                  </a:cubicBezTo>
                  <a:cubicBezTo>
                    <a:pt x="179" y="458"/>
                    <a:pt x="193" y="467"/>
                    <a:pt x="194" y="468"/>
                  </a:cubicBezTo>
                  <a:cubicBezTo>
                    <a:pt x="197" y="480"/>
                    <a:pt x="198" y="495"/>
                    <a:pt x="216" y="495"/>
                  </a:cubicBezTo>
                  <a:cubicBezTo>
                    <a:pt x="219" y="505"/>
                    <a:pt x="237" y="498"/>
                    <a:pt x="242" y="512"/>
                  </a:cubicBezTo>
                  <a:cubicBezTo>
                    <a:pt x="243" y="517"/>
                    <a:pt x="256" y="518"/>
                    <a:pt x="262" y="524"/>
                  </a:cubicBezTo>
                  <a:cubicBezTo>
                    <a:pt x="263" y="525"/>
                    <a:pt x="265" y="526"/>
                    <a:pt x="267" y="527"/>
                  </a:cubicBezTo>
                  <a:cubicBezTo>
                    <a:pt x="267" y="527"/>
                    <a:pt x="268" y="527"/>
                    <a:pt x="268" y="527"/>
                  </a:cubicBezTo>
                  <a:cubicBezTo>
                    <a:pt x="267" y="527"/>
                    <a:pt x="267" y="527"/>
                    <a:pt x="267" y="527"/>
                  </a:cubicBezTo>
                  <a:cubicBezTo>
                    <a:pt x="690" y="527"/>
                    <a:pt x="690" y="527"/>
                    <a:pt x="690" y="527"/>
                  </a:cubicBezTo>
                  <a:cubicBezTo>
                    <a:pt x="690" y="520"/>
                    <a:pt x="690" y="520"/>
                    <a:pt x="690" y="520"/>
                  </a:cubicBezTo>
                  <a:cubicBezTo>
                    <a:pt x="697" y="526"/>
                    <a:pt x="696" y="530"/>
                    <a:pt x="703" y="534"/>
                  </a:cubicBezTo>
                  <a:cubicBezTo>
                    <a:pt x="729" y="534"/>
                    <a:pt x="729" y="534"/>
                    <a:pt x="729" y="534"/>
                  </a:cubicBezTo>
                  <a:cubicBezTo>
                    <a:pt x="740" y="544"/>
                    <a:pt x="754" y="544"/>
                    <a:pt x="773" y="544"/>
                  </a:cubicBezTo>
                  <a:cubicBezTo>
                    <a:pt x="780" y="542"/>
                    <a:pt x="781" y="544"/>
                    <a:pt x="787" y="542"/>
                  </a:cubicBezTo>
                  <a:cubicBezTo>
                    <a:pt x="792" y="539"/>
                    <a:pt x="790" y="530"/>
                    <a:pt x="795" y="530"/>
                  </a:cubicBezTo>
                  <a:cubicBezTo>
                    <a:pt x="802" y="530"/>
                    <a:pt x="806" y="540"/>
                    <a:pt x="808" y="542"/>
                  </a:cubicBezTo>
                  <a:cubicBezTo>
                    <a:pt x="809" y="540"/>
                    <a:pt x="809" y="536"/>
                    <a:pt x="809" y="535"/>
                  </a:cubicBezTo>
                  <a:cubicBezTo>
                    <a:pt x="810" y="535"/>
                    <a:pt x="811" y="535"/>
                    <a:pt x="813" y="535"/>
                  </a:cubicBezTo>
                  <a:cubicBezTo>
                    <a:pt x="816" y="535"/>
                    <a:pt x="838" y="553"/>
                    <a:pt x="839" y="555"/>
                  </a:cubicBezTo>
                  <a:cubicBezTo>
                    <a:pt x="842" y="561"/>
                    <a:pt x="839" y="566"/>
                    <a:pt x="843" y="571"/>
                  </a:cubicBezTo>
                  <a:cubicBezTo>
                    <a:pt x="856" y="583"/>
                    <a:pt x="872" y="580"/>
                    <a:pt x="885" y="589"/>
                  </a:cubicBezTo>
                  <a:cubicBezTo>
                    <a:pt x="899" y="589"/>
                    <a:pt x="899" y="589"/>
                    <a:pt x="899" y="589"/>
                  </a:cubicBezTo>
                  <a:cubicBezTo>
                    <a:pt x="905" y="593"/>
                    <a:pt x="913" y="598"/>
                    <a:pt x="913" y="606"/>
                  </a:cubicBezTo>
                  <a:cubicBezTo>
                    <a:pt x="913" y="610"/>
                    <a:pt x="911" y="612"/>
                    <a:pt x="908" y="612"/>
                  </a:cubicBezTo>
                  <a:cubicBezTo>
                    <a:pt x="902" y="612"/>
                    <a:pt x="895" y="605"/>
                    <a:pt x="893" y="603"/>
                  </a:cubicBezTo>
                  <a:cubicBezTo>
                    <a:pt x="891" y="612"/>
                    <a:pt x="886" y="637"/>
                    <a:pt x="879" y="637"/>
                  </a:cubicBezTo>
                  <a:cubicBezTo>
                    <a:pt x="879" y="637"/>
                    <a:pt x="879" y="637"/>
                    <a:pt x="879" y="637"/>
                  </a:cubicBezTo>
                  <a:cubicBezTo>
                    <a:pt x="873" y="643"/>
                    <a:pt x="867" y="647"/>
                    <a:pt x="867" y="655"/>
                  </a:cubicBezTo>
                  <a:cubicBezTo>
                    <a:pt x="867" y="655"/>
                    <a:pt x="867" y="655"/>
                    <a:pt x="867" y="655"/>
                  </a:cubicBezTo>
                  <a:cubicBezTo>
                    <a:pt x="869" y="658"/>
                    <a:pt x="872" y="661"/>
                    <a:pt x="875" y="661"/>
                  </a:cubicBezTo>
                  <a:cubicBezTo>
                    <a:pt x="880" y="661"/>
                    <a:pt x="880" y="658"/>
                    <a:pt x="883" y="656"/>
                  </a:cubicBezTo>
                  <a:cubicBezTo>
                    <a:pt x="886" y="652"/>
                    <a:pt x="892" y="652"/>
                    <a:pt x="898" y="652"/>
                  </a:cubicBezTo>
                  <a:cubicBezTo>
                    <a:pt x="900" y="652"/>
                    <a:pt x="901" y="652"/>
                    <a:pt x="903" y="652"/>
                  </a:cubicBezTo>
                  <a:cubicBezTo>
                    <a:pt x="908" y="652"/>
                    <a:pt x="911" y="654"/>
                    <a:pt x="914" y="654"/>
                  </a:cubicBezTo>
                  <a:cubicBezTo>
                    <a:pt x="914" y="654"/>
                    <a:pt x="914" y="654"/>
                    <a:pt x="915" y="654"/>
                  </a:cubicBezTo>
                  <a:cubicBezTo>
                    <a:pt x="915" y="654"/>
                    <a:pt x="915" y="654"/>
                    <a:pt x="915" y="654"/>
                  </a:cubicBezTo>
                  <a:cubicBezTo>
                    <a:pt x="917" y="653"/>
                    <a:pt x="918" y="653"/>
                    <a:pt x="920" y="652"/>
                  </a:cubicBezTo>
                  <a:cubicBezTo>
                    <a:pt x="921" y="651"/>
                    <a:pt x="923" y="650"/>
                    <a:pt x="924" y="650"/>
                  </a:cubicBezTo>
                  <a:cubicBezTo>
                    <a:pt x="924" y="650"/>
                    <a:pt x="924" y="650"/>
                    <a:pt x="924" y="650"/>
                  </a:cubicBezTo>
                  <a:cubicBezTo>
                    <a:pt x="924" y="650"/>
                    <a:pt x="924" y="650"/>
                    <a:pt x="924" y="650"/>
                  </a:cubicBezTo>
                  <a:cubicBezTo>
                    <a:pt x="923" y="647"/>
                    <a:pt x="922" y="644"/>
                    <a:pt x="921" y="641"/>
                  </a:cubicBezTo>
                  <a:cubicBezTo>
                    <a:pt x="921" y="641"/>
                    <a:pt x="921" y="641"/>
                    <a:pt x="921" y="641"/>
                  </a:cubicBezTo>
                  <a:cubicBezTo>
                    <a:pt x="920" y="641"/>
                    <a:pt x="920" y="640"/>
                    <a:pt x="920" y="640"/>
                  </a:cubicBezTo>
                  <a:cubicBezTo>
                    <a:pt x="919" y="639"/>
                    <a:pt x="917" y="638"/>
                    <a:pt x="917" y="636"/>
                  </a:cubicBezTo>
                  <a:cubicBezTo>
                    <a:pt x="917" y="633"/>
                    <a:pt x="923" y="632"/>
                    <a:pt x="924" y="632"/>
                  </a:cubicBezTo>
                  <a:cubicBezTo>
                    <a:pt x="936" y="628"/>
                    <a:pt x="961" y="622"/>
                    <a:pt x="974" y="622"/>
                  </a:cubicBezTo>
                  <a:cubicBezTo>
                    <a:pt x="975" y="621"/>
                    <a:pt x="994" y="602"/>
                    <a:pt x="998" y="599"/>
                  </a:cubicBezTo>
                  <a:cubicBezTo>
                    <a:pt x="999" y="598"/>
                    <a:pt x="1004" y="598"/>
                    <a:pt x="1011" y="598"/>
                  </a:cubicBezTo>
                  <a:cubicBezTo>
                    <a:pt x="1015" y="598"/>
                    <a:pt x="1020" y="598"/>
                    <a:pt x="1025" y="598"/>
                  </a:cubicBezTo>
                  <a:cubicBezTo>
                    <a:pt x="1030" y="598"/>
                    <a:pt x="1034" y="598"/>
                    <a:pt x="1038" y="598"/>
                  </a:cubicBezTo>
                  <a:cubicBezTo>
                    <a:pt x="1043" y="598"/>
                    <a:pt x="1048" y="597"/>
                    <a:pt x="1052" y="596"/>
                  </a:cubicBezTo>
                  <a:cubicBezTo>
                    <a:pt x="1057" y="595"/>
                    <a:pt x="1055" y="593"/>
                    <a:pt x="1057" y="591"/>
                  </a:cubicBezTo>
                  <a:cubicBezTo>
                    <a:pt x="1067" y="581"/>
                    <a:pt x="1067" y="564"/>
                    <a:pt x="1080" y="555"/>
                  </a:cubicBezTo>
                  <a:cubicBezTo>
                    <a:pt x="1082" y="557"/>
                    <a:pt x="1084" y="558"/>
                    <a:pt x="1086" y="558"/>
                  </a:cubicBezTo>
                  <a:cubicBezTo>
                    <a:pt x="1088" y="558"/>
                    <a:pt x="1089" y="557"/>
                    <a:pt x="1091" y="557"/>
                  </a:cubicBezTo>
                  <a:cubicBezTo>
                    <a:pt x="1093" y="556"/>
                    <a:pt x="1095" y="556"/>
                    <a:pt x="1096" y="556"/>
                  </a:cubicBezTo>
                  <a:cubicBezTo>
                    <a:pt x="1098" y="556"/>
                    <a:pt x="1099" y="557"/>
                    <a:pt x="1100" y="558"/>
                  </a:cubicBezTo>
                  <a:cubicBezTo>
                    <a:pt x="1100" y="558"/>
                    <a:pt x="1100" y="558"/>
                    <a:pt x="1100" y="558"/>
                  </a:cubicBezTo>
                  <a:cubicBezTo>
                    <a:pt x="1102" y="562"/>
                    <a:pt x="1104" y="566"/>
                    <a:pt x="1104" y="570"/>
                  </a:cubicBezTo>
                  <a:cubicBezTo>
                    <a:pt x="1104" y="570"/>
                    <a:pt x="1104" y="570"/>
                    <a:pt x="1104" y="570"/>
                  </a:cubicBezTo>
                  <a:cubicBezTo>
                    <a:pt x="1104" y="570"/>
                    <a:pt x="1104" y="570"/>
                    <a:pt x="1104" y="570"/>
                  </a:cubicBezTo>
                  <a:cubicBezTo>
                    <a:pt x="1106" y="581"/>
                    <a:pt x="1105" y="594"/>
                    <a:pt x="1110" y="604"/>
                  </a:cubicBezTo>
                  <a:cubicBezTo>
                    <a:pt x="1110" y="602"/>
                    <a:pt x="1110" y="602"/>
                    <a:pt x="1110" y="602"/>
                  </a:cubicBezTo>
                  <a:cubicBezTo>
                    <a:pt x="1110" y="601"/>
                    <a:pt x="1110" y="601"/>
                    <a:pt x="1110" y="601"/>
                  </a:cubicBezTo>
                  <a:cubicBezTo>
                    <a:pt x="1110" y="601"/>
                    <a:pt x="1110" y="601"/>
                    <a:pt x="1111" y="601"/>
                  </a:cubicBezTo>
                  <a:cubicBezTo>
                    <a:pt x="1112" y="601"/>
                    <a:pt x="1114" y="601"/>
                    <a:pt x="1115" y="601"/>
                  </a:cubicBezTo>
                  <a:cubicBezTo>
                    <a:pt x="1117" y="601"/>
                    <a:pt x="1122" y="601"/>
                    <a:pt x="1127" y="601"/>
                  </a:cubicBezTo>
                  <a:cubicBezTo>
                    <a:pt x="1130" y="601"/>
                    <a:pt x="1134" y="601"/>
                    <a:pt x="1136" y="600"/>
                  </a:cubicBezTo>
                  <a:cubicBezTo>
                    <a:pt x="1141" y="596"/>
                    <a:pt x="1141" y="590"/>
                    <a:pt x="1149" y="589"/>
                  </a:cubicBezTo>
                  <a:cubicBezTo>
                    <a:pt x="1149" y="596"/>
                    <a:pt x="1148" y="597"/>
                    <a:pt x="1157" y="597"/>
                  </a:cubicBezTo>
                  <a:cubicBezTo>
                    <a:pt x="1144" y="598"/>
                    <a:pt x="1125" y="606"/>
                    <a:pt x="1125" y="618"/>
                  </a:cubicBezTo>
                  <a:cubicBezTo>
                    <a:pt x="1125" y="623"/>
                    <a:pt x="1133" y="631"/>
                    <a:pt x="1136" y="631"/>
                  </a:cubicBezTo>
                  <a:cubicBezTo>
                    <a:pt x="1140" y="631"/>
                    <a:pt x="1150" y="617"/>
                    <a:pt x="1161" y="614"/>
                  </a:cubicBezTo>
                  <a:cubicBezTo>
                    <a:pt x="1163" y="613"/>
                    <a:pt x="1199" y="600"/>
                    <a:pt x="1199" y="595"/>
                  </a:cubicBezTo>
                  <a:cubicBezTo>
                    <a:pt x="1199" y="590"/>
                    <a:pt x="1186" y="589"/>
                    <a:pt x="1182" y="589"/>
                  </a:cubicBezTo>
                  <a:cubicBezTo>
                    <a:pt x="1167" y="589"/>
                    <a:pt x="1143" y="574"/>
                    <a:pt x="1143" y="561"/>
                  </a:cubicBezTo>
                  <a:cubicBezTo>
                    <a:pt x="1143" y="558"/>
                    <a:pt x="1147" y="554"/>
                    <a:pt x="1148" y="548"/>
                  </a:cubicBezTo>
                  <a:cubicBezTo>
                    <a:pt x="1145" y="548"/>
                    <a:pt x="1140" y="547"/>
                    <a:pt x="1135" y="547"/>
                  </a:cubicBezTo>
                  <a:cubicBezTo>
                    <a:pt x="1138" y="543"/>
                    <a:pt x="1157" y="540"/>
                    <a:pt x="1157" y="529"/>
                  </a:cubicBezTo>
                  <a:cubicBezTo>
                    <a:pt x="1157" y="522"/>
                    <a:pt x="1149" y="521"/>
                    <a:pt x="1140" y="521"/>
                  </a:cubicBezTo>
                  <a:cubicBezTo>
                    <a:pt x="1137" y="521"/>
                    <a:pt x="1133" y="521"/>
                    <a:pt x="1130" y="521"/>
                  </a:cubicBezTo>
                  <a:cubicBezTo>
                    <a:pt x="1106" y="521"/>
                    <a:pt x="1096" y="538"/>
                    <a:pt x="1080" y="540"/>
                  </a:cubicBezTo>
                  <a:cubicBezTo>
                    <a:pt x="1087" y="526"/>
                    <a:pt x="1098" y="530"/>
                    <a:pt x="1110" y="519"/>
                  </a:cubicBezTo>
                  <a:cubicBezTo>
                    <a:pt x="1117" y="511"/>
                    <a:pt x="1112" y="507"/>
                    <a:pt x="1123" y="503"/>
                  </a:cubicBezTo>
                  <a:cubicBezTo>
                    <a:pt x="1132" y="500"/>
                    <a:pt x="1139" y="499"/>
                    <a:pt x="1147" y="499"/>
                  </a:cubicBezTo>
                  <a:cubicBezTo>
                    <a:pt x="1155" y="499"/>
                    <a:pt x="1164" y="500"/>
                    <a:pt x="1174" y="500"/>
                  </a:cubicBezTo>
                  <a:cubicBezTo>
                    <a:pt x="1187" y="500"/>
                    <a:pt x="1196" y="502"/>
                    <a:pt x="1205" y="502"/>
                  </a:cubicBezTo>
                  <a:cubicBezTo>
                    <a:pt x="1214" y="502"/>
                    <a:pt x="1223" y="500"/>
                    <a:pt x="1231" y="489"/>
                  </a:cubicBezTo>
                  <a:cubicBezTo>
                    <a:pt x="1239" y="479"/>
                    <a:pt x="1281" y="477"/>
                    <a:pt x="1281" y="460"/>
                  </a:cubicBezTo>
                  <a:cubicBezTo>
                    <a:pt x="1281" y="448"/>
                    <a:pt x="1277" y="442"/>
                    <a:pt x="1272" y="434"/>
                  </a:cubicBezTo>
                  <a:cubicBezTo>
                    <a:pt x="1268" y="434"/>
                    <a:pt x="1274" y="429"/>
                    <a:pt x="1268" y="426"/>
                  </a:cubicBezTo>
                  <a:cubicBezTo>
                    <a:pt x="1268" y="420"/>
                    <a:pt x="1268" y="420"/>
                    <a:pt x="1268" y="420"/>
                  </a:cubicBezTo>
                  <a:cubicBezTo>
                    <a:pt x="1256" y="427"/>
                    <a:pt x="1230" y="436"/>
                    <a:pt x="1218" y="436"/>
                  </a:cubicBezTo>
                  <a:cubicBezTo>
                    <a:pt x="1216" y="436"/>
                    <a:pt x="1213" y="435"/>
                    <a:pt x="1213" y="434"/>
                  </a:cubicBezTo>
                  <a:cubicBezTo>
                    <a:pt x="1223" y="428"/>
                    <a:pt x="1252" y="424"/>
                    <a:pt x="1256" y="414"/>
                  </a:cubicBezTo>
                  <a:cubicBezTo>
                    <a:pt x="1256" y="411"/>
                    <a:pt x="1252" y="411"/>
                    <a:pt x="1251" y="408"/>
                  </a:cubicBezTo>
                  <a:cubicBezTo>
                    <a:pt x="1250" y="408"/>
                    <a:pt x="1248" y="408"/>
                    <a:pt x="1247" y="408"/>
                  </a:cubicBezTo>
                  <a:cubicBezTo>
                    <a:pt x="1233" y="408"/>
                    <a:pt x="1211" y="402"/>
                    <a:pt x="1211" y="386"/>
                  </a:cubicBezTo>
                  <a:cubicBezTo>
                    <a:pt x="1211" y="384"/>
                    <a:pt x="1211" y="384"/>
                    <a:pt x="1211" y="384"/>
                  </a:cubicBezTo>
                  <a:cubicBezTo>
                    <a:pt x="1200" y="384"/>
                    <a:pt x="1193" y="377"/>
                    <a:pt x="1186" y="372"/>
                  </a:cubicBezTo>
                  <a:cubicBezTo>
                    <a:pt x="1189" y="370"/>
                    <a:pt x="1194" y="368"/>
                    <a:pt x="1194" y="362"/>
                  </a:cubicBezTo>
                  <a:cubicBezTo>
                    <a:pt x="1194" y="357"/>
                    <a:pt x="1189" y="352"/>
                    <a:pt x="1190" y="347"/>
                  </a:cubicBezTo>
                  <a:cubicBezTo>
                    <a:pt x="1186" y="346"/>
                    <a:pt x="1168" y="335"/>
                    <a:pt x="1173" y="325"/>
                  </a:cubicBezTo>
                  <a:cubicBezTo>
                    <a:pt x="1178" y="313"/>
                    <a:pt x="1156" y="310"/>
                    <a:pt x="1154" y="296"/>
                  </a:cubicBezTo>
                  <a:cubicBezTo>
                    <a:pt x="1153" y="296"/>
                    <a:pt x="1148" y="291"/>
                    <a:pt x="1145" y="289"/>
                  </a:cubicBezTo>
                  <a:cubicBezTo>
                    <a:pt x="1142" y="292"/>
                    <a:pt x="1133" y="297"/>
                    <a:pt x="1133" y="304"/>
                  </a:cubicBezTo>
                  <a:cubicBezTo>
                    <a:pt x="1133" y="312"/>
                    <a:pt x="1116" y="331"/>
                    <a:pt x="1103" y="331"/>
                  </a:cubicBezTo>
                  <a:cubicBezTo>
                    <a:pt x="1094" y="331"/>
                    <a:pt x="1092" y="320"/>
                    <a:pt x="1086" y="320"/>
                  </a:cubicBezTo>
                  <a:cubicBezTo>
                    <a:pt x="1077" y="320"/>
                    <a:pt x="1073" y="294"/>
                    <a:pt x="1072" y="283"/>
                  </a:cubicBezTo>
                  <a:cubicBezTo>
                    <a:pt x="1069" y="268"/>
                    <a:pt x="1041" y="279"/>
                    <a:pt x="1041" y="259"/>
                  </a:cubicBezTo>
                  <a:cubicBezTo>
                    <a:pt x="1026" y="257"/>
                    <a:pt x="1023" y="239"/>
                    <a:pt x="1008" y="239"/>
                  </a:cubicBezTo>
                  <a:cubicBezTo>
                    <a:pt x="1001" y="239"/>
                    <a:pt x="1001" y="244"/>
                    <a:pt x="993" y="244"/>
                  </a:cubicBezTo>
                  <a:cubicBezTo>
                    <a:pt x="978" y="244"/>
                    <a:pt x="969" y="235"/>
                    <a:pt x="954" y="235"/>
                  </a:cubicBezTo>
                  <a:cubicBezTo>
                    <a:pt x="946" y="235"/>
                    <a:pt x="938" y="239"/>
                    <a:pt x="938" y="248"/>
                  </a:cubicBezTo>
                  <a:cubicBezTo>
                    <a:pt x="938" y="254"/>
                    <a:pt x="957" y="261"/>
                    <a:pt x="940" y="272"/>
                  </a:cubicBezTo>
                  <a:cubicBezTo>
                    <a:pt x="933" y="277"/>
                    <a:pt x="949" y="288"/>
                    <a:pt x="950" y="296"/>
                  </a:cubicBezTo>
                  <a:cubicBezTo>
                    <a:pt x="952" y="312"/>
                    <a:pt x="937" y="316"/>
                    <a:pt x="930" y="318"/>
                  </a:cubicBezTo>
                  <a:cubicBezTo>
                    <a:pt x="942" y="339"/>
                    <a:pt x="961" y="346"/>
                    <a:pt x="961" y="381"/>
                  </a:cubicBezTo>
                  <a:cubicBezTo>
                    <a:pt x="961" y="390"/>
                    <a:pt x="929" y="414"/>
                    <a:pt x="918" y="416"/>
                  </a:cubicBezTo>
                  <a:cubicBezTo>
                    <a:pt x="937" y="425"/>
                    <a:pt x="930" y="454"/>
                    <a:pt x="937" y="463"/>
                  </a:cubicBezTo>
                  <a:cubicBezTo>
                    <a:pt x="935" y="466"/>
                    <a:pt x="928" y="470"/>
                    <a:pt x="927" y="476"/>
                  </a:cubicBezTo>
                  <a:cubicBezTo>
                    <a:pt x="922" y="476"/>
                    <a:pt x="918" y="483"/>
                    <a:pt x="914" y="483"/>
                  </a:cubicBezTo>
                  <a:cubicBezTo>
                    <a:pt x="913" y="483"/>
                    <a:pt x="912" y="482"/>
                    <a:pt x="912" y="482"/>
                  </a:cubicBezTo>
                  <a:cubicBezTo>
                    <a:pt x="898" y="471"/>
                    <a:pt x="880" y="455"/>
                    <a:pt x="880" y="440"/>
                  </a:cubicBezTo>
                  <a:cubicBezTo>
                    <a:pt x="880" y="423"/>
                    <a:pt x="883" y="410"/>
                    <a:pt x="868" y="400"/>
                  </a:cubicBezTo>
                  <a:cubicBezTo>
                    <a:pt x="834" y="400"/>
                    <a:pt x="834" y="400"/>
                    <a:pt x="834" y="400"/>
                  </a:cubicBezTo>
                  <a:cubicBezTo>
                    <a:pt x="814" y="386"/>
                    <a:pt x="792" y="377"/>
                    <a:pt x="769" y="368"/>
                  </a:cubicBezTo>
                  <a:cubicBezTo>
                    <a:pt x="765" y="367"/>
                    <a:pt x="753" y="358"/>
                    <a:pt x="745" y="358"/>
                  </a:cubicBezTo>
                  <a:cubicBezTo>
                    <a:pt x="737" y="358"/>
                    <a:pt x="734" y="366"/>
                    <a:pt x="726" y="366"/>
                  </a:cubicBezTo>
                  <a:cubicBezTo>
                    <a:pt x="726" y="353"/>
                    <a:pt x="717" y="323"/>
                    <a:pt x="706" y="323"/>
                  </a:cubicBezTo>
                  <a:cubicBezTo>
                    <a:pt x="700" y="323"/>
                    <a:pt x="698" y="328"/>
                    <a:pt x="692" y="329"/>
                  </a:cubicBezTo>
                  <a:cubicBezTo>
                    <a:pt x="695" y="322"/>
                    <a:pt x="692" y="320"/>
                    <a:pt x="692" y="305"/>
                  </a:cubicBezTo>
                  <a:cubicBezTo>
                    <a:pt x="692" y="284"/>
                    <a:pt x="699" y="271"/>
                    <a:pt x="711" y="259"/>
                  </a:cubicBezTo>
                  <a:cubicBezTo>
                    <a:pt x="715" y="255"/>
                    <a:pt x="724" y="234"/>
                    <a:pt x="728" y="233"/>
                  </a:cubicBezTo>
                  <a:cubicBezTo>
                    <a:pt x="737" y="230"/>
                    <a:pt x="753" y="235"/>
                    <a:pt x="753" y="222"/>
                  </a:cubicBezTo>
                  <a:cubicBezTo>
                    <a:pt x="753" y="214"/>
                    <a:pt x="733" y="214"/>
                    <a:pt x="726" y="209"/>
                  </a:cubicBezTo>
                  <a:cubicBezTo>
                    <a:pt x="726" y="209"/>
                    <a:pt x="726" y="210"/>
                    <a:pt x="726" y="210"/>
                  </a:cubicBezTo>
                  <a:cubicBezTo>
                    <a:pt x="727" y="210"/>
                    <a:pt x="726" y="209"/>
                    <a:pt x="726" y="208"/>
                  </a:cubicBezTo>
                  <a:cubicBezTo>
                    <a:pt x="726" y="207"/>
                    <a:pt x="727" y="207"/>
                    <a:pt x="729" y="207"/>
                  </a:cubicBezTo>
                  <a:cubicBezTo>
                    <a:pt x="733" y="207"/>
                    <a:pt x="741" y="208"/>
                    <a:pt x="757" y="213"/>
                  </a:cubicBezTo>
                  <a:cubicBezTo>
                    <a:pt x="758" y="214"/>
                    <a:pt x="759" y="214"/>
                    <a:pt x="760" y="214"/>
                  </a:cubicBezTo>
                  <a:cubicBezTo>
                    <a:pt x="767" y="214"/>
                    <a:pt x="762" y="202"/>
                    <a:pt x="768" y="202"/>
                  </a:cubicBezTo>
                  <a:cubicBezTo>
                    <a:pt x="769" y="202"/>
                    <a:pt x="773" y="202"/>
                    <a:pt x="780" y="202"/>
                  </a:cubicBezTo>
                  <a:cubicBezTo>
                    <a:pt x="792" y="202"/>
                    <a:pt x="799" y="189"/>
                    <a:pt x="808" y="183"/>
                  </a:cubicBezTo>
                  <a:cubicBezTo>
                    <a:pt x="808" y="175"/>
                    <a:pt x="808" y="175"/>
                    <a:pt x="808" y="175"/>
                  </a:cubicBezTo>
                  <a:cubicBezTo>
                    <a:pt x="790" y="170"/>
                    <a:pt x="772" y="173"/>
                    <a:pt x="764" y="157"/>
                  </a:cubicBezTo>
                  <a:cubicBezTo>
                    <a:pt x="764" y="157"/>
                    <a:pt x="770" y="157"/>
                    <a:pt x="773" y="157"/>
                  </a:cubicBezTo>
                  <a:cubicBezTo>
                    <a:pt x="780" y="161"/>
                    <a:pt x="787" y="169"/>
                    <a:pt x="797" y="169"/>
                  </a:cubicBezTo>
                  <a:cubicBezTo>
                    <a:pt x="805" y="169"/>
                    <a:pt x="821" y="158"/>
                    <a:pt x="821" y="152"/>
                  </a:cubicBezTo>
                  <a:cubicBezTo>
                    <a:pt x="821" y="150"/>
                    <a:pt x="813" y="140"/>
                    <a:pt x="817" y="140"/>
                  </a:cubicBezTo>
                  <a:cubicBezTo>
                    <a:pt x="829" y="140"/>
                    <a:pt x="833" y="151"/>
                    <a:pt x="840" y="151"/>
                  </a:cubicBezTo>
                  <a:cubicBezTo>
                    <a:pt x="845" y="151"/>
                    <a:pt x="848" y="147"/>
                    <a:pt x="858" y="147"/>
                  </a:cubicBezTo>
                  <a:cubicBezTo>
                    <a:pt x="856" y="144"/>
                    <a:pt x="856" y="140"/>
                    <a:pt x="859" y="140"/>
                  </a:cubicBezTo>
                  <a:cubicBezTo>
                    <a:pt x="860" y="140"/>
                    <a:pt x="862" y="141"/>
                    <a:pt x="864" y="144"/>
                  </a:cubicBezTo>
                  <a:cubicBezTo>
                    <a:pt x="864" y="145"/>
                    <a:pt x="865" y="145"/>
                    <a:pt x="866" y="145"/>
                  </a:cubicBezTo>
                  <a:cubicBezTo>
                    <a:pt x="873" y="145"/>
                    <a:pt x="895" y="125"/>
                    <a:pt x="895" y="119"/>
                  </a:cubicBezTo>
                  <a:cubicBezTo>
                    <a:pt x="895" y="114"/>
                    <a:pt x="883" y="109"/>
                    <a:pt x="883" y="106"/>
                  </a:cubicBezTo>
                  <a:cubicBezTo>
                    <a:pt x="883" y="102"/>
                    <a:pt x="875" y="94"/>
                    <a:pt x="892" y="86"/>
                  </a:cubicBezTo>
                  <a:cubicBezTo>
                    <a:pt x="894" y="81"/>
                    <a:pt x="892" y="82"/>
                    <a:pt x="892" y="73"/>
                  </a:cubicBezTo>
                  <a:cubicBezTo>
                    <a:pt x="875" y="73"/>
                    <a:pt x="879" y="59"/>
                    <a:pt x="858" y="59"/>
                  </a:cubicBezTo>
                  <a:cubicBezTo>
                    <a:pt x="853" y="59"/>
                    <a:pt x="849" y="56"/>
                    <a:pt x="845" y="56"/>
                  </a:cubicBezTo>
                  <a:cubicBezTo>
                    <a:pt x="838" y="56"/>
                    <a:pt x="831" y="60"/>
                    <a:pt x="831" y="66"/>
                  </a:cubicBezTo>
                  <a:cubicBezTo>
                    <a:pt x="831" y="73"/>
                    <a:pt x="839" y="76"/>
                    <a:pt x="839" y="81"/>
                  </a:cubicBezTo>
                  <a:cubicBezTo>
                    <a:pt x="839" y="86"/>
                    <a:pt x="827" y="86"/>
                    <a:pt x="824" y="91"/>
                  </a:cubicBezTo>
                  <a:cubicBezTo>
                    <a:pt x="820" y="100"/>
                    <a:pt x="822" y="107"/>
                    <a:pt x="814" y="117"/>
                  </a:cubicBezTo>
                  <a:cubicBezTo>
                    <a:pt x="811" y="120"/>
                    <a:pt x="808" y="122"/>
                    <a:pt x="805" y="122"/>
                  </a:cubicBezTo>
                  <a:cubicBezTo>
                    <a:pt x="796" y="122"/>
                    <a:pt x="786" y="106"/>
                    <a:pt x="786" y="102"/>
                  </a:cubicBezTo>
                  <a:cubicBezTo>
                    <a:pt x="786" y="95"/>
                    <a:pt x="795" y="96"/>
                    <a:pt x="795" y="89"/>
                  </a:cubicBezTo>
                  <a:cubicBezTo>
                    <a:pt x="795" y="85"/>
                    <a:pt x="780" y="70"/>
                    <a:pt x="776" y="70"/>
                  </a:cubicBezTo>
                  <a:cubicBezTo>
                    <a:pt x="761" y="70"/>
                    <a:pt x="771" y="93"/>
                    <a:pt x="755" y="93"/>
                  </a:cubicBezTo>
                  <a:cubicBezTo>
                    <a:pt x="755" y="84"/>
                    <a:pt x="754" y="77"/>
                    <a:pt x="743" y="72"/>
                  </a:cubicBezTo>
                  <a:cubicBezTo>
                    <a:pt x="744" y="70"/>
                    <a:pt x="745" y="68"/>
                    <a:pt x="748" y="66"/>
                  </a:cubicBezTo>
                  <a:cubicBezTo>
                    <a:pt x="739" y="61"/>
                    <a:pt x="728" y="66"/>
                    <a:pt x="722" y="58"/>
                  </a:cubicBezTo>
                  <a:cubicBezTo>
                    <a:pt x="725" y="56"/>
                    <a:pt x="735" y="52"/>
                    <a:pt x="735" y="45"/>
                  </a:cubicBezTo>
                  <a:cubicBezTo>
                    <a:pt x="735" y="35"/>
                    <a:pt x="719" y="36"/>
                    <a:pt x="719" y="28"/>
                  </a:cubicBezTo>
                  <a:cubicBezTo>
                    <a:pt x="718" y="11"/>
                    <a:pt x="707" y="1"/>
                    <a:pt x="686" y="0"/>
                  </a:cubicBezTo>
                  <a:cubicBezTo>
                    <a:pt x="686" y="0"/>
                    <a:pt x="686" y="0"/>
                    <a:pt x="68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134"/>
            <p:cNvSpPr>
              <a:spLocks noEditPoints="1"/>
            </p:cNvSpPr>
            <p:nvPr/>
          </p:nvSpPr>
          <p:spPr bwMode="auto">
            <a:xfrm>
              <a:off x="-2508" y="-27"/>
              <a:ext cx="1326" cy="958"/>
            </a:xfrm>
            <a:custGeom>
              <a:avLst/>
              <a:gdLst>
                <a:gd name="T0" fmla="*/ 400 w 561"/>
                <a:gd name="T1" fmla="*/ 44 h 405"/>
                <a:gd name="T2" fmla="*/ 400 w 561"/>
                <a:gd name="T3" fmla="*/ 44 h 405"/>
                <a:gd name="T4" fmla="*/ 400 w 561"/>
                <a:gd name="T5" fmla="*/ 42 h 405"/>
                <a:gd name="T6" fmla="*/ 139 w 561"/>
                <a:gd name="T7" fmla="*/ 15 h 405"/>
                <a:gd name="T8" fmla="*/ 129 w 561"/>
                <a:gd name="T9" fmla="*/ 16 h 405"/>
                <a:gd name="T10" fmla="*/ 120 w 561"/>
                <a:gd name="T11" fmla="*/ 16 h 405"/>
                <a:gd name="T12" fmla="*/ 23 w 561"/>
                <a:gd name="T13" fmla="*/ 66 h 405"/>
                <a:gd name="T14" fmla="*/ 43 w 561"/>
                <a:gd name="T15" fmla="*/ 93 h 405"/>
                <a:gd name="T16" fmla="*/ 91 w 561"/>
                <a:gd name="T17" fmla="*/ 139 h 405"/>
                <a:gd name="T18" fmla="*/ 76 w 561"/>
                <a:gd name="T19" fmla="*/ 139 h 405"/>
                <a:gd name="T20" fmla="*/ 57 w 561"/>
                <a:gd name="T21" fmla="*/ 127 h 405"/>
                <a:gd name="T22" fmla="*/ 0 w 561"/>
                <a:gd name="T23" fmla="*/ 150 h 405"/>
                <a:gd name="T24" fmla="*/ 14 w 561"/>
                <a:gd name="T25" fmla="*/ 164 h 405"/>
                <a:gd name="T26" fmla="*/ 49 w 561"/>
                <a:gd name="T27" fmla="*/ 179 h 405"/>
                <a:gd name="T28" fmla="*/ 71 w 561"/>
                <a:gd name="T29" fmla="*/ 182 h 405"/>
                <a:gd name="T30" fmla="*/ 98 w 561"/>
                <a:gd name="T31" fmla="*/ 173 h 405"/>
                <a:gd name="T32" fmla="*/ 101 w 561"/>
                <a:gd name="T33" fmla="*/ 181 h 405"/>
                <a:gd name="T34" fmla="*/ 94 w 561"/>
                <a:gd name="T35" fmla="*/ 182 h 405"/>
                <a:gd name="T36" fmla="*/ 62 w 561"/>
                <a:gd name="T37" fmla="*/ 216 h 405"/>
                <a:gd name="T38" fmla="*/ 43 w 561"/>
                <a:gd name="T39" fmla="*/ 267 h 405"/>
                <a:gd name="T40" fmla="*/ 71 w 561"/>
                <a:gd name="T41" fmla="*/ 293 h 405"/>
                <a:gd name="T42" fmla="*/ 86 w 561"/>
                <a:gd name="T43" fmla="*/ 292 h 405"/>
                <a:gd name="T44" fmla="*/ 91 w 561"/>
                <a:gd name="T45" fmla="*/ 316 h 405"/>
                <a:gd name="T46" fmla="*/ 105 w 561"/>
                <a:gd name="T47" fmla="*/ 312 h 405"/>
                <a:gd name="T48" fmla="*/ 131 w 561"/>
                <a:gd name="T49" fmla="*/ 319 h 405"/>
                <a:gd name="T50" fmla="*/ 149 w 561"/>
                <a:gd name="T51" fmla="*/ 313 h 405"/>
                <a:gd name="T52" fmla="*/ 176 w 561"/>
                <a:gd name="T53" fmla="*/ 306 h 405"/>
                <a:gd name="T54" fmla="*/ 109 w 561"/>
                <a:gd name="T55" fmla="*/ 367 h 405"/>
                <a:gd name="T56" fmla="*/ 67 w 561"/>
                <a:gd name="T57" fmla="*/ 393 h 405"/>
                <a:gd name="T58" fmla="*/ 50 w 561"/>
                <a:gd name="T59" fmla="*/ 405 h 405"/>
                <a:gd name="T60" fmla="*/ 136 w 561"/>
                <a:gd name="T61" fmla="*/ 369 h 405"/>
                <a:gd name="T62" fmla="*/ 183 w 561"/>
                <a:gd name="T63" fmla="*/ 332 h 405"/>
                <a:gd name="T64" fmla="*/ 207 w 561"/>
                <a:gd name="T65" fmla="*/ 303 h 405"/>
                <a:gd name="T66" fmla="*/ 261 w 561"/>
                <a:gd name="T67" fmla="*/ 256 h 405"/>
                <a:gd name="T68" fmla="*/ 237 w 561"/>
                <a:gd name="T69" fmla="*/ 287 h 405"/>
                <a:gd name="T70" fmla="*/ 233 w 561"/>
                <a:gd name="T71" fmla="*/ 298 h 405"/>
                <a:gd name="T72" fmla="*/ 292 w 561"/>
                <a:gd name="T73" fmla="*/ 272 h 405"/>
                <a:gd name="T74" fmla="*/ 308 w 561"/>
                <a:gd name="T75" fmla="*/ 256 h 405"/>
                <a:gd name="T76" fmla="*/ 387 w 561"/>
                <a:gd name="T77" fmla="*/ 283 h 405"/>
                <a:gd name="T78" fmla="*/ 459 w 561"/>
                <a:gd name="T79" fmla="*/ 321 h 405"/>
                <a:gd name="T80" fmla="*/ 483 w 561"/>
                <a:gd name="T81" fmla="*/ 320 h 405"/>
                <a:gd name="T82" fmla="*/ 492 w 561"/>
                <a:gd name="T83" fmla="*/ 323 h 405"/>
                <a:gd name="T84" fmla="*/ 495 w 561"/>
                <a:gd name="T85" fmla="*/ 342 h 405"/>
                <a:gd name="T86" fmla="*/ 509 w 561"/>
                <a:gd name="T87" fmla="*/ 342 h 405"/>
                <a:gd name="T88" fmla="*/ 511 w 561"/>
                <a:gd name="T89" fmla="*/ 359 h 405"/>
                <a:gd name="T90" fmla="*/ 526 w 561"/>
                <a:gd name="T91" fmla="*/ 375 h 405"/>
                <a:gd name="T92" fmla="*/ 554 w 561"/>
                <a:gd name="T93" fmla="*/ 390 h 405"/>
                <a:gd name="T94" fmla="*/ 561 w 561"/>
                <a:gd name="T95" fmla="*/ 380 h 405"/>
                <a:gd name="T96" fmla="*/ 535 w 561"/>
                <a:gd name="T97" fmla="*/ 356 h 405"/>
                <a:gd name="T98" fmla="*/ 518 w 561"/>
                <a:gd name="T99" fmla="*/ 328 h 405"/>
                <a:gd name="T100" fmla="*/ 470 w 561"/>
                <a:gd name="T101" fmla="*/ 288 h 405"/>
                <a:gd name="T102" fmla="*/ 429 w 561"/>
                <a:gd name="T103" fmla="*/ 280 h 405"/>
                <a:gd name="T104" fmla="*/ 413 w 561"/>
                <a:gd name="T105" fmla="*/ 275 h 405"/>
                <a:gd name="T106" fmla="*/ 400 w 561"/>
                <a:gd name="T107" fmla="*/ 272 h 405"/>
                <a:gd name="T108" fmla="*/ 400 w 561"/>
                <a:gd name="T109" fmla="*/ 44 h 405"/>
                <a:gd name="T110" fmla="*/ 342 w 561"/>
                <a:gd name="T111" fmla="*/ 37 h 405"/>
                <a:gd name="T112" fmla="*/ 241 w 561"/>
                <a:gd name="T113" fmla="*/ 24 h 405"/>
                <a:gd name="T114" fmla="*/ 199 w 561"/>
                <a:gd name="T115" fmla="*/ 13 h 405"/>
                <a:gd name="T116" fmla="*/ 176 w 561"/>
                <a:gd name="T117" fmla="*/ 15 h 405"/>
                <a:gd name="T118" fmla="*/ 179 w 561"/>
                <a:gd name="T119" fmla="*/ 8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61" h="405">
                  <a:moveTo>
                    <a:pt x="400" y="42"/>
                  </a:moveTo>
                  <a:cubicBezTo>
                    <a:pt x="400" y="44"/>
                    <a:pt x="400" y="44"/>
                    <a:pt x="400" y="44"/>
                  </a:cubicBezTo>
                  <a:cubicBezTo>
                    <a:pt x="400" y="44"/>
                    <a:pt x="400" y="44"/>
                    <a:pt x="400" y="44"/>
                  </a:cubicBezTo>
                  <a:cubicBezTo>
                    <a:pt x="400" y="44"/>
                    <a:pt x="400" y="44"/>
                    <a:pt x="400" y="44"/>
                  </a:cubicBezTo>
                  <a:cubicBezTo>
                    <a:pt x="400" y="44"/>
                    <a:pt x="400" y="44"/>
                    <a:pt x="400" y="44"/>
                  </a:cubicBezTo>
                  <a:cubicBezTo>
                    <a:pt x="400" y="42"/>
                    <a:pt x="400" y="42"/>
                    <a:pt x="400" y="42"/>
                  </a:cubicBezTo>
                  <a:moveTo>
                    <a:pt x="162" y="0"/>
                  </a:moveTo>
                  <a:cubicBezTo>
                    <a:pt x="153" y="0"/>
                    <a:pt x="148" y="12"/>
                    <a:pt x="139" y="15"/>
                  </a:cubicBezTo>
                  <a:cubicBezTo>
                    <a:pt x="137" y="16"/>
                    <a:pt x="135" y="16"/>
                    <a:pt x="134" y="16"/>
                  </a:cubicBezTo>
                  <a:cubicBezTo>
                    <a:pt x="132" y="16"/>
                    <a:pt x="131" y="16"/>
                    <a:pt x="129" y="16"/>
                  </a:cubicBezTo>
                  <a:cubicBezTo>
                    <a:pt x="128" y="16"/>
                    <a:pt x="126" y="15"/>
                    <a:pt x="125" y="15"/>
                  </a:cubicBezTo>
                  <a:cubicBezTo>
                    <a:pt x="123" y="15"/>
                    <a:pt x="122" y="16"/>
                    <a:pt x="120" y="16"/>
                  </a:cubicBezTo>
                  <a:cubicBezTo>
                    <a:pt x="92" y="25"/>
                    <a:pt x="68" y="45"/>
                    <a:pt x="52" y="66"/>
                  </a:cubicBezTo>
                  <a:cubicBezTo>
                    <a:pt x="23" y="66"/>
                    <a:pt x="23" y="66"/>
                    <a:pt x="23" y="66"/>
                  </a:cubicBezTo>
                  <a:cubicBezTo>
                    <a:pt x="23" y="68"/>
                    <a:pt x="15" y="81"/>
                    <a:pt x="15" y="81"/>
                  </a:cubicBezTo>
                  <a:cubicBezTo>
                    <a:pt x="15" y="85"/>
                    <a:pt x="37" y="89"/>
                    <a:pt x="43" y="93"/>
                  </a:cubicBezTo>
                  <a:cubicBezTo>
                    <a:pt x="49" y="96"/>
                    <a:pt x="55" y="112"/>
                    <a:pt x="59" y="114"/>
                  </a:cubicBezTo>
                  <a:cubicBezTo>
                    <a:pt x="75" y="121"/>
                    <a:pt x="86" y="122"/>
                    <a:pt x="91" y="139"/>
                  </a:cubicBezTo>
                  <a:cubicBezTo>
                    <a:pt x="89" y="140"/>
                    <a:pt x="87" y="140"/>
                    <a:pt x="86" y="140"/>
                  </a:cubicBezTo>
                  <a:cubicBezTo>
                    <a:pt x="83" y="140"/>
                    <a:pt x="81" y="139"/>
                    <a:pt x="76" y="139"/>
                  </a:cubicBezTo>
                  <a:cubicBezTo>
                    <a:pt x="72" y="139"/>
                    <a:pt x="69" y="140"/>
                    <a:pt x="65" y="140"/>
                  </a:cubicBezTo>
                  <a:cubicBezTo>
                    <a:pt x="60" y="140"/>
                    <a:pt x="57" y="138"/>
                    <a:pt x="57" y="127"/>
                  </a:cubicBezTo>
                  <a:cubicBezTo>
                    <a:pt x="47" y="127"/>
                    <a:pt x="47" y="127"/>
                    <a:pt x="47" y="127"/>
                  </a:cubicBezTo>
                  <a:cubicBezTo>
                    <a:pt x="34" y="135"/>
                    <a:pt x="13" y="142"/>
                    <a:pt x="0" y="150"/>
                  </a:cubicBezTo>
                  <a:cubicBezTo>
                    <a:pt x="2" y="155"/>
                    <a:pt x="7" y="159"/>
                    <a:pt x="15" y="159"/>
                  </a:cubicBezTo>
                  <a:cubicBezTo>
                    <a:pt x="15" y="160"/>
                    <a:pt x="14" y="162"/>
                    <a:pt x="14" y="164"/>
                  </a:cubicBezTo>
                  <a:cubicBezTo>
                    <a:pt x="14" y="169"/>
                    <a:pt x="20" y="171"/>
                    <a:pt x="21" y="179"/>
                  </a:cubicBezTo>
                  <a:cubicBezTo>
                    <a:pt x="25" y="179"/>
                    <a:pt x="38" y="179"/>
                    <a:pt x="49" y="179"/>
                  </a:cubicBezTo>
                  <a:cubicBezTo>
                    <a:pt x="50" y="179"/>
                    <a:pt x="51" y="178"/>
                    <a:pt x="52" y="178"/>
                  </a:cubicBezTo>
                  <a:cubicBezTo>
                    <a:pt x="58" y="178"/>
                    <a:pt x="62" y="182"/>
                    <a:pt x="71" y="182"/>
                  </a:cubicBezTo>
                  <a:cubicBezTo>
                    <a:pt x="82" y="182"/>
                    <a:pt x="85" y="173"/>
                    <a:pt x="94" y="173"/>
                  </a:cubicBezTo>
                  <a:cubicBezTo>
                    <a:pt x="96" y="173"/>
                    <a:pt x="96" y="173"/>
                    <a:pt x="98" y="173"/>
                  </a:cubicBezTo>
                  <a:cubicBezTo>
                    <a:pt x="99" y="173"/>
                    <a:pt x="100" y="173"/>
                    <a:pt x="101" y="173"/>
                  </a:cubicBezTo>
                  <a:cubicBezTo>
                    <a:pt x="101" y="181"/>
                    <a:pt x="101" y="181"/>
                    <a:pt x="101" y="181"/>
                  </a:cubicBezTo>
                  <a:cubicBezTo>
                    <a:pt x="100" y="180"/>
                    <a:pt x="99" y="180"/>
                    <a:pt x="98" y="180"/>
                  </a:cubicBezTo>
                  <a:cubicBezTo>
                    <a:pt x="97" y="180"/>
                    <a:pt x="96" y="180"/>
                    <a:pt x="94" y="182"/>
                  </a:cubicBezTo>
                  <a:cubicBezTo>
                    <a:pt x="94" y="183"/>
                    <a:pt x="103" y="191"/>
                    <a:pt x="103" y="195"/>
                  </a:cubicBezTo>
                  <a:cubicBezTo>
                    <a:pt x="103" y="201"/>
                    <a:pt x="67" y="216"/>
                    <a:pt x="62" y="216"/>
                  </a:cubicBezTo>
                  <a:cubicBezTo>
                    <a:pt x="51" y="216"/>
                    <a:pt x="22" y="229"/>
                    <a:pt x="22" y="245"/>
                  </a:cubicBezTo>
                  <a:cubicBezTo>
                    <a:pt x="22" y="253"/>
                    <a:pt x="39" y="256"/>
                    <a:pt x="43" y="267"/>
                  </a:cubicBezTo>
                  <a:cubicBezTo>
                    <a:pt x="41" y="267"/>
                    <a:pt x="38" y="269"/>
                    <a:pt x="36" y="269"/>
                  </a:cubicBezTo>
                  <a:cubicBezTo>
                    <a:pt x="39" y="274"/>
                    <a:pt x="64" y="293"/>
                    <a:pt x="71" y="293"/>
                  </a:cubicBezTo>
                  <a:cubicBezTo>
                    <a:pt x="73" y="293"/>
                    <a:pt x="77" y="284"/>
                    <a:pt x="81" y="284"/>
                  </a:cubicBezTo>
                  <a:cubicBezTo>
                    <a:pt x="86" y="284"/>
                    <a:pt x="86" y="291"/>
                    <a:pt x="86" y="292"/>
                  </a:cubicBezTo>
                  <a:cubicBezTo>
                    <a:pt x="86" y="296"/>
                    <a:pt x="86" y="296"/>
                    <a:pt x="86" y="303"/>
                  </a:cubicBezTo>
                  <a:cubicBezTo>
                    <a:pt x="86" y="307"/>
                    <a:pt x="88" y="316"/>
                    <a:pt x="91" y="316"/>
                  </a:cubicBezTo>
                  <a:cubicBezTo>
                    <a:pt x="93" y="316"/>
                    <a:pt x="96" y="312"/>
                    <a:pt x="99" y="312"/>
                  </a:cubicBezTo>
                  <a:cubicBezTo>
                    <a:pt x="101" y="312"/>
                    <a:pt x="100" y="312"/>
                    <a:pt x="105" y="312"/>
                  </a:cubicBezTo>
                  <a:cubicBezTo>
                    <a:pt x="105" y="310"/>
                    <a:pt x="105" y="307"/>
                    <a:pt x="106" y="304"/>
                  </a:cubicBezTo>
                  <a:cubicBezTo>
                    <a:pt x="115" y="311"/>
                    <a:pt x="118" y="314"/>
                    <a:pt x="131" y="319"/>
                  </a:cubicBezTo>
                  <a:cubicBezTo>
                    <a:pt x="132" y="315"/>
                    <a:pt x="133" y="313"/>
                    <a:pt x="135" y="309"/>
                  </a:cubicBezTo>
                  <a:cubicBezTo>
                    <a:pt x="140" y="311"/>
                    <a:pt x="143" y="313"/>
                    <a:pt x="149" y="313"/>
                  </a:cubicBezTo>
                  <a:cubicBezTo>
                    <a:pt x="157" y="313"/>
                    <a:pt x="161" y="310"/>
                    <a:pt x="169" y="306"/>
                  </a:cubicBezTo>
                  <a:cubicBezTo>
                    <a:pt x="176" y="306"/>
                    <a:pt x="176" y="306"/>
                    <a:pt x="176" y="306"/>
                  </a:cubicBezTo>
                  <a:cubicBezTo>
                    <a:pt x="164" y="314"/>
                    <a:pt x="164" y="330"/>
                    <a:pt x="152" y="338"/>
                  </a:cubicBezTo>
                  <a:cubicBezTo>
                    <a:pt x="139" y="347"/>
                    <a:pt x="118" y="356"/>
                    <a:pt x="109" y="367"/>
                  </a:cubicBezTo>
                  <a:cubicBezTo>
                    <a:pt x="103" y="375"/>
                    <a:pt x="93" y="370"/>
                    <a:pt x="84" y="375"/>
                  </a:cubicBezTo>
                  <a:cubicBezTo>
                    <a:pt x="78" y="378"/>
                    <a:pt x="74" y="389"/>
                    <a:pt x="67" y="393"/>
                  </a:cubicBezTo>
                  <a:cubicBezTo>
                    <a:pt x="58" y="398"/>
                    <a:pt x="48" y="394"/>
                    <a:pt x="42" y="404"/>
                  </a:cubicBezTo>
                  <a:cubicBezTo>
                    <a:pt x="45" y="404"/>
                    <a:pt x="47" y="405"/>
                    <a:pt x="50" y="405"/>
                  </a:cubicBezTo>
                  <a:cubicBezTo>
                    <a:pt x="67" y="405"/>
                    <a:pt x="77" y="387"/>
                    <a:pt x="94" y="385"/>
                  </a:cubicBezTo>
                  <a:cubicBezTo>
                    <a:pt x="109" y="382"/>
                    <a:pt x="128" y="377"/>
                    <a:pt x="136" y="369"/>
                  </a:cubicBezTo>
                  <a:cubicBezTo>
                    <a:pt x="144" y="360"/>
                    <a:pt x="162" y="355"/>
                    <a:pt x="170" y="345"/>
                  </a:cubicBezTo>
                  <a:cubicBezTo>
                    <a:pt x="174" y="340"/>
                    <a:pt x="176" y="334"/>
                    <a:pt x="183" y="332"/>
                  </a:cubicBezTo>
                  <a:cubicBezTo>
                    <a:pt x="195" y="327"/>
                    <a:pt x="207" y="323"/>
                    <a:pt x="207" y="311"/>
                  </a:cubicBezTo>
                  <a:cubicBezTo>
                    <a:pt x="207" y="308"/>
                    <a:pt x="207" y="305"/>
                    <a:pt x="207" y="303"/>
                  </a:cubicBezTo>
                  <a:cubicBezTo>
                    <a:pt x="207" y="285"/>
                    <a:pt x="242" y="256"/>
                    <a:pt x="255" y="256"/>
                  </a:cubicBezTo>
                  <a:cubicBezTo>
                    <a:pt x="257" y="256"/>
                    <a:pt x="256" y="256"/>
                    <a:pt x="261" y="256"/>
                  </a:cubicBezTo>
                  <a:cubicBezTo>
                    <a:pt x="261" y="258"/>
                    <a:pt x="260" y="260"/>
                    <a:pt x="260" y="262"/>
                  </a:cubicBezTo>
                  <a:cubicBezTo>
                    <a:pt x="245" y="266"/>
                    <a:pt x="237" y="275"/>
                    <a:pt x="237" y="287"/>
                  </a:cubicBezTo>
                  <a:cubicBezTo>
                    <a:pt x="237" y="290"/>
                    <a:pt x="235" y="290"/>
                    <a:pt x="238" y="293"/>
                  </a:cubicBezTo>
                  <a:cubicBezTo>
                    <a:pt x="237" y="294"/>
                    <a:pt x="233" y="294"/>
                    <a:pt x="233" y="298"/>
                  </a:cubicBezTo>
                  <a:cubicBezTo>
                    <a:pt x="233" y="300"/>
                    <a:pt x="237" y="301"/>
                    <a:pt x="239" y="301"/>
                  </a:cubicBezTo>
                  <a:cubicBezTo>
                    <a:pt x="251" y="301"/>
                    <a:pt x="285" y="282"/>
                    <a:pt x="292" y="272"/>
                  </a:cubicBezTo>
                  <a:cubicBezTo>
                    <a:pt x="289" y="270"/>
                    <a:pt x="288" y="268"/>
                    <a:pt x="286" y="264"/>
                  </a:cubicBezTo>
                  <a:cubicBezTo>
                    <a:pt x="291" y="262"/>
                    <a:pt x="302" y="259"/>
                    <a:pt x="308" y="256"/>
                  </a:cubicBezTo>
                  <a:cubicBezTo>
                    <a:pt x="317" y="275"/>
                    <a:pt x="340" y="277"/>
                    <a:pt x="358" y="283"/>
                  </a:cubicBezTo>
                  <a:cubicBezTo>
                    <a:pt x="387" y="283"/>
                    <a:pt x="387" y="283"/>
                    <a:pt x="387" y="283"/>
                  </a:cubicBezTo>
                  <a:cubicBezTo>
                    <a:pt x="402" y="292"/>
                    <a:pt x="420" y="291"/>
                    <a:pt x="434" y="301"/>
                  </a:cubicBezTo>
                  <a:cubicBezTo>
                    <a:pt x="440" y="306"/>
                    <a:pt x="448" y="321"/>
                    <a:pt x="459" y="321"/>
                  </a:cubicBezTo>
                  <a:cubicBezTo>
                    <a:pt x="463" y="321"/>
                    <a:pt x="465" y="316"/>
                    <a:pt x="467" y="312"/>
                  </a:cubicBezTo>
                  <a:cubicBezTo>
                    <a:pt x="471" y="316"/>
                    <a:pt x="475" y="320"/>
                    <a:pt x="483" y="320"/>
                  </a:cubicBezTo>
                  <a:cubicBezTo>
                    <a:pt x="483" y="319"/>
                    <a:pt x="484" y="318"/>
                    <a:pt x="485" y="318"/>
                  </a:cubicBezTo>
                  <a:cubicBezTo>
                    <a:pt x="487" y="318"/>
                    <a:pt x="490" y="321"/>
                    <a:pt x="492" y="323"/>
                  </a:cubicBezTo>
                  <a:cubicBezTo>
                    <a:pt x="491" y="326"/>
                    <a:pt x="487" y="328"/>
                    <a:pt x="487" y="334"/>
                  </a:cubicBezTo>
                  <a:cubicBezTo>
                    <a:pt x="487" y="338"/>
                    <a:pt x="493" y="342"/>
                    <a:pt x="495" y="342"/>
                  </a:cubicBezTo>
                  <a:cubicBezTo>
                    <a:pt x="502" y="342"/>
                    <a:pt x="499" y="336"/>
                    <a:pt x="509" y="335"/>
                  </a:cubicBezTo>
                  <a:cubicBezTo>
                    <a:pt x="509" y="337"/>
                    <a:pt x="509" y="339"/>
                    <a:pt x="509" y="342"/>
                  </a:cubicBezTo>
                  <a:cubicBezTo>
                    <a:pt x="509" y="347"/>
                    <a:pt x="501" y="347"/>
                    <a:pt x="501" y="351"/>
                  </a:cubicBezTo>
                  <a:cubicBezTo>
                    <a:pt x="501" y="355"/>
                    <a:pt x="503" y="359"/>
                    <a:pt x="511" y="359"/>
                  </a:cubicBezTo>
                  <a:cubicBezTo>
                    <a:pt x="520" y="359"/>
                    <a:pt x="526" y="359"/>
                    <a:pt x="526" y="367"/>
                  </a:cubicBezTo>
                  <a:cubicBezTo>
                    <a:pt x="526" y="372"/>
                    <a:pt x="526" y="370"/>
                    <a:pt x="526" y="375"/>
                  </a:cubicBezTo>
                  <a:cubicBezTo>
                    <a:pt x="526" y="381"/>
                    <a:pt x="540" y="391"/>
                    <a:pt x="549" y="391"/>
                  </a:cubicBezTo>
                  <a:cubicBezTo>
                    <a:pt x="551" y="391"/>
                    <a:pt x="551" y="390"/>
                    <a:pt x="554" y="390"/>
                  </a:cubicBezTo>
                  <a:cubicBezTo>
                    <a:pt x="554" y="387"/>
                    <a:pt x="561" y="386"/>
                    <a:pt x="561" y="380"/>
                  </a:cubicBezTo>
                  <a:cubicBezTo>
                    <a:pt x="561" y="380"/>
                    <a:pt x="561" y="380"/>
                    <a:pt x="561" y="380"/>
                  </a:cubicBezTo>
                  <a:cubicBezTo>
                    <a:pt x="561" y="369"/>
                    <a:pt x="552" y="366"/>
                    <a:pt x="548" y="361"/>
                  </a:cubicBezTo>
                  <a:cubicBezTo>
                    <a:pt x="544" y="357"/>
                    <a:pt x="538" y="359"/>
                    <a:pt x="535" y="356"/>
                  </a:cubicBezTo>
                  <a:cubicBezTo>
                    <a:pt x="529" y="350"/>
                    <a:pt x="526" y="342"/>
                    <a:pt x="524" y="335"/>
                  </a:cubicBezTo>
                  <a:cubicBezTo>
                    <a:pt x="523" y="331"/>
                    <a:pt x="519" y="330"/>
                    <a:pt x="518" y="328"/>
                  </a:cubicBezTo>
                  <a:cubicBezTo>
                    <a:pt x="504" y="307"/>
                    <a:pt x="496" y="301"/>
                    <a:pt x="480" y="285"/>
                  </a:cubicBezTo>
                  <a:cubicBezTo>
                    <a:pt x="476" y="288"/>
                    <a:pt x="473" y="287"/>
                    <a:pt x="470" y="288"/>
                  </a:cubicBezTo>
                  <a:cubicBezTo>
                    <a:pt x="463" y="290"/>
                    <a:pt x="463" y="301"/>
                    <a:pt x="455" y="301"/>
                  </a:cubicBezTo>
                  <a:cubicBezTo>
                    <a:pt x="445" y="301"/>
                    <a:pt x="434" y="287"/>
                    <a:pt x="429" y="280"/>
                  </a:cubicBezTo>
                  <a:cubicBezTo>
                    <a:pt x="426" y="276"/>
                    <a:pt x="421" y="275"/>
                    <a:pt x="416" y="275"/>
                  </a:cubicBezTo>
                  <a:cubicBezTo>
                    <a:pt x="415" y="275"/>
                    <a:pt x="414" y="275"/>
                    <a:pt x="413" y="275"/>
                  </a:cubicBezTo>
                  <a:cubicBezTo>
                    <a:pt x="412" y="275"/>
                    <a:pt x="411" y="275"/>
                    <a:pt x="410" y="275"/>
                  </a:cubicBezTo>
                  <a:cubicBezTo>
                    <a:pt x="406" y="275"/>
                    <a:pt x="402" y="275"/>
                    <a:pt x="400" y="272"/>
                  </a:cubicBezTo>
                  <a:cubicBezTo>
                    <a:pt x="400" y="44"/>
                    <a:pt x="400" y="44"/>
                    <a:pt x="400" y="44"/>
                  </a:cubicBezTo>
                  <a:cubicBezTo>
                    <a:pt x="400" y="44"/>
                    <a:pt x="400" y="44"/>
                    <a:pt x="400" y="44"/>
                  </a:cubicBezTo>
                  <a:cubicBezTo>
                    <a:pt x="387" y="40"/>
                    <a:pt x="382" y="34"/>
                    <a:pt x="367" y="34"/>
                  </a:cubicBezTo>
                  <a:cubicBezTo>
                    <a:pt x="357" y="34"/>
                    <a:pt x="351" y="37"/>
                    <a:pt x="342" y="37"/>
                  </a:cubicBezTo>
                  <a:cubicBezTo>
                    <a:pt x="325" y="37"/>
                    <a:pt x="293" y="35"/>
                    <a:pt x="282" y="24"/>
                  </a:cubicBezTo>
                  <a:cubicBezTo>
                    <a:pt x="241" y="24"/>
                    <a:pt x="241" y="24"/>
                    <a:pt x="241" y="24"/>
                  </a:cubicBezTo>
                  <a:cubicBezTo>
                    <a:pt x="234" y="20"/>
                    <a:pt x="232" y="18"/>
                    <a:pt x="226" y="13"/>
                  </a:cubicBezTo>
                  <a:cubicBezTo>
                    <a:pt x="199" y="13"/>
                    <a:pt x="199" y="13"/>
                    <a:pt x="199" y="13"/>
                  </a:cubicBezTo>
                  <a:cubicBezTo>
                    <a:pt x="194" y="12"/>
                    <a:pt x="193" y="10"/>
                    <a:pt x="187" y="8"/>
                  </a:cubicBezTo>
                  <a:cubicBezTo>
                    <a:pt x="185" y="12"/>
                    <a:pt x="180" y="15"/>
                    <a:pt x="176" y="15"/>
                  </a:cubicBezTo>
                  <a:cubicBezTo>
                    <a:pt x="175" y="15"/>
                    <a:pt x="174" y="15"/>
                    <a:pt x="174" y="15"/>
                  </a:cubicBezTo>
                  <a:cubicBezTo>
                    <a:pt x="175" y="12"/>
                    <a:pt x="176" y="11"/>
                    <a:pt x="179" y="8"/>
                  </a:cubicBezTo>
                  <a:cubicBezTo>
                    <a:pt x="172" y="6"/>
                    <a:pt x="169" y="0"/>
                    <a:pt x="16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135"/>
            <p:cNvSpPr>
              <a:spLocks/>
            </p:cNvSpPr>
            <p:nvPr/>
          </p:nvSpPr>
          <p:spPr bwMode="auto">
            <a:xfrm>
              <a:off x="-1314" y="830"/>
              <a:ext cx="64" cy="80"/>
            </a:xfrm>
            <a:custGeom>
              <a:avLst/>
              <a:gdLst>
                <a:gd name="T0" fmla="*/ 6 w 27"/>
                <a:gd name="T1" fmla="*/ 0 h 34"/>
                <a:gd name="T2" fmla="*/ 0 w 27"/>
                <a:gd name="T3" fmla="*/ 12 h 34"/>
                <a:gd name="T4" fmla="*/ 5 w 27"/>
                <a:gd name="T5" fmla="*/ 10 h 34"/>
                <a:gd name="T6" fmla="*/ 12 w 27"/>
                <a:gd name="T7" fmla="*/ 12 h 34"/>
                <a:gd name="T8" fmla="*/ 12 w 27"/>
                <a:gd name="T9" fmla="*/ 23 h 34"/>
                <a:gd name="T10" fmla="*/ 23 w 27"/>
                <a:gd name="T11" fmla="*/ 34 h 34"/>
                <a:gd name="T12" fmla="*/ 27 w 27"/>
                <a:gd name="T13" fmla="*/ 29 h 34"/>
                <a:gd name="T14" fmla="*/ 14 w 27"/>
                <a:gd name="T15" fmla="*/ 2 h 34"/>
                <a:gd name="T16" fmla="*/ 6 w 27"/>
                <a:gd name="T17" fmla="*/ 0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34">
                  <a:moveTo>
                    <a:pt x="6" y="0"/>
                  </a:moveTo>
                  <a:cubicBezTo>
                    <a:pt x="2" y="0"/>
                    <a:pt x="0" y="3"/>
                    <a:pt x="0" y="12"/>
                  </a:cubicBezTo>
                  <a:cubicBezTo>
                    <a:pt x="3" y="10"/>
                    <a:pt x="4" y="10"/>
                    <a:pt x="5" y="10"/>
                  </a:cubicBezTo>
                  <a:cubicBezTo>
                    <a:pt x="6" y="10"/>
                    <a:pt x="7" y="11"/>
                    <a:pt x="12" y="12"/>
                  </a:cubicBezTo>
                  <a:cubicBezTo>
                    <a:pt x="10" y="15"/>
                    <a:pt x="12" y="19"/>
                    <a:pt x="12" y="23"/>
                  </a:cubicBezTo>
                  <a:cubicBezTo>
                    <a:pt x="12" y="23"/>
                    <a:pt x="18" y="34"/>
                    <a:pt x="23" y="34"/>
                  </a:cubicBezTo>
                  <a:cubicBezTo>
                    <a:pt x="25" y="34"/>
                    <a:pt x="27" y="33"/>
                    <a:pt x="27" y="29"/>
                  </a:cubicBezTo>
                  <a:cubicBezTo>
                    <a:pt x="27" y="17"/>
                    <a:pt x="13" y="16"/>
                    <a:pt x="14" y="2"/>
                  </a:cubicBezTo>
                  <a:cubicBezTo>
                    <a:pt x="11" y="1"/>
                    <a:pt x="8" y="0"/>
                    <a:pt x="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136"/>
            <p:cNvSpPr>
              <a:spLocks/>
            </p:cNvSpPr>
            <p:nvPr/>
          </p:nvSpPr>
          <p:spPr bwMode="auto">
            <a:xfrm>
              <a:off x="-1406" y="733"/>
              <a:ext cx="66" cy="101"/>
            </a:xfrm>
            <a:custGeom>
              <a:avLst/>
              <a:gdLst>
                <a:gd name="T0" fmla="*/ 18 w 28"/>
                <a:gd name="T1" fmla="*/ 0 h 43"/>
                <a:gd name="T2" fmla="*/ 14 w 28"/>
                <a:gd name="T3" fmla="*/ 2 h 43"/>
                <a:gd name="T4" fmla="*/ 6 w 28"/>
                <a:gd name="T5" fmla="*/ 0 h 43"/>
                <a:gd name="T6" fmla="*/ 0 w 28"/>
                <a:gd name="T7" fmla="*/ 6 h 43"/>
                <a:gd name="T8" fmla="*/ 14 w 28"/>
                <a:gd name="T9" fmla="*/ 21 h 43"/>
                <a:gd name="T10" fmla="*/ 22 w 28"/>
                <a:gd name="T11" fmla="*/ 43 h 43"/>
                <a:gd name="T12" fmla="*/ 24 w 28"/>
                <a:gd name="T13" fmla="*/ 22 h 43"/>
                <a:gd name="T14" fmla="*/ 20 w 28"/>
                <a:gd name="T15" fmla="*/ 23 h 43"/>
                <a:gd name="T16" fmla="*/ 18 w 28"/>
                <a:gd name="T17" fmla="*/ 22 h 43"/>
                <a:gd name="T18" fmla="*/ 18 w 28"/>
                <a:gd name="T1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43">
                  <a:moveTo>
                    <a:pt x="18" y="0"/>
                  </a:moveTo>
                  <a:cubicBezTo>
                    <a:pt x="16" y="2"/>
                    <a:pt x="15" y="2"/>
                    <a:pt x="14" y="2"/>
                  </a:cubicBezTo>
                  <a:cubicBezTo>
                    <a:pt x="12" y="2"/>
                    <a:pt x="12" y="0"/>
                    <a:pt x="6" y="0"/>
                  </a:cubicBezTo>
                  <a:cubicBezTo>
                    <a:pt x="4" y="0"/>
                    <a:pt x="0" y="1"/>
                    <a:pt x="0" y="6"/>
                  </a:cubicBezTo>
                  <a:cubicBezTo>
                    <a:pt x="0" y="13"/>
                    <a:pt x="6" y="20"/>
                    <a:pt x="14" y="21"/>
                  </a:cubicBezTo>
                  <a:cubicBezTo>
                    <a:pt x="14" y="30"/>
                    <a:pt x="16" y="36"/>
                    <a:pt x="22" y="43"/>
                  </a:cubicBezTo>
                  <a:cubicBezTo>
                    <a:pt x="28" y="37"/>
                    <a:pt x="22" y="30"/>
                    <a:pt x="24" y="22"/>
                  </a:cubicBezTo>
                  <a:cubicBezTo>
                    <a:pt x="23" y="23"/>
                    <a:pt x="21" y="23"/>
                    <a:pt x="20" y="23"/>
                  </a:cubicBezTo>
                  <a:cubicBezTo>
                    <a:pt x="19" y="23"/>
                    <a:pt x="18" y="23"/>
                    <a:pt x="18" y="22"/>
                  </a:cubicBezTo>
                  <a:cubicBezTo>
                    <a:pt x="16" y="14"/>
                    <a:pt x="18" y="14"/>
                    <a:pt x="1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137"/>
            <p:cNvSpPr>
              <a:spLocks/>
            </p:cNvSpPr>
            <p:nvPr/>
          </p:nvSpPr>
          <p:spPr bwMode="auto">
            <a:xfrm>
              <a:off x="-801" y="-204"/>
              <a:ext cx="655" cy="343"/>
            </a:xfrm>
            <a:custGeom>
              <a:avLst/>
              <a:gdLst>
                <a:gd name="T0" fmla="*/ 202 w 277"/>
                <a:gd name="T1" fmla="*/ 0 h 145"/>
                <a:gd name="T2" fmla="*/ 186 w 277"/>
                <a:gd name="T3" fmla="*/ 9 h 145"/>
                <a:gd name="T4" fmla="*/ 186 w 277"/>
                <a:gd name="T5" fmla="*/ 15 h 145"/>
                <a:gd name="T6" fmla="*/ 181 w 277"/>
                <a:gd name="T7" fmla="*/ 16 h 145"/>
                <a:gd name="T8" fmla="*/ 171 w 277"/>
                <a:gd name="T9" fmla="*/ 15 h 145"/>
                <a:gd name="T10" fmla="*/ 162 w 277"/>
                <a:gd name="T11" fmla="*/ 21 h 145"/>
                <a:gd name="T12" fmla="*/ 174 w 277"/>
                <a:gd name="T13" fmla="*/ 58 h 145"/>
                <a:gd name="T14" fmla="*/ 167 w 277"/>
                <a:gd name="T15" fmla="*/ 62 h 145"/>
                <a:gd name="T16" fmla="*/ 158 w 277"/>
                <a:gd name="T17" fmla="*/ 43 h 145"/>
                <a:gd name="T18" fmla="*/ 141 w 277"/>
                <a:gd name="T19" fmla="*/ 28 h 145"/>
                <a:gd name="T20" fmla="*/ 129 w 277"/>
                <a:gd name="T21" fmla="*/ 28 h 145"/>
                <a:gd name="T22" fmla="*/ 132 w 277"/>
                <a:gd name="T23" fmla="*/ 37 h 145"/>
                <a:gd name="T24" fmla="*/ 116 w 277"/>
                <a:gd name="T25" fmla="*/ 41 h 145"/>
                <a:gd name="T26" fmla="*/ 92 w 277"/>
                <a:gd name="T27" fmla="*/ 25 h 145"/>
                <a:gd name="T28" fmla="*/ 76 w 277"/>
                <a:gd name="T29" fmla="*/ 35 h 145"/>
                <a:gd name="T30" fmla="*/ 67 w 277"/>
                <a:gd name="T31" fmla="*/ 16 h 145"/>
                <a:gd name="T32" fmla="*/ 0 w 277"/>
                <a:gd name="T33" fmla="*/ 61 h 145"/>
                <a:gd name="T34" fmla="*/ 16 w 277"/>
                <a:gd name="T35" fmla="*/ 72 h 145"/>
                <a:gd name="T36" fmla="*/ 26 w 277"/>
                <a:gd name="T37" fmla="*/ 71 h 145"/>
                <a:gd name="T38" fmla="*/ 34 w 277"/>
                <a:gd name="T39" fmla="*/ 72 h 145"/>
                <a:gd name="T40" fmla="*/ 13 w 277"/>
                <a:gd name="T41" fmla="*/ 83 h 145"/>
                <a:gd name="T42" fmla="*/ 33 w 277"/>
                <a:gd name="T43" fmla="*/ 94 h 145"/>
                <a:gd name="T44" fmla="*/ 54 w 277"/>
                <a:gd name="T45" fmla="*/ 93 h 145"/>
                <a:gd name="T46" fmla="*/ 82 w 277"/>
                <a:gd name="T47" fmla="*/ 93 h 145"/>
                <a:gd name="T48" fmla="*/ 95 w 277"/>
                <a:gd name="T49" fmla="*/ 98 h 145"/>
                <a:gd name="T50" fmla="*/ 77 w 277"/>
                <a:gd name="T51" fmla="*/ 99 h 145"/>
                <a:gd name="T52" fmla="*/ 26 w 277"/>
                <a:gd name="T53" fmla="*/ 111 h 145"/>
                <a:gd name="T54" fmla="*/ 51 w 277"/>
                <a:gd name="T55" fmla="*/ 130 h 145"/>
                <a:gd name="T56" fmla="*/ 64 w 277"/>
                <a:gd name="T57" fmla="*/ 129 h 145"/>
                <a:gd name="T58" fmla="*/ 80 w 277"/>
                <a:gd name="T59" fmla="*/ 132 h 145"/>
                <a:gd name="T60" fmla="*/ 90 w 277"/>
                <a:gd name="T61" fmla="*/ 145 h 145"/>
                <a:gd name="T62" fmla="*/ 137 w 277"/>
                <a:gd name="T63" fmla="*/ 145 h 145"/>
                <a:gd name="T64" fmla="*/ 175 w 277"/>
                <a:gd name="T65" fmla="*/ 135 h 145"/>
                <a:gd name="T66" fmla="*/ 189 w 277"/>
                <a:gd name="T67" fmla="*/ 125 h 145"/>
                <a:gd name="T68" fmla="*/ 232 w 277"/>
                <a:gd name="T69" fmla="*/ 141 h 145"/>
                <a:gd name="T70" fmla="*/ 236 w 277"/>
                <a:gd name="T71" fmla="*/ 141 h 145"/>
                <a:gd name="T72" fmla="*/ 262 w 277"/>
                <a:gd name="T73" fmla="*/ 132 h 145"/>
                <a:gd name="T74" fmla="*/ 257 w 277"/>
                <a:gd name="T75" fmla="*/ 124 h 145"/>
                <a:gd name="T76" fmla="*/ 249 w 277"/>
                <a:gd name="T77" fmla="*/ 120 h 145"/>
                <a:gd name="T78" fmla="*/ 256 w 277"/>
                <a:gd name="T79" fmla="*/ 115 h 145"/>
                <a:gd name="T80" fmla="*/ 265 w 277"/>
                <a:gd name="T81" fmla="*/ 115 h 145"/>
                <a:gd name="T82" fmla="*/ 277 w 277"/>
                <a:gd name="T83" fmla="*/ 111 h 145"/>
                <a:gd name="T84" fmla="*/ 223 w 277"/>
                <a:gd name="T85" fmla="*/ 74 h 145"/>
                <a:gd name="T86" fmla="*/ 208 w 277"/>
                <a:gd name="T87" fmla="*/ 29 h 145"/>
                <a:gd name="T88" fmla="*/ 220 w 277"/>
                <a:gd name="T89" fmla="*/ 12 h 145"/>
                <a:gd name="T90" fmla="*/ 202 w 277"/>
                <a:gd name="T91" fmla="*/ 0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77" h="145">
                  <a:moveTo>
                    <a:pt x="202" y="0"/>
                  </a:moveTo>
                  <a:cubicBezTo>
                    <a:pt x="193" y="0"/>
                    <a:pt x="186" y="4"/>
                    <a:pt x="186" y="9"/>
                  </a:cubicBezTo>
                  <a:cubicBezTo>
                    <a:pt x="186" y="11"/>
                    <a:pt x="186" y="13"/>
                    <a:pt x="186" y="15"/>
                  </a:cubicBezTo>
                  <a:cubicBezTo>
                    <a:pt x="183" y="16"/>
                    <a:pt x="182" y="16"/>
                    <a:pt x="181" y="16"/>
                  </a:cubicBezTo>
                  <a:cubicBezTo>
                    <a:pt x="178" y="16"/>
                    <a:pt x="178" y="15"/>
                    <a:pt x="171" y="15"/>
                  </a:cubicBezTo>
                  <a:cubicBezTo>
                    <a:pt x="167" y="15"/>
                    <a:pt x="162" y="17"/>
                    <a:pt x="162" y="21"/>
                  </a:cubicBezTo>
                  <a:cubicBezTo>
                    <a:pt x="162" y="26"/>
                    <a:pt x="170" y="51"/>
                    <a:pt x="174" y="58"/>
                  </a:cubicBezTo>
                  <a:cubicBezTo>
                    <a:pt x="171" y="60"/>
                    <a:pt x="171" y="62"/>
                    <a:pt x="167" y="62"/>
                  </a:cubicBezTo>
                  <a:cubicBezTo>
                    <a:pt x="158" y="62"/>
                    <a:pt x="161" y="49"/>
                    <a:pt x="158" y="43"/>
                  </a:cubicBezTo>
                  <a:cubicBezTo>
                    <a:pt x="156" y="37"/>
                    <a:pt x="148" y="30"/>
                    <a:pt x="141" y="28"/>
                  </a:cubicBezTo>
                  <a:cubicBezTo>
                    <a:pt x="129" y="28"/>
                    <a:pt x="129" y="28"/>
                    <a:pt x="129" y="28"/>
                  </a:cubicBezTo>
                  <a:cubicBezTo>
                    <a:pt x="130" y="31"/>
                    <a:pt x="131" y="33"/>
                    <a:pt x="132" y="37"/>
                  </a:cubicBezTo>
                  <a:cubicBezTo>
                    <a:pt x="126" y="39"/>
                    <a:pt x="122" y="40"/>
                    <a:pt x="116" y="41"/>
                  </a:cubicBezTo>
                  <a:cubicBezTo>
                    <a:pt x="112" y="31"/>
                    <a:pt x="107" y="25"/>
                    <a:pt x="92" y="25"/>
                  </a:cubicBezTo>
                  <a:cubicBezTo>
                    <a:pt x="84" y="25"/>
                    <a:pt x="80" y="32"/>
                    <a:pt x="76" y="35"/>
                  </a:cubicBezTo>
                  <a:cubicBezTo>
                    <a:pt x="74" y="31"/>
                    <a:pt x="74" y="16"/>
                    <a:pt x="67" y="16"/>
                  </a:cubicBezTo>
                  <a:cubicBezTo>
                    <a:pt x="48" y="16"/>
                    <a:pt x="0" y="35"/>
                    <a:pt x="0" y="61"/>
                  </a:cubicBezTo>
                  <a:cubicBezTo>
                    <a:pt x="0" y="64"/>
                    <a:pt x="10" y="72"/>
                    <a:pt x="16" y="72"/>
                  </a:cubicBezTo>
                  <a:cubicBezTo>
                    <a:pt x="20" y="72"/>
                    <a:pt x="23" y="71"/>
                    <a:pt x="26" y="71"/>
                  </a:cubicBezTo>
                  <a:cubicBezTo>
                    <a:pt x="28" y="71"/>
                    <a:pt x="31" y="71"/>
                    <a:pt x="34" y="72"/>
                  </a:cubicBezTo>
                  <a:cubicBezTo>
                    <a:pt x="28" y="76"/>
                    <a:pt x="13" y="72"/>
                    <a:pt x="13" y="83"/>
                  </a:cubicBezTo>
                  <a:cubicBezTo>
                    <a:pt x="13" y="92"/>
                    <a:pt x="23" y="94"/>
                    <a:pt x="33" y="94"/>
                  </a:cubicBezTo>
                  <a:cubicBezTo>
                    <a:pt x="41" y="94"/>
                    <a:pt x="49" y="93"/>
                    <a:pt x="54" y="93"/>
                  </a:cubicBezTo>
                  <a:cubicBezTo>
                    <a:pt x="59" y="93"/>
                    <a:pt x="72" y="93"/>
                    <a:pt x="82" y="93"/>
                  </a:cubicBezTo>
                  <a:cubicBezTo>
                    <a:pt x="87" y="93"/>
                    <a:pt x="91" y="96"/>
                    <a:pt x="95" y="98"/>
                  </a:cubicBezTo>
                  <a:cubicBezTo>
                    <a:pt x="89" y="98"/>
                    <a:pt x="85" y="99"/>
                    <a:pt x="77" y="99"/>
                  </a:cubicBezTo>
                  <a:cubicBezTo>
                    <a:pt x="55" y="99"/>
                    <a:pt x="39" y="102"/>
                    <a:pt x="26" y="111"/>
                  </a:cubicBezTo>
                  <a:cubicBezTo>
                    <a:pt x="30" y="117"/>
                    <a:pt x="39" y="130"/>
                    <a:pt x="51" y="130"/>
                  </a:cubicBezTo>
                  <a:cubicBezTo>
                    <a:pt x="54" y="130"/>
                    <a:pt x="59" y="129"/>
                    <a:pt x="64" y="129"/>
                  </a:cubicBezTo>
                  <a:cubicBezTo>
                    <a:pt x="70" y="129"/>
                    <a:pt x="77" y="130"/>
                    <a:pt x="80" y="132"/>
                  </a:cubicBezTo>
                  <a:cubicBezTo>
                    <a:pt x="86" y="137"/>
                    <a:pt x="81" y="145"/>
                    <a:pt x="90" y="145"/>
                  </a:cubicBezTo>
                  <a:cubicBezTo>
                    <a:pt x="104" y="145"/>
                    <a:pt x="113" y="145"/>
                    <a:pt x="137" y="145"/>
                  </a:cubicBezTo>
                  <a:cubicBezTo>
                    <a:pt x="148" y="138"/>
                    <a:pt x="161" y="142"/>
                    <a:pt x="175" y="135"/>
                  </a:cubicBezTo>
                  <a:cubicBezTo>
                    <a:pt x="183" y="131"/>
                    <a:pt x="179" y="125"/>
                    <a:pt x="189" y="125"/>
                  </a:cubicBezTo>
                  <a:cubicBezTo>
                    <a:pt x="204" y="125"/>
                    <a:pt x="212" y="141"/>
                    <a:pt x="232" y="141"/>
                  </a:cubicBezTo>
                  <a:cubicBezTo>
                    <a:pt x="233" y="141"/>
                    <a:pt x="235" y="141"/>
                    <a:pt x="236" y="141"/>
                  </a:cubicBezTo>
                  <a:cubicBezTo>
                    <a:pt x="248" y="141"/>
                    <a:pt x="258" y="141"/>
                    <a:pt x="262" y="132"/>
                  </a:cubicBezTo>
                  <a:cubicBezTo>
                    <a:pt x="260" y="130"/>
                    <a:pt x="257" y="129"/>
                    <a:pt x="257" y="124"/>
                  </a:cubicBezTo>
                  <a:cubicBezTo>
                    <a:pt x="255" y="124"/>
                    <a:pt x="249" y="124"/>
                    <a:pt x="249" y="120"/>
                  </a:cubicBezTo>
                  <a:cubicBezTo>
                    <a:pt x="249" y="116"/>
                    <a:pt x="252" y="115"/>
                    <a:pt x="256" y="115"/>
                  </a:cubicBezTo>
                  <a:cubicBezTo>
                    <a:pt x="260" y="115"/>
                    <a:pt x="262" y="115"/>
                    <a:pt x="265" y="115"/>
                  </a:cubicBezTo>
                  <a:cubicBezTo>
                    <a:pt x="268" y="115"/>
                    <a:pt x="271" y="114"/>
                    <a:pt x="277" y="111"/>
                  </a:cubicBezTo>
                  <a:cubicBezTo>
                    <a:pt x="267" y="103"/>
                    <a:pt x="223" y="91"/>
                    <a:pt x="223" y="74"/>
                  </a:cubicBezTo>
                  <a:cubicBezTo>
                    <a:pt x="223" y="60"/>
                    <a:pt x="208" y="48"/>
                    <a:pt x="208" y="29"/>
                  </a:cubicBezTo>
                  <a:cubicBezTo>
                    <a:pt x="208" y="25"/>
                    <a:pt x="220" y="20"/>
                    <a:pt x="220" y="12"/>
                  </a:cubicBezTo>
                  <a:cubicBezTo>
                    <a:pt x="220" y="4"/>
                    <a:pt x="211" y="0"/>
                    <a:pt x="20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138"/>
            <p:cNvSpPr>
              <a:spLocks/>
            </p:cNvSpPr>
            <p:nvPr/>
          </p:nvSpPr>
          <p:spPr bwMode="auto">
            <a:xfrm>
              <a:off x="-1042" y="-254"/>
              <a:ext cx="366" cy="237"/>
            </a:xfrm>
            <a:custGeom>
              <a:avLst/>
              <a:gdLst>
                <a:gd name="T0" fmla="*/ 67 w 155"/>
                <a:gd name="T1" fmla="*/ 0 h 100"/>
                <a:gd name="T2" fmla="*/ 50 w 155"/>
                <a:gd name="T3" fmla="*/ 4 h 100"/>
                <a:gd name="T4" fmla="*/ 30 w 155"/>
                <a:gd name="T5" fmla="*/ 2 h 100"/>
                <a:gd name="T6" fmla="*/ 18 w 155"/>
                <a:gd name="T7" fmla="*/ 4 h 100"/>
                <a:gd name="T8" fmla="*/ 26 w 155"/>
                <a:gd name="T9" fmla="*/ 22 h 100"/>
                <a:gd name="T10" fmla="*/ 0 w 155"/>
                <a:gd name="T11" fmla="*/ 74 h 100"/>
                <a:gd name="T12" fmla="*/ 25 w 155"/>
                <a:gd name="T13" fmla="*/ 85 h 100"/>
                <a:gd name="T14" fmla="*/ 33 w 155"/>
                <a:gd name="T15" fmla="*/ 95 h 100"/>
                <a:gd name="T16" fmla="*/ 41 w 155"/>
                <a:gd name="T17" fmla="*/ 100 h 100"/>
                <a:gd name="T18" fmla="*/ 82 w 155"/>
                <a:gd name="T19" fmla="*/ 83 h 100"/>
                <a:gd name="T20" fmla="*/ 121 w 155"/>
                <a:gd name="T21" fmla="*/ 43 h 100"/>
                <a:gd name="T22" fmla="*/ 155 w 155"/>
                <a:gd name="T23" fmla="*/ 32 h 100"/>
                <a:gd name="T24" fmla="*/ 118 w 155"/>
                <a:gd name="T25" fmla="*/ 9 h 100"/>
                <a:gd name="T26" fmla="*/ 104 w 155"/>
                <a:gd name="T27" fmla="*/ 13 h 100"/>
                <a:gd name="T28" fmla="*/ 100 w 155"/>
                <a:gd name="T29" fmla="*/ 11 h 100"/>
                <a:gd name="T30" fmla="*/ 71 w 155"/>
                <a:gd name="T31" fmla="*/ 0 h 100"/>
                <a:gd name="T32" fmla="*/ 67 w 155"/>
                <a:gd name="T33" fmla="*/ 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5" h="100">
                  <a:moveTo>
                    <a:pt x="67" y="0"/>
                  </a:moveTo>
                  <a:cubicBezTo>
                    <a:pt x="60" y="0"/>
                    <a:pt x="55" y="4"/>
                    <a:pt x="50" y="4"/>
                  </a:cubicBezTo>
                  <a:cubicBezTo>
                    <a:pt x="42" y="4"/>
                    <a:pt x="36" y="2"/>
                    <a:pt x="30" y="2"/>
                  </a:cubicBezTo>
                  <a:cubicBezTo>
                    <a:pt x="26" y="2"/>
                    <a:pt x="23" y="2"/>
                    <a:pt x="18" y="4"/>
                  </a:cubicBezTo>
                  <a:cubicBezTo>
                    <a:pt x="19" y="10"/>
                    <a:pt x="26" y="18"/>
                    <a:pt x="26" y="22"/>
                  </a:cubicBezTo>
                  <a:cubicBezTo>
                    <a:pt x="26" y="41"/>
                    <a:pt x="0" y="56"/>
                    <a:pt x="0" y="74"/>
                  </a:cubicBezTo>
                  <a:cubicBezTo>
                    <a:pt x="0" y="80"/>
                    <a:pt x="21" y="79"/>
                    <a:pt x="25" y="85"/>
                  </a:cubicBezTo>
                  <a:cubicBezTo>
                    <a:pt x="27" y="87"/>
                    <a:pt x="31" y="95"/>
                    <a:pt x="33" y="95"/>
                  </a:cubicBezTo>
                  <a:cubicBezTo>
                    <a:pt x="36" y="95"/>
                    <a:pt x="37" y="100"/>
                    <a:pt x="41" y="100"/>
                  </a:cubicBezTo>
                  <a:cubicBezTo>
                    <a:pt x="45" y="100"/>
                    <a:pt x="82" y="87"/>
                    <a:pt x="82" y="83"/>
                  </a:cubicBezTo>
                  <a:cubicBezTo>
                    <a:pt x="82" y="71"/>
                    <a:pt x="105" y="49"/>
                    <a:pt x="121" y="43"/>
                  </a:cubicBezTo>
                  <a:cubicBezTo>
                    <a:pt x="127" y="42"/>
                    <a:pt x="155" y="38"/>
                    <a:pt x="155" y="32"/>
                  </a:cubicBezTo>
                  <a:cubicBezTo>
                    <a:pt x="155" y="20"/>
                    <a:pt x="129" y="9"/>
                    <a:pt x="118" y="9"/>
                  </a:cubicBezTo>
                  <a:cubicBezTo>
                    <a:pt x="113" y="9"/>
                    <a:pt x="108" y="13"/>
                    <a:pt x="104" y="13"/>
                  </a:cubicBezTo>
                  <a:cubicBezTo>
                    <a:pt x="102" y="13"/>
                    <a:pt x="101" y="12"/>
                    <a:pt x="100" y="11"/>
                  </a:cubicBezTo>
                  <a:cubicBezTo>
                    <a:pt x="88" y="10"/>
                    <a:pt x="83" y="3"/>
                    <a:pt x="71" y="0"/>
                  </a:cubicBezTo>
                  <a:cubicBezTo>
                    <a:pt x="70" y="0"/>
                    <a:pt x="68" y="0"/>
                    <a:pt x="6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139"/>
            <p:cNvSpPr>
              <a:spLocks noEditPoints="1"/>
            </p:cNvSpPr>
            <p:nvPr/>
          </p:nvSpPr>
          <p:spPr bwMode="auto">
            <a:xfrm>
              <a:off x="-751" y="-429"/>
              <a:ext cx="437" cy="185"/>
            </a:xfrm>
            <a:custGeom>
              <a:avLst/>
              <a:gdLst>
                <a:gd name="T0" fmla="*/ 37 w 185"/>
                <a:gd name="T1" fmla="*/ 43 h 78"/>
                <a:gd name="T2" fmla="*/ 33 w 185"/>
                <a:gd name="T3" fmla="*/ 42 h 78"/>
                <a:gd name="T4" fmla="*/ 37 w 185"/>
                <a:gd name="T5" fmla="*/ 43 h 78"/>
                <a:gd name="T6" fmla="*/ 46 w 185"/>
                <a:gd name="T7" fmla="*/ 31 h 78"/>
                <a:gd name="T8" fmla="*/ 37 w 185"/>
                <a:gd name="T9" fmla="*/ 30 h 78"/>
                <a:gd name="T10" fmla="*/ 46 w 185"/>
                <a:gd name="T11" fmla="*/ 31 h 78"/>
                <a:gd name="T12" fmla="*/ 42 w 185"/>
                <a:gd name="T13" fmla="*/ 21 h 78"/>
                <a:gd name="T14" fmla="*/ 43 w 185"/>
                <a:gd name="T15" fmla="*/ 21 h 78"/>
                <a:gd name="T16" fmla="*/ 42 w 185"/>
                <a:gd name="T17" fmla="*/ 21 h 78"/>
                <a:gd name="T18" fmla="*/ 128 w 185"/>
                <a:gd name="T19" fmla="*/ 0 h 78"/>
                <a:gd name="T20" fmla="*/ 109 w 185"/>
                <a:gd name="T21" fmla="*/ 17 h 78"/>
                <a:gd name="T22" fmla="*/ 122 w 185"/>
                <a:gd name="T23" fmla="*/ 25 h 78"/>
                <a:gd name="T24" fmla="*/ 122 w 185"/>
                <a:gd name="T25" fmla="*/ 32 h 78"/>
                <a:gd name="T26" fmla="*/ 117 w 185"/>
                <a:gd name="T27" fmla="*/ 34 h 78"/>
                <a:gd name="T28" fmla="*/ 128 w 185"/>
                <a:gd name="T29" fmla="*/ 36 h 78"/>
                <a:gd name="T30" fmla="*/ 116 w 185"/>
                <a:gd name="T31" fmla="*/ 43 h 78"/>
                <a:gd name="T32" fmla="*/ 66 w 185"/>
                <a:gd name="T33" fmla="*/ 22 h 78"/>
                <a:gd name="T34" fmla="*/ 54 w 185"/>
                <a:gd name="T35" fmla="*/ 22 h 78"/>
                <a:gd name="T36" fmla="*/ 45 w 185"/>
                <a:gd name="T37" fmla="*/ 15 h 78"/>
                <a:gd name="T38" fmla="*/ 35 w 185"/>
                <a:gd name="T39" fmla="*/ 14 h 78"/>
                <a:gd name="T40" fmla="*/ 27 w 185"/>
                <a:gd name="T41" fmla="*/ 15 h 78"/>
                <a:gd name="T42" fmla="*/ 31 w 185"/>
                <a:gd name="T43" fmla="*/ 20 h 78"/>
                <a:gd name="T44" fmla="*/ 30 w 185"/>
                <a:gd name="T45" fmla="*/ 20 h 78"/>
                <a:gd name="T46" fmla="*/ 19 w 185"/>
                <a:gd name="T47" fmla="*/ 26 h 78"/>
                <a:gd name="T48" fmla="*/ 25 w 185"/>
                <a:gd name="T49" fmla="*/ 28 h 78"/>
                <a:gd name="T50" fmla="*/ 22 w 185"/>
                <a:gd name="T51" fmla="*/ 28 h 78"/>
                <a:gd name="T52" fmla="*/ 17 w 185"/>
                <a:gd name="T53" fmla="*/ 27 h 78"/>
                <a:gd name="T54" fmla="*/ 13 w 185"/>
                <a:gd name="T55" fmla="*/ 28 h 78"/>
                <a:gd name="T56" fmla="*/ 13 w 185"/>
                <a:gd name="T57" fmla="*/ 36 h 78"/>
                <a:gd name="T58" fmla="*/ 18 w 185"/>
                <a:gd name="T59" fmla="*/ 38 h 78"/>
                <a:gd name="T60" fmla="*/ 13 w 185"/>
                <a:gd name="T61" fmla="*/ 37 h 78"/>
                <a:gd name="T62" fmla="*/ 0 w 185"/>
                <a:gd name="T63" fmla="*/ 43 h 78"/>
                <a:gd name="T64" fmla="*/ 0 w 185"/>
                <a:gd name="T65" fmla="*/ 50 h 78"/>
                <a:gd name="T66" fmla="*/ 8 w 185"/>
                <a:gd name="T67" fmla="*/ 58 h 78"/>
                <a:gd name="T68" fmla="*/ 26 w 185"/>
                <a:gd name="T69" fmla="*/ 62 h 78"/>
                <a:gd name="T70" fmla="*/ 49 w 185"/>
                <a:gd name="T71" fmla="*/ 58 h 78"/>
                <a:gd name="T72" fmla="*/ 54 w 185"/>
                <a:gd name="T73" fmla="*/ 51 h 78"/>
                <a:gd name="T74" fmla="*/ 63 w 185"/>
                <a:gd name="T75" fmla="*/ 64 h 78"/>
                <a:gd name="T76" fmla="*/ 57 w 185"/>
                <a:gd name="T77" fmla="*/ 63 h 78"/>
                <a:gd name="T78" fmla="*/ 49 w 185"/>
                <a:gd name="T79" fmla="*/ 70 h 78"/>
                <a:gd name="T80" fmla="*/ 63 w 185"/>
                <a:gd name="T81" fmla="*/ 78 h 78"/>
                <a:gd name="T82" fmla="*/ 98 w 185"/>
                <a:gd name="T83" fmla="*/ 70 h 78"/>
                <a:gd name="T84" fmla="*/ 133 w 185"/>
                <a:gd name="T85" fmla="*/ 61 h 78"/>
                <a:gd name="T86" fmla="*/ 136 w 185"/>
                <a:gd name="T87" fmla="*/ 61 h 78"/>
                <a:gd name="T88" fmla="*/ 150 w 185"/>
                <a:gd name="T89" fmla="*/ 61 h 78"/>
                <a:gd name="T90" fmla="*/ 165 w 185"/>
                <a:gd name="T91" fmla="*/ 62 h 78"/>
                <a:gd name="T92" fmla="*/ 167 w 185"/>
                <a:gd name="T93" fmla="*/ 62 h 78"/>
                <a:gd name="T94" fmla="*/ 185 w 185"/>
                <a:gd name="T95" fmla="*/ 37 h 78"/>
                <a:gd name="T96" fmla="*/ 173 w 185"/>
                <a:gd name="T97" fmla="*/ 24 h 78"/>
                <a:gd name="T98" fmla="*/ 158 w 185"/>
                <a:gd name="T99" fmla="*/ 30 h 78"/>
                <a:gd name="T100" fmla="*/ 138 w 185"/>
                <a:gd name="T101" fmla="*/ 11 h 78"/>
                <a:gd name="T102" fmla="*/ 138 w 185"/>
                <a:gd name="T103" fmla="*/ 4 h 78"/>
                <a:gd name="T104" fmla="*/ 128 w 185"/>
                <a:gd name="T105" fmla="*/ 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85" h="78">
                  <a:moveTo>
                    <a:pt x="37" y="43"/>
                  </a:moveTo>
                  <a:cubicBezTo>
                    <a:pt x="36" y="42"/>
                    <a:pt x="34" y="42"/>
                    <a:pt x="33" y="42"/>
                  </a:cubicBezTo>
                  <a:cubicBezTo>
                    <a:pt x="34" y="42"/>
                    <a:pt x="36" y="42"/>
                    <a:pt x="37" y="43"/>
                  </a:cubicBezTo>
                  <a:moveTo>
                    <a:pt x="46" y="31"/>
                  </a:moveTo>
                  <a:cubicBezTo>
                    <a:pt x="44" y="31"/>
                    <a:pt x="41" y="31"/>
                    <a:pt x="37" y="30"/>
                  </a:cubicBezTo>
                  <a:cubicBezTo>
                    <a:pt x="40" y="30"/>
                    <a:pt x="43" y="31"/>
                    <a:pt x="46" y="31"/>
                  </a:cubicBezTo>
                  <a:moveTo>
                    <a:pt x="42" y="21"/>
                  </a:moveTo>
                  <a:cubicBezTo>
                    <a:pt x="42" y="21"/>
                    <a:pt x="43" y="21"/>
                    <a:pt x="43" y="21"/>
                  </a:cubicBezTo>
                  <a:cubicBezTo>
                    <a:pt x="43" y="21"/>
                    <a:pt x="42" y="21"/>
                    <a:pt x="42" y="21"/>
                  </a:cubicBezTo>
                  <a:moveTo>
                    <a:pt x="128" y="0"/>
                  </a:moveTo>
                  <a:cubicBezTo>
                    <a:pt x="123" y="4"/>
                    <a:pt x="109" y="9"/>
                    <a:pt x="109" y="17"/>
                  </a:cubicBezTo>
                  <a:cubicBezTo>
                    <a:pt x="109" y="22"/>
                    <a:pt x="119" y="25"/>
                    <a:pt x="122" y="25"/>
                  </a:cubicBezTo>
                  <a:cubicBezTo>
                    <a:pt x="122" y="32"/>
                    <a:pt x="122" y="32"/>
                    <a:pt x="122" y="32"/>
                  </a:cubicBezTo>
                  <a:cubicBezTo>
                    <a:pt x="121" y="32"/>
                    <a:pt x="118" y="33"/>
                    <a:pt x="117" y="34"/>
                  </a:cubicBezTo>
                  <a:cubicBezTo>
                    <a:pt x="119" y="35"/>
                    <a:pt x="122" y="36"/>
                    <a:pt x="128" y="36"/>
                  </a:cubicBezTo>
                  <a:cubicBezTo>
                    <a:pt x="126" y="40"/>
                    <a:pt x="123" y="43"/>
                    <a:pt x="116" y="43"/>
                  </a:cubicBezTo>
                  <a:cubicBezTo>
                    <a:pt x="93" y="43"/>
                    <a:pt x="82" y="22"/>
                    <a:pt x="66" y="22"/>
                  </a:cubicBezTo>
                  <a:cubicBezTo>
                    <a:pt x="65" y="22"/>
                    <a:pt x="60" y="22"/>
                    <a:pt x="54" y="22"/>
                  </a:cubicBezTo>
                  <a:cubicBezTo>
                    <a:pt x="53" y="16"/>
                    <a:pt x="47" y="15"/>
                    <a:pt x="45" y="15"/>
                  </a:cubicBezTo>
                  <a:cubicBezTo>
                    <a:pt x="42" y="15"/>
                    <a:pt x="39" y="14"/>
                    <a:pt x="35" y="14"/>
                  </a:cubicBezTo>
                  <a:cubicBezTo>
                    <a:pt x="33" y="14"/>
                    <a:pt x="31" y="14"/>
                    <a:pt x="27" y="15"/>
                  </a:cubicBezTo>
                  <a:cubicBezTo>
                    <a:pt x="27" y="17"/>
                    <a:pt x="29" y="19"/>
                    <a:pt x="31" y="20"/>
                  </a:cubicBezTo>
                  <a:cubicBezTo>
                    <a:pt x="31" y="20"/>
                    <a:pt x="30" y="20"/>
                    <a:pt x="30" y="20"/>
                  </a:cubicBezTo>
                  <a:cubicBezTo>
                    <a:pt x="26" y="20"/>
                    <a:pt x="22" y="22"/>
                    <a:pt x="19" y="26"/>
                  </a:cubicBezTo>
                  <a:cubicBezTo>
                    <a:pt x="21" y="27"/>
                    <a:pt x="23" y="27"/>
                    <a:pt x="25" y="28"/>
                  </a:cubicBezTo>
                  <a:cubicBezTo>
                    <a:pt x="23" y="28"/>
                    <a:pt x="23" y="28"/>
                    <a:pt x="22" y="28"/>
                  </a:cubicBezTo>
                  <a:cubicBezTo>
                    <a:pt x="22" y="28"/>
                    <a:pt x="20" y="27"/>
                    <a:pt x="17" y="27"/>
                  </a:cubicBezTo>
                  <a:cubicBezTo>
                    <a:pt x="16" y="27"/>
                    <a:pt x="15" y="28"/>
                    <a:pt x="13" y="28"/>
                  </a:cubicBezTo>
                  <a:cubicBezTo>
                    <a:pt x="13" y="36"/>
                    <a:pt x="13" y="36"/>
                    <a:pt x="13" y="36"/>
                  </a:cubicBezTo>
                  <a:cubicBezTo>
                    <a:pt x="15" y="36"/>
                    <a:pt x="17" y="37"/>
                    <a:pt x="18" y="38"/>
                  </a:cubicBezTo>
                  <a:cubicBezTo>
                    <a:pt x="17" y="37"/>
                    <a:pt x="15" y="37"/>
                    <a:pt x="13" y="37"/>
                  </a:cubicBezTo>
                  <a:cubicBezTo>
                    <a:pt x="8" y="37"/>
                    <a:pt x="5" y="41"/>
                    <a:pt x="0" y="43"/>
                  </a:cubicBezTo>
                  <a:cubicBezTo>
                    <a:pt x="2" y="46"/>
                    <a:pt x="0" y="45"/>
                    <a:pt x="0" y="50"/>
                  </a:cubicBezTo>
                  <a:cubicBezTo>
                    <a:pt x="0" y="55"/>
                    <a:pt x="4" y="58"/>
                    <a:pt x="8" y="58"/>
                  </a:cubicBezTo>
                  <a:cubicBezTo>
                    <a:pt x="12" y="58"/>
                    <a:pt x="19" y="62"/>
                    <a:pt x="26" y="62"/>
                  </a:cubicBezTo>
                  <a:cubicBezTo>
                    <a:pt x="33" y="62"/>
                    <a:pt x="40" y="59"/>
                    <a:pt x="49" y="58"/>
                  </a:cubicBezTo>
                  <a:cubicBezTo>
                    <a:pt x="49" y="55"/>
                    <a:pt x="51" y="52"/>
                    <a:pt x="54" y="51"/>
                  </a:cubicBezTo>
                  <a:cubicBezTo>
                    <a:pt x="55" y="57"/>
                    <a:pt x="60" y="59"/>
                    <a:pt x="63" y="64"/>
                  </a:cubicBezTo>
                  <a:cubicBezTo>
                    <a:pt x="61" y="64"/>
                    <a:pt x="59" y="63"/>
                    <a:pt x="57" y="63"/>
                  </a:cubicBezTo>
                  <a:cubicBezTo>
                    <a:pt x="53" y="63"/>
                    <a:pt x="49" y="64"/>
                    <a:pt x="49" y="70"/>
                  </a:cubicBezTo>
                  <a:cubicBezTo>
                    <a:pt x="49" y="73"/>
                    <a:pt x="57" y="78"/>
                    <a:pt x="63" y="78"/>
                  </a:cubicBezTo>
                  <a:cubicBezTo>
                    <a:pt x="77" y="78"/>
                    <a:pt x="87" y="74"/>
                    <a:pt x="98" y="70"/>
                  </a:cubicBezTo>
                  <a:cubicBezTo>
                    <a:pt x="99" y="69"/>
                    <a:pt x="133" y="62"/>
                    <a:pt x="133" y="61"/>
                  </a:cubicBezTo>
                  <a:cubicBezTo>
                    <a:pt x="133" y="61"/>
                    <a:pt x="134" y="61"/>
                    <a:pt x="136" y="61"/>
                  </a:cubicBezTo>
                  <a:cubicBezTo>
                    <a:pt x="139" y="61"/>
                    <a:pt x="145" y="61"/>
                    <a:pt x="150" y="61"/>
                  </a:cubicBezTo>
                  <a:cubicBezTo>
                    <a:pt x="156" y="62"/>
                    <a:pt x="162" y="62"/>
                    <a:pt x="165" y="62"/>
                  </a:cubicBezTo>
                  <a:cubicBezTo>
                    <a:pt x="166" y="62"/>
                    <a:pt x="167" y="62"/>
                    <a:pt x="167" y="62"/>
                  </a:cubicBezTo>
                  <a:cubicBezTo>
                    <a:pt x="172" y="60"/>
                    <a:pt x="185" y="45"/>
                    <a:pt x="185" y="37"/>
                  </a:cubicBezTo>
                  <a:cubicBezTo>
                    <a:pt x="185" y="31"/>
                    <a:pt x="179" y="24"/>
                    <a:pt x="173" y="24"/>
                  </a:cubicBezTo>
                  <a:cubicBezTo>
                    <a:pt x="166" y="24"/>
                    <a:pt x="163" y="30"/>
                    <a:pt x="158" y="30"/>
                  </a:cubicBezTo>
                  <a:cubicBezTo>
                    <a:pt x="148" y="30"/>
                    <a:pt x="138" y="19"/>
                    <a:pt x="138" y="11"/>
                  </a:cubicBezTo>
                  <a:cubicBezTo>
                    <a:pt x="138" y="10"/>
                    <a:pt x="138" y="8"/>
                    <a:pt x="138" y="4"/>
                  </a:cubicBezTo>
                  <a:cubicBezTo>
                    <a:pt x="135" y="4"/>
                    <a:pt x="131" y="2"/>
                    <a:pt x="12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140"/>
            <p:cNvSpPr>
              <a:spLocks/>
            </p:cNvSpPr>
            <p:nvPr/>
          </p:nvSpPr>
          <p:spPr bwMode="auto">
            <a:xfrm>
              <a:off x="-813" y="-362"/>
              <a:ext cx="57" cy="42"/>
            </a:xfrm>
            <a:custGeom>
              <a:avLst/>
              <a:gdLst>
                <a:gd name="T0" fmla="*/ 23 w 24"/>
                <a:gd name="T1" fmla="*/ 0 h 18"/>
                <a:gd name="T2" fmla="*/ 0 w 24"/>
                <a:gd name="T3" fmla="*/ 12 h 18"/>
                <a:gd name="T4" fmla="*/ 9 w 24"/>
                <a:gd name="T5" fmla="*/ 18 h 18"/>
                <a:gd name="T6" fmla="*/ 24 w 24"/>
                <a:gd name="T7" fmla="*/ 0 h 18"/>
                <a:gd name="T8" fmla="*/ 23 w 24"/>
                <a:gd name="T9" fmla="*/ 0 h 18"/>
              </a:gdLst>
              <a:ahLst/>
              <a:cxnLst>
                <a:cxn ang="0">
                  <a:pos x="T0" y="T1"/>
                </a:cxn>
                <a:cxn ang="0">
                  <a:pos x="T2" y="T3"/>
                </a:cxn>
                <a:cxn ang="0">
                  <a:pos x="T4" y="T5"/>
                </a:cxn>
                <a:cxn ang="0">
                  <a:pos x="T6" y="T7"/>
                </a:cxn>
                <a:cxn ang="0">
                  <a:pos x="T8" y="T9"/>
                </a:cxn>
              </a:cxnLst>
              <a:rect l="0" t="0" r="r" b="b"/>
              <a:pathLst>
                <a:path w="24" h="18">
                  <a:moveTo>
                    <a:pt x="23" y="0"/>
                  </a:moveTo>
                  <a:cubicBezTo>
                    <a:pt x="17" y="0"/>
                    <a:pt x="0" y="4"/>
                    <a:pt x="0" y="12"/>
                  </a:cubicBezTo>
                  <a:cubicBezTo>
                    <a:pt x="0" y="16"/>
                    <a:pt x="4" y="18"/>
                    <a:pt x="9" y="18"/>
                  </a:cubicBezTo>
                  <a:cubicBezTo>
                    <a:pt x="15" y="18"/>
                    <a:pt x="23" y="7"/>
                    <a:pt x="24" y="0"/>
                  </a:cubicBezTo>
                  <a:cubicBezTo>
                    <a:pt x="24" y="0"/>
                    <a:pt x="24" y="0"/>
                    <a:pt x="2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141"/>
            <p:cNvSpPr>
              <a:spLocks/>
            </p:cNvSpPr>
            <p:nvPr/>
          </p:nvSpPr>
          <p:spPr bwMode="auto">
            <a:xfrm>
              <a:off x="-655" y="-426"/>
              <a:ext cx="43" cy="16"/>
            </a:xfrm>
            <a:custGeom>
              <a:avLst/>
              <a:gdLst>
                <a:gd name="T0" fmla="*/ 18 w 18"/>
                <a:gd name="T1" fmla="*/ 0 h 7"/>
                <a:gd name="T2" fmla="*/ 0 w 18"/>
                <a:gd name="T3" fmla="*/ 0 h 7"/>
                <a:gd name="T4" fmla="*/ 6 w 18"/>
                <a:gd name="T5" fmla="*/ 7 h 7"/>
                <a:gd name="T6" fmla="*/ 18 w 18"/>
                <a:gd name="T7" fmla="*/ 7 h 7"/>
                <a:gd name="T8" fmla="*/ 18 w 18"/>
                <a:gd name="T9" fmla="*/ 0 h 7"/>
              </a:gdLst>
              <a:ahLst/>
              <a:cxnLst>
                <a:cxn ang="0">
                  <a:pos x="T0" y="T1"/>
                </a:cxn>
                <a:cxn ang="0">
                  <a:pos x="T2" y="T3"/>
                </a:cxn>
                <a:cxn ang="0">
                  <a:pos x="T4" y="T5"/>
                </a:cxn>
                <a:cxn ang="0">
                  <a:pos x="T6" y="T7"/>
                </a:cxn>
                <a:cxn ang="0">
                  <a:pos x="T8" y="T9"/>
                </a:cxn>
              </a:cxnLst>
              <a:rect l="0" t="0" r="r" b="b"/>
              <a:pathLst>
                <a:path w="18" h="7">
                  <a:moveTo>
                    <a:pt x="18" y="0"/>
                  </a:moveTo>
                  <a:cubicBezTo>
                    <a:pt x="0" y="0"/>
                    <a:pt x="0" y="0"/>
                    <a:pt x="0" y="0"/>
                  </a:cubicBezTo>
                  <a:cubicBezTo>
                    <a:pt x="0" y="5"/>
                    <a:pt x="4" y="7"/>
                    <a:pt x="6" y="7"/>
                  </a:cubicBezTo>
                  <a:cubicBezTo>
                    <a:pt x="6" y="7"/>
                    <a:pt x="16" y="7"/>
                    <a:pt x="18" y="7"/>
                  </a:cubicBezTo>
                  <a:cubicBezTo>
                    <a:pt x="18" y="0"/>
                    <a:pt x="18" y="0"/>
                    <a:pt x="1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142"/>
            <p:cNvSpPr>
              <a:spLocks/>
            </p:cNvSpPr>
            <p:nvPr/>
          </p:nvSpPr>
          <p:spPr bwMode="auto">
            <a:xfrm>
              <a:off x="-938" y="-471"/>
              <a:ext cx="248" cy="128"/>
            </a:xfrm>
            <a:custGeom>
              <a:avLst/>
              <a:gdLst>
                <a:gd name="T0" fmla="*/ 96 w 105"/>
                <a:gd name="T1" fmla="*/ 0 h 54"/>
                <a:gd name="T2" fmla="*/ 74 w 105"/>
                <a:gd name="T3" fmla="*/ 3 h 54"/>
                <a:gd name="T4" fmla="*/ 64 w 105"/>
                <a:gd name="T5" fmla="*/ 2 h 54"/>
                <a:gd name="T6" fmla="*/ 37 w 105"/>
                <a:gd name="T7" fmla="*/ 22 h 54"/>
                <a:gd name="T8" fmla="*/ 11 w 105"/>
                <a:gd name="T9" fmla="*/ 33 h 54"/>
                <a:gd name="T10" fmla="*/ 0 w 105"/>
                <a:gd name="T11" fmla="*/ 42 h 54"/>
                <a:gd name="T12" fmla="*/ 5 w 105"/>
                <a:gd name="T13" fmla="*/ 50 h 54"/>
                <a:gd name="T14" fmla="*/ 14 w 105"/>
                <a:gd name="T15" fmla="*/ 46 h 54"/>
                <a:gd name="T16" fmla="*/ 23 w 105"/>
                <a:gd name="T17" fmla="*/ 47 h 54"/>
                <a:gd name="T18" fmla="*/ 29 w 105"/>
                <a:gd name="T19" fmla="*/ 46 h 54"/>
                <a:gd name="T20" fmla="*/ 38 w 105"/>
                <a:gd name="T21" fmla="*/ 54 h 54"/>
                <a:gd name="T22" fmla="*/ 49 w 105"/>
                <a:gd name="T23" fmla="*/ 42 h 54"/>
                <a:gd name="T24" fmla="*/ 50 w 105"/>
                <a:gd name="T25" fmla="*/ 42 h 54"/>
                <a:gd name="T26" fmla="*/ 67 w 105"/>
                <a:gd name="T27" fmla="*/ 26 h 54"/>
                <a:gd name="T28" fmla="*/ 80 w 105"/>
                <a:gd name="T29" fmla="*/ 40 h 54"/>
                <a:gd name="T30" fmla="*/ 103 w 105"/>
                <a:gd name="T31" fmla="*/ 24 h 54"/>
                <a:gd name="T32" fmla="*/ 98 w 105"/>
                <a:gd name="T33" fmla="*/ 13 h 54"/>
                <a:gd name="T34" fmla="*/ 105 w 105"/>
                <a:gd name="T35" fmla="*/ 5 h 54"/>
                <a:gd name="T36" fmla="*/ 96 w 105"/>
                <a:gd name="T3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5" h="54">
                  <a:moveTo>
                    <a:pt x="96" y="0"/>
                  </a:moveTo>
                  <a:cubicBezTo>
                    <a:pt x="87" y="0"/>
                    <a:pt x="74" y="3"/>
                    <a:pt x="74" y="3"/>
                  </a:cubicBezTo>
                  <a:cubicBezTo>
                    <a:pt x="69" y="3"/>
                    <a:pt x="68" y="2"/>
                    <a:pt x="64" y="2"/>
                  </a:cubicBezTo>
                  <a:cubicBezTo>
                    <a:pt x="49" y="2"/>
                    <a:pt x="47" y="16"/>
                    <a:pt x="37" y="22"/>
                  </a:cubicBezTo>
                  <a:cubicBezTo>
                    <a:pt x="28" y="27"/>
                    <a:pt x="20" y="28"/>
                    <a:pt x="11" y="33"/>
                  </a:cubicBezTo>
                  <a:cubicBezTo>
                    <a:pt x="9" y="34"/>
                    <a:pt x="0" y="41"/>
                    <a:pt x="0" y="42"/>
                  </a:cubicBezTo>
                  <a:cubicBezTo>
                    <a:pt x="0" y="44"/>
                    <a:pt x="4" y="46"/>
                    <a:pt x="5" y="50"/>
                  </a:cubicBezTo>
                  <a:cubicBezTo>
                    <a:pt x="9" y="49"/>
                    <a:pt x="11" y="46"/>
                    <a:pt x="14" y="46"/>
                  </a:cubicBezTo>
                  <a:cubicBezTo>
                    <a:pt x="18" y="46"/>
                    <a:pt x="20" y="47"/>
                    <a:pt x="23" y="47"/>
                  </a:cubicBezTo>
                  <a:cubicBezTo>
                    <a:pt x="25" y="47"/>
                    <a:pt x="27" y="47"/>
                    <a:pt x="29" y="46"/>
                  </a:cubicBezTo>
                  <a:cubicBezTo>
                    <a:pt x="30" y="48"/>
                    <a:pt x="34" y="54"/>
                    <a:pt x="38" y="54"/>
                  </a:cubicBezTo>
                  <a:cubicBezTo>
                    <a:pt x="44" y="54"/>
                    <a:pt x="48" y="48"/>
                    <a:pt x="49" y="42"/>
                  </a:cubicBezTo>
                  <a:cubicBezTo>
                    <a:pt x="49" y="42"/>
                    <a:pt x="50" y="42"/>
                    <a:pt x="50" y="42"/>
                  </a:cubicBezTo>
                  <a:cubicBezTo>
                    <a:pt x="59" y="42"/>
                    <a:pt x="66" y="34"/>
                    <a:pt x="67" y="26"/>
                  </a:cubicBezTo>
                  <a:cubicBezTo>
                    <a:pt x="72" y="28"/>
                    <a:pt x="71" y="40"/>
                    <a:pt x="80" y="40"/>
                  </a:cubicBezTo>
                  <a:cubicBezTo>
                    <a:pt x="103" y="24"/>
                    <a:pt x="103" y="24"/>
                    <a:pt x="103" y="24"/>
                  </a:cubicBezTo>
                  <a:cubicBezTo>
                    <a:pt x="103" y="19"/>
                    <a:pt x="99" y="18"/>
                    <a:pt x="98" y="13"/>
                  </a:cubicBezTo>
                  <a:cubicBezTo>
                    <a:pt x="102" y="12"/>
                    <a:pt x="105" y="8"/>
                    <a:pt x="105" y="5"/>
                  </a:cubicBezTo>
                  <a:cubicBezTo>
                    <a:pt x="105" y="1"/>
                    <a:pt x="101" y="0"/>
                    <a:pt x="9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143"/>
            <p:cNvSpPr>
              <a:spLocks/>
            </p:cNvSpPr>
            <p:nvPr/>
          </p:nvSpPr>
          <p:spPr bwMode="auto">
            <a:xfrm>
              <a:off x="-605" y="-570"/>
              <a:ext cx="142" cy="42"/>
            </a:xfrm>
            <a:custGeom>
              <a:avLst/>
              <a:gdLst>
                <a:gd name="T0" fmla="*/ 38 w 60"/>
                <a:gd name="T1" fmla="*/ 0 h 18"/>
                <a:gd name="T2" fmla="*/ 0 w 60"/>
                <a:gd name="T3" fmla="*/ 18 h 18"/>
                <a:gd name="T4" fmla="*/ 10 w 60"/>
                <a:gd name="T5" fmla="*/ 14 h 18"/>
                <a:gd name="T6" fmla="*/ 23 w 60"/>
                <a:gd name="T7" fmla="*/ 18 h 18"/>
                <a:gd name="T8" fmla="*/ 46 w 60"/>
                <a:gd name="T9" fmla="*/ 18 h 18"/>
                <a:gd name="T10" fmla="*/ 60 w 60"/>
                <a:gd name="T11" fmla="*/ 13 h 18"/>
                <a:gd name="T12" fmla="*/ 38 w 60"/>
                <a:gd name="T13" fmla="*/ 0 h 18"/>
              </a:gdLst>
              <a:ahLst/>
              <a:cxnLst>
                <a:cxn ang="0">
                  <a:pos x="T0" y="T1"/>
                </a:cxn>
                <a:cxn ang="0">
                  <a:pos x="T2" y="T3"/>
                </a:cxn>
                <a:cxn ang="0">
                  <a:pos x="T4" y="T5"/>
                </a:cxn>
                <a:cxn ang="0">
                  <a:pos x="T6" y="T7"/>
                </a:cxn>
                <a:cxn ang="0">
                  <a:pos x="T8" y="T9"/>
                </a:cxn>
                <a:cxn ang="0">
                  <a:pos x="T10" y="T11"/>
                </a:cxn>
                <a:cxn ang="0">
                  <a:pos x="T12" y="T13"/>
                </a:cxn>
              </a:cxnLst>
              <a:rect l="0" t="0" r="r" b="b"/>
              <a:pathLst>
                <a:path w="60" h="18">
                  <a:moveTo>
                    <a:pt x="38" y="0"/>
                  </a:moveTo>
                  <a:cubicBezTo>
                    <a:pt x="31" y="0"/>
                    <a:pt x="0" y="11"/>
                    <a:pt x="0" y="18"/>
                  </a:cubicBezTo>
                  <a:cubicBezTo>
                    <a:pt x="4" y="17"/>
                    <a:pt x="6" y="14"/>
                    <a:pt x="10" y="14"/>
                  </a:cubicBezTo>
                  <a:cubicBezTo>
                    <a:pt x="16" y="14"/>
                    <a:pt x="17" y="18"/>
                    <a:pt x="23" y="18"/>
                  </a:cubicBezTo>
                  <a:cubicBezTo>
                    <a:pt x="35" y="18"/>
                    <a:pt x="32" y="18"/>
                    <a:pt x="46" y="18"/>
                  </a:cubicBezTo>
                  <a:cubicBezTo>
                    <a:pt x="53" y="18"/>
                    <a:pt x="56" y="15"/>
                    <a:pt x="60" y="13"/>
                  </a:cubicBezTo>
                  <a:cubicBezTo>
                    <a:pt x="58" y="6"/>
                    <a:pt x="49" y="0"/>
                    <a:pt x="3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144"/>
            <p:cNvSpPr>
              <a:spLocks/>
            </p:cNvSpPr>
            <p:nvPr/>
          </p:nvSpPr>
          <p:spPr bwMode="auto">
            <a:xfrm>
              <a:off x="-603" y="-521"/>
              <a:ext cx="126" cy="64"/>
            </a:xfrm>
            <a:custGeom>
              <a:avLst/>
              <a:gdLst>
                <a:gd name="T0" fmla="*/ 44 w 53"/>
                <a:gd name="T1" fmla="*/ 0 h 27"/>
                <a:gd name="T2" fmla="*/ 0 w 53"/>
                <a:gd name="T3" fmla="*/ 13 h 27"/>
                <a:gd name="T4" fmla="*/ 17 w 53"/>
                <a:gd name="T5" fmla="*/ 27 h 27"/>
                <a:gd name="T6" fmla="*/ 45 w 53"/>
                <a:gd name="T7" fmla="*/ 11 h 27"/>
                <a:gd name="T8" fmla="*/ 30 w 53"/>
                <a:gd name="T9" fmla="*/ 11 h 27"/>
                <a:gd name="T10" fmla="*/ 53 w 53"/>
                <a:gd name="T11" fmla="*/ 5 h 27"/>
                <a:gd name="T12" fmla="*/ 44 w 53"/>
                <a:gd name="T13" fmla="*/ 0 h 27"/>
              </a:gdLst>
              <a:ahLst/>
              <a:cxnLst>
                <a:cxn ang="0">
                  <a:pos x="T0" y="T1"/>
                </a:cxn>
                <a:cxn ang="0">
                  <a:pos x="T2" y="T3"/>
                </a:cxn>
                <a:cxn ang="0">
                  <a:pos x="T4" y="T5"/>
                </a:cxn>
                <a:cxn ang="0">
                  <a:pos x="T6" y="T7"/>
                </a:cxn>
                <a:cxn ang="0">
                  <a:pos x="T8" y="T9"/>
                </a:cxn>
                <a:cxn ang="0">
                  <a:pos x="T10" y="T11"/>
                </a:cxn>
                <a:cxn ang="0">
                  <a:pos x="T12" y="T13"/>
                </a:cxn>
              </a:cxnLst>
              <a:rect l="0" t="0" r="r" b="b"/>
              <a:pathLst>
                <a:path w="53" h="27">
                  <a:moveTo>
                    <a:pt x="44" y="0"/>
                  </a:moveTo>
                  <a:cubicBezTo>
                    <a:pt x="33" y="0"/>
                    <a:pt x="0" y="1"/>
                    <a:pt x="0" y="13"/>
                  </a:cubicBezTo>
                  <a:cubicBezTo>
                    <a:pt x="0" y="18"/>
                    <a:pt x="9" y="27"/>
                    <a:pt x="17" y="27"/>
                  </a:cubicBezTo>
                  <a:cubicBezTo>
                    <a:pt x="29" y="27"/>
                    <a:pt x="46" y="22"/>
                    <a:pt x="45" y="11"/>
                  </a:cubicBezTo>
                  <a:cubicBezTo>
                    <a:pt x="30" y="11"/>
                    <a:pt x="30" y="11"/>
                    <a:pt x="30" y="11"/>
                  </a:cubicBezTo>
                  <a:cubicBezTo>
                    <a:pt x="38" y="11"/>
                    <a:pt x="47" y="10"/>
                    <a:pt x="53" y="5"/>
                  </a:cubicBezTo>
                  <a:cubicBezTo>
                    <a:pt x="52" y="3"/>
                    <a:pt x="49" y="0"/>
                    <a:pt x="4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145"/>
            <p:cNvSpPr>
              <a:spLocks/>
            </p:cNvSpPr>
            <p:nvPr/>
          </p:nvSpPr>
          <p:spPr bwMode="auto">
            <a:xfrm>
              <a:off x="-662" y="-514"/>
              <a:ext cx="43" cy="33"/>
            </a:xfrm>
            <a:custGeom>
              <a:avLst/>
              <a:gdLst>
                <a:gd name="T0" fmla="*/ 4 w 18"/>
                <a:gd name="T1" fmla="*/ 0 h 14"/>
                <a:gd name="T2" fmla="*/ 0 w 18"/>
                <a:gd name="T3" fmla="*/ 6 h 14"/>
                <a:gd name="T4" fmla="*/ 11 w 18"/>
                <a:gd name="T5" fmla="*/ 14 h 14"/>
                <a:gd name="T6" fmla="*/ 18 w 18"/>
                <a:gd name="T7" fmla="*/ 7 h 14"/>
                <a:gd name="T8" fmla="*/ 4 w 18"/>
                <a:gd name="T9" fmla="*/ 0 h 14"/>
              </a:gdLst>
              <a:ahLst/>
              <a:cxnLst>
                <a:cxn ang="0">
                  <a:pos x="T0" y="T1"/>
                </a:cxn>
                <a:cxn ang="0">
                  <a:pos x="T2" y="T3"/>
                </a:cxn>
                <a:cxn ang="0">
                  <a:pos x="T4" y="T5"/>
                </a:cxn>
                <a:cxn ang="0">
                  <a:pos x="T6" y="T7"/>
                </a:cxn>
                <a:cxn ang="0">
                  <a:pos x="T8" y="T9"/>
                </a:cxn>
              </a:cxnLst>
              <a:rect l="0" t="0" r="r" b="b"/>
              <a:pathLst>
                <a:path w="18" h="14">
                  <a:moveTo>
                    <a:pt x="4" y="0"/>
                  </a:moveTo>
                  <a:cubicBezTo>
                    <a:pt x="2" y="0"/>
                    <a:pt x="0" y="1"/>
                    <a:pt x="0" y="6"/>
                  </a:cubicBezTo>
                  <a:cubicBezTo>
                    <a:pt x="0" y="8"/>
                    <a:pt x="6" y="14"/>
                    <a:pt x="11" y="14"/>
                  </a:cubicBezTo>
                  <a:cubicBezTo>
                    <a:pt x="14" y="14"/>
                    <a:pt x="16" y="10"/>
                    <a:pt x="18" y="7"/>
                  </a:cubicBezTo>
                  <a:cubicBezTo>
                    <a:pt x="16" y="6"/>
                    <a:pt x="8"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146"/>
            <p:cNvSpPr>
              <a:spLocks/>
            </p:cNvSpPr>
            <p:nvPr/>
          </p:nvSpPr>
          <p:spPr bwMode="auto">
            <a:xfrm>
              <a:off x="-201" y="-202"/>
              <a:ext cx="213" cy="171"/>
            </a:xfrm>
            <a:custGeom>
              <a:avLst/>
              <a:gdLst>
                <a:gd name="T0" fmla="*/ 39 w 90"/>
                <a:gd name="T1" fmla="*/ 0 h 72"/>
                <a:gd name="T2" fmla="*/ 19 w 90"/>
                <a:gd name="T3" fmla="*/ 7 h 72"/>
                <a:gd name="T4" fmla="*/ 15 w 90"/>
                <a:gd name="T5" fmla="*/ 11 h 72"/>
                <a:gd name="T6" fmla="*/ 32 w 90"/>
                <a:gd name="T7" fmla="*/ 18 h 72"/>
                <a:gd name="T8" fmla="*/ 32 w 90"/>
                <a:gd name="T9" fmla="*/ 32 h 72"/>
                <a:gd name="T10" fmla="*/ 24 w 90"/>
                <a:gd name="T11" fmla="*/ 32 h 72"/>
                <a:gd name="T12" fmla="*/ 0 w 90"/>
                <a:gd name="T13" fmla="*/ 26 h 72"/>
                <a:gd name="T14" fmla="*/ 0 w 90"/>
                <a:gd name="T15" fmla="*/ 35 h 72"/>
                <a:gd name="T16" fmla="*/ 47 w 90"/>
                <a:gd name="T17" fmla="*/ 63 h 72"/>
                <a:gd name="T18" fmla="*/ 58 w 90"/>
                <a:gd name="T19" fmla="*/ 72 h 72"/>
                <a:gd name="T20" fmla="*/ 69 w 90"/>
                <a:gd name="T21" fmla="*/ 64 h 72"/>
                <a:gd name="T22" fmla="*/ 90 w 90"/>
                <a:gd name="T23" fmla="*/ 36 h 72"/>
                <a:gd name="T24" fmla="*/ 78 w 90"/>
                <a:gd name="T25" fmla="*/ 34 h 72"/>
                <a:gd name="T26" fmla="*/ 80 w 90"/>
                <a:gd name="T27" fmla="*/ 26 h 72"/>
                <a:gd name="T28" fmla="*/ 75 w 90"/>
                <a:gd name="T29" fmla="*/ 23 h 72"/>
                <a:gd name="T30" fmla="*/ 60 w 90"/>
                <a:gd name="T31" fmla="*/ 25 h 72"/>
                <a:gd name="T32" fmla="*/ 77 w 90"/>
                <a:gd name="T33" fmla="*/ 6 h 72"/>
                <a:gd name="T34" fmla="*/ 72 w 90"/>
                <a:gd name="T35" fmla="*/ 0 h 72"/>
                <a:gd name="T36" fmla="*/ 50 w 90"/>
                <a:gd name="T37" fmla="*/ 0 h 72"/>
                <a:gd name="T38" fmla="*/ 39 w 90"/>
                <a:gd name="T39" fmla="*/ 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0" h="72">
                  <a:moveTo>
                    <a:pt x="39" y="0"/>
                  </a:moveTo>
                  <a:cubicBezTo>
                    <a:pt x="31" y="0"/>
                    <a:pt x="24" y="1"/>
                    <a:pt x="19" y="7"/>
                  </a:cubicBezTo>
                  <a:cubicBezTo>
                    <a:pt x="18" y="8"/>
                    <a:pt x="15" y="9"/>
                    <a:pt x="15" y="11"/>
                  </a:cubicBezTo>
                  <a:cubicBezTo>
                    <a:pt x="15" y="18"/>
                    <a:pt x="25" y="17"/>
                    <a:pt x="32" y="18"/>
                  </a:cubicBezTo>
                  <a:cubicBezTo>
                    <a:pt x="32" y="32"/>
                    <a:pt x="32" y="32"/>
                    <a:pt x="32" y="32"/>
                  </a:cubicBezTo>
                  <a:cubicBezTo>
                    <a:pt x="28" y="32"/>
                    <a:pt x="29" y="32"/>
                    <a:pt x="24" y="32"/>
                  </a:cubicBezTo>
                  <a:cubicBezTo>
                    <a:pt x="15" y="32"/>
                    <a:pt x="7" y="26"/>
                    <a:pt x="0" y="26"/>
                  </a:cubicBezTo>
                  <a:cubicBezTo>
                    <a:pt x="0" y="35"/>
                    <a:pt x="0" y="35"/>
                    <a:pt x="0" y="35"/>
                  </a:cubicBezTo>
                  <a:cubicBezTo>
                    <a:pt x="16" y="50"/>
                    <a:pt x="32" y="48"/>
                    <a:pt x="47" y="63"/>
                  </a:cubicBezTo>
                  <a:cubicBezTo>
                    <a:pt x="50" y="66"/>
                    <a:pt x="51" y="72"/>
                    <a:pt x="58" y="72"/>
                  </a:cubicBezTo>
                  <a:cubicBezTo>
                    <a:pt x="63" y="72"/>
                    <a:pt x="64" y="65"/>
                    <a:pt x="69" y="64"/>
                  </a:cubicBezTo>
                  <a:cubicBezTo>
                    <a:pt x="86" y="57"/>
                    <a:pt x="88" y="65"/>
                    <a:pt x="90" y="36"/>
                  </a:cubicBezTo>
                  <a:cubicBezTo>
                    <a:pt x="87" y="35"/>
                    <a:pt x="80" y="34"/>
                    <a:pt x="78" y="34"/>
                  </a:cubicBezTo>
                  <a:cubicBezTo>
                    <a:pt x="78" y="28"/>
                    <a:pt x="80" y="33"/>
                    <a:pt x="80" y="26"/>
                  </a:cubicBezTo>
                  <a:cubicBezTo>
                    <a:pt x="80" y="24"/>
                    <a:pt x="77" y="23"/>
                    <a:pt x="75" y="23"/>
                  </a:cubicBezTo>
                  <a:cubicBezTo>
                    <a:pt x="70" y="23"/>
                    <a:pt x="63" y="25"/>
                    <a:pt x="60" y="25"/>
                  </a:cubicBezTo>
                  <a:cubicBezTo>
                    <a:pt x="64" y="20"/>
                    <a:pt x="77" y="16"/>
                    <a:pt x="77" y="6"/>
                  </a:cubicBezTo>
                  <a:cubicBezTo>
                    <a:pt x="77" y="3"/>
                    <a:pt x="73" y="0"/>
                    <a:pt x="72" y="0"/>
                  </a:cubicBezTo>
                  <a:cubicBezTo>
                    <a:pt x="72" y="0"/>
                    <a:pt x="60" y="0"/>
                    <a:pt x="50" y="0"/>
                  </a:cubicBezTo>
                  <a:cubicBezTo>
                    <a:pt x="47" y="0"/>
                    <a:pt x="43" y="0"/>
                    <a:pt x="3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147"/>
            <p:cNvSpPr>
              <a:spLocks/>
            </p:cNvSpPr>
            <p:nvPr/>
          </p:nvSpPr>
          <p:spPr bwMode="auto">
            <a:xfrm>
              <a:off x="-276" y="-410"/>
              <a:ext cx="236" cy="121"/>
            </a:xfrm>
            <a:custGeom>
              <a:avLst/>
              <a:gdLst>
                <a:gd name="T0" fmla="*/ 50 w 100"/>
                <a:gd name="T1" fmla="*/ 0 h 51"/>
                <a:gd name="T2" fmla="*/ 46 w 100"/>
                <a:gd name="T3" fmla="*/ 1 h 51"/>
                <a:gd name="T4" fmla="*/ 64 w 100"/>
                <a:gd name="T5" fmla="*/ 8 h 51"/>
                <a:gd name="T6" fmla="*/ 64 w 100"/>
                <a:gd name="T7" fmla="*/ 20 h 51"/>
                <a:gd name="T8" fmla="*/ 35 w 100"/>
                <a:gd name="T9" fmla="*/ 8 h 51"/>
                <a:gd name="T10" fmla="*/ 35 w 100"/>
                <a:gd name="T11" fmla="*/ 14 h 51"/>
                <a:gd name="T12" fmla="*/ 46 w 100"/>
                <a:gd name="T13" fmla="*/ 23 h 51"/>
                <a:gd name="T14" fmla="*/ 42 w 100"/>
                <a:gd name="T15" fmla="*/ 24 h 51"/>
                <a:gd name="T16" fmla="*/ 6 w 100"/>
                <a:gd name="T17" fmla="*/ 1 h 51"/>
                <a:gd name="T18" fmla="*/ 0 w 100"/>
                <a:gd name="T19" fmla="*/ 1 h 51"/>
                <a:gd name="T20" fmla="*/ 1 w 100"/>
                <a:gd name="T21" fmla="*/ 7 h 51"/>
                <a:gd name="T22" fmla="*/ 1 w 100"/>
                <a:gd name="T23" fmla="*/ 7 h 51"/>
                <a:gd name="T24" fmla="*/ 1 w 100"/>
                <a:gd name="T25" fmla="*/ 16 h 51"/>
                <a:gd name="T26" fmla="*/ 11 w 100"/>
                <a:gd name="T27" fmla="*/ 22 h 51"/>
                <a:gd name="T28" fmla="*/ 14 w 100"/>
                <a:gd name="T29" fmla="*/ 21 h 51"/>
                <a:gd name="T30" fmla="*/ 15 w 100"/>
                <a:gd name="T31" fmla="*/ 27 h 51"/>
                <a:gd name="T32" fmla="*/ 23 w 100"/>
                <a:gd name="T33" fmla="*/ 27 h 51"/>
                <a:gd name="T34" fmla="*/ 30 w 100"/>
                <a:gd name="T35" fmla="*/ 33 h 51"/>
                <a:gd name="T36" fmla="*/ 68 w 100"/>
                <a:gd name="T37" fmla="*/ 28 h 51"/>
                <a:gd name="T38" fmla="*/ 75 w 100"/>
                <a:gd name="T39" fmla="*/ 29 h 51"/>
                <a:gd name="T40" fmla="*/ 61 w 100"/>
                <a:gd name="T41" fmla="*/ 37 h 51"/>
                <a:gd name="T42" fmla="*/ 61 w 100"/>
                <a:gd name="T43" fmla="*/ 42 h 51"/>
                <a:gd name="T44" fmla="*/ 58 w 100"/>
                <a:gd name="T45" fmla="*/ 48 h 51"/>
                <a:gd name="T46" fmla="*/ 66 w 100"/>
                <a:gd name="T47" fmla="*/ 51 h 51"/>
                <a:gd name="T48" fmla="*/ 75 w 100"/>
                <a:gd name="T49" fmla="*/ 50 h 51"/>
                <a:gd name="T50" fmla="*/ 96 w 100"/>
                <a:gd name="T51" fmla="*/ 48 h 51"/>
                <a:gd name="T52" fmla="*/ 100 w 100"/>
                <a:gd name="T53" fmla="*/ 14 h 51"/>
                <a:gd name="T54" fmla="*/ 89 w 100"/>
                <a:gd name="T55" fmla="*/ 1 h 51"/>
                <a:gd name="T56" fmla="*/ 79 w 100"/>
                <a:gd name="T57" fmla="*/ 5 h 51"/>
                <a:gd name="T58" fmla="*/ 55 w 100"/>
                <a:gd name="T59" fmla="*/ 0 h 51"/>
                <a:gd name="T60" fmla="*/ 50 w 100"/>
                <a:gd name="T61"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00" h="51">
                  <a:moveTo>
                    <a:pt x="50" y="0"/>
                  </a:moveTo>
                  <a:cubicBezTo>
                    <a:pt x="48" y="0"/>
                    <a:pt x="47" y="0"/>
                    <a:pt x="46" y="1"/>
                  </a:cubicBezTo>
                  <a:cubicBezTo>
                    <a:pt x="48" y="8"/>
                    <a:pt x="55" y="8"/>
                    <a:pt x="64" y="8"/>
                  </a:cubicBezTo>
                  <a:cubicBezTo>
                    <a:pt x="64" y="20"/>
                    <a:pt x="64" y="20"/>
                    <a:pt x="64" y="20"/>
                  </a:cubicBezTo>
                  <a:cubicBezTo>
                    <a:pt x="51" y="20"/>
                    <a:pt x="47" y="8"/>
                    <a:pt x="35" y="8"/>
                  </a:cubicBezTo>
                  <a:cubicBezTo>
                    <a:pt x="35" y="14"/>
                    <a:pt x="35" y="14"/>
                    <a:pt x="35" y="14"/>
                  </a:cubicBezTo>
                  <a:cubicBezTo>
                    <a:pt x="37" y="17"/>
                    <a:pt x="41" y="21"/>
                    <a:pt x="46" y="23"/>
                  </a:cubicBezTo>
                  <a:cubicBezTo>
                    <a:pt x="44" y="24"/>
                    <a:pt x="43" y="24"/>
                    <a:pt x="42" y="24"/>
                  </a:cubicBezTo>
                  <a:cubicBezTo>
                    <a:pt x="28" y="24"/>
                    <a:pt x="20" y="1"/>
                    <a:pt x="6" y="1"/>
                  </a:cubicBezTo>
                  <a:cubicBezTo>
                    <a:pt x="4" y="1"/>
                    <a:pt x="2" y="1"/>
                    <a:pt x="0" y="1"/>
                  </a:cubicBezTo>
                  <a:cubicBezTo>
                    <a:pt x="0" y="4"/>
                    <a:pt x="0" y="6"/>
                    <a:pt x="1" y="7"/>
                  </a:cubicBezTo>
                  <a:cubicBezTo>
                    <a:pt x="1" y="7"/>
                    <a:pt x="1" y="7"/>
                    <a:pt x="1" y="7"/>
                  </a:cubicBezTo>
                  <a:cubicBezTo>
                    <a:pt x="1" y="16"/>
                    <a:pt x="1" y="16"/>
                    <a:pt x="1" y="16"/>
                  </a:cubicBezTo>
                  <a:cubicBezTo>
                    <a:pt x="4" y="19"/>
                    <a:pt x="7" y="22"/>
                    <a:pt x="11" y="22"/>
                  </a:cubicBezTo>
                  <a:cubicBezTo>
                    <a:pt x="12" y="22"/>
                    <a:pt x="13" y="22"/>
                    <a:pt x="14" y="21"/>
                  </a:cubicBezTo>
                  <a:cubicBezTo>
                    <a:pt x="15" y="27"/>
                    <a:pt x="15" y="27"/>
                    <a:pt x="15" y="27"/>
                  </a:cubicBezTo>
                  <a:cubicBezTo>
                    <a:pt x="23" y="27"/>
                    <a:pt x="23" y="27"/>
                    <a:pt x="23" y="27"/>
                  </a:cubicBezTo>
                  <a:cubicBezTo>
                    <a:pt x="23" y="30"/>
                    <a:pt x="26" y="33"/>
                    <a:pt x="30" y="33"/>
                  </a:cubicBezTo>
                  <a:cubicBezTo>
                    <a:pt x="40" y="33"/>
                    <a:pt x="59" y="28"/>
                    <a:pt x="68" y="28"/>
                  </a:cubicBezTo>
                  <a:cubicBezTo>
                    <a:pt x="70" y="28"/>
                    <a:pt x="73" y="28"/>
                    <a:pt x="75" y="29"/>
                  </a:cubicBezTo>
                  <a:cubicBezTo>
                    <a:pt x="71" y="32"/>
                    <a:pt x="61" y="32"/>
                    <a:pt x="61" y="37"/>
                  </a:cubicBezTo>
                  <a:cubicBezTo>
                    <a:pt x="61" y="39"/>
                    <a:pt x="61" y="41"/>
                    <a:pt x="61" y="42"/>
                  </a:cubicBezTo>
                  <a:cubicBezTo>
                    <a:pt x="59" y="43"/>
                    <a:pt x="58" y="46"/>
                    <a:pt x="58" y="48"/>
                  </a:cubicBezTo>
                  <a:cubicBezTo>
                    <a:pt x="58" y="50"/>
                    <a:pt x="62" y="51"/>
                    <a:pt x="66" y="51"/>
                  </a:cubicBezTo>
                  <a:cubicBezTo>
                    <a:pt x="69" y="51"/>
                    <a:pt x="73" y="50"/>
                    <a:pt x="75" y="50"/>
                  </a:cubicBezTo>
                  <a:cubicBezTo>
                    <a:pt x="76" y="50"/>
                    <a:pt x="88" y="50"/>
                    <a:pt x="96" y="48"/>
                  </a:cubicBezTo>
                  <a:cubicBezTo>
                    <a:pt x="94" y="33"/>
                    <a:pt x="100" y="27"/>
                    <a:pt x="100" y="14"/>
                  </a:cubicBezTo>
                  <a:cubicBezTo>
                    <a:pt x="100" y="7"/>
                    <a:pt x="99" y="1"/>
                    <a:pt x="89" y="1"/>
                  </a:cubicBezTo>
                  <a:cubicBezTo>
                    <a:pt x="85" y="1"/>
                    <a:pt x="83" y="5"/>
                    <a:pt x="79" y="5"/>
                  </a:cubicBezTo>
                  <a:cubicBezTo>
                    <a:pt x="69" y="5"/>
                    <a:pt x="63" y="0"/>
                    <a:pt x="55" y="0"/>
                  </a:cubicBezTo>
                  <a:cubicBezTo>
                    <a:pt x="53" y="0"/>
                    <a:pt x="51" y="0"/>
                    <a:pt x="5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148"/>
            <p:cNvSpPr>
              <a:spLocks/>
            </p:cNvSpPr>
            <p:nvPr/>
          </p:nvSpPr>
          <p:spPr bwMode="auto">
            <a:xfrm>
              <a:off x="-97" y="66"/>
              <a:ext cx="140" cy="83"/>
            </a:xfrm>
            <a:custGeom>
              <a:avLst/>
              <a:gdLst>
                <a:gd name="T0" fmla="*/ 27 w 59"/>
                <a:gd name="T1" fmla="*/ 0 h 35"/>
                <a:gd name="T2" fmla="*/ 12 w 59"/>
                <a:gd name="T3" fmla="*/ 17 h 35"/>
                <a:gd name="T4" fmla="*/ 11 w 59"/>
                <a:gd name="T5" fmla="*/ 17 h 35"/>
                <a:gd name="T6" fmla="*/ 8 w 59"/>
                <a:gd name="T7" fmla="*/ 17 h 35"/>
                <a:gd name="T8" fmla="*/ 6 w 59"/>
                <a:gd name="T9" fmla="*/ 17 h 35"/>
                <a:gd name="T10" fmla="*/ 0 w 59"/>
                <a:gd name="T11" fmla="*/ 19 h 35"/>
                <a:gd name="T12" fmla="*/ 46 w 59"/>
                <a:gd name="T13" fmla="*/ 35 h 35"/>
                <a:gd name="T14" fmla="*/ 59 w 59"/>
                <a:gd name="T15" fmla="*/ 27 h 35"/>
                <a:gd name="T16" fmla="*/ 27 w 59"/>
                <a:gd name="T17"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 h="35">
                  <a:moveTo>
                    <a:pt x="27" y="0"/>
                  </a:moveTo>
                  <a:cubicBezTo>
                    <a:pt x="16" y="0"/>
                    <a:pt x="18" y="15"/>
                    <a:pt x="12" y="17"/>
                  </a:cubicBezTo>
                  <a:cubicBezTo>
                    <a:pt x="11" y="17"/>
                    <a:pt x="11" y="17"/>
                    <a:pt x="11" y="17"/>
                  </a:cubicBezTo>
                  <a:cubicBezTo>
                    <a:pt x="10" y="17"/>
                    <a:pt x="9" y="17"/>
                    <a:pt x="8" y="17"/>
                  </a:cubicBezTo>
                  <a:cubicBezTo>
                    <a:pt x="8" y="17"/>
                    <a:pt x="7" y="17"/>
                    <a:pt x="6" y="17"/>
                  </a:cubicBezTo>
                  <a:cubicBezTo>
                    <a:pt x="3" y="17"/>
                    <a:pt x="0" y="17"/>
                    <a:pt x="0" y="19"/>
                  </a:cubicBezTo>
                  <a:cubicBezTo>
                    <a:pt x="0" y="21"/>
                    <a:pt x="39" y="35"/>
                    <a:pt x="46" y="35"/>
                  </a:cubicBezTo>
                  <a:cubicBezTo>
                    <a:pt x="52" y="35"/>
                    <a:pt x="54" y="30"/>
                    <a:pt x="59" y="27"/>
                  </a:cubicBezTo>
                  <a:cubicBezTo>
                    <a:pt x="56" y="19"/>
                    <a:pt x="34"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149"/>
            <p:cNvSpPr>
              <a:spLocks/>
            </p:cNvSpPr>
            <p:nvPr/>
          </p:nvSpPr>
          <p:spPr bwMode="auto">
            <a:xfrm>
              <a:off x="38" y="-228"/>
              <a:ext cx="184" cy="149"/>
            </a:xfrm>
            <a:custGeom>
              <a:avLst/>
              <a:gdLst>
                <a:gd name="T0" fmla="*/ 26 w 78"/>
                <a:gd name="T1" fmla="*/ 0 h 63"/>
                <a:gd name="T2" fmla="*/ 12 w 78"/>
                <a:gd name="T3" fmla="*/ 8 h 63"/>
                <a:gd name="T4" fmla="*/ 12 w 78"/>
                <a:gd name="T5" fmla="*/ 13 h 63"/>
                <a:gd name="T6" fmla="*/ 0 w 78"/>
                <a:gd name="T7" fmla="*/ 13 h 63"/>
                <a:gd name="T8" fmla="*/ 0 w 78"/>
                <a:gd name="T9" fmla="*/ 22 h 63"/>
                <a:gd name="T10" fmla="*/ 8 w 78"/>
                <a:gd name="T11" fmla="*/ 47 h 63"/>
                <a:gd name="T12" fmla="*/ 8 w 78"/>
                <a:gd name="T13" fmla="*/ 63 h 63"/>
                <a:gd name="T14" fmla="*/ 18 w 78"/>
                <a:gd name="T15" fmla="*/ 63 h 63"/>
                <a:gd name="T16" fmla="*/ 30 w 78"/>
                <a:gd name="T17" fmla="*/ 46 h 63"/>
                <a:gd name="T18" fmla="*/ 23 w 78"/>
                <a:gd name="T19" fmla="*/ 46 h 63"/>
                <a:gd name="T20" fmla="*/ 27 w 78"/>
                <a:gd name="T21" fmla="*/ 40 h 63"/>
                <a:gd name="T22" fmla="*/ 38 w 78"/>
                <a:gd name="T23" fmla="*/ 42 h 63"/>
                <a:gd name="T24" fmla="*/ 68 w 78"/>
                <a:gd name="T25" fmla="*/ 21 h 63"/>
                <a:gd name="T26" fmla="*/ 78 w 78"/>
                <a:gd name="T27" fmla="*/ 13 h 63"/>
                <a:gd name="T28" fmla="*/ 78 w 78"/>
                <a:gd name="T29" fmla="*/ 6 h 63"/>
                <a:gd name="T30" fmla="*/ 26 w 78"/>
                <a:gd name="T31"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8" h="63">
                  <a:moveTo>
                    <a:pt x="26" y="0"/>
                  </a:moveTo>
                  <a:cubicBezTo>
                    <a:pt x="15" y="0"/>
                    <a:pt x="12" y="7"/>
                    <a:pt x="12" y="8"/>
                  </a:cubicBezTo>
                  <a:cubicBezTo>
                    <a:pt x="12" y="9"/>
                    <a:pt x="11" y="12"/>
                    <a:pt x="12" y="13"/>
                  </a:cubicBezTo>
                  <a:cubicBezTo>
                    <a:pt x="10" y="13"/>
                    <a:pt x="4" y="13"/>
                    <a:pt x="0" y="13"/>
                  </a:cubicBezTo>
                  <a:cubicBezTo>
                    <a:pt x="0" y="22"/>
                    <a:pt x="0" y="22"/>
                    <a:pt x="0" y="22"/>
                  </a:cubicBezTo>
                  <a:cubicBezTo>
                    <a:pt x="3" y="32"/>
                    <a:pt x="0" y="39"/>
                    <a:pt x="8" y="47"/>
                  </a:cubicBezTo>
                  <a:cubicBezTo>
                    <a:pt x="8" y="50"/>
                    <a:pt x="8" y="56"/>
                    <a:pt x="8" y="63"/>
                  </a:cubicBezTo>
                  <a:cubicBezTo>
                    <a:pt x="18" y="63"/>
                    <a:pt x="18" y="63"/>
                    <a:pt x="18" y="63"/>
                  </a:cubicBezTo>
                  <a:cubicBezTo>
                    <a:pt x="24" y="57"/>
                    <a:pt x="29" y="55"/>
                    <a:pt x="30" y="46"/>
                  </a:cubicBezTo>
                  <a:cubicBezTo>
                    <a:pt x="23" y="46"/>
                    <a:pt x="23" y="46"/>
                    <a:pt x="23" y="46"/>
                  </a:cubicBezTo>
                  <a:cubicBezTo>
                    <a:pt x="25" y="41"/>
                    <a:pt x="26" y="40"/>
                    <a:pt x="27" y="40"/>
                  </a:cubicBezTo>
                  <a:cubicBezTo>
                    <a:pt x="29" y="40"/>
                    <a:pt x="32" y="42"/>
                    <a:pt x="38" y="42"/>
                  </a:cubicBezTo>
                  <a:cubicBezTo>
                    <a:pt x="54" y="42"/>
                    <a:pt x="61" y="30"/>
                    <a:pt x="68" y="21"/>
                  </a:cubicBezTo>
                  <a:cubicBezTo>
                    <a:pt x="68" y="21"/>
                    <a:pt x="78" y="14"/>
                    <a:pt x="78" y="13"/>
                  </a:cubicBezTo>
                  <a:cubicBezTo>
                    <a:pt x="78" y="10"/>
                    <a:pt x="77" y="9"/>
                    <a:pt x="78" y="6"/>
                  </a:cubicBezTo>
                  <a:cubicBezTo>
                    <a:pt x="59" y="6"/>
                    <a:pt x="44" y="0"/>
                    <a:pt x="2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150"/>
            <p:cNvSpPr>
              <a:spLocks/>
            </p:cNvSpPr>
            <p:nvPr/>
          </p:nvSpPr>
          <p:spPr bwMode="auto">
            <a:xfrm>
              <a:off x="-338" y="-495"/>
              <a:ext cx="62" cy="50"/>
            </a:xfrm>
            <a:custGeom>
              <a:avLst/>
              <a:gdLst>
                <a:gd name="T0" fmla="*/ 0 w 26"/>
                <a:gd name="T1" fmla="*/ 0 h 21"/>
                <a:gd name="T2" fmla="*/ 19 w 26"/>
                <a:gd name="T3" fmla="*/ 21 h 21"/>
                <a:gd name="T4" fmla="*/ 26 w 26"/>
                <a:gd name="T5" fmla="*/ 15 h 21"/>
                <a:gd name="T6" fmla="*/ 0 w 26"/>
                <a:gd name="T7" fmla="*/ 0 h 21"/>
              </a:gdLst>
              <a:ahLst/>
              <a:cxnLst>
                <a:cxn ang="0">
                  <a:pos x="T0" y="T1"/>
                </a:cxn>
                <a:cxn ang="0">
                  <a:pos x="T2" y="T3"/>
                </a:cxn>
                <a:cxn ang="0">
                  <a:pos x="T4" y="T5"/>
                </a:cxn>
                <a:cxn ang="0">
                  <a:pos x="T6" y="T7"/>
                </a:cxn>
              </a:cxnLst>
              <a:rect l="0" t="0" r="r" b="b"/>
              <a:pathLst>
                <a:path w="26" h="21">
                  <a:moveTo>
                    <a:pt x="0" y="0"/>
                  </a:moveTo>
                  <a:cubicBezTo>
                    <a:pt x="0" y="7"/>
                    <a:pt x="13" y="21"/>
                    <a:pt x="19" y="21"/>
                  </a:cubicBezTo>
                  <a:cubicBezTo>
                    <a:pt x="22" y="21"/>
                    <a:pt x="26" y="19"/>
                    <a:pt x="26" y="15"/>
                  </a:cubicBezTo>
                  <a:cubicBezTo>
                    <a:pt x="15" y="11"/>
                    <a:pt x="14"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151"/>
            <p:cNvSpPr>
              <a:spLocks/>
            </p:cNvSpPr>
            <p:nvPr/>
          </p:nvSpPr>
          <p:spPr bwMode="auto">
            <a:xfrm>
              <a:off x="-300" y="-325"/>
              <a:ext cx="45" cy="34"/>
            </a:xfrm>
            <a:custGeom>
              <a:avLst/>
              <a:gdLst>
                <a:gd name="T0" fmla="*/ 15 w 19"/>
                <a:gd name="T1" fmla="*/ 0 h 14"/>
                <a:gd name="T2" fmla="*/ 0 w 19"/>
                <a:gd name="T3" fmla="*/ 14 h 14"/>
                <a:gd name="T4" fmla="*/ 2 w 19"/>
                <a:gd name="T5" fmla="*/ 14 h 14"/>
                <a:gd name="T6" fmla="*/ 11 w 19"/>
                <a:gd name="T7" fmla="*/ 14 h 14"/>
                <a:gd name="T8" fmla="*/ 19 w 19"/>
                <a:gd name="T9" fmla="*/ 7 h 14"/>
                <a:gd name="T10" fmla="*/ 15 w 19"/>
                <a:gd name="T11" fmla="*/ 0 h 14"/>
              </a:gdLst>
              <a:ahLst/>
              <a:cxnLst>
                <a:cxn ang="0">
                  <a:pos x="T0" y="T1"/>
                </a:cxn>
                <a:cxn ang="0">
                  <a:pos x="T2" y="T3"/>
                </a:cxn>
                <a:cxn ang="0">
                  <a:pos x="T4" y="T5"/>
                </a:cxn>
                <a:cxn ang="0">
                  <a:pos x="T6" y="T7"/>
                </a:cxn>
                <a:cxn ang="0">
                  <a:pos x="T8" y="T9"/>
                </a:cxn>
                <a:cxn ang="0">
                  <a:pos x="T10" y="T11"/>
                </a:cxn>
              </a:cxnLst>
              <a:rect l="0" t="0" r="r" b="b"/>
              <a:pathLst>
                <a:path w="19" h="14">
                  <a:moveTo>
                    <a:pt x="15" y="0"/>
                  </a:moveTo>
                  <a:cubicBezTo>
                    <a:pt x="7" y="2"/>
                    <a:pt x="2" y="5"/>
                    <a:pt x="0" y="14"/>
                  </a:cubicBezTo>
                  <a:cubicBezTo>
                    <a:pt x="1" y="14"/>
                    <a:pt x="2" y="14"/>
                    <a:pt x="2" y="14"/>
                  </a:cubicBezTo>
                  <a:cubicBezTo>
                    <a:pt x="5" y="14"/>
                    <a:pt x="6" y="14"/>
                    <a:pt x="11" y="14"/>
                  </a:cubicBezTo>
                  <a:cubicBezTo>
                    <a:pt x="14" y="14"/>
                    <a:pt x="19" y="14"/>
                    <a:pt x="19" y="7"/>
                  </a:cubicBezTo>
                  <a:cubicBezTo>
                    <a:pt x="19" y="4"/>
                    <a:pt x="16" y="2"/>
                    <a:pt x="1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152"/>
            <p:cNvSpPr>
              <a:spLocks/>
            </p:cNvSpPr>
            <p:nvPr/>
          </p:nvSpPr>
          <p:spPr bwMode="auto">
            <a:xfrm>
              <a:off x="-321" y="-620"/>
              <a:ext cx="231" cy="123"/>
            </a:xfrm>
            <a:custGeom>
              <a:avLst/>
              <a:gdLst>
                <a:gd name="T0" fmla="*/ 17 w 98"/>
                <a:gd name="T1" fmla="*/ 0 h 52"/>
                <a:gd name="T2" fmla="*/ 0 w 98"/>
                <a:gd name="T3" fmla="*/ 5 h 52"/>
                <a:gd name="T4" fmla="*/ 9 w 98"/>
                <a:gd name="T5" fmla="*/ 13 h 52"/>
                <a:gd name="T6" fmla="*/ 5 w 98"/>
                <a:gd name="T7" fmla="*/ 18 h 52"/>
                <a:gd name="T8" fmla="*/ 9 w 98"/>
                <a:gd name="T9" fmla="*/ 19 h 52"/>
                <a:gd name="T10" fmla="*/ 24 w 98"/>
                <a:gd name="T11" fmla="*/ 18 h 52"/>
                <a:gd name="T12" fmla="*/ 24 w 98"/>
                <a:gd name="T13" fmla="*/ 24 h 52"/>
                <a:gd name="T14" fmla="*/ 8 w 98"/>
                <a:gd name="T15" fmla="*/ 31 h 52"/>
                <a:gd name="T16" fmla="*/ 19 w 98"/>
                <a:gd name="T17" fmla="*/ 35 h 52"/>
                <a:gd name="T18" fmla="*/ 22 w 98"/>
                <a:gd name="T19" fmla="*/ 35 h 52"/>
                <a:gd name="T20" fmla="*/ 33 w 98"/>
                <a:gd name="T21" fmla="*/ 34 h 52"/>
                <a:gd name="T22" fmla="*/ 40 w 98"/>
                <a:gd name="T23" fmla="*/ 37 h 52"/>
                <a:gd name="T24" fmla="*/ 44 w 98"/>
                <a:gd name="T25" fmla="*/ 37 h 52"/>
                <a:gd name="T26" fmla="*/ 65 w 98"/>
                <a:gd name="T27" fmla="*/ 39 h 52"/>
                <a:gd name="T28" fmla="*/ 88 w 98"/>
                <a:gd name="T29" fmla="*/ 52 h 52"/>
                <a:gd name="T30" fmla="*/ 98 w 98"/>
                <a:gd name="T31" fmla="*/ 45 h 52"/>
                <a:gd name="T32" fmla="*/ 83 w 98"/>
                <a:gd name="T33" fmla="*/ 31 h 52"/>
                <a:gd name="T34" fmla="*/ 87 w 98"/>
                <a:gd name="T35" fmla="*/ 26 h 52"/>
                <a:gd name="T36" fmla="*/ 71 w 98"/>
                <a:gd name="T37" fmla="*/ 14 h 52"/>
                <a:gd name="T38" fmla="*/ 63 w 98"/>
                <a:gd name="T39" fmla="*/ 18 h 52"/>
                <a:gd name="T40" fmla="*/ 48 w 98"/>
                <a:gd name="T41" fmla="*/ 6 h 52"/>
                <a:gd name="T42" fmla="*/ 37 w 98"/>
                <a:gd name="T43" fmla="*/ 10 h 52"/>
                <a:gd name="T44" fmla="*/ 17 w 98"/>
                <a:gd name="T45"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98" h="52">
                  <a:moveTo>
                    <a:pt x="17" y="0"/>
                  </a:moveTo>
                  <a:cubicBezTo>
                    <a:pt x="11" y="0"/>
                    <a:pt x="6" y="4"/>
                    <a:pt x="0" y="5"/>
                  </a:cubicBezTo>
                  <a:cubicBezTo>
                    <a:pt x="0" y="11"/>
                    <a:pt x="2" y="13"/>
                    <a:pt x="9" y="13"/>
                  </a:cubicBezTo>
                  <a:cubicBezTo>
                    <a:pt x="9" y="15"/>
                    <a:pt x="7" y="17"/>
                    <a:pt x="5" y="18"/>
                  </a:cubicBezTo>
                  <a:cubicBezTo>
                    <a:pt x="7" y="19"/>
                    <a:pt x="8" y="19"/>
                    <a:pt x="9" y="19"/>
                  </a:cubicBezTo>
                  <a:cubicBezTo>
                    <a:pt x="12" y="19"/>
                    <a:pt x="16" y="18"/>
                    <a:pt x="24" y="18"/>
                  </a:cubicBezTo>
                  <a:cubicBezTo>
                    <a:pt x="23" y="20"/>
                    <a:pt x="23" y="23"/>
                    <a:pt x="24" y="24"/>
                  </a:cubicBezTo>
                  <a:cubicBezTo>
                    <a:pt x="18" y="26"/>
                    <a:pt x="13" y="26"/>
                    <a:pt x="8" y="31"/>
                  </a:cubicBezTo>
                  <a:cubicBezTo>
                    <a:pt x="12" y="34"/>
                    <a:pt x="14" y="35"/>
                    <a:pt x="19" y="35"/>
                  </a:cubicBezTo>
                  <a:cubicBezTo>
                    <a:pt x="20" y="35"/>
                    <a:pt x="21" y="35"/>
                    <a:pt x="22" y="35"/>
                  </a:cubicBezTo>
                  <a:cubicBezTo>
                    <a:pt x="26" y="35"/>
                    <a:pt x="30" y="34"/>
                    <a:pt x="33" y="34"/>
                  </a:cubicBezTo>
                  <a:cubicBezTo>
                    <a:pt x="36" y="34"/>
                    <a:pt x="38" y="35"/>
                    <a:pt x="40" y="37"/>
                  </a:cubicBezTo>
                  <a:cubicBezTo>
                    <a:pt x="41" y="37"/>
                    <a:pt x="42" y="37"/>
                    <a:pt x="44" y="37"/>
                  </a:cubicBezTo>
                  <a:cubicBezTo>
                    <a:pt x="51" y="37"/>
                    <a:pt x="56" y="39"/>
                    <a:pt x="65" y="39"/>
                  </a:cubicBezTo>
                  <a:cubicBezTo>
                    <a:pt x="77" y="39"/>
                    <a:pt x="76" y="52"/>
                    <a:pt x="88" y="52"/>
                  </a:cubicBezTo>
                  <a:cubicBezTo>
                    <a:pt x="92" y="52"/>
                    <a:pt x="98" y="51"/>
                    <a:pt x="98" y="45"/>
                  </a:cubicBezTo>
                  <a:cubicBezTo>
                    <a:pt x="98" y="40"/>
                    <a:pt x="87" y="35"/>
                    <a:pt x="83" y="31"/>
                  </a:cubicBezTo>
                  <a:cubicBezTo>
                    <a:pt x="84" y="30"/>
                    <a:pt x="86" y="27"/>
                    <a:pt x="87" y="26"/>
                  </a:cubicBezTo>
                  <a:cubicBezTo>
                    <a:pt x="85" y="23"/>
                    <a:pt x="79" y="14"/>
                    <a:pt x="71" y="14"/>
                  </a:cubicBezTo>
                  <a:cubicBezTo>
                    <a:pt x="68" y="14"/>
                    <a:pt x="67" y="18"/>
                    <a:pt x="63" y="18"/>
                  </a:cubicBezTo>
                  <a:cubicBezTo>
                    <a:pt x="58" y="18"/>
                    <a:pt x="58" y="6"/>
                    <a:pt x="48" y="6"/>
                  </a:cubicBezTo>
                  <a:cubicBezTo>
                    <a:pt x="43" y="6"/>
                    <a:pt x="41" y="10"/>
                    <a:pt x="37" y="10"/>
                  </a:cubicBezTo>
                  <a:cubicBezTo>
                    <a:pt x="31" y="10"/>
                    <a:pt x="28" y="0"/>
                    <a:pt x="1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153"/>
            <p:cNvSpPr>
              <a:spLocks/>
            </p:cNvSpPr>
            <p:nvPr/>
          </p:nvSpPr>
          <p:spPr bwMode="auto">
            <a:xfrm>
              <a:off x="-229" y="-514"/>
              <a:ext cx="61" cy="19"/>
            </a:xfrm>
            <a:custGeom>
              <a:avLst/>
              <a:gdLst>
                <a:gd name="T0" fmla="*/ 14 w 26"/>
                <a:gd name="T1" fmla="*/ 0 h 8"/>
                <a:gd name="T2" fmla="*/ 9 w 26"/>
                <a:gd name="T3" fmla="*/ 8 h 8"/>
                <a:gd name="T4" fmla="*/ 26 w 26"/>
                <a:gd name="T5" fmla="*/ 5 h 8"/>
                <a:gd name="T6" fmla="*/ 14 w 26"/>
                <a:gd name="T7" fmla="*/ 0 h 8"/>
              </a:gdLst>
              <a:ahLst/>
              <a:cxnLst>
                <a:cxn ang="0">
                  <a:pos x="T0" y="T1"/>
                </a:cxn>
                <a:cxn ang="0">
                  <a:pos x="T2" y="T3"/>
                </a:cxn>
                <a:cxn ang="0">
                  <a:pos x="T4" y="T5"/>
                </a:cxn>
                <a:cxn ang="0">
                  <a:pos x="T6" y="T7"/>
                </a:cxn>
              </a:cxnLst>
              <a:rect l="0" t="0" r="r" b="b"/>
              <a:pathLst>
                <a:path w="26" h="8">
                  <a:moveTo>
                    <a:pt x="14" y="0"/>
                  </a:moveTo>
                  <a:cubicBezTo>
                    <a:pt x="12" y="0"/>
                    <a:pt x="0" y="8"/>
                    <a:pt x="9" y="8"/>
                  </a:cubicBezTo>
                  <a:cubicBezTo>
                    <a:pt x="17" y="8"/>
                    <a:pt x="23" y="8"/>
                    <a:pt x="26" y="5"/>
                  </a:cubicBezTo>
                  <a:cubicBezTo>
                    <a:pt x="21" y="3"/>
                    <a:pt x="20" y="0"/>
                    <a:pt x="1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154"/>
            <p:cNvSpPr>
              <a:spLocks/>
            </p:cNvSpPr>
            <p:nvPr/>
          </p:nvSpPr>
          <p:spPr bwMode="auto">
            <a:xfrm>
              <a:off x="-2" y="-440"/>
              <a:ext cx="610" cy="189"/>
            </a:xfrm>
            <a:custGeom>
              <a:avLst/>
              <a:gdLst>
                <a:gd name="T0" fmla="*/ 16 w 258"/>
                <a:gd name="T1" fmla="*/ 0 h 80"/>
                <a:gd name="T2" fmla="*/ 0 w 258"/>
                <a:gd name="T3" fmla="*/ 8 h 80"/>
                <a:gd name="T4" fmla="*/ 38 w 258"/>
                <a:gd name="T5" fmla="*/ 26 h 80"/>
                <a:gd name="T6" fmla="*/ 48 w 258"/>
                <a:gd name="T7" fmla="*/ 21 h 80"/>
                <a:gd name="T8" fmla="*/ 69 w 258"/>
                <a:gd name="T9" fmla="*/ 48 h 80"/>
                <a:gd name="T10" fmla="*/ 63 w 258"/>
                <a:gd name="T11" fmla="*/ 56 h 80"/>
                <a:gd name="T12" fmla="*/ 101 w 258"/>
                <a:gd name="T13" fmla="*/ 80 h 80"/>
                <a:gd name="T14" fmla="*/ 116 w 258"/>
                <a:gd name="T15" fmla="*/ 71 h 80"/>
                <a:gd name="T16" fmla="*/ 122 w 258"/>
                <a:gd name="T17" fmla="*/ 71 h 80"/>
                <a:gd name="T18" fmla="*/ 139 w 258"/>
                <a:gd name="T19" fmla="*/ 80 h 80"/>
                <a:gd name="T20" fmla="*/ 149 w 258"/>
                <a:gd name="T21" fmla="*/ 79 h 80"/>
                <a:gd name="T22" fmla="*/ 191 w 258"/>
                <a:gd name="T23" fmla="*/ 79 h 80"/>
                <a:gd name="T24" fmla="*/ 204 w 258"/>
                <a:gd name="T25" fmla="*/ 72 h 80"/>
                <a:gd name="T26" fmla="*/ 215 w 258"/>
                <a:gd name="T27" fmla="*/ 80 h 80"/>
                <a:gd name="T28" fmla="*/ 258 w 258"/>
                <a:gd name="T29" fmla="*/ 62 h 80"/>
                <a:gd name="T30" fmla="*/ 256 w 258"/>
                <a:gd name="T31" fmla="*/ 62 h 80"/>
                <a:gd name="T32" fmla="*/ 252 w 258"/>
                <a:gd name="T33" fmla="*/ 61 h 80"/>
                <a:gd name="T34" fmla="*/ 254 w 258"/>
                <a:gd name="T35" fmla="*/ 56 h 80"/>
                <a:gd name="T36" fmla="*/ 258 w 258"/>
                <a:gd name="T37" fmla="*/ 55 h 80"/>
                <a:gd name="T38" fmla="*/ 216 w 258"/>
                <a:gd name="T39" fmla="*/ 41 h 80"/>
                <a:gd name="T40" fmla="*/ 150 w 258"/>
                <a:gd name="T41" fmla="*/ 54 h 80"/>
                <a:gd name="T42" fmla="*/ 114 w 258"/>
                <a:gd name="T43" fmla="*/ 48 h 80"/>
                <a:gd name="T44" fmla="*/ 109 w 258"/>
                <a:gd name="T45" fmla="*/ 50 h 80"/>
                <a:gd name="T46" fmla="*/ 105 w 258"/>
                <a:gd name="T47" fmla="*/ 45 h 80"/>
                <a:gd name="T48" fmla="*/ 109 w 258"/>
                <a:gd name="T49" fmla="*/ 42 h 80"/>
                <a:gd name="T50" fmla="*/ 85 w 258"/>
                <a:gd name="T51" fmla="*/ 30 h 80"/>
                <a:gd name="T52" fmla="*/ 106 w 258"/>
                <a:gd name="T53" fmla="*/ 30 h 80"/>
                <a:gd name="T54" fmla="*/ 82 w 258"/>
                <a:gd name="T55" fmla="*/ 14 h 80"/>
                <a:gd name="T56" fmla="*/ 72 w 258"/>
                <a:gd name="T57" fmla="*/ 14 h 80"/>
                <a:gd name="T58" fmla="*/ 62 w 258"/>
                <a:gd name="T59" fmla="*/ 18 h 80"/>
                <a:gd name="T60" fmla="*/ 16 w 258"/>
                <a:gd name="T61"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58" h="80">
                  <a:moveTo>
                    <a:pt x="16" y="0"/>
                  </a:moveTo>
                  <a:cubicBezTo>
                    <a:pt x="9" y="0"/>
                    <a:pt x="0" y="0"/>
                    <a:pt x="0" y="8"/>
                  </a:cubicBezTo>
                  <a:cubicBezTo>
                    <a:pt x="0" y="13"/>
                    <a:pt x="32" y="26"/>
                    <a:pt x="38" y="26"/>
                  </a:cubicBezTo>
                  <a:cubicBezTo>
                    <a:pt x="42" y="26"/>
                    <a:pt x="45" y="24"/>
                    <a:pt x="48" y="21"/>
                  </a:cubicBezTo>
                  <a:cubicBezTo>
                    <a:pt x="57" y="30"/>
                    <a:pt x="60" y="39"/>
                    <a:pt x="69" y="48"/>
                  </a:cubicBezTo>
                  <a:cubicBezTo>
                    <a:pt x="67" y="49"/>
                    <a:pt x="63" y="53"/>
                    <a:pt x="63" y="56"/>
                  </a:cubicBezTo>
                  <a:cubicBezTo>
                    <a:pt x="63" y="67"/>
                    <a:pt x="89" y="80"/>
                    <a:pt x="101" y="80"/>
                  </a:cubicBezTo>
                  <a:cubicBezTo>
                    <a:pt x="106" y="80"/>
                    <a:pt x="114" y="74"/>
                    <a:pt x="116" y="71"/>
                  </a:cubicBezTo>
                  <a:cubicBezTo>
                    <a:pt x="122" y="71"/>
                    <a:pt x="122" y="71"/>
                    <a:pt x="122" y="71"/>
                  </a:cubicBezTo>
                  <a:cubicBezTo>
                    <a:pt x="121" y="78"/>
                    <a:pt x="130" y="80"/>
                    <a:pt x="139" y="80"/>
                  </a:cubicBezTo>
                  <a:cubicBezTo>
                    <a:pt x="142" y="80"/>
                    <a:pt x="146" y="80"/>
                    <a:pt x="149" y="79"/>
                  </a:cubicBezTo>
                  <a:cubicBezTo>
                    <a:pt x="191" y="79"/>
                    <a:pt x="191" y="79"/>
                    <a:pt x="191" y="79"/>
                  </a:cubicBezTo>
                  <a:cubicBezTo>
                    <a:pt x="196" y="76"/>
                    <a:pt x="197" y="73"/>
                    <a:pt x="204" y="72"/>
                  </a:cubicBezTo>
                  <a:cubicBezTo>
                    <a:pt x="205" y="76"/>
                    <a:pt x="208" y="80"/>
                    <a:pt x="215" y="80"/>
                  </a:cubicBezTo>
                  <a:cubicBezTo>
                    <a:pt x="233" y="80"/>
                    <a:pt x="257" y="80"/>
                    <a:pt x="258" y="62"/>
                  </a:cubicBezTo>
                  <a:cubicBezTo>
                    <a:pt x="258" y="62"/>
                    <a:pt x="258" y="62"/>
                    <a:pt x="256" y="62"/>
                  </a:cubicBezTo>
                  <a:cubicBezTo>
                    <a:pt x="255" y="62"/>
                    <a:pt x="253" y="62"/>
                    <a:pt x="252" y="61"/>
                  </a:cubicBezTo>
                  <a:cubicBezTo>
                    <a:pt x="252" y="59"/>
                    <a:pt x="253" y="58"/>
                    <a:pt x="254" y="56"/>
                  </a:cubicBezTo>
                  <a:cubicBezTo>
                    <a:pt x="256" y="56"/>
                    <a:pt x="258" y="56"/>
                    <a:pt x="258" y="55"/>
                  </a:cubicBezTo>
                  <a:cubicBezTo>
                    <a:pt x="251" y="42"/>
                    <a:pt x="237" y="41"/>
                    <a:pt x="216" y="41"/>
                  </a:cubicBezTo>
                  <a:cubicBezTo>
                    <a:pt x="189" y="41"/>
                    <a:pt x="179" y="54"/>
                    <a:pt x="150" y="54"/>
                  </a:cubicBezTo>
                  <a:cubicBezTo>
                    <a:pt x="137" y="54"/>
                    <a:pt x="126" y="51"/>
                    <a:pt x="114" y="48"/>
                  </a:cubicBezTo>
                  <a:cubicBezTo>
                    <a:pt x="113" y="48"/>
                    <a:pt x="110" y="50"/>
                    <a:pt x="109" y="50"/>
                  </a:cubicBezTo>
                  <a:cubicBezTo>
                    <a:pt x="107" y="50"/>
                    <a:pt x="105" y="48"/>
                    <a:pt x="105" y="45"/>
                  </a:cubicBezTo>
                  <a:cubicBezTo>
                    <a:pt x="105" y="43"/>
                    <a:pt x="108" y="43"/>
                    <a:pt x="109" y="42"/>
                  </a:cubicBezTo>
                  <a:cubicBezTo>
                    <a:pt x="102" y="36"/>
                    <a:pt x="88" y="44"/>
                    <a:pt x="85" y="30"/>
                  </a:cubicBezTo>
                  <a:cubicBezTo>
                    <a:pt x="106" y="30"/>
                    <a:pt x="106" y="30"/>
                    <a:pt x="106" y="30"/>
                  </a:cubicBezTo>
                  <a:cubicBezTo>
                    <a:pt x="102" y="23"/>
                    <a:pt x="77" y="26"/>
                    <a:pt x="82" y="14"/>
                  </a:cubicBezTo>
                  <a:cubicBezTo>
                    <a:pt x="82" y="14"/>
                    <a:pt x="76" y="14"/>
                    <a:pt x="72" y="14"/>
                  </a:cubicBezTo>
                  <a:cubicBezTo>
                    <a:pt x="70" y="17"/>
                    <a:pt x="67" y="18"/>
                    <a:pt x="62" y="18"/>
                  </a:cubicBezTo>
                  <a:cubicBezTo>
                    <a:pt x="44" y="18"/>
                    <a:pt x="39" y="0"/>
                    <a:pt x="1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155"/>
            <p:cNvSpPr>
              <a:spLocks/>
            </p:cNvSpPr>
            <p:nvPr/>
          </p:nvSpPr>
          <p:spPr bwMode="auto">
            <a:xfrm>
              <a:off x="5" y="-339"/>
              <a:ext cx="106" cy="83"/>
            </a:xfrm>
            <a:custGeom>
              <a:avLst/>
              <a:gdLst>
                <a:gd name="T0" fmla="*/ 23 w 45"/>
                <a:gd name="T1" fmla="*/ 0 h 35"/>
                <a:gd name="T2" fmla="*/ 7 w 45"/>
                <a:gd name="T3" fmla="*/ 12 h 35"/>
                <a:gd name="T4" fmla="*/ 0 w 45"/>
                <a:gd name="T5" fmla="*/ 20 h 35"/>
                <a:gd name="T6" fmla="*/ 35 w 45"/>
                <a:gd name="T7" fmla="*/ 35 h 35"/>
                <a:gd name="T8" fmla="*/ 45 w 45"/>
                <a:gd name="T9" fmla="*/ 18 h 35"/>
                <a:gd name="T10" fmla="*/ 23 w 45"/>
                <a:gd name="T11" fmla="*/ 0 h 35"/>
              </a:gdLst>
              <a:ahLst/>
              <a:cxnLst>
                <a:cxn ang="0">
                  <a:pos x="T0" y="T1"/>
                </a:cxn>
                <a:cxn ang="0">
                  <a:pos x="T2" y="T3"/>
                </a:cxn>
                <a:cxn ang="0">
                  <a:pos x="T4" y="T5"/>
                </a:cxn>
                <a:cxn ang="0">
                  <a:pos x="T6" y="T7"/>
                </a:cxn>
                <a:cxn ang="0">
                  <a:pos x="T8" y="T9"/>
                </a:cxn>
                <a:cxn ang="0">
                  <a:pos x="T10" y="T11"/>
                </a:cxn>
              </a:cxnLst>
              <a:rect l="0" t="0" r="r" b="b"/>
              <a:pathLst>
                <a:path w="45" h="35">
                  <a:moveTo>
                    <a:pt x="23" y="0"/>
                  </a:moveTo>
                  <a:cubicBezTo>
                    <a:pt x="11" y="0"/>
                    <a:pt x="13" y="12"/>
                    <a:pt x="7" y="12"/>
                  </a:cubicBezTo>
                  <a:cubicBezTo>
                    <a:pt x="6" y="12"/>
                    <a:pt x="0" y="15"/>
                    <a:pt x="0" y="20"/>
                  </a:cubicBezTo>
                  <a:cubicBezTo>
                    <a:pt x="0" y="20"/>
                    <a:pt x="31" y="35"/>
                    <a:pt x="35" y="35"/>
                  </a:cubicBezTo>
                  <a:cubicBezTo>
                    <a:pt x="42" y="35"/>
                    <a:pt x="45" y="27"/>
                    <a:pt x="45" y="18"/>
                  </a:cubicBezTo>
                  <a:cubicBezTo>
                    <a:pt x="45" y="11"/>
                    <a:pt x="33" y="0"/>
                    <a:pt x="2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156"/>
            <p:cNvSpPr>
              <a:spLocks/>
            </p:cNvSpPr>
            <p:nvPr/>
          </p:nvSpPr>
          <p:spPr bwMode="auto">
            <a:xfrm>
              <a:off x="19" y="-495"/>
              <a:ext cx="97" cy="29"/>
            </a:xfrm>
            <a:custGeom>
              <a:avLst/>
              <a:gdLst>
                <a:gd name="T0" fmla="*/ 41 w 41"/>
                <a:gd name="T1" fmla="*/ 0 h 12"/>
                <a:gd name="T2" fmla="*/ 38 w 41"/>
                <a:gd name="T3" fmla="*/ 1 h 12"/>
                <a:gd name="T4" fmla="*/ 34 w 41"/>
                <a:gd name="T5" fmla="*/ 0 h 12"/>
                <a:gd name="T6" fmla="*/ 0 w 41"/>
                <a:gd name="T7" fmla="*/ 7 h 12"/>
                <a:gd name="T8" fmla="*/ 33 w 41"/>
                <a:gd name="T9" fmla="*/ 12 h 12"/>
                <a:gd name="T10" fmla="*/ 41 w 41"/>
                <a:gd name="T11" fmla="*/ 7 h 12"/>
                <a:gd name="T12" fmla="*/ 41 w 41"/>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41" h="12">
                  <a:moveTo>
                    <a:pt x="41" y="0"/>
                  </a:moveTo>
                  <a:cubicBezTo>
                    <a:pt x="39" y="1"/>
                    <a:pt x="38" y="1"/>
                    <a:pt x="38" y="1"/>
                  </a:cubicBezTo>
                  <a:cubicBezTo>
                    <a:pt x="37" y="1"/>
                    <a:pt x="38" y="0"/>
                    <a:pt x="34" y="0"/>
                  </a:cubicBezTo>
                  <a:cubicBezTo>
                    <a:pt x="24" y="0"/>
                    <a:pt x="5" y="1"/>
                    <a:pt x="0" y="7"/>
                  </a:cubicBezTo>
                  <a:cubicBezTo>
                    <a:pt x="0" y="7"/>
                    <a:pt x="30" y="12"/>
                    <a:pt x="33" y="12"/>
                  </a:cubicBezTo>
                  <a:cubicBezTo>
                    <a:pt x="38" y="12"/>
                    <a:pt x="41" y="10"/>
                    <a:pt x="41" y="7"/>
                  </a:cubicBezTo>
                  <a:cubicBezTo>
                    <a:pt x="41" y="6"/>
                    <a:pt x="41" y="4"/>
                    <a:pt x="4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157"/>
            <p:cNvSpPr>
              <a:spLocks/>
            </p:cNvSpPr>
            <p:nvPr/>
          </p:nvSpPr>
          <p:spPr bwMode="auto">
            <a:xfrm>
              <a:off x="-57" y="-587"/>
              <a:ext cx="116" cy="87"/>
            </a:xfrm>
            <a:custGeom>
              <a:avLst/>
              <a:gdLst>
                <a:gd name="T0" fmla="*/ 12 w 49"/>
                <a:gd name="T1" fmla="*/ 0 h 37"/>
                <a:gd name="T2" fmla="*/ 0 w 49"/>
                <a:gd name="T3" fmla="*/ 8 h 37"/>
                <a:gd name="T4" fmla="*/ 17 w 49"/>
                <a:gd name="T5" fmla="*/ 28 h 37"/>
                <a:gd name="T6" fmla="*/ 12 w 49"/>
                <a:gd name="T7" fmla="*/ 33 h 37"/>
                <a:gd name="T8" fmla="*/ 22 w 49"/>
                <a:gd name="T9" fmla="*/ 37 h 37"/>
                <a:gd name="T10" fmla="*/ 49 w 49"/>
                <a:gd name="T11" fmla="*/ 33 h 37"/>
                <a:gd name="T12" fmla="*/ 49 w 49"/>
                <a:gd name="T13" fmla="*/ 20 h 37"/>
                <a:gd name="T14" fmla="*/ 31 w 49"/>
                <a:gd name="T15" fmla="*/ 8 h 37"/>
                <a:gd name="T16" fmla="*/ 12 w 49"/>
                <a:gd name="T17"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37">
                  <a:moveTo>
                    <a:pt x="12" y="0"/>
                  </a:moveTo>
                  <a:cubicBezTo>
                    <a:pt x="7" y="0"/>
                    <a:pt x="0" y="2"/>
                    <a:pt x="0" y="8"/>
                  </a:cubicBezTo>
                  <a:cubicBezTo>
                    <a:pt x="0" y="18"/>
                    <a:pt x="11" y="21"/>
                    <a:pt x="17" y="28"/>
                  </a:cubicBezTo>
                  <a:cubicBezTo>
                    <a:pt x="16" y="28"/>
                    <a:pt x="12" y="30"/>
                    <a:pt x="12" y="33"/>
                  </a:cubicBezTo>
                  <a:cubicBezTo>
                    <a:pt x="12" y="36"/>
                    <a:pt x="16" y="37"/>
                    <a:pt x="22" y="37"/>
                  </a:cubicBezTo>
                  <a:cubicBezTo>
                    <a:pt x="29" y="37"/>
                    <a:pt x="39" y="35"/>
                    <a:pt x="49" y="33"/>
                  </a:cubicBezTo>
                  <a:cubicBezTo>
                    <a:pt x="48" y="27"/>
                    <a:pt x="49" y="23"/>
                    <a:pt x="49" y="20"/>
                  </a:cubicBezTo>
                  <a:cubicBezTo>
                    <a:pt x="49" y="9"/>
                    <a:pt x="31" y="20"/>
                    <a:pt x="31" y="8"/>
                  </a:cubicBezTo>
                  <a:cubicBezTo>
                    <a:pt x="25" y="8"/>
                    <a:pt x="14" y="4"/>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158"/>
            <p:cNvSpPr>
              <a:spLocks/>
            </p:cNvSpPr>
            <p:nvPr/>
          </p:nvSpPr>
          <p:spPr bwMode="auto">
            <a:xfrm>
              <a:off x="-99" y="-672"/>
              <a:ext cx="42" cy="26"/>
            </a:xfrm>
            <a:custGeom>
              <a:avLst/>
              <a:gdLst>
                <a:gd name="T0" fmla="*/ 7 w 18"/>
                <a:gd name="T1" fmla="*/ 0 h 11"/>
                <a:gd name="T2" fmla="*/ 0 w 18"/>
                <a:gd name="T3" fmla="*/ 0 h 11"/>
                <a:gd name="T4" fmla="*/ 9 w 18"/>
                <a:gd name="T5" fmla="*/ 11 h 11"/>
                <a:gd name="T6" fmla="*/ 18 w 18"/>
                <a:gd name="T7" fmla="*/ 11 h 11"/>
                <a:gd name="T8" fmla="*/ 18 w 18"/>
                <a:gd name="T9" fmla="*/ 0 h 11"/>
                <a:gd name="T10" fmla="*/ 7 w 18"/>
                <a:gd name="T11" fmla="*/ 0 h 11"/>
              </a:gdLst>
              <a:ahLst/>
              <a:cxnLst>
                <a:cxn ang="0">
                  <a:pos x="T0" y="T1"/>
                </a:cxn>
                <a:cxn ang="0">
                  <a:pos x="T2" y="T3"/>
                </a:cxn>
                <a:cxn ang="0">
                  <a:pos x="T4" y="T5"/>
                </a:cxn>
                <a:cxn ang="0">
                  <a:pos x="T6" y="T7"/>
                </a:cxn>
                <a:cxn ang="0">
                  <a:pos x="T8" y="T9"/>
                </a:cxn>
                <a:cxn ang="0">
                  <a:pos x="T10" y="T11"/>
                </a:cxn>
              </a:cxnLst>
              <a:rect l="0" t="0" r="r" b="b"/>
              <a:pathLst>
                <a:path w="18" h="11">
                  <a:moveTo>
                    <a:pt x="7" y="0"/>
                  </a:moveTo>
                  <a:cubicBezTo>
                    <a:pt x="4" y="0"/>
                    <a:pt x="2" y="0"/>
                    <a:pt x="0" y="0"/>
                  </a:cubicBezTo>
                  <a:cubicBezTo>
                    <a:pt x="0" y="7"/>
                    <a:pt x="6" y="8"/>
                    <a:pt x="9" y="11"/>
                  </a:cubicBezTo>
                  <a:cubicBezTo>
                    <a:pt x="18" y="11"/>
                    <a:pt x="18" y="11"/>
                    <a:pt x="18" y="11"/>
                  </a:cubicBezTo>
                  <a:cubicBezTo>
                    <a:pt x="18" y="0"/>
                    <a:pt x="18" y="0"/>
                    <a:pt x="18" y="0"/>
                  </a:cubicBezTo>
                  <a:cubicBezTo>
                    <a:pt x="16" y="0"/>
                    <a:pt x="11"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159"/>
            <p:cNvSpPr>
              <a:spLocks/>
            </p:cNvSpPr>
            <p:nvPr/>
          </p:nvSpPr>
          <p:spPr bwMode="auto">
            <a:xfrm>
              <a:off x="24" y="-783"/>
              <a:ext cx="390" cy="262"/>
            </a:xfrm>
            <a:custGeom>
              <a:avLst/>
              <a:gdLst>
                <a:gd name="T0" fmla="*/ 29 w 165"/>
                <a:gd name="T1" fmla="*/ 0 h 111"/>
                <a:gd name="T2" fmla="*/ 45 w 165"/>
                <a:gd name="T3" fmla="*/ 11 h 111"/>
                <a:gd name="T4" fmla="*/ 36 w 165"/>
                <a:gd name="T5" fmla="*/ 11 h 111"/>
                <a:gd name="T6" fmla="*/ 31 w 165"/>
                <a:gd name="T7" fmla="*/ 11 h 111"/>
                <a:gd name="T8" fmla="*/ 16 w 165"/>
                <a:gd name="T9" fmla="*/ 16 h 111"/>
                <a:gd name="T10" fmla="*/ 23 w 165"/>
                <a:gd name="T11" fmla="*/ 25 h 111"/>
                <a:gd name="T12" fmla="*/ 32 w 165"/>
                <a:gd name="T13" fmla="*/ 23 h 111"/>
                <a:gd name="T14" fmla="*/ 38 w 165"/>
                <a:gd name="T15" fmla="*/ 25 h 111"/>
                <a:gd name="T16" fmla="*/ 32 w 165"/>
                <a:gd name="T17" fmla="*/ 30 h 111"/>
                <a:gd name="T18" fmla="*/ 18 w 165"/>
                <a:gd name="T19" fmla="*/ 26 h 111"/>
                <a:gd name="T20" fmla="*/ 15 w 165"/>
                <a:gd name="T21" fmla="*/ 26 h 111"/>
                <a:gd name="T22" fmla="*/ 6 w 165"/>
                <a:gd name="T23" fmla="*/ 31 h 111"/>
                <a:gd name="T24" fmla="*/ 29 w 165"/>
                <a:gd name="T25" fmla="*/ 43 h 111"/>
                <a:gd name="T26" fmla="*/ 24 w 165"/>
                <a:gd name="T27" fmla="*/ 47 h 111"/>
                <a:gd name="T28" fmla="*/ 8 w 165"/>
                <a:gd name="T29" fmla="*/ 42 h 111"/>
                <a:gd name="T30" fmla="*/ 0 w 165"/>
                <a:gd name="T31" fmla="*/ 42 h 111"/>
                <a:gd name="T32" fmla="*/ 31 w 165"/>
                <a:gd name="T33" fmla="*/ 59 h 111"/>
                <a:gd name="T34" fmla="*/ 19 w 165"/>
                <a:gd name="T35" fmla="*/ 66 h 111"/>
                <a:gd name="T36" fmla="*/ 23 w 165"/>
                <a:gd name="T37" fmla="*/ 71 h 111"/>
                <a:gd name="T38" fmla="*/ 34 w 165"/>
                <a:gd name="T39" fmla="*/ 67 h 111"/>
                <a:gd name="T40" fmla="*/ 42 w 165"/>
                <a:gd name="T41" fmla="*/ 74 h 111"/>
                <a:gd name="T42" fmla="*/ 57 w 165"/>
                <a:gd name="T43" fmla="*/ 69 h 111"/>
                <a:gd name="T44" fmla="*/ 79 w 165"/>
                <a:gd name="T45" fmla="*/ 74 h 111"/>
                <a:gd name="T46" fmla="*/ 39 w 165"/>
                <a:gd name="T47" fmla="*/ 84 h 111"/>
                <a:gd name="T48" fmla="*/ 63 w 165"/>
                <a:gd name="T49" fmla="*/ 97 h 111"/>
                <a:gd name="T50" fmla="*/ 56 w 165"/>
                <a:gd name="T51" fmla="*/ 101 h 111"/>
                <a:gd name="T52" fmla="*/ 77 w 165"/>
                <a:gd name="T53" fmla="*/ 111 h 111"/>
                <a:gd name="T54" fmla="*/ 90 w 165"/>
                <a:gd name="T55" fmla="*/ 99 h 111"/>
                <a:gd name="T56" fmla="*/ 108 w 165"/>
                <a:gd name="T57" fmla="*/ 108 h 111"/>
                <a:gd name="T58" fmla="*/ 109 w 165"/>
                <a:gd name="T59" fmla="*/ 108 h 111"/>
                <a:gd name="T60" fmla="*/ 109 w 165"/>
                <a:gd name="T61" fmla="*/ 101 h 111"/>
                <a:gd name="T62" fmla="*/ 118 w 165"/>
                <a:gd name="T63" fmla="*/ 101 h 111"/>
                <a:gd name="T64" fmla="*/ 111 w 165"/>
                <a:gd name="T65" fmla="*/ 91 h 111"/>
                <a:gd name="T66" fmla="*/ 118 w 165"/>
                <a:gd name="T67" fmla="*/ 83 h 111"/>
                <a:gd name="T68" fmla="*/ 126 w 165"/>
                <a:gd name="T69" fmla="*/ 93 h 111"/>
                <a:gd name="T70" fmla="*/ 151 w 165"/>
                <a:gd name="T71" fmla="*/ 76 h 111"/>
                <a:gd name="T72" fmla="*/ 163 w 165"/>
                <a:gd name="T73" fmla="*/ 74 h 111"/>
                <a:gd name="T74" fmla="*/ 164 w 165"/>
                <a:gd name="T75" fmla="*/ 66 h 111"/>
                <a:gd name="T76" fmla="*/ 138 w 165"/>
                <a:gd name="T77" fmla="*/ 59 h 111"/>
                <a:gd name="T78" fmla="*/ 131 w 165"/>
                <a:gd name="T79" fmla="*/ 61 h 111"/>
                <a:gd name="T80" fmla="*/ 129 w 165"/>
                <a:gd name="T81" fmla="*/ 59 h 111"/>
                <a:gd name="T82" fmla="*/ 132 w 165"/>
                <a:gd name="T83" fmla="*/ 51 h 111"/>
                <a:gd name="T84" fmla="*/ 126 w 165"/>
                <a:gd name="T85" fmla="*/ 43 h 111"/>
                <a:gd name="T86" fmla="*/ 119 w 165"/>
                <a:gd name="T87" fmla="*/ 34 h 111"/>
                <a:gd name="T88" fmla="*/ 114 w 165"/>
                <a:gd name="T89" fmla="*/ 34 h 111"/>
                <a:gd name="T90" fmla="*/ 117 w 165"/>
                <a:gd name="T91" fmla="*/ 38 h 111"/>
                <a:gd name="T92" fmla="*/ 117 w 165"/>
                <a:gd name="T93" fmla="*/ 45 h 111"/>
                <a:gd name="T94" fmla="*/ 110 w 165"/>
                <a:gd name="T95" fmla="*/ 45 h 111"/>
                <a:gd name="T96" fmla="*/ 101 w 165"/>
                <a:gd name="T97" fmla="*/ 30 h 111"/>
                <a:gd name="T98" fmla="*/ 95 w 165"/>
                <a:gd name="T99" fmla="*/ 29 h 111"/>
                <a:gd name="T100" fmla="*/ 90 w 165"/>
                <a:gd name="T101" fmla="*/ 29 h 111"/>
                <a:gd name="T102" fmla="*/ 85 w 165"/>
                <a:gd name="T103" fmla="*/ 30 h 111"/>
                <a:gd name="T104" fmla="*/ 80 w 165"/>
                <a:gd name="T105" fmla="*/ 29 h 111"/>
                <a:gd name="T106" fmla="*/ 63 w 165"/>
                <a:gd name="T107" fmla="*/ 6 h 111"/>
                <a:gd name="T108" fmla="*/ 29 w 165"/>
                <a:gd name="T109"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65" h="111">
                  <a:moveTo>
                    <a:pt x="29" y="0"/>
                  </a:moveTo>
                  <a:cubicBezTo>
                    <a:pt x="30" y="8"/>
                    <a:pt x="39" y="8"/>
                    <a:pt x="45" y="11"/>
                  </a:cubicBezTo>
                  <a:cubicBezTo>
                    <a:pt x="36" y="11"/>
                    <a:pt x="36" y="11"/>
                    <a:pt x="36" y="11"/>
                  </a:cubicBezTo>
                  <a:cubicBezTo>
                    <a:pt x="34" y="11"/>
                    <a:pt x="32" y="11"/>
                    <a:pt x="31" y="11"/>
                  </a:cubicBezTo>
                  <a:cubicBezTo>
                    <a:pt x="25" y="11"/>
                    <a:pt x="21" y="13"/>
                    <a:pt x="16" y="16"/>
                  </a:cubicBezTo>
                  <a:cubicBezTo>
                    <a:pt x="16" y="17"/>
                    <a:pt x="21" y="25"/>
                    <a:pt x="23" y="25"/>
                  </a:cubicBezTo>
                  <a:cubicBezTo>
                    <a:pt x="25" y="25"/>
                    <a:pt x="29" y="23"/>
                    <a:pt x="32" y="23"/>
                  </a:cubicBezTo>
                  <a:cubicBezTo>
                    <a:pt x="34" y="23"/>
                    <a:pt x="36" y="24"/>
                    <a:pt x="38" y="25"/>
                  </a:cubicBezTo>
                  <a:cubicBezTo>
                    <a:pt x="36" y="26"/>
                    <a:pt x="35" y="30"/>
                    <a:pt x="32" y="30"/>
                  </a:cubicBezTo>
                  <a:cubicBezTo>
                    <a:pt x="28" y="30"/>
                    <a:pt x="25" y="26"/>
                    <a:pt x="18" y="26"/>
                  </a:cubicBezTo>
                  <a:cubicBezTo>
                    <a:pt x="17" y="26"/>
                    <a:pt x="16" y="26"/>
                    <a:pt x="15" y="26"/>
                  </a:cubicBezTo>
                  <a:cubicBezTo>
                    <a:pt x="11" y="26"/>
                    <a:pt x="6" y="27"/>
                    <a:pt x="6" y="31"/>
                  </a:cubicBezTo>
                  <a:cubicBezTo>
                    <a:pt x="6" y="37"/>
                    <a:pt x="22" y="41"/>
                    <a:pt x="29" y="43"/>
                  </a:cubicBezTo>
                  <a:cubicBezTo>
                    <a:pt x="29" y="43"/>
                    <a:pt x="26" y="47"/>
                    <a:pt x="24" y="47"/>
                  </a:cubicBezTo>
                  <a:cubicBezTo>
                    <a:pt x="19" y="47"/>
                    <a:pt x="11" y="44"/>
                    <a:pt x="8" y="42"/>
                  </a:cubicBezTo>
                  <a:cubicBezTo>
                    <a:pt x="0" y="42"/>
                    <a:pt x="0" y="42"/>
                    <a:pt x="0" y="42"/>
                  </a:cubicBezTo>
                  <a:cubicBezTo>
                    <a:pt x="2" y="57"/>
                    <a:pt x="13" y="59"/>
                    <a:pt x="31" y="59"/>
                  </a:cubicBezTo>
                  <a:cubicBezTo>
                    <a:pt x="28" y="63"/>
                    <a:pt x="24" y="64"/>
                    <a:pt x="19" y="66"/>
                  </a:cubicBezTo>
                  <a:cubicBezTo>
                    <a:pt x="19" y="69"/>
                    <a:pt x="19" y="71"/>
                    <a:pt x="23" y="71"/>
                  </a:cubicBezTo>
                  <a:cubicBezTo>
                    <a:pt x="27" y="71"/>
                    <a:pt x="29" y="69"/>
                    <a:pt x="34" y="67"/>
                  </a:cubicBezTo>
                  <a:cubicBezTo>
                    <a:pt x="36" y="70"/>
                    <a:pt x="36" y="74"/>
                    <a:pt x="42" y="74"/>
                  </a:cubicBezTo>
                  <a:cubicBezTo>
                    <a:pt x="48" y="74"/>
                    <a:pt x="49" y="69"/>
                    <a:pt x="57" y="69"/>
                  </a:cubicBezTo>
                  <a:cubicBezTo>
                    <a:pt x="65" y="69"/>
                    <a:pt x="71" y="72"/>
                    <a:pt x="79" y="74"/>
                  </a:cubicBezTo>
                  <a:cubicBezTo>
                    <a:pt x="72" y="75"/>
                    <a:pt x="39" y="74"/>
                    <a:pt x="39" y="84"/>
                  </a:cubicBezTo>
                  <a:cubicBezTo>
                    <a:pt x="39" y="92"/>
                    <a:pt x="54" y="97"/>
                    <a:pt x="63" y="97"/>
                  </a:cubicBezTo>
                  <a:cubicBezTo>
                    <a:pt x="61" y="99"/>
                    <a:pt x="59" y="101"/>
                    <a:pt x="56" y="101"/>
                  </a:cubicBezTo>
                  <a:cubicBezTo>
                    <a:pt x="57" y="109"/>
                    <a:pt x="68" y="111"/>
                    <a:pt x="77" y="111"/>
                  </a:cubicBezTo>
                  <a:cubicBezTo>
                    <a:pt x="85" y="111"/>
                    <a:pt x="90" y="108"/>
                    <a:pt x="90" y="99"/>
                  </a:cubicBezTo>
                  <a:cubicBezTo>
                    <a:pt x="94" y="102"/>
                    <a:pt x="103" y="108"/>
                    <a:pt x="108" y="108"/>
                  </a:cubicBezTo>
                  <a:cubicBezTo>
                    <a:pt x="108" y="108"/>
                    <a:pt x="108" y="108"/>
                    <a:pt x="109" y="108"/>
                  </a:cubicBezTo>
                  <a:cubicBezTo>
                    <a:pt x="109" y="101"/>
                    <a:pt x="109" y="101"/>
                    <a:pt x="109" y="101"/>
                  </a:cubicBezTo>
                  <a:cubicBezTo>
                    <a:pt x="118" y="101"/>
                    <a:pt x="118" y="101"/>
                    <a:pt x="118" y="101"/>
                  </a:cubicBezTo>
                  <a:cubicBezTo>
                    <a:pt x="117" y="97"/>
                    <a:pt x="114" y="96"/>
                    <a:pt x="111" y="91"/>
                  </a:cubicBezTo>
                  <a:cubicBezTo>
                    <a:pt x="114" y="88"/>
                    <a:pt x="115" y="85"/>
                    <a:pt x="118" y="83"/>
                  </a:cubicBezTo>
                  <a:cubicBezTo>
                    <a:pt x="119" y="89"/>
                    <a:pt x="119" y="93"/>
                    <a:pt x="126" y="93"/>
                  </a:cubicBezTo>
                  <a:cubicBezTo>
                    <a:pt x="133" y="93"/>
                    <a:pt x="140" y="77"/>
                    <a:pt x="151" y="76"/>
                  </a:cubicBezTo>
                  <a:cubicBezTo>
                    <a:pt x="155" y="76"/>
                    <a:pt x="161" y="77"/>
                    <a:pt x="163" y="74"/>
                  </a:cubicBezTo>
                  <a:cubicBezTo>
                    <a:pt x="165" y="72"/>
                    <a:pt x="164" y="69"/>
                    <a:pt x="164" y="66"/>
                  </a:cubicBezTo>
                  <a:cubicBezTo>
                    <a:pt x="157" y="65"/>
                    <a:pt x="143" y="59"/>
                    <a:pt x="138" y="59"/>
                  </a:cubicBezTo>
                  <a:cubicBezTo>
                    <a:pt x="137" y="59"/>
                    <a:pt x="133" y="61"/>
                    <a:pt x="131" y="61"/>
                  </a:cubicBezTo>
                  <a:cubicBezTo>
                    <a:pt x="130" y="61"/>
                    <a:pt x="129" y="61"/>
                    <a:pt x="129" y="59"/>
                  </a:cubicBezTo>
                  <a:cubicBezTo>
                    <a:pt x="129" y="56"/>
                    <a:pt x="132" y="55"/>
                    <a:pt x="132" y="51"/>
                  </a:cubicBezTo>
                  <a:cubicBezTo>
                    <a:pt x="132" y="47"/>
                    <a:pt x="126" y="47"/>
                    <a:pt x="126" y="43"/>
                  </a:cubicBezTo>
                  <a:cubicBezTo>
                    <a:pt x="126" y="37"/>
                    <a:pt x="127" y="34"/>
                    <a:pt x="119" y="34"/>
                  </a:cubicBezTo>
                  <a:cubicBezTo>
                    <a:pt x="118" y="34"/>
                    <a:pt x="115" y="34"/>
                    <a:pt x="114" y="34"/>
                  </a:cubicBezTo>
                  <a:cubicBezTo>
                    <a:pt x="117" y="38"/>
                    <a:pt x="117" y="38"/>
                    <a:pt x="117" y="38"/>
                  </a:cubicBezTo>
                  <a:cubicBezTo>
                    <a:pt x="117" y="45"/>
                    <a:pt x="117" y="45"/>
                    <a:pt x="117" y="45"/>
                  </a:cubicBezTo>
                  <a:cubicBezTo>
                    <a:pt x="110" y="45"/>
                    <a:pt x="110" y="45"/>
                    <a:pt x="110" y="45"/>
                  </a:cubicBezTo>
                  <a:cubicBezTo>
                    <a:pt x="105" y="40"/>
                    <a:pt x="109" y="33"/>
                    <a:pt x="101" y="30"/>
                  </a:cubicBezTo>
                  <a:cubicBezTo>
                    <a:pt x="99" y="29"/>
                    <a:pt x="97" y="29"/>
                    <a:pt x="95" y="29"/>
                  </a:cubicBezTo>
                  <a:cubicBezTo>
                    <a:pt x="93" y="29"/>
                    <a:pt x="92" y="29"/>
                    <a:pt x="90" y="29"/>
                  </a:cubicBezTo>
                  <a:cubicBezTo>
                    <a:pt x="88" y="30"/>
                    <a:pt x="87" y="30"/>
                    <a:pt x="85" y="30"/>
                  </a:cubicBezTo>
                  <a:cubicBezTo>
                    <a:pt x="83" y="30"/>
                    <a:pt x="82" y="30"/>
                    <a:pt x="80" y="29"/>
                  </a:cubicBezTo>
                  <a:cubicBezTo>
                    <a:pt x="71" y="26"/>
                    <a:pt x="73" y="10"/>
                    <a:pt x="63" y="6"/>
                  </a:cubicBezTo>
                  <a:cubicBezTo>
                    <a:pt x="53" y="2"/>
                    <a:pt x="43" y="1"/>
                    <a:pt x="2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160"/>
            <p:cNvSpPr>
              <a:spLocks/>
            </p:cNvSpPr>
            <p:nvPr/>
          </p:nvSpPr>
          <p:spPr bwMode="auto">
            <a:xfrm>
              <a:off x="336" y="305"/>
              <a:ext cx="255" cy="160"/>
            </a:xfrm>
            <a:custGeom>
              <a:avLst/>
              <a:gdLst>
                <a:gd name="T0" fmla="*/ 31 w 108"/>
                <a:gd name="T1" fmla="*/ 0 h 68"/>
                <a:gd name="T2" fmla="*/ 14 w 108"/>
                <a:gd name="T3" fmla="*/ 32 h 68"/>
                <a:gd name="T4" fmla="*/ 14 w 108"/>
                <a:gd name="T5" fmla="*/ 40 h 68"/>
                <a:gd name="T6" fmla="*/ 8 w 108"/>
                <a:gd name="T7" fmla="*/ 47 h 68"/>
                <a:gd name="T8" fmla="*/ 0 w 108"/>
                <a:gd name="T9" fmla="*/ 57 h 68"/>
                <a:gd name="T10" fmla="*/ 13 w 108"/>
                <a:gd name="T11" fmla="*/ 56 h 68"/>
                <a:gd name="T12" fmla="*/ 23 w 108"/>
                <a:gd name="T13" fmla="*/ 57 h 68"/>
                <a:gd name="T14" fmla="*/ 27 w 108"/>
                <a:gd name="T15" fmla="*/ 68 h 68"/>
                <a:gd name="T16" fmla="*/ 31 w 108"/>
                <a:gd name="T17" fmla="*/ 64 h 68"/>
                <a:gd name="T18" fmla="*/ 34 w 108"/>
                <a:gd name="T19" fmla="*/ 64 h 68"/>
                <a:gd name="T20" fmla="*/ 56 w 108"/>
                <a:gd name="T21" fmla="*/ 44 h 68"/>
                <a:gd name="T22" fmla="*/ 76 w 108"/>
                <a:gd name="T23" fmla="*/ 57 h 68"/>
                <a:gd name="T24" fmla="*/ 90 w 108"/>
                <a:gd name="T25" fmla="*/ 57 h 68"/>
                <a:gd name="T26" fmla="*/ 108 w 108"/>
                <a:gd name="T27" fmla="*/ 51 h 68"/>
                <a:gd name="T28" fmla="*/ 85 w 108"/>
                <a:gd name="T29" fmla="*/ 41 h 68"/>
                <a:gd name="T30" fmla="*/ 81 w 108"/>
                <a:gd name="T31" fmla="*/ 32 h 68"/>
                <a:gd name="T32" fmla="*/ 44 w 108"/>
                <a:gd name="T33" fmla="*/ 11 h 68"/>
                <a:gd name="T34" fmla="*/ 39 w 108"/>
                <a:gd name="T35" fmla="*/ 15 h 68"/>
                <a:gd name="T36" fmla="*/ 31 w 108"/>
                <a:gd name="T37" fmla="*/ 0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08" h="68">
                  <a:moveTo>
                    <a:pt x="31" y="0"/>
                  </a:moveTo>
                  <a:cubicBezTo>
                    <a:pt x="16" y="2"/>
                    <a:pt x="14" y="23"/>
                    <a:pt x="14" y="32"/>
                  </a:cubicBezTo>
                  <a:cubicBezTo>
                    <a:pt x="14" y="37"/>
                    <a:pt x="14" y="35"/>
                    <a:pt x="14" y="40"/>
                  </a:cubicBezTo>
                  <a:cubicBezTo>
                    <a:pt x="14" y="43"/>
                    <a:pt x="11" y="45"/>
                    <a:pt x="8" y="47"/>
                  </a:cubicBezTo>
                  <a:cubicBezTo>
                    <a:pt x="7" y="49"/>
                    <a:pt x="1" y="48"/>
                    <a:pt x="0" y="57"/>
                  </a:cubicBezTo>
                  <a:cubicBezTo>
                    <a:pt x="3" y="57"/>
                    <a:pt x="8" y="56"/>
                    <a:pt x="13" y="56"/>
                  </a:cubicBezTo>
                  <a:cubicBezTo>
                    <a:pt x="16" y="56"/>
                    <a:pt x="20" y="56"/>
                    <a:pt x="23" y="57"/>
                  </a:cubicBezTo>
                  <a:cubicBezTo>
                    <a:pt x="22" y="62"/>
                    <a:pt x="20" y="68"/>
                    <a:pt x="27" y="68"/>
                  </a:cubicBezTo>
                  <a:cubicBezTo>
                    <a:pt x="29" y="68"/>
                    <a:pt x="29" y="66"/>
                    <a:pt x="31" y="64"/>
                  </a:cubicBezTo>
                  <a:cubicBezTo>
                    <a:pt x="32" y="64"/>
                    <a:pt x="33" y="64"/>
                    <a:pt x="34" y="64"/>
                  </a:cubicBezTo>
                  <a:cubicBezTo>
                    <a:pt x="42" y="64"/>
                    <a:pt x="56" y="54"/>
                    <a:pt x="56" y="44"/>
                  </a:cubicBezTo>
                  <a:cubicBezTo>
                    <a:pt x="59" y="45"/>
                    <a:pt x="76" y="57"/>
                    <a:pt x="76" y="57"/>
                  </a:cubicBezTo>
                  <a:cubicBezTo>
                    <a:pt x="81" y="57"/>
                    <a:pt x="84" y="57"/>
                    <a:pt x="90" y="57"/>
                  </a:cubicBezTo>
                  <a:cubicBezTo>
                    <a:pt x="97" y="57"/>
                    <a:pt x="102" y="55"/>
                    <a:pt x="108" y="51"/>
                  </a:cubicBezTo>
                  <a:cubicBezTo>
                    <a:pt x="103" y="45"/>
                    <a:pt x="93" y="48"/>
                    <a:pt x="85" y="41"/>
                  </a:cubicBezTo>
                  <a:cubicBezTo>
                    <a:pt x="82" y="39"/>
                    <a:pt x="84" y="36"/>
                    <a:pt x="81" y="32"/>
                  </a:cubicBezTo>
                  <a:cubicBezTo>
                    <a:pt x="72" y="19"/>
                    <a:pt x="55" y="24"/>
                    <a:pt x="44" y="11"/>
                  </a:cubicBezTo>
                  <a:cubicBezTo>
                    <a:pt x="42" y="12"/>
                    <a:pt x="40" y="13"/>
                    <a:pt x="39" y="15"/>
                  </a:cubicBezTo>
                  <a:cubicBezTo>
                    <a:pt x="36" y="10"/>
                    <a:pt x="34" y="8"/>
                    <a:pt x="31"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161"/>
            <p:cNvSpPr>
              <a:spLocks/>
            </p:cNvSpPr>
            <p:nvPr/>
          </p:nvSpPr>
          <p:spPr bwMode="auto">
            <a:xfrm>
              <a:off x="695" y="163"/>
              <a:ext cx="78" cy="61"/>
            </a:xfrm>
            <a:custGeom>
              <a:avLst/>
              <a:gdLst>
                <a:gd name="T0" fmla="*/ 16 w 33"/>
                <a:gd name="T1" fmla="*/ 0 h 26"/>
                <a:gd name="T2" fmla="*/ 0 w 33"/>
                <a:gd name="T3" fmla="*/ 14 h 26"/>
                <a:gd name="T4" fmla="*/ 14 w 33"/>
                <a:gd name="T5" fmla="*/ 26 h 26"/>
                <a:gd name="T6" fmla="*/ 33 w 33"/>
                <a:gd name="T7" fmla="*/ 14 h 26"/>
                <a:gd name="T8" fmla="*/ 16 w 33"/>
                <a:gd name="T9" fmla="*/ 0 h 26"/>
              </a:gdLst>
              <a:ahLst/>
              <a:cxnLst>
                <a:cxn ang="0">
                  <a:pos x="T0" y="T1"/>
                </a:cxn>
                <a:cxn ang="0">
                  <a:pos x="T2" y="T3"/>
                </a:cxn>
                <a:cxn ang="0">
                  <a:pos x="T4" y="T5"/>
                </a:cxn>
                <a:cxn ang="0">
                  <a:pos x="T6" y="T7"/>
                </a:cxn>
                <a:cxn ang="0">
                  <a:pos x="T8" y="T9"/>
                </a:cxn>
              </a:cxnLst>
              <a:rect l="0" t="0" r="r" b="b"/>
              <a:pathLst>
                <a:path w="33" h="26">
                  <a:moveTo>
                    <a:pt x="16" y="0"/>
                  </a:moveTo>
                  <a:cubicBezTo>
                    <a:pt x="8" y="0"/>
                    <a:pt x="0" y="4"/>
                    <a:pt x="0" y="14"/>
                  </a:cubicBezTo>
                  <a:cubicBezTo>
                    <a:pt x="0" y="21"/>
                    <a:pt x="6" y="26"/>
                    <a:pt x="14" y="26"/>
                  </a:cubicBezTo>
                  <a:cubicBezTo>
                    <a:pt x="20" y="26"/>
                    <a:pt x="33" y="21"/>
                    <a:pt x="33" y="14"/>
                  </a:cubicBezTo>
                  <a:cubicBezTo>
                    <a:pt x="33" y="5"/>
                    <a:pt x="24" y="0"/>
                    <a:pt x="16"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0" name="Freeform 162"/>
            <p:cNvSpPr>
              <a:spLocks/>
            </p:cNvSpPr>
            <p:nvPr/>
          </p:nvSpPr>
          <p:spPr bwMode="auto">
            <a:xfrm>
              <a:off x="466" y="473"/>
              <a:ext cx="61" cy="47"/>
            </a:xfrm>
            <a:custGeom>
              <a:avLst/>
              <a:gdLst>
                <a:gd name="T0" fmla="*/ 18 w 26"/>
                <a:gd name="T1" fmla="*/ 0 h 20"/>
                <a:gd name="T2" fmla="*/ 11 w 26"/>
                <a:gd name="T3" fmla="*/ 0 h 20"/>
                <a:gd name="T4" fmla="*/ 0 w 26"/>
                <a:gd name="T5" fmla="*/ 14 h 20"/>
                <a:gd name="T6" fmla="*/ 0 w 26"/>
                <a:gd name="T7" fmla="*/ 20 h 20"/>
                <a:gd name="T8" fmla="*/ 26 w 26"/>
                <a:gd name="T9" fmla="*/ 3 h 20"/>
                <a:gd name="T10" fmla="*/ 18 w 26"/>
                <a:gd name="T11" fmla="*/ 0 h 20"/>
              </a:gdLst>
              <a:ahLst/>
              <a:cxnLst>
                <a:cxn ang="0">
                  <a:pos x="T0" y="T1"/>
                </a:cxn>
                <a:cxn ang="0">
                  <a:pos x="T2" y="T3"/>
                </a:cxn>
                <a:cxn ang="0">
                  <a:pos x="T4" y="T5"/>
                </a:cxn>
                <a:cxn ang="0">
                  <a:pos x="T6" y="T7"/>
                </a:cxn>
                <a:cxn ang="0">
                  <a:pos x="T8" y="T9"/>
                </a:cxn>
                <a:cxn ang="0">
                  <a:pos x="T10" y="T11"/>
                </a:cxn>
              </a:cxnLst>
              <a:rect l="0" t="0" r="r" b="b"/>
              <a:pathLst>
                <a:path w="26" h="20">
                  <a:moveTo>
                    <a:pt x="18" y="0"/>
                  </a:moveTo>
                  <a:cubicBezTo>
                    <a:pt x="17" y="0"/>
                    <a:pt x="15" y="0"/>
                    <a:pt x="11" y="0"/>
                  </a:cubicBezTo>
                  <a:cubicBezTo>
                    <a:pt x="11" y="4"/>
                    <a:pt x="4" y="8"/>
                    <a:pt x="0" y="14"/>
                  </a:cubicBezTo>
                  <a:cubicBezTo>
                    <a:pt x="0" y="20"/>
                    <a:pt x="0" y="20"/>
                    <a:pt x="0" y="20"/>
                  </a:cubicBezTo>
                  <a:cubicBezTo>
                    <a:pt x="8" y="19"/>
                    <a:pt x="21" y="9"/>
                    <a:pt x="26" y="3"/>
                  </a:cubicBezTo>
                  <a:cubicBezTo>
                    <a:pt x="22" y="1"/>
                    <a:pt x="21" y="0"/>
                    <a:pt x="1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1" name="Freeform 163"/>
            <p:cNvSpPr>
              <a:spLocks/>
            </p:cNvSpPr>
            <p:nvPr/>
          </p:nvSpPr>
          <p:spPr bwMode="auto">
            <a:xfrm>
              <a:off x="565" y="-202"/>
              <a:ext cx="168" cy="74"/>
            </a:xfrm>
            <a:custGeom>
              <a:avLst/>
              <a:gdLst>
                <a:gd name="T0" fmla="*/ 9 w 71"/>
                <a:gd name="T1" fmla="*/ 0 h 31"/>
                <a:gd name="T2" fmla="*/ 0 w 71"/>
                <a:gd name="T3" fmla="*/ 8 h 31"/>
                <a:gd name="T4" fmla="*/ 11 w 71"/>
                <a:gd name="T5" fmla="*/ 19 h 31"/>
                <a:gd name="T6" fmla="*/ 26 w 71"/>
                <a:gd name="T7" fmla="*/ 31 h 31"/>
                <a:gd name="T8" fmla="*/ 46 w 71"/>
                <a:gd name="T9" fmla="*/ 26 h 31"/>
                <a:gd name="T10" fmla="*/ 62 w 71"/>
                <a:gd name="T11" fmla="*/ 29 h 31"/>
                <a:gd name="T12" fmla="*/ 71 w 71"/>
                <a:gd name="T13" fmla="*/ 21 h 31"/>
                <a:gd name="T14" fmla="*/ 35 w 71"/>
                <a:gd name="T15" fmla="*/ 5 h 31"/>
                <a:gd name="T16" fmla="*/ 9 w 71"/>
                <a:gd name="T17"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31">
                  <a:moveTo>
                    <a:pt x="9" y="0"/>
                  </a:moveTo>
                  <a:cubicBezTo>
                    <a:pt x="5" y="0"/>
                    <a:pt x="0" y="3"/>
                    <a:pt x="0" y="8"/>
                  </a:cubicBezTo>
                  <a:cubicBezTo>
                    <a:pt x="0" y="14"/>
                    <a:pt x="6" y="17"/>
                    <a:pt x="11" y="19"/>
                  </a:cubicBezTo>
                  <a:cubicBezTo>
                    <a:pt x="7" y="28"/>
                    <a:pt x="16" y="31"/>
                    <a:pt x="26" y="31"/>
                  </a:cubicBezTo>
                  <a:cubicBezTo>
                    <a:pt x="35" y="31"/>
                    <a:pt x="40" y="26"/>
                    <a:pt x="46" y="26"/>
                  </a:cubicBezTo>
                  <a:cubicBezTo>
                    <a:pt x="52" y="26"/>
                    <a:pt x="55" y="29"/>
                    <a:pt x="62" y="29"/>
                  </a:cubicBezTo>
                  <a:cubicBezTo>
                    <a:pt x="66" y="29"/>
                    <a:pt x="70" y="26"/>
                    <a:pt x="71" y="21"/>
                  </a:cubicBezTo>
                  <a:cubicBezTo>
                    <a:pt x="62" y="16"/>
                    <a:pt x="50" y="5"/>
                    <a:pt x="35" y="5"/>
                  </a:cubicBezTo>
                  <a:cubicBezTo>
                    <a:pt x="24" y="5"/>
                    <a:pt x="21"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2" name="Freeform 164"/>
            <p:cNvSpPr>
              <a:spLocks/>
            </p:cNvSpPr>
            <p:nvPr/>
          </p:nvSpPr>
          <p:spPr bwMode="auto">
            <a:xfrm>
              <a:off x="579" y="508"/>
              <a:ext cx="43" cy="38"/>
            </a:xfrm>
            <a:custGeom>
              <a:avLst/>
              <a:gdLst>
                <a:gd name="T0" fmla="*/ 9 w 18"/>
                <a:gd name="T1" fmla="*/ 0 h 16"/>
                <a:gd name="T2" fmla="*/ 0 w 18"/>
                <a:gd name="T3" fmla="*/ 8 h 16"/>
                <a:gd name="T4" fmla="*/ 8 w 18"/>
                <a:gd name="T5" fmla="*/ 16 h 16"/>
                <a:gd name="T6" fmla="*/ 18 w 18"/>
                <a:gd name="T7" fmla="*/ 4 h 16"/>
                <a:gd name="T8" fmla="*/ 9 w 18"/>
                <a:gd name="T9" fmla="*/ 0 h 16"/>
              </a:gdLst>
              <a:ahLst/>
              <a:cxnLst>
                <a:cxn ang="0">
                  <a:pos x="T0" y="T1"/>
                </a:cxn>
                <a:cxn ang="0">
                  <a:pos x="T2" y="T3"/>
                </a:cxn>
                <a:cxn ang="0">
                  <a:pos x="T4" y="T5"/>
                </a:cxn>
                <a:cxn ang="0">
                  <a:pos x="T6" y="T7"/>
                </a:cxn>
                <a:cxn ang="0">
                  <a:pos x="T8" y="T9"/>
                </a:cxn>
              </a:cxnLst>
              <a:rect l="0" t="0" r="r" b="b"/>
              <a:pathLst>
                <a:path w="18" h="16">
                  <a:moveTo>
                    <a:pt x="9" y="0"/>
                  </a:moveTo>
                  <a:cubicBezTo>
                    <a:pt x="4" y="0"/>
                    <a:pt x="0" y="3"/>
                    <a:pt x="0" y="8"/>
                  </a:cubicBezTo>
                  <a:cubicBezTo>
                    <a:pt x="0" y="8"/>
                    <a:pt x="7" y="16"/>
                    <a:pt x="8" y="16"/>
                  </a:cubicBezTo>
                  <a:cubicBezTo>
                    <a:pt x="13" y="16"/>
                    <a:pt x="15" y="9"/>
                    <a:pt x="18" y="4"/>
                  </a:cubicBezTo>
                  <a:cubicBezTo>
                    <a:pt x="15" y="2"/>
                    <a:pt x="12"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165"/>
            <p:cNvSpPr>
              <a:spLocks/>
            </p:cNvSpPr>
            <p:nvPr/>
          </p:nvSpPr>
          <p:spPr bwMode="auto">
            <a:xfrm>
              <a:off x="785" y="167"/>
              <a:ext cx="42" cy="24"/>
            </a:xfrm>
            <a:custGeom>
              <a:avLst/>
              <a:gdLst>
                <a:gd name="T0" fmla="*/ 7 w 18"/>
                <a:gd name="T1" fmla="*/ 0 h 10"/>
                <a:gd name="T2" fmla="*/ 0 w 18"/>
                <a:gd name="T3" fmla="*/ 5 h 10"/>
                <a:gd name="T4" fmla="*/ 7 w 18"/>
                <a:gd name="T5" fmla="*/ 10 h 10"/>
                <a:gd name="T6" fmla="*/ 11 w 18"/>
                <a:gd name="T7" fmla="*/ 10 h 10"/>
                <a:gd name="T8" fmla="*/ 18 w 18"/>
                <a:gd name="T9" fmla="*/ 9 h 10"/>
                <a:gd name="T10" fmla="*/ 7 w 18"/>
                <a:gd name="T11" fmla="*/ 0 h 10"/>
              </a:gdLst>
              <a:ahLst/>
              <a:cxnLst>
                <a:cxn ang="0">
                  <a:pos x="T0" y="T1"/>
                </a:cxn>
                <a:cxn ang="0">
                  <a:pos x="T2" y="T3"/>
                </a:cxn>
                <a:cxn ang="0">
                  <a:pos x="T4" y="T5"/>
                </a:cxn>
                <a:cxn ang="0">
                  <a:pos x="T6" y="T7"/>
                </a:cxn>
                <a:cxn ang="0">
                  <a:pos x="T8" y="T9"/>
                </a:cxn>
                <a:cxn ang="0">
                  <a:pos x="T10" y="T11"/>
                </a:cxn>
              </a:cxnLst>
              <a:rect l="0" t="0" r="r" b="b"/>
              <a:pathLst>
                <a:path w="18" h="10">
                  <a:moveTo>
                    <a:pt x="7" y="0"/>
                  </a:moveTo>
                  <a:cubicBezTo>
                    <a:pt x="6" y="0"/>
                    <a:pt x="0" y="4"/>
                    <a:pt x="0" y="5"/>
                  </a:cubicBezTo>
                  <a:cubicBezTo>
                    <a:pt x="0" y="9"/>
                    <a:pt x="4" y="10"/>
                    <a:pt x="7" y="10"/>
                  </a:cubicBezTo>
                  <a:cubicBezTo>
                    <a:pt x="9" y="10"/>
                    <a:pt x="10" y="10"/>
                    <a:pt x="11" y="10"/>
                  </a:cubicBezTo>
                  <a:cubicBezTo>
                    <a:pt x="13" y="10"/>
                    <a:pt x="14" y="10"/>
                    <a:pt x="18" y="9"/>
                  </a:cubicBezTo>
                  <a:cubicBezTo>
                    <a:pt x="16" y="6"/>
                    <a:pt x="12"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166"/>
            <p:cNvSpPr>
              <a:spLocks/>
            </p:cNvSpPr>
            <p:nvPr/>
          </p:nvSpPr>
          <p:spPr bwMode="auto">
            <a:xfrm>
              <a:off x="608" y="94"/>
              <a:ext cx="45" cy="31"/>
            </a:xfrm>
            <a:custGeom>
              <a:avLst/>
              <a:gdLst>
                <a:gd name="T0" fmla="*/ 19 w 19"/>
                <a:gd name="T1" fmla="*/ 0 h 13"/>
                <a:gd name="T2" fmla="*/ 7 w 19"/>
                <a:gd name="T3" fmla="*/ 13 h 13"/>
                <a:gd name="T4" fmla="*/ 19 w 19"/>
                <a:gd name="T5" fmla="*/ 0 h 13"/>
              </a:gdLst>
              <a:ahLst/>
              <a:cxnLst>
                <a:cxn ang="0">
                  <a:pos x="T0" y="T1"/>
                </a:cxn>
                <a:cxn ang="0">
                  <a:pos x="T2" y="T3"/>
                </a:cxn>
                <a:cxn ang="0">
                  <a:pos x="T4" y="T5"/>
                </a:cxn>
              </a:cxnLst>
              <a:rect l="0" t="0" r="r" b="b"/>
              <a:pathLst>
                <a:path w="19" h="13">
                  <a:moveTo>
                    <a:pt x="19" y="0"/>
                  </a:moveTo>
                  <a:cubicBezTo>
                    <a:pt x="13" y="0"/>
                    <a:pt x="0" y="13"/>
                    <a:pt x="7" y="13"/>
                  </a:cubicBezTo>
                  <a:cubicBezTo>
                    <a:pt x="13" y="13"/>
                    <a:pt x="17" y="7"/>
                    <a:pt x="1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167"/>
            <p:cNvSpPr>
              <a:spLocks/>
            </p:cNvSpPr>
            <p:nvPr/>
          </p:nvSpPr>
          <p:spPr bwMode="auto">
            <a:xfrm>
              <a:off x="234" y="-204"/>
              <a:ext cx="1026" cy="740"/>
            </a:xfrm>
            <a:custGeom>
              <a:avLst/>
              <a:gdLst>
                <a:gd name="T0" fmla="*/ 14 w 434"/>
                <a:gd name="T1" fmla="*/ 20 h 313"/>
                <a:gd name="T2" fmla="*/ 0 w 434"/>
                <a:gd name="T3" fmla="*/ 58 h 313"/>
                <a:gd name="T4" fmla="*/ 37 w 434"/>
                <a:gd name="T5" fmla="*/ 78 h 313"/>
                <a:gd name="T6" fmla="*/ 19 w 434"/>
                <a:gd name="T7" fmla="*/ 82 h 313"/>
                <a:gd name="T8" fmla="*/ 25 w 434"/>
                <a:gd name="T9" fmla="*/ 99 h 313"/>
                <a:gd name="T10" fmla="*/ 66 w 434"/>
                <a:gd name="T11" fmla="*/ 110 h 313"/>
                <a:gd name="T12" fmla="*/ 146 w 434"/>
                <a:gd name="T13" fmla="*/ 110 h 313"/>
                <a:gd name="T14" fmla="*/ 175 w 434"/>
                <a:gd name="T15" fmla="*/ 102 h 313"/>
                <a:gd name="T16" fmla="*/ 202 w 434"/>
                <a:gd name="T17" fmla="*/ 138 h 313"/>
                <a:gd name="T18" fmla="*/ 223 w 434"/>
                <a:gd name="T19" fmla="*/ 138 h 313"/>
                <a:gd name="T20" fmla="*/ 252 w 434"/>
                <a:gd name="T21" fmla="*/ 201 h 313"/>
                <a:gd name="T22" fmla="*/ 248 w 434"/>
                <a:gd name="T23" fmla="*/ 220 h 313"/>
                <a:gd name="T24" fmla="*/ 202 w 434"/>
                <a:gd name="T25" fmla="*/ 227 h 313"/>
                <a:gd name="T26" fmla="*/ 203 w 434"/>
                <a:gd name="T27" fmla="*/ 256 h 313"/>
                <a:gd name="T28" fmla="*/ 228 w 434"/>
                <a:gd name="T29" fmla="*/ 252 h 313"/>
                <a:gd name="T30" fmla="*/ 280 w 434"/>
                <a:gd name="T31" fmla="*/ 271 h 313"/>
                <a:gd name="T32" fmla="*/ 354 w 434"/>
                <a:gd name="T33" fmla="*/ 306 h 313"/>
                <a:gd name="T34" fmla="*/ 364 w 434"/>
                <a:gd name="T35" fmla="*/ 306 h 313"/>
                <a:gd name="T36" fmla="*/ 334 w 434"/>
                <a:gd name="T37" fmla="*/ 270 h 313"/>
                <a:gd name="T38" fmla="*/ 391 w 434"/>
                <a:gd name="T39" fmla="*/ 270 h 313"/>
                <a:gd name="T40" fmla="*/ 381 w 434"/>
                <a:gd name="T41" fmla="*/ 247 h 313"/>
                <a:gd name="T42" fmla="*/ 368 w 434"/>
                <a:gd name="T43" fmla="*/ 242 h 313"/>
                <a:gd name="T44" fmla="*/ 365 w 434"/>
                <a:gd name="T45" fmla="*/ 242 h 313"/>
                <a:gd name="T46" fmla="*/ 346 w 434"/>
                <a:gd name="T47" fmla="*/ 220 h 313"/>
                <a:gd name="T48" fmla="*/ 339 w 434"/>
                <a:gd name="T49" fmla="*/ 213 h 313"/>
                <a:gd name="T50" fmla="*/ 347 w 434"/>
                <a:gd name="T51" fmla="*/ 213 h 313"/>
                <a:gd name="T52" fmla="*/ 342 w 434"/>
                <a:gd name="T53" fmla="*/ 207 h 313"/>
                <a:gd name="T54" fmla="*/ 347 w 434"/>
                <a:gd name="T55" fmla="*/ 199 h 313"/>
                <a:gd name="T56" fmla="*/ 407 w 434"/>
                <a:gd name="T57" fmla="*/ 220 h 313"/>
                <a:gd name="T58" fmla="*/ 418 w 434"/>
                <a:gd name="T59" fmla="*/ 207 h 313"/>
                <a:gd name="T60" fmla="*/ 420 w 434"/>
                <a:gd name="T61" fmla="*/ 186 h 313"/>
                <a:gd name="T62" fmla="*/ 405 w 434"/>
                <a:gd name="T63" fmla="*/ 178 h 313"/>
                <a:gd name="T64" fmla="*/ 380 w 434"/>
                <a:gd name="T65" fmla="*/ 162 h 313"/>
                <a:gd name="T66" fmla="*/ 339 w 434"/>
                <a:gd name="T67" fmla="*/ 140 h 313"/>
                <a:gd name="T68" fmla="*/ 348 w 434"/>
                <a:gd name="T69" fmla="*/ 123 h 313"/>
                <a:gd name="T70" fmla="*/ 351 w 434"/>
                <a:gd name="T71" fmla="*/ 114 h 313"/>
                <a:gd name="T72" fmla="*/ 327 w 434"/>
                <a:gd name="T73" fmla="*/ 102 h 313"/>
                <a:gd name="T74" fmla="*/ 290 w 434"/>
                <a:gd name="T75" fmla="*/ 78 h 313"/>
                <a:gd name="T76" fmla="*/ 260 w 434"/>
                <a:gd name="T77" fmla="*/ 67 h 313"/>
                <a:gd name="T78" fmla="*/ 187 w 434"/>
                <a:gd name="T79" fmla="*/ 33 h 313"/>
                <a:gd name="T80" fmla="*/ 154 w 434"/>
                <a:gd name="T81" fmla="*/ 41 h 313"/>
                <a:gd name="T82" fmla="*/ 144 w 434"/>
                <a:gd name="T83" fmla="*/ 36 h 313"/>
                <a:gd name="T84" fmla="*/ 66 w 434"/>
                <a:gd name="T85" fmla="*/ 32 h 313"/>
                <a:gd name="T86" fmla="*/ 61 w 434"/>
                <a:gd name="T87" fmla="*/ 57 h 313"/>
                <a:gd name="T88" fmla="*/ 55 w 434"/>
                <a:gd name="T89" fmla="*/ 38 h 313"/>
                <a:gd name="T90" fmla="*/ 74 w 434"/>
                <a:gd name="T91" fmla="*/ 6 h 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34" h="313">
                  <a:moveTo>
                    <a:pt x="57" y="0"/>
                  </a:moveTo>
                  <a:cubicBezTo>
                    <a:pt x="39" y="0"/>
                    <a:pt x="25" y="9"/>
                    <a:pt x="14" y="20"/>
                  </a:cubicBezTo>
                  <a:cubicBezTo>
                    <a:pt x="12" y="22"/>
                    <a:pt x="15" y="31"/>
                    <a:pt x="11" y="35"/>
                  </a:cubicBezTo>
                  <a:cubicBezTo>
                    <a:pt x="3" y="40"/>
                    <a:pt x="0" y="44"/>
                    <a:pt x="0" y="58"/>
                  </a:cubicBezTo>
                  <a:cubicBezTo>
                    <a:pt x="0" y="63"/>
                    <a:pt x="8" y="73"/>
                    <a:pt x="8" y="73"/>
                  </a:cubicBezTo>
                  <a:cubicBezTo>
                    <a:pt x="8" y="73"/>
                    <a:pt x="32" y="75"/>
                    <a:pt x="37" y="78"/>
                  </a:cubicBezTo>
                  <a:cubicBezTo>
                    <a:pt x="37" y="85"/>
                    <a:pt x="37" y="85"/>
                    <a:pt x="37" y="85"/>
                  </a:cubicBezTo>
                  <a:cubicBezTo>
                    <a:pt x="31" y="84"/>
                    <a:pt x="25" y="82"/>
                    <a:pt x="19" y="82"/>
                  </a:cubicBezTo>
                  <a:cubicBezTo>
                    <a:pt x="17" y="82"/>
                    <a:pt x="15" y="82"/>
                    <a:pt x="13" y="83"/>
                  </a:cubicBezTo>
                  <a:cubicBezTo>
                    <a:pt x="14" y="91"/>
                    <a:pt x="22" y="92"/>
                    <a:pt x="25" y="99"/>
                  </a:cubicBezTo>
                  <a:cubicBezTo>
                    <a:pt x="50" y="99"/>
                    <a:pt x="50" y="99"/>
                    <a:pt x="50" y="99"/>
                  </a:cubicBezTo>
                  <a:cubicBezTo>
                    <a:pt x="53" y="103"/>
                    <a:pt x="62" y="110"/>
                    <a:pt x="66" y="110"/>
                  </a:cubicBezTo>
                  <a:cubicBezTo>
                    <a:pt x="82" y="110"/>
                    <a:pt x="105" y="109"/>
                    <a:pt x="123" y="109"/>
                  </a:cubicBezTo>
                  <a:cubicBezTo>
                    <a:pt x="133" y="109"/>
                    <a:pt x="141" y="109"/>
                    <a:pt x="146" y="110"/>
                  </a:cubicBezTo>
                  <a:cubicBezTo>
                    <a:pt x="146" y="113"/>
                    <a:pt x="144" y="122"/>
                    <a:pt x="151" y="122"/>
                  </a:cubicBezTo>
                  <a:cubicBezTo>
                    <a:pt x="160" y="122"/>
                    <a:pt x="168" y="102"/>
                    <a:pt x="175" y="102"/>
                  </a:cubicBezTo>
                  <a:cubicBezTo>
                    <a:pt x="181" y="102"/>
                    <a:pt x="210" y="126"/>
                    <a:pt x="214" y="131"/>
                  </a:cubicBezTo>
                  <a:cubicBezTo>
                    <a:pt x="211" y="131"/>
                    <a:pt x="202" y="132"/>
                    <a:pt x="202" y="138"/>
                  </a:cubicBezTo>
                  <a:cubicBezTo>
                    <a:pt x="202" y="139"/>
                    <a:pt x="204" y="144"/>
                    <a:pt x="206" y="144"/>
                  </a:cubicBezTo>
                  <a:cubicBezTo>
                    <a:pt x="213" y="144"/>
                    <a:pt x="216" y="138"/>
                    <a:pt x="223" y="138"/>
                  </a:cubicBezTo>
                  <a:cubicBezTo>
                    <a:pt x="234" y="138"/>
                    <a:pt x="268" y="163"/>
                    <a:pt x="268" y="177"/>
                  </a:cubicBezTo>
                  <a:cubicBezTo>
                    <a:pt x="268" y="185"/>
                    <a:pt x="257" y="196"/>
                    <a:pt x="252" y="201"/>
                  </a:cubicBezTo>
                  <a:cubicBezTo>
                    <a:pt x="248" y="205"/>
                    <a:pt x="239" y="200"/>
                    <a:pt x="239" y="209"/>
                  </a:cubicBezTo>
                  <a:cubicBezTo>
                    <a:pt x="239" y="213"/>
                    <a:pt x="246" y="218"/>
                    <a:pt x="248" y="220"/>
                  </a:cubicBezTo>
                  <a:cubicBezTo>
                    <a:pt x="242" y="224"/>
                    <a:pt x="229" y="227"/>
                    <a:pt x="224" y="227"/>
                  </a:cubicBezTo>
                  <a:cubicBezTo>
                    <a:pt x="220" y="227"/>
                    <a:pt x="211" y="227"/>
                    <a:pt x="202" y="227"/>
                  </a:cubicBezTo>
                  <a:cubicBezTo>
                    <a:pt x="194" y="227"/>
                    <a:pt x="181" y="236"/>
                    <a:pt x="181" y="242"/>
                  </a:cubicBezTo>
                  <a:cubicBezTo>
                    <a:pt x="181" y="249"/>
                    <a:pt x="198" y="256"/>
                    <a:pt x="203" y="256"/>
                  </a:cubicBezTo>
                  <a:cubicBezTo>
                    <a:pt x="210" y="256"/>
                    <a:pt x="213" y="248"/>
                    <a:pt x="219" y="248"/>
                  </a:cubicBezTo>
                  <a:cubicBezTo>
                    <a:pt x="224" y="248"/>
                    <a:pt x="223" y="252"/>
                    <a:pt x="228" y="252"/>
                  </a:cubicBezTo>
                  <a:cubicBezTo>
                    <a:pt x="233" y="252"/>
                    <a:pt x="236" y="248"/>
                    <a:pt x="239" y="244"/>
                  </a:cubicBezTo>
                  <a:cubicBezTo>
                    <a:pt x="254" y="253"/>
                    <a:pt x="262" y="263"/>
                    <a:pt x="280" y="271"/>
                  </a:cubicBezTo>
                  <a:cubicBezTo>
                    <a:pt x="271" y="288"/>
                    <a:pt x="303" y="287"/>
                    <a:pt x="315" y="294"/>
                  </a:cubicBezTo>
                  <a:cubicBezTo>
                    <a:pt x="328" y="302"/>
                    <a:pt x="338" y="299"/>
                    <a:pt x="354" y="306"/>
                  </a:cubicBezTo>
                  <a:cubicBezTo>
                    <a:pt x="355" y="307"/>
                    <a:pt x="356" y="313"/>
                    <a:pt x="359" y="313"/>
                  </a:cubicBezTo>
                  <a:cubicBezTo>
                    <a:pt x="361" y="313"/>
                    <a:pt x="364" y="310"/>
                    <a:pt x="364" y="306"/>
                  </a:cubicBezTo>
                  <a:cubicBezTo>
                    <a:pt x="364" y="292"/>
                    <a:pt x="335" y="281"/>
                    <a:pt x="326" y="270"/>
                  </a:cubicBezTo>
                  <a:cubicBezTo>
                    <a:pt x="334" y="270"/>
                    <a:pt x="334" y="270"/>
                    <a:pt x="334" y="270"/>
                  </a:cubicBezTo>
                  <a:cubicBezTo>
                    <a:pt x="340" y="277"/>
                    <a:pt x="373" y="290"/>
                    <a:pt x="383" y="291"/>
                  </a:cubicBezTo>
                  <a:cubicBezTo>
                    <a:pt x="385" y="285"/>
                    <a:pt x="391" y="275"/>
                    <a:pt x="391" y="270"/>
                  </a:cubicBezTo>
                  <a:cubicBezTo>
                    <a:pt x="391" y="264"/>
                    <a:pt x="381" y="261"/>
                    <a:pt x="381" y="257"/>
                  </a:cubicBezTo>
                  <a:cubicBezTo>
                    <a:pt x="381" y="255"/>
                    <a:pt x="381" y="255"/>
                    <a:pt x="381" y="247"/>
                  </a:cubicBezTo>
                  <a:cubicBezTo>
                    <a:pt x="378" y="247"/>
                    <a:pt x="378" y="247"/>
                    <a:pt x="372" y="247"/>
                  </a:cubicBezTo>
                  <a:cubicBezTo>
                    <a:pt x="372" y="242"/>
                    <a:pt x="371" y="242"/>
                    <a:pt x="368" y="242"/>
                  </a:cubicBezTo>
                  <a:cubicBezTo>
                    <a:pt x="368" y="242"/>
                    <a:pt x="367" y="242"/>
                    <a:pt x="367" y="242"/>
                  </a:cubicBezTo>
                  <a:cubicBezTo>
                    <a:pt x="366" y="242"/>
                    <a:pt x="365" y="242"/>
                    <a:pt x="365" y="242"/>
                  </a:cubicBezTo>
                  <a:cubicBezTo>
                    <a:pt x="363" y="242"/>
                    <a:pt x="360" y="242"/>
                    <a:pt x="357" y="241"/>
                  </a:cubicBezTo>
                  <a:cubicBezTo>
                    <a:pt x="353" y="239"/>
                    <a:pt x="347" y="227"/>
                    <a:pt x="346" y="220"/>
                  </a:cubicBezTo>
                  <a:cubicBezTo>
                    <a:pt x="339" y="220"/>
                    <a:pt x="339" y="220"/>
                    <a:pt x="339" y="220"/>
                  </a:cubicBezTo>
                  <a:cubicBezTo>
                    <a:pt x="339" y="213"/>
                    <a:pt x="339" y="213"/>
                    <a:pt x="339" y="213"/>
                  </a:cubicBezTo>
                  <a:cubicBezTo>
                    <a:pt x="340" y="213"/>
                    <a:pt x="341" y="214"/>
                    <a:pt x="342" y="214"/>
                  </a:cubicBezTo>
                  <a:cubicBezTo>
                    <a:pt x="344" y="214"/>
                    <a:pt x="345" y="213"/>
                    <a:pt x="347" y="213"/>
                  </a:cubicBezTo>
                  <a:cubicBezTo>
                    <a:pt x="347" y="206"/>
                    <a:pt x="347" y="206"/>
                    <a:pt x="347" y="206"/>
                  </a:cubicBezTo>
                  <a:cubicBezTo>
                    <a:pt x="345" y="207"/>
                    <a:pt x="343" y="207"/>
                    <a:pt x="342" y="207"/>
                  </a:cubicBezTo>
                  <a:cubicBezTo>
                    <a:pt x="340" y="207"/>
                    <a:pt x="339" y="207"/>
                    <a:pt x="336" y="205"/>
                  </a:cubicBezTo>
                  <a:cubicBezTo>
                    <a:pt x="337" y="205"/>
                    <a:pt x="344" y="199"/>
                    <a:pt x="347" y="199"/>
                  </a:cubicBezTo>
                  <a:cubicBezTo>
                    <a:pt x="372" y="199"/>
                    <a:pt x="373" y="235"/>
                    <a:pt x="400" y="235"/>
                  </a:cubicBezTo>
                  <a:cubicBezTo>
                    <a:pt x="406" y="235"/>
                    <a:pt x="407" y="226"/>
                    <a:pt x="407" y="220"/>
                  </a:cubicBezTo>
                  <a:cubicBezTo>
                    <a:pt x="417" y="220"/>
                    <a:pt x="418" y="216"/>
                    <a:pt x="418" y="214"/>
                  </a:cubicBezTo>
                  <a:cubicBezTo>
                    <a:pt x="418" y="211"/>
                    <a:pt x="419" y="213"/>
                    <a:pt x="418" y="207"/>
                  </a:cubicBezTo>
                  <a:cubicBezTo>
                    <a:pt x="425" y="207"/>
                    <a:pt x="434" y="205"/>
                    <a:pt x="434" y="198"/>
                  </a:cubicBezTo>
                  <a:cubicBezTo>
                    <a:pt x="434" y="190"/>
                    <a:pt x="430" y="186"/>
                    <a:pt x="420" y="186"/>
                  </a:cubicBezTo>
                  <a:cubicBezTo>
                    <a:pt x="417" y="186"/>
                    <a:pt x="413" y="186"/>
                    <a:pt x="410" y="184"/>
                  </a:cubicBezTo>
                  <a:cubicBezTo>
                    <a:pt x="409" y="179"/>
                    <a:pt x="407" y="178"/>
                    <a:pt x="405" y="178"/>
                  </a:cubicBezTo>
                  <a:cubicBezTo>
                    <a:pt x="402" y="178"/>
                    <a:pt x="399" y="181"/>
                    <a:pt x="392" y="181"/>
                  </a:cubicBezTo>
                  <a:cubicBezTo>
                    <a:pt x="384" y="181"/>
                    <a:pt x="381" y="172"/>
                    <a:pt x="380" y="162"/>
                  </a:cubicBezTo>
                  <a:cubicBezTo>
                    <a:pt x="369" y="161"/>
                    <a:pt x="355" y="156"/>
                    <a:pt x="354" y="144"/>
                  </a:cubicBezTo>
                  <a:cubicBezTo>
                    <a:pt x="347" y="144"/>
                    <a:pt x="344" y="142"/>
                    <a:pt x="339" y="140"/>
                  </a:cubicBezTo>
                  <a:cubicBezTo>
                    <a:pt x="344" y="132"/>
                    <a:pt x="348" y="132"/>
                    <a:pt x="356" y="128"/>
                  </a:cubicBezTo>
                  <a:cubicBezTo>
                    <a:pt x="355" y="124"/>
                    <a:pt x="351" y="123"/>
                    <a:pt x="348" y="123"/>
                  </a:cubicBezTo>
                  <a:cubicBezTo>
                    <a:pt x="344" y="123"/>
                    <a:pt x="342" y="123"/>
                    <a:pt x="333" y="122"/>
                  </a:cubicBezTo>
                  <a:cubicBezTo>
                    <a:pt x="337" y="115"/>
                    <a:pt x="344" y="116"/>
                    <a:pt x="351" y="114"/>
                  </a:cubicBezTo>
                  <a:cubicBezTo>
                    <a:pt x="348" y="107"/>
                    <a:pt x="344" y="102"/>
                    <a:pt x="336" y="102"/>
                  </a:cubicBezTo>
                  <a:cubicBezTo>
                    <a:pt x="336" y="102"/>
                    <a:pt x="331" y="102"/>
                    <a:pt x="327" y="102"/>
                  </a:cubicBezTo>
                  <a:cubicBezTo>
                    <a:pt x="327" y="93"/>
                    <a:pt x="327" y="93"/>
                    <a:pt x="327" y="93"/>
                  </a:cubicBezTo>
                  <a:cubicBezTo>
                    <a:pt x="313" y="91"/>
                    <a:pt x="305" y="83"/>
                    <a:pt x="290" y="78"/>
                  </a:cubicBezTo>
                  <a:cubicBezTo>
                    <a:pt x="292" y="69"/>
                    <a:pt x="279" y="67"/>
                    <a:pt x="273" y="67"/>
                  </a:cubicBezTo>
                  <a:cubicBezTo>
                    <a:pt x="269" y="67"/>
                    <a:pt x="268" y="67"/>
                    <a:pt x="260" y="67"/>
                  </a:cubicBezTo>
                  <a:cubicBezTo>
                    <a:pt x="242" y="67"/>
                    <a:pt x="239" y="49"/>
                    <a:pt x="227" y="41"/>
                  </a:cubicBezTo>
                  <a:cubicBezTo>
                    <a:pt x="220" y="36"/>
                    <a:pt x="198" y="33"/>
                    <a:pt x="187" y="33"/>
                  </a:cubicBezTo>
                  <a:cubicBezTo>
                    <a:pt x="178" y="33"/>
                    <a:pt x="175" y="46"/>
                    <a:pt x="166" y="46"/>
                  </a:cubicBezTo>
                  <a:cubicBezTo>
                    <a:pt x="162" y="46"/>
                    <a:pt x="160" y="41"/>
                    <a:pt x="154" y="41"/>
                  </a:cubicBezTo>
                  <a:cubicBezTo>
                    <a:pt x="149" y="41"/>
                    <a:pt x="147" y="46"/>
                    <a:pt x="144" y="46"/>
                  </a:cubicBezTo>
                  <a:cubicBezTo>
                    <a:pt x="141" y="46"/>
                    <a:pt x="144" y="38"/>
                    <a:pt x="144" y="36"/>
                  </a:cubicBezTo>
                  <a:cubicBezTo>
                    <a:pt x="144" y="24"/>
                    <a:pt x="136" y="6"/>
                    <a:pt x="123" y="6"/>
                  </a:cubicBezTo>
                  <a:cubicBezTo>
                    <a:pt x="101" y="6"/>
                    <a:pt x="66" y="12"/>
                    <a:pt x="66" y="32"/>
                  </a:cubicBezTo>
                  <a:cubicBezTo>
                    <a:pt x="66" y="37"/>
                    <a:pt x="71" y="41"/>
                    <a:pt x="71" y="46"/>
                  </a:cubicBezTo>
                  <a:cubicBezTo>
                    <a:pt x="71" y="50"/>
                    <a:pt x="64" y="57"/>
                    <a:pt x="61" y="57"/>
                  </a:cubicBezTo>
                  <a:cubicBezTo>
                    <a:pt x="54" y="57"/>
                    <a:pt x="55" y="52"/>
                    <a:pt x="55" y="48"/>
                  </a:cubicBezTo>
                  <a:cubicBezTo>
                    <a:pt x="55" y="48"/>
                    <a:pt x="54" y="42"/>
                    <a:pt x="55" y="38"/>
                  </a:cubicBezTo>
                  <a:cubicBezTo>
                    <a:pt x="53" y="38"/>
                    <a:pt x="51" y="36"/>
                    <a:pt x="51" y="33"/>
                  </a:cubicBezTo>
                  <a:cubicBezTo>
                    <a:pt x="51" y="18"/>
                    <a:pt x="69" y="17"/>
                    <a:pt x="74" y="6"/>
                  </a:cubicBezTo>
                  <a:cubicBezTo>
                    <a:pt x="73" y="6"/>
                    <a:pt x="57" y="0"/>
                    <a:pt x="5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168"/>
            <p:cNvSpPr>
              <a:spLocks/>
            </p:cNvSpPr>
            <p:nvPr/>
          </p:nvSpPr>
          <p:spPr bwMode="auto">
            <a:xfrm>
              <a:off x="655" y="442"/>
              <a:ext cx="28" cy="16"/>
            </a:xfrm>
            <a:custGeom>
              <a:avLst/>
              <a:gdLst>
                <a:gd name="T0" fmla="*/ 5 w 12"/>
                <a:gd name="T1" fmla="*/ 0 h 7"/>
                <a:gd name="T2" fmla="*/ 0 w 12"/>
                <a:gd name="T3" fmla="*/ 4 h 7"/>
                <a:gd name="T4" fmla="*/ 6 w 12"/>
                <a:gd name="T5" fmla="*/ 7 h 7"/>
                <a:gd name="T6" fmla="*/ 12 w 12"/>
                <a:gd name="T7" fmla="*/ 4 h 7"/>
                <a:gd name="T8" fmla="*/ 5 w 12"/>
                <a:gd name="T9" fmla="*/ 0 h 7"/>
              </a:gdLst>
              <a:ahLst/>
              <a:cxnLst>
                <a:cxn ang="0">
                  <a:pos x="T0" y="T1"/>
                </a:cxn>
                <a:cxn ang="0">
                  <a:pos x="T2" y="T3"/>
                </a:cxn>
                <a:cxn ang="0">
                  <a:pos x="T4" y="T5"/>
                </a:cxn>
                <a:cxn ang="0">
                  <a:pos x="T6" y="T7"/>
                </a:cxn>
                <a:cxn ang="0">
                  <a:pos x="T8" y="T9"/>
                </a:cxn>
              </a:cxnLst>
              <a:rect l="0" t="0" r="r" b="b"/>
              <a:pathLst>
                <a:path w="12" h="7">
                  <a:moveTo>
                    <a:pt x="5" y="0"/>
                  </a:moveTo>
                  <a:cubicBezTo>
                    <a:pt x="4" y="0"/>
                    <a:pt x="2" y="1"/>
                    <a:pt x="0" y="4"/>
                  </a:cubicBezTo>
                  <a:cubicBezTo>
                    <a:pt x="3" y="6"/>
                    <a:pt x="4" y="7"/>
                    <a:pt x="6" y="7"/>
                  </a:cubicBezTo>
                  <a:cubicBezTo>
                    <a:pt x="8" y="7"/>
                    <a:pt x="9" y="6"/>
                    <a:pt x="12" y="4"/>
                  </a:cubicBezTo>
                  <a:cubicBezTo>
                    <a:pt x="8" y="2"/>
                    <a:pt x="7"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169"/>
            <p:cNvSpPr>
              <a:spLocks/>
            </p:cNvSpPr>
            <p:nvPr/>
          </p:nvSpPr>
          <p:spPr bwMode="auto">
            <a:xfrm>
              <a:off x="445" y="298"/>
              <a:ext cx="26" cy="21"/>
            </a:xfrm>
            <a:custGeom>
              <a:avLst/>
              <a:gdLst>
                <a:gd name="T0" fmla="*/ 4 w 11"/>
                <a:gd name="T1" fmla="*/ 0 h 9"/>
                <a:gd name="T2" fmla="*/ 1 w 11"/>
                <a:gd name="T3" fmla="*/ 1 h 9"/>
                <a:gd name="T4" fmla="*/ 11 w 11"/>
                <a:gd name="T5" fmla="*/ 9 h 9"/>
                <a:gd name="T6" fmla="*/ 4 w 11"/>
                <a:gd name="T7" fmla="*/ 0 h 9"/>
              </a:gdLst>
              <a:ahLst/>
              <a:cxnLst>
                <a:cxn ang="0">
                  <a:pos x="T0" y="T1"/>
                </a:cxn>
                <a:cxn ang="0">
                  <a:pos x="T2" y="T3"/>
                </a:cxn>
                <a:cxn ang="0">
                  <a:pos x="T4" y="T5"/>
                </a:cxn>
                <a:cxn ang="0">
                  <a:pos x="T6" y="T7"/>
                </a:cxn>
              </a:cxnLst>
              <a:rect l="0" t="0" r="r" b="b"/>
              <a:pathLst>
                <a:path w="11" h="9">
                  <a:moveTo>
                    <a:pt x="4" y="0"/>
                  </a:moveTo>
                  <a:cubicBezTo>
                    <a:pt x="3" y="0"/>
                    <a:pt x="2" y="0"/>
                    <a:pt x="1" y="1"/>
                  </a:cubicBezTo>
                  <a:cubicBezTo>
                    <a:pt x="0" y="4"/>
                    <a:pt x="4" y="8"/>
                    <a:pt x="11" y="9"/>
                  </a:cubicBezTo>
                  <a:cubicBezTo>
                    <a:pt x="8" y="5"/>
                    <a:pt x="8" y="0"/>
                    <a:pt x="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170"/>
            <p:cNvSpPr>
              <a:spLocks/>
            </p:cNvSpPr>
            <p:nvPr/>
          </p:nvSpPr>
          <p:spPr bwMode="auto">
            <a:xfrm>
              <a:off x="173" y="-947"/>
              <a:ext cx="1094" cy="575"/>
            </a:xfrm>
            <a:custGeom>
              <a:avLst/>
              <a:gdLst>
                <a:gd name="T0" fmla="*/ 261 w 463"/>
                <a:gd name="T1" fmla="*/ 9 h 243"/>
                <a:gd name="T2" fmla="*/ 235 w 463"/>
                <a:gd name="T3" fmla="*/ 7 h 243"/>
                <a:gd name="T4" fmla="*/ 162 w 463"/>
                <a:gd name="T5" fmla="*/ 13 h 243"/>
                <a:gd name="T6" fmla="*/ 151 w 463"/>
                <a:gd name="T7" fmla="*/ 14 h 243"/>
                <a:gd name="T8" fmla="*/ 89 w 463"/>
                <a:gd name="T9" fmla="*/ 27 h 243"/>
                <a:gd name="T10" fmla="*/ 64 w 463"/>
                <a:gd name="T11" fmla="*/ 42 h 243"/>
                <a:gd name="T12" fmla="*/ 0 w 463"/>
                <a:gd name="T13" fmla="*/ 62 h 243"/>
                <a:gd name="T14" fmla="*/ 19 w 463"/>
                <a:gd name="T15" fmla="*/ 58 h 243"/>
                <a:gd name="T16" fmla="*/ 20 w 463"/>
                <a:gd name="T17" fmla="*/ 67 h 243"/>
                <a:gd name="T18" fmla="*/ 51 w 463"/>
                <a:gd name="T19" fmla="*/ 62 h 243"/>
                <a:gd name="T20" fmla="*/ 29 w 463"/>
                <a:gd name="T21" fmla="*/ 79 h 243"/>
                <a:gd name="T22" fmla="*/ 54 w 463"/>
                <a:gd name="T23" fmla="*/ 79 h 243"/>
                <a:gd name="T24" fmla="*/ 68 w 463"/>
                <a:gd name="T25" fmla="*/ 96 h 243"/>
                <a:gd name="T26" fmla="*/ 87 w 463"/>
                <a:gd name="T27" fmla="*/ 91 h 243"/>
                <a:gd name="T28" fmla="*/ 118 w 463"/>
                <a:gd name="T29" fmla="*/ 96 h 243"/>
                <a:gd name="T30" fmla="*/ 177 w 463"/>
                <a:gd name="T31" fmla="*/ 88 h 243"/>
                <a:gd name="T32" fmla="*/ 159 w 463"/>
                <a:gd name="T33" fmla="*/ 103 h 243"/>
                <a:gd name="T34" fmla="*/ 129 w 463"/>
                <a:gd name="T35" fmla="*/ 108 h 243"/>
                <a:gd name="T36" fmla="*/ 146 w 463"/>
                <a:gd name="T37" fmla="*/ 125 h 243"/>
                <a:gd name="T38" fmla="*/ 102 w 463"/>
                <a:gd name="T39" fmla="*/ 105 h 243"/>
                <a:gd name="T40" fmla="*/ 83 w 463"/>
                <a:gd name="T41" fmla="*/ 105 h 243"/>
                <a:gd name="T42" fmla="*/ 88 w 463"/>
                <a:gd name="T43" fmla="*/ 112 h 243"/>
                <a:gd name="T44" fmla="*/ 75 w 463"/>
                <a:gd name="T45" fmla="*/ 116 h 243"/>
                <a:gd name="T46" fmla="*/ 81 w 463"/>
                <a:gd name="T47" fmla="*/ 157 h 243"/>
                <a:gd name="T48" fmla="*/ 66 w 463"/>
                <a:gd name="T49" fmla="*/ 181 h 243"/>
                <a:gd name="T50" fmla="*/ 79 w 463"/>
                <a:gd name="T51" fmla="*/ 177 h 243"/>
                <a:gd name="T52" fmla="*/ 111 w 463"/>
                <a:gd name="T53" fmla="*/ 203 h 243"/>
                <a:gd name="T54" fmla="*/ 68 w 463"/>
                <a:gd name="T55" fmla="*/ 189 h 243"/>
                <a:gd name="T56" fmla="*/ 55 w 463"/>
                <a:gd name="T57" fmla="*/ 194 h 243"/>
                <a:gd name="T58" fmla="*/ 34 w 463"/>
                <a:gd name="T59" fmla="*/ 231 h 243"/>
                <a:gd name="T60" fmla="*/ 46 w 463"/>
                <a:gd name="T61" fmla="*/ 230 h 243"/>
                <a:gd name="T62" fmla="*/ 112 w 463"/>
                <a:gd name="T63" fmla="*/ 235 h 243"/>
                <a:gd name="T64" fmla="*/ 169 w 463"/>
                <a:gd name="T65" fmla="*/ 243 h 243"/>
                <a:gd name="T66" fmla="*/ 204 w 463"/>
                <a:gd name="T67" fmla="*/ 220 h 243"/>
                <a:gd name="T68" fmla="*/ 190 w 463"/>
                <a:gd name="T69" fmla="*/ 220 h 243"/>
                <a:gd name="T70" fmla="*/ 208 w 463"/>
                <a:gd name="T71" fmla="*/ 188 h 243"/>
                <a:gd name="T72" fmla="*/ 258 w 463"/>
                <a:gd name="T73" fmla="*/ 163 h 243"/>
                <a:gd name="T74" fmla="*/ 251 w 463"/>
                <a:gd name="T75" fmla="*/ 151 h 243"/>
                <a:gd name="T76" fmla="*/ 244 w 463"/>
                <a:gd name="T77" fmla="*/ 141 h 243"/>
                <a:gd name="T78" fmla="*/ 282 w 463"/>
                <a:gd name="T79" fmla="*/ 129 h 243"/>
                <a:gd name="T80" fmla="*/ 296 w 463"/>
                <a:gd name="T81" fmla="*/ 130 h 243"/>
                <a:gd name="T82" fmla="*/ 353 w 463"/>
                <a:gd name="T83" fmla="*/ 88 h 243"/>
                <a:gd name="T84" fmla="*/ 411 w 463"/>
                <a:gd name="T85" fmla="*/ 62 h 243"/>
                <a:gd name="T86" fmla="*/ 387 w 463"/>
                <a:gd name="T87" fmla="*/ 64 h 243"/>
                <a:gd name="T88" fmla="*/ 449 w 463"/>
                <a:gd name="T89" fmla="*/ 41 h 243"/>
                <a:gd name="T90" fmla="*/ 428 w 463"/>
                <a:gd name="T91" fmla="*/ 20 h 243"/>
                <a:gd name="T92" fmla="*/ 410 w 463"/>
                <a:gd name="T93" fmla="*/ 7 h 243"/>
                <a:gd name="T94" fmla="*/ 377 w 463"/>
                <a:gd name="T95" fmla="*/ 13 h 243"/>
                <a:gd name="T96" fmla="*/ 309 w 463"/>
                <a:gd name="T97" fmla="*/ 4 h 243"/>
                <a:gd name="T98" fmla="*/ 278 w 463"/>
                <a:gd name="T99" fmla="*/ 0 h 2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463" h="243">
                  <a:moveTo>
                    <a:pt x="278" y="0"/>
                  </a:moveTo>
                  <a:cubicBezTo>
                    <a:pt x="270" y="0"/>
                    <a:pt x="268" y="9"/>
                    <a:pt x="261" y="9"/>
                  </a:cubicBezTo>
                  <a:cubicBezTo>
                    <a:pt x="253" y="9"/>
                    <a:pt x="250" y="3"/>
                    <a:pt x="241" y="3"/>
                  </a:cubicBezTo>
                  <a:cubicBezTo>
                    <a:pt x="238" y="3"/>
                    <a:pt x="236" y="4"/>
                    <a:pt x="235" y="7"/>
                  </a:cubicBezTo>
                  <a:cubicBezTo>
                    <a:pt x="207" y="7"/>
                    <a:pt x="201" y="7"/>
                    <a:pt x="174" y="7"/>
                  </a:cubicBezTo>
                  <a:cubicBezTo>
                    <a:pt x="169" y="7"/>
                    <a:pt x="164" y="8"/>
                    <a:pt x="162" y="13"/>
                  </a:cubicBezTo>
                  <a:cubicBezTo>
                    <a:pt x="159" y="16"/>
                    <a:pt x="158" y="16"/>
                    <a:pt x="158" y="16"/>
                  </a:cubicBezTo>
                  <a:cubicBezTo>
                    <a:pt x="157" y="16"/>
                    <a:pt x="157" y="14"/>
                    <a:pt x="151" y="14"/>
                  </a:cubicBezTo>
                  <a:cubicBezTo>
                    <a:pt x="136" y="14"/>
                    <a:pt x="130" y="26"/>
                    <a:pt x="125" y="38"/>
                  </a:cubicBezTo>
                  <a:cubicBezTo>
                    <a:pt x="120" y="37"/>
                    <a:pt x="99" y="27"/>
                    <a:pt x="89" y="27"/>
                  </a:cubicBezTo>
                  <a:cubicBezTo>
                    <a:pt x="78" y="27"/>
                    <a:pt x="85" y="38"/>
                    <a:pt x="68" y="38"/>
                  </a:cubicBezTo>
                  <a:cubicBezTo>
                    <a:pt x="68" y="40"/>
                    <a:pt x="66" y="42"/>
                    <a:pt x="64" y="42"/>
                  </a:cubicBezTo>
                  <a:cubicBezTo>
                    <a:pt x="63" y="42"/>
                    <a:pt x="59" y="42"/>
                    <a:pt x="52" y="42"/>
                  </a:cubicBezTo>
                  <a:cubicBezTo>
                    <a:pt x="37" y="42"/>
                    <a:pt x="3" y="49"/>
                    <a:pt x="0" y="62"/>
                  </a:cubicBezTo>
                  <a:cubicBezTo>
                    <a:pt x="3" y="62"/>
                    <a:pt x="9" y="62"/>
                    <a:pt x="11" y="62"/>
                  </a:cubicBezTo>
                  <a:cubicBezTo>
                    <a:pt x="13" y="61"/>
                    <a:pt x="16" y="59"/>
                    <a:pt x="19" y="58"/>
                  </a:cubicBezTo>
                  <a:cubicBezTo>
                    <a:pt x="35" y="58"/>
                    <a:pt x="35" y="58"/>
                    <a:pt x="35" y="58"/>
                  </a:cubicBezTo>
                  <a:cubicBezTo>
                    <a:pt x="29" y="60"/>
                    <a:pt x="26" y="62"/>
                    <a:pt x="20" y="67"/>
                  </a:cubicBezTo>
                  <a:cubicBezTo>
                    <a:pt x="21" y="68"/>
                    <a:pt x="27" y="71"/>
                    <a:pt x="30" y="71"/>
                  </a:cubicBezTo>
                  <a:cubicBezTo>
                    <a:pt x="40" y="71"/>
                    <a:pt x="40" y="62"/>
                    <a:pt x="51" y="62"/>
                  </a:cubicBezTo>
                  <a:cubicBezTo>
                    <a:pt x="55" y="62"/>
                    <a:pt x="57" y="62"/>
                    <a:pt x="61" y="63"/>
                  </a:cubicBezTo>
                  <a:cubicBezTo>
                    <a:pt x="48" y="67"/>
                    <a:pt x="35" y="66"/>
                    <a:pt x="29" y="79"/>
                  </a:cubicBezTo>
                  <a:cubicBezTo>
                    <a:pt x="30" y="79"/>
                    <a:pt x="32" y="79"/>
                    <a:pt x="35" y="79"/>
                  </a:cubicBezTo>
                  <a:cubicBezTo>
                    <a:pt x="40" y="79"/>
                    <a:pt x="47" y="79"/>
                    <a:pt x="54" y="79"/>
                  </a:cubicBezTo>
                  <a:cubicBezTo>
                    <a:pt x="47" y="80"/>
                    <a:pt x="43" y="83"/>
                    <a:pt x="39" y="85"/>
                  </a:cubicBezTo>
                  <a:cubicBezTo>
                    <a:pt x="43" y="90"/>
                    <a:pt x="58" y="96"/>
                    <a:pt x="68" y="96"/>
                  </a:cubicBezTo>
                  <a:cubicBezTo>
                    <a:pt x="73" y="96"/>
                    <a:pt x="76" y="94"/>
                    <a:pt x="80" y="91"/>
                  </a:cubicBezTo>
                  <a:cubicBezTo>
                    <a:pt x="87" y="91"/>
                    <a:pt x="87" y="91"/>
                    <a:pt x="87" y="91"/>
                  </a:cubicBezTo>
                  <a:cubicBezTo>
                    <a:pt x="84" y="98"/>
                    <a:pt x="97" y="102"/>
                    <a:pt x="108" y="102"/>
                  </a:cubicBezTo>
                  <a:cubicBezTo>
                    <a:pt x="112" y="102"/>
                    <a:pt x="114" y="96"/>
                    <a:pt x="118" y="96"/>
                  </a:cubicBezTo>
                  <a:cubicBezTo>
                    <a:pt x="124" y="96"/>
                    <a:pt x="127" y="100"/>
                    <a:pt x="137" y="100"/>
                  </a:cubicBezTo>
                  <a:cubicBezTo>
                    <a:pt x="154" y="100"/>
                    <a:pt x="166" y="97"/>
                    <a:pt x="177" y="88"/>
                  </a:cubicBezTo>
                  <a:cubicBezTo>
                    <a:pt x="184" y="88"/>
                    <a:pt x="184" y="88"/>
                    <a:pt x="184" y="88"/>
                  </a:cubicBezTo>
                  <a:cubicBezTo>
                    <a:pt x="178" y="96"/>
                    <a:pt x="169" y="99"/>
                    <a:pt x="159" y="103"/>
                  </a:cubicBezTo>
                  <a:cubicBezTo>
                    <a:pt x="133" y="103"/>
                    <a:pt x="133" y="103"/>
                    <a:pt x="133" y="103"/>
                  </a:cubicBezTo>
                  <a:cubicBezTo>
                    <a:pt x="132" y="105"/>
                    <a:pt x="129" y="106"/>
                    <a:pt x="129" y="108"/>
                  </a:cubicBezTo>
                  <a:cubicBezTo>
                    <a:pt x="129" y="112"/>
                    <a:pt x="146" y="122"/>
                    <a:pt x="149" y="125"/>
                  </a:cubicBezTo>
                  <a:cubicBezTo>
                    <a:pt x="148" y="125"/>
                    <a:pt x="147" y="125"/>
                    <a:pt x="146" y="125"/>
                  </a:cubicBezTo>
                  <a:cubicBezTo>
                    <a:pt x="133" y="125"/>
                    <a:pt x="128" y="111"/>
                    <a:pt x="116" y="107"/>
                  </a:cubicBezTo>
                  <a:cubicBezTo>
                    <a:pt x="111" y="105"/>
                    <a:pt x="107" y="105"/>
                    <a:pt x="102" y="105"/>
                  </a:cubicBezTo>
                  <a:cubicBezTo>
                    <a:pt x="96" y="105"/>
                    <a:pt x="91" y="106"/>
                    <a:pt x="88" y="106"/>
                  </a:cubicBezTo>
                  <a:cubicBezTo>
                    <a:pt x="86" y="106"/>
                    <a:pt x="84" y="105"/>
                    <a:pt x="83" y="105"/>
                  </a:cubicBezTo>
                  <a:cubicBezTo>
                    <a:pt x="82" y="105"/>
                    <a:pt x="81" y="105"/>
                    <a:pt x="80" y="106"/>
                  </a:cubicBezTo>
                  <a:cubicBezTo>
                    <a:pt x="81" y="110"/>
                    <a:pt x="82" y="112"/>
                    <a:pt x="88" y="112"/>
                  </a:cubicBezTo>
                  <a:cubicBezTo>
                    <a:pt x="86" y="112"/>
                    <a:pt x="85" y="112"/>
                    <a:pt x="83" y="112"/>
                  </a:cubicBezTo>
                  <a:cubicBezTo>
                    <a:pt x="79" y="112"/>
                    <a:pt x="75" y="113"/>
                    <a:pt x="75" y="116"/>
                  </a:cubicBezTo>
                  <a:cubicBezTo>
                    <a:pt x="75" y="126"/>
                    <a:pt x="111" y="126"/>
                    <a:pt x="111" y="143"/>
                  </a:cubicBezTo>
                  <a:cubicBezTo>
                    <a:pt x="111" y="158"/>
                    <a:pt x="95" y="153"/>
                    <a:pt x="81" y="157"/>
                  </a:cubicBezTo>
                  <a:cubicBezTo>
                    <a:pt x="74" y="160"/>
                    <a:pt x="70" y="165"/>
                    <a:pt x="66" y="174"/>
                  </a:cubicBezTo>
                  <a:cubicBezTo>
                    <a:pt x="66" y="181"/>
                    <a:pt x="66" y="181"/>
                    <a:pt x="66" y="181"/>
                  </a:cubicBezTo>
                  <a:cubicBezTo>
                    <a:pt x="74" y="181"/>
                    <a:pt x="74" y="181"/>
                    <a:pt x="74" y="181"/>
                  </a:cubicBezTo>
                  <a:cubicBezTo>
                    <a:pt x="76" y="179"/>
                    <a:pt x="76" y="179"/>
                    <a:pt x="79" y="177"/>
                  </a:cubicBezTo>
                  <a:cubicBezTo>
                    <a:pt x="87" y="177"/>
                    <a:pt x="87" y="177"/>
                    <a:pt x="87" y="177"/>
                  </a:cubicBezTo>
                  <a:cubicBezTo>
                    <a:pt x="87" y="190"/>
                    <a:pt x="103" y="196"/>
                    <a:pt x="111" y="203"/>
                  </a:cubicBezTo>
                  <a:cubicBezTo>
                    <a:pt x="101" y="203"/>
                    <a:pt x="101" y="203"/>
                    <a:pt x="101" y="203"/>
                  </a:cubicBezTo>
                  <a:cubicBezTo>
                    <a:pt x="91" y="198"/>
                    <a:pt x="85" y="189"/>
                    <a:pt x="68" y="189"/>
                  </a:cubicBezTo>
                  <a:cubicBezTo>
                    <a:pt x="66" y="189"/>
                    <a:pt x="64" y="188"/>
                    <a:pt x="62" y="188"/>
                  </a:cubicBezTo>
                  <a:cubicBezTo>
                    <a:pt x="58" y="188"/>
                    <a:pt x="55" y="189"/>
                    <a:pt x="55" y="194"/>
                  </a:cubicBezTo>
                  <a:cubicBezTo>
                    <a:pt x="55" y="203"/>
                    <a:pt x="66" y="205"/>
                    <a:pt x="73" y="210"/>
                  </a:cubicBezTo>
                  <a:cubicBezTo>
                    <a:pt x="61" y="218"/>
                    <a:pt x="34" y="210"/>
                    <a:pt x="34" y="231"/>
                  </a:cubicBezTo>
                  <a:cubicBezTo>
                    <a:pt x="34" y="232"/>
                    <a:pt x="36" y="235"/>
                    <a:pt x="39" y="235"/>
                  </a:cubicBezTo>
                  <a:cubicBezTo>
                    <a:pt x="42" y="235"/>
                    <a:pt x="44" y="232"/>
                    <a:pt x="46" y="230"/>
                  </a:cubicBezTo>
                  <a:cubicBezTo>
                    <a:pt x="64" y="236"/>
                    <a:pt x="78" y="240"/>
                    <a:pt x="96" y="240"/>
                  </a:cubicBezTo>
                  <a:cubicBezTo>
                    <a:pt x="104" y="240"/>
                    <a:pt x="107" y="235"/>
                    <a:pt x="112" y="235"/>
                  </a:cubicBezTo>
                  <a:cubicBezTo>
                    <a:pt x="125" y="235"/>
                    <a:pt x="136" y="235"/>
                    <a:pt x="151" y="235"/>
                  </a:cubicBezTo>
                  <a:cubicBezTo>
                    <a:pt x="162" y="235"/>
                    <a:pt x="156" y="243"/>
                    <a:pt x="169" y="243"/>
                  </a:cubicBezTo>
                  <a:cubicBezTo>
                    <a:pt x="181" y="243"/>
                    <a:pt x="211" y="234"/>
                    <a:pt x="211" y="225"/>
                  </a:cubicBezTo>
                  <a:cubicBezTo>
                    <a:pt x="211" y="221"/>
                    <a:pt x="207" y="220"/>
                    <a:pt x="204" y="220"/>
                  </a:cubicBezTo>
                  <a:cubicBezTo>
                    <a:pt x="204" y="220"/>
                    <a:pt x="203" y="220"/>
                    <a:pt x="203" y="220"/>
                  </a:cubicBezTo>
                  <a:cubicBezTo>
                    <a:pt x="199" y="220"/>
                    <a:pt x="198" y="220"/>
                    <a:pt x="190" y="220"/>
                  </a:cubicBezTo>
                  <a:cubicBezTo>
                    <a:pt x="190" y="202"/>
                    <a:pt x="212" y="212"/>
                    <a:pt x="212" y="196"/>
                  </a:cubicBezTo>
                  <a:cubicBezTo>
                    <a:pt x="212" y="192"/>
                    <a:pt x="209" y="191"/>
                    <a:pt x="208" y="188"/>
                  </a:cubicBezTo>
                  <a:cubicBezTo>
                    <a:pt x="212" y="188"/>
                    <a:pt x="212" y="188"/>
                    <a:pt x="235" y="188"/>
                  </a:cubicBezTo>
                  <a:cubicBezTo>
                    <a:pt x="244" y="181"/>
                    <a:pt x="247" y="169"/>
                    <a:pt x="258" y="163"/>
                  </a:cubicBezTo>
                  <a:cubicBezTo>
                    <a:pt x="255" y="156"/>
                    <a:pt x="249" y="154"/>
                    <a:pt x="243" y="151"/>
                  </a:cubicBezTo>
                  <a:cubicBezTo>
                    <a:pt x="246" y="151"/>
                    <a:pt x="249" y="151"/>
                    <a:pt x="251" y="151"/>
                  </a:cubicBezTo>
                  <a:cubicBezTo>
                    <a:pt x="256" y="151"/>
                    <a:pt x="259" y="149"/>
                    <a:pt x="258" y="141"/>
                  </a:cubicBezTo>
                  <a:cubicBezTo>
                    <a:pt x="244" y="141"/>
                    <a:pt x="244" y="141"/>
                    <a:pt x="244" y="141"/>
                  </a:cubicBezTo>
                  <a:cubicBezTo>
                    <a:pt x="252" y="134"/>
                    <a:pt x="265" y="133"/>
                    <a:pt x="277" y="130"/>
                  </a:cubicBezTo>
                  <a:cubicBezTo>
                    <a:pt x="278" y="129"/>
                    <a:pt x="280" y="129"/>
                    <a:pt x="282" y="129"/>
                  </a:cubicBezTo>
                  <a:cubicBezTo>
                    <a:pt x="284" y="129"/>
                    <a:pt x="287" y="129"/>
                    <a:pt x="289" y="129"/>
                  </a:cubicBezTo>
                  <a:cubicBezTo>
                    <a:pt x="291" y="130"/>
                    <a:pt x="294" y="130"/>
                    <a:pt x="296" y="130"/>
                  </a:cubicBezTo>
                  <a:cubicBezTo>
                    <a:pt x="299" y="130"/>
                    <a:pt x="302" y="130"/>
                    <a:pt x="304" y="128"/>
                  </a:cubicBezTo>
                  <a:cubicBezTo>
                    <a:pt x="320" y="116"/>
                    <a:pt x="332" y="95"/>
                    <a:pt x="353" y="88"/>
                  </a:cubicBezTo>
                  <a:cubicBezTo>
                    <a:pt x="372" y="82"/>
                    <a:pt x="402" y="75"/>
                    <a:pt x="414" y="62"/>
                  </a:cubicBezTo>
                  <a:cubicBezTo>
                    <a:pt x="413" y="62"/>
                    <a:pt x="412" y="62"/>
                    <a:pt x="411" y="62"/>
                  </a:cubicBezTo>
                  <a:cubicBezTo>
                    <a:pt x="408" y="62"/>
                    <a:pt x="403" y="63"/>
                    <a:pt x="399" y="63"/>
                  </a:cubicBezTo>
                  <a:cubicBezTo>
                    <a:pt x="395" y="63"/>
                    <a:pt x="391" y="64"/>
                    <a:pt x="387" y="64"/>
                  </a:cubicBezTo>
                  <a:cubicBezTo>
                    <a:pt x="381" y="64"/>
                    <a:pt x="377" y="63"/>
                    <a:pt x="374" y="61"/>
                  </a:cubicBezTo>
                  <a:cubicBezTo>
                    <a:pt x="402" y="47"/>
                    <a:pt x="428" y="57"/>
                    <a:pt x="449" y="41"/>
                  </a:cubicBezTo>
                  <a:cubicBezTo>
                    <a:pt x="453" y="38"/>
                    <a:pt x="463" y="40"/>
                    <a:pt x="463" y="33"/>
                  </a:cubicBezTo>
                  <a:cubicBezTo>
                    <a:pt x="463" y="23"/>
                    <a:pt x="435" y="26"/>
                    <a:pt x="428" y="20"/>
                  </a:cubicBezTo>
                  <a:cubicBezTo>
                    <a:pt x="425" y="17"/>
                    <a:pt x="425" y="12"/>
                    <a:pt x="419" y="11"/>
                  </a:cubicBezTo>
                  <a:cubicBezTo>
                    <a:pt x="416" y="10"/>
                    <a:pt x="414" y="9"/>
                    <a:pt x="410" y="7"/>
                  </a:cubicBezTo>
                  <a:cubicBezTo>
                    <a:pt x="370" y="18"/>
                    <a:pt x="370" y="18"/>
                    <a:pt x="370" y="18"/>
                  </a:cubicBezTo>
                  <a:cubicBezTo>
                    <a:pt x="373" y="17"/>
                    <a:pt x="374" y="16"/>
                    <a:pt x="377" y="13"/>
                  </a:cubicBezTo>
                  <a:cubicBezTo>
                    <a:pt x="369" y="5"/>
                    <a:pt x="340" y="4"/>
                    <a:pt x="322" y="4"/>
                  </a:cubicBezTo>
                  <a:cubicBezTo>
                    <a:pt x="316" y="4"/>
                    <a:pt x="311" y="4"/>
                    <a:pt x="309" y="4"/>
                  </a:cubicBezTo>
                  <a:cubicBezTo>
                    <a:pt x="303" y="4"/>
                    <a:pt x="300" y="4"/>
                    <a:pt x="294" y="4"/>
                  </a:cubicBezTo>
                  <a:cubicBezTo>
                    <a:pt x="289" y="4"/>
                    <a:pt x="286" y="0"/>
                    <a:pt x="27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171"/>
            <p:cNvSpPr>
              <a:spLocks/>
            </p:cNvSpPr>
            <p:nvPr/>
          </p:nvSpPr>
          <p:spPr bwMode="auto">
            <a:xfrm>
              <a:off x="858" y="-1001"/>
              <a:ext cx="2139" cy="1627"/>
            </a:xfrm>
            <a:custGeom>
              <a:avLst/>
              <a:gdLst>
                <a:gd name="T0" fmla="*/ 489 w 905"/>
                <a:gd name="T1" fmla="*/ 15 h 688"/>
                <a:gd name="T2" fmla="*/ 468 w 905"/>
                <a:gd name="T3" fmla="*/ 22 h 688"/>
                <a:gd name="T4" fmla="*/ 425 w 905"/>
                <a:gd name="T5" fmla="*/ 18 h 688"/>
                <a:gd name="T6" fmla="*/ 370 w 905"/>
                <a:gd name="T7" fmla="*/ 43 h 688"/>
                <a:gd name="T8" fmla="*/ 328 w 905"/>
                <a:gd name="T9" fmla="*/ 45 h 688"/>
                <a:gd name="T10" fmla="*/ 312 w 905"/>
                <a:gd name="T11" fmla="*/ 64 h 688"/>
                <a:gd name="T12" fmla="*/ 284 w 905"/>
                <a:gd name="T13" fmla="*/ 66 h 688"/>
                <a:gd name="T14" fmla="*/ 173 w 905"/>
                <a:gd name="T15" fmla="*/ 71 h 688"/>
                <a:gd name="T16" fmla="*/ 86 w 905"/>
                <a:gd name="T17" fmla="*/ 122 h 688"/>
                <a:gd name="T18" fmla="*/ 100 w 905"/>
                <a:gd name="T19" fmla="*/ 168 h 688"/>
                <a:gd name="T20" fmla="*/ 67 w 905"/>
                <a:gd name="T21" fmla="*/ 170 h 688"/>
                <a:gd name="T22" fmla="*/ 0 w 905"/>
                <a:gd name="T23" fmla="*/ 198 h 688"/>
                <a:gd name="T24" fmla="*/ 77 w 905"/>
                <a:gd name="T25" fmla="*/ 216 h 688"/>
                <a:gd name="T26" fmla="*/ 61 w 905"/>
                <a:gd name="T27" fmla="*/ 227 h 688"/>
                <a:gd name="T28" fmla="*/ 22 w 905"/>
                <a:gd name="T29" fmla="*/ 242 h 688"/>
                <a:gd name="T30" fmla="*/ 62 w 905"/>
                <a:gd name="T31" fmla="*/ 251 h 688"/>
                <a:gd name="T32" fmla="*/ 89 w 905"/>
                <a:gd name="T33" fmla="*/ 273 h 688"/>
                <a:gd name="T34" fmla="*/ 98 w 905"/>
                <a:gd name="T35" fmla="*/ 264 h 688"/>
                <a:gd name="T36" fmla="*/ 146 w 905"/>
                <a:gd name="T37" fmla="*/ 262 h 688"/>
                <a:gd name="T38" fmla="*/ 270 w 905"/>
                <a:gd name="T39" fmla="*/ 370 h 688"/>
                <a:gd name="T40" fmla="*/ 286 w 905"/>
                <a:gd name="T41" fmla="*/ 393 h 688"/>
                <a:gd name="T42" fmla="*/ 288 w 905"/>
                <a:gd name="T43" fmla="*/ 423 h 688"/>
                <a:gd name="T44" fmla="*/ 335 w 905"/>
                <a:gd name="T45" fmla="*/ 446 h 688"/>
                <a:gd name="T46" fmla="*/ 305 w 905"/>
                <a:gd name="T47" fmla="*/ 482 h 688"/>
                <a:gd name="T48" fmla="*/ 284 w 905"/>
                <a:gd name="T49" fmla="*/ 525 h 688"/>
                <a:gd name="T50" fmla="*/ 289 w 905"/>
                <a:gd name="T51" fmla="*/ 538 h 688"/>
                <a:gd name="T52" fmla="*/ 315 w 905"/>
                <a:gd name="T53" fmla="*/ 587 h 688"/>
                <a:gd name="T54" fmla="*/ 331 w 905"/>
                <a:gd name="T55" fmla="*/ 587 h 688"/>
                <a:gd name="T56" fmla="*/ 357 w 905"/>
                <a:gd name="T57" fmla="*/ 655 h 688"/>
                <a:gd name="T58" fmla="*/ 422 w 905"/>
                <a:gd name="T59" fmla="*/ 687 h 688"/>
                <a:gd name="T60" fmla="*/ 459 w 905"/>
                <a:gd name="T61" fmla="*/ 655 h 688"/>
                <a:gd name="T62" fmla="*/ 478 w 905"/>
                <a:gd name="T63" fmla="*/ 586 h 688"/>
                <a:gd name="T64" fmla="*/ 520 w 905"/>
                <a:gd name="T65" fmla="*/ 551 h 688"/>
                <a:gd name="T66" fmla="*/ 539 w 905"/>
                <a:gd name="T67" fmla="*/ 548 h 688"/>
                <a:gd name="T68" fmla="*/ 610 w 905"/>
                <a:gd name="T69" fmla="*/ 497 h 688"/>
                <a:gd name="T70" fmla="*/ 700 w 905"/>
                <a:gd name="T71" fmla="*/ 475 h 688"/>
                <a:gd name="T72" fmla="*/ 702 w 905"/>
                <a:gd name="T73" fmla="*/ 422 h 688"/>
                <a:gd name="T74" fmla="*/ 711 w 905"/>
                <a:gd name="T75" fmla="*/ 402 h 688"/>
                <a:gd name="T76" fmla="*/ 772 w 905"/>
                <a:gd name="T77" fmla="*/ 422 h 688"/>
                <a:gd name="T78" fmla="*/ 723 w 905"/>
                <a:gd name="T79" fmla="*/ 356 h 688"/>
                <a:gd name="T80" fmla="*/ 763 w 905"/>
                <a:gd name="T81" fmla="*/ 365 h 688"/>
                <a:gd name="T82" fmla="*/ 758 w 905"/>
                <a:gd name="T83" fmla="*/ 353 h 688"/>
                <a:gd name="T84" fmla="*/ 805 w 905"/>
                <a:gd name="T85" fmla="*/ 311 h 688"/>
                <a:gd name="T86" fmla="*/ 801 w 905"/>
                <a:gd name="T87" fmla="*/ 282 h 688"/>
                <a:gd name="T88" fmla="*/ 787 w 905"/>
                <a:gd name="T89" fmla="*/ 242 h 688"/>
                <a:gd name="T90" fmla="*/ 801 w 905"/>
                <a:gd name="T91" fmla="*/ 216 h 688"/>
                <a:gd name="T92" fmla="*/ 779 w 905"/>
                <a:gd name="T93" fmla="*/ 204 h 688"/>
                <a:gd name="T94" fmla="*/ 804 w 905"/>
                <a:gd name="T95" fmla="*/ 158 h 688"/>
                <a:gd name="T96" fmla="*/ 827 w 905"/>
                <a:gd name="T97" fmla="*/ 130 h 688"/>
                <a:gd name="T98" fmla="*/ 840 w 905"/>
                <a:gd name="T99" fmla="*/ 113 h 688"/>
                <a:gd name="T100" fmla="*/ 874 w 905"/>
                <a:gd name="T101" fmla="*/ 61 h 688"/>
                <a:gd name="T102" fmla="*/ 818 w 905"/>
                <a:gd name="T103" fmla="*/ 79 h 688"/>
                <a:gd name="T104" fmla="*/ 771 w 905"/>
                <a:gd name="T105" fmla="*/ 77 h 688"/>
                <a:gd name="T106" fmla="*/ 744 w 905"/>
                <a:gd name="T107" fmla="*/ 60 h 688"/>
                <a:gd name="T108" fmla="*/ 693 w 905"/>
                <a:gd name="T109" fmla="*/ 63 h 688"/>
                <a:gd name="T110" fmla="*/ 595 w 905"/>
                <a:gd name="T111" fmla="*/ 64 h 688"/>
                <a:gd name="T112" fmla="*/ 718 w 905"/>
                <a:gd name="T113" fmla="*/ 31 h 6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5" h="688">
                  <a:moveTo>
                    <a:pt x="639" y="0"/>
                  </a:moveTo>
                  <a:cubicBezTo>
                    <a:pt x="612" y="0"/>
                    <a:pt x="592" y="0"/>
                    <a:pt x="562" y="0"/>
                  </a:cubicBezTo>
                  <a:cubicBezTo>
                    <a:pt x="535" y="0"/>
                    <a:pt x="515" y="15"/>
                    <a:pt x="489" y="15"/>
                  </a:cubicBezTo>
                  <a:cubicBezTo>
                    <a:pt x="484" y="15"/>
                    <a:pt x="480" y="15"/>
                    <a:pt x="476" y="15"/>
                  </a:cubicBezTo>
                  <a:cubicBezTo>
                    <a:pt x="473" y="15"/>
                    <a:pt x="471" y="15"/>
                    <a:pt x="468" y="15"/>
                  </a:cubicBezTo>
                  <a:cubicBezTo>
                    <a:pt x="468" y="22"/>
                    <a:pt x="468" y="22"/>
                    <a:pt x="468" y="22"/>
                  </a:cubicBezTo>
                  <a:cubicBezTo>
                    <a:pt x="458" y="22"/>
                    <a:pt x="458" y="22"/>
                    <a:pt x="458" y="22"/>
                  </a:cubicBezTo>
                  <a:cubicBezTo>
                    <a:pt x="449" y="18"/>
                    <a:pt x="441" y="18"/>
                    <a:pt x="432" y="18"/>
                  </a:cubicBezTo>
                  <a:cubicBezTo>
                    <a:pt x="430" y="18"/>
                    <a:pt x="428" y="18"/>
                    <a:pt x="425" y="18"/>
                  </a:cubicBezTo>
                  <a:cubicBezTo>
                    <a:pt x="408" y="18"/>
                    <a:pt x="394" y="22"/>
                    <a:pt x="380" y="28"/>
                  </a:cubicBezTo>
                  <a:cubicBezTo>
                    <a:pt x="383" y="32"/>
                    <a:pt x="387" y="33"/>
                    <a:pt x="391" y="36"/>
                  </a:cubicBezTo>
                  <a:cubicBezTo>
                    <a:pt x="386" y="37"/>
                    <a:pt x="370" y="35"/>
                    <a:pt x="370" y="43"/>
                  </a:cubicBezTo>
                  <a:cubicBezTo>
                    <a:pt x="370" y="53"/>
                    <a:pt x="391" y="60"/>
                    <a:pt x="400" y="64"/>
                  </a:cubicBezTo>
                  <a:cubicBezTo>
                    <a:pt x="376" y="64"/>
                    <a:pt x="376" y="64"/>
                    <a:pt x="376" y="64"/>
                  </a:cubicBezTo>
                  <a:cubicBezTo>
                    <a:pt x="363" y="57"/>
                    <a:pt x="350" y="45"/>
                    <a:pt x="328" y="45"/>
                  </a:cubicBezTo>
                  <a:cubicBezTo>
                    <a:pt x="323" y="45"/>
                    <a:pt x="315" y="46"/>
                    <a:pt x="315" y="52"/>
                  </a:cubicBezTo>
                  <a:cubicBezTo>
                    <a:pt x="315" y="56"/>
                    <a:pt x="318" y="60"/>
                    <a:pt x="319" y="64"/>
                  </a:cubicBezTo>
                  <a:cubicBezTo>
                    <a:pt x="319" y="64"/>
                    <a:pt x="314" y="64"/>
                    <a:pt x="312" y="64"/>
                  </a:cubicBezTo>
                  <a:cubicBezTo>
                    <a:pt x="301" y="60"/>
                    <a:pt x="292" y="61"/>
                    <a:pt x="286" y="51"/>
                  </a:cubicBezTo>
                  <a:cubicBezTo>
                    <a:pt x="281" y="56"/>
                    <a:pt x="281" y="56"/>
                    <a:pt x="281" y="56"/>
                  </a:cubicBezTo>
                  <a:cubicBezTo>
                    <a:pt x="281" y="60"/>
                    <a:pt x="284" y="63"/>
                    <a:pt x="284" y="66"/>
                  </a:cubicBezTo>
                  <a:cubicBezTo>
                    <a:pt x="274" y="66"/>
                    <a:pt x="271" y="51"/>
                    <a:pt x="261" y="51"/>
                  </a:cubicBezTo>
                  <a:cubicBezTo>
                    <a:pt x="247" y="51"/>
                    <a:pt x="237" y="59"/>
                    <a:pt x="222" y="63"/>
                  </a:cubicBezTo>
                  <a:cubicBezTo>
                    <a:pt x="202" y="63"/>
                    <a:pt x="194" y="68"/>
                    <a:pt x="173" y="71"/>
                  </a:cubicBezTo>
                  <a:cubicBezTo>
                    <a:pt x="156" y="73"/>
                    <a:pt x="170" y="97"/>
                    <a:pt x="152" y="97"/>
                  </a:cubicBezTo>
                  <a:cubicBezTo>
                    <a:pt x="146" y="97"/>
                    <a:pt x="142" y="96"/>
                    <a:pt x="138" y="93"/>
                  </a:cubicBezTo>
                  <a:cubicBezTo>
                    <a:pt x="127" y="103"/>
                    <a:pt x="104" y="116"/>
                    <a:pt x="86" y="122"/>
                  </a:cubicBezTo>
                  <a:cubicBezTo>
                    <a:pt x="83" y="122"/>
                    <a:pt x="75" y="125"/>
                    <a:pt x="75" y="130"/>
                  </a:cubicBezTo>
                  <a:cubicBezTo>
                    <a:pt x="75" y="140"/>
                    <a:pt x="105" y="139"/>
                    <a:pt x="115" y="140"/>
                  </a:cubicBezTo>
                  <a:cubicBezTo>
                    <a:pt x="115" y="154"/>
                    <a:pt x="109" y="163"/>
                    <a:pt x="100" y="168"/>
                  </a:cubicBezTo>
                  <a:cubicBezTo>
                    <a:pt x="96" y="171"/>
                    <a:pt x="92" y="171"/>
                    <a:pt x="86" y="171"/>
                  </a:cubicBezTo>
                  <a:cubicBezTo>
                    <a:pt x="83" y="171"/>
                    <a:pt x="80" y="171"/>
                    <a:pt x="77" y="171"/>
                  </a:cubicBezTo>
                  <a:cubicBezTo>
                    <a:pt x="74" y="171"/>
                    <a:pt x="71" y="170"/>
                    <a:pt x="67" y="170"/>
                  </a:cubicBezTo>
                  <a:cubicBezTo>
                    <a:pt x="63" y="170"/>
                    <a:pt x="59" y="171"/>
                    <a:pt x="55" y="172"/>
                  </a:cubicBezTo>
                  <a:cubicBezTo>
                    <a:pt x="45" y="175"/>
                    <a:pt x="40" y="181"/>
                    <a:pt x="30" y="184"/>
                  </a:cubicBezTo>
                  <a:cubicBezTo>
                    <a:pt x="19" y="188"/>
                    <a:pt x="0" y="182"/>
                    <a:pt x="0" y="198"/>
                  </a:cubicBezTo>
                  <a:cubicBezTo>
                    <a:pt x="0" y="207"/>
                    <a:pt x="51" y="221"/>
                    <a:pt x="53" y="221"/>
                  </a:cubicBezTo>
                  <a:cubicBezTo>
                    <a:pt x="60" y="221"/>
                    <a:pt x="63" y="221"/>
                    <a:pt x="71" y="221"/>
                  </a:cubicBezTo>
                  <a:cubicBezTo>
                    <a:pt x="74" y="221"/>
                    <a:pt x="76" y="219"/>
                    <a:pt x="77" y="216"/>
                  </a:cubicBezTo>
                  <a:cubicBezTo>
                    <a:pt x="98" y="216"/>
                    <a:pt x="98" y="216"/>
                    <a:pt x="98" y="216"/>
                  </a:cubicBezTo>
                  <a:cubicBezTo>
                    <a:pt x="96" y="222"/>
                    <a:pt x="96" y="224"/>
                    <a:pt x="91" y="227"/>
                  </a:cubicBezTo>
                  <a:cubicBezTo>
                    <a:pt x="61" y="227"/>
                    <a:pt x="61" y="227"/>
                    <a:pt x="61" y="227"/>
                  </a:cubicBezTo>
                  <a:cubicBezTo>
                    <a:pt x="58" y="231"/>
                    <a:pt x="57" y="232"/>
                    <a:pt x="51" y="232"/>
                  </a:cubicBezTo>
                  <a:cubicBezTo>
                    <a:pt x="48" y="232"/>
                    <a:pt x="44" y="232"/>
                    <a:pt x="38" y="232"/>
                  </a:cubicBezTo>
                  <a:cubicBezTo>
                    <a:pt x="34" y="232"/>
                    <a:pt x="23" y="235"/>
                    <a:pt x="22" y="242"/>
                  </a:cubicBezTo>
                  <a:cubicBezTo>
                    <a:pt x="26" y="243"/>
                    <a:pt x="27" y="244"/>
                    <a:pt x="29" y="244"/>
                  </a:cubicBezTo>
                  <a:cubicBezTo>
                    <a:pt x="32" y="244"/>
                    <a:pt x="33" y="242"/>
                    <a:pt x="41" y="242"/>
                  </a:cubicBezTo>
                  <a:cubicBezTo>
                    <a:pt x="47" y="242"/>
                    <a:pt x="53" y="248"/>
                    <a:pt x="62" y="251"/>
                  </a:cubicBezTo>
                  <a:cubicBezTo>
                    <a:pt x="60" y="256"/>
                    <a:pt x="56" y="257"/>
                    <a:pt x="51" y="260"/>
                  </a:cubicBezTo>
                  <a:cubicBezTo>
                    <a:pt x="58" y="268"/>
                    <a:pt x="74" y="272"/>
                    <a:pt x="86" y="272"/>
                  </a:cubicBezTo>
                  <a:cubicBezTo>
                    <a:pt x="88" y="272"/>
                    <a:pt x="89" y="273"/>
                    <a:pt x="89" y="273"/>
                  </a:cubicBezTo>
                  <a:cubicBezTo>
                    <a:pt x="90" y="273"/>
                    <a:pt x="91" y="272"/>
                    <a:pt x="92" y="271"/>
                  </a:cubicBezTo>
                  <a:cubicBezTo>
                    <a:pt x="91" y="270"/>
                    <a:pt x="89" y="268"/>
                    <a:pt x="87" y="267"/>
                  </a:cubicBezTo>
                  <a:cubicBezTo>
                    <a:pt x="90" y="265"/>
                    <a:pt x="92" y="264"/>
                    <a:pt x="98" y="264"/>
                  </a:cubicBezTo>
                  <a:cubicBezTo>
                    <a:pt x="104" y="264"/>
                    <a:pt x="109" y="269"/>
                    <a:pt x="114" y="269"/>
                  </a:cubicBezTo>
                  <a:cubicBezTo>
                    <a:pt x="120" y="269"/>
                    <a:pt x="124" y="262"/>
                    <a:pt x="130" y="262"/>
                  </a:cubicBezTo>
                  <a:cubicBezTo>
                    <a:pt x="135" y="262"/>
                    <a:pt x="137" y="262"/>
                    <a:pt x="146" y="262"/>
                  </a:cubicBezTo>
                  <a:cubicBezTo>
                    <a:pt x="205" y="262"/>
                    <a:pt x="242" y="308"/>
                    <a:pt x="257" y="353"/>
                  </a:cubicBezTo>
                  <a:cubicBezTo>
                    <a:pt x="257" y="361"/>
                    <a:pt x="257" y="361"/>
                    <a:pt x="257" y="361"/>
                  </a:cubicBezTo>
                  <a:cubicBezTo>
                    <a:pt x="262" y="362"/>
                    <a:pt x="270" y="362"/>
                    <a:pt x="270" y="370"/>
                  </a:cubicBezTo>
                  <a:cubicBezTo>
                    <a:pt x="270" y="382"/>
                    <a:pt x="259" y="381"/>
                    <a:pt x="259" y="393"/>
                  </a:cubicBezTo>
                  <a:cubicBezTo>
                    <a:pt x="259" y="401"/>
                    <a:pt x="263" y="402"/>
                    <a:pt x="273" y="402"/>
                  </a:cubicBezTo>
                  <a:cubicBezTo>
                    <a:pt x="280" y="402"/>
                    <a:pt x="281" y="393"/>
                    <a:pt x="286" y="393"/>
                  </a:cubicBezTo>
                  <a:cubicBezTo>
                    <a:pt x="304" y="393"/>
                    <a:pt x="308" y="418"/>
                    <a:pt x="325" y="423"/>
                  </a:cubicBezTo>
                  <a:cubicBezTo>
                    <a:pt x="324" y="426"/>
                    <a:pt x="325" y="431"/>
                    <a:pt x="319" y="431"/>
                  </a:cubicBezTo>
                  <a:cubicBezTo>
                    <a:pt x="307" y="431"/>
                    <a:pt x="299" y="423"/>
                    <a:pt x="288" y="423"/>
                  </a:cubicBezTo>
                  <a:cubicBezTo>
                    <a:pt x="285" y="423"/>
                    <a:pt x="284" y="422"/>
                    <a:pt x="282" y="422"/>
                  </a:cubicBezTo>
                  <a:cubicBezTo>
                    <a:pt x="281" y="422"/>
                    <a:pt x="280" y="422"/>
                    <a:pt x="278" y="423"/>
                  </a:cubicBezTo>
                  <a:cubicBezTo>
                    <a:pt x="280" y="438"/>
                    <a:pt x="319" y="440"/>
                    <a:pt x="335" y="446"/>
                  </a:cubicBezTo>
                  <a:cubicBezTo>
                    <a:pt x="331" y="460"/>
                    <a:pt x="323" y="466"/>
                    <a:pt x="319" y="481"/>
                  </a:cubicBezTo>
                  <a:cubicBezTo>
                    <a:pt x="316" y="480"/>
                    <a:pt x="314" y="479"/>
                    <a:pt x="313" y="479"/>
                  </a:cubicBezTo>
                  <a:cubicBezTo>
                    <a:pt x="311" y="479"/>
                    <a:pt x="309" y="480"/>
                    <a:pt x="305" y="482"/>
                  </a:cubicBezTo>
                  <a:cubicBezTo>
                    <a:pt x="305" y="484"/>
                    <a:pt x="305" y="484"/>
                    <a:pt x="305" y="484"/>
                  </a:cubicBezTo>
                  <a:cubicBezTo>
                    <a:pt x="294" y="492"/>
                    <a:pt x="291" y="503"/>
                    <a:pt x="284" y="513"/>
                  </a:cubicBezTo>
                  <a:cubicBezTo>
                    <a:pt x="284" y="525"/>
                    <a:pt x="284" y="525"/>
                    <a:pt x="284" y="525"/>
                  </a:cubicBezTo>
                  <a:cubicBezTo>
                    <a:pt x="285" y="523"/>
                    <a:pt x="287" y="523"/>
                    <a:pt x="288" y="523"/>
                  </a:cubicBezTo>
                  <a:cubicBezTo>
                    <a:pt x="290" y="523"/>
                    <a:pt x="292" y="524"/>
                    <a:pt x="294" y="525"/>
                  </a:cubicBezTo>
                  <a:cubicBezTo>
                    <a:pt x="293" y="530"/>
                    <a:pt x="289" y="533"/>
                    <a:pt x="289" y="538"/>
                  </a:cubicBezTo>
                  <a:cubicBezTo>
                    <a:pt x="289" y="552"/>
                    <a:pt x="303" y="558"/>
                    <a:pt x="306" y="568"/>
                  </a:cubicBezTo>
                  <a:cubicBezTo>
                    <a:pt x="308" y="573"/>
                    <a:pt x="309" y="583"/>
                    <a:pt x="312" y="585"/>
                  </a:cubicBezTo>
                  <a:cubicBezTo>
                    <a:pt x="313" y="586"/>
                    <a:pt x="314" y="587"/>
                    <a:pt x="315" y="587"/>
                  </a:cubicBezTo>
                  <a:cubicBezTo>
                    <a:pt x="317" y="587"/>
                    <a:pt x="319" y="586"/>
                    <a:pt x="321" y="585"/>
                  </a:cubicBezTo>
                  <a:cubicBezTo>
                    <a:pt x="322" y="584"/>
                    <a:pt x="324" y="583"/>
                    <a:pt x="325" y="583"/>
                  </a:cubicBezTo>
                  <a:cubicBezTo>
                    <a:pt x="327" y="583"/>
                    <a:pt x="329" y="584"/>
                    <a:pt x="331" y="587"/>
                  </a:cubicBezTo>
                  <a:cubicBezTo>
                    <a:pt x="327" y="591"/>
                    <a:pt x="323" y="590"/>
                    <a:pt x="323" y="597"/>
                  </a:cubicBezTo>
                  <a:cubicBezTo>
                    <a:pt x="323" y="612"/>
                    <a:pt x="343" y="636"/>
                    <a:pt x="354" y="645"/>
                  </a:cubicBezTo>
                  <a:cubicBezTo>
                    <a:pt x="355" y="646"/>
                    <a:pt x="354" y="653"/>
                    <a:pt x="357" y="655"/>
                  </a:cubicBezTo>
                  <a:cubicBezTo>
                    <a:pt x="366" y="661"/>
                    <a:pt x="371" y="658"/>
                    <a:pt x="375" y="670"/>
                  </a:cubicBezTo>
                  <a:cubicBezTo>
                    <a:pt x="381" y="669"/>
                    <a:pt x="390" y="663"/>
                    <a:pt x="397" y="663"/>
                  </a:cubicBezTo>
                  <a:cubicBezTo>
                    <a:pt x="410" y="663"/>
                    <a:pt x="409" y="687"/>
                    <a:pt x="422" y="687"/>
                  </a:cubicBezTo>
                  <a:cubicBezTo>
                    <a:pt x="426" y="687"/>
                    <a:pt x="427" y="684"/>
                    <a:pt x="433" y="683"/>
                  </a:cubicBezTo>
                  <a:cubicBezTo>
                    <a:pt x="434" y="686"/>
                    <a:pt x="436" y="688"/>
                    <a:pt x="439" y="688"/>
                  </a:cubicBezTo>
                  <a:cubicBezTo>
                    <a:pt x="454" y="688"/>
                    <a:pt x="447" y="661"/>
                    <a:pt x="459" y="655"/>
                  </a:cubicBezTo>
                  <a:cubicBezTo>
                    <a:pt x="458" y="649"/>
                    <a:pt x="459" y="636"/>
                    <a:pt x="459" y="626"/>
                  </a:cubicBezTo>
                  <a:cubicBezTo>
                    <a:pt x="459" y="611"/>
                    <a:pt x="484" y="617"/>
                    <a:pt x="484" y="599"/>
                  </a:cubicBezTo>
                  <a:cubicBezTo>
                    <a:pt x="484" y="593"/>
                    <a:pt x="478" y="590"/>
                    <a:pt x="478" y="586"/>
                  </a:cubicBezTo>
                  <a:cubicBezTo>
                    <a:pt x="478" y="584"/>
                    <a:pt x="480" y="582"/>
                    <a:pt x="482" y="580"/>
                  </a:cubicBezTo>
                  <a:cubicBezTo>
                    <a:pt x="482" y="579"/>
                    <a:pt x="480" y="576"/>
                    <a:pt x="480" y="575"/>
                  </a:cubicBezTo>
                  <a:cubicBezTo>
                    <a:pt x="480" y="557"/>
                    <a:pt x="509" y="562"/>
                    <a:pt x="520" y="551"/>
                  </a:cubicBezTo>
                  <a:cubicBezTo>
                    <a:pt x="525" y="546"/>
                    <a:pt x="523" y="541"/>
                    <a:pt x="531" y="538"/>
                  </a:cubicBezTo>
                  <a:cubicBezTo>
                    <a:pt x="531" y="548"/>
                    <a:pt x="531" y="548"/>
                    <a:pt x="531" y="548"/>
                  </a:cubicBezTo>
                  <a:cubicBezTo>
                    <a:pt x="539" y="548"/>
                    <a:pt x="539" y="548"/>
                    <a:pt x="539" y="548"/>
                  </a:cubicBezTo>
                  <a:cubicBezTo>
                    <a:pt x="550" y="541"/>
                    <a:pt x="568" y="543"/>
                    <a:pt x="578" y="533"/>
                  </a:cubicBezTo>
                  <a:cubicBezTo>
                    <a:pt x="586" y="525"/>
                    <a:pt x="587" y="514"/>
                    <a:pt x="597" y="506"/>
                  </a:cubicBezTo>
                  <a:cubicBezTo>
                    <a:pt x="610" y="497"/>
                    <a:pt x="610" y="497"/>
                    <a:pt x="610" y="497"/>
                  </a:cubicBezTo>
                  <a:cubicBezTo>
                    <a:pt x="610" y="493"/>
                    <a:pt x="615" y="491"/>
                    <a:pt x="620" y="488"/>
                  </a:cubicBezTo>
                  <a:cubicBezTo>
                    <a:pt x="645" y="488"/>
                    <a:pt x="645" y="488"/>
                    <a:pt x="645" y="488"/>
                  </a:cubicBezTo>
                  <a:cubicBezTo>
                    <a:pt x="665" y="479"/>
                    <a:pt x="681" y="481"/>
                    <a:pt x="700" y="475"/>
                  </a:cubicBezTo>
                  <a:cubicBezTo>
                    <a:pt x="715" y="470"/>
                    <a:pt x="720" y="455"/>
                    <a:pt x="738" y="449"/>
                  </a:cubicBezTo>
                  <a:cubicBezTo>
                    <a:pt x="747" y="446"/>
                    <a:pt x="752" y="446"/>
                    <a:pt x="760" y="439"/>
                  </a:cubicBezTo>
                  <a:cubicBezTo>
                    <a:pt x="749" y="435"/>
                    <a:pt x="702" y="438"/>
                    <a:pt x="702" y="422"/>
                  </a:cubicBezTo>
                  <a:cubicBezTo>
                    <a:pt x="705" y="421"/>
                    <a:pt x="714" y="420"/>
                    <a:pt x="714" y="415"/>
                  </a:cubicBezTo>
                  <a:cubicBezTo>
                    <a:pt x="714" y="411"/>
                    <a:pt x="709" y="409"/>
                    <a:pt x="709" y="402"/>
                  </a:cubicBezTo>
                  <a:cubicBezTo>
                    <a:pt x="709" y="402"/>
                    <a:pt x="710" y="402"/>
                    <a:pt x="711" y="402"/>
                  </a:cubicBezTo>
                  <a:cubicBezTo>
                    <a:pt x="713" y="402"/>
                    <a:pt x="715" y="402"/>
                    <a:pt x="716" y="402"/>
                  </a:cubicBezTo>
                  <a:cubicBezTo>
                    <a:pt x="738" y="402"/>
                    <a:pt x="733" y="428"/>
                    <a:pt x="758" y="428"/>
                  </a:cubicBezTo>
                  <a:cubicBezTo>
                    <a:pt x="763" y="428"/>
                    <a:pt x="772" y="428"/>
                    <a:pt x="772" y="422"/>
                  </a:cubicBezTo>
                  <a:cubicBezTo>
                    <a:pt x="772" y="392"/>
                    <a:pt x="738" y="383"/>
                    <a:pt x="719" y="364"/>
                  </a:cubicBezTo>
                  <a:cubicBezTo>
                    <a:pt x="719" y="356"/>
                    <a:pt x="719" y="356"/>
                    <a:pt x="719" y="356"/>
                  </a:cubicBezTo>
                  <a:cubicBezTo>
                    <a:pt x="720" y="356"/>
                    <a:pt x="721" y="356"/>
                    <a:pt x="723" y="356"/>
                  </a:cubicBezTo>
                  <a:cubicBezTo>
                    <a:pt x="723" y="356"/>
                    <a:pt x="725" y="356"/>
                    <a:pt x="726" y="356"/>
                  </a:cubicBezTo>
                  <a:cubicBezTo>
                    <a:pt x="729" y="366"/>
                    <a:pt x="746" y="380"/>
                    <a:pt x="755" y="380"/>
                  </a:cubicBezTo>
                  <a:cubicBezTo>
                    <a:pt x="761" y="380"/>
                    <a:pt x="763" y="371"/>
                    <a:pt x="763" y="365"/>
                  </a:cubicBezTo>
                  <a:cubicBezTo>
                    <a:pt x="763" y="350"/>
                    <a:pt x="739" y="355"/>
                    <a:pt x="734" y="341"/>
                  </a:cubicBezTo>
                  <a:cubicBezTo>
                    <a:pt x="742" y="341"/>
                    <a:pt x="742" y="341"/>
                    <a:pt x="742" y="341"/>
                  </a:cubicBezTo>
                  <a:cubicBezTo>
                    <a:pt x="746" y="347"/>
                    <a:pt x="752" y="349"/>
                    <a:pt x="758" y="353"/>
                  </a:cubicBezTo>
                  <a:cubicBezTo>
                    <a:pt x="762" y="342"/>
                    <a:pt x="783" y="349"/>
                    <a:pt x="787" y="333"/>
                  </a:cubicBezTo>
                  <a:cubicBezTo>
                    <a:pt x="784" y="332"/>
                    <a:pt x="781" y="329"/>
                    <a:pt x="781" y="325"/>
                  </a:cubicBezTo>
                  <a:cubicBezTo>
                    <a:pt x="791" y="324"/>
                    <a:pt x="802" y="319"/>
                    <a:pt x="805" y="311"/>
                  </a:cubicBezTo>
                  <a:cubicBezTo>
                    <a:pt x="799" y="309"/>
                    <a:pt x="784" y="309"/>
                    <a:pt x="784" y="300"/>
                  </a:cubicBezTo>
                  <a:cubicBezTo>
                    <a:pt x="784" y="293"/>
                    <a:pt x="792" y="293"/>
                    <a:pt x="801" y="293"/>
                  </a:cubicBezTo>
                  <a:cubicBezTo>
                    <a:pt x="798" y="290"/>
                    <a:pt x="801" y="286"/>
                    <a:pt x="801" y="282"/>
                  </a:cubicBezTo>
                  <a:cubicBezTo>
                    <a:pt x="801" y="274"/>
                    <a:pt x="793" y="271"/>
                    <a:pt x="793" y="259"/>
                  </a:cubicBezTo>
                  <a:cubicBezTo>
                    <a:pt x="786" y="259"/>
                    <a:pt x="776" y="259"/>
                    <a:pt x="776" y="250"/>
                  </a:cubicBezTo>
                  <a:cubicBezTo>
                    <a:pt x="776" y="246"/>
                    <a:pt x="781" y="242"/>
                    <a:pt x="787" y="242"/>
                  </a:cubicBezTo>
                  <a:cubicBezTo>
                    <a:pt x="791" y="242"/>
                    <a:pt x="798" y="243"/>
                    <a:pt x="805" y="243"/>
                  </a:cubicBezTo>
                  <a:cubicBezTo>
                    <a:pt x="815" y="243"/>
                    <a:pt x="824" y="242"/>
                    <a:pt x="824" y="234"/>
                  </a:cubicBezTo>
                  <a:cubicBezTo>
                    <a:pt x="824" y="222"/>
                    <a:pt x="803" y="224"/>
                    <a:pt x="801" y="216"/>
                  </a:cubicBezTo>
                  <a:cubicBezTo>
                    <a:pt x="804" y="216"/>
                    <a:pt x="808" y="214"/>
                    <a:pt x="810" y="213"/>
                  </a:cubicBezTo>
                  <a:cubicBezTo>
                    <a:pt x="805" y="208"/>
                    <a:pt x="798" y="203"/>
                    <a:pt x="789" y="203"/>
                  </a:cubicBezTo>
                  <a:cubicBezTo>
                    <a:pt x="785" y="203"/>
                    <a:pt x="782" y="204"/>
                    <a:pt x="779" y="204"/>
                  </a:cubicBezTo>
                  <a:cubicBezTo>
                    <a:pt x="777" y="204"/>
                    <a:pt x="775" y="204"/>
                    <a:pt x="773" y="203"/>
                  </a:cubicBezTo>
                  <a:cubicBezTo>
                    <a:pt x="777" y="197"/>
                    <a:pt x="776" y="185"/>
                    <a:pt x="782" y="180"/>
                  </a:cubicBezTo>
                  <a:cubicBezTo>
                    <a:pt x="792" y="173"/>
                    <a:pt x="804" y="169"/>
                    <a:pt x="804" y="158"/>
                  </a:cubicBezTo>
                  <a:cubicBezTo>
                    <a:pt x="804" y="156"/>
                    <a:pt x="804" y="156"/>
                    <a:pt x="804" y="150"/>
                  </a:cubicBezTo>
                  <a:cubicBezTo>
                    <a:pt x="814" y="147"/>
                    <a:pt x="827" y="145"/>
                    <a:pt x="827" y="137"/>
                  </a:cubicBezTo>
                  <a:cubicBezTo>
                    <a:pt x="827" y="131"/>
                    <a:pt x="831" y="137"/>
                    <a:pt x="827" y="130"/>
                  </a:cubicBezTo>
                  <a:cubicBezTo>
                    <a:pt x="837" y="128"/>
                    <a:pt x="851" y="128"/>
                    <a:pt x="851" y="113"/>
                  </a:cubicBezTo>
                  <a:cubicBezTo>
                    <a:pt x="849" y="115"/>
                    <a:pt x="848" y="115"/>
                    <a:pt x="846" y="115"/>
                  </a:cubicBezTo>
                  <a:cubicBezTo>
                    <a:pt x="845" y="115"/>
                    <a:pt x="843" y="115"/>
                    <a:pt x="840" y="113"/>
                  </a:cubicBezTo>
                  <a:cubicBezTo>
                    <a:pt x="864" y="113"/>
                    <a:pt x="875" y="98"/>
                    <a:pt x="892" y="92"/>
                  </a:cubicBezTo>
                  <a:cubicBezTo>
                    <a:pt x="895" y="91"/>
                    <a:pt x="905" y="86"/>
                    <a:pt x="905" y="80"/>
                  </a:cubicBezTo>
                  <a:cubicBezTo>
                    <a:pt x="905" y="73"/>
                    <a:pt x="881" y="61"/>
                    <a:pt x="874" y="61"/>
                  </a:cubicBezTo>
                  <a:cubicBezTo>
                    <a:pt x="869" y="61"/>
                    <a:pt x="865" y="62"/>
                    <a:pt x="863" y="68"/>
                  </a:cubicBezTo>
                  <a:cubicBezTo>
                    <a:pt x="838" y="68"/>
                    <a:pt x="838" y="68"/>
                    <a:pt x="838" y="68"/>
                  </a:cubicBezTo>
                  <a:cubicBezTo>
                    <a:pt x="829" y="72"/>
                    <a:pt x="828" y="75"/>
                    <a:pt x="818" y="79"/>
                  </a:cubicBezTo>
                  <a:cubicBezTo>
                    <a:pt x="818" y="79"/>
                    <a:pt x="818" y="79"/>
                    <a:pt x="817" y="79"/>
                  </a:cubicBezTo>
                  <a:cubicBezTo>
                    <a:pt x="814" y="79"/>
                    <a:pt x="806" y="77"/>
                    <a:pt x="806" y="77"/>
                  </a:cubicBezTo>
                  <a:cubicBezTo>
                    <a:pt x="806" y="77"/>
                    <a:pt x="785" y="77"/>
                    <a:pt x="771" y="77"/>
                  </a:cubicBezTo>
                  <a:cubicBezTo>
                    <a:pt x="762" y="83"/>
                    <a:pt x="736" y="118"/>
                    <a:pt x="722" y="122"/>
                  </a:cubicBezTo>
                  <a:cubicBezTo>
                    <a:pt x="724" y="117"/>
                    <a:pt x="758" y="81"/>
                    <a:pt x="758" y="76"/>
                  </a:cubicBezTo>
                  <a:cubicBezTo>
                    <a:pt x="758" y="68"/>
                    <a:pt x="754" y="60"/>
                    <a:pt x="744" y="60"/>
                  </a:cubicBezTo>
                  <a:cubicBezTo>
                    <a:pt x="727" y="60"/>
                    <a:pt x="696" y="90"/>
                    <a:pt x="682" y="90"/>
                  </a:cubicBezTo>
                  <a:cubicBezTo>
                    <a:pt x="678" y="90"/>
                    <a:pt x="701" y="68"/>
                    <a:pt x="702" y="64"/>
                  </a:cubicBezTo>
                  <a:cubicBezTo>
                    <a:pt x="701" y="63"/>
                    <a:pt x="697" y="63"/>
                    <a:pt x="693" y="63"/>
                  </a:cubicBezTo>
                  <a:cubicBezTo>
                    <a:pt x="684" y="63"/>
                    <a:pt x="670" y="64"/>
                    <a:pt x="656" y="65"/>
                  </a:cubicBezTo>
                  <a:cubicBezTo>
                    <a:pt x="642" y="65"/>
                    <a:pt x="627" y="66"/>
                    <a:pt x="615" y="66"/>
                  </a:cubicBezTo>
                  <a:cubicBezTo>
                    <a:pt x="605" y="66"/>
                    <a:pt x="598" y="66"/>
                    <a:pt x="595" y="64"/>
                  </a:cubicBezTo>
                  <a:cubicBezTo>
                    <a:pt x="711" y="57"/>
                    <a:pt x="711" y="57"/>
                    <a:pt x="711" y="57"/>
                  </a:cubicBezTo>
                  <a:cubicBezTo>
                    <a:pt x="725" y="52"/>
                    <a:pt x="761" y="55"/>
                    <a:pt x="764" y="36"/>
                  </a:cubicBezTo>
                  <a:cubicBezTo>
                    <a:pt x="751" y="33"/>
                    <a:pt x="732" y="37"/>
                    <a:pt x="718" y="31"/>
                  </a:cubicBezTo>
                  <a:cubicBezTo>
                    <a:pt x="693" y="21"/>
                    <a:pt x="670" y="0"/>
                    <a:pt x="63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172"/>
            <p:cNvSpPr>
              <a:spLocks/>
            </p:cNvSpPr>
            <p:nvPr/>
          </p:nvSpPr>
          <p:spPr bwMode="auto">
            <a:xfrm>
              <a:off x="1494" y="23"/>
              <a:ext cx="104" cy="69"/>
            </a:xfrm>
            <a:custGeom>
              <a:avLst/>
              <a:gdLst>
                <a:gd name="T0" fmla="*/ 12 w 44"/>
                <a:gd name="T1" fmla="*/ 0 h 29"/>
                <a:gd name="T2" fmla="*/ 0 w 44"/>
                <a:gd name="T3" fmla="*/ 11 h 29"/>
                <a:gd name="T4" fmla="*/ 11 w 44"/>
                <a:gd name="T5" fmla="*/ 29 h 29"/>
                <a:gd name="T6" fmla="*/ 22 w 44"/>
                <a:gd name="T7" fmla="*/ 29 h 29"/>
                <a:gd name="T8" fmla="*/ 44 w 44"/>
                <a:gd name="T9" fmla="*/ 19 h 29"/>
                <a:gd name="T10" fmla="*/ 12 w 44"/>
                <a:gd name="T11" fmla="*/ 0 h 29"/>
              </a:gdLst>
              <a:ahLst/>
              <a:cxnLst>
                <a:cxn ang="0">
                  <a:pos x="T0" y="T1"/>
                </a:cxn>
                <a:cxn ang="0">
                  <a:pos x="T2" y="T3"/>
                </a:cxn>
                <a:cxn ang="0">
                  <a:pos x="T4" y="T5"/>
                </a:cxn>
                <a:cxn ang="0">
                  <a:pos x="T6" y="T7"/>
                </a:cxn>
                <a:cxn ang="0">
                  <a:pos x="T8" y="T9"/>
                </a:cxn>
                <a:cxn ang="0">
                  <a:pos x="T10" y="T11"/>
                </a:cxn>
              </a:cxnLst>
              <a:rect l="0" t="0" r="r" b="b"/>
              <a:pathLst>
                <a:path w="44" h="29">
                  <a:moveTo>
                    <a:pt x="12" y="0"/>
                  </a:moveTo>
                  <a:cubicBezTo>
                    <a:pt x="7" y="0"/>
                    <a:pt x="0" y="3"/>
                    <a:pt x="0" y="11"/>
                  </a:cubicBezTo>
                  <a:cubicBezTo>
                    <a:pt x="0" y="17"/>
                    <a:pt x="6" y="29"/>
                    <a:pt x="11" y="29"/>
                  </a:cubicBezTo>
                  <a:cubicBezTo>
                    <a:pt x="22" y="29"/>
                    <a:pt x="22" y="29"/>
                    <a:pt x="22" y="29"/>
                  </a:cubicBezTo>
                  <a:cubicBezTo>
                    <a:pt x="31" y="29"/>
                    <a:pt x="43" y="28"/>
                    <a:pt x="44" y="19"/>
                  </a:cubicBezTo>
                  <a:cubicBezTo>
                    <a:pt x="30" y="15"/>
                    <a:pt x="26"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173"/>
            <p:cNvSpPr>
              <a:spLocks/>
            </p:cNvSpPr>
            <p:nvPr/>
          </p:nvSpPr>
          <p:spPr bwMode="auto">
            <a:xfrm>
              <a:off x="2770" y="-325"/>
              <a:ext cx="57" cy="34"/>
            </a:xfrm>
            <a:custGeom>
              <a:avLst/>
              <a:gdLst>
                <a:gd name="T0" fmla="*/ 15 w 24"/>
                <a:gd name="T1" fmla="*/ 0 h 14"/>
                <a:gd name="T2" fmla="*/ 5 w 24"/>
                <a:gd name="T3" fmla="*/ 0 h 14"/>
                <a:gd name="T4" fmla="*/ 0 w 24"/>
                <a:gd name="T5" fmla="*/ 6 h 14"/>
                <a:gd name="T6" fmla="*/ 7 w 24"/>
                <a:gd name="T7" fmla="*/ 14 h 14"/>
                <a:gd name="T8" fmla="*/ 24 w 24"/>
                <a:gd name="T9" fmla="*/ 6 h 14"/>
                <a:gd name="T10" fmla="*/ 15 w 24"/>
                <a:gd name="T11" fmla="*/ 6 h 14"/>
                <a:gd name="T12" fmla="*/ 15 w 24"/>
                <a:gd name="T13" fmla="*/ 0 h 14"/>
              </a:gdLst>
              <a:ahLst/>
              <a:cxnLst>
                <a:cxn ang="0">
                  <a:pos x="T0" y="T1"/>
                </a:cxn>
                <a:cxn ang="0">
                  <a:pos x="T2" y="T3"/>
                </a:cxn>
                <a:cxn ang="0">
                  <a:pos x="T4" y="T5"/>
                </a:cxn>
                <a:cxn ang="0">
                  <a:pos x="T6" y="T7"/>
                </a:cxn>
                <a:cxn ang="0">
                  <a:pos x="T8" y="T9"/>
                </a:cxn>
                <a:cxn ang="0">
                  <a:pos x="T10" y="T11"/>
                </a:cxn>
                <a:cxn ang="0">
                  <a:pos x="T12" y="T13"/>
                </a:cxn>
              </a:cxnLst>
              <a:rect l="0" t="0" r="r" b="b"/>
              <a:pathLst>
                <a:path w="24" h="14">
                  <a:moveTo>
                    <a:pt x="15" y="0"/>
                  </a:moveTo>
                  <a:cubicBezTo>
                    <a:pt x="5" y="0"/>
                    <a:pt x="5" y="0"/>
                    <a:pt x="5" y="0"/>
                  </a:cubicBezTo>
                  <a:cubicBezTo>
                    <a:pt x="4" y="1"/>
                    <a:pt x="0" y="3"/>
                    <a:pt x="0" y="6"/>
                  </a:cubicBezTo>
                  <a:cubicBezTo>
                    <a:pt x="0" y="9"/>
                    <a:pt x="3" y="14"/>
                    <a:pt x="7" y="14"/>
                  </a:cubicBezTo>
                  <a:cubicBezTo>
                    <a:pt x="12" y="14"/>
                    <a:pt x="21" y="8"/>
                    <a:pt x="24" y="6"/>
                  </a:cubicBezTo>
                  <a:cubicBezTo>
                    <a:pt x="15" y="6"/>
                    <a:pt x="15" y="6"/>
                    <a:pt x="15" y="6"/>
                  </a:cubicBezTo>
                  <a:cubicBezTo>
                    <a:pt x="15" y="4"/>
                    <a:pt x="15" y="3"/>
                    <a:pt x="1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174"/>
            <p:cNvSpPr>
              <a:spLocks/>
            </p:cNvSpPr>
            <p:nvPr/>
          </p:nvSpPr>
          <p:spPr bwMode="auto">
            <a:xfrm>
              <a:off x="1340" y="1057"/>
              <a:ext cx="234" cy="227"/>
            </a:xfrm>
            <a:custGeom>
              <a:avLst/>
              <a:gdLst>
                <a:gd name="T0" fmla="*/ 50 w 99"/>
                <a:gd name="T1" fmla="*/ 0 h 96"/>
                <a:gd name="T2" fmla="*/ 34 w 99"/>
                <a:gd name="T3" fmla="*/ 16 h 96"/>
                <a:gd name="T4" fmla="*/ 6 w 99"/>
                <a:gd name="T5" fmla="*/ 59 h 96"/>
                <a:gd name="T6" fmla="*/ 10 w 99"/>
                <a:gd name="T7" fmla="*/ 62 h 96"/>
                <a:gd name="T8" fmla="*/ 10 w 99"/>
                <a:gd name="T9" fmla="*/ 65 h 96"/>
                <a:gd name="T10" fmla="*/ 0 w 99"/>
                <a:gd name="T11" fmla="*/ 75 h 96"/>
                <a:gd name="T12" fmla="*/ 6 w 99"/>
                <a:gd name="T13" fmla="*/ 80 h 96"/>
                <a:gd name="T14" fmla="*/ 22 w 99"/>
                <a:gd name="T15" fmla="*/ 77 h 96"/>
                <a:gd name="T16" fmla="*/ 38 w 99"/>
                <a:gd name="T17" fmla="*/ 81 h 96"/>
                <a:gd name="T18" fmla="*/ 48 w 99"/>
                <a:gd name="T19" fmla="*/ 78 h 96"/>
                <a:gd name="T20" fmla="*/ 54 w 99"/>
                <a:gd name="T21" fmla="*/ 81 h 96"/>
                <a:gd name="T22" fmla="*/ 63 w 99"/>
                <a:gd name="T23" fmla="*/ 80 h 96"/>
                <a:gd name="T24" fmla="*/ 57 w 99"/>
                <a:gd name="T25" fmla="*/ 89 h 96"/>
                <a:gd name="T26" fmla="*/ 58 w 99"/>
                <a:gd name="T27" fmla="*/ 89 h 96"/>
                <a:gd name="T28" fmla="*/ 61 w 99"/>
                <a:gd name="T29" fmla="*/ 89 h 96"/>
                <a:gd name="T30" fmla="*/ 76 w 99"/>
                <a:gd name="T31" fmla="*/ 74 h 96"/>
                <a:gd name="T32" fmla="*/ 81 w 99"/>
                <a:gd name="T33" fmla="*/ 89 h 96"/>
                <a:gd name="T34" fmla="*/ 85 w 99"/>
                <a:gd name="T35" fmla="*/ 90 h 96"/>
                <a:gd name="T36" fmla="*/ 90 w 99"/>
                <a:gd name="T37" fmla="*/ 96 h 96"/>
                <a:gd name="T38" fmla="*/ 99 w 99"/>
                <a:gd name="T39" fmla="*/ 83 h 96"/>
                <a:gd name="T40" fmla="*/ 95 w 99"/>
                <a:gd name="T41" fmla="*/ 72 h 96"/>
                <a:gd name="T42" fmla="*/ 88 w 99"/>
                <a:gd name="T43" fmla="*/ 75 h 96"/>
                <a:gd name="T44" fmla="*/ 84 w 99"/>
                <a:gd name="T45" fmla="*/ 67 h 96"/>
                <a:gd name="T46" fmla="*/ 90 w 99"/>
                <a:gd name="T47" fmla="*/ 59 h 96"/>
                <a:gd name="T48" fmla="*/ 84 w 99"/>
                <a:gd name="T49" fmla="*/ 61 h 96"/>
                <a:gd name="T50" fmla="*/ 84 w 99"/>
                <a:gd name="T51" fmla="*/ 43 h 96"/>
                <a:gd name="T52" fmla="*/ 78 w 99"/>
                <a:gd name="T53" fmla="*/ 44 h 96"/>
                <a:gd name="T54" fmla="*/ 69 w 99"/>
                <a:gd name="T55" fmla="*/ 43 h 96"/>
                <a:gd name="T56" fmla="*/ 63 w 99"/>
                <a:gd name="T57" fmla="*/ 45 h 96"/>
                <a:gd name="T58" fmla="*/ 63 w 99"/>
                <a:gd name="T59" fmla="*/ 43 h 96"/>
                <a:gd name="T60" fmla="*/ 53 w 99"/>
                <a:gd name="T61" fmla="*/ 43 h 96"/>
                <a:gd name="T62" fmla="*/ 53 w 99"/>
                <a:gd name="T63" fmla="*/ 38 h 96"/>
                <a:gd name="T64" fmla="*/ 56 w 99"/>
                <a:gd name="T65" fmla="*/ 35 h 96"/>
                <a:gd name="T66" fmla="*/ 47 w 99"/>
                <a:gd name="T67" fmla="*/ 33 h 96"/>
                <a:gd name="T68" fmla="*/ 39 w 99"/>
                <a:gd name="T69" fmla="*/ 37 h 96"/>
                <a:gd name="T70" fmla="*/ 39 w 99"/>
                <a:gd name="T71" fmla="*/ 32 h 96"/>
                <a:gd name="T72" fmla="*/ 54 w 99"/>
                <a:gd name="T73" fmla="*/ 5 h 96"/>
                <a:gd name="T74" fmla="*/ 50 w 99"/>
                <a:gd name="T7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9" h="96">
                  <a:moveTo>
                    <a:pt x="50" y="0"/>
                  </a:moveTo>
                  <a:cubicBezTo>
                    <a:pt x="42" y="0"/>
                    <a:pt x="38" y="9"/>
                    <a:pt x="34" y="16"/>
                  </a:cubicBezTo>
                  <a:cubicBezTo>
                    <a:pt x="26" y="28"/>
                    <a:pt x="20" y="52"/>
                    <a:pt x="6" y="59"/>
                  </a:cubicBezTo>
                  <a:cubicBezTo>
                    <a:pt x="6" y="61"/>
                    <a:pt x="8" y="62"/>
                    <a:pt x="10" y="62"/>
                  </a:cubicBezTo>
                  <a:cubicBezTo>
                    <a:pt x="10" y="65"/>
                    <a:pt x="10" y="65"/>
                    <a:pt x="10" y="65"/>
                  </a:cubicBezTo>
                  <a:cubicBezTo>
                    <a:pt x="10" y="65"/>
                    <a:pt x="0" y="73"/>
                    <a:pt x="0" y="75"/>
                  </a:cubicBezTo>
                  <a:cubicBezTo>
                    <a:pt x="0" y="77"/>
                    <a:pt x="3" y="80"/>
                    <a:pt x="6" y="80"/>
                  </a:cubicBezTo>
                  <a:cubicBezTo>
                    <a:pt x="12" y="80"/>
                    <a:pt x="14" y="77"/>
                    <a:pt x="22" y="77"/>
                  </a:cubicBezTo>
                  <a:cubicBezTo>
                    <a:pt x="28" y="77"/>
                    <a:pt x="31" y="81"/>
                    <a:pt x="38" y="81"/>
                  </a:cubicBezTo>
                  <a:cubicBezTo>
                    <a:pt x="42" y="81"/>
                    <a:pt x="45" y="80"/>
                    <a:pt x="48" y="78"/>
                  </a:cubicBezTo>
                  <a:cubicBezTo>
                    <a:pt x="50" y="81"/>
                    <a:pt x="52" y="81"/>
                    <a:pt x="54" y="81"/>
                  </a:cubicBezTo>
                  <a:cubicBezTo>
                    <a:pt x="57" y="81"/>
                    <a:pt x="60" y="80"/>
                    <a:pt x="63" y="80"/>
                  </a:cubicBezTo>
                  <a:cubicBezTo>
                    <a:pt x="62" y="83"/>
                    <a:pt x="57" y="83"/>
                    <a:pt x="57" y="89"/>
                  </a:cubicBezTo>
                  <a:cubicBezTo>
                    <a:pt x="57" y="89"/>
                    <a:pt x="58" y="89"/>
                    <a:pt x="58" y="89"/>
                  </a:cubicBezTo>
                  <a:cubicBezTo>
                    <a:pt x="59" y="89"/>
                    <a:pt x="60" y="89"/>
                    <a:pt x="61" y="89"/>
                  </a:cubicBezTo>
                  <a:cubicBezTo>
                    <a:pt x="67" y="89"/>
                    <a:pt x="72" y="81"/>
                    <a:pt x="76" y="74"/>
                  </a:cubicBezTo>
                  <a:cubicBezTo>
                    <a:pt x="80" y="79"/>
                    <a:pt x="77" y="89"/>
                    <a:pt x="81" y="89"/>
                  </a:cubicBezTo>
                  <a:cubicBezTo>
                    <a:pt x="83" y="89"/>
                    <a:pt x="84" y="90"/>
                    <a:pt x="85" y="90"/>
                  </a:cubicBezTo>
                  <a:cubicBezTo>
                    <a:pt x="85" y="92"/>
                    <a:pt x="86" y="96"/>
                    <a:pt x="90" y="96"/>
                  </a:cubicBezTo>
                  <a:cubicBezTo>
                    <a:pt x="95" y="96"/>
                    <a:pt x="99" y="90"/>
                    <a:pt x="99" y="83"/>
                  </a:cubicBezTo>
                  <a:cubicBezTo>
                    <a:pt x="99" y="78"/>
                    <a:pt x="95" y="79"/>
                    <a:pt x="95" y="72"/>
                  </a:cubicBezTo>
                  <a:cubicBezTo>
                    <a:pt x="92" y="74"/>
                    <a:pt x="93" y="75"/>
                    <a:pt x="88" y="75"/>
                  </a:cubicBezTo>
                  <a:cubicBezTo>
                    <a:pt x="88" y="72"/>
                    <a:pt x="84" y="70"/>
                    <a:pt x="84" y="67"/>
                  </a:cubicBezTo>
                  <a:cubicBezTo>
                    <a:pt x="84" y="65"/>
                    <a:pt x="89" y="64"/>
                    <a:pt x="90" y="59"/>
                  </a:cubicBezTo>
                  <a:cubicBezTo>
                    <a:pt x="87" y="59"/>
                    <a:pt x="85" y="60"/>
                    <a:pt x="84" y="61"/>
                  </a:cubicBezTo>
                  <a:cubicBezTo>
                    <a:pt x="84" y="53"/>
                    <a:pt x="84" y="48"/>
                    <a:pt x="84" y="43"/>
                  </a:cubicBezTo>
                  <a:cubicBezTo>
                    <a:pt x="83" y="44"/>
                    <a:pt x="81" y="44"/>
                    <a:pt x="78" y="44"/>
                  </a:cubicBezTo>
                  <a:cubicBezTo>
                    <a:pt x="75" y="44"/>
                    <a:pt x="72" y="44"/>
                    <a:pt x="69" y="43"/>
                  </a:cubicBezTo>
                  <a:cubicBezTo>
                    <a:pt x="63" y="45"/>
                    <a:pt x="63" y="45"/>
                    <a:pt x="63" y="45"/>
                  </a:cubicBezTo>
                  <a:cubicBezTo>
                    <a:pt x="63" y="45"/>
                    <a:pt x="63" y="43"/>
                    <a:pt x="63" y="43"/>
                  </a:cubicBezTo>
                  <a:cubicBezTo>
                    <a:pt x="53" y="43"/>
                    <a:pt x="53" y="43"/>
                    <a:pt x="53" y="43"/>
                  </a:cubicBezTo>
                  <a:cubicBezTo>
                    <a:pt x="53" y="38"/>
                    <a:pt x="53" y="38"/>
                    <a:pt x="53" y="38"/>
                  </a:cubicBezTo>
                  <a:cubicBezTo>
                    <a:pt x="56" y="35"/>
                    <a:pt x="56" y="35"/>
                    <a:pt x="56" y="35"/>
                  </a:cubicBezTo>
                  <a:cubicBezTo>
                    <a:pt x="54" y="33"/>
                    <a:pt x="50" y="33"/>
                    <a:pt x="47" y="33"/>
                  </a:cubicBezTo>
                  <a:cubicBezTo>
                    <a:pt x="44" y="33"/>
                    <a:pt x="44" y="36"/>
                    <a:pt x="39" y="37"/>
                  </a:cubicBezTo>
                  <a:cubicBezTo>
                    <a:pt x="39" y="32"/>
                    <a:pt x="39" y="32"/>
                    <a:pt x="39" y="32"/>
                  </a:cubicBezTo>
                  <a:cubicBezTo>
                    <a:pt x="43" y="23"/>
                    <a:pt x="54" y="17"/>
                    <a:pt x="54" y="5"/>
                  </a:cubicBezTo>
                  <a:cubicBezTo>
                    <a:pt x="54" y="3"/>
                    <a:pt x="52" y="0"/>
                    <a:pt x="5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175"/>
            <p:cNvSpPr>
              <a:spLocks/>
            </p:cNvSpPr>
            <p:nvPr/>
          </p:nvSpPr>
          <p:spPr bwMode="auto">
            <a:xfrm>
              <a:off x="8308" y="-398"/>
              <a:ext cx="275" cy="107"/>
            </a:xfrm>
            <a:custGeom>
              <a:avLst/>
              <a:gdLst>
                <a:gd name="T0" fmla="*/ 24 w 116"/>
                <a:gd name="T1" fmla="*/ 0 h 45"/>
                <a:gd name="T2" fmla="*/ 0 w 116"/>
                <a:gd name="T3" fmla="*/ 22 h 45"/>
                <a:gd name="T4" fmla="*/ 26 w 116"/>
                <a:gd name="T5" fmla="*/ 45 h 45"/>
                <a:gd name="T6" fmla="*/ 38 w 116"/>
                <a:gd name="T7" fmla="*/ 37 h 45"/>
                <a:gd name="T8" fmla="*/ 47 w 116"/>
                <a:gd name="T9" fmla="*/ 43 h 45"/>
                <a:gd name="T10" fmla="*/ 59 w 116"/>
                <a:gd name="T11" fmla="*/ 38 h 45"/>
                <a:gd name="T12" fmla="*/ 70 w 116"/>
                <a:gd name="T13" fmla="*/ 35 h 45"/>
                <a:gd name="T14" fmla="*/ 79 w 116"/>
                <a:gd name="T15" fmla="*/ 40 h 45"/>
                <a:gd name="T16" fmla="*/ 92 w 116"/>
                <a:gd name="T17" fmla="*/ 35 h 45"/>
                <a:gd name="T18" fmla="*/ 107 w 116"/>
                <a:gd name="T19" fmla="*/ 35 h 45"/>
                <a:gd name="T20" fmla="*/ 116 w 116"/>
                <a:gd name="T21" fmla="*/ 17 h 45"/>
                <a:gd name="T22" fmla="*/ 64 w 116"/>
                <a:gd name="T23" fmla="*/ 3 h 45"/>
                <a:gd name="T24" fmla="*/ 55 w 116"/>
                <a:gd name="T25" fmla="*/ 17 h 45"/>
                <a:gd name="T26" fmla="*/ 24 w 116"/>
                <a:gd name="T27"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6" h="45">
                  <a:moveTo>
                    <a:pt x="24" y="0"/>
                  </a:moveTo>
                  <a:cubicBezTo>
                    <a:pt x="13" y="0"/>
                    <a:pt x="0" y="9"/>
                    <a:pt x="0" y="22"/>
                  </a:cubicBezTo>
                  <a:cubicBezTo>
                    <a:pt x="0" y="34"/>
                    <a:pt x="13" y="45"/>
                    <a:pt x="26" y="45"/>
                  </a:cubicBezTo>
                  <a:cubicBezTo>
                    <a:pt x="32" y="45"/>
                    <a:pt x="34" y="41"/>
                    <a:pt x="38" y="37"/>
                  </a:cubicBezTo>
                  <a:cubicBezTo>
                    <a:pt x="41" y="41"/>
                    <a:pt x="43" y="43"/>
                    <a:pt x="47" y="43"/>
                  </a:cubicBezTo>
                  <a:cubicBezTo>
                    <a:pt x="53" y="43"/>
                    <a:pt x="56" y="38"/>
                    <a:pt x="59" y="38"/>
                  </a:cubicBezTo>
                  <a:cubicBezTo>
                    <a:pt x="63" y="38"/>
                    <a:pt x="65" y="35"/>
                    <a:pt x="70" y="35"/>
                  </a:cubicBezTo>
                  <a:cubicBezTo>
                    <a:pt x="73" y="35"/>
                    <a:pt x="75" y="40"/>
                    <a:pt x="79" y="40"/>
                  </a:cubicBezTo>
                  <a:cubicBezTo>
                    <a:pt x="85" y="40"/>
                    <a:pt x="88" y="35"/>
                    <a:pt x="92" y="35"/>
                  </a:cubicBezTo>
                  <a:cubicBezTo>
                    <a:pt x="107" y="35"/>
                    <a:pt x="107" y="35"/>
                    <a:pt x="107" y="35"/>
                  </a:cubicBezTo>
                  <a:cubicBezTo>
                    <a:pt x="107" y="31"/>
                    <a:pt x="114" y="25"/>
                    <a:pt x="116" y="17"/>
                  </a:cubicBezTo>
                  <a:cubicBezTo>
                    <a:pt x="105" y="14"/>
                    <a:pt x="74" y="3"/>
                    <a:pt x="64" y="3"/>
                  </a:cubicBezTo>
                  <a:cubicBezTo>
                    <a:pt x="58" y="3"/>
                    <a:pt x="55" y="9"/>
                    <a:pt x="55" y="17"/>
                  </a:cubicBezTo>
                  <a:cubicBezTo>
                    <a:pt x="41" y="17"/>
                    <a:pt x="40" y="0"/>
                    <a:pt x="2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176"/>
            <p:cNvSpPr>
              <a:spLocks noEditPoints="1"/>
            </p:cNvSpPr>
            <p:nvPr/>
          </p:nvSpPr>
          <p:spPr bwMode="auto">
            <a:xfrm>
              <a:off x="-721" y="1877"/>
              <a:ext cx="1426" cy="958"/>
            </a:xfrm>
            <a:custGeom>
              <a:avLst/>
              <a:gdLst>
                <a:gd name="T0" fmla="*/ 298 w 603"/>
                <a:gd name="T1" fmla="*/ 109 h 405"/>
                <a:gd name="T2" fmla="*/ 296 w 603"/>
                <a:gd name="T3" fmla="*/ 104 h 405"/>
                <a:gd name="T4" fmla="*/ 1 w 603"/>
                <a:gd name="T5" fmla="*/ 0 h 405"/>
                <a:gd name="T6" fmla="*/ 0 w 603"/>
                <a:gd name="T7" fmla="*/ 4 h 405"/>
                <a:gd name="T8" fmla="*/ 48 w 603"/>
                <a:gd name="T9" fmla="*/ 82 h 405"/>
                <a:gd name="T10" fmla="*/ 62 w 603"/>
                <a:gd name="T11" fmla="*/ 101 h 405"/>
                <a:gd name="T12" fmla="*/ 83 w 603"/>
                <a:gd name="T13" fmla="*/ 136 h 405"/>
                <a:gd name="T14" fmla="*/ 115 w 603"/>
                <a:gd name="T15" fmla="*/ 156 h 405"/>
                <a:gd name="T16" fmla="*/ 88 w 603"/>
                <a:gd name="T17" fmla="*/ 114 h 405"/>
                <a:gd name="T18" fmla="*/ 43 w 603"/>
                <a:gd name="T19" fmla="*/ 50 h 405"/>
                <a:gd name="T20" fmla="*/ 59 w 603"/>
                <a:gd name="T21" fmla="*/ 27 h 405"/>
                <a:gd name="T22" fmla="*/ 93 w 603"/>
                <a:gd name="T23" fmla="*/ 82 h 405"/>
                <a:gd name="T24" fmla="*/ 119 w 603"/>
                <a:gd name="T25" fmla="*/ 105 h 405"/>
                <a:gd name="T26" fmla="*/ 178 w 603"/>
                <a:gd name="T27" fmla="*/ 179 h 405"/>
                <a:gd name="T28" fmla="*/ 185 w 603"/>
                <a:gd name="T29" fmla="*/ 217 h 405"/>
                <a:gd name="T30" fmla="*/ 233 w 603"/>
                <a:gd name="T31" fmla="*/ 243 h 405"/>
                <a:gd name="T32" fmla="*/ 256 w 603"/>
                <a:gd name="T33" fmla="*/ 255 h 405"/>
                <a:gd name="T34" fmla="*/ 294 w 603"/>
                <a:gd name="T35" fmla="*/ 271 h 405"/>
                <a:gd name="T36" fmla="*/ 317 w 603"/>
                <a:gd name="T37" fmla="*/ 277 h 405"/>
                <a:gd name="T38" fmla="*/ 352 w 603"/>
                <a:gd name="T39" fmla="*/ 271 h 405"/>
                <a:gd name="T40" fmla="*/ 435 w 603"/>
                <a:gd name="T41" fmla="*/ 314 h 405"/>
                <a:gd name="T42" fmla="*/ 468 w 603"/>
                <a:gd name="T43" fmla="*/ 337 h 405"/>
                <a:gd name="T44" fmla="*/ 486 w 603"/>
                <a:gd name="T45" fmla="*/ 367 h 405"/>
                <a:gd name="T46" fmla="*/ 515 w 603"/>
                <a:gd name="T47" fmla="*/ 387 h 405"/>
                <a:gd name="T48" fmla="*/ 534 w 603"/>
                <a:gd name="T49" fmla="*/ 391 h 405"/>
                <a:gd name="T50" fmla="*/ 556 w 603"/>
                <a:gd name="T51" fmla="*/ 393 h 405"/>
                <a:gd name="T52" fmla="*/ 584 w 603"/>
                <a:gd name="T53" fmla="*/ 394 h 405"/>
                <a:gd name="T54" fmla="*/ 591 w 603"/>
                <a:gd name="T55" fmla="*/ 397 h 405"/>
                <a:gd name="T56" fmla="*/ 574 w 603"/>
                <a:gd name="T57" fmla="*/ 368 h 405"/>
                <a:gd name="T58" fmla="*/ 506 w 603"/>
                <a:gd name="T59" fmla="*/ 346 h 405"/>
                <a:gd name="T60" fmla="*/ 510 w 603"/>
                <a:gd name="T61" fmla="*/ 282 h 405"/>
                <a:gd name="T62" fmla="*/ 428 w 603"/>
                <a:gd name="T63" fmla="*/ 269 h 405"/>
                <a:gd name="T64" fmla="*/ 437 w 603"/>
                <a:gd name="T65" fmla="*/ 230 h 405"/>
                <a:gd name="T66" fmla="*/ 448 w 603"/>
                <a:gd name="T67" fmla="*/ 216 h 405"/>
                <a:gd name="T68" fmla="*/ 445 w 603"/>
                <a:gd name="T69" fmla="*/ 184 h 405"/>
                <a:gd name="T70" fmla="*/ 391 w 603"/>
                <a:gd name="T71" fmla="*/ 224 h 405"/>
                <a:gd name="T72" fmla="*/ 345 w 603"/>
                <a:gd name="T73" fmla="*/ 236 h 405"/>
                <a:gd name="T74" fmla="*/ 300 w 603"/>
                <a:gd name="T75" fmla="*/ 192 h 405"/>
                <a:gd name="T76" fmla="*/ 294 w 603"/>
                <a:gd name="T77" fmla="*/ 139 h 405"/>
                <a:gd name="T78" fmla="*/ 297 w 603"/>
                <a:gd name="T79" fmla="*/ 108 h 405"/>
                <a:gd name="T80" fmla="*/ 206 w 603"/>
                <a:gd name="T81" fmla="*/ 60 h 405"/>
                <a:gd name="T82" fmla="*/ 135 w 603"/>
                <a:gd name="T83" fmla="*/ 13 h 405"/>
                <a:gd name="T84" fmla="*/ 34 w 603"/>
                <a:gd name="T85" fmla="*/ 0 h 4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03" h="405">
                  <a:moveTo>
                    <a:pt x="296" y="104"/>
                  </a:moveTo>
                  <a:cubicBezTo>
                    <a:pt x="297" y="108"/>
                    <a:pt x="297" y="108"/>
                    <a:pt x="297" y="108"/>
                  </a:cubicBezTo>
                  <a:cubicBezTo>
                    <a:pt x="298" y="108"/>
                    <a:pt x="298" y="109"/>
                    <a:pt x="298" y="109"/>
                  </a:cubicBezTo>
                  <a:cubicBezTo>
                    <a:pt x="298" y="107"/>
                    <a:pt x="297" y="106"/>
                    <a:pt x="296" y="104"/>
                  </a:cubicBezTo>
                  <a:moveTo>
                    <a:pt x="296" y="103"/>
                  </a:moveTo>
                  <a:cubicBezTo>
                    <a:pt x="296" y="104"/>
                    <a:pt x="296" y="104"/>
                    <a:pt x="296" y="104"/>
                  </a:cubicBezTo>
                  <a:cubicBezTo>
                    <a:pt x="296" y="103"/>
                    <a:pt x="296" y="103"/>
                    <a:pt x="296" y="103"/>
                  </a:cubicBezTo>
                  <a:moveTo>
                    <a:pt x="34" y="0"/>
                  </a:moveTo>
                  <a:cubicBezTo>
                    <a:pt x="1" y="0"/>
                    <a:pt x="1" y="0"/>
                    <a:pt x="1" y="0"/>
                  </a:cubicBezTo>
                  <a:cubicBezTo>
                    <a:pt x="1" y="0"/>
                    <a:pt x="1" y="0"/>
                    <a:pt x="1" y="0"/>
                  </a:cubicBezTo>
                  <a:cubicBezTo>
                    <a:pt x="0" y="0"/>
                    <a:pt x="0" y="0"/>
                    <a:pt x="0" y="0"/>
                  </a:cubicBezTo>
                  <a:cubicBezTo>
                    <a:pt x="0" y="4"/>
                    <a:pt x="0" y="4"/>
                    <a:pt x="0" y="4"/>
                  </a:cubicBezTo>
                  <a:cubicBezTo>
                    <a:pt x="4" y="16"/>
                    <a:pt x="9" y="19"/>
                    <a:pt x="13" y="29"/>
                  </a:cubicBezTo>
                  <a:cubicBezTo>
                    <a:pt x="17" y="35"/>
                    <a:pt x="16" y="50"/>
                    <a:pt x="22" y="54"/>
                  </a:cubicBezTo>
                  <a:cubicBezTo>
                    <a:pt x="32" y="60"/>
                    <a:pt x="40" y="71"/>
                    <a:pt x="48" y="82"/>
                  </a:cubicBezTo>
                  <a:cubicBezTo>
                    <a:pt x="51" y="86"/>
                    <a:pt x="47" y="87"/>
                    <a:pt x="43" y="87"/>
                  </a:cubicBezTo>
                  <a:cubicBezTo>
                    <a:pt x="41" y="87"/>
                    <a:pt x="39" y="87"/>
                    <a:pt x="38" y="87"/>
                  </a:cubicBezTo>
                  <a:cubicBezTo>
                    <a:pt x="43" y="95"/>
                    <a:pt x="55" y="93"/>
                    <a:pt x="62" y="101"/>
                  </a:cubicBezTo>
                  <a:cubicBezTo>
                    <a:pt x="67" y="106"/>
                    <a:pt x="71" y="112"/>
                    <a:pt x="77" y="118"/>
                  </a:cubicBezTo>
                  <a:cubicBezTo>
                    <a:pt x="77" y="131"/>
                    <a:pt x="77" y="131"/>
                    <a:pt x="77" y="131"/>
                  </a:cubicBezTo>
                  <a:cubicBezTo>
                    <a:pt x="79" y="134"/>
                    <a:pt x="79" y="134"/>
                    <a:pt x="83" y="136"/>
                  </a:cubicBezTo>
                  <a:cubicBezTo>
                    <a:pt x="88" y="140"/>
                    <a:pt x="93" y="152"/>
                    <a:pt x="103" y="152"/>
                  </a:cubicBezTo>
                  <a:cubicBezTo>
                    <a:pt x="103" y="154"/>
                    <a:pt x="111" y="164"/>
                    <a:pt x="112" y="164"/>
                  </a:cubicBezTo>
                  <a:cubicBezTo>
                    <a:pt x="113" y="164"/>
                    <a:pt x="115" y="158"/>
                    <a:pt x="115" y="156"/>
                  </a:cubicBezTo>
                  <a:cubicBezTo>
                    <a:pt x="115" y="152"/>
                    <a:pt x="111" y="146"/>
                    <a:pt x="107" y="146"/>
                  </a:cubicBezTo>
                  <a:cubicBezTo>
                    <a:pt x="106" y="146"/>
                    <a:pt x="105" y="146"/>
                    <a:pt x="105" y="147"/>
                  </a:cubicBezTo>
                  <a:cubicBezTo>
                    <a:pt x="95" y="140"/>
                    <a:pt x="92" y="127"/>
                    <a:pt x="88" y="114"/>
                  </a:cubicBezTo>
                  <a:cubicBezTo>
                    <a:pt x="84" y="103"/>
                    <a:pt x="74" y="97"/>
                    <a:pt x="70" y="85"/>
                  </a:cubicBezTo>
                  <a:cubicBezTo>
                    <a:pt x="67" y="76"/>
                    <a:pt x="66" y="71"/>
                    <a:pt x="59" y="63"/>
                  </a:cubicBezTo>
                  <a:cubicBezTo>
                    <a:pt x="53" y="58"/>
                    <a:pt x="47" y="58"/>
                    <a:pt x="43" y="50"/>
                  </a:cubicBezTo>
                  <a:cubicBezTo>
                    <a:pt x="39" y="41"/>
                    <a:pt x="33" y="34"/>
                    <a:pt x="33" y="23"/>
                  </a:cubicBezTo>
                  <a:cubicBezTo>
                    <a:pt x="33" y="22"/>
                    <a:pt x="33" y="18"/>
                    <a:pt x="34" y="16"/>
                  </a:cubicBezTo>
                  <a:cubicBezTo>
                    <a:pt x="41" y="23"/>
                    <a:pt x="50" y="23"/>
                    <a:pt x="59" y="27"/>
                  </a:cubicBezTo>
                  <a:cubicBezTo>
                    <a:pt x="63" y="29"/>
                    <a:pt x="62" y="41"/>
                    <a:pt x="67" y="45"/>
                  </a:cubicBezTo>
                  <a:cubicBezTo>
                    <a:pt x="71" y="50"/>
                    <a:pt x="70" y="59"/>
                    <a:pt x="75" y="64"/>
                  </a:cubicBezTo>
                  <a:cubicBezTo>
                    <a:pt x="80" y="70"/>
                    <a:pt x="86" y="75"/>
                    <a:pt x="93" y="82"/>
                  </a:cubicBezTo>
                  <a:cubicBezTo>
                    <a:pt x="93" y="82"/>
                    <a:pt x="94" y="81"/>
                    <a:pt x="94" y="81"/>
                  </a:cubicBezTo>
                  <a:cubicBezTo>
                    <a:pt x="95" y="81"/>
                    <a:pt x="96" y="82"/>
                    <a:pt x="98" y="82"/>
                  </a:cubicBezTo>
                  <a:cubicBezTo>
                    <a:pt x="98" y="95"/>
                    <a:pt x="115" y="96"/>
                    <a:pt x="119" y="105"/>
                  </a:cubicBezTo>
                  <a:cubicBezTo>
                    <a:pt x="122" y="111"/>
                    <a:pt x="118" y="117"/>
                    <a:pt x="123" y="121"/>
                  </a:cubicBezTo>
                  <a:cubicBezTo>
                    <a:pt x="128" y="126"/>
                    <a:pt x="136" y="128"/>
                    <a:pt x="142" y="133"/>
                  </a:cubicBezTo>
                  <a:cubicBezTo>
                    <a:pt x="153" y="145"/>
                    <a:pt x="171" y="160"/>
                    <a:pt x="178" y="179"/>
                  </a:cubicBezTo>
                  <a:cubicBezTo>
                    <a:pt x="179" y="183"/>
                    <a:pt x="183" y="185"/>
                    <a:pt x="183" y="192"/>
                  </a:cubicBezTo>
                  <a:cubicBezTo>
                    <a:pt x="183" y="197"/>
                    <a:pt x="178" y="201"/>
                    <a:pt x="178" y="206"/>
                  </a:cubicBezTo>
                  <a:cubicBezTo>
                    <a:pt x="178" y="211"/>
                    <a:pt x="181" y="217"/>
                    <a:pt x="185" y="217"/>
                  </a:cubicBezTo>
                  <a:cubicBezTo>
                    <a:pt x="187" y="224"/>
                    <a:pt x="203" y="227"/>
                    <a:pt x="210" y="234"/>
                  </a:cubicBezTo>
                  <a:cubicBezTo>
                    <a:pt x="211" y="235"/>
                    <a:pt x="212" y="236"/>
                    <a:pt x="216" y="237"/>
                  </a:cubicBezTo>
                  <a:cubicBezTo>
                    <a:pt x="222" y="241"/>
                    <a:pt x="226" y="240"/>
                    <a:pt x="233" y="243"/>
                  </a:cubicBezTo>
                  <a:cubicBezTo>
                    <a:pt x="240" y="246"/>
                    <a:pt x="242" y="253"/>
                    <a:pt x="249" y="255"/>
                  </a:cubicBezTo>
                  <a:cubicBezTo>
                    <a:pt x="251" y="255"/>
                    <a:pt x="252" y="255"/>
                    <a:pt x="253" y="255"/>
                  </a:cubicBezTo>
                  <a:cubicBezTo>
                    <a:pt x="254" y="255"/>
                    <a:pt x="255" y="255"/>
                    <a:pt x="256" y="255"/>
                  </a:cubicBezTo>
                  <a:cubicBezTo>
                    <a:pt x="257" y="255"/>
                    <a:pt x="258" y="255"/>
                    <a:pt x="260" y="255"/>
                  </a:cubicBezTo>
                  <a:cubicBezTo>
                    <a:pt x="261" y="255"/>
                    <a:pt x="263" y="255"/>
                    <a:pt x="265" y="256"/>
                  </a:cubicBezTo>
                  <a:cubicBezTo>
                    <a:pt x="270" y="259"/>
                    <a:pt x="288" y="271"/>
                    <a:pt x="294" y="271"/>
                  </a:cubicBezTo>
                  <a:cubicBezTo>
                    <a:pt x="296" y="271"/>
                    <a:pt x="298" y="271"/>
                    <a:pt x="300" y="271"/>
                  </a:cubicBezTo>
                  <a:cubicBezTo>
                    <a:pt x="302" y="271"/>
                    <a:pt x="304" y="271"/>
                    <a:pt x="306" y="272"/>
                  </a:cubicBezTo>
                  <a:cubicBezTo>
                    <a:pt x="308" y="273"/>
                    <a:pt x="313" y="277"/>
                    <a:pt x="317" y="277"/>
                  </a:cubicBezTo>
                  <a:cubicBezTo>
                    <a:pt x="326" y="277"/>
                    <a:pt x="327" y="266"/>
                    <a:pt x="337" y="266"/>
                  </a:cubicBezTo>
                  <a:cubicBezTo>
                    <a:pt x="341" y="266"/>
                    <a:pt x="344" y="268"/>
                    <a:pt x="349" y="271"/>
                  </a:cubicBezTo>
                  <a:cubicBezTo>
                    <a:pt x="352" y="271"/>
                    <a:pt x="352" y="271"/>
                    <a:pt x="352" y="271"/>
                  </a:cubicBezTo>
                  <a:cubicBezTo>
                    <a:pt x="366" y="278"/>
                    <a:pt x="368" y="290"/>
                    <a:pt x="385" y="298"/>
                  </a:cubicBezTo>
                  <a:cubicBezTo>
                    <a:pt x="395" y="303"/>
                    <a:pt x="402" y="300"/>
                    <a:pt x="413" y="305"/>
                  </a:cubicBezTo>
                  <a:cubicBezTo>
                    <a:pt x="419" y="308"/>
                    <a:pt x="425" y="314"/>
                    <a:pt x="435" y="314"/>
                  </a:cubicBezTo>
                  <a:cubicBezTo>
                    <a:pt x="438" y="314"/>
                    <a:pt x="441" y="311"/>
                    <a:pt x="445" y="311"/>
                  </a:cubicBezTo>
                  <a:cubicBezTo>
                    <a:pt x="446" y="311"/>
                    <a:pt x="447" y="311"/>
                    <a:pt x="448" y="311"/>
                  </a:cubicBezTo>
                  <a:cubicBezTo>
                    <a:pt x="451" y="324"/>
                    <a:pt x="460" y="329"/>
                    <a:pt x="468" y="337"/>
                  </a:cubicBezTo>
                  <a:cubicBezTo>
                    <a:pt x="471" y="340"/>
                    <a:pt x="474" y="341"/>
                    <a:pt x="475" y="346"/>
                  </a:cubicBezTo>
                  <a:cubicBezTo>
                    <a:pt x="478" y="354"/>
                    <a:pt x="473" y="362"/>
                    <a:pt x="481" y="367"/>
                  </a:cubicBezTo>
                  <a:cubicBezTo>
                    <a:pt x="486" y="367"/>
                    <a:pt x="486" y="367"/>
                    <a:pt x="486" y="367"/>
                  </a:cubicBezTo>
                  <a:cubicBezTo>
                    <a:pt x="485" y="366"/>
                    <a:pt x="485" y="364"/>
                    <a:pt x="486" y="362"/>
                  </a:cubicBezTo>
                  <a:cubicBezTo>
                    <a:pt x="486" y="362"/>
                    <a:pt x="504" y="373"/>
                    <a:pt x="506" y="376"/>
                  </a:cubicBezTo>
                  <a:cubicBezTo>
                    <a:pt x="508" y="381"/>
                    <a:pt x="508" y="386"/>
                    <a:pt x="515" y="387"/>
                  </a:cubicBezTo>
                  <a:cubicBezTo>
                    <a:pt x="515" y="388"/>
                    <a:pt x="517" y="391"/>
                    <a:pt x="518" y="391"/>
                  </a:cubicBezTo>
                  <a:cubicBezTo>
                    <a:pt x="520" y="391"/>
                    <a:pt x="525" y="389"/>
                    <a:pt x="528" y="389"/>
                  </a:cubicBezTo>
                  <a:cubicBezTo>
                    <a:pt x="531" y="389"/>
                    <a:pt x="533" y="390"/>
                    <a:pt x="534" y="391"/>
                  </a:cubicBezTo>
                  <a:cubicBezTo>
                    <a:pt x="538" y="395"/>
                    <a:pt x="543" y="405"/>
                    <a:pt x="552" y="405"/>
                  </a:cubicBezTo>
                  <a:cubicBezTo>
                    <a:pt x="556" y="405"/>
                    <a:pt x="559" y="403"/>
                    <a:pt x="560" y="397"/>
                  </a:cubicBezTo>
                  <a:cubicBezTo>
                    <a:pt x="559" y="397"/>
                    <a:pt x="556" y="395"/>
                    <a:pt x="556" y="393"/>
                  </a:cubicBezTo>
                  <a:cubicBezTo>
                    <a:pt x="556" y="389"/>
                    <a:pt x="570" y="379"/>
                    <a:pt x="574" y="379"/>
                  </a:cubicBezTo>
                  <a:cubicBezTo>
                    <a:pt x="580" y="379"/>
                    <a:pt x="581" y="386"/>
                    <a:pt x="587" y="388"/>
                  </a:cubicBezTo>
                  <a:cubicBezTo>
                    <a:pt x="586" y="391"/>
                    <a:pt x="584" y="392"/>
                    <a:pt x="584" y="394"/>
                  </a:cubicBezTo>
                  <a:cubicBezTo>
                    <a:pt x="584" y="395"/>
                    <a:pt x="589" y="397"/>
                    <a:pt x="590" y="398"/>
                  </a:cubicBezTo>
                  <a:cubicBezTo>
                    <a:pt x="590" y="398"/>
                    <a:pt x="590" y="398"/>
                    <a:pt x="590" y="398"/>
                  </a:cubicBezTo>
                  <a:cubicBezTo>
                    <a:pt x="590" y="398"/>
                    <a:pt x="591" y="398"/>
                    <a:pt x="591" y="397"/>
                  </a:cubicBezTo>
                  <a:cubicBezTo>
                    <a:pt x="593" y="396"/>
                    <a:pt x="597" y="392"/>
                    <a:pt x="600" y="389"/>
                  </a:cubicBezTo>
                  <a:cubicBezTo>
                    <a:pt x="602" y="387"/>
                    <a:pt x="603" y="386"/>
                    <a:pt x="603" y="385"/>
                  </a:cubicBezTo>
                  <a:cubicBezTo>
                    <a:pt x="595" y="379"/>
                    <a:pt x="588" y="368"/>
                    <a:pt x="574" y="368"/>
                  </a:cubicBezTo>
                  <a:cubicBezTo>
                    <a:pt x="561" y="368"/>
                    <a:pt x="554" y="379"/>
                    <a:pt x="540" y="379"/>
                  </a:cubicBezTo>
                  <a:cubicBezTo>
                    <a:pt x="531" y="379"/>
                    <a:pt x="531" y="369"/>
                    <a:pt x="525" y="366"/>
                  </a:cubicBezTo>
                  <a:cubicBezTo>
                    <a:pt x="517" y="362"/>
                    <a:pt x="506" y="357"/>
                    <a:pt x="506" y="346"/>
                  </a:cubicBezTo>
                  <a:cubicBezTo>
                    <a:pt x="506" y="337"/>
                    <a:pt x="506" y="326"/>
                    <a:pt x="506" y="313"/>
                  </a:cubicBezTo>
                  <a:cubicBezTo>
                    <a:pt x="509" y="308"/>
                    <a:pt x="510" y="295"/>
                    <a:pt x="510" y="290"/>
                  </a:cubicBezTo>
                  <a:cubicBezTo>
                    <a:pt x="510" y="288"/>
                    <a:pt x="510" y="285"/>
                    <a:pt x="510" y="282"/>
                  </a:cubicBezTo>
                  <a:cubicBezTo>
                    <a:pt x="500" y="280"/>
                    <a:pt x="497" y="271"/>
                    <a:pt x="484" y="271"/>
                  </a:cubicBezTo>
                  <a:cubicBezTo>
                    <a:pt x="466" y="271"/>
                    <a:pt x="452" y="274"/>
                    <a:pt x="434" y="274"/>
                  </a:cubicBezTo>
                  <a:cubicBezTo>
                    <a:pt x="431" y="274"/>
                    <a:pt x="428" y="272"/>
                    <a:pt x="428" y="269"/>
                  </a:cubicBezTo>
                  <a:cubicBezTo>
                    <a:pt x="428" y="268"/>
                    <a:pt x="428" y="267"/>
                    <a:pt x="428" y="266"/>
                  </a:cubicBezTo>
                  <a:cubicBezTo>
                    <a:pt x="431" y="263"/>
                    <a:pt x="437" y="261"/>
                    <a:pt x="437" y="255"/>
                  </a:cubicBezTo>
                  <a:cubicBezTo>
                    <a:pt x="437" y="248"/>
                    <a:pt x="437" y="236"/>
                    <a:pt x="437" y="230"/>
                  </a:cubicBezTo>
                  <a:cubicBezTo>
                    <a:pt x="439" y="230"/>
                    <a:pt x="440" y="230"/>
                    <a:pt x="442" y="230"/>
                  </a:cubicBezTo>
                  <a:cubicBezTo>
                    <a:pt x="442" y="231"/>
                    <a:pt x="442" y="233"/>
                    <a:pt x="442" y="234"/>
                  </a:cubicBezTo>
                  <a:cubicBezTo>
                    <a:pt x="445" y="228"/>
                    <a:pt x="448" y="225"/>
                    <a:pt x="448" y="216"/>
                  </a:cubicBezTo>
                  <a:cubicBezTo>
                    <a:pt x="448" y="206"/>
                    <a:pt x="457" y="197"/>
                    <a:pt x="457" y="189"/>
                  </a:cubicBezTo>
                  <a:cubicBezTo>
                    <a:pt x="457" y="188"/>
                    <a:pt x="457" y="186"/>
                    <a:pt x="457" y="185"/>
                  </a:cubicBezTo>
                  <a:cubicBezTo>
                    <a:pt x="454" y="185"/>
                    <a:pt x="447" y="184"/>
                    <a:pt x="445" y="184"/>
                  </a:cubicBezTo>
                  <a:cubicBezTo>
                    <a:pt x="443" y="183"/>
                    <a:pt x="439" y="182"/>
                    <a:pt x="434" y="182"/>
                  </a:cubicBezTo>
                  <a:cubicBezTo>
                    <a:pt x="420" y="182"/>
                    <a:pt x="402" y="187"/>
                    <a:pt x="402" y="203"/>
                  </a:cubicBezTo>
                  <a:cubicBezTo>
                    <a:pt x="402" y="211"/>
                    <a:pt x="393" y="217"/>
                    <a:pt x="391" y="224"/>
                  </a:cubicBezTo>
                  <a:cubicBezTo>
                    <a:pt x="391" y="226"/>
                    <a:pt x="388" y="232"/>
                    <a:pt x="384" y="232"/>
                  </a:cubicBezTo>
                  <a:cubicBezTo>
                    <a:pt x="382" y="232"/>
                    <a:pt x="380" y="229"/>
                    <a:pt x="374" y="229"/>
                  </a:cubicBezTo>
                  <a:cubicBezTo>
                    <a:pt x="363" y="229"/>
                    <a:pt x="355" y="236"/>
                    <a:pt x="345" y="236"/>
                  </a:cubicBezTo>
                  <a:cubicBezTo>
                    <a:pt x="341" y="236"/>
                    <a:pt x="341" y="232"/>
                    <a:pt x="336" y="230"/>
                  </a:cubicBezTo>
                  <a:cubicBezTo>
                    <a:pt x="322" y="226"/>
                    <a:pt x="322" y="217"/>
                    <a:pt x="313" y="207"/>
                  </a:cubicBezTo>
                  <a:cubicBezTo>
                    <a:pt x="309" y="204"/>
                    <a:pt x="302" y="196"/>
                    <a:pt x="300" y="192"/>
                  </a:cubicBezTo>
                  <a:cubicBezTo>
                    <a:pt x="298" y="187"/>
                    <a:pt x="301" y="184"/>
                    <a:pt x="298" y="179"/>
                  </a:cubicBezTo>
                  <a:cubicBezTo>
                    <a:pt x="297" y="177"/>
                    <a:pt x="293" y="173"/>
                    <a:pt x="294" y="169"/>
                  </a:cubicBezTo>
                  <a:cubicBezTo>
                    <a:pt x="294" y="139"/>
                    <a:pt x="294" y="139"/>
                    <a:pt x="294" y="139"/>
                  </a:cubicBezTo>
                  <a:cubicBezTo>
                    <a:pt x="296" y="131"/>
                    <a:pt x="300" y="128"/>
                    <a:pt x="300" y="118"/>
                  </a:cubicBezTo>
                  <a:cubicBezTo>
                    <a:pt x="300" y="115"/>
                    <a:pt x="298" y="113"/>
                    <a:pt x="297" y="110"/>
                  </a:cubicBezTo>
                  <a:cubicBezTo>
                    <a:pt x="297" y="108"/>
                    <a:pt x="297" y="108"/>
                    <a:pt x="297" y="108"/>
                  </a:cubicBezTo>
                  <a:cubicBezTo>
                    <a:pt x="288" y="107"/>
                    <a:pt x="276" y="105"/>
                    <a:pt x="272" y="101"/>
                  </a:cubicBezTo>
                  <a:cubicBezTo>
                    <a:pt x="255" y="84"/>
                    <a:pt x="256" y="45"/>
                    <a:pt x="225" y="45"/>
                  </a:cubicBezTo>
                  <a:cubicBezTo>
                    <a:pt x="213" y="45"/>
                    <a:pt x="216" y="60"/>
                    <a:pt x="206" y="60"/>
                  </a:cubicBezTo>
                  <a:cubicBezTo>
                    <a:pt x="195" y="60"/>
                    <a:pt x="187" y="42"/>
                    <a:pt x="182" y="35"/>
                  </a:cubicBezTo>
                  <a:cubicBezTo>
                    <a:pt x="173" y="19"/>
                    <a:pt x="163" y="17"/>
                    <a:pt x="145" y="13"/>
                  </a:cubicBezTo>
                  <a:cubicBezTo>
                    <a:pt x="135" y="13"/>
                    <a:pt x="135" y="13"/>
                    <a:pt x="135" y="13"/>
                  </a:cubicBezTo>
                  <a:cubicBezTo>
                    <a:pt x="135" y="19"/>
                    <a:pt x="135" y="19"/>
                    <a:pt x="135" y="19"/>
                  </a:cubicBezTo>
                  <a:cubicBezTo>
                    <a:pt x="91" y="19"/>
                    <a:pt x="91" y="19"/>
                    <a:pt x="91" y="19"/>
                  </a:cubicBezTo>
                  <a:cubicBezTo>
                    <a:pt x="34" y="0"/>
                    <a:pt x="34" y="0"/>
                    <a:pt x="3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177"/>
            <p:cNvSpPr>
              <a:spLocks/>
            </p:cNvSpPr>
            <p:nvPr/>
          </p:nvSpPr>
          <p:spPr bwMode="auto">
            <a:xfrm>
              <a:off x="532" y="986"/>
              <a:ext cx="43" cy="21"/>
            </a:xfrm>
            <a:custGeom>
              <a:avLst/>
              <a:gdLst>
                <a:gd name="T0" fmla="*/ 0 w 18"/>
                <a:gd name="T1" fmla="*/ 0 h 9"/>
                <a:gd name="T2" fmla="*/ 0 w 18"/>
                <a:gd name="T3" fmla="*/ 4 h 9"/>
                <a:gd name="T4" fmla="*/ 15 w 18"/>
                <a:gd name="T5" fmla="*/ 9 h 9"/>
                <a:gd name="T6" fmla="*/ 17 w 18"/>
                <a:gd name="T7" fmla="*/ 9 h 9"/>
                <a:gd name="T8" fmla="*/ 18 w 18"/>
                <a:gd name="T9" fmla="*/ 9 h 9"/>
                <a:gd name="T10" fmla="*/ 0 w 18"/>
                <a:gd name="T11" fmla="*/ 0 h 9"/>
              </a:gdLst>
              <a:ahLst/>
              <a:cxnLst>
                <a:cxn ang="0">
                  <a:pos x="T0" y="T1"/>
                </a:cxn>
                <a:cxn ang="0">
                  <a:pos x="T2" y="T3"/>
                </a:cxn>
                <a:cxn ang="0">
                  <a:pos x="T4" y="T5"/>
                </a:cxn>
                <a:cxn ang="0">
                  <a:pos x="T6" y="T7"/>
                </a:cxn>
                <a:cxn ang="0">
                  <a:pos x="T8" y="T9"/>
                </a:cxn>
                <a:cxn ang="0">
                  <a:pos x="T10" y="T11"/>
                </a:cxn>
              </a:cxnLst>
              <a:rect l="0" t="0" r="r" b="b"/>
              <a:pathLst>
                <a:path w="18" h="9">
                  <a:moveTo>
                    <a:pt x="0" y="0"/>
                  </a:moveTo>
                  <a:cubicBezTo>
                    <a:pt x="0" y="1"/>
                    <a:pt x="0" y="3"/>
                    <a:pt x="0" y="4"/>
                  </a:cubicBezTo>
                  <a:cubicBezTo>
                    <a:pt x="3" y="7"/>
                    <a:pt x="10" y="9"/>
                    <a:pt x="15" y="9"/>
                  </a:cubicBezTo>
                  <a:cubicBezTo>
                    <a:pt x="15" y="9"/>
                    <a:pt x="16" y="9"/>
                    <a:pt x="17" y="9"/>
                  </a:cubicBezTo>
                  <a:cubicBezTo>
                    <a:pt x="17" y="9"/>
                    <a:pt x="18" y="9"/>
                    <a:pt x="18" y="9"/>
                  </a:cubicBezTo>
                  <a:cubicBezTo>
                    <a:pt x="18" y="1"/>
                    <a:pt x="9"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178"/>
            <p:cNvSpPr>
              <a:spLocks/>
            </p:cNvSpPr>
            <p:nvPr/>
          </p:nvSpPr>
          <p:spPr bwMode="auto">
            <a:xfrm>
              <a:off x="-1118" y="1104"/>
              <a:ext cx="168" cy="109"/>
            </a:xfrm>
            <a:custGeom>
              <a:avLst/>
              <a:gdLst>
                <a:gd name="T0" fmla="*/ 8 w 71"/>
                <a:gd name="T1" fmla="*/ 0 h 46"/>
                <a:gd name="T2" fmla="*/ 0 w 71"/>
                <a:gd name="T3" fmla="*/ 3 h 46"/>
                <a:gd name="T4" fmla="*/ 2 w 71"/>
                <a:gd name="T5" fmla="*/ 3 h 46"/>
                <a:gd name="T6" fmla="*/ 10 w 71"/>
                <a:gd name="T7" fmla="*/ 5 h 46"/>
                <a:gd name="T8" fmla="*/ 5 w 71"/>
                <a:gd name="T9" fmla="*/ 10 h 46"/>
                <a:gd name="T10" fmla="*/ 32 w 71"/>
                <a:gd name="T11" fmla="*/ 21 h 46"/>
                <a:gd name="T12" fmla="*/ 27 w 71"/>
                <a:gd name="T13" fmla="*/ 26 h 46"/>
                <a:gd name="T14" fmla="*/ 66 w 71"/>
                <a:gd name="T15" fmla="*/ 46 h 46"/>
                <a:gd name="T16" fmla="*/ 71 w 71"/>
                <a:gd name="T17" fmla="*/ 46 h 46"/>
                <a:gd name="T18" fmla="*/ 71 w 71"/>
                <a:gd name="T19" fmla="*/ 41 h 46"/>
                <a:gd name="T20" fmla="*/ 22 w 71"/>
                <a:gd name="T21" fmla="*/ 7 h 46"/>
                <a:gd name="T22" fmla="*/ 8 w 71"/>
                <a:gd name="T23"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1" h="46">
                  <a:moveTo>
                    <a:pt x="8" y="0"/>
                  </a:moveTo>
                  <a:cubicBezTo>
                    <a:pt x="5" y="0"/>
                    <a:pt x="2" y="2"/>
                    <a:pt x="0" y="3"/>
                  </a:cubicBezTo>
                  <a:cubicBezTo>
                    <a:pt x="2" y="3"/>
                    <a:pt x="2" y="3"/>
                    <a:pt x="2" y="3"/>
                  </a:cubicBezTo>
                  <a:cubicBezTo>
                    <a:pt x="2" y="3"/>
                    <a:pt x="8" y="4"/>
                    <a:pt x="10" y="5"/>
                  </a:cubicBezTo>
                  <a:cubicBezTo>
                    <a:pt x="10" y="6"/>
                    <a:pt x="8" y="9"/>
                    <a:pt x="5" y="10"/>
                  </a:cubicBezTo>
                  <a:cubicBezTo>
                    <a:pt x="7" y="16"/>
                    <a:pt x="22" y="21"/>
                    <a:pt x="32" y="21"/>
                  </a:cubicBezTo>
                  <a:cubicBezTo>
                    <a:pt x="31" y="23"/>
                    <a:pt x="28" y="23"/>
                    <a:pt x="27" y="26"/>
                  </a:cubicBezTo>
                  <a:cubicBezTo>
                    <a:pt x="36" y="32"/>
                    <a:pt x="54" y="46"/>
                    <a:pt x="66" y="46"/>
                  </a:cubicBezTo>
                  <a:cubicBezTo>
                    <a:pt x="68" y="46"/>
                    <a:pt x="69" y="46"/>
                    <a:pt x="71" y="46"/>
                  </a:cubicBezTo>
                  <a:cubicBezTo>
                    <a:pt x="71" y="41"/>
                    <a:pt x="71" y="41"/>
                    <a:pt x="71" y="41"/>
                  </a:cubicBezTo>
                  <a:cubicBezTo>
                    <a:pt x="57" y="28"/>
                    <a:pt x="45" y="15"/>
                    <a:pt x="22" y="7"/>
                  </a:cubicBezTo>
                  <a:cubicBezTo>
                    <a:pt x="18" y="6"/>
                    <a:pt x="13" y="0"/>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179"/>
            <p:cNvSpPr>
              <a:spLocks/>
            </p:cNvSpPr>
            <p:nvPr/>
          </p:nvSpPr>
          <p:spPr bwMode="auto">
            <a:xfrm>
              <a:off x="-1283" y="948"/>
              <a:ext cx="59" cy="85"/>
            </a:xfrm>
            <a:custGeom>
              <a:avLst/>
              <a:gdLst>
                <a:gd name="T0" fmla="*/ 0 w 25"/>
                <a:gd name="T1" fmla="*/ 0 h 36"/>
                <a:gd name="T2" fmla="*/ 0 w 25"/>
                <a:gd name="T3" fmla="*/ 4 h 36"/>
                <a:gd name="T4" fmla="*/ 6 w 25"/>
                <a:gd name="T5" fmla="*/ 13 h 36"/>
                <a:gd name="T6" fmla="*/ 14 w 25"/>
                <a:gd name="T7" fmla="*/ 20 h 36"/>
                <a:gd name="T8" fmla="*/ 12 w 25"/>
                <a:gd name="T9" fmla="*/ 26 h 36"/>
                <a:gd name="T10" fmla="*/ 20 w 25"/>
                <a:gd name="T11" fmla="*/ 36 h 36"/>
                <a:gd name="T12" fmla="*/ 15 w 25"/>
                <a:gd name="T13" fmla="*/ 26 h 36"/>
                <a:gd name="T14" fmla="*/ 18 w 25"/>
                <a:gd name="T15" fmla="*/ 21 h 36"/>
                <a:gd name="T16" fmla="*/ 15 w 25"/>
                <a:gd name="T17" fmla="*/ 14 h 36"/>
                <a:gd name="T18" fmla="*/ 15 w 25"/>
                <a:gd name="T19" fmla="*/ 3 h 36"/>
                <a:gd name="T20" fmla="*/ 8 w 25"/>
                <a:gd name="T21" fmla="*/ 10 h 36"/>
                <a:gd name="T22" fmla="*/ 12 w 25"/>
                <a:gd name="T23" fmla="*/ 3 h 36"/>
                <a:gd name="T24" fmla="*/ 0 w 25"/>
                <a:gd name="T25"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 h="36">
                  <a:moveTo>
                    <a:pt x="0" y="0"/>
                  </a:moveTo>
                  <a:cubicBezTo>
                    <a:pt x="0" y="4"/>
                    <a:pt x="0" y="4"/>
                    <a:pt x="0" y="4"/>
                  </a:cubicBezTo>
                  <a:cubicBezTo>
                    <a:pt x="2" y="7"/>
                    <a:pt x="4" y="13"/>
                    <a:pt x="6" y="13"/>
                  </a:cubicBezTo>
                  <a:cubicBezTo>
                    <a:pt x="9" y="13"/>
                    <a:pt x="10" y="19"/>
                    <a:pt x="14" y="20"/>
                  </a:cubicBezTo>
                  <a:cubicBezTo>
                    <a:pt x="14" y="21"/>
                    <a:pt x="12" y="23"/>
                    <a:pt x="12" y="26"/>
                  </a:cubicBezTo>
                  <a:cubicBezTo>
                    <a:pt x="12" y="30"/>
                    <a:pt x="15" y="36"/>
                    <a:pt x="20" y="36"/>
                  </a:cubicBezTo>
                  <a:cubicBezTo>
                    <a:pt x="25" y="36"/>
                    <a:pt x="15" y="28"/>
                    <a:pt x="15" y="26"/>
                  </a:cubicBezTo>
                  <a:cubicBezTo>
                    <a:pt x="15" y="24"/>
                    <a:pt x="18" y="23"/>
                    <a:pt x="18" y="21"/>
                  </a:cubicBezTo>
                  <a:cubicBezTo>
                    <a:pt x="18" y="18"/>
                    <a:pt x="15" y="17"/>
                    <a:pt x="15" y="14"/>
                  </a:cubicBezTo>
                  <a:cubicBezTo>
                    <a:pt x="15" y="9"/>
                    <a:pt x="16" y="6"/>
                    <a:pt x="15" y="3"/>
                  </a:cubicBezTo>
                  <a:cubicBezTo>
                    <a:pt x="14" y="5"/>
                    <a:pt x="12" y="10"/>
                    <a:pt x="8" y="10"/>
                  </a:cubicBezTo>
                  <a:cubicBezTo>
                    <a:pt x="5" y="10"/>
                    <a:pt x="12" y="4"/>
                    <a:pt x="12" y="3"/>
                  </a:cubicBezTo>
                  <a:cubicBezTo>
                    <a:pt x="7" y="3"/>
                    <a:pt x="4"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180"/>
            <p:cNvSpPr>
              <a:spLocks/>
            </p:cNvSpPr>
            <p:nvPr/>
          </p:nvSpPr>
          <p:spPr bwMode="auto">
            <a:xfrm>
              <a:off x="-2047" y="759"/>
              <a:ext cx="76" cy="49"/>
            </a:xfrm>
            <a:custGeom>
              <a:avLst/>
              <a:gdLst>
                <a:gd name="T0" fmla="*/ 32 w 32"/>
                <a:gd name="T1" fmla="*/ 0 h 21"/>
                <a:gd name="T2" fmla="*/ 25 w 32"/>
                <a:gd name="T3" fmla="*/ 0 h 21"/>
                <a:gd name="T4" fmla="*/ 0 w 32"/>
                <a:gd name="T5" fmla="*/ 8 h 21"/>
                <a:gd name="T6" fmla="*/ 0 w 32"/>
                <a:gd name="T7" fmla="*/ 14 h 21"/>
                <a:gd name="T8" fmla="*/ 11 w 32"/>
                <a:gd name="T9" fmla="*/ 21 h 21"/>
                <a:gd name="T10" fmla="*/ 32 w 32"/>
                <a:gd name="T11" fmla="*/ 6 h 21"/>
                <a:gd name="T12" fmla="*/ 32 w 32"/>
                <a:gd name="T13" fmla="*/ 0 h 21"/>
              </a:gdLst>
              <a:ahLst/>
              <a:cxnLst>
                <a:cxn ang="0">
                  <a:pos x="T0" y="T1"/>
                </a:cxn>
                <a:cxn ang="0">
                  <a:pos x="T2" y="T3"/>
                </a:cxn>
                <a:cxn ang="0">
                  <a:pos x="T4" y="T5"/>
                </a:cxn>
                <a:cxn ang="0">
                  <a:pos x="T6" y="T7"/>
                </a:cxn>
                <a:cxn ang="0">
                  <a:pos x="T8" y="T9"/>
                </a:cxn>
                <a:cxn ang="0">
                  <a:pos x="T10" y="T11"/>
                </a:cxn>
                <a:cxn ang="0">
                  <a:pos x="T12" y="T13"/>
                </a:cxn>
              </a:cxnLst>
              <a:rect l="0" t="0" r="r" b="b"/>
              <a:pathLst>
                <a:path w="32" h="21">
                  <a:moveTo>
                    <a:pt x="32" y="0"/>
                  </a:moveTo>
                  <a:cubicBezTo>
                    <a:pt x="29" y="0"/>
                    <a:pt x="29" y="0"/>
                    <a:pt x="25" y="0"/>
                  </a:cubicBezTo>
                  <a:cubicBezTo>
                    <a:pt x="16" y="0"/>
                    <a:pt x="9" y="5"/>
                    <a:pt x="0" y="8"/>
                  </a:cubicBezTo>
                  <a:cubicBezTo>
                    <a:pt x="0" y="14"/>
                    <a:pt x="0" y="14"/>
                    <a:pt x="0" y="14"/>
                  </a:cubicBezTo>
                  <a:cubicBezTo>
                    <a:pt x="4" y="17"/>
                    <a:pt x="6" y="17"/>
                    <a:pt x="11" y="21"/>
                  </a:cubicBezTo>
                  <a:cubicBezTo>
                    <a:pt x="19" y="15"/>
                    <a:pt x="22" y="11"/>
                    <a:pt x="32" y="6"/>
                  </a:cubicBezTo>
                  <a:cubicBezTo>
                    <a:pt x="32" y="0"/>
                    <a:pt x="32" y="0"/>
                    <a:pt x="3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181"/>
            <p:cNvSpPr>
              <a:spLocks/>
            </p:cNvSpPr>
            <p:nvPr/>
          </p:nvSpPr>
          <p:spPr bwMode="auto">
            <a:xfrm>
              <a:off x="3881" y="1648"/>
              <a:ext cx="97" cy="59"/>
            </a:xfrm>
            <a:custGeom>
              <a:avLst/>
              <a:gdLst>
                <a:gd name="T0" fmla="*/ 38 w 41"/>
                <a:gd name="T1" fmla="*/ 0 h 25"/>
                <a:gd name="T2" fmla="*/ 23 w 41"/>
                <a:gd name="T3" fmla="*/ 4 h 25"/>
                <a:gd name="T4" fmla="*/ 8 w 41"/>
                <a:gd name="T5" fmla="*/ 0 h 25"/>
                <a:gd name="T6" fmla="*/ 0 w 41"/>
                <a:gd name="T7" fmla="*/ 2 h 25"/>
                <a:gd name="T8" fmla="*/ 0 w 41"/>
                <a:gd name="T9" fmla="*/ 6 h 25"/>
                <a:gd name="T10" fmla="*/ 7 w 41"/>
                <a:gd name="T11" fmla="*/ 9 h 25"/>
                <a:gd name="T12" fmla="*/ 31 w 41"/>
                <a:gd name="T13" fmla="*/ 22 h 25"/>
                <a:gd name="T14" fmla="*/ 36 w 41"/>
                <a:gd name="T15" fmla="*/ 25 h 25"/>
                <a:gd name="T16" fmla="*/ 39 w 41"/>
                <a:gd name="T17" fmla="*/ 21 h 25"/>
                <a:gd name="T18" fmla="*/ 36 w 41"/>
                <a:gd name="T19" fmla="*/ 12 h 25"/>
                <a:gd name="T20" fmla="*/ 39 w 41"/>
                <a:gd name="T21" fmla="*/ 7 h 25"/>
                <a:gd name="T22" fmla="*/ 41 w 41"/>
                <a:gd name="T23" fmla="*/ 0 h 25"/>
                <a:gd name="T24" fmla="*/ 38 w 41"/>
                <a:gd name="T25" fmla="*/ 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1" h="25">
                  <a:moveTo>
                    <a:pt x="38" y="0"/>
                  </a:moveTo>
                  <a:cubicBezTo>
                    <a:pt x="32" y="0"/>
                    <a:pt x="29" y="4"/>
                    <a:pt x="23" y="4"/>
                  </a:cubicBezTo>
                  <a:cubicBezTo>
                    <a:pt x="18" y="4"/>
                    <a:pt x="14" y="0"/>
                    <a:pt x="8" y="0"/>
                  </a:cubicBezTo>
                  <a:cubicBezTo>
                    <a:pt x="5" y="0"/>
                    <a:pt x="3" y="1"/>
                    <a:pt x="0" y="2"/>
                  </a:cubicBezTo>
                  <a:cubicBezTo>
                    <a:pt x="0" y="6"/>
                    <a:pt x="0" y="6"/>
                    <a:pt x="0" y="6"/>
                  </a:cubicBezTo>
                  <a:cubicBezTo>
                    <a:pt x="1" y="9"/>
                    <a:pt x="6" y="8"/>
                    <a:pt x="7" y="9"/>
                  </a:cubicBezTo>
                  <a:cubicBezTo>
                    <a:pt x="16" y="11"/>
                    <a:pt x="22" y="20"/>
                    <a:pt x="31" y="22"/>
                  </a:cubicBezTo>
                  <a:cubicBezTo>
                    <a:pt x="31" y="24"/>
                    <a:pt x="34" y="25"/>
                    <a:pt x="36" y="25"/>
                  </a:cubicBezTo>
                  <a:cubicBezTo>
                    <a:pt x="37" y="25"/>
                    <a:pt x="39" y="22"/>
                    <a:pt x="39" y="21"/>
                  </a:cubicBezTo>
                  <a:cubicBezTo>
                    <a:pt x="39" y="17"/>
                    <a:pt x="36" y="16"/>
                    <a:pt x="36" y="12"/>
                  </a:cubicBezTo>
                  <a:cubicBezTo>
                    <a:pt x="36" y="10"/>
                    <a:pt x="39" y="7"/>
                    <a:pt x="39" y="7"/>
                  </a:cubicBezTo>
                  <a:cubicBezTo>
                    <a:pt x="41" y="0"/>
                    <a:pt x="41" y="0"/>
                    <a:pt x="41" y="0"/>
                  </a:cubicBezTo>
                  <a:cubicBezTo>
                    <a:pt x="40" y="0"/>
                    <a:pt x="39" y="0"/>
                    <a:pt x="3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182"/>
            <p:cNvSpPr>
              <a:spLocks/>
            </p:cNvSpPr>
            <p:nvPr/>
          </p:nvSpPr>
          <p:spPr bwMode="auto">
            <a:xfrm>
              <a:off x="3744" y="1447"/>
              <a:ext cx="33" cy="64"/>
            </a:xfrm>
            <a:custGeom>
              <a:avLst/>
              <a:gdLst>
                <a:gd name="T0" fmla="*/ 12 w 14"/>
                <a:gd name="T1" fmla="*/ 0 h 27"/>
                <a:gd name="T2" fmla="*/ 4 w 14"/>
                <a:gd name="T3" fmla="*/ 5 h 27"/>
                <a:gd name="T4" fmla="*/ 0 w 14"/>
                <a:gd name="T5" fmla="*/ 6 h 27"/>
                <a:gd name="T6" fmla="*/ 10 w 14"/>
                <a:gd name="T7" fmla="*/ 27 h 27"/>
                <a:gd name="T8" fmla="*/ 14 w 14"/>
                <a:gd name="T9" fmla="*/ 6 h 27"/>
                <a:gd name="T10" fmla="*/ 12 w 14"/>
                <a:gd name="T11" fmla="*/ 0 h 27"/>
              </a:gdLst>
              <a:ahLst/>
              <a:cxnLst>
                <a:cxn ang="0">
                  <a:pos x="T0" y="T1"/>
                </a:cxn>
                <a:cxn ang="0">
                  <a:pos x="T2" y="T3"/>
                </a:cxn>
                <a:cxn ang="0">
                  <a:pos x="T4" y="T5"/>
                </a:cxn>
                <a:cxn ang="0">
                  <a:pos x="T6" y="T7"/>
                </a:cxn>
                <a:cxn ang="0">
                  <a:pos x="T8" y="T9"/>
                </a:cxn>
                <a:cxn ang="0">
                  <a:pos x="T10" y="T11"/>
                </a:cxn>
              </a:cxnLst>
              <a:rect l="0" t="0" r="r" b="b"/>
              <a:pathLst>
                <a:path w="14" h="27">
                  <a:moveTo>
                    <a:pt x="12" y="0"/>
                  </a:moveTo>
                  <a:cubicBezTo>
                    <a:pt x="10" y="0"/>
                    <a:pt x="8" y="5"/>
                    <a:pt x="4" y="5"/>
                  </a:cubicBezTo>
                  <a:cubicBezTo>
                    <a:pt x="3" y="5"/>
                    <a:pt x="1" y="6"/>
                    <a:pt x="0" y="6"/>
                  </a:cubicBezTo>
                  <a:cubicBezTo>
                    <a:pt x="3" y="10"/>
                    <a:pt x="4" y="26"/>
                    <a:pt x="10" y="27"/>
                  </a:cubicBezTo>
                  <a:cubicBezTo>
                    <a:pt x="11" y="23"/>
                    <a:pt x="13" y="12"/>
                    <a:pt x="14" y="6"/>
                  </a:cubicBezTo>
                  <a:cubicBezTo>
                    <a:pt x="13" y="5"/>
                    <a:pt x="12" y="2"/>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183"/>
            <p:cNvSpPr>
              <a:spLocks/>
            </p:cNvSpPr>
            <p:nvPr/>
          </p:nvSpPr>
          <p:spPr bwMode="auto">
            <a:xfrm>
              <a:off x="3735" y="1518"/>
              <a:ext cx="54" cy="95"/>
            </a:xfrm>
            <a:custGeom>
              <a:avLst/>
              <a:gdLst>
                <a:gd name="T0" fmla="*/ 12 w 23"/>
                <a:gd name="T1" fmla="*/ 0 h 40"/>
                <a:gd name="T2" fmla="*/ 0 w 23"/>
                <a:gd name="T3" fmla="*/ 7 h 40"/>
                <a:gd name="T4" fmla="*/ 6 w 23"/>
                <a:gd name="T5" fmla="*/ 18 h 40"/>
                <a:gd name="T6" fmla="*/ 3 w 23"/>
                <a:gd name="T7" fmla="*/ 29 h 40"/>
                <a:gd name="T8" fmla="*/ 8 w 23"/>
                <a:gd name="T9" fmla="*/ 40 h 40"/>
                <a:gd name="T10" fmla="*/ 22 w 23"/>
                <a:gd name="T11" fmla="*/ 25 h 40"/>
                <a:gd name="T12" fmla="*/ 18 w 23"/>
                <a:gd name="T13" fmla="*/ 4 h 40"/>
                <a:gd name="T14" fmla="*/ 12 w 23"/>
                <a:gd name="T15" fmla="*/ 0 h 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40">
                  <a:moveTo>
                    <a:pt x="12" y="0"/>
                  </a:moveTo>
                  <a:cubicBezTo>
                    <a:pt x="7" y="0"/>
                    <a:pt x="6" y="6"/>
                    <a:pt x="0" y="7"/>
                  </a:cubicBezTo>
                  <a:cubicBezTo>
                    <a:pt x="1" y="11"/>
                    <a:pt x="6" y="14"/>
                    <a:pt x="6" y="18"/>
                  </a:cubicBezTo>
                  <a:cubicBezTo>
                    <a:pt x="6" y="22"/>
                    <a:pt x="3" y="25"/>
                    <a:pt x="3" y="29"/>
                  </a:cubicBezTo>
                  <a:cubicBezTo>
                    <a:pt x="3" y="33"/>
                    <a:pt x="3" y="40"/>
                    <a:pt x="8" y="40"/>
                  </a:cubicBezTo>
                  <a:cubicBezTo>
                    <a:pt x="12" y="40"/>
                    <a:pt x="22" y="33"/>
                    <a:pt x="22" y="25"/>
                  </a:cubicBezTo>
                  <a:cubicBezTo>
                    <a:pt x="22" y="17"/>
                    <a:pt x="23" y="12"/>
                    <a:pt x="18" y="4"/>
                  </a:cubicBezTo>
                  <a:cubicBezTo>
                    <a:pt x="17" y="4"/>
                    <a:pt x="15" y="0"/>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184"/>
            <p:cNvSpPr>
              <a:spLocks/>
            </p:cNvSpPr>
            <p:nvPr/>
          </p:nvSpPr>
          <p:spPr bwMode="auto">
            <a:xfrm>
              <a:off x="3534" y="1575"/>
              <a:ext cx="28" cy="21"/>
            </a:xfrm>
            <a:custGeom>
              <a:avLst/>
              <a:gdLst>
                <a:gd name="T0" fmla="*/ 9 w 12"/>
                <a:gd name="T1" fmla="*/ 0 h 9"/>
                <a:gd name="T2" fmla="*/ 0 w 12"/>
                <a:gd name="T3" fmla="*/ 4 h 9"/>
                <a:gd name="T4" fmla="*/ 7 w 12"/>
                <a:gd name="T5" fmla="*/ 9 h 9"/>
                <a:gd name="T6" fmla="*/ 12 w 12"/>
                <a:gd name="T7" fmla="*/ 6 h 9"/>
                <a:gd name="T8" fmla="*/ 9 w 12"/>
                <a:gd name="T9" fmla="*/ 0 h 9"/>
              </a:gdLst>
              <a:ahLst/>
              <a:cxnLst>
                <a:cxn ang="0">
                  <a:pos x="T0" y="T1"/>
                </a:cxn>
                <a:cxn ang="0">
                  <a:pos x="T2" y="T3"/>
                </a:cxn>
                <a:cxn ang="0">
                  <a:pos x="T4" y="T5"/>
                </a:cxn>
                <a:cxn ang="0">
                  <a:pos x="T6" y="T7"/>
                </a:cxn>
                <a:cxn ang="0">
                  <a:pos x="T8" y="T9"/>
                </a:cxn>
              </a:cxnLst>
              <a:rect l="0" t="0" r="r" b="b"/>
              <a:pathLst>
                <a:path w="12" h="9">
                  <a:moveTo>
                    <a:pt x="9" y="0"/>
                  </a:moveTo>
                  <a:cubicBezTo>
                    <a:pt x="6" y="1"/>
                    <a:pt x="4" y="2"/>
                    <a:pt x="0" y="4"/>
                  </a:cubicBezTo>
                  <a:cubicBezTo>
                    <a:pt x="1" y="4"/>
                    <a:pt x="5" y="9"/>
                    <a:pt x="7" y="9"/>
                  </a:cubicBezTo>
                  <a:cubicBezTo>
                    <a:pt x="9" y="9"/>
                    <a:pt x="12" y="7"/>
                    <a:pt x="12" y="6"/>
                  </a:cubicBezTo>
                  <a:cubicBezTo>
                    <a:pt x="12" y="4"/>
                    <a:pt x="9" y="1"/>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185"/>
            <p:cNvSpPr>
              <a:spLocks/>
            </p:cNvSpPr>
            <p:nvPr/>
          </p:nvSpPr>
          <p:spPr bwMode="auto">
            <a:xfrm>
              <a:off x="3794" y="858"/>
              <a:ext cx="31" cy="38"/>
            </a:xfrm>
            <a:custGeom>
              <a:avLst/>
              <a:gdLst>
                <a:gd name="T0" fmla="*/ 10 w 13"/>
                <a:gd name="T1" fmla="*/ 0 h 16"/>
                <a:gd name="T2" fmla="*/ 0 w 13"/>
                <a:gd name="T3" fmla="*/ 0 h 16"/>
                <a:gd name="T4" fmla="*/ 0 w 13"/>
                <a:gd name="T5" fmla="*/ 5 h 16"/>
                <a:gd name="T6" fmla="*/ 12 w 13"/>
                <a:gd name="T7" fmla="*/ 12 h 16"/>
                <a:gd name="T8" fmla="*/ 12 w 13"/>
                <a:gd name="T9" fmla="*/ 16 h 16"/>
                <a:gd name="T10" fmla="*/ 13 w 13"/>
                <a:gd name="T11" fmla="*/ 10 h 16"/>
                <a:gd name="T12" fmla="*/ 10 w 13"/>
                <a:gd name="T13" fmla="*/ 0 h 16"/>
              </a:gdLst>
              <a:ahLst/>
              <a:cxnLst>
                <a:cxn ang="0">
                  <a:pos x="T0" y="T1"/>
                </a:cxn>
                <a:cxn ang="0">
                  <a:pos x="T2" y="T3"/>
                </a:cxn>
                <a:cxn ang="0">
                  <a:pos x="T4" y="T5"/>
                </a:cxn>
                <a:cxn ang="0">
                  <a:pos x="T6" y="T7"/>
                </a:cxn>
                <a:cxn ang="0">
                  <a:pos x="T8" y="T9"/>
                </a:cxn>
                <a:cxn ang="0">
                  <a:pos x="T10" y="T11"/>
                </a:cxn>
                <a:cxn ang="0">
                  <a:pos x="T12" y="T13"/>
                </a:cxn>
              </a:cxnLst>
              <a:rect l="0" t="0" r="r" b="b"/>
              <a:pathLst>
                <a:path w="13" h="16">
                  <a:moveTo>
                    <a:pt x="10" y="0"/>
                  </a:moveTo>
                  <a:cubicBezTo>
                    <a:pt x="0" y="0"/>
                    <a:pt x="0" y="0"/>
                    <a:pt x="0" y="0"/>
                  </a:cubicBezTo>
                  <a:cubicBezTo>
                    <a:pt x="0" y="1"/>
                    <a:pt x="0" y="3"/>
                    <a:pt x="0" y="5"/>
                  </a:cubicBezTo>
                  <a:cubicBezTo>
                    <a:pt x="0" y="10"/>
                    <a:pt x="6" y="12"/>
                    <a:pt x="12" y="12"/>
                  </a:cubicBezTo>
                  <a:cubicBezTo>
                    <a:pt x="12" y="13"/>
                    <a:pt x="12" y="14"/>
                    <a:pt x="12" y="16"/>
                  </a:cubicBezTo>
                  <a:cubicBezTo>
                    <a:pt x="12" y="13"/>
                    <a:pt x="13" y="14"/>
                    <a:pt x="13" y="10"/>
                  </a:cubicBezTo>
                  <a:cubicBezTo>
                    <a:pt x="13" y="5"/>
                    <a:pt x="10" y="6"/>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186"/>
            <p:cNvSpPr>
              <a:spLocks/>
            </p:cNvSpPr>
            <p:nvPr/>
          </p:nvSpPr>
          <p:spPr bwMode="auto">
            <a:xfrm>
              <a:off x="3832" y="820"/>
              <a:ext cx="56" cy="83"/>
            </a:xfrm>
            <a:custGeom>
              <a:avLst/>
              <a:gdLst>
                <a:gd name="T0" fmla="*/ 10 w 24"/>
                <a:gd name="T1" fmla="*/ 0 h 35"/>
                <a:gd name="T2" fmla="*/ 0 w 24"/>
                <a:gd name="T3" fmla="*/ 16 h 35"/>
                <a:gd name="T4" fmla="*/ 11 w 24"/>
                <a:gd name="T5" fmla="*/ 24 h 35"/>
                <a:gd name="T6" fmla="*/ 4 w 24"/>
                <a:gd name="T7" fmla="*/ 31 h 35"/>
                <a:gd name="T8" fmla="*/ 3 w 24"/>
                <a:gd name="T9" fmla="*/ 29 h 35"/>
                <a:gd name="T10" fmla="*/ 0 w 24"/>
                <a:gd name="T11" fmla="*/ 32 h 35"/>
                <a:gd name="T12" fmla="*/ 8 w 24"/>
                <a:gd name="T13" fmla="*/ 35 h 35"/>
                <a:gd name="T14" fmla="*/ 24 w 24"/>
                <a:gd name="T15" fmla="*/ 14 h 35"/>
                <a:gd name="T16" fmla="*/ 10 w 24"/>
                <a:gd name="T17"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 h="35">
                  <a:moveTo>
                    <a:pt x="10" y="0"/>
                  </a:moveTo>
                  <a:cubicBezTo>
                    <a:pt x="7" y="0"/>
                    <a:pt x="0" y="14"/>
                    <a:pt x="0" y="16"/>
                  </a:cubicBezTo>
                  <a:cubicBezTo>
                    <a:pt x="0" y="19"/>
                    <a:pt x="6" y="23"/>
                    <a:pt x="11" y="24"/>
                  </a:cubicBezTo>
                  <a:cubicBezTo>
                    <a:pt x="11" y="27"/>
                    <a:pt x="8" y="31"/>
                    <a:pt x="4" y="31"/>
                  </a:cubicBezTo>
                  <a:cubicBezTo>
                    <a:pt x="3" y="29"/>
                    <a:pt x="3" y="29"/>
                    <a:pt x="3" y="29"/>
                  </a:cubicBezTo>
                  <a:cubicBezTo>
                    <a:pt x="2" y="30"/>
                    <a:pt x="1" y="31"/>
                    <a:pt x="0" y="32"/>
                  </a:cubicBezTo>
                  <a:cubicBezTo>
                    <a:pt x="1" y="32"/>
                    <a:pt x="4" y="35"/>
                    <a:pt x="8" y="35"/>
                  </a:cubicBezTo>
                  <a:cubicBezTo>
                    <a:pt x="19" y="35"/>
                    <a:pt x="15" y="17"/>
                    <a:pt x="24" y="14"/>
                  </a:cubicBezTo>
                  <a:cubicBezTo>
                    <a:pt x="21" y="5"/>
                    <a:pt x="21"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187"/>
            <p:cNvSpPr>
              <a:spLocks/>
            </p:cNvSpPr>
            <p:nvPr/>
          </p:nvSpPr>
          <p:spPr bwMode="auto">
            <a:xfrm>
              <a:off x="4077" y="730"/>
              <a:ext cx="31" cy="48"/>
            </a:xfrm>
            <a:custGeom>
              <a:avLst/>
              <a:gdLst>
                <a:gd name="T0" fmla="*/ 13 w 13"/>
                <a:gd name="T1" fmla="*/ 0 h 20"/>
                <a:gd name="T2" fmla="*/ 1 w 13"/>
                <a:gd name="T3" fmla="*/ 13 h 20"/>
                <a:gd name="T4" fmla="*/ 1 w 13"/>
                <a:gd name="T5" fmla="*/ 20 h 20"/>
                <a:gd name="T6" fmla="*/ 9 w 13"/>
                <a:gd name="T7" fmla="*/ 7 h 20"/>
                <a:gd name="T8" fmla="*/ 13 w 13"/>
                <a:gd name="T9" fmla="*/ 0 h 20"/>
              </a:gdLst>
              <a:ahLst/>
              <a:cxnLst>
                <a:cxn ang="0">
                  <a:pos x="T0" y="T1"/>
                </a:cxn>
                <a:cxn ang="0">
                  <a:pos x="T2" y="T3"/>
                </a:cxn>
                <a:cxn ang="0">
                  <a:pos x="T4" y="T5"/>
                </a:cxn>
                <a:cxn ang="0">
                  <a:pos x="T6" y="T7"/>
                </a:cxn>
                <a:cxn ang="0">
                  <a:pos x="T8" y="T9"/>
                </a:cxn>
              </a:cxnLst>
              <a:rect l="0" t="0" r="r" b="b"/>
              <a:pathLst>
                <a:path w="13" h="20">
                  <a:moveTo>
                    <a:pt x="13" y="0"/>
                  </a:moveTo>
                  <a:cubicBezTo>
                    <a:pt x="4" y="0"/>
                    <a:pt x="1" y="10"/>
                    <a:pt x="1" y="13"/>
                  </a:cubicBezTo>
                  <a:cubicBezTo>
                    <a:pt x="1" y="15"/>
                    <a:pt x="0" y="18"/>
                    <a:pt x="1" y="20"/>
                  </a:cubicBezTo>
                  <a:cubicBezTo>
                    <a:pt x="5" y="15"/>
                    <a:pt x="9" y="12"/>
                    <a:pt x="9" y="7"/>
                  </a:cubicBezTo>
                  <a:cubicBezTo>
                    <a:pt x="9" y="4"/>
                    <a:pt x="12" y="2"/>
                    <a:pt x="1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188"/>
            <p:cNvSpPr>
              <a:spLocks/>
            </p:cNvSpPr>
            <p:nvPr/>
          </p:nvSpPr>
          <p:spPr bwMode="auto">
            <a:xfrm>
              <a:off x="4210" y="666"/>
              <a:ext cx="42" cy="57"/>
            </a:xfrm>
            <a:custGeom>
              <a:avLst/>
              <a:gdLst>
                <a:gd name="T0" fmla="*/ 12 w 18"/>
                <a:gd name="T1" fmla="*/ 0 h 24"/>
                <a:gd name="T2" fmla="*/ 8 w 18"/>
                <a:gd name="T3" fmla="*/ 6 h 24"/>
                <a:gd name="T4" fmla="*/ 11 w 18"/>
                <a:gd name="T5" fmla="*/ 12 h 24"/>
                <a:gd name="T6" fmla="*/ 0 w 18"/>
                <a:gd name="T7" fmla="*/ 16 h 24"/>
                <a:gd name="T8" fmla="*/ 5 w 18"/>
                <a:gd name="T9" fmla="*/ 24 h 24"/>
                <a:gd name="T10" fmla="*/ 14 w 18"/>
                <a:gd name="T11" fmla="*/ 19 h 24"/>
                <a:gd name="T12" fmla="*/ 14 w 18"/>
                <a:gd name="T13" fmla="*/ 12 h 24"/>
                <a:gd name="T14" fmla="*/ 18 w 18"/>
                <a:gd name="T15" fmla="*/ 6 h 24"/>
                <a:gd name="T16" fmla="*/ 12 w 18"/>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24">
                  <a:moveTo>
                    <a:pt x="12" y="0"/>
                  </a:moveTo>
                  <a:cubicBezTo>
                    <a:pt x="12" y="0"/>
                    <a:pt x="8" y="3"/>
                    <a:pt x="8" y="6"/>
                  </a:cubicBezTo>
                  <a:cubicBezTo>
                    <a:pt x="8" y="8"/>
                    <a:pt x="10" y="10"/>
                    <a:pt x="11" y="12"/>
                  </a:cubicBezTo>
                  <a:cubicBezTo>
                    <a:pt x="7" y="12"/>
                    <a:pt x="4" y="16"/>
                    <a:pt x="0" y="16"/>
                  </a:cubicBezTo>
                  <a:cubicBezTo>
                    <a:pt x="0" y="19"/>
                    <a:pt x="0" y="24"/>
                    <a:pt x="5" y="24"/>
                  </a:cubicBezTo>
                  <a:cubicBezTo>
                    <a:pt x="7" y="24"/>
                    <a:pt x="14" y="20"/>
                    <a:pt x="14" y="19"/>
                  </a:cubicBezTo>
                  <a:cubicBezTo>
                    <a:pt x="14" y="17"/>
                    <a:pt x="14" y="15"/>
                    <a:pt x="14" y="12"/>
                  </a:cubicBezTo>
                  <a:cubicBezTo>
                    <a:pt x="15" y="12"/>
                    <a:pt x="18" y="8"/>
                    <a:pt x="18" y="6"/>
                  </a:cubicBezTo>
                  <a:cubicBezTo>
                    <a:pt x="16" y="5"/>
                    <a:pt x="15" y="3"/>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189"/>
            <p:cNvSpPr>
              <a:spLocks/>
            </p:cNvSpPr>
            <p:nvPr/>
          </p:nvSpPr>
          <p:spPr bwMode="auto">
            <a:xfrm>
              <a:off x="4285" y="1762"/>
              <a:ext cx="81" cy="11"/>
            </a:xfrm>
            <a:custGeom>
              <a:avLst/>
              <a:gdLst>
                <a:gd name="T0" fmla="*/ 9 w 34"/>
                <a:gd name="T1" fmla="*/ 0 h 5"/>
                <a:gd name="T2" fmla="*/ 0 w 34"/>
                <a:gd name="T3" fmla="*/ 0 h 5"/>
                <a:gd name="T4" fmla="*/ 20 w 34"/>
                <a:gd name="T5" fmla="*/ 5 h 5"/>
                <a:gd name="T6" fmla="*/ 27 w 34"/>
                <a:gd name="T7" fmla="*/ 5 h 5"/>
                <a:gd name="T8" fmla="*/ 34 w 34"/>
                <a:gd name="T9" fmla="*/ 3 h 5"/>
                <a:gd name="T10" fmla="*/ 9 w 34"/>
                <a:gd name="T11" fmla="*/ 0 h 5"/>
              </a:gdLst>
              <a:ahLst/>
              <a:cxnLst>
                <a:cxn ang="0">
                  <a:pos x="T0" y="T1"/>
                </a:cxn>
                <a:cxn ang="0">
                  <a:pos x="T2" y="T3"/>
                </a:cxn>
                <a:cxn ang="0">
                  <a:pos x="T4" y="T5"/>
                </a:cxn>
                <a:cxn ang="0">
                  <a:pos x="T6" y="T7"/>
                </a:cxn>
                <a:cxn ang="0">
                  <a:pos x="T8" y="T9"/>
                </a:cxn>
                <a:cxn ang="0">
                  <a:pos x="T10" y="T11"/>
                </a:cxn>
              </a:cxnLst>
              <a:rect l="0" t="0" r="r" b="b"/>
              <a:pathLst>
                <a:path w="34" h="5">
                  <a:moveTo>
                    <a:pt x="9" y="0"/>
                  </a:moveTo>
                  <a:cubicBezTo>
                    <a:pt x="6" y="0"/>
                    <a:pt x="3" y="0"/>
                    <a:pt x="0" y="0"/>
                  </a:cubicBezTo>
                  <a:cubicBezTo>
                    <a:pt x="6" y="3"/>
                    <a:pt x="16" y="5"/>
                    <a:pt x="20" y="5"/>
                  </a:cubicBezTo>
                  <a:cubicBezTo>
                    <a:pt x="23" y="5"/>
                    <a:pt x="24" y="5"/>
                    <a:pt x="27" y="5"/>
                  </a:cubicBezTo>
                  <a:cubicBezTo>
                    <a:pt x="29" y="5"/>
                    <a:pt x="31" y="5"/>
                    <a:pt x="34" y="3"/>
                  </a:cubicBezTo>
                  <a:cubicBezTo>
                    <a:pt x="27" y="2"/>
                    <a:pt x="18" y="0"/>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190"/>
            <p:cNvSpPr>
              <a:spLocks/>
            </p:cNvSpPr>
            <p:nvPr/>
          </p:nvSpPr>
          <p:spPr bwMode="auto">
            <a:xfrm>
              <a:off x="4588" y="1747"/>
              <a:ext cx="71" cy="38"/>
            </a:xfrm>
            <a:custGeom>
              <a:avLst/>
              <a:gdLst>
                <a:gd name="T0" fmla="*/ 30 w 30"/>
                <a:gd name="T1" fmla="*/ 0 h 16"/>
                <a:gd name="T2" fmla="*/ 0 w 30"/>
                <a:gd name="T3" fmla="*/ 11 h 16"/>
                <a:gd name="T4" fmla="*/ 2 w 30"/>
                <a:gd name="T5" fmla="*/ 13 h 16"/>
                <a:gd name="T6" fmla="*/ 6 w 30"/>
                <a:gd name="T7" fmla="*/ 16 h 16"/>
                <a:gd name="T8" fmla="*/ 22 w 30"/>
                <a:gd name="T9" fmla="*/ 10 h 16"/>
                <a:gd name="T10" fmla="*/ 23 w 30"/>
                <a:gd name="T11" fmla="*/ 5 h 16"/>
                <a:gd name="T12" fmla="*/ 30 w 30"/>
                <a:gd name="T13" fmla="*/ 0 h 16"/>
              </a:gdLst>
              <a:ahLst/>
              <a:cxnLst>
                <a:cxn ang="0">
                  <a:pos x="T0" y="T1"/>
                </a:cxn>
                <a:cxn ang="0">
                  <a:pos x="T2" y="T3"/>
                </a:cxn>
                <a:cxn ang="0">
                  <a:pos x="T4" y="T5"/>
                </a:cxn>
                <a:cxn ang="0">
                  <a:pos x="T6" y="T7"/>
                </a:cxn>
                <a:cxn ang="0">
                  <a:pos x="T8" y="T9"/>
                </a:cxn>
                <a:cxn ang="0">
                  <a:pos x="T10" y="T11"/>
                </a:cxn>
                <a:cxn ang="0">
                  <a:pos x="T12" y="T13"/>
                </a:cxn>
              </a:cxnLst>
              <a:rect l="0" t="0" r="r" b="b"/>
              <a:pathLst>
                <a:path w="30" h="16">
                  <a:moveTo>
                    <a:pt x="30" y="0"/>
                  </a:moveTo>
                  <a:cubicBezTo>
                    <a:pt x="21" y="2"/>
                    <a:pt x="7" y="7"/>
                    <a:pt x="0" y="11"/>
                  </a:cubicBezTo>
                  <a:cubicBezTo>
                    <a:pt x="0" y="12"/>
                    <a:pt x="1" y="13"/>
                    <a:pt x="2" y="13"/>
                  </a:cubicBezTo>
                  <a:cubicBezTo>
                    <a:pt x="2" y="15"/>
                    <a:pt x="4" y="16"/>
                    <a:pt x="6" y="16"/>
                  </a:cubicBezTo>
                  <a:cubicBezTo>
                    <a:pt x="11" y="16"/>
                    <a:pt x="21" y="13"/>
                    <a:pt x="22" y="10"/>
                  </a:cubicBezTo>
                  <a:cubicBezTo>
                    <a:pt x="23" y="8"/>
                    <a:pt x="22" y="5"/>
                    <a:pt x="23" y="5"/>
                  </a:cubicBezTo>
                  <a:cubicBezTo>
                    <a:pt x="26" y="3"/>
                    <a:pt x="29" y="5"/>
                    <a:pt x="3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191"/>
            <p:cNvSpPr>
              <a:spLocks/>
            </p:cNvSpPr>
            <p:nvPr/>
          </p:nvSpPr>
          <p:spPr bwMode="auto">
            <a:xfrm>
              <a:off x="5328" y="2627"/>
              <a:ext cx="35" cy="17"/>
            </a:xfrm>
            <a:custGeom>
              <a:avLst/>
              <a:gdLst>
                <a:gd name="T0" fmla="*/ 15 w 15"/>
                <a:gd name="T1" fmla="*/ 0 h 7"/>
                <a:gd name="T2" fmla="*/ 0 w 15"/>
                <a:gd name="T3" fmla="*/ 3 h 7"/>
                <a:gd name="T4" fmla="*/ 5 w 15"/>
                <a:gd name="T5" fmla="*/ 7 h 7"/>
                <a:gd name="T6" fmla="*/ 15 w 15"/>
                <a:gd name="T7" fmla="*/ 0 h 7"/>
              </a:gdLst>
              <a:ahLst/>
              <a:cxnLst>
                <a:cxn ang="0">
                  <a:pos x="T0" y="T1"/>
                </a:cxn>
                <a:cxn ang="0">
                  <a:pos x="T2" y="T3"/>
                </a:cxn>
                <a:cxn ang="0">
                  <a:pos x="T4" y="T5"/>
                </a:cxn>
                <a:cxn ang="0">
                  <a:pos x="T6" y="T7"/>
                </a:cxn>
              </a:cxnLst>
              <a:rect l="0" t="0" r="r" b="b"/>
              <a:pathLst>
                <a:path w="15" h="7">
                  <a:moveTo>
                    <a:pt x="15" y="0"/>
                  </a:moveTo>
                  <a:cubicBezTo>
                    <a:pt x="8" y="0"/>
                    <a:pt x="4" y="1"/>
                    <a:pt x="0" y="3"/>
                  </a:cubicBezTo>
                  <a:cubicBezTo>
                    <a:pt x="0" y="5"/>
                    <a:pt x="4" y="7"/>
                    <a:pt x="5" y="7"/>
                  </a:cubicBezTo>
                  <a:cubicBezTo>
                    <a:pt x="10" y="7"/>
                    <a:pt x="14" y="2"/>
                    <a:pt x="1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192"/>
            <p:cNvSpPr>
              <a:spLocks/>
            </p:cNvSpPr>
            <p:nvPr/>
          </p:nvSpPr>
          <p:spPr bwMode="auto">
            <a:xfrm>
              <a:off x="5134" y="68"/>
              <a:ext cx="76" cy="57"/>
            </a:xfrm>
            <a:custGeom>
              <a:avLst/>
              <a:gdLst>
                <a:gd name="T0" fmla="*/ 14 w 32"/>
                <a:gd name="T1" fmla="*/ 0 h 24"/>
                <a:gd name="T2" fmla="*/ 7 w 32"/>
                <a:gd name="T3" fmla="*/ 5 h 24"/>
                <a:gd name="T4" fmla="*/ 0 w 32"/>
                <a:gd name="T5" fmla="*/ 17 h 24"/>
                <a:gd name="T6" fmla="*/ 10 w 32"/>
                <a:gd name="T7" fmla="*/ 24 h 24"/>
                <a:gd name="T8" fmla="*/ 32 w 32"/>
                <a:gd name="T9" fmla="*/ 15 h 24"/>
                <a:gd name="T10" fmla="*/ 32 w 32"/>
                <a:gd name="T11" fmla="*/ 8 h 24"/>
                <a:gd name="T12" fmla="*/ 14 w 32"/>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32" h="24">
                  <a:moveTo>
                    <a:pt x="14" y="0"/>
                  </a:moveTo>
                  <a:cubicBezTo>
                    <a:pt x="11" y="0"/>
                    <a:pt x="10" y="5"/>
                    <a:pt x="7" y="5"/>
                  </a:cubicBezTo>
                  <a:cubicBezTo>
                    <a:pt x="6" y="5"/>
                    <a:pt x="0" y="15"/>
                    <a:pt x="0" y="17"/>
                  </a:cubicBezTo>
                  <a:cubicBezTo>
                    <a:pt x="0" y="23"/>
                    <a:pt x="3" y="24"/>
                    <a:pt x="10" y="24"/>
                  </a:cubicBezTo>
                  <a:cubicBezTo>
                    <a:pt x="19" y="24"/>
                    <a:pt x="25" y="18"/>
                    <a:pt x="32" y="15"/>
                  </a:cubicBezTo>
                  <a:cubicBezTo>
                    <a:pt x="32" y="8"/>
                    <a:pt x="32" y="8"/>
                    <a:pt x="32" y="8"/>
                  </a:cubicBezTo>
                  <a:cubicBezTo>
                    <a:pt x="25" y="7"/>
                    <a:pt x="21" y="0"/>
                    <a:pt x="14"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193"/>
            <p:cNvSpPr>
              <a:spLocks/>
            </p:cNvSpPr>
            <p:nvPr/>
          </p:nvSpPr>
          <p:spPr bwMode="auto">
            <a:xfrm>
              <a:off x="5510" y="18"/>
              <a:ext cx="59" cy="41"/>
            </a:xfrm>
            <a:custGeom>
              <a:avLst/>
              <a:gdLst>
                <a:gd name="T0" fmla="*/ 5 w 25"/>
                <a:gd name="T1" fmla="*/ 0 h 17"/>
                <a:gd name="T2" fmla="*/ 0 w 25"/>
                <a:gd name="T3" fmla="*/ 4 h 17"/>
                <a:gd name="T4" fmla="*/ 18 w 25"/>
                <a:gd name="T5" fmla="*/ 17 h 17"/>
                <a:gd name="T6" fmla="*/ 20 w 25"/>
                <a:gd name="T7" fmla="*/ 17 h 17"/>
                <a:gd name="T8" fmla="*/ 25 w 25"/>
                <a:gd name="T9" fmla="*/ 15 h 17"/>
                <a:gd name="T10" fmla="*/ 5 w 25"/>
                <a:gd name="T11" fmla="*/ 0 h 17"/>
              </a:gdLst>
              <a:ahLst/>
              <a:cxnLst>
                <a:cxn ang="0">
                  <a:pos x="T0" y="T1"/>
                </a:cxn>
                <a:cxn ang="0">
                  <a:pos x="T2" y="T3"/>
                </a:cxn>
                <a:cxn ang="0">
                  <a:pos x="T4" y="T5"/>
                </a:cxn>
                <a:cxn ang="0">
                  <a:pos x="T6" y="T7"/>
                </a:cxn>
                <a:cxn ang="0">
                  <a:pos x="T8" y="T9"/>
                </a:cxn>
                <a:cxn ang="0">
                  <a:pos x="T10" y="T11"/>
                </a:cxn>
              </a:cxnLst>
              <a:rect l="0" t="0" r="r" b="b"/>
              <a:pathLst>
                <a:path w="25" h="17">
                  <a:moveTo>
                    <a:pt x="5" y="0"/>
                  </a:moveTo>
                  <a:cubicBezTo>
                    <a:pt x="2" y="0"/>
                    <a:pt x="0" y="1"/>
                    <a:pt x="0" y="4"/>
                  </a:cubicBezTo>
                  <a:cubicBezTo>
                    <a:pt x="0" y="10"/>
                    <a:pt x="11" y="17"/>
                    <a:pt x="18" y="17"/>
                  </a:cubicBezTo>
                  <a:cubicBezTo>
                    <a:pt x="18" y="17"/>
                    <a:pt x="19" y="17"/>
                    <a:pt x="20" y="17"/>
                  </a:cubicBezTo>
                  <a:cubicBezTo>
                    <a:pt x="22" y="17"/>
                    <a:pt x="25" y="17"/>
                    <a:pt x="25" y="15"/>
                  </a:cubicBezTo>
                  <a:cubicBezTo>
                    <a:pt x="25" y="7"/>
                    <a:pt x="12" y="0"/>
                    <a:pt x="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194"/>
            <p:cNvSpPr>
              <a:spLocks/>
            </p:cNvSpPr>
            <p:nvPr/>
          </p:nvSpPr>
          <p:spPr bwMode="auto">
            <a:xfrm>
              <a:off x="5914" y="-197"/>
              <a:ext cx="54" cy="38"/>
            </a:xfrm>
            <a:custGeom>
              <a:avLst/>
              <a:gdLst>
                <a:gd name="T0" fmla="*/ 10 w 23"/>
                <a:gd name="T1" fmla="*/ 0 h 16"/>
                <a:gd name="T2" fmla="*/ 2 w 23"/>
                <a:gd name="T3" fmla="*/ 10 h 16"/>
                <a:gd name="T4" fmla="*/ 2 w 23"/>
                <a:gd name="T5" fmla="*/ 16 h 16"/>
                <a:gd name="T6" fmla="*/ 23 w 23"/>
                <a:gd name="T7" fmla="*/ 10 h 16"/>
                <a:gd name="T8" fmla="*/ 10 w 23"/>
                <a:gd name="T9" fmla="*/ 0 h 16"/>
              </a:gdLst>
              <a:ahLst/>
              <a:cxnLst>
                <a:cxn ang="0">
                  <a:pos x="T0" y="T1"/>
                </a:cxn>
                <a:cxn ang="0">
                  <a:pos x="T2" y="T3"/>
                </a:cxn>
                <a:cxn ang="0">
                  <a:pos x="T4" y="T5"/>
                </a:cxn>
                <a:cxn ang="0">
                  <a:pos x="T6" y="T7"/>
                </a:cxn>
                <a:cxn ang="0">
                  <a:pos x="T8" y="T9"/>
                </a:cxn>
              </a:cxnLst>
              <a:rect l="0" t="0" r="r" b="b"/>
              <a:pathLst>
                <a:path w="23" h="16">
                  <a:moveTo>
                    <a:pt x="10" y="0"/>
                  </a:moveTo>
                  <a:cubicBezTo>
                    <a:pt x="5" y="0"/>
                    <a:pt x="2" y="6"/>
                    <a:pt x="2" y="10"/>
                  </a:cubicBezTo>
                  <a:cubicBezTo>
                    <a:pt x="2" y="12"/>
                    <a:pt x="0" y="16"/>
                    <a:pt x="2" y="16"/>
                  </a:cubicBezTo>
                  <a:cubicBezTo>
                    <a:pt x="8" y="16"/>
                    <a:pt x="20" y="12"/>
                    <a:pt x="23" y="10"/>
                  </a:cubicBezTo>
                  <a:cubicBezTo>
                    <a:pt x="18" y="6"/>
                    <a:pt x="16" y="0"/>
                    <a:pt x="1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195"/>
            <p:cNvSpPr>
              <a:spLocks/>
            </p:cNvSpPr>
            <p:nvPr/>
          </p:nvSpPr>
          <p:spPr bwMode="auto">
            <a:xfrm>
              <a:off x="8417" y="-235"/>
              <a:ext cx="118" cy="50"/>
            </a:xfrm>
            <a:custGeom>
              <a:avLst/>
              <a:gdLst>
                <a:gd name="T0" fmla="*/ 25 w 50"/>
                <a:gd name="T1" fmla="*/ 0 h 21"/>
                <a:gd name="T2" fmla="*/ 0 w 50"/>
                <a:gd name="T3" fmla="*/ 16 h 21"/>
                <a:gd name="T4" fmla="*/ 2 w 50"/>
                <a:gd name="T5" fmla="*/ 13 h 21"/>
                <a:gd name="T6" fmla="*/ 34 w 50"/>
                <a:gd name="T7" fmla="*/ 21 h 21"/>
                <a:gd name="T8" fmla="*/ 50 w 50"/>
                <a:gd name="T9" fmla="*/ 21 h 21"/>
                <a:gd name="T10" fmla="*/ 25 w 50"/>
                <a:gd name="T11" fmla="*/ 0 h 21"/>
              </a:gdLst>
              <a:ahLst/>
              <a:cxnLst>
                <a:cxn ang="0">
                  <a:pos x="T0" y="T1"/>
                </a:cxn>
                <a:cxn ang="0">
                  <a:pos x="T2" y="T3"/>
                </a:cxn>
                <a:cxn ang="0">
                  <a:pos x="T4" y="T5"/>
                </a:cxn>
                <a:cxn ang="0">
                  <a:pos x="T6" y="T7"/>
                </a:cxn>
                <a:cxn ang="0">
                  <a:pos x="T8" y="T9"/>
                </a:cxn>
                <a:cxn ang="0">
                  <a:pos x="T10" y="T11"/>
                </a:cxn>
              </a:cxnLst>
              <a:rect l="0" t="0" r="r" b="b"/>
              <a:pathLst>
                <a:path w="50" h="21">
                  <a:moveTo>
                    <a:pt x="25" y="0"/>
                  </a:moveTo>
                  <a:cubicBezTo>
                    <a:pt x="13" y="0"/>
                    <a:pt x="6" y="8"/>
                    <a:pt x="0" y="16"/>
                  </a:cubicBezTo>
                  <a:cubicBezTo>
                    <a:pt x="2" y="13"/>
                    <a:pt x="2" y="13"/>
                    <a:pt x="2" y="13"/>
                  </a:cubicBezTo>
                  <a:cubicBezTo>
                    <a:pt x="13" y="17"/>
                    <a:pt x="25" y="16"/>
                    <a:pt x="34" y="21"/>
                  </a:cubicBezTo>
                  <a:cubicBezTo>
                    <a:pt x="50" y="21"/>
                    <a:pt x="50" y="21"/>
                    <a:pt x="50" y="21"/>
                  </a:cubicBezTo>
                  <a:cubicBezTo>
                    <a:pt x="49" y="9"/>
                    <a:pt x="39" y="0"/>
                    <a:pt x="25"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196"/>
            <p:cNvSpPr>
              <a:spLocks/>
            </p:cNvSpPr>
            <p:nvPr/>
          </p:nvSpPr>
          <p:spPr bwMode="auto">
            <a:xfrm>
              <a:off x="8642" y="-351"/>
              <a:ext cx="158" cy="57"/>
            </a:xfrm>
            <a:custGeom>
              <a:avLst/>
              <a:gdLst>
                <a:gd name="T0" fmla="*/ 0 w 67"/>
                <a:gd name="T1" fmla="*/ 0 h 24"/>
                <a:gd name="T2" fmla="*/ 5 w 67"/>
                <a:gd name="T3" fmla="*/ 4 h 24"/>
                <a:gd name="T4" fmla="*/ 44 w 67"/>
                <a:gd name="T5" fmla="*/ 24 h 24"/>
                <a:gd name="T6" fmla="*/ 67 w 67"/>
                <a:gd name="T7" fmla="*/ 16 h 24"/>
                <a:gd name="T8" fmla="*/ 62 w 67"/>
                <a:gd name="T9" fmla="*/ 11 h 24"/>
                <a:gd name="T10" fmla="*/ 0 w 67"/>
                <a:gd name="T11" fmla="*/ 0 h 24"/>
              </a:gdLst>
              <a:ahLst/>
              <a:cxnLst>
                <a:cxn ang="0">
                  <a:pos x="T0" y="T1"/>
                </a:cxn>
                <a:cxn ang="0">
                  <a:pos x="T2" y="T3"/>
                </a:cxn>
                <a:cxn ang="0">
                  <a:pos x="T4" y="T5"/>
                </a:cxn>
                <a:cxn ang="0">
                  <a:pos x="T6" y="T7"/>
                </a:cxn>
                <a:cxn ang="0">
                  <a:pos x="T8" y="T9"/>
                </a:cxn>
                <a:cxn ang="0">
                  <a:pos x="T10" y="T11"/>
                </a:cxn>
              </a:cxnLst>
              <a:rect l="0" t="0" r="r" b="b"/>
              <a:pathLst>
                <a:path w="67" h="24">
                  <a:moveTo>
                    <a:pt x="0" y="0"/>
                  </a:moveTo>
                  <a:cubicBezTo>
                    <a:pt x="5" y="4"/>
                    <a:pt x="5" y="4"/>
                    <a:pt x="5" y="4"/>
                  </a:cubicBezTo>
                  <a:cubicBezTo>
                    <a:pt x="5" y="17"/>
                    <a:pt x="30" y="24"/>
                    <a:pt x="44" y="24"/>
                  </a:cubicBezTo>
                  <a:cubicBezTo>
                    <a:pt x="52" y="24"/>
                    <a:pt x="67" y="22"/>
                    <a:pt x="67" y="16"/>
                  </a:cubicBezTo>
                  <a:cubicBezTo>
                    <a:pt x="67" y="13"/>
                    <a:pt x="65" y="11"/>
                    <a:pt x="62" y="11"/>
                  </a:cubicBezTo>
                  <a:cubicBezTo>
                    <a:pt x="60" y="11"/>
                    <a:pt x="5" y="4"/>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197"/>
            <p:cNvSpPr>
              <a:spLocks/>
            </p:cNvSpPr>
            <p:nvPr/>
          </p:nvSpPr>
          <p:spPr bwMode="auto">
            <a:xfrm>
              <a:off x="8415" y="-265"/>
              <a:ext cx="33" cy="30"/>
            </a:xfrm>
            <a:custGeom>
              <a:avLst/>
              <a:gdLst>
                <a:gd name="T0" fmla="*/ 7 w 14"/>
                <a:gd name="T1" fmla="*/ 0 h 13"/>
                <a:gd name="T2" fmla="*/ 0 w 14"/>
                <a:gd name="T3" fmla="*/ 6 h 13"/>
                <a:gd name="T4" fmla="*/ 6 w 14"/>
                <a:gd name="T5" fmla="*/ 13 h 13"/>
                <a:gd name="T6" fmla="*/ 14 w 14"/>
                <a:gd name="T7" fmla="*/ 6 h 13"/>
                <a:gd name="T8" fmla="*/ 7 w 14"/>
                <a:gd name="T9" fmla="*/ 0 h 13"/>
              </a:gdLst>
              <a:ahLst/>
              <a:cxnLst>
                <a:cxn ang="0">
                  <a:pos x="T0" y="T1"/>
                </a:cxn>
                <a:cxn ang="0">
                  <a:pos x="T2" y="T3"/>
                </a:cxn>
                <a:cxn ang="0">
                  <a:pos x="T4" y="T5"/>
                </a:cxn>
                <a:cxn ang="0">
                  <a:pos x="T6" y="T7"/>
                </a:cxn>
                <a:cxn ang="0">
                  <a:pos x="T8" y="T9"/>
                </a:cxn>
              </a:cxnLst>
              <a:rect l="0" t="0" r="r" b="b"/>
              <a:pathLst>
                <a:path w="14" h="13">
                  <a:moveTo>
                    <a:pt x="7" y="0"/>
                  </a:moveTo>
                  <a:cubicBezTo>
                    <a:pt x="3" y="0"/>
                    <a:pt x="0" y="2"/>
                    <a:pt x="0" y="6"/>
                  </a:cubicBezTo>
                  <a:cubicBezTo>
                    <a:pt x="0" y="11"/>
                    <a:pt x="0" y="13"/>
                    <a:pt x="6" y="13"/>
                  </a:cubicBezTo>
                  <a:cubicBezTo>
                    <a:pt x="10" y="13"/>
                    <a:pt x="14" y="10"/>
                    <a:pt x="14" y="6"/>
                  </a:cubicBezTo>
                  <a:cubicBezTo>
                    <a:pt x="14" y="2"/>
                    <a:pt x="10"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198"/>
            <p:cNvSpPr>
              <a:spLocks/>
            </p:cNvSpPr>
            <p:nvPr/>
          </p:nvSpPr>
          <p:spPr bwMode="auto">
            <a:xfrm>
              <a:off x="1158" y="1139"/>
              <a:ext cx="90" cy="38"/>
            </a:xfrm>
            <a:custGeom>
              <a:avLst/>
              <a:gdLst>
                <a:gd name="T0" fmla="*/ 7 w 38"/>
                <a:gd name="T1" fmla="*/ 0 h 16"/>
                <a:gd name="T2" fmla="*/ 0 w 38"/>
                <a:gd name="T3" fmla="*/ 0 h 16"/>
                <a:gd name="T4" fmla="*/ 30 w 38"/>
                <a:gd name="T5" fmla="*/ 16 h 16"/>
                <a:gd name="T6" fmla="*/ 38 w 38"/>
                <a:gd name="T7" fmla="*/ 13 h 16"/>
                <a:gd name="T8" fmla="*/ 7 w 38"/>
                <a:gd name="T9" fmla="*/ 0 h 16"/>
              </a:gdLst>
              <a:ahLst/>
              <a:cxnLst>
                <a:cxn ang="0">
                  <a:pos x="T0" y="T1"/>
                </a:cxn>
                <a:cxn ang="0">
                  <a:pos x="T2" y="T3"/>
                </a:cxn>
                <a:cxn ang="0">
                  <a:pos x="T4" y="T5"/>
                </a:cxn>
                <a:cxn ang="0">
                  <a:pos x="T6" y="T7"/>
                </a:cxn>
                <a:cxn ang="0">
                  <a:pos x="T8" y="T9"/>
                </a:cxn>
              </a:cxnLst>
              <a:rect l="0" t="0" r="r" b="b"/>
              <a:pathLst>
                <a:path w="38" h="16">
                  <a:moveTo>
                    <a:pt x="7" y="0"/>
                  </a:moveTo>
                  <a:cubicBezTo>
                    <a:pt x="5" y="0"/>
                    <a:pt x="3" y="0"/>
                    <a:pt x="0" y="0"/>
                  </a:cubicBezTo>
                  <a:cubicBezTo>
                    <a:pt x="7" y="5"/>
                    <a:pt x="22" y="16"/>
                    <a:pt x="30" y="16"/>
                  </a:cubicBezTo>
                  <a:cubicBezTo>
                    <a:pt x="35" y="16"/>
                    <a:pt x="36" y="16"/>
                    <a:pt x="38" y="13"/>
                  </a:cubicBezTo>
                  <a:cubicBezTo>
                    <a:pt x="28" y="8"/>
                    <a:pt x="20" y="0"/>
                    <a:pt x="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199"/>
            <p:cNvSpPr>
              <a:spLocks/>
            </p:cNvSpPr>
            <p:nvPr/>
          </p:nvSpPr>
          <p:spPr bwMode="auto">
            <a:xfrm>
              <a:off x="1165" y="1274"/>
              <a:ext cx="69" cy="43"/>
            </a:xfrm>
            <a:custGeom>
              <a:avLst/>
              <a:gdLst>
                <a:gd name="T0" fmla="*/ 2 w 29"/>
                <a:gd name="T1" fmla="*/ 0 h 18"/>
                <a:gd name="T2" fmla="*/ 0 w 29"/>
                <a:gd name="T3" fmla="*/ 4 h 18"/>
                <a:gd name="T4" fmla="*/ 23 w 29"/>
                <a:gd name="T5" fmla="*/ 18 h 18"/>
                <a:gd name="T6" fmla="*/ 29 w 29"/>
                <a:gd name="T7" fmla="*/ 12 h 18"/>
                <a:gd name="T8" fmla="*/ 29 w 29"/>
                <a:gd name="T9" fmla="*/ 9 h 18"/>
                <a:gd name="T10" fmla="*/ 14 w 29"/>
                <a:gd name="T11" fmla="*/ 9 h 18"/>
                <a:gd name="T12" fmla="*/ 2 w 29"/>
                <a:gd name="T13" fmla="*/ 0 h 18"/>
              </a:gdLst>
              <a:ahLst/>
              <a:cxnLst>
                <a:cxn ang="0">
                  <a:pos x="T0" y="T1"/>
                </a:cxn>
                <a:cxn ang="0">
                  <a:pos x="T2" y="T3"/>
                </a:cxn>
                <a:cxn ang="0">
                  <a:pos x="T4" y="T5"/>
                </a:cxn>
                <a:cxn ang="0">
                  <a:pos x="T6" y="T7"/>
                </a:cxn>
                <a:cxn ang="0">
                  <a:pos x="T8" y="T9"/>
                </a:cxn>
                <a:cxn ang="0">
                  <a:pos x="T10" y="T11"/>
                </a:cxn>
                <a:cxn ang="0">
                  <a:pos x="T12" y="T13"/>
                </a:cxn>
              </a:cxnLst>
              <a:rect l="0" t="0" r="r" b="b"/>
              <a:pathLst>
                <a:path w="29" h="18">
                  <a:moveTo>
                    <a:pt x="2" y="0"/>
                  </a:moveTo>
                  <a:cubicBezTo>
                    <a:pt x="1" y="1"/>
                    <a:pt x="0" y="3"/>
                    <a:pt x="0" y="4"/>
                  </a:cubicBezTo>
                  <a:cubicBezTo>
                    <a:pt x="0" y="8"/>
                    <a:pt x="19" y="18"/>
                    <a:pt x="23" y="18"/>
                  </a:cubicBezTo>
                  <a:cubicBezTo>
                    <a:pt x="24" y="18"/>
                    <a:pt x="29" y="15"/>
                    <a:pt x="29" y="12"/>
                  </a:cubicBezTo>
                  <a:cubicBezTo>
                    <a:pt x="29" y="11"/>
                    <a:pt x="29" y="10"/>
                    <a:pt x="29" y="9"/>
                  </a:cubicBezTo>
                  <a:cubicBezTo>
                    <a:pt x="14" y="9"/>
                    <a:pt x="14" y="9"/>
                    <a:pt x="14" y="9"/>
                  </a:cubicBezTo>
                  <a:cubicBezTo>
                    <a:pt x="8" y="8"/>
                    <a:pt x="5" y="6"/>
                    <a:pt x="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200"/>
            <p:cNvSpPr>
              <a:spLocks/>
            </p:cNvSpPr>
            <p:nvPr/>
          </p:nvSpPr>
          <p:spPr bwMode="auto">
            <a:xfrm>
              <a:off x="1267" y="1277"/>
              <a:ext cx="47" cy="56"/>
            </a:xfrm>
            <a:custGeom>
              <a:avLst/>
              <a:gdLst>
                <a:gd name="T0" fmla="*/ 12 w 20"/>
                <a:gd name="T1" fmla="*/ 0 h 24"/>
                <a:gd name="T2" fmla="*/ 0 w 20"/>
                <a:gd name="T3" fmla="*/ 18 h 24"/>
                <a:gd name="T4" fmla="*/ 8 w 20"/>
                <a:gd name="T5" fmla="*/ 24 h 24"/>
                <a:gd name="T6" fmla="*/ 20 w 20"/>
                <a:gd name="T7" fmla="*/ 17 h 24"/>
                <a:gd name="T8" fmla="*/ 20 w 20"/>
                <a:gd name="T9" fmla="*/ 13 h 24"/>
                <a:gd name="T10" fmla="*/ 16 w 20"/>
                <a:gd name="T11" fmla="*/ 5 h 24"/>
                <a:gd name="T12" fmla="*/ 12 w 20"/>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20" h="24">
                  <a:moveTo>
                    <a:pt x="12" y="0"/>
                  </a:moveTo>
                  <a:cubicBezTo>
                    <a:pt x="7" y="2"/>
                    <a:pt x="0" y="15"/>
                    <a:pt x="0" y="18"/>
                  </a:cubicBezTo>
                  <a:cubicBezTo>
                    <a:pt x="0" y="21"/>
                    <a:pt x="3" y="24"/>
                    <a:pt x="8" y="24"/>
                  </a:cubicBezTo>
                  <a:cubicBezTo>
                    <a:pt x="14" y="24"/>
                    <a:pt x="20" y="21"/>
                    <a:pt x="20" y="17"/>
                  </a:cubicBezTo>
                  <a:cubicBezTo>
                    <a:pt x="20" y="16"/>
                    <a:pt x="20" y="14"/>
                    <a:pt x="20" y="13"/>
                  </a:cubicBezTo>
                  <a:cubicBezTo>
                    <a:pt x="8" y="13"/>
                    <a:pt x="16" y="10"/>
                    <a:pt x="16" y="5"/>
                  </a:cubicBezTo>
                  <a:cubicBezTo>
                    <a:pt x="16" y="3"/>
                    <a:pt x="13" y="2"/>
                    <a:pt x="12"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201"/>
            <p:cNvSpPr>
              <a:spLocks/>
            </p:cNvSpPr>
            <p:nvPr/>
          </p:nvSpPr>
          <p:spPr bwMode="auto">
            <a:xfrm>
              <a:off x="-2493" y="626"/>
              <a:ext cx="56" cy="22"/>
            </a:xfrm>
            <a:custGeom>
              <a:avLst/>
              <a:gdLst>
                <a:gd name="T0" fmla="*/ 13 w 24"/>
                <a:gd name="T1" fmla="*/ 0 h 9"/>
                <a:gd name="T2" fmla="*/ 8 w 24"/>
                <a:gd name="T3" fmla="*/ 4 h 9"/>
                <a:gd name="T4" fmla="*/ 0 w 24"/>
                <a:gd name="T5" fmla="*/ 4 h 9"/>
                <a:gd name="T6" fmla="*/ 7 w 24"/>
                <a:gd name="T7" fmla="*/ 9 h 9"/>
                <a:gd name="T8" fmla="*/ 24 w 24"/>
                <a:gd name="T9" fmla="*/ 9 h 9"/>
                <a:gd name="T10" fmla="*/ 16 w 24"/>
                <a:gd name="T11" fmla="*/ 0 h 9"/>
                <a:gd name="T12" fmla="*/ 13 w 24"/>
                <a:gd name="T13" fmla="*/ 0 h 9"/>
              </a:gdLst>
              <a:ahLst/>
              <a:cxnLst>
                <a:cxn ang="0">
                  <a:pos x="T0" y="T1"/>
                </a:cxn>
                <a:cxn ang="0">
                  <a:pos x="T2" y="T3"/>
                </a:cxn>
                <a:cxn ang="0">
                  <a:pos x="T4" y="T5"/>
                </a:cxn>
                <a:cxn ang="0">
                  <a:pos x="T6" y="T7"/>
                </a:cxn>
                <a:cxn ang="0">
                  <a:pos x="T8" y="T9"/>
                </a:cxn>
                <a:cxn ang="0">
                  <a:pos x="T10" y="T11"/>
                </a:cxn>
                <a:cxn ang="0">
                  <a:pos x="T12" y="T13"/>
                </a:cxn>
              </a:cxnLst>
              <a:rect l="0" t="0" r="r" b="b"/>
              <a:pathLst>
                <a:path w="24" h="9">
                  <a:moveTo>
                    <a:pt x="13" y="0"/>
                  </a:moveTo>
                  <a:cubicBezTo>
                    <a:pt x="11" y="0"/>
                    <a:pt x="10" y="1"/>
                    <a:pt x="8" y="4"/>
                  </a:cubicBezTo>
                  <a:cubicBezTo>
                    <a:pt x="0" y="4"/>
                    <a:pt x="0" y="4"/>
                    <a:pt x="0" y="4"/>
                  </a:cubicBezTo>
                  <a:cubicBezTo>
                    <a:pt x="2" y="6"/>
                    <a:pt x="5" y="8"/>
                    <a:pt x="7" y="9"/>
                  </a:cubicBezTo>
                  <a:cubicBezTo>
                    <a:pt x="24" y="9"/>
                    <a:pt x="24" y="9"/>
                    <a:pt x="24" y="9"/>
                  </a:cubicBezTo>
                  <a:cubicBezTo>
                    <a:pt x="23" y="4"/>
                    <a:pt x="23" y="0"/>
                    <a:pt x="16" y="0"/>
                  </a:cubicBezTo>
                  <a:cubicBezTo>
                    <a:pt x="15" y="0"/>
                    <a:pt x="14" y="0"/>
                    <a:pt x="1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202"/>
            <p:cNvSpPr>
              <a:spLocks/>
            </p:cNvSpPr>
            <p:nvPr/>
          </p:nvSpPr>
          <p:spPr bwMode="auto">
            <a:xfrm>
              <a:off x="-2080" y="2393"/>
              <a:ext cx="31" cy="28"/>
            </a:xfrm>
            <a:custGeom>
              <a:avLst/>
              <a:gdLst>
                <a:gd name="T0" fmla="*/ 0 w 13"/>
                <a:gd name="T1" fmla="*/ 0 h 12"/>
                <a:gd name="T2" fmla="*/ 0 w 13"/>
                <a:gd name="T3" fmla="*/ 8 h 12"/>
                <a:gd name="T4" fmla="*/ 3 w 13"/>
                <a:gd name="T5" fmla="*/ 12 h 12"/>
                <a:gd name="T6" fmla="*/ 13 w 13"/>
                <a:gd name="T7" fmla="*/ 9 h 12"/>
                <a:gd name="T8" fmla="*/ 13 w 13"/>
                <a:gd name="T9" fmla="*/ 5 h 12"/>
                <a:gd name="T10" fmla="*/ 0 w 13"/>
                <a:gd name="T11" fmla="*/ 0 h 12"/>
              </a:gdLst>
              <a:ahLst/>
              <a:cxnLst>
                <a:cxn ang="0">
                  <a:pos x="T0" y="T1"/>
                </a:cxn>
                <a:cxn ang="0">
                  <a:pos x="T2" y="T3"/>
                </a:cxn>
                <a:cxn ang="0">
                  <a:pos x="T4" y="T5"/>
                </a:cxn>
                <a:cxn ang="0">
                  <a:pos x="T6" y="T7"/>
                </a:cxn>
                <a:cxn ang="0">
                  <a:pos x="T8" y="T9"/>
                </a:cxn>
                <a:cxn ang="0">
                  <a:pos x="T10" y="T11"/>
                </a:cxn>
              </a:cxnLst>
              <a:rect l="0" t="0" r="r" b="b"/>
              <a:pathLst>
                <a:path w="13" h="12">
                  <a:moveTo>
                    <a:pt x="0" y="0"/>
                  </a:moveTo>
                  <a:cubicBezTo>
                    <a:pt x="1" y="3"/>
                    <a:pt x="0" y="5"/>
                    <a:pt x="0" y="8"/>
                  </a:cubicBezTo>
                  <a:cubicBezTo>
                    <a:pt x="0" y="9"/>
                    <a:pt x="2" y="12"/>
                    <a:pt x="3" y="12"/>
                  </a:cubicBezTo>
                  <a:cubicBezTo>
                    <a:pt x="7" y="12"/>
                    <a:pt x="9" y="10"/>
                    <a:pt x="13" y="9"/>
                  </a:cubicBezTo>
                  <a:cubicBezTo>
                    <a:pt x="13" y="5"/>
                    <a:pt x="13" y="5"/>
                    <a:pt x="13" y="5"/>
                  </a:cubicBezTo>
                  <a:cubicBezTo>
                    <a:pt x="10" y="2"/>
                    <a:pt x="6"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203"/>
            <p:cNvSpPr>
              <a:spLocks/>
            </p:cNvSpPr>
            <p:nvPr/>
          </p:nvSpPr>
          <p:spPr bwMode="auto">
            <a:xfrm>
              <a:off x="-2103" y="2353"/>
              <a:ext cx="16" cy="12"/>
            </a:xfrm>
            <a:custGeom>
              <a:avLst/>
              <a:gdLst>
                <a:gd name="T0" fmla="*/ 0 w 7"/>
                <a:gd name="T1" fmla="*/ 0 h 5"/>
                <a:gd name="T2" fmla="*/ 5 w 7"/>
                <a:gd name="T3" fmla="*/ 5 h 5"/>
                <a:gd name="T4" fmla="*/ 7 w 7"/>
                <a:gd name="T5" fmla="*/ 4 h 5"/>
                <a:gd name="T6" fmla="*/ 0 w 7"/>
                <a:gd name="T7" fmla="*/ 0 h 5"/>
              </a:gdLst>
              <a:ahLst/>
              <a:cxnLst>
                <a:cxn ang="0">
                  <a:pos x="T0" y="T1"/>
                </a:cxn>
                <a:cxn ang="0">
                  <a:pos x="T2" y="T3"/>
                </a:cxn>
                <a:cxn ang="0">
                  <a:pos x="T4" y="T5"/>
                </a:cxn>
                <a:cxn ang="0">
                  <a:pos x="T6" y="T7"/>
                </a:cxn>
              </a:cxnLst>
              <a:rect l="0" t="0" r="r" b="b"/>
              <a:pathLst>
                <a:path w="7" h="5">
                  <a:moveTo>
                    <a:pt x="0" y="0"/>
                  </a:moveTo>
                  <a:cubicBezTo>
                    <a:pt x="2" y="1"/>
                    <a:pt x="2" y="5"/>
                    <a:pt x="5" y="5"/>
                  </a:cubicBezTo>
                  <a:cubicBezTo>
                    <a:pt x="5" y="5"/>
                    <a:pt x="7" y="4"/>
                    <a:pt x="7" y="4"/>
                  </a:cubicBezTo>
                  <a:cubicBezTo>
                    <a:pt x="5" y="2"/>
                    <a:pt x="3" y="0"/>
                    <a:pt x="0"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204"/>
            <p:cNvSpPr>
              <a:spLocks/>
            </p:cNvSpPr>
            <p:nvPr/>
          </p:nvSpPr>
          <p:spPr bwMode="auto">
            <a:xfrm>
              <a:off x="-2134" y="2339"/>
              <a:ext cx="21" cy="9"/>
            </a:xfrm>
            <a:custGeom>
              <a:avLst/>
              <a:gdLst>
                <a:gd name="T0" fmla="*/ 9 w 9"/>
                <a:gd name="T1" fmla="*/ 0 h 4"/>
                <a:gd name="T2" fmla="*/ 0 w 9"/>
                <a:gd name="T3" fmla="*/ 0 h 4"/>
                <a:gd name="T4" fmla="*/ 3 w 9"/>
                <a:gd name="T5" fmla="*/ 4 h 4"/>
                <a:gd name="T6" fmla="*/ 9 w 9"/>
                <a:gd name="T7" fmla="*/ 0 h 4"/>
              </a:gdLst>
              <a:ahLst/>
              <a:cxnLst>
                <a:cxn ang="0">
                  <a:pos x="T0" y="T1"/>
                </a:cxn>
                <a:cxn ang="0">
                  <a:pos x="T2" y="T3"/>
                </a:cxn>
                <a:cxn ang="0">
                  <a:pos x="T4" y="T5"/>
                </a:cxn>
                <a:cxn ang="0">
                  <a:pos x="T6" y="T7"/>
                </a:cxn>
              </a:cxnLst>
              <a:rect l="0" t="0" r="r" b="b"/>
              <a:pathLst>
                <a:path w="9" h="4">
                  <a:moveTo>
                    <a:pt x="9" y="0"/>
                  </a:moveTo>
                  <a:cubicBezTo>
                    <a:pt x="0" y="0"/>
                    <a:pt x="0" y="0"/>
                    <a:pt x="0" y="0"/>
                  </a:cubicBezTo>
                  <a:cubicBezTo>
                    <a:pt x="0" y="2"/>
                    <a:pt x="1" y="4"/>
                    <a:pt x="3" y="4"/>
                  </a:cubicBezTo>
                  <a:cubicBezTo>
                    <a:pt x="5" y="4"/>
                    <a:pt x="8" y="2"/>
                    <a:pt x="9"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205"/>
            <p:cNvSpPr>
              <a:spLocks/>
            </p:cNvSpPr>
            <p:nvPr/>
          </p:nvSpPr>
          <p:spPr bwMode="auto">
            <a:xfrm>
              <a:off x="-2165" y="2324"/>
              <a:ext cx="19" cy="12"/>
            </a:xfrm>
            <a:custGeom>
              <a:avLst/>
              <a:gdLst>
                <a:gd name="T0" fmla="*/ 8 w 8"/>
                <a:gd name="T1" fmla="*/ 0 h 5"/>
                <a:gd name="T2" fmla="*/ 3 w 8"/>
                <a:gd name="T3" fmla="*/ 1 h 5"/>
                <a:gd name="T4" fmla="*/ 4 w 8"/>
                <a:gd name="T5" fmla="*/ 1 h 5"/>
                <a:gd name="T6" fmla="*/ 0 w 8"/>
                <a:gd name="T7" fmla="*/ 1 h 5"/>
                <a:gd name="T8" fmla="*/ 5 w 8"/>
                <a:gd name="T9" fmla="*/ 5 h 5"/>
                <a:gd name="T10" fmla="*/ 8 w 8"/>
                <a:gd name="T11" fmla="*/ 3 h 5"/>
                <a:gd name="T12" fmla="*/ 8 w 8"/>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8" h="5">
                  <a:moveTo>
                    <a:pt x="8" y="0"/>
                  </a:moveTo>
                  <a:cubicBezTo>
                    <a:pt x="6" y="0"/>
                    <a:pt x="5" y="0"/>
                    <a:pt x="3" y="1"/>
                  </a:cubicBezTo>
                  <a:cubicBezTo>
                    <a:pt x="4" y="1"/>
                    <a:pt x="4" y="1"/>
                    <a:pt x="4" y="1"/>
                  </a:cubicBezTo>
                  <a:cubicBezTo>
                    <a:pt x="3" y="1"/>
                    <a:pt x="1" y="1"/>
                    <a:pt x="0" y="1"/>
                  </a:cubicBezTo>
                  <a:cubicBezTo>
                    <a:pt x="0" y="1"/>
                    <a:pt x="3" y="5"/>
                    <a:pt x="5" y="5"/>
                  </a:cubicBezTo>
                  <a:cubicBezTo>
                    <a:pt x="6" y="5"/>
                    <a:pt x="8" y="4"/>
                    <a:pt x="8" y="3"/>
                  </a:cubicBezTo>
                  <a:cubicBezTo>
                    <a:pt x="8" y="2"/>
                    <a:pt x="8" y="1"/>
                    <a:pt x="8"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206"/>
            <p:cNvSpPr>
              <a:spLocks/>
            </p:cNvSpPr>
            <p:nvPr/>
          </p:nvSpPr>
          <p:spPr bwMode="auto">
            <a:xfrm>
              <a:off x="-2215" y="2296"/>
              <a:ext cx="19" cy="17"/>
            </a:xfrm>
            <a:custGeom>
              <a:avLst/>
              <a:gdLst>
                <a:gd name="T0" fmla="*/ 3 w 8"/>
                <a:gd name="T1" fmla="*/ 0 h 7"/>
                <a:gd name="T2" fmla="*/ 0 w 8"/>
                <a:gd name="T3" fmla="*/ 3 h 7"/>
                <a:gd name="T4" fmla="*/ 4 w 8"/>
                <a:gd name="T5" fmla="*/ 7 h 7"/>
                <a:gd name="T6" fmla="*/ 8 w 8"/>
                <a:gd name="T7" fmla="*/ 7 h 7"/>
                <a:gd name="T8" fmla="*/ 7 w 8"/>
                <a:gd name="T9" fmla="*/ 2 h 7"/>
                <a:gd name="T10" fmla="*/ 3 w 8"/>
                <a:gd name="T11" fmla="*/ 0 h 7"/>
              </a:gdLst>
              <a:ahLst/>
              <a:cxnLst>
                <a:cxn ang="0">
                  <a:pos x="T0" y="T1"/>
                </a:cxn>
                <a:cxn ang="0">
                  <a:pos x="T2" y="T3"/>
                </a:cxn>
                <a:cxn ang="0">
                  <a:pos x="T4" y="T5"/>
                </a:cxn>
                <a:cxn ang="0">
                  <a:pos x="T6" y="T7"/>
                </a:cxn>
                <a:cxn ang="0">
                  <a:pos x="T8" y="T9"/>
                </a:cxn>
                <a:cxn ang="0">
                  <a:pos x="T10" y="T11"/>
                </a:cxn>
              </a:cxnLst>
              <a:rect l="0" t="0" r="r" b="b"/>
              <a:pathLst>
                <a:path w="8" h="7">
                  <a:moveTo>
                    <a:pt x="3" y="0"/>
                  </a:moveTo>
                  <a:cubicBezTo>
                    <a:pt x="2" y="1"/>
                    <a:pt x="1" y="2"/>
                    <a:pt x="0" y="3"/>
                  </a:cubicBezTo>
                  <a:cubicBezTo>
                    <a:pt x="0" y="4"/>
                    <a:pt x="2" y="7"/>
                    <a:pt x="4" y="7"/>
                  </a:cubicBezTo>
                  <a:cubicBezTo>
                    <a:pt x="5" y="7"/>
                    <a:pt x="7" y="7"/>
                    <a:pt x="8" y="7"/>
                  </a:cubicBezTo>
                  <a:cubicBezTo>
                    <a:pt x="7" y="5"/>
                    <a:pt x="7" y="4"/>
                    <a:pt x="7" y="2"/>
                  </a:cubicBezTo>
                  <a:cubicBezTo>
                    <a:pt x="5" y="2"/>
                    <a:pt x="4" y="1"/>
                    <a:pt x="3"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9" name="Group 18"/>
          <p:cNvGrpSpPr>
            <a:grpSpLocks noChangeAspect="1"/>
          </p:cNvGrpSpPr>
          <p:nvPr/>
        </p:nvGrpSpPr>
        <p:grpSpPr bwMode="auto">
          <a:xfrm>
            <a:off x="1261883" y="1598380"/>
            <a:ext cx="1814361" cy="4337487"/>
            <a:chOff x="4361" y="855"/>
            <a:chExt cx="919" cy="2197"/>
          </a:xfrm>
        </p:grpSpPr>
        <p:sp>
          <p:nvSpPr>
            <p:cNvPr id="50" name="Freeform 19"/>
            <p:cNvSpPr>
              <a:spLocks noEditPoints="1"/>
            </p:cNvSpPr>
            <p:nvPr/>
          </p:nvSpPr>
          <p:spPr bwMode="auto">
            <a:xfrm>
              <a:off x="4361" y="855"/>
              <a:ext cx="919" cy="2197"/>
            </a:xfrm>
            <a:custGeom>
              <a:avLst/>
              <a:gdLst>
                <a:gd name="T0" fmla="*/ 471 w 540"/>
                <a:gd name="T1" fmla="*/ 272 h 1295"/>
                <a:gd name="T2" fmla="*/ 525 w 540"/>
                <a:gd name="T3" fmla="*/ 521 h 1295"/>
                <a:gd name="T4" fmla="*/ 452 w 540"/>
                <a:gd name="T5" fmla="*/ 623 h 1295"/>
                <a:gd name="T6" fmla="*/ 451 w 540"/>
                <a:gd name="T7" fmla="*/ 492 h 1295"/>
                <a:gd name="T8" fmla="*/ 451 w 540"/>
                <a:gd name="T9" fmla="*/ 449 h 1295"/>
                <a:gd name="T10" fmla="*/ 330 w 540"/>
                <a:gd name="T11" fmla="*/ 10 h 1295"/>
                <a:gd name="T12" fmla="*/ 364 w 540"/>
                <a:gd name="T13" fmla="*/ 38 h 1295"/>
                <a:gd name="T14" fmla="*/ 374 w 540"/>
                <a:gd name="T15" fmla="*/ 112 h 1295"/>
                <a:gd name="T16" fmla="*/ 358 w 540"/>
                <a:gd name="T17" fmla="*/ 142 h 1295"/>
                <a:gd name="T18" fmla="*/ 355 w 540"/>
                <a:gd name="T19" fmla="*/ 188 h 1295"/>
                <a:gd name="T20" fmla="*/ 425 w 540"/>
                <a:gd name="T21" fmla="*/ 230 h 1295"/>
                <a:gd name="T22" fmla="*/ 451 w 540"/>
                <a:gd name="T23" fmla="*/ 449 h 1295"/>
                <a:gd name="T24" fmla="*/ 441 w 540"/>
                <a:gd name="T25" fmla="*/ 520 h 1295"/>
                <a:gd name="T26" fmla="*/ 451 w 540"/>
                <a:gd name="T27" fmla="*/ 622 h 1295"/>
                <a:gd name="T28" fmla="*/ 429 w 540"/>
                <a:gd name="T29" fmla="*/ 642 h 1295"/>
                <a:gd name="T30" fmla="*/ 400 w 540"/>
                <a:gd name="T31" fmla="*/ 721 h 1295"/>
                <a:gd name="T32" fmla="*/ 360 w 540"/>
                <a:gd name="T33" fmla="*/ 1005 h 1295"/>
                <a:gd name="T34" fmla="*/ 332 w 540"/>
                <a:gd name="T35" fmla="*/ 1162 h 1295"/>
                <a:gd name="T36" fmla="*/ 345 w 540"/>
                <a:gd name="T37" fmla="*/ 1231 h 1295"/>
                <a:gd name="T38" fmla="*/ 333 w 540"/>
                <a:gd name="T39" fmla="*/ 1279 h 1295"/>
                <a:gd name="T40" fmla="*/ 273 w 540"/>
                <a:gd name="T41" fmla="*/ 1260 h 1295"/>
                <a:gd name="T42" fmla="*/ 277 w 540"/>
                <a:gd name="T43" fmla="*/ 1209 h 1295"/>
                <a:gd name="T44" fmla="*/ 272 w 540"/>
                <a:gd name="T45" fmla="*/ 1152 h 1295"/>
                <a:gd name="T46" fmla="*/ 274 w 540"/>
                <a:gd name="T47" fmla="*/ 1050 h 1295"/>
                <a:gd name="T48" fmla="*/ 284 w 540"/>
                <a:gd name="T49" fmla="*/ 961 h 1295"/>
                <a:gd name="T50" fmla="*/ 278 w 540"/>
                <a:gd name="T51" fmla="*/ 836 h 1295"/>
                <a:gd name="T52" fmla="*/ 250 w 540"/>
                <a:gd name="T53" fmla="*/ 789 h 1295"/>
                <a:gd name="T54" fmla="*/ 158 w 540"/>
                <a:gd name="T55" fmla="*/ 1136 h 1295"/>
                <a:gd name="T56" fmla="*/ 163 w 540"/>
                <a:gd name="T57" fmla="*/ 469 h 1295"/>
                <a:gd name="T58" fmla="*/ 158 w 540"/>
                <a:gd name="T59" fmla="*/ 437 h 1295"/>
                <a:gd name="T60" fmla="*/ 190 w 540"/>
                <a:gd name="T61" fmla="*/ 217 h 1295"/>
                <a:gd name="T62" fmla="*/ 272 w 540"/>
                <a:gd name="T63" fmla="*/ 185 h 1295"/>
                <a:gd name="T64" fmla="*/ 260 w 540"/>
                <a:gd name="T65" fmla="*/ 132 h 1295"/>
                <a:gd name="T66" fmla="*/ 265 w 540"/>
                <a:gd name="T67" fmla="*/ 69 h 1295"/>
                <a:gd name="T68" fmla="*/ 290 w 540"/>
                <a:gd name="T69" fmla="*/ 21 h 1295"/>
                <a:gd name="T70" fmla="*/ 330 w 540"/>
                <a:gd name="T71" fmla="*/ 10 h 1295"/>
                <a:gd name="T72" fmla="*/ 155 w 540"/>
                <a:gd name="T73" fmla="*/ 1151 h 1295"/>
                <a:gd name="T74" fmla="*/ 131 w 540"/>
                <a:gd name="T75" fmla="*/ 1241 h 1295"/>
                <a:gd name="T76" fmla="*/ 100 w 540"/>
                <a:gd name="T77" fmla="*/ 1255 h 1295"/>
                <a:gd name="T78" fmla="*/ 0 w 540"/>
                <a:gd name="T79" fmla="*/ 1285 h 1295"/>
                <a:gd name="T80" fmla="*/ 51 w 540"/>
                <a:gd name="T81" fmla="*/ 1218 h 1295"/>
                <a:gd name="T82" fmla="*/ 76 w 540"/>
                <a:gd name="T83" fmla="*/ 1101 h 1295"/>
                <a:gd name="T84" fmla="*/ 135 w 540"/>
                <a:gd name="T85" fmla="*/ 784 h 1295"/>
                <a:gd name="T86" fmla="*/ 154 w 540"/>
                <a:gd name="T87" fmla="*/ 662 h 1295"/>
                <a:gd name="T88" fmla="*/ 132 w 540"/>
                <a:gd name="T89" fmla="*/ 648 h 1295"/>
                <a:gd name="T90" fmla="*/ 126 w 540"/>
                <a:gd name="T91" fmla="*/ 610 h 1295"/>
                <a:gd name="T92" fmla="*/ 83 w 540"/>
                <a:gd name="T93" fmla="*/ 489 h 1295"/>
                <a:gd name="T94" fmla="*/ 114 w 540"/>
                <a:gd name="T95" fmla="*/ 341 h 1295"/>
                <a:gd name="T96" fmla="*/ 147 w 540"/>
                <a:gd name="T97" fmla="*/ 238 h 1295"/>
                <a:gd name="T98" fmla="*/ 158 w 540"/>
                <a:gd name="T99" fmla="*/ 437 h 1295"/>
                <a:gd name="T100" fmla="*/ 150 w 540"/>
                <a:gd name="T101" fmla="*/ 466 h 1295"/>
                <a:gd name="T102" fmla="*/ 158 w 540"/>
                <a:gd name="T103" fmla="*/ 509 h 12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40" h="1295">
                  <a:moveTo>
                    <a:pt x="451" y="240"/>
                  </a:moveTo>
                  <a:cubicBezTo>
                    <a:pt x="460" y="246"/>
                    <a:pt x="468" y="256"/>
                    <a:pt x="471" y="272"/>
                  </a:cubicBezTo>
                  <a:cubicBezTo>
                    <a:pt x="476" y="302"/>
                    <a:pt x="507" y="404"/>
                    <a:pt x="523" y="432"/>
                  </a:cubicBezTo>
                  <a:cubicBezTo>
                    <a:pt x="538" y="459"/>
                    <a:pt x="540" y="497"/>
                    <a:pt x="525" y="521"/>
                  </a:cubicBezTo>
                  <a:cubicBezTo>
                    <a:pt x="509" y="544"/>
                    <a:pt x="473" y="601"/>
                    <a:pt x="467" y="610"/>
                  </a:cubicBezTo>
                  <a:cubicBezTo>
                    <a:pt x="462" y="618"/>
                    <a:pt x="460" y="623"/>
                    <a:pt x="452" y="623"/>
                  </a:cubicBezTo>
                  <a:cubicBezTo>
                    <a:pt x="452" y="622"/>
                    <a:pt x="451" y="622"/>
                    <a:pt x="451" y="622"/>
                  </a:cubicBezTo>
                  <a:cubicBezTo>
                    <a:pt x="451" y="492"/>
                    <a:pt x="451" y="492"/>
                    <a:pt x="451" y="492"/>
                  </a:cubicBezTo>
                  <a:cubicBezTo>
                    <a:pt x="458" y="480"/>
                    <a:pt x="466" y="471"/>
                    <a:pt x="463" y="465"/>
                  </a:cubicBezTo>
                  <a:cubicBezTo>
                    <a:pt x="458" y="457"/>
                    <a:pt x="455" y="456"/>
                    <a:pt x="451" y="449"/>
                  </a:cubicBezTo>
                  <a:lnTo>
                    <a:pt x="451" y="240"/>
                  </a:lnTo>
                  <a:close/>
                  <a:moveTo>
                    <a:pt x="330" y="10"/>
                  </a:moveTo>
                  <a:cubicBezTo>
                    <a:pt x="337" y="16"/>
                    <a:pt x="345" y="27"/>
                    <a:pt x="352" y="23"/>
                  </a:cubicBezTo>
                  <a:cubicBezTo>
                    <a:pt x="358" y="20"/>
                    <a:pt x="357" y="38"/>
                    <a:pt x="364" y="38"/>
                  </a:cubicBezTo>
                  <a:cubicBezTo>
                    <a:pt x="372" y="38"/>
                    <a:pt x="380" y="64"/>
                    <a:pt x="379" y="78"/>
                  </a:cubicBezTo>
                  <a:cubicBezTo>
                    <a:pt x="378" y="92"/>
                    <a:pt x="375" y="106"/>
                    <a:pt x="374" y="112"/>
                  </a:cubicBezTo>
                  <a:cubicBezTo>
                    <a:pt x="373" y="118"/>
                    <a:pt x="370" y="141"/>
                    <a:pt x="365" y="141"/>
                  </a:cubicBezTo>
                  <a:cubicBezTo>
                    <a:pt x="360" y="141"/>
                    <a:pt x="358" y="142"/>
                    <a:pt x="358" y="142"/>
                  </a:cubicBezTo>
                  <a:cubicBezTo>
                    <a:pt x="358" y="142"/>
                    <a:pt x="353" y="160"/>
                    <a:pt x="353" y="174"/>
                  </a:cubicBezTo>
                  <a:cubicBezTo>
                    <a:pt x="353" y="188"/>
                    <a:pt x="355" y="188"/>
                    <a:pt x="355" y="188"/>
                  </a:cubicBezTo>
                  <a:cubicBezTo>
                    <a:pt x="363" y="202"/>
                    <a:pt x="363" y="202"/>
                    <a:pt x="363" y="202"/>
                  </a:cubicBezTo>
                  <a:cubicBezTo>
                    <a:pt x="363" y="202"/>
                    <a:pt x="406" y="224"/>
                    <a:pt x="425" y="230"/>
                  </a:cubicBezTo>
                  <a:cubicBezTo>
                    <a:pt x="434" y="232"/>
                    <a:pt x="443" y="235"/>
                    <a:pt x="451" y="240"/>
                  </a:cubicBezTo>
                  <a:cubicBezTo>
                    <a:pt x="451" y="449"/>
                    <a:pt x="451" y="449"/>
                    <a:pt x="451" y="449"/>
                  </a:cubicBezTo>
                  <a:cubicBezTo>
                    <a:pt x="448" y="445"/>
                    <a:pt x="446" y="439"/>
                    <a:pt x="443" y="426"/>
                  </a:cubicBezTo>
                  <a:cubicBezTo>
                    <a:pt x="443" y="453"/>
                    <a:pt x="434" y="493"/>
                    <a:pt x="441" y="520"/>
                  </a:cubicBezTo>
                  <a:cubicBezTo>
                    <a:pt x="440" y="510"/>
                    <a:pt x="445" y="500"/>
                    <a:pt x="451" y="492"/>
                  </a:cubicBezTo>
                  <a:cubicBezTo>
                    <a:pt x="451" y="622"/>
                    <a:pt x="451" y="622"/>
                    <a:pt x="451" y="622"/>
                  </a:cubicBezTo>
                  <a:cubicBezTo>
                    <a:pt x="444" y="622"/>
                    <a:pt x="439" y="623"/>
                    <a:pt x="439" y="623"/>
                  </a:cubicBezTo>
                  <a:cubicBezTo>
                    <a:pt x="439" y="623"/>
                    <a:pt x="435" y="638"/>
                    <a:pt x="429" y="642"/>
                  </a:cubicBezTo>
                  <a:cubicBezTo>
                    <a:pt x="423" y="647"/>
                    <a:pt x="415" y="662"/>
                    <a:pt x="413" y="657"/>
                  </a:cubicBezTo>
                  <a:cubicBezTo>
                    <a:pt x="411" y="651"/>
                    <a:pt x="406" y="696"/>
                    <a:pt x="400" y="721"/>
                  </a:cubicBezTo>
                  <a:cubicBezTo>
                    <a:pt x="395" y="745"/>
                    <a:pt x="369" y="914"/>
                    <a:pt x="369" y="939"/>
                  </a:cubicBezTo>
                  <a:cubicBezTo>
                    <a:pt x="369" y="963"/>
                    <a:pt x="359" y="988"/>
                    <a:pt x="360" y="1005"/>
                  </a:cubicBezTo>
                  <a:cubicBezTo>
                    <a:pt x="361" y="1022"/>
                    <a:pt x="357" y="1068"/>
                    <a:pt x="356" y="1093"/>
                  </a:cubicBezTo>
                  <a:cubicBezTo>
                    <a:pt x="355" y="1118"/>
                    <a:pt x="332" y="1144"/>
                    <a:pt x="332" y="1162"/>
                  </a:cubicBezTo>
                  <a:cubicBezTo>
                    <a:pt x="332" y="1181"/>
                    <a:pt x="338" y="1189"/>
                    <a:pt x="335" y="1200"/>
                  </a:cubicBezTo>
                  <a:cubicBezTo>
                    <a:pt x="332" y="1210"/>
                    <a:pt x="333" y="1218"/>
                    <a:pt x="345" y="1231"/>
                  </a:cubicBezTo>
                  <a:cubicBezTo>
                    <a:pt x="356" y="1243"/>
                    <a:pt x="361" y="1255"/>
                    <a:pt x="360" y="1264"/>
                  </a:cubicBezTo>
                  <a:cubicBezTo>
                    <a:pt x="359" y="1274"/>
                    <a:pt x="356" y="1278"/>
                    <a:pt x="333" y="1279"/>
                  </a:cubicBezTo>
                  <a:cubicBezTo>
                    <a:pt x="310" y="1280"/>
                    <a:pt x="288" y="1273"/>
                    <a:pt x="288" y="1267"/>
                  </a:cubicBezTo>
                  <a:cubicBezTo>
                    <a:pt x="288" y="1262"/>
                    <a:pt x="280" y="1260"/>
                    <a:pt x="273" y="1260"/>
                  </a:cubicBezTo>
                  <a:cubicBezTo>
                    <a:pt x="266" y="1260"/>
                    <a:pt x="267" y="1253"/>
                    <a:pt x="270" y="1239"/>
                  </a:cubicBezTo>
                  <a:cubicBezTo>
                    <a:pt x="273" y="1226"/>
                    <a:pt x="283" y="1208"/>
                    <a:pt x="277" y="1209"/>
                  </a:cubicBezTo>
                  <a:cubicBezTo>
                    <a:pt x="271" y="1211"/>
                    <a:pt x="266" y="1208"/>
                    <a:pt x="266" y="1188"/>
                  </a:cubicBezTo>
                  <a:cubicBezTo>
                    <a:pt x="266" y="1169"/>
                    <a:pt x="264" y="1163"/>
                    <a:pt x="272" y="1152"/>
                  </a:cubicBezTo>
                  <a:cubicBezTo>
                    <a:pt x="281" y="1140"/>
                    <a:pt x="279" y="1119"/>
                    <a:pt x="277" y="1102"/>
                  </a:cubicBezTo>
                  <a:cubicBezTo>
                    <a:pt x="275" y="1084"/>
                    <a:pt x="269" y="1072"/>
                    <a:pt x="274" y="1050"/>
                  </a:cubicBezTo>
                  <a:cubicBezTo>
                    <a:pt x="279" y="1029"/>
                    <a:pt x="280" y="1003"/>
                    <a:pt x="277" y="993"/>
                  </a:cubicBezTo>
                  <a:cubicBezTo>
                    <a:pt x="274" y="982"/>
                    <a:pt x="276" y="969"/>
                    <a:pt x="284" y="961"/>
                  </a:cubicBezTo>
                  <a:cubicBezTo>
                    <a:pt x="292" y="952"/>
                    <a:pt x="280" y="937"/>
                    <a:pt x="280" y="927"/>
                  </a:cubicBezTo>
                  <a:cubicBezTo>
                    <a:pt x="280" y="917"/>
                    <a:pt x="283" y="877"/>
                    <a:pt x="278" y="836"/>
                  </a:cubicBezTo>
                  <a:cubicBezTo>
                    <a:pt x="273" y="796"/>
                    <a:pt x="272" y="765"/>
                    <a:pt x="271" y="754"/>
                  </a:cubicBezTo>
                  <a:cubicBezTo>
                    <a:pt x="270" y="744"/>
                    <a:pt x="265" y="749"/>
                    <a:pt x="250" y="789"/>
                  </a:cubicBezTo>
                  <a:cubicBezTo>
                    <a:pt x="236" y="830"/>
                    <a:pt x="199" y="956"/>
                    <a:pt x="192" y="984"/>
                  </a:cubicBezTo>
                  <a:cubicBezTo>
                    <a:pt x="186" y="1008"/>
                    <a:pt x="166" y="1096"/>
                    <a:pt x="158" y="1136"/>
                  </a:cubicBezTo>
                  <a:cubicBezTo>
                    <a:pt x="158" y="509"/>
                    <a:pt x="158" y="509"/>
                    <a:pt x="158" y="509"/>
                  </a:cubicBezTo>
                  <a:cubicBezTo>
                    <a:pt x="160" y="506"/>
                    <a:pt x="158" y="485"/>
                    <a:pt x="163" y="469"/>
                  </a:cubicBezTo>
                  <a:cubicBezTo>
                    <a:pt x="169" y="451"/>
                    <a:pt x="171" y="426"/>
                    <a:pt x="172" y="396"/>
                  </a:cubicBezTo>
                  <a:cubicBezTo>
                    <a:pt x="172" y="396"/>
                    <a:pt x="165" y="421"/>
                    <a:pt x="158" y="437"/>
                  </a:cubicBezTo>
                  <a:cubicBezTo>
                    <a:pt x="158" y="224"/>
                    <a:pt x="158" y="224"/>
                    <a:pt x="158" y="224"/>
                  </a:cubicBezTo>
                  <a:cubicBezTo>
                    <a:pt x="164" y="221"/>
                    <a:pt x="175" y="219"/>
                    <a:pt x="190" y="217"/>
                  </a:cubicBezTo>
                  <a:cubicBezTo>
                    <a:pt x="226" y="212"/>
                    <a:pt x="252" y="202"/>
                    <a:pt x="261" y="195"/>
                  </a:cubicBezTo>
                  <a:cubicBezTo>
                    <a:pt x="266" y="191"/>
                    <a:pt x="269" y="188"/>
                    <a:pt x="272" y="185"/>
                  </a:cubicBezTo>
                  <a:cubicBezTo>
                    <a:pt x="274" y="182"/>
                    <a:pt x="279" y="177"/>
                    <a:pt x="275" y="177"/>
                  </a:cubicBezTo>
                  <a:cubicBezTo>
                    <a:pt x="266" y="176"/>
                    <a:pt x="264" y="142"/>
                    <a:pt x="260" y="132"/>
                  </a:cubicBezTo>
                  <a:cubicBezTo>
                    <a:pt x="255" y="122"/>
                    <a:pt x="257" y="115"/>
                    <a:pt x="260" y="106"/>
                  </a:cubicBezTo>
                  <a:cubicBezTo>
                    <a:pt x="263" y="97"/>
                    <a:pt x="257" y="83"/>
                    <a:pt x="265" y="69"/>
                  </a:cubicBezTo>
                  <a:cubicBezTo>
                    <a:pt x="272" y="55"/>
                    <a:pt x="262" y="37"/>
                    <a:pt x="272" y="35"/>
                  </a:cubicBezTo>
                  <a:cubicBezTo>
                    <a:pt x="283" y="33"/>
                    <a:pt x="279" y="21"/>
                    <a:pt x="290" y="21"/>
                  </a:cubicBezTo>
                  <a:cubicBezTo>
                    <a:pt x="300" y="21"/>
                    <a:pt x="301" y="6"/>
                    <a:pt x="312" y="11"/>
                  </a:cubicBezTo>
                  <a:cubicBezTo>
                    <a:pt x="322" y="16"/>
                    <a:pt x="322" y="0"/>
                    <a:pt x="330" y="10"/>
                  </a:cubicBezTo>
                  <a:close/>
                  <a:moveTo>
                    <a:pt x="158" y="1136"/>
                  </a:moveTo>
                  <a:cubicBezTo>
                    <a:pt x="156" y="1142"/>
                    <a:pt x="155" y="1147"/>
                    <a:pt x="155" y="1151"/>
                  </a:cubicBezTo>
                  <a:cubicBezTo>
                    <a:pt x="150" y="1175"/>
                    <a:pt x="144" y="1223"/>
                    <a:pt x="137" y="1223"/>
                  </a:cubicBezTo>
                  <a:cubicBezTo>
                    <a:pt x="131" y="1223"/>
                    <a:pt x="132" y="1228"/>
                    <a:pt x="131" y="1241"/>
                  </a:cubicBezTo>
                  <a:cubicBezTo>
                    <a:pt x="131" y="1255"/>
                    <a:pt x="117" y="1257"/>
                    <a:pt x="109" y="1260"/>
                  </a:cubicBezTo>
                  <a:cubicBezTo>
                    <a:pt x="102" y="1263"/>
                    <a:pt x="100" y="1255"/>
                    <a:pt x="100" y="1255"/>
                  </a:cubicBezTo>
                  <a:cubicBezTo>
                    <a:pt x="100" y="1255"/>
                    <a:pt x="87" y="1281"/>
                    <a:pt x="65" y="1284"/>
                  </a:cubicBezTo>
                  <a:cubicBezTo>
                    <a:pt x="43" y="1287"/>
                    <a:pt x="0" y="1295"/>
                    <a:pt x="0" y="1285"/>
                  </a:cubicBezTo>
                  <a:cubicBezTo>
                    <a:pt x="0" y="1274"/>
                    <a:pt x="5" y="1264"/>
                    <a:pt x="20" y="1256"/>
                  </a:cubicBezTo>
                  <a:cubicBezTo>
                    <a:pt x="34" y="1247"/>
                    <a:pt x="45" y="1224"/>
                    <a:pt x="51" y="1218"/>
                  </a:cubicBezTo>
                  <a:cubicBezTo>
                    <a:pt x="56" y="1212"/>
                    <a:pt x="49" y="1214"/>
                    <a:pt x="53" y="1203"/>
                  </a:cubicBezTo>
                  <a:cubicBezTo>
                    <a:pt x="58" y="1191"/>
                    <a:pt x="73" y="1123"/>
                    <a:pt x="76" y="1101"/>
                  </a:cubicBezTo>
                  <a:cubicBezTo>
                    <a:pt x="78" y="1078"/>
                    <a:pt x="77" y="1002"/>
                    <a:pt x="87" y="967"/>
                  </a:cubicBezTo>
                  <a:cubicBezTo>
                    <a:pt x="98" y="931"/>
                    <a:pt x="131" y="816"/>
                    <a:pt x="135" y="784"/>
                  </a:cubicBezTo>
                  <a:cubicBezTo>
                    <a:pt x="140" y="753"/>
                    <a:pt x="147" y="721"/>
                    <a:pt x="147" y="703"/>
                  </a:cubicBezTo>
                  <a:cubicBezTo>
                    <a:pt x="147" y="686"/>
                    <a:pt x="149" y="674"/>
                    <a:pt x="154" y="662"/>
                  </a:cubicBezTo>
                  <a:cubicBezTo>
                    <a:pt x="158" y="649"/>
                    <a:pt x="153" y="632"/>
                    <a:pt x="153" y="632"/>
                  </a:cubicBezTo>
                  <a:cubicBezTo>
                    <a:pt x="153" y="632"/>
                    <a:pt x="140" y="642"/>
                    <a:pt x="132" y="648"/>
                  </a:cubicBezTo>
                  <a:cubicBezTo>
                    <a:pt x="125" y="655"/>
                    <a:pt x="125" y="645"/>
                    <a:pt x="129" y="629"/>
                  </a:cubicBezTo>
                  <a:cubicBezTo>
                    <a:pt x="132" y="614"/>
                    <a:pt x="130" y="605"/>
                    <a:pt x="126" y="610"/>
                  </a:cubicBezTo>
                  <a:cubicBezTo>
                    <a:pt x="122" y="615"/>
                    <a:pt x="119" y="585"/>
                    <a:pt x="109" y="566"/>
                  </a:cubicBezTo>
                  <a:cubicBezTo>
                    <a:pt x="100" y="548"/>
                    <a:pt x="78" y="511"/>
                    <a:pt x="83" y="489"/>
                  </a:cubicBezTo>
                  <a:cubicBezTo>
                    <a:pt x="88" y="468"/>
                    <a:pt x="90" y="431"/>
                    <a:pt x="96" y="412"/>
                  </a:cubicBezTo>
                  <a:cubicBezTo>
                    <a:pt x="102" y="394"/>
                    <a:pt x="107" y="361"/>
                    <a:pt x="114" y="341"/>
                  </a:cubicBezTo>
                  <a:cubicBezTo>
                    <a:pt x="121" y="321"/>
                    <a:pt x="120" y="311"/>
                    <a:pt x="129" y="291"/>
                  </a:cubicBezTo>
                  <a:cubicBezTo>
                    <a:pt x="137" y="271"/>
                    <a:pt x="147" y="247"/>
                    <a:pt x="147" y="238"/>
                  </a:cubicBezTo>
                  <a:cubicBezTo>
                    <a:pt x="147" y="232"/>
                    <a:pt x="149" y="228"/>
                    <a:pt x="158" y="224"/>
                  </a:cubicBezTo>
                  <a:cubicBezTo>
                    <a:pt x="158" y="437"/>
                    <a:pt x="158" y="437"/>
                    <a:pt x="158" y="437"/>
                  </a:cubicBezTo>
                  <a:cubicBezTo>
                    <a:pt x="155" y="443"/>
                    <a:pt x="152" y="448"/>
                    <a:pt x="150" y="449"/>
                  </a:cubicBezTo>
                  <a:cubicBezTo>
                    <a:pt x="142" y="451"/>
                    <a:pt x="141" y="461"/>
                    <a:pt x="150" y="466"/>
                  </a:cubicBezTo>
                  <a:cubicBezTo>
                    <a:pt x="158" y="471"/>
                    <a:pt x="153" y="504"/>
                    <a:pt x="157" y="509"/>
                  </a:cubicBezTo>
                  <a:cubicBezTo>
                    <a:pt x="157" y="509"/>
                    <a:pt x="157" y="509"/>
                    <a:pt x="158" y="509"/>
                  </a:cubicBezTo>
                  <a:lnTo>
                    <a:pt x="158" y="1136"/>
                  </a:ln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20"/>
            <p:cNvSpPr>
              <a:spLocks/>
            </p:cNvSpPr>
            <p:nvPr/>
          </p:nvSpPr>
          <p:spPr bwMode="auto">
            <a:xfrm>
              <a:off x="4701" y="1169"/>
              <a:ext cx="325" cy="633"/>
            </a:xfrm>
            <a:custGeom>
              <a:avLst/>
              <a:gdLst>
                <a:gd name="T0" fmla="*/ 153 w 191"/>
                <a:gd name="T1" fmla="*/ 0 h 373"/>
                <a:gd name="T2" fmla="*/ 155 w 191"/>
                <a:gd name="T3" fmla="*/ 3 h 373"/>
                <a:gd name="T4" fmla="*/ 162 w 191"/>
                <a:gd name="T5" fmla="*/ 15 h 373"/>
                <a:gd name="T6" fmla="*/ 162 w 191"/>
                <a:gd name="T7" fmla="*/ 17 h 373"/>
                <a:gd name="T8" fmla="*/ 156 w 191"/>
                <a:gd name="T9" fmla="*/ 149 h 373"/>
                <a:gd name="T10" fmla="*/ 157 w 191"/>
                <a:gd name="T11" fmla="*/ 255 h 373"/>
                <a:gd name="T12" fmla="*/ 175 w 191"/>
                <a:gd name="T13" fmla="*/ 334 h 373"/>
                <a:gd name="T14" fmla="*/ 191 w 191"/>
                <a:gd name="T15" fmla="*/ 372 h 373"/>
                <a:gd name="T16" fmla="*/ 126 w 191"/>
                <a:gd name="T17" fmla="*/ 368 h 373"/>
                <a:gd name="T18" fmla="*/ 20 w 191"/>
                <a:gd name="T19" fmla="*/ 369 h 373"/>
                <a:gd name="T20" fmla="*/ 0 w 191"/>
                <a:gd name="T21" fmla="*/ 361 h 373"/>
                <a:gd name="T22" fmla="*/ 24 w 191"/>
                <a:gd name="T23" fmla="*/ 291 h 373"/>
                <a:gd name="T24" fmla="*/ 44 w 191"/>
                <a:gd name="T25" fmla="*/ 155 h 373"/>
                <a:gd name="T26" fmla="*/ 52 w 191"/>
                <a:gd name="T27" fmla="*/ 32 h 373"/>
                <a:gd name="T28" fmla="*/ 60 w 191"/>
                <a:gd name="T29" fmla="*/ 11 h 373"/>
                <a:gd name="T30" fmla="*/ 61 w 191"/>
                <a:gd name="T31" fmla="*/ 10 h 373"/>
                <a:gd name="T32" fmla="*/ 72 w 191"/>
                <a:gd name="T33" fmla="*/ 0 h 373"/>
                <a:gd name="T34" fmla="*/ 91 w 191"/>
                <a:gd name="T35" fmla="*/ 23 h 373"/>
                <a:gd name="T36" fmla="*/ 121 w 191"/>
                <a:gd name="T37" fmla="*/ 33 h 373"/>
                <a:gd name="T38" fmla="*/ 153 w 191"/>
                <a:gd name="T39" fmla="*/ 0 h 3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91" h="373">
                  <a:moveTo>
                    <a:pt x="153" y="0"/>
                  </a:moveTo>
                  <a:cubicBezTo>
                    <a:pt x="154" y="3"/>
                    <a:pt x="155" y="3"/>
                    <a:pt x="155" y="3"/>
                  </a:cubicBezTo>
                  <a:cubicBezTo>
                    <a:pt x="162" y="15"/>
                    <a:pt x="162" y="15"/>
                    <a:pt x="162" y="15"/>
                  </a:cubicBezTo>
                  <a:cubicBezTo>
                    <a:pt x="162" y="16"/>
                    <a:pt x="162" y="16"/>
                    <a:pt x="162" y="17"/>
                  </a:cubicBezTo>
                  <a:cubicBezTo>
                    <a:pt x="159" y="37"/>
                    <a:pt x="156" y="104"/>
                    <a:pt x="156" y="149"/>
                  </a:cubicBezTo>
                  <a:cubicBezTo>
                    <a:pt x="156" y="194"/>
                    <a:pt x="150" y="218"/>
                    <a:pt x="157" y="255"/>
                  </a:cubicBezTo>
                  <a:cubicBezTo>
                    <a:pt x="164" y="291"/>
                    <a:pt x="165" y="312"/>
                    <a:pt x="175" y="334"/>
                  </a:cubicBezTo>
                  <a:cubicBezTo>
                    <a:pt x="185" y="356"/>
                    <a:pt x="191" y="372"/>
                    <a:pt x="191" y="372"/>
                  </a:cubicBezTo>
                  <a:cubicBezTo>
                    <a:pt x="191" y="372"/>
                    <a:pt x="159" y="368"/>
                    <a:pt x="126" y="368"/>
                  </a:cubicBezTo>
                  <a:cubicBezTo>
                    <a:pt x="93" y="368"/>
                    <a:pt x="33" y="373"/>
                    <a:pt x="20" y="369"/>
                  </a:cubicBezTo>
                  <a:cubicBezTo>
                    <a:pt x="8" y="366"/>
                    <a:pt x="0" y="361"/>
                    <a:pt x="0" y="361"/>
                  </a:cubicBezTo>
                  <a:cubicBezTo>
                    <a:pt x="0" y="361"/>
                    <a:pt x="14" y="328"/>
                    <a:pt x="24" y="291"/>
                  </a:cubicBezTo>
                  <a:cubicBezTo>
                    <a:pt x="34" y="255"/>
                    <a:pt x="44" y="205"/>
                    <a:pt x="44" y="155"/>
                  </a:cubicBezTo>
                  <a:cubicBezTo>
                    <a:pt x="44" y="105"/>
                    <a:pt x="42" y="57"/>
                    <a:pt x="52" y="32"/>
                  </a:cubicBezTo>
                  <a:cubicBezTo>
                    <a:pt x="56" y="23"/>
                    <a:pt x="58" y="16"/>
                    <a:pt x="60" y="11"/>
                  </a:cubicBezTo>
                  <a:cubicBezTo>
                    <a:pt x="60" y="11"/>
                    <a:pt x="58" y="12"/>
                    <a:pt x="61" y="10"/>
                  </a:cubicBezTo>
                  <a:cubicBezTo>
                    <a:pt x="63" y="8"/>
                    <a:pt x="69" y="3"/>
                    <a:pt x="72" y="0"/>
                  </a:cubicBezTo>
                  <a:cubicBezTo>
                    <a:pt x="77" y="6"/>
                    <a:pt x="80" y="10"/>
                    <a:pt x="91" y="23"/>
                  </a:cubicBezTo>
                  <a:cubicBezTo>
                    <a:pt x="102" y="36"/>
                    <a:pt x="103" y="45"/>
                    <a:pt x="121" y="33"/>
                  </a:cubicBezTo>
                  <a:cubicBezTo>
                    <a:pt x="135" y="24"/>
                    <a:pt x="144" y="11"/>
                    <a:pt x="153"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21"/>
            <p:cNvSpPr>
              <a:spLocks/>
            </p:cNvSpPr>
            <p:nvPr/>
          </p:nvSpPr>
          <p:spPr bwMode="auto">
            <a:xfrm>
              <a:off x="4752" y="1242"/>
              <a:ext cx="157" cy="626"/>
            </a:xfrm>
            <a:custGeom>
              <a:avLst/>
              <a:gdLst>
                <a:gd name="T0" fmla="*/ 77 w 92"/>
                <a:gd name="T1" fmla="*/ 0 h 369"/>
                <a:gd name="T2" fmla="*/ 59 w 92"/>
                <a:gd name="T3" fmla="*/ 18 h 369"/>
                <a:gd name="T4" fmla="*/ 65 w 92"/>
                <a:gd name="T5" fmla="*/ 29 h 369"/>
                <a:gd name="T6" fmla="*/ 37 w 92"/>
                <a:gd name="T7" fmla="*/ 139 h 369"/>
                <a:gd name="T8" fmla="*/ 4 w 92"/>
                <a:gd name="T9" fmla="*/ 314 h 369"/>
                <a:gd name="T10" fmla="*/ 15 w 92"/>
                <a:gd name="T11" fmla="*/ 354 h 369"/>
                <a:gd name="T12" fmla="*/ 35 w 92"/>
                <a:gd name="T13" fmla="*/ 356 h 369"/>
                <a:gd name="T14" fmla="*/ 59 w 92"/>
                <a:gd name="T15" fmla="*/ 311 h 369"/>
                <a:gd name="T16" fmla="*/ 80 w 92"/>
                <a:gd name="T17" fmla="*/ 168 h 369"/>
                <a:gd name="T18" fmla="*/ 87 w 92"/>
                <a:gd name="T19" fmla="*/ 57 h 369"/>
                <a:gd name="T20" fmla="*/ 81 w 92"/>
                <a:gd name="T21" fmla="*/ 29 h 369"/>
                <a:gd name="T22" fmla="*/ 92 w 92"/>
                <a:gd name="T23" fmla="*/ 17 h 369"/>
                <a:gd name="T24" fmla="*/ 77 w 92"/>
                <a:gd name="T25" fmla="*/ 0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2" h="369">
                  <a:moveTo>
                    <a:pt x="77" y="0"/>
                  </a:moveTo>
                  <a:cubicBezTo>
                    <a:pt x="59" y="18"/>
                    <a:pt x="59" y="18"/>
                    <a:pt x="59" y="18"/>
                  </a:cubicBezTo>
                  <a:cubicBezTo>
                    <a:pt x="59" y="18"/>
                    <a:pt x="68" y="21"/>
                    <a:pt x="65" y="29"/>
                  </a:cubicBezTo>
                  <a:cubicBezTo>
                    <a:pt x="62" y="37"/>
                    <a:pt x="49" y="81"/>
                    <a:pt x="37" y="139"/>
                  </a:cubicBezTo>
                  <a:cubicBezTo>
                    <a:pt x="24" y="198"/>
                    <a:pt x="7" y="300"/>
                    <a:pt x="4" y="314"/>
                  </a:cubicBezTo>
                  <a:cubicBezTo>
                    <a:pt x="0" y="329"/>
                    <a:pt x="5" y="339"/>
                    <a:pt x="15" y="354"/>
                  </a:cubicBezTo>
                  <a:cubicBezTo>
                    <a:pt x="24" y="369"/>
                    <a:pt x="25" y="369"/>
                    <a:pt x="35" y="356"/>
                  </a:cubicBezTo>
                  <a:cubicBezTo>
                    <a:pt x="45" y="343"/>
                    <a:pt x="52" y="348"/>
                    <a:pt x="59" y="311"/>
                  </a:cubicBezTo>
                  <a:cubicBezTo>
                    <a:pt x="65" y="274"/>
                    <a:pt x="75" y="200"/>
                    <a:pt x="80" y="168"/>
                  </a:cubicBezTo>
                  <a:cubicBezTo>
                    <a:pt x="85" y="135"/>
                    <a:pt x="91" y="72"/>
                    <a:pt x="87" y="57"/>
                  </a:cubicBezTo>
                  <a:cubicBezTo>
                    <a:pt x="83" y="43"/>
                    <a:pt x="80" y="35"/>
                    <a:pt x="81" y="29"/>
                  </a:cubicBezTo>
                  <a:cubicBezTo>
                    <a:pt x="83" y="23"/>
                    <a:pt x="92" y="17"/>
                    <a:pt x="92" y="17"/>
                  </a:cubicBezTo>
                  <a:cubicBezTo>
                    <a:pt x="92" y="17"/>
                    <a:pt x="85" y="4"/>
                    <a:pt x="77" y="0"/>
                  </a:cubicBezTo>
                  <a:close/>
                </a:path>
              </a:pathLst>
            </a:custGeom>
            <a:solidFill>
              <a:schemeClr val="tx1">
                <a:lumMod val="65000"/>
                <a:lumOff val="3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 name="Group 3"/>
          <p:cNvGrpSpPr/>
          <p:nvPr/>
        </p:nvGrpSpPr>
        <p:grpSpPr>
          <a:xfrm>
            <a:off x="6918122" y="2487743"/>
            <a:ext cx="3848669" cy="170598"/>
            <a:chOff x="1078173" y="3022977"/>
            <a:chExt cx="3848669" cy="170598"/>
          </a:xfrm>
        </p:grpSpPr>
        <p:sp>
          <p:nvSpPr>
            <p:cNvPr id="2" name="Rounded Rectangle 1"/>
            <p:cNvSpPr/>
            <p:nvPr/>
          </p:nvSpPr>
          <p:spPr>
            <a:xfrm>
              <a:off x="1078173" y="3022977"/>
              <a:ext cx="3848669" cy="170598"/>
            </a:xfrm>
            <a:prstGeom prst="roundRect">
              <a:avLst>
                <a:gd name="adj" fmla="val 50000"/>
              </a:avLst>
            </a:prstGeom>
            <a:solidFill>
              <a:schemeClr val="bg1">
                <a:lumMod val="95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ounded Rectangle 2"/>
            <p:cNvSpPr/>
            <p:nvPr/>
          </p:nvSpPr>
          <p:spPr>
            <a:xfrm>
              <a:off x="1160060" y="3074157"/>
              <a:ext cx="2565780" cy="68239"/>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 name="Group 4"/>
          <p:cNvGrpSpPr/>
          <p:nvPr/>
        </p:nvGrpSpPr>
        <p:grpSpPr>
          <a:xfrm>
            <a:off x="6947199" y="3045489"/>
            <a:ext cx="3848669" cy="170598"/>
            <a:chOff x="1078173" y="3022977"/>
            <a:chExt cx="3848669" cy="170598"/>
          </a:xfrm>
        </p:grpSpPr>
        <p:sp>
          <p:nvSpPr>
            <p:cNvPr id="6" name="Rounded Rectangle 5"/>
            <p:cNvSpPr/>
            <p:nvPr/>
          </p:nvSpPr>
          <p:spPr>
            <a:xfrm>
              <a:off x="1078173" y="3022977"/>
              <a:ext cx="3848669" cy="170598"/>
            </a:xfrm>
            <a:prstGeom prst="roundRect">
              <a:avLst>
                <a:gd name="adj" fmla="val 50000"/>
              </a:avLst>
            </a:prstGeom>
            <a:solidFill>
              <a:schemeClr val="bg1">
                <a:lumMod val="95000"/>
              </a:schemeClr>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ounded Rectangle 6"/>
            <p:cNvSpPr/>
            <p:nvPr/>
          </p:nvSpPr>
          <p:spPr>
            <a:xfrm>
              <a:off x="1160060" y="3074157"/>
              <a:ext cx="1463040" cy="68239"/>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8" name="Group 7"/>
          <p:cNvGrpSpPr/>
          <p:nvPr/>
        </p:nvGrpSpPr>
        <p:grpSpPr>
          <a:xfrm>
            <a:off x="6918122" y="3606859"/>
            <a:ext cx="3848669" cy="170598"/>
            <a:chOff x="1078173" y="3022977"/>
            <a:chExt cx="3848669" cy="170598"/>
          </a:xfrm>
        </p:grpSpPr>
        <p:sp>
          <p:nvSpPr>
            <p:cNvPr id="9" name="Rounded Rectangle 8"/>
            <p:cNvSpPr/>
            <p:nvPr/>
          </p:nvSpPr>
          <p:spPr>
            <a:xfrm>
              <a:off x="1078173" y="3022977"/>
              <a:ext cx="3848669" cy="170598"/>
            </a:xfrm>
            <a:prstGeom prst="roundRect">
              <a:avLst>
                <a:gd name="adj" fmla="val 50000"/>
              </a:avLst>
            </a:prstGeom>
            <a:solidFill>
              <a:schemeClr val="bg1">
                <a:lumMod val="95000"/>
              </a:schemeClr>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ounded Rectangle 9"/>
            <p:cNvSpPr/>
            <p:nvPr/>
          </p:nvSpPr>
          <p:spPr>
            <a:xfrm>
              <a:off x="1160060" y="3074157"/>
              <a:ext cx="3291840" cy="68239"/>
            </a:xfrm>
            <a:prstGeom prst="roundRect">
              <a:avLst>
                <a:gd name="adj" fmla="val 5000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1" name="Group 10"/>
          <p:cNvGrpSpPr/>
          <p:nvPr/>
        </p:nvGrpSpPr>
        <p:grpSpPr>
          <a:xfrm>
            <a:off x="6918122" y="4166417"/>
            <a:ext cx="3848669" cy="170598"/>
            <a:chOff x="1078173" y="3022977"/>
            <a:chExt cx="3848669" cy="170598"/>
          </a:xfrm>
        </p:grpSpPr>
        <p:sp>
          <p:nvSpPr>
            <p:cNvPr id="12" name="Rounded Rectangle 11"/>
            <p:cNvSpPr/>
            <p:nvPr/>
          </p:nvSpPr>
          <p:spPr>
            <a:xfrm>
              <a:off x="1078173" y="3022977"/>
              <a:ext cx="3848669" cy="170598"/>
            </a:xfrm>
            <a:prstGeom prst="roundRect">
              <a:avLst>
                <a:gd name="adj" fmla="val 50000"/>
              </a:avLst>
            </a:prstGeom>
            <a:solidFill>
              <a:schemeClr val="bg1">
                <a:lumMod val="9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12"/>
            <p:cNvSpPr/>
            <p:nvPr/>
          </p:nvSpPr>
          <p:spPr>
            <a:xfrm>
              <a:off x="1160060" y="3074157"/>
              <a:ext cx="2103120" cy="68239"/>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9" name="Rectangle 18"/>
          <p:cNvSpPr/>
          <p:nvPr/>
        </p:nvSpPr>
        <p:spPr>
          <a:xfrm>
            <a:off x="5354572" y="3492103"/>
            <a:ext cx="1519903" cy="33855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600" dirty="0">
                <a:solidFill>
                  <a:srgbClr val="00B09B"/>
                </a:solidFill>
                <a:latin typeface="Arial" panose="020B0604020202020204" pitchFamily="34" charset="0"/>
                <a:cs typeface="Arial" panose="020B0604020202020204" pitchFamily="34" charset="0"/>
              </a:rPr>
              <a:t>PASSIONATE </a:t>
            </a:r>
            <a:endParaRPr kumimoji="0" lang="en-US" sz="1600" b="0" i="0" u="none" strike="noStrike" kern="1200" cap="none" spc="0" normalizeH="0" baseline="0" noProof="0" dirty="0">
              <a:ln>
                <a:noFill/>
              </a:ln>
              <a:solidFill>
                <a:srgbClr val="00B09B"/>
              </a:solidFill>
              <a:effectLst/>
              <a:uLnTx/>
              <a:uFillTx/>
              <a:latin typeface="Arial" panose="020B0604020202020204" pitchFamily="34" charset="0"/>
              <a:ea typeface="+mn-ea"/>
              <a:cs typeface="Arial" panose="020B0604020202020204" pitchFamily="34" charset="0"/>
            </a:endParaRPr>
          </a:p>
        </p:txBody>
      </p:sp>
      <p:sp>
        <p:nvSpPr>
          <p:cNvPr id="20" name="Rectangle 19"/>
          <p:cNvSpPr/>
          <p:nvPr/>
        </p:nvSpPr>
        <p:spPr>
          <a:xfrm>
            <a:off x="5602758" y="2970954"/>
            <a:ext cx="1082349" cy="33855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FD9E01"/>
                </a:solidFill>
                <a:effectLst/>
                <a:uLnTx/>
                <a:uFillTx/>
                <a:latin typeface="Arial" panose="020B0604020202020204" pitchFamily="34" charset="0"/>
                <a:ea typeface="+mn-ea"/>
                <a:cs typeface="Arial" panose="020B0604020202020204" pitchFamily="34" charset="0"/>
              </a:rPr>
              <a:t>TRAINED</a:t>
            </a:r>
            <a:endParaRPr kumimoji="0" lang="en-US" sz="1600" b="0" i="0" u="none" strike="noStrike" kern="1200" cap="none" spc="0" normalizeH="0" baseline="0" noProof="0" dirty="0">
              <a:ln>
                <a:noFill/>
              </a:ln>
              <a:solidFill>
                <a:srgbClr val="FD9E01"/>
              </a:solidFill>
              <a:effectLst/>
              <a:uLnTx/>
              <a:uFillTx/>
              <a:latin typeface="Arial" panose="020B0604020202020204" pitchFamily="34" charset="0"/>
              <a:ea typeface="+mn-ea"/>
              <a:cs typeface="Arial" panose="020B0604020202020204" pitchFamily="34" charset="0"/>
            </a:endParaRPr>
          </a:p>
        </p:txBody>
      </p:sp>
      <p:sp>
        <p:nvSpPr>
          <p:cNvPr id="21" name="Rectangle 20"/>
          <p:cNvSpPr/>
          <p:nvPr/>
        </p:nvSpPr>
        <p:spPr>
          <a:xfrm>
            <a:off x="5171668" y="2372987"/>
            <a:ext cx="1885709" cy="33855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rgbClr val="DF3621"/>
                </a:solidFill>
                <a:latin typeface="Arial" panose="020B0604020202020204" pitchFamily="34" charset="0"/>
                <a:cs typeface="Arial" panose="020B0604020202020204" pitchFamily="34" charset="0"/>
              </a:rPr>
              <a:t>HIGHLY </a:t>
            </a:r>
            <a:r>
              <a:rPr lang="en-GB" sz="1600" dirty="0">
                <a:solidFill>
                  <a:srgbClr val="DF3621"/>
                </a:solidFill>
                <a:latin typeface="Arial" panose="020B0604020202020204" pitchFamily="34" charset="0"/>
                <a:cs typeface="Arial" panose="020B0604020202020204" pitchFamily="34" charset="0"/>
              </a:rPr>
              <a:t>SKILLED </a:t>
            </a:r>
            <a:endParaRPr kumimoji="0" lang="en-US" sz="1600" b="0" i="0" u="none" strike="noStrike" kern="1200" cap="none" spc="0" normalizeH="0" baseline="0" noProof="0" dirty="0">
              <a:ln>
                <a:noFill/>
              </a:ln>
              <a:solidFill>
                <a:srgbClr val="DF3621"/>
              </a:solidFill>
              <a:effectLst/>
              <a:uLnTx/>
              <a:uFillTx/>
              <a:latin typeface="Arial" panose="020B0604020202020204" pitchFamily="34" charset="0"/>
              <a:ea typeface="+mn-ea"/>
              <a:cs typeface="Arial" panose="020B0604020202020204" pitchFamily="34" charset="0"/>
            </a:endParaRPr>
          </a:p>
        </p:txBody>
      </p:sp>
      <p:sp>
        <p:nvSpPr>
          <p:cNvPr id="22" name="Rectangle 21"/>
          <p:cNvSpPr/>
          <p:nvPr/>
        </p:nvSpPr>
        <p:spPr>
          <a:xfrm>
            <a:off x="4708962" y="4092172"/>
            <a:ext cx="2235292" cy="338554"/>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dirty="0">
                <a:solidFill>
                  <a:srgbClr val="0178BC"/>
                </a:solidFill>
                <a:latin typeface="Arial" panose="020B0604020202020204" pitchFamily="34" charset="0"/>
                <a:cs typeface="Arial" panose="020B0604020202020204" pitchFamily="34" charset="0"/>
              </a:rPr>
              <a:t>EXCEPTIONAL CARE</a:t>
            </a:r>
            <a:endParaRPr kumimoji="0" lang="en-US" sz="1600" b="0" i="0" u="none" strike="noStrike" kern="1200" cap="none" spc="0" normalizeH="0" baseline="0" noProof="0" dirty="0">
              <a:ln>
                <a:noFill/>
              </a:ln>
              <a:solidFill>
                <a:srgbClr val="0178BC"/>
              </a:solidFill>
              <a:effectLst/>
              <a:uLnTx/>
              <a:uFillTx/>
              <a:latin typeface="Arial" panose="020B0604020202020204" pitchFamily="34" charset="0"/>
              <a:ea typeface="+mn-ea"/>
              <a:cs typeface="Arial" panose="020B0604020202020204" pitchFamily="34" charset="0"/>
            </a:endParaRPr>
          </a:p>
        </p:txBody>
      </p:sp>
      <p:grpSp>
        <p:nvGrpSpPr>
          <p:cNvPr id="39" name="Group 11"/>
          <p:cNvGrpSpPr>
            <a:grpSpLocks noChangeAspect="1"/>
          </p:cNvGrpSpPr>
          <p:nvPr/>
        </p:nvGrpSpPr>
        <p:grpSpPr bwMode="auto">
          <a:xfrm>
            <a:off x="3275056" y="1598381"/>
            <a:ext cx="1373059" cy="4295854"/>
            <a:chOff x="2681" y="545"/>
            <a:chExt cx="816" cy="2553"/>
          </a:xfrm>
        </p:grpSpPr>
        <p:sp>
          <p:nvSpPr>
            <p:cNvPr id="40" name="Freeform 12"/>
            <p:cNvSpPr>
              <a:spLocks/>
            </p:cNvSpPr>
            <p:nvPr/>
          </p:nvSpPr>
          <p:spPr bwMode="auto">
            <a:xfrm>
              <a:off x="2681" y="545"/>
              <a:ext cx="816" cy="2553"/>
            </a:xfrm>
            <a:custGeom>
              <a:avLst/>
              <a:gdLst>
                <a:gd name="T0" fmla="*/ 230 w 342"/>
                <a:gd name="T1" fmla="*/ 37 h 1078"/>
                <a:gd name="T2" fmla="*/ 223 w 342"/>
                <a:gd name="T3" fmla="*/ 116 h 1078"/>
                <a:gd name="T4" fmla="*/ 203 w 342"/>
                <a:gd name="T5" fmla="*/ 159 h 1078"/>
                <a:gd name="T6" fmla="*/ 238 w 342"/>
                <a:gd name="T7" fmla="*/ 185 h 1078"/>
                <a:gd name="T8" fmla="*/ 304 w 342"/>
                <a:gd name="T9" fmla="*/ 271 h 1078"/>
                <a:gd name="T10" fmla="*/ 329 w 342"/>
                <a:gd name="T11" fmla="*/ 358 h 1078"/>
                <a:gd name="T12" fmla="*/ 278 w 342"/>
                <a:gd name="T13" fmla="*/ 377 h 1078"/>
                <a:gd name="T14" fmla="*/ 278 w 342"/>
                <a:gd name="T15" fmla="*/ 450 h 1078"/>
                <a:gd name="T16" fmla="*/ 286 w 342"/>
                <a:gd name="T17" fmla="*/ 572 h 1078"/>
                <a:gd name="T18" fmla="*/ 269 w 342"/>
                <a:gd name="T19" fmla="*/ 671 h 1078"/>
                <a:gd name="T20" fmla="*/ 233 w 342"/>
                <a:gd name="T21" fmla="*/ 921 h 1078"/>
                <a:gd name="T22" fmla="*/ 256 w 342"/>
                <a:gd name="T23" fmla="*/ 982 h 1078"/>
                <a:gd name="T24" fmla="*/ 284 w 342"/>
                <a:gd name="T25" fmla="*/ 1008 h 1078"/>
                <a:gd name="T26" fmla="*/ 257 w 342"/>
                <a:gd name="T27" fmla="*/ 1028 h 1078"/>
                <a:gd name="T28" fmla="*/ 212 w 342"/>
                <a:gd name="T29" fmla="*/ 1021 h 1078"/>
                <a:gd name="T30" fmla="*/ 158 w 342"/>
                <a:gd name="T31" fmla="*/ 1010 h 1078"/>
                <a:gd name="T32" fmla="*/ 162 w 342"/>
                <a:gd name="T33" fmla="*/ 952 h 1078"/>
                <a:gd name="T34" fmla="*/ 157 w 342"/>
                <a:gd name="T35" fmla="*/ 746 h 1078"/>
                <a:gd name="T36" fmla="*/ 74 w 342"/>
                <a:gd name="T37" fmla="*/ 1019 h 1078"/>
                <a:gd name="T38" fmla="*/ 88 w 342"/>
                <a:gd name="T39" fmla="*/ 1057 h 1078"/>
                <a:gd name="T40" fmla="*/ 24 w 342"/>
                <a:gd name="T41" fmla="*/ 1063 h 1078"/>
                <a:gd name="T42" fmla="*/ 2 w 342"/>
                <a:gd name="T43" fmla="*/ 1025 h 1078"/>
                <a:gd name="T44" fmla="*/ 6 w 342"/>
                <a:gd name="T45" fmla="*/ 980 h 1078"/>
                <a:gd name="T46" fmla="*/ 71 w 342"/>
                <a:gd name="T47" fmla="*/ 568 h 1078"/>
                <a:gd name="T48" fmla="*/ 70 w 342"/>
                <a:gd name="T49" fmla="*/ 492 h 1078"/>
                <a:gd name="T50" fmla="*/ 80 w 342"/>
                <a:gd name="T51" fmla="*/ 408 h 1078"/>
                <a:gd name="T52" fmla="*/ 56 w 342"/>
                <a:gd name="T53" fmla="*/ 284 h 1078"/>
                <a:gd name="T54" fmla="*/ 89 w 342"/>
                <a:gd name="T55" fmla="*/ 178 h 1078"/>
                <a:gd name="T56" fmla="*/ 134 w 342"/>
                <a:gd name="T57" fmla="*/ 138 h 1078"/>
                <a:gd name="T58" fmla="*/ 137 w 342"/>
                <a:gd name="T59" fmla="*/ 122 h 1078"/>
                <a:gd name="T60" fmla="*/ 126 w 342"/>
                <a:gd name="T61" fmla="*/ 88 h 1078"/>
                <a:gd name="T62" fmla="*/ 142 w 342"/>
                <a:gd name="T63" fmla="*/ 22 h 10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42" h="1078">
                  <a:moveTo>
                    <a:pt x="206" y="13"/>
                  </a:moveTo>
                  <a:cubicBezTo>
                    <a:pt x="214" y="14"/>
                    <a:pt x="223" y="19"/>
                    <a:pt x="230" y="37"/>
                  </a:cubicBezTo>
                  <a:cubicBezTo>
                    <a:pt x="236" y="55"/>
                    <a:pt x="237" y="68"/>
                    <a:pt x="231" y="81"/>
                  </a:cubicBezTo>
                  <a:cubicBezTo>
                    <a:pt x="225" y="94"/>
                    <a:pt x="225" y="104"/>
                    <a:pt x="223" y="116"/>
                  </a:cubicBezTo>
                  <a:cubicBezTo>
                    <a:pt x="220" y="128"/>
                    <a:pt x="212" y="147"/>
                    <a:pt x="206" y="149"/>
                  </a:cubicBezTo>
                  <a:cubicBezTo>
                    <a:pt x="201" y="150"/>
                    <a:pt x="203" y="154"/>
                    <a:pt x="203" y="159"/>
                  </a:cubicBezTo>
                  <a:cubicBezTo>
                    <a:pt x="203" y="165"/>
                    <a:pt x="206" y="172"/>
                    <a:pt x="206" y="172"/>
                  </a:cubicBezTo>
                  <a:cubicBezTo>
                    <a:pt x="206" y="172"/>
                    <a:pt x="222" y="181"/>
                    <a:pt x="238" y="185"/>
                  </a:cubicBezTo>
                  <a:cubicBezTo>
                    <a:pt x="253" y="189"/>
                    <a:pt x="277" y="206"/>
                    <a:pt x="279" y="228"/>
                  </a:cubicBezTo>
                  <a:cubicBezTo>
                    <a:pt x="281" y="250"/>
                    <a:pt x="291" y="260"/>
                    <a:pt x="304" y="271"/>
                  </a:cubicBezTo>
                  <a:cubicBezTo>
                    <a:pt x="317" y="283"/>
                    <a:pt x="331" y="283"/>
                    <a:pt x="335" y="303"/>
                  </a:cubicBezTo>
                  <a:cubicBezTo>
                    <a:pt x="339" y="324"/>
                    <a:pt x="342" y="352"/>
                    <a:pt x="329" y="358"/>
                  </a:cubicBezTo>
                  <a:cubicBezTo>
                    <a:pt x="316" y="364"/>
                    <a:pt x="284" y="361"/>
                    <a:pt x="284" y="361"/>
                  </a:cubicBezTo>
                  <a:cubicBezTo>
                    <a:pt x="284" y="361"/>
                    <a:pt x="283" y="372"/>
                    <a:pt x="278" y="377"/>
                  </a:cubicBezTo>
                  <a:cubicBezTo>
                    <a:pt x="273" y="382"/>
                    <a:pt x="265" y="386"/>
                    <a:pt x="265" y="386"/>
                  </a:cubicBezTo>
                  <a:cubicBezTo>
                    <a:pt x="265" y="386"/>
                    <a:pt x="275" y="424"/>
                    <a:pt x="278" y="450"/>
                  </a:cubicBezTo>
                  <a:cubicBezTo>
                    <a:pt x="280" y="476"/>
                    <a:pt x="284" y="530"/>
                    <a:pt x="286" y="543"/>
                  </a:cubicBezTo>
                  <a:cubicBezTo>
                    <a:pt x="289" y="556"/>
                    <a:pt x="291" y="567"/>
                    <a:pt x="286" y="572"/>
                  </a:cubicBezTo>
                  <a:cubicBezTo>
                    <a:pt x="280" y="576"/>
                    <a:pt x="277" y="577"/>
                    <a:pt x="277" y="577"/>
                  </a:cubicBezTo>
                  <a:cubicBezTo>
                    <a:pt x="277" y="577"/>
                    <a:pt x="275" y="635"/>
                    <a:pt x="269" y="671"/>
                  </a:cubicBezTo>
                  <a:cubicBezTo>
                    <a:pt x="264" y="707"/>
                    <a:pt x="255" y="747"/>
                    <a:pt x="248" y="789"/>
                  </a:cubicBezTo>
                  <a:cubicBezTo>
                    <a:pt x="241" y="831"/>
                    <a:pt x="235" y="900"/>
                    <a:pt x="233" y="921"/>
                  </a:cubicBezTo>
                  <a:cubicBezTo>
                    <a:pt x="230" y="942"/>
                    <a:pt x="229" y="943"/>
                    <a:pt x="233" y="952"/>
                  </a:cubicBezTo>
                  <a:cubicBezTo>
                    <a:pt x="236" y="961"/>
                    <a:pt x="261" y="979"/>
                    <a:pt x="256" y="982"/>
                  </a:cubicBezTo>
                  <a:cubicBezTo>
                    <a:pt x="252" y="985"/>
                    <a:pt x="252" y="985"/>
                    <a:pt x="252" y="985"/>
                  </a:cubicBezTo>
                  <a:cubicBezTo>
                    <a:pt x="252" y="985"/>
                    <a:pt x="269" y="1008"/>
                    <a:pt x="284" y="1008"/>
                  </a:cubicBezTo>
                  <a:cubicBezTo>
                    <a:pt x="299" y="1008"/>
                    <a:pt x="317" y="1013"/>
                    <a:pt x="317" y="1024"/>
                  </a:cubicBezTo>
                  <a:cubicBezTo>
                    <a:pt x="317" y="1035"/>
                    <a:pt x="272" y="1028"/>
                    <a:pt x="257" y="1028"/>
                  </a:cubicBezTo>
                  <a:cubicBezTo>
                    <a:pt x="242" y="1028"/>
                    <a:pt x="226" y="1021"/>
                    <a:pt x="219" y="1017"/>
                  </a:cubicBezTo>
                  <a:cubicBezTo>
                    <a:pt x="211" y="1014"/>
                    <a:pt x="212" y="1021"/>
                    <a:pt x="212" y="1021"/>
                  </a:cubicBezTo>
                  <a:cubicBezTo>
                    <a:pt x="212" y="1021"/>
                    <a:pt x="192" y="1021"/>
                    <a:pt x="178" y="1020"/>
                  </a:cubicBezTo>
                  <a:cubicBezTo>
                    <a:pt x="164" y="1018"/>
                    <a:pt x="158" y="1018"/>
                    <a:pt x="158" y="1010"/>
                  </a:cubicBezTo>
                  <a:cubicBezTo>
                    <a:pt x="158" y="1002"/>
                    <a:pt x="158" y="999"/>
                    <a:pt x="158" y="999"/>
                  </a:cubicBezTo>
                  <a:cubicBezTo>
                    <a:pt x="158" y="999"/>
                    <a:pt x="158" y="977"/>
                    <a:pt x="162" y="952"/>
                  </a:cubicBezTo>
                  <a:cubicBezTo>
                    <a:pt x="165" y="928"/>
                    <a:pt x="163" y="833"/>
                    <a:pt x="162" y="804"/>
                  </a:cubicBezTo>
                  <a:cubicBezTo>
                    <a:pt x="160" y="775"/>
                    <a:pt x="157" y="746"/>
                    <a:pt x="157" y="746"/>
                  </a:cubicBezTo>
                  <a:cubicBezTo>
                    <a:pt x="157" y="746"/>
                    <a:pt x="128" y="846"/>
                    <a:pt x="113" y="901"/>
                  </a:cubicBezTo>
                  <a:cubicBezTo>
                    <a:pt x="97" y="957"/>
                    <a:pt x="78" y="1016"/>
                    <a:pt x="74" y="1019"/>
                  </a:cubicBezTo>
                  <a:cubicBezTo>
                    <a:pt x="70" y="1021"/>
                    <a:pt x="71" y="1025"/>
                    <a:pt x="71" y="1025"/>
                  </a:cubicBezTo>
                  <a:cubicBezTo>
                    <a:pt x="71" y="1025"/>
                    <a:pt x="87" y="1044"/>
                    <a:pt x="88" y="1057"/>
                  </a:cubicBezTo>
                  <a:cubicBezTo>
                    <a:pt x="89" y="1070"/>
                    <a:pt x="92" y="1075"/>
                    <a:pt x="79" y="1077"/>
                  </a:cubicBezTo>
                  <a:cubicBezTo>
                    <a:pt x="66" y="1078"/>
                    <a:pt x="35" y="1070"/>
                    <a:pt x="24" y="1063"/>
                  </a:cubicBezTo>
                  <a:cubicBezTo>
                    <a:pt x="14" y="1055"/>
                    <a:pt x="13" y="1047"/>
                    <a:pt x="8" y="1043"/>
                  </a:cubicBezTo>
                  <a:cubicBezTo>
                    <a:pt x="2" y="1040"/>
                    <a:pt x="0" y="1034"/>
                    <a:pt x="2" y="1025"/>
                  </a:cubicBezTo>
                  <a:cubicBezTo>
                    <a:pt x="5" y="1016"/>
                    <a:pt x="5" y="1014"/>
                    <a:pt x="5" y="1014"/>
                  </a:cubicBezTo>
                  <a:cubicBezTo>
                    <a:pt x="5" y="1014"/>
                    <a:pt x="1" y="1011"/>
                    <a:pt x="6" y="980"/>
                  </a:cubicBezTo>
                  <a:cubicBezTo>
                    <a:pt x="11" y="950"/>
                    <a:pt x="35" y="786"/>
                    <a:pt x="50" y="712"/>
                  </a:cubicBezTo>
                  <a:cubicBezTo>
                    <a:pt x="66" y="639"/>
                    <a:pt x="71" y="577"/>
                    <a:pt x="71" y="568"/>
                  </a:cubicBezTo>
                  <a:cubicBezTo>
                    <a:pt x="71" y="558"/>
                    <a:pt x="68" y="559"/>
                    <a:pt x="62" y="556"/>
                  </a:cubicBezTo>
                  <a:cubicBezTo>
                    <a:pt x="56" y="552"/>
                    <a:pt x="68" y="513"/>
                    <a:pt x="70" y="492"/>
                  </a:cubicBezTo>
                  <a:cubicBezTo>
                    <a:pt x="71" y="471"/>
                    <a:pt x="73" y="456"/>
                    <a:pt x="73" y="442"/>
                  </a:cubicBezTo>
                  <a:cubicBezTo>
                    <a:pt x="72" y="428"/>
                    <a:pt x="78" y="419"/>
                    <a:pt x="80" y="408"/>
                  </a:cubicBezTo>
                  <a:cubicBezTo>
                    <a:pt x="81" y="397"/>
                    <a:pt x="85" y="368"/>
                    <a:pt x="77" y="344"/>
                  </a:cubicBezTo>
                  <a:cubicBezTo>
                    <a:pt x="68" y="319"/>
                    <a:pt x="60" y="289"/>
                    <a:pt x="56" y="284"/>
                  </a:cubicBezTo>
                  <a:cubicBezTo>
                    <a:pt x="52" y="279"/>
                    <a:pt x="56" y="261"/>
                    <a:pt x="58" y="238"/>
                  </a:cubicBezTo>
                  <a:cubicBezTo>
                    <a:pt x="60" y="214"/>
                    <a:pt x="66" y="190"/>
                    <a:pt x="89" y="178"/>
                  </a:cubicBezTo>
                  <a:cubicBezTo>
                    <a:pt x="112" y="165"/>
                    <a:pt x="122" y="162"/>
                    <a:pt x="128" y="152"/>
                  </a:cubicBezTo>
                  <a:cubicBezTo>
                    <a:pt x="135" y="141"/>
                    <a:pt x="131" y="140"/>
                    <a:pt x="134" y="138"/>
                  </a:cubicBezTo>
                  <a:cubicBezTo>
                    <a:pt x="137" y="136"/>
                    <a:pt x="138" y="135"/>
                    <a:pt x="138" y="135"/>
                  </a:cubicBezTo>
                  <a:cubicBezTo>
                    <a:pt x="138" y="135"/>
                    <a:pt x="138" y="126"/>
                    <a:pt x="137" y="122"/>
                  </a:cubicBezTo>
                  <a:cubicBezTo>
                    <a:pt x="136" y="118"/>
                    <a:pt x="132" y="118"/>
                    <a:pt x="131" y="113"/>
                  </a:cubicBezTo>
                  <a:cubicBezTo>
                    <a:pt x="129" y="109"/>
                    <a:pt x="125" y="96"/>
                    <a:pt x="126" y="88"/>
                  </a:cubicBezTo>
                  <a:cubicBezTo>
                    <a:pt x="127" y="80"/>
                    <a:pt x="129" y="79"/>
                    <a:pt x="129" y="79"/>
                  </a:cubicBezTo>
                  <a:cubicBezTo>
                    <a:pt x="129" y="79"/>
                    <a:pt x="125" y="35"/>
                    <a:pt x="142" y="22"/>
                  </a:cubicBezTo>
                  <a:cubicBezTo>
                    <a:pt x="159" y="10"/>
                    <a:pt x="189" y="0"/>
                    <a:pt x="206" y="13"/>
                  </a:cubicBez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13"/>
            <p:cNvSpPr>
              <a:spLocks/>
            </p:cNvSpPr>
            <p:nvPr/>
          </p:nvSpPr>
          <p:spPr bwMode="auto">
            <a:xfrm>
              <a:off x="2998" y="867"/>
              <a:ext cx="184" cy="156"/>
            </a:xfrm>
            <a:custGeom>
              <a:avLst/>
              <a:gdLst>
                <a:gd name="T0" fmla="*/ 70 w 77"/>
                <a:gd name="T1" fmla="*/ 26 h 66"/>
                <a:gd name="T2" fmla="*/ 73 w 77"/>
                <a:gd name="T3" fmla="*/ 36 h 66"/>
                <a:gd name="T4" fmla="*/ 74 w 77"/>
                <a:gd name="T5" fmla="*/ 37 h 66"/>
                <a:gd name="T6" fmla="*/ 77 w 77"/>
                <a:gd name="T7" fmla="*/ 66 h 66"/>
                <a:gd name="T8" fmla="*/ 74 w 77"/>
                <a:gd name="T9" fmla="*/ 63 h 66"/>
                <a:gd name="T10" fmla="*/ 63 w 77"/>
                <a:gd name="T11" fmla="*/ 48 h 66"/>
                <a:gd name="T12" fmla="*/ 56 w 77"/>
                <a:gd name="T13" fmla="*/ 63 h 66"/>
                <a:gd name="T14" fmla="*/ 0 w 77"/>
                <a:gd name="T15" fmla="*/ 4 h 66"/>
                <a:gd name="T16" fmla="*/ 1 w 77"/>
                <a:gd name="T17" fmla="*/ 2 h 66"/>
                <a:gd name="T18" fmla="*/ 5 w 77"/>
                <a:gd name="T19" fmla="*/ 0 h 66"/>
                <a:gd name="T20" fmla="*/ 27 w 77"/>
                <a:gd name="T21" fmla="*/ 25 h 66"/>
                <a:gd name="T22" fmla="*/ 63 w 77"/>
                <a:gd name="T23" fmla="*/ 45 h 66"/>
                <a:gd name="T24" fmla="*/ 70 w 77"/>
                <a:gd name="T25" fmla="*/ 26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7" h="66">
                  <a:moveTo>
                    <a:pt x="70" y="26"/>
                  </a:moveTo>
                  <a:cubicBezTo>
                    <a:pt x="71" y="31"/>
                    <a:pt x="73" y="36"/>
                    <a:pt x="73" y="36"/>
                  </a:cubicBezTo>
                  <a:cubicBezTo>
                    <a:pt x="73" y="36"/>
                    <a:pt x="74" y="37"/>
                    <a:pt x="74" y="37"/>
                  </a:cubicBezTo>
                  <a:cubicBezTo>
                    <a:pt x="74" y="43"/>
                    <a:pt x="76" y="56"/>
                    <a:pt x="77" y="66"/>
                  </a:cubicBezTo>
                  <a:cubicBezTo>
                    <a:pt x="76" y="66"/>
                    <a:pt x="75" y="65"/>
                    <a:pt x="74" y="63"/>
                  </a:cubicBezTo>
                  <a:cubicBezTo>
                    <a:pt x="69" y="52"/>
                    <a:pt x="67" y="46"/>
                    <a:pt x="63" y="48"/>
                  </a:cubicBezTo>
                  <a:cubicBezTo>
                    <a:pt x="61" y="50"/>
                    <a:pt x="58" y="57"/>
                    <a:pt x="56" y="63"/>
                  </a:cubicBezTo>
                  <a:cubicBezTo>
                    <a:pt x="43" y="48"/>
                    <a:pt x="12" y="14"/>
                    <a:pt x="0" y="4"/>
                  </a:cubicBezTo>
                  <a:cubicBezTo>
                    <a:pt x="0" y="3"/>
                    <a:pt x="0" y="3"/>
                    <a:pt x="1" y="2"/>
                  </a:cubicBezTo>
                  <a:cubicBezTo>
                    <a:pt x="3" y="1"/>
                    <a:pt x="4" y="0"/>
                    <a:pt x="5" y="0"/>
                  </a:cubicBezTo>
                  <a:cubicBezTo>
                    <a:pt x="8" y="6"/>
                    <a:pt x="17" y="19"/>
                    <a:pt x="27" y="25"/>
                  </a:cubicBezTo>
                  <a:cubicBezTo>
                    <a:pt x="38" y="31"/>
                    <a:pt x="63" y="45"/>
                    <a:pt x="63" y="45"/>
                  </a:cubicBezTo>
                  <a:cubicBezTo>
                    <a:pt x="63" y="45"/>
                    <a:pt x="68" y="33"/>
                    <a:pt x="70" y="2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14"/>
            <p:cNvSpPr>
              <a:spLocks/>
            </p:cNvSpPr>
            <p:nvPr/>
          </p:nvSpPr>
          <p:spPr bwMode="auto">
            <a:xfrm>
              <a:off x="3210" y="1225"/>
              <a:ext cx="93" cy="130"/>
            </a:xfrm>
            <a:custGeom>
              <a:avLst/>
              <a:gdLst>
                <a:gd name="T0" fmla="*/ 7 w 39"/>
                <a:gd name="T1" fmla="*/ 43 h 55"/>
                <a:gd name="T2" fmla="*/ 21 w 39"/>
                <a:gd name="T3" fmla="*/ 27 h 55"/>
                <a:gd name="T4" fmla="*/ 5 w 39"/>
                <a:gd name="T5" fmla="*/ 8 h 55"/>
                <a:gd name="T6" fmla="*/ 19 w 39"/>
                <a:gd name="T7" fmla="*/ 8 h 55"/>
                <a:gd name="T8" fmla="*/ 39 w 39"/>
                <a:gd name="T9" fmla="*/ 55 h 55"/>
                <a:gd name="T10" fmla="*/ 7 w 39"/>
                <a:gd name="T11" fmla="*/ 43 h 55"/>
              </a:gdLst>
              <a:ahLst/>
              <a:cxnLst>
                <a:cxn ang="0">
                  <a:pos x="T0" y="T1"/>
                </a:cxn>
                <a:cxn ang="0">
                  <a:pos x="T2" y="T3"/>
                </a:cxn>
                <a:cxn ang="0">
                  <a:pos x="T4" y="T5"/>
                </a:cxn>
                <a:cxn ang="0">
                  <a:pos x="T6" y="T7"/>
                </a:cxn>
                <a:cxn ang="0">
                  <a:pos x="T8" y="T9"/>
                </a:cxn>
                <a:cxn ang="0">
                  <a:pos x="T10" y="T11"/>
                </a:cxn>
              </a:cxnLst>
              <a:rect l="0" t="0" r="r" b="b"/>
              <a:pathLst>
                <a:path w="39" h="55">
                  <a:moveTo>
                    <a:pt x="7" y="43"/>
                  </a:moveTo>
                  <a:cubicBezTo>
                    <a:pt x="7" y="43"/>
                    <a:pt x="21" y="38"/>
                    <a:pt x="21" y="27"/>
                  </a:cubicBezTo>
                  <a:cubicBezTo>
                    <a:pt x="21" y="16"/>
                    <a:pt x="11" y="8"/>
                    <a:pt x="5" y="8"/>
                  </a:cubicBezTo>
                  <a:cubicBezTo>
                    <a:pt x="0" y="7"/>
                    <a:pt x="8" y="0"/>
                    <a:pt x="19" y="8"/>
                  </a:cubicBezTo>
                  <a:cubicBezTo>
                    <a:pt x="30" y="17"/>
                    <a:pt x="39" y="55"/>
                    <a:pt x="39" y="55"/>
                  </a:cubicBezTo>
                  <a:cubicBezTo>
                    <a:pt x="39" y="55"/>
                    <a:pt x="16" y="47"/>
                    <a:pt x="7" y="4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15"/>
            <p:cNvSpPr>
              <a:spLocks/>
            </p:cNvSpPr>
            <p:nvPr/>
          </p:nvSpPr>
          <p:spPr bwMode="auto">
            <a:xfrm>
              <a:off x="3296" y="1371"/>
              <a:ext cx="22" cy="100"/>
            </a:xfrm>
            <a:custGeom>
              <a:avLst/>
              <a:gdLst>
                <a:gd name="T0" fmla="*/ 3 w 9"/>
                <a:gd name="T1" fmla="*/ 0 h 42"/>
                <a:gd name="T2" fmla="*/ 9 w 9"/>
                <a:gd name="T3" fmla="*/ 35 h 42"/>
                <a:gd name="T4" fmla="*/ 0 w 9"/>
                <a:gd name="T5" fmla="*/ 42 h 42"/>
                <a:gd name="T6" fmla="*/ 3 w 9"/>
                <a:gd name="T7" fmla="*/ 0 h 42"/>
              </a:gdLst>
              <a:ahLst/>
              <a:cxnLst>
                <a:cxn ang="0">
                  <a:pos x="T0" y="T1"/>
                </a:cxn>
                <a:cxn ang="0">
                  <a:pos x="T2" y="T3"/>
                </a:cxn>
                <a:cxn ang="0">
                  <a:pos x="T4" y="T5"/>
                </a:cxn>
                <a:cxn ang="0">
                  <a:pos x="T6" y="T7"/>
                </a:cxn>
              </a:cxnLst>
              <a:rect l="0" t="0" r="r" b="b"/>
              <a:pathLst>
                <a:path w="9" h="42">
                  <a:moveTo>
                    <a:pt x="3" y="0"/>
                  </a:moveTo>
                  <a:cubicBezTo>
                    <a:pt x="9" y="35"/>
                    <a:pt x="9" y="35"/>
                    <a:pt x="9" y="35"/>
                  </a:cubicBezTo>
                  <a:cubicBezTo>
                    <a:pt x="0" y="42"/>
                    <a:pt x="0" y="42"/>
                    <a:pt x="0" y="42"/>
                  </a:cubicBezTo>
                  <a:cubicBezTo>
                    <a:pt x="0" y="42"/>
                    <a:pt x="2" y="12"/>
                    <a:pt x="3"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4" name="Group 24"/>
          <p:cNvGrpSpPr>
            <a:grpSpLocks noChangeAspect="1"/>
          </p:cNvGrpSpPr>
          <p:nvPr/>
        </p:nvGrpSpPr>
        <p:grpSpPr bwMode="auto">
          <a:xfrm>
            <a:off x="2519331" y="1979261"/>
            <a:ext cx="1022428" cy="4104801"/>
            <a:chOff x="4369" y="343"/>
            <a:chExt cx="610" cy="2449"/>
          </a:xfrm>
        </p:grpSpPr>
        <p:sp>
          <p:nvSpPr>
            <p:cNvPr id="45" name="Freeform 25"/>
            <p:cNvSpPr>
              <a:spLocks noEditPoints="1"/>
            </p:cNvSpPr>
            <p:nvPr/>
          </p:nvSpPr>
          <p:spPr bwMode="auto">
            <a:xfrm>
              <a:off x="4369" y="343"/>
              <a:ext cx="610" cy="2449"/>
            </a:xfrm>
            <a:custGeom>
              <a:avLst/>
              <a:gdLst>
                <a:gd name="T0" fmla="*/ 122 w 255"/>
                <a:gd name="T1" fmla="*/ 0 h 1034"/>
                <a:gd name="T2" fmla="*/ 168 w 255"/>
                <a:gd name="T3" fmla="*/ 41 h 1034"/>
                <a:gd name="T4" fmla="*/ 176 w 255"/>
                <a:gd name="T5" fmla="*/ 71 h 1034"/>
                <a:gd name="T6" fmla="*/ 183 w 255"/>
                <a:gd name="T7" fmla="*/ 111 h 1034"/>
                <a:gd name="T8" fmla="*/ 196 w 255"/>
                <a:gd name="T9" fmla="*/ 152 h 1034"/>
                <a:gd name="T10" fmla="*/ 203 w 255"/>
                <a:gd name="T11" fmla="*/ 172 h 1034"/>
                <a:gd name="T12" fmla="*/ 240 w 255"/>
                <a:gd name="T13" fmla="*/ 194 h 1034"/>
                <a:gd name="T14" fmla="*/ 252 w 255"/>
                <a:gd name="T15" fmla="*/ 271 h 1034"/>
                <a:gd name="T16" fmla="*/ 245 w 255"/>
                <a:gd name="T17" fmla="*/ 338 h 1034"/>
                <a:gd name="T18" fmla="*/ 219 w 255"/>
                <a:gd name="T19" fmla="*/ 357 h 1034"/>
                <a:gd name="T20" fmla="*/ 226 w 255"/>
                <a:gd name="T21" fmla="*/ 424 h 1034"/>
                <a:gd name="T22" fmla="*/ 235 w 255"/>
                <a:gd name="T23" fmla="*/ 473 h 1034"/>
                <a:gd name="T24" fmla="*/ 222 w 255"/>
                <a:gd name="T25" fmla="*/ 475 h 1034"/>
                <a:gd name="T26" fmla="*/ 216 w 255"/>
                <a:gd name="T27" fmla="*/ 541 h 1034"/>
                <a:gd name="T28" fmla="*/ 196 w 255"/>
                <a:gd name="T29" fmla="*/ 650 h 1034"/>
                <a:gd name="T30" fmla="*/ 189 w 255"/>
                <a:gd name="T31" fmla="*/ 664 h 1034"/>
                <a:gd name="T32" fmla="*/ 179 w 255"/>
                <a:gd name="T33" fmla="*/ 664 h 1034"/>
                <a:gd name="T34" fmla="*/ 177 w 255"/>
                <a:gd name="T35" fmla="*/ 697 h 1034"/>
                <a:gd name="T36" fmla="*/ 170 w 255"/>
                <a:gd name="T37" fmla="*/ 765 h 1034"/>
                <a:gd name="T38" fmla="*/ 141 w 255"/>
                <a:gd name="T39" fmla="*/ 872 h 1034"/>
                <a:gd name="T40" fmla="*/ 161 w 255"/>
                <a:gd name="T41" fmla="*/ 933 h 1034"/>
                <a:gd name="T42" fmla="*/ 179 w 255"/>
                <a:gd name="T43" fmla="*/ 973 h 1034"/>
                <a:gd name="T44" fmla="*/ 152 w 255"/>
                <a:gd name="T45" fmla="*/ 975 h 1034"/>
                <a:gd name="T46" fmla="*/ 139 w 255"/>
                <a:gd name="T47" fmla="*/ 966 h 1034"/>
                <a:gd name="T48" fmla="*/ 143 w 255"/>
                <a:gd name="T49" fmla="*/ 986 h 1034"/>
                <a:gd name="T50" fmla="*/ 128 w 255"/>
                <a:gd name="T51" fmla="*/ 1034 h 1034"/>
                <a:gd name="T52" fmla="*/ 122 w 255"/>
                <a:gd name="T53" fmla="*/ 1033 h 1034"/>
                <a:gd name="T54" fmla="*/ 122 w 255"/>
                <a:gd name="T55" fmla="*/ 726 h 1034"/>
                <a:gd name="T56" fmla="*/ 125 w 255"/>
                <a:gd name="T57" fmla="*/ 709 h 1034"/>
                <a:gd name="T58" fmla="*/ 125 w 255"/>
                <a:gd name="T59" fmla="*/ 662 h 1034"/>
                <a:gd name="T60" fmla="*/ 122 w 255"/>
                <a:gd name="T61" fmla="*/ 680 h 1034"/>
                <a:gd name="T62" fmla="*/ 122 w 255"/>
                <a:gd name="T63" fmla="*/ 0 h 1034"/>
                <a:gd name="T64" fmla="*/ 121 w 255"/>
                <a:gd name="T65" fmla="*/ 0 h 1034"/>
                <a:gd name="T66" fmla="*/ 122 w 255"/>
                <a:gd name="T67" fmla="*/ 0 h 1034"/>
                <a:gd name="T68" fmla="*/ 122 w 255"/>
                <a:gd name="T69" fmla="*/ 680 h 1034"/>
                <a:gd name="T70" fmla="*/ 119 w 255"/>
                <a:gd name="T71" fmla="*/ 698 h 1034"/>
                <a:gd name="T72" fmla="*/ 120 w 255"/>
                <a:gd name="T73" fmla="*/ 721 h 1034"/>
                <a:gd name="T74" fmla="*/ 121 w 255"/>
                <a:gd name="T75" fmla="*/ 737 h 1034"/>
                <a:gd name="T76" fmla="*/ 122 w 255"/>
                <a:gd name="T77" fmla="*/ 726 h 1034"/>
                <a:gd name="T78" fmla="*/ 122 w 255"/>
                <a:gd name="T79" fmla="*/ 1033 h 1034"/>
                <a:gd name="T80" fmla="*/ 101 w 255"/>
                <a:gd name="T81" fmla="*/ 992 h 1034"/>
                <a:gd name="T82" fmla="*/ 100 w 255"/>
                <a:gd name="T83" fmla="*/ 948 h 1034"/>
                <a:gd name="T84" fmla="*/ 92 w 255"/>
                <a:gd name="T85" fmla="*/ 901 h 1034"/>
                <a:gd name="T86" fmla="*/ 59 w 255"/>
                <a:gd name="T87" fmla="*/ 756 h 1034"/>
                <a:gd name="T88" fmla="*/ 61 w 255"/>
                <a:gd name="T89" fmla="*/ 692 h 1034"/>
                <a:gd name="T90" fmla="*/ 57 w 255"/>
                <a:gd name="T91" fmla="*/ 661 h 1034"/>
                <a:gd name="T92" fmla="*/ 39 w 255"/>
                <a:gd name="T93" fmla="*/ 645 h 1034"/>
                <a:gd name="T94" fmla="*/ 34 w 255"/>
                <a:gd name="T95" fmla="*/ 530 h 1034"/>
                <a:gd name="T96" fmla="*/ 35 w 255"/>
                <a:gd name="T97" fmla="*/ 468 h 1034"/>
                <a:gd name="T98" fmla="*/ 13 w 255"/>
                <a:gd name="T99" fmla="*/ 464 h 1034"/>
                <a:gd name="T100" fmla="*/ 31 w 255"/>
                <a:gd name="T101" fmla="*/ 411 h 1034"/>
                <a:gd name="T102" fmla="*/ 34 w 255"/>
                <a:gd name="T103" fmla="*/ 372 h 1034"/>
                <a:gd name="T104" fmla="*/ 2 w 255"/>
                <a:gd name="T105" fmla="*/ 344 h 1034"/>
                <a:gd name="T106" fmla="*/ 2 w 255"/>
                <a:gd name="T107" fmla="*/ 266 h 1034"/>
                <a:gd name="T108" fmla="*/ 8 w 255"/>
                <a:gd name="T109" fmla="*/ 232 h 1034"/>
                <a:gd name="T110" fmla="*/ 31 w 255"/>
                <a:gd name="T111" fmla="*/ 175 h 1034"/>
                <a:gd name="T112" fmla="*/ 55 w 255"/>
                <a:gd name="T113" fmla="*/ 166 h 1034"/>
                <a:gd name="T114" fmla="*/ 57 w 255"/>
                <a:gd name="T115" fmla="*/ 143 h 1034"/>
                <a:gd name="T116" fmla="*/ 71 w 255"/>
                <a:gd name="T117" fmla="*/ 115 h 1034"/>
                <a:gd name="T118" fmla="*/ 73 w 255"/>
                <a:gd name="T119" fmla="*/ 73 h 1034"/>
                <a:gd name="T120" fmla="*/ 121 w 255"/>
                <a:gd name="T121" fmla="*/ 0 h 10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55" h="1034">
                  <a:moveTo>
                    <a:pt x="122" y="0"/>
                  </a:moveTo>
                  <a:cubicBezTo>
                    <a:pt x="145" y="0"/>
                    <a:pt x="164" y="21"/>
                    <a:pt x="168" y="41"/>
                  </a:cubicBezTo>
                  <a:cubicBezTo>
                    <a:pt x="173" y="61"/>
                    <a:pt x="176" y="60"/>
                    <a:pt x="176" y="71"/>
                  </a:cubicBezTo>
                  <a:cubicBezTo>
                    <a:pt x="176" y="82"/>
                    <a:pt x="181" y="94"/>
                    <a:pt x="183" y="111"/>
                  </a:cubicBezTo>
                  <a:cubicBezTo>
                    <a:pt x="185" y="129"/>
                    <a:pt x="187" y="141"/>
                    <a:pt x="196" y="152"/>
                  </a:cubicBezTo>
                  <a:cubicBezTo>
                    <a:pt x="205" y="162"/>
                    <a:pt x="203" y="172"/>
                    <a:pt x="203" y="172"/>
                  </a:cubicBezTo>
                  <a:cubicBezTo>
                    <a:pt x="203" y="172"/>
                    <a:pt x="233" y="174"/>
                    <a:pt x="240" y="194"/>
                  </a:cubicBezTo>
                  <a:cubicBezTo>
                    <a:pt x="248" y="214"/>
                    <a:pt x="249" y="248"/>
                    <a:pt x="252" y="271"/>
                  </a:cubicBezTo>
                  <a:cubicBezTo>
                    <a:pt x="255" y="294"/>
                    <a:pt x="253" y="321"/>
                    <a:pt x="245" y="338"/>
                  </a:cubicBezTo>
                  <a:cubicBezTo>
                    <a:pt x="236" y="355"/>
                    <a:pt x="219" y="357"/>
                    <a:pt x="219" y="357"/>
                  </a:cubicBezTo>
                  <a:cubicBezTo>
                    <a:pt x="219" y="357"/>
                    <a:pt x="216" y="393"/>
                    <a:pt x="226" y="424"/>
                  </a:cubicBezTo>
                  <a:cubicBezTo>
                    <a:pt x="236" y="455"/>
                    <a:pt x="244" y="471"/>
                    <a:pt x="235" y="473"/>
                  </a:cubicBezTo>
                  <a:cubicBezTo>
                    <a:pt x="226" y="474"/>
                    <a:pt x="222" y="475"/>
                    <a:pt x="222" y="475"/>
                  </a:cubicBezTo>
                  <a:cubicBezTo>
                    <a:pt x="222" y="475"/>
                    <a:pt x="222" y="515"/>
                    <a:pt x="216" y="541"/>
                  </a:cubicBezTo>
                  <a:cubicBezTo>
                    <a:pt x="210" y="567"/>
                    <a:pt x="196" y="634"/>
                    <a:pt x="196" y="650"/>
                  </a:cubicBezTo>
                  <a:cubicBezTo>
                    <a:pt x="196" y="667"/>
                    <a:pt x="195" y="664"/>
                    <a:pt x="189" y="664"/>
                  </a:cubicBezTo>
                  <a:cubicBezTo>
                    <a:pt x="183" y="664"/>
                    <a:pt x="179" y="664"/>
                    <a:pt x="179" y="664"/>
                  </a:cubicBezTo>
                  <a:cubicBezTo>
                    <a:pt x="179" y="664"/>
                    <a:pt x="180" y="691"/>
                    <a:pt x="177" y="697"/>
                  </a:cubicBezTo>
                  <a:cubicBezTo>
                    <a:pt x="174" y="704"/>
                    <a:pt x="179" y="733"/>
                    <a:pt x="170" y="765"/>
                  </a:cubicBezTo>
                  <a:cubicBezTo>
                    <a:pt x="160" y="796"/>
                    <a:pt x="141" y="849"/>
                    <a:pt x="141" y="872"/>
                  </a:cubicBezTo>
                  <a:cubicBezTo>
                    <a:pt x="141" y="894"/>
                    <a:pt x="150" y="922"/>
                    <a:pt x="161" y="933"/>
                  </a:cubicBezTo>
                  <a:cubicBezTo>
                    <a:pt x="171" y="944"/>
                    <a:pt x="187" y="967"/>
                    <a:pt x="179" y="973"/>
                  </a:cubicBezTo>
                  <a:cubicBezTo>
                    <a:pt x="170" y="978"/>
                    <a:pt x="159" y="977"/>
                    <a:pt x="152" y="975"/>
                  </a:cubicBezTo>
                  <a:cubicBezTo>
                    <a:pt x="145" y="973"/>
                    <a:pt x="139" y="966"/>
                    <a:pt x="139" y="966"/>
                  </a:cubicBezTo>
                  <a:cubicBezTo>
                    <a:pt x="139" y="966"/>
                    <a:pt x="140" y="977"/>
                    <a:pt x="143" y="986"/>
                  </a:cubicBezTo>
                  <a:cubicBezTo>
                    <a:pt x="146" y="995"/>
                    <a:pt x="143" y="1034"/>
                    <a:pt x="128" y="1034"/>
                  </a:cubicBezTo>
                  <a:cubicBezTo>
                    <a:pt x="126" y="1034"/>
                    <a:pt x="124" y="1033"/>
                    <a:pt x="122" y="1033"/>
                  </a:cubicBezTo>
                  <a:cubicBezTo>
                    <a:pt x="122" y="726"/>
                    <a:pt x="122" y="726"/>
                    <a:pt x="122" y="726"/>
                  </a:cubicBezTo>
                  <a:cubicBezTo>
                    <a:pt x="122" y="720"/>
                    <a:pt x="123" y="713"/>
                    <a:pt x="125" y="709"/>
                  </a:cubicBezTo>
                  <a:cubicBezTo>
                    <a:pt x="128" y="701"/>
                    <a:pt x="125" y="685"/>
                    <a:pt x="125" y="662"/>
                  </a:cubicBezTo>
                  <a:cubicBezTo>
                    <a:pt x="125" y="662"/>
                    <a:pt x="124" y="671"/>
                    <a:pt x="122" y="680"/>
                  </a:cubicBezTo>
                  <a:lnTo>
                    <a:pt x="122" y="0"/>
                  </a:lnTo>
                  <a:close/>
                  <a:moveTo>
                    <a:pt x="121" y="0"/>
                  </a:moveTo>
                  <a:cubicBezTo>
                    <a:pt x="122" y="0"/>
                    <a:pt x="122" y="0"/>
                    <a:pt x="122" y="0"/>
                  </a:cubicBezTo>
                  <a:cubicBezTo>
                    <a:pt x="122" y="680"/>
                    <a:pt x="122" y="680"/>
                    <a:pt x="122" y="680"/>
                  </a:cubicBezTo>
                  <a:cubicBezTo>
                    <a:pt x="121" y="687"/>
                    <a:pt x="120" y="694"/>
                    <a:pt x="119" y="698"/>
                  </a:cubicBezTo>
                  <a:cubicBezTo>
                    <a:pt x="116" y="708"/>
                    <a:pt x="120" y="714"/>
                    <a:pt x="120" y="721"/>
                  </a:cubicBezTo>
                  <a:cubicBezTo>
                    <a:pt x="120" y="728"/>
                    <a:pt x="121" y="737"/>
                    <a:pt x="121" y="737"/>
                  </a:cubicBezTo>
                  <a:cubicBezTo>
                    <a:pt x="121" y="737"/>
                    <a:pt x="122" y="732"/>
                    <a:pt x="122" y="726"/>
                  </a:cubicBezTo>
                  <a:cubicBezTo>
                    <a:pt x="122" y="1033"/>
                    <a:pt x="122" y="1033"/>
                    <a:pt x="122" y="1033"/>
                  </a:cubicBezTo>
                  <a:cubicBezTo>
                    <a:pt x="110" y="1029"/>
                    <a:pt x="101" y="1014"/>
                    <a:pt x="101" y="992"/>
                  </a:cubicBezTo>
                  <a:cubicBezTo>
                    <a:pt x="102" y="967"/>
                    <a:pt x="96" y="963"/>
                    <a:pt x="100" y="948"/>
                  </a:cubicBezTo>
                  <a:cubicBezTo>
                    <a:pt x="104" y="934"/>
                    <a:pt x="100" y="923"/>
                    <a:pt x="92" y="901"/>
                  </a:cubicBezTo>
                  <a:cubicBezTo>
                    <a:pt x="85" y="878"/>
                    <a:pt x="58" y="781"/>
                    <a:pt x="59" y="756"/>
                  </a:cubicBezTo>
                  <a:cubicBezTo>
                    <a:pt x="61" y="731"/>
                    <a:pt x="63" y="709"/>
                    <a:pt x="61" y="692"/>
                  </a:cubicBezTo>
                  <a:cubicBezTo>
                    <a:pt x="59" y="675"/>
                    <a:pt x="57" y="661"/>
                    <a:pt x="57" y="661"/>
                  </a:cubicBezTo>
                  <a:cubicBezTo>
                    <a:pt x="57" y="661"/>
                    <a:pt x="39" y="669"/>
                    <a:pt x="39" y="645"/>
                  </a:cubicBezTo>
                  <a:cubicBezTo>
                    <a:pt x="39" y="621"/>
                    <a:pt x="35" y="551"/>
                    <a:pt x="34" y="530"/>
                  </a:cubicBezTo>
                  <a:cubicBezTo>
                    <a:pt x="32" y="509"/>
                    <a:pt x="35" y="468"/>
                    <a:pt x="35" y="468"/>
                  </a:cubicBezTo>
                  <a:cubicBezTo>
                    <a:pt x="35" y="468"/>
                    <a:pt x="18" y="467"/>
                    <a:pt x="13" y="464"/>
                  </a:cubicBezTo>
                  <a:cubicBezTo>
                    <a:pt x="7" y="462"/>
                    <a:pt x="27" y="426"/>
                    <a:pt x="31" y="411"/>
                  </a:cubicBezTo>
                  <a:cubicBezTo>
                    <a:pt x="35" y="397"/>
                    <a:pt x="34" y="372"/>
                    <a:pt x="34" y="372"/>
                  </a:cubicBezTo>
                  <a:cubicBezTo>
                    <a:pt x="34" y="372"/>
                    <a:pt x="4" y="370"/>
                    <a:pt x="2" y="344"/>
                  </a:cubicBezTo>
                  <a:cubicBezTo>
                    <a:pt x="1" y="319"/>
                    <a:pt x="0" y="282"/>
                    <a:pt x="2" y="266"/>
                  </a:cubicBezTo>
                  <a:cubicBezTo>
                    <a:pt x="5" y="251"/>
                    <a:pt x="5" y="253"/>
                    <a:pt x="8" y="232"/>
                  </a:cubicBezTo>
                  <a:cubicBezTo>
                    <a:pt x="10" y="212"/>
                    <a:pt x="21" y="177"/>
                    <a:pt x="31" y="175"/>
                  </a:cubicBezTo>
                  <a:cubicBezTo>
                    <a:pt x="42" y="174"/>
                    <a:pt x="55" y="166"/>
                    <a:pt x="55" y="166"/>
                  </a:cubicBezTo>
                  <a:cubicBezTo>
                    <a:pt x="55" y="166"/>
                    <a:pt x="44" y="154"/>
                    <a:pt x="57" y="143"/>
                  </a:cubicBezTo>
                  <a:cubicBezTo>
                    <a:pt x="70" y="133"/>
                    <a:pt x="77" y="129"/>
                    <a:pt x="71" y="115"/>
                  </a:cubicBezTo>
                  <a:cubicBezTo>
                    <a:pt x="66" y="101"/>
                    <a:pt x="70" y="91"/>
                    <a:pt x="73" y="73"/>
                  </a:cubicBezTo>
                  <a:cubicBezTo>
                    <a:pt x="76" y="55"/>
                    <a:pt x="85" y="1"/>
                    <a:pt x="121" y="0"/>
                  </a:cubicBez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26"/>
            <p:cNvSpPr>
              <a:spLocks/>
            </p:cNvSpPr>
            <p:nvPr/>
          </p:nvSpPr>
          <p:spPr bwMode="auto">
            <a:xfrm>
              <a:off x="4615" y="689"/>
              <a:ext cx="146" cy="279"/>
            </a:xfrm>
            <a:custGeom>
              <a:avLst/>
              <a:gdLst>
                <a:gd name="T0" fmla="*/ 1 w 61"/>
                <a:gd name="T1" fmla="*/ 3 h 118"/>
                <a:gd name="T2" fmla="*/ 17 w 61"/>
                <a:gd name="T3" fmla="*/ 27 h 118"/>
                <a:gd name="T4" fmla="*/ 27 w 61"/>
                <a:gd name="T5" fmla="*/ 82 h 118"/>
                <a:gd name="T6" fmla="*/ 38 w 61"/>
                <a:gd name="T7" fmla="*/ 59 h 118"/>
                <a:gd name="T8" fmla="*/ 43 w 61"/>
                <a:gd name="T9" fmla="*/ 32 h 118"/>
                <a:gd name="T10" fmla="*/ 60 w 61"/>
                <a:gd name="T11" fmla="*/ 0 h 118"/>
                <a:gd name="T12" fmla="*/ 60 w 61"/>
                <a:gd name="T13" fmla="*/ 21 h 118"/>
                <a:gd name="T14" fmla="*/ 43 w 61"/>
                <a:gd name="T15" fmla="*/ 74 h 118"/>
                <a:gd name="T16" fmla="*/ 29 w 61"/>
                <a:gd name="T17" fmla="*/ 111 h 118"/>
                <a:gd name="T18" fmla="*/ 14 w 61"/>
                <a:gd name="T19" fmla="*/ 76 h 118"/>
                <a:gd name="T20" fmla="*/ 1 w 61"/>
                <a:gd name="T21" fmla="*/ 3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118">
                  <a:moveTo>
                    <a:pt x="1" y="3"/>
                  </a:moveTo>
                  <a:cubicBezTo>
                    <a:pt x="1" y="3"/>
                    <a:pt x="17" y="16"/>
                    <a:pt x="17" y="27"/>
                  </a:cubicBezTo>
                  <a:cubicBezTo>
                    <a:pt x="17" y="37"/>
                    <a:pt x="24" y="72"/>
                    <a:pt x="27" y="82"/>
                  </a:cubicBezTo>
                  <a:cubicBezTo>
                    <a:pt x="30" y="93"/>
                    <a:pt x="32" y="70"/>
                    <a:pt x="38" y="59"/>
                  </a:cubicBezTo>
                  <a:cubicBezTo>
                    <a:pt x="43" y="49"/>
                    <a:pt x="46" y="40"/>
                    <a:pt x="43" y="32"/>
                  </a:cubicBezTo>
                  <a:cubicBezTo>
                    <a:pt x="39" y="24"/>
                    <a:pt x="52" y="20"/>
                    <a:pt x="60" y="0"/>
                  </a:cubicBezTo>
                  <a:cubicBezTo>
                    <a:pt x="61" y="8"/>
                    <a:pt x="60" y="14"/>
                    <a:pt x="60" y="21"/>
                  </a:cubicBezTo>
                  <a:cubicBezTo>
                    <a:pt x="60" y="29"/>
                    <a:pt x="47" y="66"/>
                    <a:pt x="43" y="74"/>
                  </a:cubicBezTo>
                  <a:cubicBezTo>
                    <a:pt x="40" y="81"/>
                    <a:pt x="30" y="104"/>
                    <a:pt x="29" y="111"/>
                  </a:cubicBezTo>
                  <a:cubicBezTo>
                    <a:pt x="28" y="118"/>
                    <a:pt x="19" y="98"/>
                    <a:pt x="14" y="76"/>
                  </a:cubicBezTo>
                  <a:cubicBezTo>
                    <a:pt x="9" y="55"/>
                    <a:pt x="0" y="23"/>
                    <a:pt x="1" y="3"/>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27"/>
            <p:cNvSpPr>
              <a:spLocks/>
            </p:cNvSpPr>
            <p:nvPr/>
          </p:nvSpPr>
          <p:spPr bwMode="auto">
            <a:xfrm>
              <a:off x="4541" y="1070"/>
              <a:ext cx="27" cy="61"/>
            </a:xfrm>
            <a:custGeom>
              <a:avLst/>
              <a:gdLst>
                <a:gd name="T0" fmla="*/ 8 w 11"/>
                <a:gd name="T1" fmla="*/ 26 h 26"/>
                <a:gd name="T2" fmla="*/ 11 w 11"/>
                <a:gd name="T3" fmla="*/ 11 h 26"/>
                <a:gd name="T4" fmla="*/ 11 w 11"/>
                <a:gd name="T5" fmla="*/ 0 h 26"/>
                <a:gd name="T6" fmla="*/ 2 w 11"/>
                <a:gd name="T7" fmla="*/ 2 h 26"/>
                <a:gd name="T8" fmla="*/ 0 w 11"/>
                <a:gd name="T9" fmla="*/ 23 h 26"/>
                <a:gd name="T10" fmla="*/ 8 w 11"/>
                <a:gd name="T11" fmla="*/ 26 h 26"/>
              </a:gdLst>
              <a:ahLst/>
              <a:cxnLst>
                <a:cxn ang="0">
                  <a:pos x="T0" y="T1"/>
                </a:cxn>
                <a:cxn ang="0">
                  <a:pos x="T2" y="T3"/>
                </a:cxn>
                <a:cxn ang="0">
                  <a:pos x="T4" y="T5"/>
                </a:cxn>
                <a:cxn ang="0">
                  <a:pos x="T6" y="T7"/>
                </a:cxn>
                <a:cxn ang="0">
                  <a:pos x="T8" y="T9"/>
                </a:cxn>
                <a:cxn ang="0">
                  <a:pos x="T10" y="T11"/>
                </a:cxn>
              </a:cxnLst>
              <a:rect l="0" t="0" r="r" b="b"/>
              <a:pathLst>
                <a:path w="11" h="26">
                  <a:moveTo>
                    <a:pt x="8" y="26"/>
                  </a:moveTo>
                  <a:cubicBezTo>
                    <a:pt x="8" y="26"/>
                    <a:pt x="10" y="19"/>
                    <a:pt x="11" y="11"/>
                  </a:cubicBezTo>
                  <a:cubicBezTo>
                    <a:pt x="11" y="3"/>
                    <a:pt x="11" y="0"/>
                    <a:pt x="11" y="0"/>
                  </a:cubicBezTo>
                  <a:cubicBezTo>
                    <a:pt x="2" y="2"/>
                    <a:pt x="2" y="2"/>
                    <a:pt x="2" y="2"/>
                  </a:cubicBezTo>
                  <a:cubicBezTo>
                    <a:pt x="2" y="2"/>
                    <a:pt x="1" y="18"/>
                    <a:pt x="0" y="23"/>
                  </a:cubicBezTo>
                  <a:cubicBezTo>
                    <a:pt x="4" y="26"/>
                    <a:pt x="8" y="26"/>
                    <a:pt x="8" y="26"/>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28"/>
            <p:cNvSpPr>
              <a:spLocks/>
            </p:cNvSpPr>
            <p:nvPr/>
          </p:nvSpPr>
          <p:spPr bwMode="auto">
            <a:xfrm>
              <a:off x="4745" y="1193"/>
              <a:ext cx="28" cy="62"/>
            </a:xfrm>
            <a:custGeom>
              <a:avLst/>
              <a:gdLst>
                <a:gd name="T0" fmla="*/ 3 w 12"/>
                <a:gd name="T1" fmla="*/ 0 h 26"/>
                <a:gd name="T2" fmla="*/ 0 w 12"/>
                <a:gd name="T3" fmla="*/ 21 h 26"/>
                <a:gd name="T4" fmla="*/ 12 w 12"/>
                <a:gd name="T5" fmla="*/ 21 h 26"/>
                <a:gd name="T6" fmla="*/ 12 w 12"/>
                <a:gd name="T7" fmla="*/ 0 h 26"/>
                <a:gd name="T8" fmla="*/ 3 w 12"/>
                <a:gd name="T9" fmla="*/ 0 h 26"/>
              </a:gdLst>
              <a:ahLst/>
              <a:cxnLst>
                <a:cxn ang="0">
                  <a:pos x="T0" y="T1"/>
                </a:cxn>
                <a:cxn ang="0">
                  <a:pos x="T2" y="T3"/>
                </a:cxn>
                <a:cxn ang="0">
                  <a:pos x="T4" y="T5"/>
                </a:cxn>
                <a:cxn ang="0">
                  <a:pos x="T6" y="T7"/>
                </a:cxn>
                <a:cxn ang="0">
                  <a:pos x="T8" y="T9"/>
                </a:cxn>
              </a:cxnLst>
              <a:rect l="0" t="0" r="r" b="b"/>
              <a:pathLst>
                <a:path w="12" h="26">
                  <a:moveTo>
                    <a:pt x="3" y="0"/>
                  </a:moveTo>
                  <a:cubicBezTo>
                    <a:pt x="3" y="0"/>
                    <a:pt x="1" y="16"/>
                    <a:pt x="0" y="21"/>
                  </a:cubicBezTo>
                  <a:cubicBezTo>
                    <a:pt x="0" y="26"/>
                    <a:pt x="12" y="21"/>
                    <a:pt x="12" y="21"/>
                  </a:cubicBezTo>
                  <a:cubicBezTo>
                    <a:pt x="12" y="0"/>
                    <a:pt x="12" y="0"/>
                    <a:pt x="12" y="0"/>
                  </a:cubicBezTo>
                  <a:lnTo>
                    <a:pt x="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54" name="TextBox 53"/>
          <p:cNvSpPr txBox="1"/>
          <p:nvPr/>
        </p:nvSpPr>
        <p:spPr>
          <a:xfrm>
            <a:off x="5417280" y="1282614"/>
            <a:ext cx="5897044"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latin typeface="Arial" panose="020B0604020202020204" pitchFamily="34" charset="0"/>
                <a:cs typeface="Arial" panose="020B0604020202020204" pitchFamily="34" charset="0"/>
              </a:rPr>
              <a:t>MANAGEMENT TEAM</a:t>
            </a:r>
            <a:endParaRPr kumimoji="0" lang="en-US" sz="36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9210664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Rectangle 18"/>
          <p:cNvSpPr>
            <a:spLocks noChangeArrowheads="1"/>
          </p:cNvSpPr>
          <p:nvPr/>
        </p:nvSpPr>
        <p:spPr bwMode="auto">
          <a:xfrm rot="5400000">
            <a:off x="5227141" y="-2455836"/>
            <a:ext cx="1737718" cy="12188824"/>
          </a:xfrm>
          <a:prstGeom prst="rect">
            <a:avLst/>
          </a:prstGeom>
          <a:solidFill>
            <a:schemeClr val="tx2"/>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 name="Title 3"/>
          <p:cNvSpPr>
            <a:spLocks noGrp="1"/>
          </p:cNvSpPr>
          <p:nvPr>
            <p:ph type="title"/>
          </p:nvPr>
        </p:nvSpPr>
        <p:spPr>
          <a:xfrm>
            <a:off x="1078610" y="2927765"/>
            <a:ext cx="10360501" cy="1362075"/>
          </a:xfrm>
        </p:spPr>
        <p:txBody>
          <a:bodyPr>
            <a:normAutofit/>
          </a:bodyPr>
          <a:lstStyle/>
          <a:p>
            <a:pPr algn="ctr"/>
            <a:r>
              <a:rPr lang="en-US" dirty="0">
                <a:solidFill>
                  <a:schemeClr val="bg1"/>
                </a:solidFill>
              </a:rPr>
              <a:t>FINANCIAL PLAN</a:t>
            </a:r>
          </a:p>
        </p:txBody>
      </p:sp>
      <p:grpSp>
        <p:nvGrpSpPr>
          <p:cNvPr id="91" name="Group 90"/>
          <p:cNvGrpSpPr/>
          <p:nvPr/>
        </p:nvGrpSpPr>
        <p:grpSpPr>
          <a:xfrm>
            <a:off x="9080548" y="1053702"/>
            <a:ext cx="1751164" cy="1286786"/>
            <a:chOff x="3470275" y="1762126"/>
            <a:chExt cx="4992688" cy="3668713"/>
          </a:xfrm>
        </p:grpSpPr>
        <p:sp>
          <p:nvSpPr>
            <p:cNvPr id="129" name="Freeform 1377"/>
            <p:cNvSpPr>
              <a:spLocks/>
            </p:cNvSpPr>
            <p:nvPr/>
          </p:nvSpPr>
          <p:spPr bwMode="auto">
            <a:xfrm>
              <a:off x="6851651" y="4027487"/>
              <a:ext cx="971551" cy="1077913"/>
            </a:xfrm>
            <a:custGeom>
              <a:avLst/>
              <a:gdLst>
                <a:gd name="T0" fmla="*/ 579 w 612"/>
                <a:gd name="T1" fmla="*/ 0 h 679"/>
                <a:gd name="T2" fmla="*/ 591 w 612"/>
                <a:gd name="T3" fmla="*/ 2 h 679"/>
                <a:gd name="T4" fmla="*/ 602 w 612"/>
                <a:gd name="T5" fmla="*/ 8 h 679"/>
                <a:gd name="T6" fmla="*/ 610 w 612"/>
                <a:gd name="T7" fmla="*/ 19 h 679"/>
                <a:gd name="T8" fmla="*/ 612 w 612"/>
                <a:gd name="T9" fmla="*/ 30 h 679"/>
                <a:gd name="T10" fmla="*/ 611 w 612"/>
                <a:gd name="T11" fmla="*/ 43 h 679"/>
                <a:gd name="T12" fmla="*/ 604 w 612"/>
                <a:gd name="T13" fmla="*/ 54 h 679"/>
                <a:gd name="T14" fmla="*/ 55 w 612"/>
                <a:gd name="T15" fmla="*/ 668 h 679"/>
                <a:gd name="T16" fmla="*/ 45 w 612"/>
                <a:gd name="T17" fmla="*/ 677 h 679"/>
                <a:gd name="T18" fmla="*/ 33 w 612"/>
                <a:gd name="T19" fmla="*/ 679 h 679"/>
                <a:gd name="T20" fmla="*/ 21 w 612"/>
                <a:gd name="T21" fmla="*/ 678 h 679"/>
                <a:gd name="T22" fmla="*/ 10 w 612"/>
                <a:gd name="T23" fmla="*/ 672 h 679"/>
                <a:gd name="T24" fmla="*/ 2 w 612"/>
                <a:gd name="T25" fmla="*/ 661 h 679"/>
                <a:gd name="T26" fmla="*/ 0 w 612"/>
                <a:gd name="T27" fmla="*/ 649 h 679"/>
                <a:gd name="T28" fmla="*/ 1 w 612"/>
                <a:gd name="T29" fmla="*/ 637 h 679"/>
                <a:gd name="T30" fmla="*/ 8 w 612"/>
                <a:gd name="T31" fmla="*/ 627 h 679"/>
                <a:gd name="T32" fmla="*/ 557 w 612"/>
                <a:gd name="T33" fmla="*/ 11 h 679"/>
                <a:gd name="T34" fmla="*/ 567 w 612"/>
                <a:gd name="T35" fmla="*/ 3 h 679"/>
                <a:gd name="T36" fmla="*/ 579 w 612"/>
                <a:gd name="T37" fmla="*/ 0 h 6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12" h="679">
                  <a:moveTo>
                    <a:pt x="579" y="0"/>
                  </a:moveTo>
                  <a:lnTo>
                    <a:pt x="591" y="2"/>
                  </a:lnTo>
                  <a:lnTo>
                    <a:pt x="602" y="8"/>
                  </a:lnTo>
                  <a:lnTo>
                    <a:pt x="610" y="19"/>
                  </a:lnTo>
                  <a:lnTo>
                    <a:pt x="612" y="30"/>
                  </a:lnTo>
                  <a:lnTo>
                    <a:pt x="611" y="43"/>
                  </a:lnTo>
                  <a:lnTo>
                    <a:pt x="604" y="54"/>
                  </a:lnTo>
                  <a:lnTo>
                    <a:pt x="55" y="668"/>
                  </a:lnTo>
                  <a:lnTo>
                    <a:pt x="45" y="677"/>
                  </a:lnTo>
                  <a:lnTo>
                    <a:pt x="33" y="679"/>
                  </a:lnTo>
                  <a:lnTo>
                    <a:pt x="21" y="678"/>
                  </a:lnTo>
                  <a:lnTo>
                    <a:pt x="10" y="672"/>
                  </a:lnTo>
                  <a:lnTo>
                    <a:pt x="2" y="661"/>
                  </a:lnTo>
                  <a:lnTo>
                    <a:pt x="0" y="649"/>
                  </a:lnTo>
                  <a:lnTo>
                    <a:pt x="1" y="637"/>
                  </a:lnTo>
                  <a:lnTo>
                    <a:pt x="8" y="627"/>
                  </a:lnTo>
                  <a:lnTo>
                    <a:pt x="557" y="11"/>
                  </a:lnTo>
                  <a:lnTo>
                    <a:pt x="567" y="3"/>
                  </a:lnTo>
                  <a:lnTo>
                    <a:pt x="579" y="0"/>
                  </a:lnTo>
                  <a:close/>
                </a:path>
              </a:pathLst>
            </a:custGeom>
            <a:solidFill>
              <a:schemeClr val="bg1">
                <a:alpha val="26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6" name="Freeform 1379"/>
            <p:cNvSpPr>
              <a:spLocks/>
            </p:cNvSpPr>
            <p:nvPr/>
          </p:nvSpPr>
          <p:spPr bwMode="auto">
            <a:xfrm>
              <a:off x="4114800" y="2333626"/>
              <a:ext cx="3705225" cy="2438400"/>
            </a:xfrm>
            <a:custGeom>
              <a:avLst/>
              <a:gdLst>
                <a:gd name="T0" fmla="*/ 80 w 2334"/>
                <a:gd name="T1" fmla="*/ 0 h 1536"/>
                <a:gd name="T2" fmla="*/ 2253 w 2334"/>
                <a:gd name="T3" fmla="*/ 0 h 1536"/>
                <a:gd name="T4" fmla="*/ 2274 w 2334"/>
                <a:gd name="T5" fmla="*/ 2 h 1536"/>
                <a:gd name="T6" fmla="*/ 2293 w 2334"/>
                <a:gd name="T7" fmla="*/ 11 h 1536"/>
                <a:gd name="T8" fmla="*/ 2310 w 2334"/>
                <a:gd name="T9" fmla="*/ 24 h 1536"/>
                <a:gd name="T10" fmla="*/ 2322 w 2334"/>
                <a:gd name="T11" fmla="*/ 40 h 1536"/>
                <a:gd name="T12" fmla="*/ 2330 w 2334"/>
                <a:gd name="T13" fmla="*/ 60 h 1536"/>
                <a:gd name="T14" fmla="*/ 2334 w 2334"/>
                <a:gd name="T15" fmla="*/ 81 h 1536"/>
                <a:gd name="T16" fmla="*/ 2334 w 2334"/>
                <a:gd name="T17" fmla="*/ 1456 h 1536"/>
                <a:gd name="T18" fmla="*/ 2330 w 2334"/>
                <a:gd name="T19" fmla="*/ 1476 h 1536"/>
                <a:gd name="T20" fmla="*/ 2322 w 2334"/>
                <a:gd name="T21" fmla="*/ 1496 h 1536"/>
                <a:gd name="T22" fmla="*/ 2310 w 2334"/>
                <a:gd name="T23" fmla="*/ 1512 h 1536"/>
                <a:gd name="T24" fmla="*/ 2293 w 2334"/>
                <a:gd name="T25" fmla="*/ 1525 h 1536"/>
                <a:gd name="T26" fmla="*/ 2274 w 2334"/>
                <a:gd name="T27" fmla="*/ 1533 h 1536"/>
                <a:gd name="T28" fmla="*/ 2253 w 2334"/>
                <a:gd name="T29" fmla="*/ 1536 h 1536"/>
                <a:gd name="T30" fmla="*/ 80 w 2334"/>
                <a:gd name="T31" fmla="*/ 1536 h 1536"/>
                <a:gd name="T32" fmla="*/ 60 w 2334"/>
                <a:gd name="T33" fmla="*/ 1533 h 1536"/>
                <a:gd name="T34" fmla="*/ 39 w 2334"/>
                <a:gd name="T35" fmla="*/ 1525 h 1536"/>
                <a:gd name="T36" fmla="*/ 24 w 2334"/>
                <a:gd name="T37" fmla="*/ 1512 h 1536"/>
                <a:gd name="T38" fmla="*/ 11 w 2334"/>
                <a:gd name="T39" fmla="*/ 1496 h 1536"/>
                <a:gd name="T40" fmla="*/ 2 w 2334"/>
                <a:gd name="T41" fmla="*/ 1476 h 1536"/>
                <a:gd name="T42" fmla="*/ 0 w 2334"/>
                <a:gd name="T43" fmla="*/ 1456 h 1536"/>
                <a:gd name="T44" fmla="*/ 0 w 2334"/>
                <a:gd name="T45" fmla="*/ 81 h 1536"/>
                <a:gd name="T46" fmla="*/ 2 w 2334"/>
                <a:gd name="T47" fmla="*/ 60 h 1536"/>
                <a:gd name="T48" fmla="*/ 11 w 2334"/>
                <a:gd name="T49" fmla="*/ 40 h 1536"/>
                <a:gd name="T50" fmla="*/ 24 w 2334"/>
                <a:gd name="T51" fmla="*/ 24 h 1536"/>
                <a:gd name="T52" fmla="*/ 39 w 2334"/>
                <a:gd name="T53" fmla="*/ 11 h 1536"/>
                <a:gd name="T54" fmla="*/ 60 w 2334"/>
                <a:gd name="T55" fmla="*/ 2 h 1536"/>
                <a:gd name="T56" fmla="*/ 80 w 2334"/>
                <a:gd name="T57" fmla="*/ 0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4" h="1536">
                  <a:moveTo>
                    <a:pt x="80" y="0"/>
                  </a:moveTo>
                  <a:lnTo>
                    <a:pt x="2253" y="0"/>
                  </a:lnTo>
                  <a:lnTo>
                    <a:pt x="2274" y="2"/>
                  </a:lnTo>
                  <a:lnTo>
                    <a:pt x="2293" y="11"/>
                  </a:lnTo>
                  <a:lnTo>
                    <a:pt x="2310" y="24"/>
                  </a:lnTo>
                  <a:lnTo>
                    <a:pt x="2322" y="40"/>
                  </a:lnTo>
                  <a:lnTo>
                    <a:pt x="2330" y="60"/>
                  </a:lnTo>
                  <a:lnTo>
                    <a:pt x="2334" y="81"/>
                  </a:lnTo>
                  <a:lnTo>
                    <a:pt x="2334" y="1456"/>
                  </a:lnTo>
                  <a:lnTo>
                    <a:pt x="2330" y="1476"/>
                  </a:lnTo>
                  <a:lnTo>
                    <a:pt x="2322" y="1496"/>
                  </a:lnTo>
                  <a:lnTo>
                    <a:pt x="2310" y="1512"/>
                  </a:lnTo>
                  <a:lnTo>
                    <a:pt x="2293" y="1525"/>
                  </a:lnTo>
                  <a:lnTo>
                    <a:pt x="2274" y="1533"/>
                  </a:lnTo>
                  <a:lnTo>
                    <a:pt x="2253" y="1536"/>
                  </a:lnTo>
                  <a:lnTo>
                    <a:pt x="80" y="1536"/>
                  </a:lnTo>
                  <a:lnTo>
                    <a:pt x="60" y="1533"/>
                  </a:lnTo>
                  <a:lnTo>
                    <a:pt x="39" y="1525"/>
                  </a:lnTo>
                  <a:lnTo>
                    <a:pt x="24" y="1512"/>
                  </a:lnTo>
                  <a:lnTo>
                    <a:pt x="11" y="1496"/>
                  </a:lnTo>
                  <a:lnTo>
                    <a:pt x="2" y="1476"/>
                  </a:lnTo>
                  <a:lnTo>
                    <a:pt x="0" y="1456"/>
                  </a:lnTo>
                  <a:lnTo>
                    <a:pt x="0" y="81"/>
                  </a:lnTo>
                  <a:lnTo>
                    <a:pt x="2" y="60"/>
                  </a:lnTo>
                  <a:lnTo>
                    <a:pt x="11" y="40"/>
                  </a:lnTo>
                  <a:lnTo>
                    <a:pt x="24" y="24"/>
                  </a:lnTo>
                  <a:lnTo>
                    <a:pt x="39" y="11"/>
                  </a:lnTo>
                  <a:lnTo>
                    <a:pt x="60" y="2"/>
                  </a:lnTo>
                  <a:lnTo>
                    <a:pt x="80"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7" name="Rectangle 1380"/>
            <p:cNvSpPr>
              <a:spLocks noChangeArrowheads="1"/>
            </p:cNvSpPr>
            <p:nvPr/>
          </p:nvSpPr>
          <p:spPr bwMode="auto">
            <a:xfrm>
              <a:off x="4306888" y="2587626"/>
              <a:ext cx="3319463" cy="1785938"/>
            </a:xfrm>
            <a:prstGeom prst="rect">
              <a:avLst/>
            </a:prstGeom>
            <a:solidFill>
              <a:srgbClr val="FF4A45"/>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8" name="Rectangle 1382"/>
            <p:cNvSpPr>
              <a:spLocks noChangeArrowheads="1"/>
            </p:cNvSpPr>
            <p:nvPr/>
          </p:nvSpPr>
          <p:spPr bwMode="auto">
            <a:xfrm>
              <a:off x="5888038" y="4484688"/>
              <a:ext cx="157163" cy="157163"/>
            </a:xfrm>
            <a:prstGeom prst="rect">
              <a:avLst/>
            </a:prstGeom>
            <a:solidFill>
              <a:srgbClr val="DEFFF3"/>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9" name="Freeform 1384"/>
            <p:cNvSpPr>
              <a:spLocks/>
            </p:cNvSpPr>
            <p:nvPr/>
          </p:nvSpPr>
          <p:spPr bwMode="auto">
            <a:xfrm>
              <a:off x="3470275" y="5194301"/>
              <a:ext cx="4992688" cy="236538"/>
            </a:xfrm>
            <a:custGeom>
              <a:avLst/>
              <a:gdLst>
                <a:gd name="T0" fmla="*/ 0 w 3145"/>
                <a:gd name="T1" fmla="*/ 0 h 149"/>
                <a:gd name="T2" fmla="*/ 3145 w 3145"/>
                <a:gd name="T3" fmla="*/ 0 h 149"/>
                <a:gd name="T4" fmla="*/ 3145 w 3145"/>
                <a:gd name="T5" fmla="*/ 90 h 149"/>
                <a:gd name="T6" fmla="*/ 3143 w 3145"/>
                <a:gd name="T7" fmla="*/ 109 h 149"/>
                <a:gd name="T8" fmla="*/ 3134 w 3145"/>
                <a:gd name="T9" fmla="*/ 125 h 149"/>
                <a:gd name="T10" fmla="*/ 3121 w 3145"/>
                <a:gd name="T11" fmla="*/ 138 h 149"/>
                <a:gd name="T12" fmla="*/ 3106 w 3145"/>
                <a:gd name="T13" fmla="*/ 146 h 149"/>
                <a:gd name="T14" fmla="*/ 3086 w 3145"/>
                <a:gd name="T15" fmla="*/ 149 h 149"/>
                <a:gd name="T16" fmla="*/ 58 w 3145"/>
                <a:gd name="T17" fmla="*/ 149 h 149"/>
                <a:gd name="T18" fmla="*/ 40 w 3145"/>
                <a:gd name="T19" fmla="*/ 146 h 149"/>
                <a:gd name="T20" fmla="*/ 25 w 3145"/>
                <a:gd name="T21" fmla="*/ 138 h 149"/>
                <a:gd name="T22" fmla="*/ 12 w 3145"/>
                <a:gd name="T23" fmla="*/ 125 h 149"/>
                <a:gd name="T24" fmla="*/ 3 w 3145"/>
                <a:gd name="T25" fmla="*/ 109 h 149"/>
                <a:gd name="T26" fmla="*/ 0 w 3145"/>
                <a:gd name="T27" fmla="*/ 90 h 149"/>
                <a:gd name="T28" fmla="*/ 0 w 3145"/>
                <a:gd name="T29"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45" h="149">
                  <a:moveTo>
                    <a:pt x="0" y="0"/>
                  </a:moveTo>
                  <a:lnTo>
                    <a:pt x="3145" y="0"/>
                  </a:lnTo>
                  <a:lnTo>
                    <a:pt x="3145" y="90"/>
                  </a:lnTo>
                  <a:lnTo>
                    <a:pt x="3143" y="109"/>
                  </a:lnTo>
                  <a:lnTo>
                    <a:pt x="3134" y="125"/>
                  </a:lnTo>
                  <a:lnTo>
                    <a:pt x="3121" y="138"/>
                  </a:lnTo>
                  <a:lnTo>
                    <a:pt x="3106" y="146"/>
                  </a:lnTo>
                  <a:lnTo>
                    <a:pt x="3086" y="149"/>
                  </a:lnTo>
                  <a:lnTo>
                    <a:pt x="58" y="149"/>
                  </a:lnTo>
                  <a:lnTo>
                    <a:pt x="40" y="146"/>
                  </a:lnTo>
                  <a:lnTo>
                    <a:pt x="25" y="138"/>
                  </a:lnTo>
                  <a:lnTo>
                    <a:pt x="12" y="125"/>
                  </a:lnTo>
                  <a:lnTo>
                    <a:pt x="3" y="109"/>
                  </a:lnTo>
                  <a:lnTo>
                    <a:pt x="0" y="90"/>
                  </a:lnTo>
                  <a:lnTo>
                    <a:pt x="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0" name="Rectangle 1385"/>
            <p:cNvSpPr>
              <a:spLocks noChangeArrowheads="1"/>
            </p:cNvSpPr>
            <p:nvPr/>
          </p:nvSpPr>
          <p:spPr bwMode="auto">
            <a:xfrm>
              <a:off x="5462588" y="5316538"/>
              <a:ext cx="1009650" cy="65088"/>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01" name="Group 100"/>
            <p:cNvGrpSpPr/>
            <p:nvPr/>
          </p:nvGrpSpPr>
          <p:grpSpPr>
            <a:xfrm>
              <a:off x="3470275" y="4772026"/>
              <a:ext cx="4992688" cy="493713"/>
              <a:chOff x="3470275" y="4772026"/>
              <a:chExt cx="4992688" cy="493713"/>
            </a:xfrm>
            <a:solidFill>
              <a:schemeClr val="bg1"/>
            </a:solidFill>
          </p:grpSpPr>
          <p:sp>
            <p:nvSpPr>
              <p:cNvPr id="123" name="Freeform 1383"/>
              <p:cNvSpPr>
                <a:spLocks/>
              </p:cNvSpPr>
              <p:nvPr/>
            </p:nvSpPr>
            <p:spPr bwMode="auto">
              <a:xfrm>
                <a:off x="3470275" y="4772026"/>
                <a:ext cx="4992688" cy="422275"/>
              </a:xfrm>
              <a:custGeom>
                <a:avLst/>
                <a:gdLst>
                  <a:gd name="T0" fmla="*/ 406 w 3145"/>
                  <a:gd name="T1" fmla="*/ 0 h 266"/>
                  <a:gd name="T2" fmla="*/ 2740 w 3145"/>
                  <a:gd name="T3" fmla="*/ 0 h 266"/>
                  <a:gd name="T4" fmla="*/ 3145 w 3145"/>
                  <a:gd name="T5" fmla="*/ 266 h 266"/>
                  <a:gd name="T6" fmla="*/ 0 w 3145"/>
                  <a:gd name="T7" fmla="*/ 266 h 266"/>
                  <a:gd name="T8" fmla="*/ 406 w 3145"/>
                  <a:gd name="T9" fmla="*/ 0 h 266"/>
                </a:gdLst>
                <a:ahLst/>
                <a:cxnLst>
                  <a:cxn ang="0">
                    <a:pos x="T0" y="T1"/>
                  </a:cxn>
                  <a:cxn ang="0">
                    <a:pos x="T2" y="T3"/>
                  </a:cxn>
                  <a:cxn ang="0">
                    <a:pos x="T4" y="T5"/>
                  </a:cxn>
                  <a:cxn ang="0">
                    <a:pos x="T6" y="T7"/>
                  </a:cxn>
                  <a:cxn ang="0">
                    <a:pos x="T8" y="T9"/>
                  </a:cxn>
                </a:cxnLst>
                <a:rect l="0" t="0" r="r" b="b"/>
                <a:pathLst>
                  <a:path w="3145" h="266">
                    <a:moveTo>
                      <a:pt x="406" y="0"/>
                    </a:moveTo>
                    <a:lnTo>
                      <a:pt x="2740" y="0"/>
                    </a:lnTo>
                    <a:lnTo>
                      <a:pt x="3145" y="266"/>
                    </a:lnTo>
                    <a:lnTo>
                      <a:pt x="0" y="266"/>
                    </a:lnTo>
                    <a:lnTo>
                      <a:pt x="406"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24" name="Rectangle 1386"/>
              <p:cNvSpPr>
                <a:spLocks noChangeArrowheads="1"/>
              </p:cNvSpPr>
              <p:nvPr/>
            </p:nvSpPr>
            <p:spPr bwMode="auto">
              <a:xfrm>
                <a:off x="3470275" y="5194301"/>
                <a:ext cx="4992688" cy="71438"/>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
          <p:nvSpPr>
            <p:cNvPr id="102" name="Freeform 1387"/>
            <p:cNvSpPr>
              <a:spLocks/>
            </p:cNvSpPr>
            <p:nvPr/>
          </p:nvSpPr>
          <p:spPr bwMode="auto">
            <a:xfrm>
              <a:off x="4114800" y="2312988"/>
              <a:ext cx="3705225" cy="2459038"/>
            </a:xfrm>
            <a:custGeom>
              <a:avLst/>
              <a:gdLst>
                <a:gd name="T0" fmla="*/ 80 w 2334"/>
                <a:gd name="T1" fmla="*/ 0 h 1549"/>
                <a:gd name="T2" fmla="*/ 2253 w 2334"/>
                <a:gd name="T3" fmla="*/ 0 h 1549"/>
                <a:gd name="T4" fmla="*/ 2274 w 2334"/>
                <a:gd name="T5" fmla="*/ 3 h 1549"/>
                <a:gd name="T6" fmla="*/ 2293 w 2334"/>
                <a:gd name="T7" fmla="*/ 10 h 1549"/>
                <a:gd name="T8" fmla="*/ 2310 w 2334"/>
                <a:gd name="T9" fmla="*/ 24 h 1549"/>
                <a:gd name="T10" fmla="*/ 2322 w 2334"/>
                <a:gd name="T11" fmla="*/ 40 h 1549"/>
                <a:gd name="T12" fmla="*/ 2330 w 2334"/>
                <a:gd name="T13" fmla="*/ 59 h 1549"/>
                <a:gd name="T14" fmla="*/ 2334 w 2334"/>
                <a:gd name="T15" fmla="*/ 81 h 1549"/>
                <a:gd name="T16" fmla="*/ 2334 w 2334"/>
                <a:gd name="T17" fmla="*/ 1469 h 1549"/>
                <a:gd name="T18" fmla="*/ 2330 w 2334"/>
                <a:gd name="T19" fmla="*/ 1489 h 1549"/>
                <a:gd name="T20" fmla="*/ 2322 w 2334"/>
                <a:gd name="T21" fmla="*/ 1509 h 1549"/>
                <a:gd name="T22" fmla="*/ 2310 w 2334"/>
                <a:gd name="T23" fmla="*/ 1525 h 1549"/>
                <a:gd name="T24" fmla="*/ 2293 w 2334"/>
                <a:gd name="T25" fmla="*/ 1538 h 1549"/>
                <a:gd name="T26" fmla="*/ 2274 w 2334"/>
                <a:gd name="T27" fmla="*/ 1546 h 1549"/>
                <a:gd name="T28" fmla="*/ 2253 w 2334"/>
                <a:gd name="T29" fmla="*/ 1549 h 1549"/>
                <a:gd name="T30" fmla="*/ 80 w 2334"/>
                <a:gd name="T31" fmla="*/ 1549 h 1549"/>
                <a:gd name="T32" fmla="*/ 60 w 2334"/>
                <a:gd name="T33" fmla="*/ 1546 h 1549"/>
                <a:gd name="T34" fmla="*/ 39 w 2334"/>
                <a:gd name="T35" fmla="*/ 1538 h 1549"/>
                <a:gd name="T36" fmla="*/ 24 w 2334"/>
                <a:gd name="T37" fmla="*/ 1525 h 1549"/>
                <a:gd name="T38" fmla="*/ 11 w 2334"/>
                <a:gd name="T39" fmla="*/ 1509 h 1549"/>
                <a:gd name="T40" fmla="*/ 2 w 2334"/>
                <a:gd name="T41" fmla="*/ 1489 h 1549"/>
                <a:gd name="T42" fmla="*/ 0 w 2334"/>
                <a:gd name="T43" fmla="*/ 1469 h 1549"/>
                <a:gd name="T44" fmla="*/ 0 w 2334"/>
                <a:gd name="T45" fmla="*/ 81 h 1549"/>
                <a:gd name="T46" fmla="*/ 2 w 2334"/>
                <a:gd name="T47" fmla="*/ 59 h 1549"/>
                <a:gd name="T48" fmla="*/ 11 w 2334"/>
                <a:gd name="T49" fmla="*/ 40 h 1549"/>
                <a:gd name="T50" fmla="*/ 24 w 2334"/>
                <a:gd name="T51" fmla="*/ 24 h 1549"/>
                <a:gd name="T52" fmla="*/ 39 w 2334"/>
                <a:gd name="T53" fmla="*/ 10 h 1549"/>
                <a:gd name="T54" fmla="*/ 60 w 2334"/>
                <a:gd name="T55" fmla="*/ 3 h 1549"/>
                <a:gd name="T56" fmla="*/ 80 w 2334"/>
                <a:gd name="T57" fmla="*/ 0 h 1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4" h="1549">
                  <a:moveTo>
                    <a:pt x="80" y="0"/>
                  </a:moveTo>
                  <a:lnTo>
                    <a:pt x="2253" y="0"/>
                  </a:lnTo>
                  <a:lnTo>
                    <a:pt x="2274" y="3"/>
                  </a:lnTo>
                  <a:lnTo>
                    <a:pt x="2293" y="10"/>
                  </a:lnTo>
                  <a:lnTo>
                    <a:pt x="2310" y="24"/>
                  </a:lnTo>
                  <a:lnTo>
                    <a:pt x="2322" y="40"/>
                  </a:lnTo>
                  <a:lnTo>
                    <a:pt x="2330" y="59"/>
                  </a:lnTo>
                  <a:lnTo>
                    <a:pt x="2334" y="81"/>
                  </a:lnTo>
                  <a:lnTo>
                    <a:pt x="2334" y="1469"/>
                  </a:lnTo>
                  <a:lnTo>
                    <a:pt x="2330" y="1489"/>
                  </a:lnTo>
                  <a:lnTo>
                    <a:pt x="2322" y="1509"/>
                  </a:lnTo>
                  <a:lnTo>
                    <a:pt x="2310" y="1525"/>
                  </a:lnTo>
                  <a:lnTo>
                    <a:pt x="2293" y="1538"/>
                  </a:lnTo>
                  <a:lnTo>
                    <a:pt x="2274" y="1546"/>
                  </a:lnTo>
                  <a:lnTo>
                    <a:pt x="2253" y="1549"/>
                  </a:lnTo>
                  <a:lnTo>
                    <a:pt x="80" y="1549"/>
                  </a:lnTo>
                  <a:lnTo>
                    <a:pt x="60" y="1546"/>
                  </a:lnTo>
                  <a:lnTo>
                    <a:pt x="39" y="1538"/>
                  </a:lnTo>
                  <a:lnTo>
                    <a:pt x="24" y="1525"/>
                  </a:lnTo>
                  <a:lnTo>
                    <a:pt x="11" y="1509"/>
                  </a:lnTo>
                  <a:lnTo>
                    <a:pt x="2" y="1489"/>
                  </a:lnTo>
                  <a:lnTo>
                    <a:pt x="0" y="1469"/>
                  </a:lnTo>
                  <a:lnTo>
                    <a:pt x="0" y="81"/>
                  </a:lnTo>
                  <a:lnTo>
                    <a:pt x="2" y="59"/>
                  </a:lnTo>
                  <a:lnTo>
                    <a:pt x="11" y="40"/>
                  </a:lnTo>
                  <a:lnTo>
                    <a:pt x="24" y="24"/>
                  </a:lnTo>
                  <a:lnTo>
                    <a:pt x="39" y="10"/>
                  </a:lnTo>
                  <a:lnTo>
                    <a:pt x="60" y="3"/>
                  </a:lnTo>
                  <a:lnTo>
                    <a:pt x="8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3" name="Freeform 1389"/>
            <p:cNvSpPr>
              <a:spLocks/>
            </p:cNvSpPr>
            <p:nvPr/>
          </p:nvSpPr>
          <p:spPr bwMode="auto">
            <a:xfrm>
              <a:off x="5413375" y="1762126"/>
              <a:ext cx="1106488" cy="673100"/>
            </a:xfrm>
            <a:custGeom>
              <a:avLst/>
              <a:gdLst>
                <a:gd name="T0" fmla="*/ 65 w 697"/>
                <a:gd name="T1" fmla="*/ 0 h 424"/>
                <a:gd name="T2" fmla="*/ 633 w 697"/>
                <a:gd name="T3" fmla="*/ 0 h 424"/>
                <a:gd name="T4" fmla="*/ 654 w 697"/>
                <a:gd name="T5" fmla="*/ 3 h 424"/>
                <a:gd name="T6" fmla="*/ 670 w 697"/>
                <a:gd name="T7" fmla="*/ 12 h 424"/>
                <a:gd name="T8" fmla="*/ 685 w 697"/>
                <a:gd name="T9" fmla="*/ 26 h 424"/>
                <a:gd name="T10" fmla="*/ 694 w 697"/>
                <a:gd name="T11" fmla="*/ 43 h 424"/>
                <a:gd name="T12" fmla="*/ 697 w 697"/>
                <a:gd name="T13" fmla="*/ 63 h 424"/>
                <a:gd name="T14" fmla="*/ 697 w 697"/>
                <a:gd name="T15" fmla="*/ 361 h 424"/>
                <a:gd name="T16" fmla="*/ 694 w 697"/>
                <a:gd name="T17" fmla="*/ 380 h 424"/>
                <a:gd name="T18" fmla="*/ 685 w 697"/>
                <a:gd name="T19" fmla="*/ 398 h 424"/>
                <a:gd name="T20" fmla="*/ 670 w 697"/>
                <a:gd name="T21" fmla="*/ 412 h 424"/>
                <a:gd name="T22" fmla="*/ 654 w 697"/>
                <a:gd name="T23" fmla="*/ 421 h 424"/>
                <a:gd name="T24" fmla="*/ 633 w 697"/>
                <a:gd name="T25" fmla="*/ 424 h 424"/>
                <a:gd name="T26" fmla="*/ 614 w 697"/>
                <a:gd name="T27" fmla="*/ 424 h 424"/>
                <a:gd name="T28" fmla="*/ 614 w 697"/>
                <a:gd name="T29" fmla="*/ 136 h 424"/>
                <a:gd name="T30" fmla="*/ 611 w 697"/>
                <a:gd name="T31" fmla="*/ 121 h 424"/>
                <a:gd name="T32" fmla="*/ 602 w 697"/>
                <a:gd name="T33" fmla="*/ 109 h 424"/>
                <a:gd name="T34" fmla="*/ 590 w 697"/>
                <a:gd name="T35" fmla="*/ 100 h 424"/>
                <a:gd name="T36" fmla="*/ 575 w 697"/>
                <a:gd name="T37" fmla="*/ 98 h 424"/>
                <a:gd name="T38" fmla="*/ 123 w 697"/>
                <a:gd name="T39" fmla="*/ 98 h 424"/>
                <a:gd name="T40" fmla="*/ 108 w 697"/>
                <a:gd name="T41" fmla="*/ 100 h 424"/>
                <a:gd name="T42" fmla="*/ 96 w 697"/>
                <a:gd name="T43" fmla="*/ 109 h 424"/>
                <a:gd name="T44" fmla="*/ 86 w 697"/>
                <a:gd name="T45" fmla="*/ 121 h 424"/>
                <a:gd name="T46" fmla="*/ 84 w 697"/>
                <a:gd name="T47" fmla="*/ 136 h 424"/>
                <a:gd name="T48" fmla="*/ 84 w 697"/>
                <a:gd name="T49" fmla="*/ 424 h 424"/>
                <a:gd name="T50" fmla="*/ 65 w 697"/>
                <a:gd name="T51" fmla="*/ 424 h 424"/>
                <a:gd name="T52" fmla="*/ 44 w 697"/>
                <a:gd name="T53" fmla="*/ 421 h 424"/>
                <a:gd name="T54" fmla="*/ 26 w 697"/>
                <a:gd name="T55" fmla="*/ 412 h 424"/>
                <a:gd name="T56" fmla="*/ 12 w 697"/>
                <a:gd name="T57" fmla="*/ 398 h 424"/>
                <a:gd name="T58" fmla="*/ 4 w 697"/>
                <a:gd name="T59" fmla="*/ 380 h 424"/>
                <a:gd name="T60" fmla="*/ 0 w 697"/>
                <a:gd name="T61" fmla="*/ 361 h 424"/>
                <a:gd name="T62" fmla="*/ 0 w 697"/>
                <a:gd name="T63" fmla="*/ 63 h 424"/>
                <a:gd name="T64" fmla="*/ 4 w 697"/>
                <a:gd name="T65" fmla="*/ 43 h 424"/>
                <a:gd name="T66" fmla="*/ 12 w 697"/>
                <a:gd name="T67" fmla="*/ 26 h 424"/>
                <a:gd name="T68" fmla="*/ 26 w 697"/>
                <a:gd name="T69" fmla="*/ 12 h 424"/>
                <a:gd name="T70" fmla="*/ 44 w 697"/>
                <a:gd name="T71" fmla="*/ 3 h 424"/>
                <a:gd name="T72" fmla="*/ 65 w 697"/>
                <a:gd name="T73" fmla="*/ 0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97" h="424">
                  <a:moveTo>
                    <a:pt x="65" y="0"/>
                  </a:moveTo>
                  <a:lnTo>
                    <a:pt x="633" y="0"/>
                  </a:lnTo>
                  <a:lnTo>
                    <a:pt x="654" y="3"/>
                  </a:lnTo>
                  <a:lnTo>
                    <a:pt x="670" y="12"/>
                  </a:lnTo>
                  <a:lnTo>
                    <a:pt x="685" y="26"/>
                  </a:lnTo>
                  <a:lnTo>
                    <a:pt x="694" y="43"/>
                  </a:lnTo>
                  <a:lnTo>
                    <a:pt x="697" y="63"/>
                  </a:lnTo>
                  <a:lnTo>
                    <a:pt x="697" y="361"/>
                  </a:lnTo>
                  <a:lnTo>
                    <a:pt x="694" y="380"/>
                  </a:lnTo>
                  <a:lnTo>
                    <a:pt x="685" y="398"/>
                  </a:lnTo>
                  <a:lnTo>
                    <a:pt x="670" y="412"/>
                  </a:lnTo>
                  <a:lnTo>
                    <a:pt x="654" y="421"/>
                  </a:lnTo>
                  <a:lnTo>
                    <a:pt x="633" y="424"/>
                  </a:lnTo>
                  <a:lnTo>
                    <a:pt x="614" y="424"/>
                  </a:lnTo>
                  <a:lnTo>
                    <a:pt x="614" y="136"/>
                  </a:lnTo>
                  <a:lnTo>
                    <a:pt x="611" y="121"/>
                  </a:lnTo>
                  <a:lnTo>
                    <a:pt x="602" y="109"/>
                  </a:lnTo>
                  <a:lnTo>
                    <a:pt x="590" y="100"/>
                  </a:lnTo>
                  <a:lnTo>
                    <a:pt x="575" y="98"/>
                  </a:lnTo>
                  <a:lnTo>
                    <a:pt x="123" y="98"/>
                  </a:lnTo>
                  <a:lnTo>
                    <a:pt x="108" y="100"/>
                  </a:lnTo>
                  <a:lnTo>
                    <a:pt x="96" y="109"/>
                  </a:lnTo>
                  <a:lnTo>
                    <a:pt x="86" y="121"/>
                  </a:lnTo>
                  <a:lnTo>
                    <a:pt x="84" y="136"/>
                  </a:lnTo>
                  <a:lnTo>
                    <a:pt x="84" y="424"/>
                  </a:lnTo>
                  <a:lnTo>
                    <a:pt x="65" y="424"/>
                  </a:lnTo>
                  <a:lnTo>
                    <a:pt x="44" y="421"/>
                  </a:lnTo>
                  <a:lnTo>
                    <a:pt x="26" y="412"/>
                  </a:lnTo>
                  <a:lnTo>
                    <a:pt x="12" y="398"/>
                  </a:lnTo>
                  <a:lnTo>
                    <a:pt x="4" y="380"/>
                  </a:lnTo>
                  <a:lnTo>
                    <a:pt x="0" y="361"/>
                  </a:lnTo>
                  <a:lnTo>
                    <a:pt x="0" y="63"/>
                  </a:lnTo>
                  <a:lnTo>
                    <a:pt x="4" y="43"/>
                  </a:lnTo>
                  <a:lnTo>
                    <a:pt x="12" y="26"/>
                  </a:lnTo>
                  <a:lnTo>
                    <a:pt x="26" y="12"/>
                  </a:lnTo>
                  <a:lnTo>
                    <a:pt x="44" y="3"/>
                  </a:lnTo>
                  <a:lnTo>
                    <a:pt x="6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4" name="Freeform 1395"/>
            <p:cNvSpPr>
              <a:spLocks/>
            </p:cNvSpPr>
            <p:nvPr/>
          </p:nvSpPr>
          <p:spPr bwMode="auto">
            <a:xfrm>
              <a:off x="3783013" y="4841876"/>
              <a:ext cx="4379913" cy="282575"/>
            </a:xfrm>
            <a:custGeom>
              <a:avLst/>
              <a:gdLst>
                <a:gd name="T0" fmla="*/ 272 w 2759"/>
                <a:gd name="T1" fmla="*/ 0 h 178"/>
                <a:gd name="T2" fmla="*/ 2487 w 2759"/>
                <a:gd name="T3" fmla="*/ 0 h 178"/>
                <a:gd name="T4" fmla="*/ 2759 w 2759"/>
                <a:gd name="T5" fmla="*/ 178 h 178"/>
                <a:gd name="T6" fmla="*/ 0 w 2759"/>
                <a:gd name="T7" fmla="*/ 178 h 178"/>
                <a:gd name="T8" fmla="*/ 272 w 2759"/>
                <a:gd name="T9" fmla="*/ 0 h 178"/>
              </a:gdLst>
              <a:ahLst/>
              <a:cxnLst>
                <a:cxn ang="0">
                  <a:pos x="T0" y="T1"/>
                </a:cxn>
                <a:cxn ang="0">
                  <a:pos x="T2" y="T3"/>
                </a:cxn>
                <a:cxn ang="0">
                  <a:pos x="T4" y="T5"/>
                </a:cxn>
                <a:cxn ang="0">
                  <a:pos x="T6" y="T7"/>
                </a:cxn>
                <a:cxn ang="0">
                  <a:pos x="T8" y="T9"/>
                </a:cxn>
              </a:cxnLst>
              <a:rect l="0" t="0" r="r" b="b"/>
              <a:pathLst>
                <a:path w="2759" h="178">
                  <a:moveTo>
                    <a:pt x="272" y="0"/>
                  </a:moveTo>
                  <a:lnTo>
                    <a:pt x="2487" y="0"/>
                  </a:lnTo>
                  <a:lnTo>
                    <a:pt x="2759" y="178"/>
                  </a:lnTo>
                  <a:lnTo>
                    <a:pt x="0" y="178"/>
                  </a:lnTo>
                  <a:lnTo>
                    <a:pt x="272"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5" name="Rectangle 1396"/>
            <p:cNvSpPr>
              <a:spLocks noChangeArrowheads="1"/>
            </p:cNvSpPr>
            <p:nvPr/>
          </p:nvSpPr>
          <p:spPr bwMode="auto">
            <a:xfrm>
              <a:off x="5942013" y="4813301"/>
              <a:ext cx="47625" cy="338138"/>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6" name="Freeform 1397"/>
            <p:cNvSpPr>
              <a:spLocks/>
            </p:cNvSpPr>
            <p:nvPr/>
          </p:nvSpPr>
          <p:spPr bwMode="auto">
            <a:xfrm>
              <a:off x="6394450" y="4806951"/>
              <a:ext cx="131763" cy="352425"/>
            </a:xfrm>
            <a:custGeom>
              <a:avLst/>
              <a:gdLst>
                <a:gd name="T0" fmla="*/ 30 w 83"/>
                <a:gd name="T1" fmla="*/ 0 h 222"/>
                <a:gd name="T2" fmla="*/ 83 w 83"/>
                <a:gd name="T3" fmla="*/ 213 h 222"/>
                <a:gd name="T4" fmla="*/ 53 w 83"/>
                <a:gd name="T5" fmla="*/ 222 h 222"/>
                <a:gd name="T6" fmla="*/ 0 w 83"/>
                <a:gd name="T7" fmla="*/ 8 h 222"/>
                <a:gd name="T8" fmla="*/ 30 w 83"/>
                <a:gd name="T9" fmla="*/ 0 h 222"/>
              </a:gdLst>
              <a:ahLst/>
              <a:cxnLst>
                <a:cxn ang="0">
                  <a:pos x="T0" y="T1"/>
                </a:cxn>
                <a:cxn ang="0">
                  <a:pos x="T2" y="T3"/>
                </a:cxn>
                <a:cxn ang="0">
                  <a:pos x="T4" y="T5"/>
                </a:cxn>
                <a:cxn ang="0">
                  <a:pos x="T6" y="T7"/>
                </a:cxn>
                <a:cxn ang="0">
                  <a:pos x="T8" y="T9"/>
                </a:cxn>
              </a:cxnLst>
              <a:rect l="0" t="0" r="r" b="b"/>
              <a:pathLst>
                <a:path w="83" h="222">
                  <a:moveTo>
                    <a:pt x="30" y="0"/>
                  </a:moveTo>
                  <a:lnTo>
                    <a:pt x="83" y="213"/>
                  </a:lnTo>
                  <a:lnTo>
                    <a:pt x="53" y="222"/>
                  </a:lnTo>
                  <a:lnTo>
                    <a:pt x="0" y="8"/>
                  </a:lnTo>
                  <a:lnTo>
                    <a:pt x="3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7" name="Freeform 1398"/>
            <p:cNvSpPr>
              <a:spLocks/>
            </p:cNvSpPr>
            <p:nvPr/>
          </p:nvSpPr>
          <p:spPr bwMode="auto">
            <a:xfrm>
              <a:off x="6821488" y="4803776"/>
              <a:ext cx="211138" cy="358775"/>
            </a:xfrm>
            <a:custGeom>
              <a:avLst/>
              <a:gdLst>
                <a:gd name="T0" fmla="*/ 27 w 133"/>
                <a:gd name="T1" fmla="*/ 0 h 226"/>
                <a:gd name="T2" fmla="*/ 133 w 133"/>
                <a:gd name="T3" fmla="*/ 213 h 226"/>
                <a:gd name="T4" fmla="*/ 107 w 133"/>
                <a:gd name="T5" fmla="*/ 226 h 226"/>
                <a:gd name="T6" fmla="*/ 0 w 133"/>
                <a:gd name="T7" fmla="*/ 13 h 226"/>
                <a:gd name="T8" fmla="*/ 27 w 133"/>
                <a:gd name="T9" fmla="*/ 0 h 226"/>
              </a:gdLst>
              <a:ahLst/>
              <a:cxnLst>
                <a:cxn ang="0">
                  <a:pos x="T0" y="T1"/>
                </a:cxn>
                <a:cxn ang="0">
                  <a:pos x="T2" y="T3"/>
                </a:cxn>
                <a:cxn ang="0">
                  <a:pos x="T4" y="T5"/>
                </a:cxn>
                <a:cxn ang="0">
                  <a:pos x="T6" y="T7"/>
                </a:cxn>
                <a:cxn ang="0">
                  <a:pos x="T8" y="T9"/>
                </a:cxn>
              </a:cxnLst>
              <a:rect l="0" t="0" r="r" b="b"/>
              <a:pathLst>
                <a:path w="133" h="226">
                  <a:moveTo>
                    <a:pt x="27" y="0"/>
                  </a:moveTo>
                  <a:lnTo>
                    <a:pt x="133" y="213"/>
                  </a:lnTo>
                  <a:lnTo>
                    <a:pt x="107" y="226"/>
                  </a:lnTo>
                  <a:lnTo>
                    <a:pt x="0" y="13"/>
                  </a:lnTo>
                  <a:lnTo>
                    <a:pt x="2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8" name="Freeform 1399"/>
            <p:cNvSpPr>
              <a:spLocks/>
            </p:cNvSpPr>
            <p:nvPr/>
          </p:nvSpPr>
          <p:spPr bwMode="auto">
            <a:xfrm>
              <a:off x="7245350" y="4797426"/>
              <a:ext cx="303213" cy="369888"/>
            </a:xfrm>
            <a:custGeom>
              <a:avLst/>
              <a:gdLst>
                <a:gd name="T0" fmla="*/ 24 w 191"/>
                <a:gd name="T1" fmla="*/ 0 h 233"/>
                <a:gd name="T2" fmla="*/ 191 w 191"/>
                <a:gd name="T3" fmla="*/ 215 h 233"/>
                <a:gd name="T4" fmla="*/ 167 w 191"/>
                <a:gd name="T5" fmla="*/ 233 h 233"/>
                <a:gd name="T6" fmla="*/ 0 w 191"/>
                <a:gd name="T7" fmla="*/ 20 h 233"/>
                <a:gd name="T8" fmla="*/ 24 w 191"/>
                <a:gd name="T9" fmla="*/ 0 h 233"/>
              </a:gdLst>
              <a:ahLst/>
              <a:cxnLst>
                <a:cxn ang="0">
                  <a:pos x="T0" y="T1"/>
                </a:cxn>
                <a:cxn ang="0">
                  <a:pos x="T2" y="T3"/>
                </a:cxn>
                <a:cxn ang="0">
                  <a:pos x="T4" y="T5"/>
                </a:cxn>
                <a:cxn ang="0">
                  <a:pos x="T6" y="T7"/>
                </a:cxn>
                <a:cxn ang="0">
                  <a:pos x="T8" y="T9"/>
                </a:cxn>
              </a:cxnLst>
              <a:rect l="0" t="0" r="r" b="b"/>
              <a:pathLst>
                <a:path w="191" h="233">
                  <a:moveTo>
                    <a:pt x="24" y="0"/>
                  </a:moveTo>
                  <a:lnTo>
                    <a:pt x="191" y="215"/>
                  </a:lnTo>
                  <a:lnTo>
                    <a:pt x="167" y="233"/>
                  </a:lnTo>
                  <a:lnTo>
                    <a:pt x="0" y="20"/>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9" name="Rectangle 1400"/>
            <p:cNvSpPr>
              <a:spLocks noChangeArrowheads="1"/>
            </p:cNvSpPr>
            <p:nvPr/>
          </p:nvSpPr>
          <p:spPr bwMode="auto">
            <a:xfrm>
              <a:off x="3986213" y="4891088"/>
              <a:ext cx="3960813" cy="47625"/>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0" name="Freeform 1401"/>
            <p:cNvSpPr>
              <a:spLocks/>
            </p:cNvSpPr>
            <p:nvPr/>
          </p:nvSpPr>
          <p:spPr bwMode="auto">
            <a:xfrm>
              <a:off x="5408613" y="4806951"/>
              <a:ext cx="130175" cy="352425"/>
            </a:xfrm>
            <a:custGeom>
              <a:avLst/>
              <a:gdLst>
                <a:gd name="T0" fmla="*/ 53 w 82"/>
                <a:gd name="T1" fmla="*/ 0 h 222"/>
                <a:gd name="T2" fmla="*/ 82 w 82"/>
                <a:gd name="T3" fmla="*/ 8 h 222"/>
                <a:gd name="T4" fmla="*/ 28 w 82"/>
                <a:gd name="T5" fmla="*/ 222 h 222"/>
                <a:gd name="T6" fmla="*/ 0 w 82"/>
                <a:gd name="T7" fmla="*/ 213 h 222"/>
                <a:gd name="T8" fmla="*/ 53 w 82"/>
                <a:gd name="T9" fmla="*/ 0 h 222"/>
              </a:gdLst>
              <a:ahLst/>
              <a:cxnLst>
                <a:cxn ang="0">
                  <a:pos x="T0" y="T1"/>
                </a:cxn>
                <a:cxn ang="0">
                  <a:pos x="T2" y="T3"/>
                </a:cxn>
                <a:cxn ang="0">
                  <a:pos x="T4" y="T5"/>
                </a:cxn>
                <a:cxn ang="0">
                  <a:pos x="T6" y="T7"/>
                </a:cxn>
                <a:cxn ang="0">
                  <a:pos x="T8" y="T9"/>
                </a:cxn>
              </a:cxnLst>
              <a:rect l="0" t="0" r="r" b="b"/>
              <a:pathLst>
                <a:path w="82" h="222">
                  <a:moveTo>
                    <a:pt x="53" y="0"/>
                  </a:moveTo>
                  <a:lnTo>
                    <a:pt x="82" y="8"/>
                  </a:lnTo>
                  <a:lnTo>
                    <a:pt x="28" y="222"/>
                  </a:lnTo>
                  <a:lnTo>
                    <a:pt x="0" y="213"/>
                  </a:lnTo>
                  <a:lnTo>
                    <a:pt x="53"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1" name="Freeform 1402"/>
            <p:cNvSpPr>
              <a:spLocks/>
            </p:cNvSpPr>
            <p:nvPr/>
          </p:nvSpPr>
          <p:spPr bwMode="auto">
            <a:xfrm>
              <a:off x="4899025" y="4803776"/>
              <a:ext cx="212725" cy="358775"/>
            </a:xfrm>
            <a:custGeom>
              <a:avLst/>
              <a:gdLst>
                <a:gd name="T0" fmla="*/ 108 w 134"/>
                <a:gd name="T1" fmla="*/ 0 h 226"/>
                <a:gd name="T2" fmla="*/ 134 w 134"/>
                <a:gd name="T3" fmla="*/ 13 h 226"/>
                <a:gd name="T4" fmla="*/ 28 w 134"/>
                <a:gd name="T5" fmla="*/ 226 h 226"/>
                <a:gd name="T6" fmla="*/ 0 w 134"/>
                <a:gd name="T7" fmla="*/ 213 h 226"/>
                <a:gd name="T8" fmla="*/ 108 w 134"/>
                <a:gd name="T9" fmla="*/ 0 h 226"/>
              </a:gdLst>
              <a:ahLst/>
              <a:cxnLst>
                <a:cxn ang="0">
                  <a:pos x="T0" y="T1"/>
                </a:cxn>
                <a:cxn ang="0">
                  <a:pos x="T2" y="T3"/>
                </a:cxn>
                <a:cxn ang="0">
                  <a:pos x="T4" y="T5"/>
                </a:cxn>
                <a:cxn ang="0">
                  <a:pos x="T6" y="T7"/>
                </a:cxn>
                <a:cxn ang="0">
                  <a:pos x="T8" y="T9"/>
                </a:cxn>
              </a:cxnLst>
              <a:rect l="0" t="0" r="r" b="b"/>
              <a:pathLst>
                <a:path w="134" h="226">
                  <a:moveTo>
                    <a:pt x="108" y="0"/>
                  </a:moveTo>
                  <a:lnTo>
                    <a:pt x="134" y="13"/>
                  </a:lnTo>
                  <a:lnTo>
                    <a:pt x="28" y="226"/>
                  </a:lnTo>
                  <a:lnTo>
                    <a:pt x="0" y="213"/>
                  </a:lnTo>
                  <a:lnTo>
                    <a:pt x="10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2" name="Freeform 1403"/>
            <p:cNvSpPr>
              <a:spLocks/>
            </p:cNvSpPr>
            <p:nvPr/>
          </p:nvSpPr>
          <p:spPr bwMode="auto">
            <a:xfrm>
              <a:off x="4386263" y="4797426"/>
              <a:ext cx="303213" cy="369888"/>
            </a:xfrm>
            <a:custGeom>
              <a:avLst/>
              <a:gdLst>
                <a:gd name="T0" fmla="*/ 167 w 191"/>
                <a:gd name="T1" fmla="*/ 0 h 233"/>
                <a:gd name="T2" fmla="*/ 191 w 191"/>
                <a:gd name="T3" fmla="*/ 20 h 233"/>
                <a:gd name="T4" fmla="*/ 24 w 191"/>
                <a:gd name="T5" fmla="*/ 233 h 233"/>
                <a:gd name="T6" fmla="*/ 0 w 191"/>
                <a:gd name="T7" fmla="*/ 215 h 233"/>
                <a:gd name="T8" fmla="*/ 167 w 191"/>
                <a:gd name="T9" fmla="*/ 0 h 233"/>
              </a:gdLst>
              <a:ahLst/>
              <a:cxnLst>
                <a:cxn ang="0">
                  <a:pos x="T0" y="T1"/>
                </a:cxn>
                <a:cxn ang="0">
                  <a:pos x="T2" y="T3"/>
                </a:cxn>
                <a:cxn ang="0">
                  <a:pos x="T4" y="T5"/>
                </a:cxn>
                <a:cxn ang="0">
                  <a:pos x="T6" y="T7"/>
                </a:cxn>
                <a:cxn ang="0">
                  <a:pos x="T8" y="T9"/>
                </a:cxn>
              </a:cxnLst>
              <a:rect l="0" t="0" r="r" b="b"/>
              <a:pathLst>
                <a:path w="191" h="233">
                  <a:moveTo>
                    <a:pt x="167" y="0"/>
                  </a:moveTo>
                  <a:lnTo>
                    <a:pt x="191" y="20"/>
                  </a:lnTo>
                  <a:lnTo>
                    <a:pt x="24" y="233"/>
                  </a:lnTo>
                  <a:lnTo>
                    <a:pt x="0" y="215"/>
                  </a:lnTo>
                  <a:lnTo>
                    <a:pt x="16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3" name="Rectangle 1404"/>
            <p:cNvSpPr>
              <a:spLocks noChangeArrowheads="1"/>
            </p:cNvSpPr>
            <p:nvPr/>
          </p:nvSpPr>
          <p:spPr bwMode="auto">
            <a:xfrm>
              <a:off x="3841750" y="5006976"/>
              <a:ext cx="4313238" cy="47625"/>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14" name="Group 113"/>
            <p:cNvGrpSpPr/>
            <p:nvPr/>
          </p:nvGrpSpPr>
          <p:grpSpPr>
            <a:xfrm>
              <a:off x="4330700" y="2312988"/>
              <a:ext cx="3271838" cy="1908176"/>
              <a:chOff x="4330700" y="2312988"/>
              <a:chExt cx="3271838" cy="1908176"/>
            </a:xfrm>
          </p:grpSpPr>
          <p:sp>
            <p:nvSpPr>
              <p:cNvPr id="115" name="Freeform 1388"/>
              <p:cNvSpPr>
                <a:spLocks/>
              </p:cNvSpPr>
              <p:nvPr/>
            </p:nvSpPr>
            <p:spPr bwMode="auto">
              <a:xfrm>
                <a:off x="4330700" y="2312988"/>
                <a:ext cx="3271838" cy="1612900"/>
              </a:xfrm>
              <a:custGeom>
                <a:avLst/>
                <a:gdLst>
                  <a:gd name="T0" fmla="*/ 98 w 2061"/>
                  <a:gd name="T1" fmla="*/ 0 h 1016"/>
                  <a:gd name="T2" fmla="*/ 1964 w 2061"/>
                  <a:gd name="T3" fmla="*/ 0 h 1016"/>
                  <a:gd name="T4" fmla="*/ 1997 w 2061"/>
                  <a:gd name="T5" fmla="*/ 2 h 1016"/>
                  <a:gd name="T6" fmla="*/ 2031 w 2061"/>
                  <a:gd name="T7" fmla="*/ 9 h 1016"/>
                  <a:gd name="T8" fmla="*/ 2061 w 2061"/>
                  <a:gd name="T9" fmla="*/ 21 h 1016"/>
                  <a:gd name="T10" fmla="*/ 2061 w 2061"/>
                  <a:gd name="T11" fmla="*/ 811 h 1016"/>
                  <a:gd name="T12" fmla="*/ 2058 w 2061"/>
                  <a:gd name="T13" fmla="*/ 848 h 1016"/>
                  <a:gd name="T14" fmla="*/ 2048 w 2061"/>
                  <a:gd name="T15" fmla="*/ 882 h 1016"/>
                  <a:gd name="T16" fmla="*/ 2033 w 2061"/>
                  <a:gd name="T17" fmla="*/ 915 h 1016"/>
                  <a:gd name="T18" fmla="*/ 2013 w 2061"/>
                  <a:gd name="T19" fmla="*/ 943 h 1016"/>
                  <a:gd name="T20" fmla="*/ 1988 w 2061"/>
                  <a:gd name="T21" fmla="*/ 967 h 1016"/>
                  <a:gd name="T22" fmla="*/ 1958 w 2061"/>
                  <a:gd name="T23" fmla="*/ 988 h 1016"/>
                  <a:gd name="T24" fmla="*/ 1927 w 2061"/>
                  <a:gd name="T25" fmla="*/ 1003 h 1016"/>
                  <a:gd name="T26" fmla="*/ 1891 w 2061"/>
                  <a:gd name="T27" fmla="*/ 1013 h 1016"/>
                  <a:gd name="T28" fmla="*/ 1854 w 2061"/>
                  <a:gd name="T29" fmla="*/ 1016 h 1016"/>
                  <a:gd name="T30" fmla="*/ 207 w 2061"/>
                  <a:gd name="T31" fmla="*/ 1016 h 1016"/>
                  <a:gd name="T32" fmla="*/ 170 w 2061"/>
                  <a:gd name="T33" fmla="*/ 1013 h 1016"/>
                  <a:gd name="T34" fmla="*/ 135 w 2061"/>
                  <a:gd name="T35" fmla="*/ 1003 h 1016"/>
                  <a:gd name="T36" fmla="*/ 103 w 2061"/>
                  <a:gd name="T37" fmla="*/ 988 h 1016"/>
                  <a:gd name="T38" fmla="*/ 74 w 2061"/>
                  <a:gd name="T39" fmla="*/ 967 h 1016"/>
                  <a:gd name="T40" fmla="*/ 49 w 2061"/>
                  <a:gd name="T41" fmla="*/ 943 h 1016"/>
                  <a:gd name="T42" fmla="*/ 29 w 2061"/>
                  <a:gd name="T43" fmla="*/ 915 h 1016"/>
                  <a:gd name="T44" fmla="*/ 13 w 2061"/>
                  <a:gd name="T45" fmla="*/ 882 h 1016"/>
                  <a:gd name="T46" fmla="*/ 4 w 2061"/>
                  <a:gd name="T47" fmla="*/ 848 h 1016"/>
                  <a:gd name="T48" fmla="*/ 0 w 2061"/>
                  <a:gd name="T49" fmla="*/ 811 h 1016"/>
                  <a:gd name="T50" fmla="*/ 0 w 2061"/>
                  <a:gd name="T51" fmla="*/ 21 h 1016"/>
                  <a:gd name="T52" fmla="*/ 31 w 2061"/>
                  <a:gd name="T53" fmla="*/ 9 h 1016"/>
                  <a:gd name="T54" fmla="*/ 63 w 2061"/>
                  <a:gd name="T55" fmla="*/ 2 h 1016"/>
                  <a:gd name="T56" fmla="*/ 98 w 2061"/>
                  <a:gd name="T57" fmla="*/ 0 h 1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061" h="1016">
                    <a:moveTo>
                      <a:pt x="98" y="0"/>
                    </a:moveTo>
                    <a:lnTo>
                      <a:pt x="1964" y="0"/>
                    </a:lnTo>
                    <a:lnTo>
                      <a:pt x="1997" y="2"/>
                    </a:lnTo>
                    <a:lnTo>
                      <a:pt x="2031" y="9"/>
                    </a:lnTo>
                    <a:lnTo>
                      <a:pt x="2061" y="21"/>
                    </a:lnTo>
                    <a:lnTo>
                      <a:pt x="2061" y="811"/>
                    </a:lnTo>
                    <a:lnTo>
                      <a:pt x="2058" y="848"/>
                    </a:lnTo>
                    <a:lnTo>
                      <a:pt x="2048" y="882"/>
                    </a:lnTo>
                    <a:lnTo>
                      <a:pt x="2033" y="915"/>
                    </a:lnTo>
                    <a:lnTo>
                      <a:pt x="2013" y="943"/>
                    </a:lnTo>
                    <a:lnTo>
                      <a:pt x="1988" y="967"/>
                    </a:lnTo>
                    <a:lnTo>
                      <a:pt x="1958" y="988"/>
                    </a:lnTo>
                    <a:lnTo>
                      <a:pt x="1927" y="1003"/>
                    </a:lnTo>
                    <a:lnTo>
                      <a:pt x="1891" y="1013"/>
                    </a:lnTo>
                    <a:lnTo>
                      <a:pt x="1854" y="1016"/>
                    </a:lnTo>
                    <a:lnTo>
                      <a:pt x="207" y="1016"/>
                    </a:lnTo>
                    <a:lnTo>
                      <a:pt x="170" y="1013"/>
                    </a:lnTo>
                    <a:lnTo>
                      <a:pt x="135" y="1003"/>
                    </a:lnTo>
                    <a:lnTo>
                      <a:pt x="103" y="988"/>
                    </a:lnTo>
                    <a:lnTo>
                      <a:pt x="74" y="967"/>
                    </a:lnTo>
                    <a:lnTo>
                      <a:pt x="49" y="943"/>
                    </a:lnTo>
                    <a:lnTo>
                      <a:pt x="29" y="915"/>
                    </a:lnTo>
                    <a:lnTo>
                      <a:pt x="13" y="882"/>
                    </a:lnTo>
                    <a:lnTo>
                      <a:pt x="4" y="848"/>
                    </a:lnTo>
                    <a:lnTo>
                      <a:pt x="0" y="811"/>
                    </a:lnTo>
                    <a:lnTo>
                      <a:pt x="0" y="21"/>
                    </a:lnTo>
                    <a:lnTo>
                      <a:pt x="31" y="9"/>
                    </a:lnTo>
                    <a:lnTo>
                      <a:pt x="63" y="2"/>
                    </a:lnTo>
                    <a:lnTo>
                      <a:pt x="98"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16" name="Group 115"/>
              <p:cNvGrpSpPr/>
              <p:nvPr/>
            </p:nvGrpSpPr>
            <p:grpSpPr>
              <a:xfrm>
                <a:off x="4991100" y="3632201"/>
                <a:ext cx="1951038" cy="588963"/>
                <a:chOff x="4991100" y="3632201"/>
                <a:chExt cx="1951038" cy="588963"/>
              </a:xfrm>
            </p:grpSpPr>
            <p:sp>
              <p:nvSpPr>
                <p:cNvPr id="117" name="Freeform 1391"/>
                <p:cNvSpPr>
                  <a:spLocks/>
                </p:cNvSpPr>
                <p:nvPr/>
              </p:nvSpPr>
              <p:spPr bwMode="auto">
                <a:xfrm>
                  <a:off x="4991100" y="3632201"/>
                  <a:ext cx="382588" cy="588963"/>
                </a:xfrm>
                <a:custGeom>
                  <a:avLst/>
                  <a:gdLst>
                    <a:gd name="T0" fmla="*/ 134 w 241"/>
                    <a:gd name="T1" fmla="*/ 0 h 371"/>
                    <a:gd name="T2" fmla="*/ 157 w 241"/>
                    <a:gd name="T3" fmla="*/ 2 h 371"/>
                    <a:gd name="T4" fmla="*/ 181 w 241"/>
                    <a:gd name="T5" fmla="*/ 6 h 371"/>
                    <a:gd name="T6" fmla="*/ 202 w 241"/>
                    <a:gd name="T7" fmla="*/ 12 h 371"/>
                    <a:gd name="T8" fmla="*/ 220 w 241"/>
                    <a:gd name="T9" fmla="*/ 19 h 371"/>
                    <a:gd name="T10" fmla="*/ 233 w 241"/>
                    <a:gd name="T11" fmla="*/ 30 h 371"/>
                    <a:gd name="T12" fmla="*/ 240 w 241"/>
                    <a:gd name="T13" fmla="*/ 42 h 371"/>
                    <a:gd name="T14" fmla="*/ 241 w 241"/>
                    <a:gd name="T15" fmla="*/ 55 h 371"/>
                    <a:gd name="T16" fmla="*/ 199 w 241"/>
                    <a:gd name="T17" fmla="*/ 323 h 371"/>
                    <a:gd name="T18" fmla="*/ 194 w 241"/>
                    <a:gd name="T19" fmla="*/ 337 h 371"/>
                    <a:gd name="T20" fmla="*/ 185 w 241"/>
                    <a:gd name="T21" fmla="*/ 349 h 371"/>
                    <a:gd name="T22" fmla="*/ 172 w 241"/>
                    <a:gd name="T23" fmla="*/ 359 h 371"/>
                    <a:gd name="T24" fmla="*/ 156 w 241"/>
                    <a:gd name="T25" fmla="*/ 366 h 371"/>
                    <a:gd name="T26" fmla="*/ 138 w 241"/>
                    <a:gd name="T27" fmla="*/ 370 h 371"/>
                    <a:gd name="T28" fmla="*/ 120 w 241"/>
                    <a:gd name="T29" fmla="*/ 371 h 371"/>
                    <a:gd name="T30" fmla="*/ 103 w 241"/>
                    <a:gd name="T31" fmla="*/ 368 h 371"/>
                    <a:gd name="T32" fmla="*/ 85 w 241"/>
                    <a:gd name="T33" fmla="*/ 365 h 371"/>
                    <a:gd name="T34" fmla="*/ 69 w 241"/>
                    <a:gd name="T35" fmla="*/ 358 h 371"/>
                    <a:gd name="T36" fmla="*/ 56 w 241"/>
                    <a:gd name="T37" fmla="*/ 348 h 371"/>
                    <a:gd name="T38" fmla="*/ 46 w 241"/>
                    <a:gd name="T39" fmla="*/ 336 h 371"/>
                    <a:gd name="T40" fmla="*/ 42 w 241"/>
                    <a:gd name="T41" fmla="*/ 323 h 371"/>
                    <a:gd name="T42" fmla="*/ 0 w 241"/>
                    <a:gd name="T43" fmla="*/ 55 h 371"/>
                    <a:gd name="T44" fmla="*/ 1 w 241"/>
                    <a:gd name="T45" fmla="*/ 42 h 371"/>
                    <a:gd name="T46" fmla="*/ 9 w 241"/>
                    <a:gd name="T47" fmla="*/ 30 h 371"/>
                    <a:gd name="T48" fmla="*/ 21 w 241"/>
                    <a:gd name="T49" fmla="*/ 20 h 371"/>
                    <a:gd name="T50" fmla="*/ 39 w 241"/>
                    <a:gd name="T51" fmla="*/ 12 h 371"/>
                    <a:gd name="T52" fmla="*/ 60 w 241"/>
                    <a:gd name="T53" fmla="*/ 6 h 371"/>
                    <a:gd name="T54" fmla="*/ 83 w 241"/>
                    <a:gd name="T55" fmla="*/ 2 h 371"/>
                    <a:gd name="T56" fmla="*/ 108 w 241"/>
                    <a:gd name="T57" fmla="*/ 0 h 371"/>
                    <a:gd name="T58" fmla="*/ 134 w 241"/>
                    <a:gd name="T59"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41" h="371">
                      <a:moveTo>
                        <a:pt x="134" y="0"/>
                      </a:moveTo>
                      <a:lnTo>
                        <a:pt x="157" y="2"/>
                      </a:lnTo>
                      <a:lnTo>
                        <a:pt x="181" y="6"/>
                      </a:lnTo>
                      <a:lnTo>
                        <a:pt x="202" y="12"/>
                      </a:lnTo>
                      <a:lnTo>
                        <a:pt x="220" y="19"/>
                      </a:lnTo>
                      <a:lnTo>
                        <a:pt x="233" y="30"/>
                      </a:lnTo>
                      <a:lnTo>
                        <a:pt x="240" y="42"/>
                      </a:lnTo>
                      <a:lnTo>
                        <a:pt x="241" y="55"/>
                      </a:lnTo>
                      <a:lnTo>
                        <a:pt x="199" y="323"/>
                      </a:lnTo>
                      <a:lnTo>
                        <a:pt x="194" y="337"/>
                      </a:lnTo>
                      <a:lnTo>
                        <a:pt x="185" y="349"/>
                      </a:lnTo>
                      <a:lnTo>
                        <a:pt x="172" y="359"/>
                      </a:lnTo>
                      <a:lnTo>
                        <a:pt x="156" y="366"/>
                      </a:lnTo>
                      <a:lnTo>
                        <a:pt x="138" y="370"/>
                      </a:lnTo>
                      <a:lnTo>
                        <a:pt x="120" y="371"/>
                      </a:lnTo>
                      <a:lnTo>
                        <a:pt x="103" y="368"/>
                      </a:lnTo>
                      <a:lnTo>
                        <a:pt x="85" y="365"/>
                      </a:lnTo>
                      <a:lnTo>
                        <a:pt x="69" y="358"/>
                      </a:lnTo>
                      <a:lnTo>
                        <a:pt x="56" y="348"/>
                      </a:lnTo>
                      <a:lnTo>
                        <a:pt x="46" y="336"/>
                      </a:lnTo>
                      <a:lnTo>
                        <a:pt x="42" y="323"/>
                      </a:lnTo>
                      <a:lnTo>
                        <a:pt x="0" y="55"/>
                      </a:lnTo>
                      <a:lnTo>
                        <a:pt x="1" y="42"/>
                      </a:lnTo>
                      <a:lnTo>
                        <a:pt x="9" y="30"/>
                      </a:lnTo>
                      <a:lnTo>
                        <a:pt x="21" y="20"/>
                      </a:lnTo>
                      <a:lnTo>
                        <a:pt x="39" y="12"/>
                      </a:lnTo>
                      <a:lnTo>
                        <a:pt x="60" y="6"/>
                      </a:lnTo>
                      <a:lnTo>
                        <a:pt x="83" y="2"/>
                      </a:lnTo>
                      <a:lnTo>
                        <a:pt x="108" y="0"/>
                      </a:lnTo>
                      <a:lnTo>
                        <a:pt x="134" y="0"/>
                      </a:lnTo>
                      <a:close/>
                    </a:path>
                  </a:pathLst>
                </a:custGeom>
                <a:solidFill>
                  <a:srgbClr val="DEFFF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8" name="Freeform 1392"/>
                <p:cNvSpPr>
                  <a:spLocks/>
                </p:cNvSpPr>
                <p:nvPr/>
              </p:nvSpPr>
              <p:spPr bwMode="auto">
                <a:xfrm>
                  <a:off x="6559550" y="3632201"/>
                  <a:ext cx="382588" cy="588963"/>
                </a:xfrm>
                <a:custGeom>
                  <a:avLst/>
                  <a:gdLst>
                    <a:gd name="T0" fmla="*/ 133 w 241"/>
                    <a:gd name="T1" fmla="*/ 0 h 371"/>
                    <a:gd name="T2" fmla="*/ 159 w 241"/>
                    <a:gd name="T3" fmla="*/ 2 h 371"/>
                    <a:gd name="T4" fmla="*/ 181 w 241"/>
                    <a:gd name="T5" fmla="*/ 6 h 371"/>
                    <a:gd name="T6" fmla="*/ 203 w 241"/>
                    <a:gd name="T7" fmla="*/ 12 h 371"/>
                    <a:gd name="T8" fmla="*/ 219 w 241"/>
                    <a:gd name="T9" fmla="*/ 19 h 371"/>
                    <a:gd name="T10" fmla="*/ 233 w 241"/>
                    <a:gd name="T11" fmla="*/ 30 h 371"/>
                    <a:gd name="T12" fmla="*/ 240 w 241"/>
                    <a:gd name="T13" fmla="*/ 42 h 371"/>
                    <a:gd name="T14" fmla="*/ 241 w 241"/>
                    <a:gd name="T15" fmla="*/ 55 h 371"/>
                    <a:gd name="T16" fmla="*/ 199 w 241"/>
                    <a:gd name="T17" fmla="*/ 323 h 371"/>
                    <a:gd name="T18" fmla="*/ 194 w 241"/>
                    <a:gd name="T19" fmla="*/ 337 h 371"/>
                    <a:gd name="T20" fmla="*/ 185 w 241"/>
                    <a:gd name="T21" fmla="*/ 349 h 371"/>
                    <a:gd name="T22" fmla="*/ 172 w 241"/>
                    <a:gd name="T23" fmla="*/ 359 h 371"/>
                    <a:gd name="T24" fmla="*/ 156 w 241"/>
                    <a:gd name="T25" fmla="*/ 366 h 371"/>
                    <a:gd name="T26" fmla="*/ 138 w 241"/>
                    <a:gd name="T27" fmla="*/ 370 h 371"/>
                    <a:gd name="T28" fmla="*/ 120 w 241"/>
                    <a:gd name="T29" fmla="*/ 371 h 371"/>
                    <a:gd name="T30" fmla="*/ 102 w 241"/>
                    <a:gd name="T31" fmla="*/ 368 h 371"/>
                    <a:gd name="T32" fmla="*/ 84 w 241"/>
                    <a:gd name="T33" fmla="*/ 365 h 371"/>
                    <a:gd name="T34" fmla="*/ 69 w 241"/>
                    <a:gd name="T35" fmla="*/ 358 h 371"/>
                    <a:gd name="T36" fmla="*/ 56 w 241"/>
                    <a:gd name="T37" fmla="*/ 348 h 371"/>
                    <a:gd name="T38" fmla="*/ 47 w 241"/>
                    <a:gd name="T39" fmla="*/ 336 h 371"/>
                    <a:gd name="T40" fmla="*/ 41 w 241"/>
                    <a:gd name="T41" fmla="*/ 323 h 371"/>
                    <a:gd name="T42" fmla="*/ 0 w 241"/>
                    <a:gd name="T43" fmla="*/ 55 h 371"/>
                    <a:gd name="T44" fmla="*/ 1 w 241"/>
                    <a:gd name="T45" fmla="*/ 42 h 371"/>
                    <a:gd name="T46" fmla="*/ 9 w 241"/>
                    <a:gd name="T47" fmla="*/ 30 h 371"/>
                    <a:gd name="T48" fmla="*/ 22 w 241"/>
                    <a:gd name="T49" fmla="*/ 20 h 371"/>
                    <a:gd name="T50" fmla="*/ 39 w 241"/>
                    <a:gd name="T51" fmla="*/ 12 h 371"/>
                    <a:gd name="T52" fmla="*/ 61 w 241"/>
                    <a:gd name="T53" fmla="*/ 6 h 371"/>
                    <a:gd name="T54" fmla="*/ 83 w 241"/>
                    <a:gd name="T55" fmla="*/ 2 h 371"/>
                    <a:gd name="T56" fmla="*/ 108 w 241"/>
                    <a:gd name="T57" fmla="*/ 0 h 371"/>
                    <a:gd name="T58" fmla="*/ 133 w 241"/>
                    <a:gd name="T59"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41" h="371">
                      <a:moveTo>
                        <a:pt x="133" y="0"/>
                      </a:moveTo>
                      <a:lnTo>
                        <a:pt x="159" y="2"/>
                      </a:lnTo>
                      <a:lnTo>
                        <a:pt x="181" y="6"/>
                      </a:lnTo>
                      <a:lnTo>
                        <a:pt x="203" y="12"/>
                      </a:lnTo>
                      <a:lnTo>
                        <a:pt x="219" y="19"/>
                      </a:lnTo>
                      <a:lnTo>
                        <a:pt x="233" y="30"/>
                      </a:lnTo>
                      <a:lnTo>
                        <a:pt x="240" y="42"/>
                      </a:lnTo>
                      <a:lnTo>
                        <a:pt x="241" y="55"/>
                      </a:lnTo>
                      <a:lnTo>
                        <a:pt x="199" y="323"/>
                      </a:lnTo>
                      <a:lnTo>
                        <a:pt x="194" y="337"/>
                      </a:lnTo>
                      <a:lnTo>
                        <a:pt x="185" y="349"/>
                      </a:lnTo>
                      <a:lnTo>
                        <a:pt x="172" y="359"/>
                      </a:lnTo>
                      <a:lnTo>
                        <a:pt x="156" y="366"/>
                      </a:lnTo>
                      <a:lnTo>
                        <a:pt x="138" y="370"/>
                      </a:lnTo>
                      <a:lnTo>
                        <a:pt x="120" y="371"/>
                      </a:lnTo>
                      <a:lnTo>
                        <a:pt x="102" y="368"/>
                      </a:lnTo>
                      <a:lnTo>
                        <a:pt x="84" y="365"/>
                      </a:lnTo>
                      <a:lnTo>
                        <a:pt x="69" y="358"/>
                      </a:lnTo>
                      <a:lnTo>
                        <a:pt x="56" y="348"/>
                      </a:lnTo>
                      <a:lnTo>
                        <a:pt x="47" y="336"/>
                      </a:lnTo>
                      <a:lnTo>
                        <a:pt x="41" y="323"/>
                      </a:lnTo>
                      <a:lnTo>
                        <a:pt x="0" y="55"/>
                      </a:lnTo>
                      <a:lnTo>
                        <a:pt x="1" y="42"/>
                      </a:lnTo>
                      <a:lnTo>
                        <a:pt x="9" y="30"/>
                      </a:lnTo>
                      <a:lnTo>
                        <a:pt x="22" y="20"/>
                      </a:lnTo>
                      <a:lnTo>
                        <a:pt x="39" y="12"/>
                      </a:lnTo>
                      <a:lnTo>
                        <a:pt x="61" y="6"/>
                      </a:lnTo>
                      <a:lnTo>
                        <a:pt x="83" y="2"/>
                      </a:lnTo>
                      <a:lnTo>
                        <a:pt x="108" y="0"/>
                      </a:lnTo>
                      <a:lnTo>
                        <a:pt x="133" y="0"/>
                      </a:lnTo>
                      <a:close/>
                    </a:path>
                  </a:pathLst>
                </a:custGeom>
                <a:solidFill>
                  <a:srgbClr val="DEFFF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19" name="Freeform 1393"/>
                <p:cNvSpPr>
                  <a:spLocks/>
                </p:cNvSpPr>
                <p:nvPr/>
              </p:nvSpPr>
              <p:spPr bwMode="auto">
                <a:xfrm>
                  <a:off x="5072063" y="3702051"/>
                  <a:ext cx="222250" cy="423863"/>
                </a:xfrm>
                <a:custGeom>
                  <a:avLst/>
                  <a:gdLst>
                    <a:gd name="T0" fmla="*/ 69 w 140"/>
                    <a:gd name="T1" fmla="*/ 0 h 267"/>
                    <a:gd name="T2" fmla="*/ 87 w 140"/>
                    <a:gd name="T3" fmla="*/ 1 h 267"/>
                    <a:gd name="T4" fmla="*/ 105 w 140"/>
                    <a:gd name="T5" fmla="*/ 5 h 267"/>
                    <a:gd name="T6" fmla="*/ 120 w 140"/>
                    <a:gd name="T7" fmla="*/ 10 h 267"/>
                    <a:gd name="T8" fmla="*/ 132 w 140"/>
                    <a:gd name="T9" fmla="*/ 18 h 267"/>
                    <a:gd name="T10" fmla="*/ 139 w 140"/>
                    <a:gd name="T11" fmla="*/ 28 h 267"/>
                    <a:gd name="T12" fmla="*/ 140 w 140"/>
                    <a:gd name="T13" fmla="*/ 40 h 267"/>
                    <a:gd name="T14" fmla="*/ 115 w 140"/>
                    <a:gd name="T15" fmla="*/ 232 h 267"/>
                    <a:gd name="T16" fmla="*/ 111 w 140"/>
                    <a:gd name="T17" fmla="*/ 247 h 267"/>
                    <a:gd name="T18" fmla="*/ 102 w 140"/>
                    <a:gd name="T19" fmla="*/ 257 h 267"/>
                    <a:gd name="T20" fmla="*/ 90 w 140"/>
                    <a:gd name="T21" fmla="*/ 263 h 267"/>
                    <a:gd name="T22" fmla="*/ 77 w 140"/>
                    <a:gd name="T23" fmla="*/ 267 h 267"/>
                    <a:gd name="T24" fmla="*/ 62 w 140"/>
                    <a:gd name="T25" fmla="*/ 267 h 267"/>
                    <a:gd name="T26" fmla="*/ 49 w 140"/>
                    <a:gd name="T27" fmla="*/ 263 h 267"/>
                    <a:gd name="T28" fmla="*/ 37 w 140"/>
                    <a:gd name="T29" fmla="*/ 256 h 267"/>
                    <a:gd name="T30" fmla="*/ 29 w 140"/>
                    <a:gd name="T31" fmla="*/ 245 h 267"/>
                    <a:gd name="T32" fmla="*/ 24 w 140"/>
                    <a:gd name="T33" fmla="*/ 232 h 267"/>
                    <a:gd name="T34" fmla="*/ 0 w 140"/>
                    <a:gd name="T35" fmla="*/ 40 h 267"/>
                    <a:gd name="T36" fmla="*/ 1 w 140"/>
                    <a:gd name="T37" fmla="*/ 28 h 267"/>
                    <a:gd name="T38" fmla="*/ 9 w 140"/>
                    <a:gd name="T39" fmla="*/ 18 h 267"/>
                    <a:gd name="T40" fmla="*/ 19 w 140"/>
                    <a:gd name="T41" fmla="*/ 10 h 267"/>
                    <a:gd name="T42" fmla="*/ 35 w 140"/>
                    <a:gd name="T43" fmla="*/ 5 h 267"/>
                    <a:gd name="T44" fmla="*/ 52 w 140"/>
                    <a:gd name="T45" fmla="*/ 1 h 267"/>
                    <a:gd name="T46" fmla="*/ 69 w 140"/>
                    <a:gd name="T47"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40" h="267">
                      <a:moveTo>
                        <a:pt x="69" y="0"/>
                      </a:moveTo>
                      <a:lnTo>
                        <a:pt x="87" y="1"/>
                      </a:lnTo>
                      <a:lnTo>
                        <a:pt x="105" y="5"/>
                      </a:lnTo>
                      <a:lnTo>
                        <a:pt x="120" y="10"/>
                      </a:lnTo>
                      <a:lnTo>
                        <a:pt x="132" y="18"/>
                      </a:lnTo>
                      <a:lnTo>
                        <a:pt x="139" y="28"/>
                      </a:lnTo>
                      <a:lnTo>
                        <a:pt x="140" y="40"/>
                      </a:lnTo>
                      <a:lnTo>
                        <a:pt x="115" y="232"/>
                      </a:lnTo>
                      <a:lnTo>
                        <a:pt x="111" y="247"/>
                      </a:lnTo>
                      <a:lnTo>
                        <a:pt x="102" y="257"/>
                      </a:lnTo>
                      <a:lnTo>
                        <a:pt x="90" y="263"/>
                      </a:lnTo>
                      <a:lnTo>
                        <a:pt x="77" y="267"/>
                      </a:lnTo>
                      <a:lnTo>
                        <a:pt x="62" y="267"/>
                      </a:lnTo>
                      <a:lnTo>
                        <a:pt x="49" y="263"/>
                      </a:lnTo>
                      <a:lnTo>
                        <a:pt x="37" y="256"/>
                      </a:lnTo>
                      <a:lnTo>
                        <a:pt x="29" y="245"/>
                      </a:lnTo>
                      <a:lnTo>
                        <a:pt x="24" y="232"/>
                      </a:lnTo>
                      <a:lnTo>
                        <a:pt x="0" y="40"/>
                      </a:lnTo>
                      <a:lnTo>
                        <a:pt x="1" y="28"/>
                      </a:lnTo>
                      <a:lnTo>
                        <a:pt x="9" y="18"/>
                      </a:lnTo>
                      <a:lnTo>
                        <a:pt x="19" y="10"/>
                      </a:lnTo>
                      <a:lnTo>
                        <a:pt x="35" y="5"/>
                      </a:lnTo>
                      <a:lnTo>
                        <a:pt x="52" y="1"/>
                      </a:lnTo>
                      <a:lnTo>
                        <a:pt x="69"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20" name="Freeform 1394"/>
                <p:cNvSpPr>
                  <a:spLocks/>
                </p:cNvSpPr>
                <p:nvPr/>
              </p:nvSpPr>
              <p:spPr bwMode="auto">
                <a:xfrm>
                  <a:off x="6640513" y="3702051"/>
                  <a:ext cx="222250" cy="423863"/>
                </a:xfrm>
                <a:custGeom>
                  <a:avLst/>
                  <a:gdLst>
                    <a:gd name="T0" fmla="*/ 69 w 140"/>
                    <a:gd name="T1" fmla="*/ 0 h 267"/>
                    <a:gd name="T2" fmla="*/ 88 w 140"/>
                    <a:gd name="T3" fmla="*/ 1 h 267"/>
                    <a:gd name="T4" fmla="*/ 105 w 140"/>
                    <a:gd name="T5" fmla="*/ 5 h 267"/>
                    <a:gd name="T6" fmla="*/ 119 w 140"/>
                    <a:gd name="T7" fmla="*/ 10 h 267"/>
                    <a:gd name="T8" fmla="*/ 131 w 140"/>
                    <a:gd name="T9" fmla="*/ 18 h 267"/>
                    <a:gd name="T10" fmla="*/ 139 w 140"/>
                    <a:gd name="T11" fmla="*/ 28 h 267"/>
                    <a:gd name="T12" fmla="*/ 140 w 140"/>
                    <a:gd name="T13" fmla="*/ 40 h 267"/>
                    <a:gd name="T14" fmla="*/ 116 w 140"/>
                    <a:gd name="T15" fmla="*/ 232 h 267"/>
                    <a:gd name="T16" fmla="*/ 111 w 140"/>
                    <a:gd name="T17" fmla="*/ 247 h 267"/>
                    <a:gd name="T18" fmla="*/ 102 w 140"/>
                    <a:gd name="T19" fmla="*/ 257 h 267"/>
                    <a:gd name="T20" fmla="*/ 91 w 140"/>
                    <a:gd name="T21" fmla="*/ 263 h 267"/>
                    <a:gd name="T22" fmla="*/ 76 w 140"/>
                    <a:gd name="T23" fmla="*/ 267 h 267"/>
                    <a:gd name="T24" fmla="*/ 62 w 140"/>
                    <a:gd name="T25" fmla="*/ 267 h 267"/>
                    <a:gd name="T26" fmla="*/ 49 w 140"/>
                    <a:gd name="T27" fmla="*/ 263 h 267"/>
                    <a:gd name="T28" fmla="*/ 37 w 140"/>
                    <a:gd name="T29" fmla="*/ 256 h 267"/>
                    <a:gd name="T30" fmla="*/ 29 w 140"/>
                    <a:gd name="T31" fmla="*/ 245 h 267"/>
                    <a:gd name="T32" fmla="*/ 24 w 140"/>
                    <a:gd name="T33" fmla="*/ 232 h 267"/>
                    <a:gd name="T34" fmla="*/ 0 w 140"/>
                    <a:gd name="T35" fmla="*/ 40 h 267"/>
                    <a:gd name="T36" fmla="*/ 1 w 140"/>
                    <a:gd name="T37" fmla="*/ 28 h 267"/>
                    <a:gd name="T38" fmla="*/ 8 w 140"/>
                    <a:gd name="T39" fmla="*/ 18 h 267"/>
                    <a:gd name="T40" fmla="*/ 19 w 140"/>
                    <a:gd name="T41" fmla="*/ 10 h 267"/>
                    <a:gd name="T42" fmla="*/ 35 w 140"/>
                    <a:gd name="T43" fmla="*/ 5 h 267"/>
                    <a:gd name="T44" fmla="*/ 51 w 140"/>
                    <a:gd name="T45" fmla="*/ 1 h 267"/>
                    <a:gd name="T46" fmla="*/ 69 w 140"/>
                    <a:gd name="T47"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40" h="267">
                      <a:moveTo>
                        <a:pt x="69" y="0"/>
                      </a:moveTo>
                      <a:lnTo>
                        <a:pt x="88" y="1"/>
                      </a:lnTo>
                      <a:lnTo>
                        <a:pt x="105" y="5"/>
                      </a:lnTo>
                      <a:lnTo>
                        <a:pt x="119" y="10"/>
                      </a:lnTo>
                      <a:lnTo>
                        <a:pt x="131" y="18"/>
                      </a:lnTo>
                      <a:lnTo>
                        <a:pt x="139" y="28"/>
                      </a:lnTo>
                      <a:lnTo>
                        <a:pt x="140" y="40"/>
                      </a:lnTo>
                      <a:lnTo>
                        <a:pt x="116" y="232"/>
                      </a:lnTo>
                      <a:lnTo>
                        <a:pt x="111" y="247"/>
                      </a:lnTo>
                      <a:lnTo>
                        <a:pt x="102" y="257"/>
                      </a:lnTo>
                      <a:lnTo>
                        <a:pt x="91" y="263"/>
                      </a:lnTo>
                      <a:lnTo>
                        <a:pt x="76" y="267"/>
                      </a:lnTo>
                      <a:lnTo>
                        <a:pt x="62" y="267"/>
                      </a:lnTo>
                      <a:lnTo>
                        <a:pt x="49" y="263"/>
                      </a:lnTo>
                      <a:lnTo>
                        <a:pt x="37" y="256"/>
                      </a:lnTo>
                      <a:lnTo>
                        <a:pt x="29" y="245"/>
                      </a:lnTo>
                      <a:lnTo>
                        <a:pt x="24" y="232"/>
                      </a:lnTo>
                      <a:lnTo>
                        <a:pt x="0" y="40"/>
                      </a:lnTo>
                      <a:lnTo>
                        <a:pt x="1" y="28"/>
                      </a:lnTo>
                      <a:lnTo>
                        <a:pt x="8" y="18"/>
                      </a:lnTo>
                      <a:lnTo>
                        <a:pt x="19" y="10"/>
                      </a:lnTo>
                      <a:lnTo>
                        <a:pt x="35" y="5"/>
                      </a:lnTo>
                      <a:lnTo>
                        <a:pt x="51" y="1"/>
                      </a:lnTo>
                      <a:lnTo>
                        <a:pt x="69"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21" name="Freeform 1405"/>
                <p:cNvSpPr>
                  <a:spLocks/>
                </p:cNvSpPr>
                <p:nvPr/>
              </p:nvSpPr>
              <p:spPr bwMode="auto">
                <a:xfrm>
                  <a:off x="5137150" y="3825876"/>
                  <a:ext cx="92075" cy="176213"/>
                </a:xfrm>
                <a:custGeom>
                  <a:avLst/>
                  <a:gdLst>
                    <a:gd name="T0" fmla="*/ 28 w 58"/>
                    <a:gd name="T1" fmla="*/ 0 h 111"/>
                    <a:gd name="T2" fmla="*/ 40 w 58"/>
                    <a:gd name="T3" fmla="*/ 2 h 111"/>
                    <a:gd name="T4" fmla="*/ 50 w 58"/>
                    <a:gd name="T5" fmla="*/ 8 h 111"/>
                    <a:gd name="T6" fmla="*/ 56 w 58"/>
                    <a:gd name="T7" fmla="*/ 18 h 111"/>
                    <a:gd name="T8" fmla="*/ 58 w 58"/>
                    <a:gd name="T9" fmla="*/ 30 h 111"/>
                    <a:gd name="T10" fmla="*/ 56 w 58"/>
                    <a:gd name="T11" fmla="*/ 39 h 111"/>
                    <a:gd name="T12" fmla="*/ 52 w 58"/>
                    <a:gd name="T13" fmla="*/ 48 h 111"/>
                    <a:gd name="T14" fmla="*/ 45 w 58"/>
                    <a:gd name="T15" fmla="*/ 54 h 111"/>
                    <a:gd name="T16" fmla="*/ 55 w 58"/>
                    <a:gd name="T17" fmla="*/ 111 h 111"/>
                    <a:gd name="T18" fmla="*/ 2 w 58"/>
                    <a:gd name="T19" fmla="*/ 111 h 111"/>
                    <a:gd name="T20" fmla="*/ 13 w 58"/>
                    <a:gd name="T21" fmla="*/ 54 h 111"/>
                    <a:gd name="T22" fmla="*/ 6 w 58"/>
                    <a:gd name="T23" fmla="*/ 48 h 111"/>
                    <a:gd name="T24" fmla="*/ 1 w 58"/>
                    <a:gd name="T25" fmla="*/ 39 h 111"/>
                    <a:gd name="T26" fmla="*/ 0 w 58"/>
                    <a:gd name="T27" fmla="*/ 30 h 111"/>
                    <a:gd name="T28" fmla="*/ 1 w 58"/>
                    <a:gd name="T29" fmla="*/ 18 h 111"/>
                    <a:gd name="T30" fmla="*/ 8 w 58"/>
                    <a:gd name="T31" fmla="*/ 8 h 111"/>
                    <a:gd name="T32" fmla="*/ 18 w 58"/>
                    <a:gd name="T33" fmla="*/ 2 h 111"/>
                    <a:gd name="T34" fmla="*/ 28 w 58"/>
                    <a:gd name="T35"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111">
                      <a:moveTo>
                        <a:pt x="28" y="0"/>
                      </a:moveTo>
                      <a:lnTo>
                        <a:pt x="40" y="2"/>
                      </a:lnTo>
                      <a:lnTo>
                        <a:pt x="50" y="8"/>
                      </a:lnTo>
                      <a:lnTo>
                        <a:pt x="56" y="18"/>
                      </a:lnTo>
                      <a:lnTo>
                        <a:pt x="58" y="30"/>
                      </a:lnTo>
                      <a:lnTo>
                        <a:pt x="56" y="39"/>
                      </a:lnTo>
                      <a:lnTo>
                        <a:pt x="52" y="48"/>
                      </a:lnTo>
                      <a:lnTo>
                        <a:pt x="45" y="54"/>
                      </a:lnTo>
                      <a:lnTo>
                        <a:pt x="55" y="111"/>
                      </a:lnTo>
                      <a:lnTo>
                        <a:pt x="2" y="111"/>
                      </a:lnTo>
                      <a:lnTo>
                        <a:pt x="13" y="54"/>
                      </a:lnTo>
                      <a:lnTo>
                        <a:pt x="6" y="48"/>
                      </a:lnTo>
                      <a:lnTo>
                        <a:pt x="1" y="39"/>
                      </a:lnTo>
                      <a:lnTo>
                        <a:pt x="0" y="30"/>
                      </a:lnTo>
                      <a:lnTo>
                        <a:pt x="1" y="18"/>
                      </a:lnTo>
                      <a:lnTo>
                        <a:pt x="8" y="8"/>
                      </a:lnTo>
                      <a:lnTo>
                        <a:pt x="18" y="2"/>
                      </a:lnTo>
                      <a:lnTo>
                        <a:pt x="28"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22" name="Freeform 1406"/>
                <p:cNvSpPr>
                  <a:spLocks/>
                </p:cNvSpPr>
                <p:nvPr/>
              </p:nvSpPr>
              <p:spPr bwMode="auto">
                <a:xfrm>
                  <a:off x="6705600" y="3825876"/>
                  <a:ext cx="92075" cy="176213"/>
                </a:xfrm>
                <a:custGeom>
                  <a:avLst/>
                  <a:gdLst>
                    <a:gd name="T0" fmla="*/ 28 w 58"/>
                    <a:gd name="T1" fmla="*/ 0 h 111"/>
                    <a:gd name="T2" fmla="*/ 40 w 58"/>
                    <a:gd name="T3" fmla="*/ 2 h 111"/>
                    <a:gd name="T4" fmla="*/ 50 w 58"/>
                    <a:gd name="T5" fmla="*/ 8 h 111"/>
                    <a:gd name="T6" fmla="*/ 56 w 58"/>
                    <a:gd name="T7" fmla="*/ 18 h 111"/>
                    <a:gd name="T8" fmla="*/ 58 w 58"/>
                    <a:gd name="T9" fmla="*/ 30 h 111"/>
                    <a:gd name="T10" fmla="*/ 57 w 58"/>
                    <a:gd name="T11" fmla="*/ 39 h 111"/>
                    <a:gd name="T12" fmla="*/ 52 w 58"/>
                    <a:gd name="T13" fmla="*/ 48 h 111"/>
                    <a:gd name="T14" fmla="*/ 45 w 58"/>
                    <a:gd name="T15" fmla="*/ 54 h 111"/>
                    <a:gd name="T16" fmla="*/ 55 w 58"/>
                    <a:gd name="T17" fmla="*/ 111 h 111"/>
                    <a:gd name="T18" fmla="*/ 3 w 58"/>
                    <a:gd name="T19" fmla="*/ 111 h 111"/>
                    <a:gd name="T20" fmla="*/ 13 w 58"/>
                    <a:gd name="T21" fmla="*/ 54 h 111"/>
                    <a:gd name="T22" fmla="*/ 6 w 58"/>
                    <a:gd name="T23" fmla="*/ 48 h 111"/>
                    <a:gd name="T24" fmla="*/ 1 w 58"/>
                    <a:gd name="T25" fmla="*/ 39 h 111"/>
                    <a:gd name="T26" fmla="*/ 0 w 58"/>
                    <a:gd name="T27" fmla="*/ 30 h 111"/>
                    <a:gd name="T28" fmla="*/ 2 w 58"/>
                    <a:gd name="T29" fmla="*/ 18 h 111"/>
                    <a:gd name="T30" fmla="*/ 8 w 58"/>
                    <a:gd name="T31" fmla="*/ 8 h 111"/>
                    <a:gd name="T32" fmla="*/ 18 w 58"/>
                    <a:gd name="T33" fmla="*/ 2 h 111"/>
                    <a:gd name="T34" fmla="*/ 28 w 58"/>
                    <a:gd name="T35"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111">
                      <a:moveTo>
                        <a:pt x="28" y="0"/>
                      </a:moveTo>
                      <a:lnTo>
                        <a:pt x="40" y="2"/>
                      </a:lnTo>
                      <a:lnTo>
                        <a:pt x="50" y="8"/>
                      </a:lnTo>
                      <a:lnTo>
                        <a:pt x="56" y="18"/>
                      </a:lnTo>
                      <a:lnTo>
                        <a:pt x="58" y="30"/>
                      </a:lnTo>
                      <a:lnTo>
                        <a:pt x="57" y="39"/>
                      </a:lnTo>
                      <a:lnTo>
                        <a:pt x="52" y="48"/>
                      </a:lnTo>
                      <a:lnTo>
                        <a:pt x="45" y="54"/>
                      </a:lnTo>
                      <a:lnTo>
                        <a:pt x="55" y="111"/>
                      </a:lnTo>
                      <a:lnTo>
                        <a:pt x="3" y="111"/>
                      </a:lnTo>
                      <a:lnTo>
                        <a:pt x="13" y="54"/>
                      </a:lnTo>
                      <a:lnTo>
                        <a:pt x="6" y="48"/>
                      </a:lnTo>
                      <a:lnTo>
                        <a:pt x="1" y="39"/>
                      </a:lnTo>
                      <a:lnTo>
                        <a:pt x="0" y="30"/>
                      </a:lnTo>
                      <a:lnTo>
                        <a:pt x="2" y="18"/>
                      </a:lnTo>
                      <a:lnTo>
                        <a:pt x="8" y="8"/>
                      </a:lnTo>
                      <a:lnTo>
                        <a:pt x="18" y="2"/>
                      </a:lnTo>
                      <a:lnTo>
                        <a:pt x="28"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grpSp>
      <p:grpSp>
        <p:nvGrpSpPr>
          <p:cNvPr id="131" name="Group 130"/>
          <p:cNvGrpSpPr/>
          <p:nvPr/>
        </p:nvGrpSpPr>
        <p:grpSpPr>
          <a:xfrm>
            <a:off x="4761436" y="754298"/>
            <a:ext cx="2604128" cy="1817911"/>
            <a:chOff x="5441949" y="1524000"/>
            <a:chExt cx="6062663" cy="4232275"/>
          </a:xfrm>
        </p:grpSpPr>
        <p:sp>
          <p:nvSpPr>
            <p:cNvPr id="132" name="Freeform 7"/>
            <p:cNvSpPr>
              <a:spLocks noEditPoints="1"/>
            </p:cNvSpPr>
            <p:nvPr/>
          </p:nvSpPr>
          <p:spPr bwMode="auto">
            <a:xfrm>
              <a:off x="8642349" y="3092450"/>
              <a:ext cx="2162175" cy="2663825"/>
            </a:xfrm>
            <a:custGeom>
              <a:avLst/>
              <a:gdLst>
                <a:gd name="T0" fmla="*/ 1265 w 1362"/>
                <a:gd name="T1" fmla="*/ 1602 h 1678"/>
                <a:gd name="T2" fmla="*/ 1288 w 1362"/>
                <a:gd name="T3" fmla="*/ 1591 h 1678"/>
                <a:gd name="T4" fmla="*/ 1299 w 1362"/>
                <a:gd name="T5" fmla="*/ 1586 h 1678"/>
                <a:gd name="T6" fmla="*/ 1306 w 1362"/>
                <a:gd name="T7" fmla="*/ 1583 h 1678"/>
                <a:gd name="T8" fmla="*/ 1315 w 1362"/>
                <a:gd name="T9" fmla="*/ 1578 h 1678"/>
                <a:gd name="T10" fmla="*/ 1362 w 1362"/>
                <a:gd name="T11" fmla="*/ 1552 h 1678"/>
                <a:gd name="T12" fmla="*/ 902 w 1362"/>
                <a:gd name="T13" fmla="*/ 778 h 1678"/>
                <a:gd name="T14" fmla="*/ 1233 w 1362"/>
                <a:gd name="T15" fmla="*/ 1615 h 1678"/>
                <a:gd name="T16" fmla="*/ 1095 w 1362"/>
                <a:gd name="T17" fmla="*/ 1658 h 1678"/>
                <a:gd name="T18" fmla="*/ 951 w 1362"/>
                <a:gd name="T19" fmla="*/ 1677 h 1678"/>
                <a:gd name="T20" fmla="*/ 804 w 1362"/>
                <a:gd name="T21" fmla="*/ 1674 h 1678"/>
                <a:gd name="T22" fmla="*/ 656 w 1362"/>
                <a:gd name="T23" fmla="*/ 1645 h 1678"/>
                <a:gd name="T24" fmla="*/ 518 w 1362"/>
                <a:gd name="T25" fmla="*/ 1592 h 1678"/>
                <a:gd name="T26" fmla="*/ 398 w 1362"/>
                <a:gd name="T27" fmla="*/ 1525 h 1678"/>
                <a:gd name="T28" fmla="*/ 292 w 1362"/>
                <a:gd name="T29" fmla="*/ 1442 h 1678"/>
                <a:gd name="T30" fmla="*/ 201 w 1362"/>
                <a:gd name="T31" fmla="*/ 1344 h 1678"/>
                <a:gd name="T32" fmla="*/ 126 w 1362"/>
                <a:gd name="T33" fmla="*/ 1235 h 1678"/>
                <a:gd name="T34" fmla="*/ 68 w 1362"/>
                <a:gd name="T35" fmla="*/ 1118 h 1678"/>
                <a:gd name="T36" fmla="*/ 26 w 1362"/>
                <a:gd name="T37" fmla="*/ 992 h 1678"/>
                <a:gd name="T38" fmla="*/ 5 w 1362"/>
                <a:gd name="T39" fmla="*/ 862 h 1678"/>
                <a:gd name="T40" fmla="*/ 2 w 1362"/>
                <a:gd name="T41" fmla="*/ 727 h 1678"/>
                <a:gd name="T42" fmla="*/ 20 w 1362"/>
                <a:gd name="T43" fmla="*/ 593 h 1678"/>
                <a:gd name="T44" fmla="*/ 59 w 1362"/>
                <a:gd name="T45" fmla="*/ 459 h 1678"/>
                <a:gd name="T46" fmla="*/ 118 w 1362"/>
                <a:gd name="T47" fmla="*/ 332 h 1678"/>
                <a:gd name="T48" fmla="*/ 195 w 1362"/>
                <a:gd name="T49" fmla="*/ 217 h 1678"/>
                <a:gd name="T50" fmla="*/ 286 w 1362"/>
                <a:gd name="T51" fmla="*/ 119 h 1678"/>
                <a:gd name="T52" fmla="*/ 374 w 1362"/>
                <a:gd name="T53" fmla="*/ 47 h 1678"/>
                <a:gd name="T54" fmla="*/ 374 w 1362"/>
                <a:gd name="T55" fmla="*/ 47 h 1678"/>
                <a:gd name="T56" fmla="*/ 384 w 1362"/>
                <a:gd name="T57" fmla="*/ 40 h 1678"/>
                <a:gd name="T58" fmla="*/ 384 w 1362"/>
                <a:gd name="T59" fmla="*/ 40 h 1678"/>
                <a:gd name="T60" fmla="*/ 396 w 1362"/>
                <a:gd name="T61" fmla="*/ 31 h 1678"/>
                <a:gd name="T62" fmla="*/ 396 w 1362"/>
                <a:gd name="T63" fmla="*/ 31 h 1678"/>
                <a:gd name="T64" fmla="*/ 446 w 1362"/>
                <a:gd name="T65" fmla="*/ 0 h 1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62" h="1678">
                  <a:moveTo>
                    <a:pt x="1288" y="1591"/>
                  </a:moveTo>
                  <a:lnTo>
                    <a:pt x="1265" y="1602"/>
                  </a:lnTo>
                  <a:lnTo>
                    <a:pt x="1265" y="1601"/>
                  </a:lnTo>
                  <a:lnTo>
                    <a:pt x="1288" y="1591"/>
                  </a:lnTo>
                  <a:close/>
                  <a:moveTo>
                    <a:pt x="1306" y="1583"/>
                  </a:moveTo>
                  <a:lnTo>
                    <a:pt x="1299" y="1586"/>
                  </a:lnTo>
                  <a:lnTo>
                    <a:pt x="1288" y="1591"/>
                  </a:lnTo>
                  <a:lnTo>
                    <a:pt x="1306" y="1583"/>
                  </a:lnTo>
                  <a:close/>
                  <a:moveTo>
                    <a:pt x="1362" y="1552"/>
                  </a:moveTo>
                  <a:lnTo>
                    <a:pt x="1315" y="1578"/>
                  </a:lnTo>
                  <a:lnTo>
                    <a:pt x="1306" y="1583"/>
                  </a:lnTo>
                  <a:lnTo>
                    <a:pt x="1362" y="1552"/>
                  </a:lnTo>
                  <a:close/>
                  <a:moveTo>
                    <a:pt x="374" y="47"/>
                  </a:moveTo>
                  <a:lnTo>
                    <a:pt x="902" y="778"/>
                  </a:lnTo>
                  <a:lnTo>
                    <a:pt x="1265" y="1601"/>
                  </a:lnTo>
                  <a:lnTo>
                    <a:pt x="1233" y="1615"/>
                  </a:lnTo>
                  <a:lnTo>
                    <a:pt x="1165" y="1639"/>
                  </a:lnTo>
                  <a:lnTo>
                    <a:pt x="1095" y="1658"/>
                  </a:lnTo>
                  <a:lnTo>
                    <a:pt x="1024" y="1670"/>
                  </a:lnTo>
                  <a:lnTo>
                    <a:pt x="951" y="1677"/>
                  </a:lnTo>
                  <a:lnTo>
                    <a:pt x="878" y="1678"/>
                  </a:lnTo>
                  <a:lnTo>
                    <a:pt x="804" y="1674"/>
                  </a:lnTo>
                  <a:lnTo>
                    <a:pt x="730" y="1662"/>
                  </a:lnTo>
                  <a:lnTo>
                    <a:pt x="656" y="1645"/>
                  </a:lnTo>
                  <a:lnTo>
                    <a:pt x="583" y="1620"/>
                  </a:lnTo>
                  <a:lnTo>
                    <a:pt x="518" y="1592"/>
                  </a:lnTo>
                  <a:lnTo>
                    <a:pt x="456" y="1561"/>
                  </a:lnTo>
                  <a:lnTo>
                    <a:pt x="398" y="1525"/>
                  </a:lnTo>
                  <a:lnTo>
                    <a:pt x="344" y="1485"/>
                  </a:lnTo>
                  <a:lnTo>
                    <a:pt x="292" y="1442"/>
                  </a:lnTo>
                  <a:lnTo>
                    <a:pt x="244" y="1395"/>
                  </a:lnTo>
                  <a:lnTo>
                    <a:pt x="201" y="1344"/>
                  </a:lnTo>
                  <a:lnTo>
                    <a:pt x="162" y="1291"/>
                  </a:lnTo>
                  <a:lnTo>
                    <a:pt x="126" y="1235"/>
                  </a:lnTo>
                  <a:lnTo>
                    <a:pt x="95" y="1177"/>
                  </a:lnTo>
                  <a:lnTo>
                    <a:pt x="68" y="1118"/>
                  </a:lnTo>
                  <a:lnTo>
                    <a:pt x="44" y="1056"/>
                  </a:lnTo>
                  <a:lnTo>
                    <a:pt x="26" y="992"/>
                  </a:lnTo>
                  <a:lnTo>
                    <a:pt x="13" y="927"/>
                  </a:lnTo>
                  <a:lnTo>
                    <a:pt x="5" y="862"/>
                  </a:lnTo>
                  <a:lnTo>
                    <a:pt x="0" y="795"/>
                  </a:lnTo>
                  <a:lnTo>
                    <a:pt x="2" y="727"/>
                  </a:lnTo>
                  <a:lnTo>
                    <a:pt x="8" y="660"/>
                  </a:lnTo>
                  <a:lnTo>
                    <a:pt x="20" y="593"/>
                  </a:lnTo>
                  <a:lnTo>
                    <a:pt x="37" y="525"/>
                  </a:lnTo>
                  <a:lnTo>
                    <a:pt x="59" y="459"/>
                  </a:lnTo>
                  <a:lnTo>
                    <a:pt x="86" y="394"/>
                  </a:lnTo>
                  <a:lnTo>
                    <a:pt x="118" y="332"/>
                  </a:lnTo>
                  <a:lnTo>
                    <a:pt x="154" y="273"/>
                  </a:lnTo>
                  <a:lnTo>
                    <a:pt x="195" y="217"/>
                  </a:lnTo>
                  <a:lnTo>
                    <a:pt x="239" y="166"/>
                  </a:lnTo>
                  <a:lnTo>
                    <a:pt x="286" y="119"/>
                  </a:lnTo>
                  <a:lnTo>
                    <a:pt x="336" y="75"/>
                  </a:lnTo>
                  <a:lnTo>
                    <a:pt x="374" y="47"/>
                  </a:lnTo>
                  <a:close/>
                  <a:moveTo>
                    <a:pt x="384" y="40"/>
                  </a:moveTo>
                  <a:lnTo>
                    <a:pt x="374" y="47"/>
                  </a:lnTo>
                  <a:lnTo>
                    <a:pt x="374" y="47"/>
                  </a:lnTo>
                  <a:lnTo>
                    <a:pt x="384" y="40"/>
                  </a:lnTo>
                  <a:close/>
                  <a:moveTo>
                    <a:pt x="396" y="31"/>
                  </a:moveTo>
                  <a:lnTo>
                    <a:pt x="384" y="40"/>
                  </a:lnTo>
                  <a:lnTo>
                    <a:pt x="390" y="35"/>
                  </a:lnTo>
                  <a:lnTo>
                    <a:pt x="396" y="31"/>
                  </a:lnTo>
                  <a:close/>
                  <a:moveTo>
                    <a:pt x="446" y="0"/>
                  </a:moveTo>
                  <a:lnTo>
                    <a:pt x="396" y="31"/>
                  </a:lnTo>
                  <a:lnTo>
                    <a:pt x="409" y="23"/>
                  </a:lnTo>
                  <a:lnTo>
                    <a:pt x="446" y="0"/>
                  </a:lnTo>
                  <a:close/>
                </a:path>
              </a:pathLst>
            </a:custGeom>
            <a:solidFill>
              <a:schemeClr val="tx1">
                <a:alpha val="14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3" name="Freeform 8"/>
            <p:cNvSpPr>
              <a:spLocks/>
            </p:cNvSpPr>
            <p:nvPr/>
          </p:nvSpPr>
          <p:spPr bwMode="auto">
            <a:xfrm>
              <a:off x="10074274" y="4327525"/>
              <a:ext cx="1339850" cy="504825"/>
            </a:xfrm>
            <a:custGeom>
              <a:avLst/>
              <a:gdLst>
                <a:gd name="T0" fmla="*/ 0 w 844"/>
                <a:gd name="T1" fmla="*/ 0 h 318"/>
                <a:gd name="T2" fmla="*/ 842 w 844"/>
                <a:gd name="T3" fmla="*/ 318 h 318"/>
                <a:gd name="T4" fmla="*/ 844 w 844"/>
                <a:gd name="T5" fmla="*/ 314 h 318"/>
                <a:gd name="T6" fmla="*/ 842 w 844"/>
                <a:gd name="T7" fmla="*/ 318 h 318"/>
                <a:gd name="T8" fmla="*/ 0 w 844"/>
                <a:gd name="T9" fmla="*/ 0 h 318"/>
              </a:gdLst>
              <a:ahLst/>
              <a:cxnLst>
                <a:cxn ang="0">
                  <a:pos x="T0" y="T1"/>
                </a:cxn>
                <a:cxn ang="0">
                  <a:pos x="T2" y="T3"/>
                </a:cxn>
                <a:cxn ang="0">
                  <a:pos x="T4" y="T5"/>
                </a:cxn>
                <a:cxn ang="0">
                  <a:pos x="T6" y="T7"/>
                </a:cxn>
                <a:cxn ang="0">
                  <a:pos x="T8" y="T9"/>
                </a:cxn>
              </a:cxnLst>
              <a:rect l="0" t="0" r="r" b="b"/>
              <a:pathLst>
                <a:path w="844" h="318">
                  <a:moveTo>
                    <a:pt x="0" y="0"/>
                  </a:moveTo>
                  <a:lnTo>
                    <a:pt x="842" y="318"/>
                  </a:lnTo>
                  <a:lnTo>
                    <a:pt x="844" y="314"/>
                  </a:lnTo>
                  <a:lnTo>
                    <a:pt x="842" y="318"/>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4" name="Freeform 9"/>
            <p:cNvSpPr>
              <a:spLocks/>
            </p:cNvSpPr>
            <p:nvPr/>
          </p:nvSpPr>
          <p:spPr bwMode="auto">
            <a:xfrm>
              <a:off x="9236074" y="2903537"/>
              <a:ext cx="838200" cy="1423987"/>
            </a:xfrm>
            <a:custGeom>
              <a:avLst/>
              <a:gdLst>
                <a:gd name="T0" fmla="*/ 427 w 528"/>
                <a:gd name="T1" fmla="*/ 0 h 897"/>
                <a:gd name="T2" fmla="*/ 528 w 528"/>
                <a:gd name="T3" fmla="*/ 897 h 897"/>
                <a:gd name="T4" fmla="*/ 0 w 528"/>
                <a:gd name="T5" fmla="*/ 166 h 897"/>
                <a:gd name="T6" fmla="*/ 35 w 528"/>
                <a:gd name="T7" fmla="*/ 142 h 897"/>
                <a:gd name="T8" fmla="*/ 72 w 528"/>
                <a:gd name="T9" fmla="*/ 119 h 897"/>
                <a:gd name="T10" fmla="*/ 72 w 528"/>
                <a:gd name="T11" fmla="*/ 118 h 897"/>
                <a:gd name="T12" fmla="*/ 110 w 528"/>
                <a:gd name="T13" fmla="*/ 98 h 897"/>
                <a:gd name="T14" fmla="*/ 148 w 528"/>
                <a:gd name="T15" fmla="*/ 78 h 897"/>
                <a:gd name="T16" fmla="*/ 150 w 528"/>
                <a:gd name="T17" fmla="*/ 77 h 897"/>
                <a:gd name="T18" fmla="*/ 202 w 528"/>
                <a:gd name="T19" fmla="*/ 56 h 897"/>
                <a:gd name="T20" fmla="*/ 204 w 528"/>
                <a:gd name="T21" fmla="*/ 55 h 897"/>
                <a:gd name="T22" fmla="*/ 227 w 528"/>
                <a:gd name="T23" fmla="*/ 46 h 897"/>
                <a:gd name="T24" fmla="*/ 232 w 528"/>
                <a:gd name="T25" fmla="*/ 45 h 897"/>
                <a:gd name="T26" fmla="*/ 283 w 528"/>
                <a:gd name="T27" fmla="*/ 28 h 897"/>
                <a:gd name="T28" fmla="*/ 288 w 528"/>
                <a:gd name="T29" fmla="*/ 27 h 897"/>
                <a:gd name="T30" fmla="*/ 310 w 528"/>
                <a:gd name="T31" fmla="*/ 22 h 897"/>
                <a:gd name="T32" fmla="*/ 315 w 528"/>
                <a:gd name="T33" fmla="*/ 21 h 897"/>
                <a:gd name="T34" fmla="*/ 367 w 528"/>
                <a:gd name="T35" fmla="*/ 9 h 897"/>
                <a:gd name="T36" fmla="*/ 373 w 528"/>
                <a:gd name="T37" fmla="*/ 8 h 897"/>
                <a:gd name="T38" fmla="*/ 395 w 528"/>
                <a:gd name="T39" fmla="*/ 5 h 897"/>
                <a:gd name="T40" fmla="*/ 400 w 528"/>
                <a:gd name="T41" fmla="*/ 4 h 897"/>
                <a:gd name="T42" fmla="*/ 427 w 528"/>
                <a:gd name="T43" fmla="*/ 0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28" h="897">
                  <a:moveTo>
                    <a:pt x="427" y="0"/>
                  </a:moveTo>
                  <a:lnTo>
                    <a:pt x="528" y="897"/>
                  </a:lnTo>
                  <a:lnTo>
                    <a:pt x="0" y="166"/>
                  </a:lnTo>
                  <a:lnTo>
                    <a:pt x="35" y="142"/>
                  </a:lnTo>
                  <a:lnTo>
                    <a:pt x="72" y="119"/>
                  </a:lnTo>
                  <a:lnTo>
                    <a:pt x="72" y="118"/>
                  </a:lnTo>
                  <a:lnTo>
                    <a:pt x="110" y="98"/>
                  </a:lnTo>
                  <a:lnTo>
                    <a:pt x="148" y="78"/>
                  </a:lnTo>
                  <a:lnTo>
                    <a:pt x="150" y="77"/>
                  </a:lnTo>
                  <a:lnTo>
                    <a:pt x="202" y="56"/>
                  </a:lnTo>
                  <a:lnTo>
                    <a:pt x="204" y="55"/>
                  </a:lnTo>
                  <a:lnTo>
                    <a:pt x="227" y="46"/>
                  </a:lnTo>
                  <a:lnTo>
                    <a:pt x="232" y="45"/>
                  </a:lnTo>
                  <a:lnTo>
                    <a:pt x="283" y="28"/>
                  </a:lnTo>
                  <a:lnTo>
                    <a:pt x="288" y="27"/>
                  </a:lnTo>
                  <a:lnTo>
                    <a:pt x="310" y="22"/>
                  </a:lnTo>
                  <a:lnTo>
                    <a:pt x="315" y="21"/>
                  </a:lnTo>
                  <a:lnTo>
                    <a:pt x="367" y="9"/>
                  </a:lnTo>
                  <a:lnTo>
                    <a:pt x="373" y="8"/>
                  </a:lnTo>
                  <a:lnTo>
                    <a:pt x="395" y="5"/>
                  </a:lnTo>
                  <a:lnTo>
                    <a:pt x="400" y="4"/>
                  </a:lnTo>
                  <a:lnTo>
                    <a:pt x="427" y="0"/>
                  </a:lnTo>
                  <a:close/>
                </a:path>
              </a:pathLst>
            </a:custGeom>
            <a:solidFill>
              <a:schemeClr val="tx1">
                <a:alpha val="3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5" name="Rectangle 11"/>
            <p:cNvSpPr>
              <a:spLocks noChangeArrowheads="1"/>
            </p:cNvSpPr>
            <p:nvPr/>
          </p:nvSpPr>
          <p:spPr bwMode="auto">
            <a:xfrm>
              <a:off x="11437937" y="3898900"/>
              <a:ext cx="1588" cy="1587"/>
            </a:xfrm>
            <a:prstGeom prst="rect">
              <a:avLst/>
            </a:prstGeom>
            <a:solidFill>
              <a:schemeClr val="tx1">
                <a:alpha val="32000"/>
              </a:schemeClr>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6" name="Freeform 12"/>
            <p:cNvSpPr>
              <a:spLocks/>
            </p:cNvSpPr>
            <p:nvPr/>
          </p:nvSpPr>
          <p:spPr bwMode="auto">
            <a:xfrm>
              <a:off x="9913937" y="2895600"/>
              <a:ext cx="1524000" cy="1431925"/>
            </a:xfrm>
            <a:custGeom>
              <a:avLst/>
              <a:gdLst>
                <a:gd name="T0" fmla="*/ 127 w 960"/>
                <a:gd name="T1" fmla="*/ 0 h 902"/>
                <a:gd name="T2" fmla="*/ 155 w 960"/>
                <a:gd name="T3" fmla="*/ 1 h 902"/>
                <a:gd name="T4" fmla="*/ 180 w 960"/>
                <a:gd name="T5" fmla="*/ 3 h 902"/>
                <a:gd name="T6" fmla="*/ 204 w 960"/>
                <a:gd name="T7" fmla="*/ 5 h 902"/>
                <a:gd name="T8" fmla="*/ 229 w 960"/>
                <a:gd name="T9" fmla="*/ 9 h 902"/>
                <a:gd name="T10" fmla="*/ 255 w 960"/>
                <a:gd name="T11" fmla="*/ 13 h 902"/>
                <a:gd name="T12" fmla="*/ 288 w 960"/>
                <a:gd name="T13" fmla="*/ 19 h 902"/>
                <a:gd name="T14" fmla="*/ 311 w 960"/>
                <a:gd name="T15" fmla="*/ 25 h 902"/>
                <a:gd name="T16" fmla="*/ 336 w 960"/>
                <a:gd name="T17" fmla="*/ 31 h 902"/>
                <a:gd name="T18" fmla="*/ 360 w 960"/>
                <a:gd name="T19" fmla="*/ 39 h 902"/>
                <a:gd name="T20" fmla="*/ 385 w 960"/>
                <a:gd name="T21" fmla="*/ 46 h 902"/>
                <a:gd name="T22" fmla="*/ 413 w 960"/>
                <a:gd name="T23" fmla="*/ 56 h 902"/>
                <a:gd name="T24" fmla="*/ 427 w 960"/>
                <a:gd name="T25" fmla="*/ 61 h 902"/>
                <a:gd name="T26" fmla="*/ 452 w 960"/>
                <a:gd name="T27" fmla="*/ 72 h 902"/>
                <a:gd name="T28" fmla="*/ 476 w 960"/>
                <a:gd name="T29" fmla="*/ 81 h 902"/>
                <a:gd name="T30" fmla="*/ 498 w 960"/>
                <a:gd name="T31" fmla="*/ 92 h 902"/>
                <a:gd name="T32" fmla="*/ 521 w 960"/>
                <a:gd name="T33" fmla="*/ 104 h 902"/>
                <a:gd name="T34" fmla="*/ 542 w 960"/>
                <a:gd name="T35" fmla="*/ 116 h 902"/>
                <a:gd name="T36" fmla="*/ 564 w 960"/>
                <a:gd name="T37" fmla="*/ 127 h 902"/>
                <a:gd name="T38" fmla="*/ 591 w 960"/>
                <a:gd name="T39" fmla="*/ 146 h 902"/>
                <a:gd name="T40" fmla="*/ 613 w 960"/>
                <a:gd name="T41" fmla="*/ 159 h 902"/>
                <a:gd name="T42" fmla="*/ 632 w 960"/>
                <a:gd name="T43" fmla="*/ 173 h 902"/>
                <a:gd name="T44" fmla="*/ 651 w 960"/>
                <a:gd name="T45" fmla="*/ 188 h 902"/>
                <a:gd name="T46" fmla="*/ 671 w 960"/>
                <a:gd name="T47" fmla="*/ 203 h 902"/>
                <a:gd name="T48" fmla="*/ 689 w 960"/>
                <a:gd name="T49" fmla="*/ 218 h 902"/>
                <a:gd name="T50" fmla="*/ 711 w 960"/>
                <a:gd name="T51" fmla="*/ 239 h 902"/>
                <a:gd name="T52" fmla="*/ 730 w 960"/>
                <a:gd name="T53" fmla="*/ 257 h 902"/>
                <a:gd name="T54" fmla="*/ 747 w 960"/>
                <a:gd name="T55" fmla="*/ 274 h 902"/>
                <a:gd name="T56" fmla="*/ 765 w 960"/>
                <a:gd name="T57" fmla="*/ 291 h 902"/>
                <a:gd name="T58" fmla="*/ 780 w 960"/>
                <a:gd name="T59" fmla="*/ 309 h 902"/>
                <a:gd name="T60" fmla="*/ 796 w 960"/>
                <a:gd name="T61" fmla="*/ 327 h 902"/>
                <a:gd name="T62" fmla="*/ 811 w 960"/>
                <a:gd name="T63" fmla="*/ 345 h 902"/>
                <a:gd name="T64" fmla="*/ 829 w 960"/>
                <a:gd name="T65" fmla="*/ 370 h 902"/>
                <a:gd name="T66" fmla="*/ 844 w 960"/>
                <a:gd name="T67" fmla="*/ 390 h 902"/>
                <a:gd name="T68" fmla="*/ 857 w 960"/>
                <a:gd name="T69" fmla="*/ 411 h 902"/>
                <a:gd name="T70" fmla="*/ 869 w 960"/>
                <a:gd name="T71" fmla="*/ 431 h 902"/>
                <a:gd name="T72" fmla="*/ 881 w 960"/>
                <a:gd name="T73" fmla="*/ 451 h 902"/>
                <a:gd name="T74" fmla="*/ 893 w 960"/>
                <a:gd name="T75" fmla="*/ 472 h 902"/>
                <a:gd name="T76" fmla="*/ 907 w 960"/>
                <a:gd name="T77" fmla="*/ 499 h 902"/>
                <a:gd name="T78" fmla="*/ 917 w 960"/>
                <a:gd name="T79" fmla="*/ 522 h 902"/>
                <a:gd name="T80" fmla="*/ 928 w 960"/>
                <a:gd name="T81" fmla="*/ 544 h 902"/>
                <a:gd name="T82" fmla="*/ 937 w 960"/>
                <a:gd name="T83" fmla="*/ 566 h 902"/>
                <a:gd name="T84" fmla="*/ 945 w 960"/>
                <a:gd name="T85" fmla="*/ 588 h 902"/>
                <a:gd name="T86" fmla="*/ 954 w 960"/>
                <a:gd name="T87" fmla="*/ 610 h 902"/>
                <a:gd name="T88" fmla="*/ 960 w 960"/>
                <a:gd name="T89" fmla="*/ 632 h 902"/>
                <a:gd name="T90" fmla="*/ 0 w 960"/>
                <a:gd name="T91" fmla="*/ 5 h 902"/>
                <a:gd name="T92" fmla="*/ 29 w 960"/>
                <a:gd name="T93" fmla="*/ 2 h 902"/>
                <a:gd name="T94" fmla="*/ 57 w 960"/>
                <a:gd name="T95" fmla="*/ 1 h 902"/>
                <a:gd name="T96" fmla="*/ 81 w 960"/>
                <a:gd name="T97" fmla="*/ 0 h 902"/>
                <a:gd name="T98" fmla="*/ 107 w 960"/>
                <a:gd name="T99" fmla="*/ 0 h 9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60" h="902">
                  <a:moveTo>
                    <a:pt x="107" y="0"/>
                  </a:moveTo>
                  <a:lnTo>
                    <a:pt x="127" y="0"/>
                  </a:lnTo>
                  <a:lnTo>
                    <a:pt x="132" y="0"/>
                  </a:lnTo>
                  <a:lnTo>
                    <a:pt x="155" y="1"/>
                  </a:lnTo>
                  <a:lnTo>
                    <a:pt x="163" y="2"/>
                  </a:lnTo>
                  <a:lnTo>
                    <a:pt x="180" y="3"/>
                  </a:lnTo>
                  <a:lnTo>
                    <a:pt x="189" y="4"/>
                  </a:lnTo>
                  <a:lnTo>
                    <a:pt x="204" y="5"/>
                  </a:lnTo>
                  <a:lnTo>
                    <a:pt x="215" y="6"/>
                  </a:lnTo>
                  <a:lnTo>
                    <a:pt x="229" y="9"/>
                  </a:lnTo>
                  <a:lnTo>
                    <a:pt x="240" y="11"/>
                  </a:lnTo>
                  <a:lnTo>
                    <a:pt x="255" y="13"/>
                  </a:lnTo>
                  <a:lnTo>
                    <a:pt x="264" y="15"/>
                  </a:lnTo>
                  <a:lnTo>
                    <a:pt x="288" y="19"/>
                  </a:lnTo>
                  <a:lnTo>
                    <a:pt x="296" y="21"/>
                  </a:lnTo>
                  <a:lnTo>
                    <a:pt x="311" y="25"/>
                  </a:lnTo>
                  <a:lnTo>
                    <a:pt x="322" y="28"/>
                  </a:lnTo>
                  <a:lnTo>
                    <a:pt x="336" y="31"/>
                  </a:lnTo>
                  <a:lnTo>
                    <a:pt x="348" y="34"/>
                  </a:lnTo>
                  <a:lnTo>
                    <a:pt x="360" y="39"/>
                  </a:lnTo>
                  <a:lnTo>
                    <a:pt x="371" y="42"/>
                  </a:lnTo>
                  <a:lnTo>
                    <a:pt x="385" y="46"/>
                  </a:lnTo>
                  <a:lnTo>
                    <a:pt x="396" y="49"/>
                  </a:lnTo>
                  <a:lnTo>
                    <a:pt x="413" y="56"/>
                  </a:lnTo>
                  <a:lnTo>
                    <a:pt x="419" y="58"/>
                  </a:lnTo>
                  <a:lnTo>
                    <a:pt x="427" y="61"/>
                  </a:lnTo>
                  <a:lnTo>
                    <a:pt x="442" y="67"/>
                  </a:lnTo>
                  <a:lnTo>
                    <a:pt x="452" y="72"/>
                  </a:lnTo>
                  <a:lnTo>
                    <a:pt x="465" y="77"/>
                  </a:lnTo>
                  <a:lnTo>
                    <a:pt x="476" y="81"/>
                  </a:lnTo>
                  <a:lnTo>
                    <a:pt x="488" y="88"/>
                  </a:lnTo>
                  <a:lnTo>
                    <a:pt x="498" y="92"/>
                  </a:lnTo>
                  <a:lnTo>
                    <a:pt x="510" y="98"/>
                  </a:lnTo>
                  <a:lnTo>
                    <a:pt x="521" y="104"/>
                  </a:lnTo>
                  <a:lnTo>
                    <a:pt x="533" y="110"/>
                  </a:lnTo>
                  <a:lnTo>
                    <a:pt x="542" y="116"/>
                  </a:lnTo>
                  <a:lnTo>
                    <a:pt x="555" y="123"/>
                  </a:lnTo>
                  <a:lnTo>
                    <a:pt x="564" y="127"/>
                  </a:lnTo>
                  <a:lnTo>
                    <a:pt x="583" y="140"/>
                  </a:lnTo>
                  <a:lnTo>
                    <a:pt x="591" y="146"/>
                  </a:lnTo>
                  <a:lnTo>
                    <a:pt x="603" y="153"/>
                  </a:lnTo>
                  <a:lnTo>
                    <a:pt x="613" y="159"/>
                  </a:lnTo>
                  <a:lnTo>
                    <a:pt x="623" y="167"/>
                  </a:lnTo>
                  <a:lnTo>
                    <a:pt x="632" y="173"/>
                  </a:lnTo>
                  <a:lnTo>
                    <a:pt x="644" y="182"/>
                  </a:lnTo>
                  <a:lnTo>
                    <a:pt x="651" y="188"/>
                  </a:lnTo>
                  <a:lnTo>
                    <a:pt x="663" y="197"/>
                  </a:lnTo>
                  <a:lnTo>
                    <a:pt x="671" y="203"/>
                  </a:lnTo>
                  <a:lnTo>
                    <a:pt x="682" y="213"/>
                  </a:lnTo>
                  <a:lnTo>
                    <a:pt x="689" y="218"/>
                  </a:lnTo>
                  <a:lnTo>
                    <a:pt x="707" y="234"/>
                  </a:lnTo>
                  <a:lnTo>
                    <a:pt x="711" y="239"/>
                  </a:lnTo>
                  <a:lnTo>
                    <a:pt x="724" y="250"/>
                  </a:lnTo>
                  <a:lnTo>
                    <a:pt x="730" y="257"/>
                  </a:lnTo>
                  <a:lnTo>
                    <a:pt x="741" y="266"/>
                  </a:lnTo>
                  <a:lnTo>
                    <a:pt x="747" y="274"/>
                  </a:lnTo>
                  <a:lnTo>
                    <a:pt x="757" y="285"/>
                  </a:lnTo>
                  <a:lnTo>
                    <a:pt x="765" y="291"/>
                  </a:lnTo>
                  <a:lnTo>
                    <a:pt x="774" y="302"/>
                  </a:lnTo>
                  <a:lnTo>
                    <a:pt x="780" y="309"/>
                  </a:lnTo>
                  <a:lnTo>
                    <a:pt x="790" y="321"/>
                  </a:lnTo>
                  <a:lnTo>
                    <a:pt x="796" y="327"/>
                  </a:lnTo>
                  <a:lnTo>
                    <a:pt x="811" y="345"/>
                  </a:lnTo>
                  <a:lnTo>
                    <a:pt x="811" y="345"/>
                  </a:lnTo>
                  <a:lnTo>
                    <a:pt x="824" y="365"/>
                  </a:lnTo>
                  <a:lnTo>
                    <a:pt x="829" y="370"/>
                  </a:lnTo>
                  <a:lnTo>
                    <a:pt x="838" y="383"/>
                  </a:lnTo>
                  <a:lnTo>
                    <a:pt x="844" y="390"/>
                  </a:lnTo>
                  <a:lnTo>
                    <a:pt x="851" y="403"/>
                  </a:lnTo>
                  <a:lnTo>
                    <a:pt x="857" y="411"/>
                  </a:lnTo>
                  <a:lnTo>
                    <a:pt x="864" y="424"/>
                  </a:lnTo>
                  <a:lnTo>
                    <a:pt x="869" y="431"/>
                  </a:lnTo>
                  <a:lnTo>
                    <a:pt x="877" y="444"/>
                  </a:lnTo>
                  <a:lnTo>
                    <a:pt x="881" y="451"/>
                  </a:lnTo>
                  <a:lnTo>
                    <a:pt x="891" y="467"/>
                  </a:lnTo>
                  <a:lnTo>
                    <a:pt x="893" y="472"/>
                  </a:lnTo>
                  <a:lnTo>
                    <a:pt x="904" y="492"/>
                  </a:lnTo>
                  <a:lnTo>
                    <a:pt x="907" y="499"/>
                  </a:lnTo>
                  <a:lnTo>
                    <a:pt x="914" y="513"/>
                  </a:lnTo>
                  <a:lnTo>
                    <a:pt x="917" y="522"/>
                  </a:lnTo>
                  <a:lnTo>
                    <a:pt x="924" y="535"/>
                  </a:lnTo>
                  <a:lnTo>
                    <a:pt x="928" y="544"/>
                  </a:lnTo>
                  <a:lnTo>
                    <a:pt x="934" y="556"/>
                  </a:lnTo>
                  <a:lnTo>
                    <a:pt x="937" y="566"/>
                  </a:lnTo>
                  <a:lnTo>
                    <a:pt x="942" y="579"/>
                  </a:lnTo>
                  <a:lnTo>
                    <a:pt x="945" y="588"/>
                  </a:lnTo>
                  <a:lnTo>
                    <a:pt x="951" y="601"/>
                  </a:lnTo>
                  <a:lnTo>
                    <a:pt x="954" y="610"/>
                  </a:lnTo>
                  <a:lnTo>
                    <a:pt x="960" y="632"/>
                  </a:lnTo>
                  <a:lnTo>
                    <a:pt x="960" y="632"/>
                  </a:lnTo>
                  <a:lnTo>
                    <a:pt x="101" y="902"/>
                  </a:lnTo>
                  <a:lnTo>
                    <a:pt x="0" y="5"/>
                  </a:lnTo>
                  <a:lnTo>
                    <a:pt x="25" y="3"/>
                  </a:lnTo>
                  <a:lnTo>
                    <a:pt x="29" y="2"/>
                  </a:lnTo>
                  <a:lnTo>
                    <a:pt x="49" y="1"/>
                  </a:lnTo>
                  <a:lnTo>
                    <a:pt x="57" y="1"/>
                  </a:lnTo>
                  <a:lnTo>
                    <a:pt x="74" y="0"/>
                  </a:lnTo>
                  <a:lnTo>
                    <a:pt x="81" y="0"/>
                  </a:lnTo>
                  <a:lnTo>
                    <a:pt x="100" y="0"/>
                  </a:lnTo>
                  <a:lnTo>
                    <a:pt x="107" y="0"/>
                  </a:lnTo>
                  <a:close/>
                </a:path>
              </a:pathLst>
            </a:custGeom>
            <a:solidFill>
              <a:schemeClr val="tx1">
                <a:alpha val="2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7" name="Freeform 13"/>
            <p:cNvSpPr>
              <a:spLocks/>
            </p:cNvSpPr>
            <p:nvPr/>
          </p:nvSpPr>
          <p:spPr bwMode="auto">
            <a:xfrm>
              <a:off x="11437937" y="3898900"/>
              <a:ext cx="11113" cy="30162"/>
            </a:xfrm>
            <a:custGeom>
              <a:avLst/>
              <a:gdLst>
                <a:gd name="T0" fmla="*/ 0 w 7"/>
                <a:gd name="T1" fmla="*/ 0 h 19"/>
                <a:gd name="T2" fmla="*/ 0 w 7"/>
                <a:gd name="T3" fmla="*/ 0 h 19"/>
                <a:gd name="T4" fmla="*/ 7 w 7"/>
                <a:gd name="T5" fmla="*/ 19 h 19"/>
                <a:gd name="T6" fmla="*/ 0 w 7"/>
                <a:gd name="T7" fmla="*/ 0 h 19"/>
              </a:gdLst>
              <a:ahLst/>
              <a:cxnLst>
                <a:cxn ang="0">
                  <a:pos x="T0" y="T1"/>
                </a:cxn>
                <a:cxn ang="0">
                  <a:pos x="T2" y="T3"/>
                </a:cxn>
                <a:cxn ang="0">
                  <a:pos x="T4" y="T5"/>
                </a:cxn>
                <a:cxn ang="0">
                  <a:pos x="T6" y="T7"/>
                </a:cxn>
              </a:cxnLst>
              <a:rect l="0" t="0" r="r" b="b"/>
              <a:pathLst>
                <a:path w="7" h="19">
                  <a:moveTo>
                    <a:pt x="0" y="0"/>
                  </a:moveTo>
                  <a:lnTo>
                    <a:pt x="0" y="0"/>
                  </a:lnTo>
                  <a:lnTo>
                    <a:pt x="7" y="19"/>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8" name="Freeform 14"/>
            <p:cNvSpPr>
              <a:spLocks/>
            </p:cNvSpPr>
            <p:nvPr/>
          </p:nvSpPr>
          <p:spPr bwMode="auto">
            <a:xfrm>
              <a:off x="10074274" y="3898900"/>
              <a:ext cx="1430338" cy="933450"/>
            </a:xfrm>
            <a:custGeom>
              <a:avLst/>
              <a:gdLst>
                <a:gd name="T0" fmla="*/ 859 w 901"/>
                <a:gd name="T1" fmla="*/ 0 h 588"/>
                <a:gd name="T2" fmla="*/ 866 w 901"/>
                <a:gd name="T3" fmla="*/ 19 h 588"/>
                <a:gd name="T4" fmla="*/ 866 w 901"/>
                <a:gd name="T5" fmla="*/ 21 h 588"/>
                <a:gd name="T6" fmla="*/ 871 w 901"/>
                <a:gd name="T7" fmla="*/ 40 h 588"/>
                <a:gd name="T8" fmla="*/ 872 w 901"/>
                <a:gd name="T9" fmla="*/ 44 h 588"/>
                <a:gd name="T10" fmla="*/ 876 w 901"/>
                <a:gd name="T11" fmla="*/ 60 h 588"/>
                <a:gd name="T12" fmla="*/ 877 w 901"/>
                <a:gd name="T13" fmla="*/ 64 h 588"/>
                <a:gd name="T14" fmla="*/ 881 w 901"/>
                <a:gd name="T15" fmla="*/ 80 h 588"/>
                <a:gd name="T16" fmla="*/ 882 w 901"/>
                <a:gd name="T17" fmla="*/ 85 h 588"/>
                <a:gd name="T18" fmla="*/ 885 w 901"/>
                <a:gd name="T19" fmla="*/ 103 h 588"/>
                <a:gd name="T20" fmla="*/ 886 w 901"/>
                <a:gd name="T21" fmla="*/ 105 h 588"/>
                <a:gd name="T22" fmla="*/ 892 w 901"/>
                <a:gd name="T23" fmla="*/ 147 h 588"/>
                <a:gd name="T24" fmla="*/ 893 w 901"/>
                <a:gd name="T25" fmla="*/ 151 h 588"/>
                <a:gd name="T26" fmla="*/ 895 w 901"/>
                <a:gd name="T27" fmla="*/ 167 h 588"/>
                <a:gd name="T28" fmla="*/ 896 w 901"/>
                <a:gd name="T29" fmla="*/ 172 h 588"/>
                <a:gd name="T30" fmla="*/ 897 w 901"/>
                <a:gd name="T31" fmla="*/ 187 h 588"/>
                <a:gd name="T32" fmla="*/ 898 w 901"/>
                <a:gd name="T33" fmla="*/ 194 h 588"/>
                <a:gd name="T34" fmla="*/ 899 w 901"/>
                <a:gd name="T35" fmla="*/ 210 h 588"/>
                <a:gd name="T36" fmla="*/ 899 w 901"/>
                <a:gd name="T37" fmla="*/ 214 h 588"/>
                <a:gd name="T38" fmla="*/ 901 w 901"/>
                <a:gd name="T39" fmla="*/ 256 h 588"/>
                <a:gd name="T40" fmla="*/ 901 w 901"/>
                <a:gd name="T41" fmla="*/ 261 h 588"/>
                <a:gd name="T42" fmla="*/ 901 w 901"/>
                <a:gd name="T43" fmla="*/ 276 h 588"/>
                <a:gd name="T44" fmla="*/ 901 w 901"/>
                <a:gd name="T45" fmla="*/ 282 h 588"/>
                <a:gd name="T46" fmla="*/ 901 w 901"/>
                <a:gd name="T47" fmla="*/ 297 h 588"/>
                <a:gd name="T48" fmla="*/ 900 w 901"/>
                <a:gd name="T49" fmla="*/ 304 h 588"/>
                <a:gd name="T50" fmla="*/ 900 w 901"/>
                <a:gd name="T51" fmla="*/ 318 h 588"/>
                <a:gd name="T52" fmla="*/ 899 w 901"/>
                <a:gd name="T53" fmla="*/ 325 h 588"/>
                <a:gd name="T54" fmla="*/ 898 w 901"/>
                <a:gd name="T55" fmla="*/ 342 h 588"/>
                <a:gd name="T56" fmla="*/ 898 w 901"/>
                <a:gd name="T57" fmla="*/ 345 h 588"/>
                <a:gd name="T58" fmla="*/ 896 w 901"/>
                <a:gd name="T59" fmla="*/ 366 h 588"/>
                <a:gd name="T60" fmla="*/ 895 w 901"/>
                <a:gd name="T61" fmla="*/ 372 h 588"/>
                <a:gd name="T62" fmla="*/ 893 w 901"/>
                <a:gd name="T63" fmla="*/ 387 h 588"/>
                <a:gd name="T64" fmla="*/ 892 w 901"/>
                <a:gd name="T65" fmla="*/ 395 h 588"/>
                <a:gd name="T66" fmla="*/ 890 w 901"/>
                <a:gd name="T67" fmla="*/ 407 h 588"/>
                <a:gd name="T68" fmla="*/ 889 w 901"/>
                <a:gd name="T69" fmla="*/ 416 h 588"/>
                <a:gd name="T70" fmla="*/ 887 w 901"/>
                <a:gd name="T71" fmla="*/ 428 h 588"/>
                <a:gd name="T72" fmla="*/ 885 w 901"/>
                <a:gd name="T73" fmla="*/ 436 h 588"/>
                <a:gd name="T74" fmla="*/ 883 w 901"/>
                <a:gd name="T75" fmla="*/ 450 h 588"/>
                <a:gd name="T76" fmla="*/ 881 w 901"/>
                <a:gd name="T77" fmla="*/ 457 h 588"/>
                <a:gd name="T78" fmla="*/ 876 w 901"/>
                <a:gd name="T79" fmla="*/ 477 h 588"/>
                <a:gd name="T80" fmla="*/ 875 w 901"/>
                <a:gd name="T81" fmla="*/ 483 h 588"/>
                <a:gd name="T82" fmla="*/ 871 w 901"/>
                <a:gd name="T83" fmla="*/ 497 h 588"/>
                <a:gd name="T84" fmla="*/ 869 w 901"/>
                <a:gd name="T85" fmla="*/ 506 h 588"/>
                <a:gd name="T86" fmla="*/ 866 w 901"/>
                <a:gd name="T87" fmla="*/ 518 h 588"/>
                <a:gd name="T88" fmla="*/ 864 w 901"/>
                <a:gd name="T89" fmla="*/ 527 h 588"/>
                <a:gd name="T90" fmla="*/ 859 w 901"/>
                <a:gd name="T91" fmla="*/ 539 h 588"/>
                <a:gd name="T92" fmla="*/ 857 w 901"/>
                <a:gd name="T93" fmla="*/ 548 h 588"/>
                <a:gd name="T94" fmla="*/ 853 w 901"/>
                <a:gd name="T95" fmla="*/ 559 h 588"/>
                <a:gd name="T96" fmla="*/ 850 w 901"/>
                <a:gd name="T97" fmla="*/ 568 h 588"/>
                <a:gd name="T98" fmla="*/ 844 w 901"/>
                <a:gd name="T99" fmla="*/ 584 h 588"/>
                <a:gd name="T100" fmla="*/ 842 w 901"/>
                <a:gd name="T101" fmla="*/ 588 h 588"/>
                <a:gd name="T102" fmla="*/ 0 w 901"/>
                <a:gd name="T103" fmla="*/ 270 h 588"/>
                <a:gd name="T104" fmla="*/ 859 w 901"/>
                <a:gd name="T105" fmla="*/ 0 h 5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901" h="588">
                  <a:moveTo>
                    <a:pt x="859" y="0"/>
                  </a:moveTo>
                  <a:lnTo>
                    <a:pt x="866" y="19"/>
                  </a:lnTo>
                  <a:lnTo>
                    <a:pt x="866" y="21"/>
                  </a:lnTo>
                  <a:lnTo>
                    <a:pt x="871" y="40"/>
                  </a:lnTo>
                  <a:lnTo>
                    <a:pt x="872" y="44"/>
                  </a:lnTo>
                  <a:lnTo>
                    <a:pt x="876" y="60"/>
                  </a:lnTo>
                  <a:lnTo>
                    <a:pt x="877" y="64"/>
                  </a:lnTo>
                  <a:lnTo>
                    <a:pt x="881" y="80"/>
                  </a:lnTo>
                  <a:lnTo>
                    <a:pt x="882" y="85"/>
                  </a:lnTo>
                  <a:lnTo>
                    <a:pt x="885" y="103"/>
                  </a:lnTo>
                  <a:lnTo>
                    <a:pt x="886" y="105"/>
                  </a:lnTo>
                  <a:lnTo>
                    <a:pt x="892" y="147"/>
                  </a:lnTo>
                  <a:lnTo>
                    <a:pt x="893" y="151"/>
                  </a:lnTo>
                  <a:lnTo>
                    <a:pt x="895" y="167"/>
                  </a:lnTo>
                  <a:lnTo>
                    <a:pt x="896" y="172"/>
                  </a:lnTo>
                  <a:lnTo>
                    <a:pt x="897" y="187"/>
                  </a:lnTo>
                  <a:lnTo>
                    <a:pt x="898" y="194"/>
                  </a:lnTo>
                  <a:lnTo>
                    <a:pt x="899" y="210"/>
                  </a:lnTo>
                  <a:lnTo>
                    <a:pt x="899" y="214"/>
                  </a:lnTo>
                  <a:lnTo>
                    <a:pt x="901" y="256"/>
                  </a:lnTo>
                  <a:lnTo>
                    <a:pt x="901" y="261"/>
                  </a:lnTo>
                  <a:lnTo>
                    <a:pt x="901" y="276"/>
                  </a:lnTo>
                  <a:lnTo>
                    <a:pt x="901" y="282"/>
                  </a:lnTo>
                  <a:lnTo>
                    <a:pt x="901" y="297"/>
                  </a:lnTo>
                  <a:lnTo>
                    <a:pt x="900" y="304"/>
                  </a:lnTo>
                  <a:lnTo>
                    <a:pt x="900" y="318"/>
                  </a:lnTo>
                  <a:lnTo>
                    <a:pt x="899" y="325"/>
                  </a:lnTo>
                  <a:lnTo>
                    <a:pt x="898" y="342"/>
                  </a:lnTo>
                  <a:lnTo>
                    <a:pt x="898" y="345"/>
                  </a:lnTo>
                  <a:lnTo>
                    <a:pt x="896" y="366"/>
                  </a:lnTo>
                  <a:lnTo>
                    <a:pt x="895" y="372"/>
                  </a:lnTo>
                  <a:lnTo>
                    <a:pt x="893" y="387"/>
                  </a:lnTo>
                  <a:lnTo>
                    <a:pt x="892" y="395"/>
                  </a:lnTo>
                  <a:lnTo>
                    <a:pt x="890" y="407"/>
                  </a:lnTo>
                  <a:lnTo>
                    <a:pt x="889" y="416"/>
                  </a:lnTo>
                  <a:lnTo>
                    <a:pt x="887" y="428"/>
                  </a:lnTo>
                  <a:lnTo>
                    <a:pt x="885" y="436"/>
                  </a:lnTo>
                  <a:lnTo>
                    <a:pt x="883" y="450"/>
                  </a:lnTo>
                  <a:lnTo>
                    <a:pt x="881" y="457"/>
                  </a:lnTo>
                  <a:lnTo>
                    <a:pt x="876" y="477"/>
                  </a:lnTo>
                  <a:lnTo>
                    <a:pt x="875" y="483"/>
                  </a:lnTo>
                  <a:lnTo>
                    <a:pt x="871" y="497"/>
                  </a:lnTo>
                  <a:lnTo>
                    <a:pt x="869" y="506"/>
                  </a:lnTo>
                  <a:lnTo>
                    <a:pt x="866" y="518"/>
                  </a:lnTo>
                  <a:lnTo>
                    <a:pt x="864" y="527"/>
                  </a:lnTo>
                  <a:lnTo>
                    <a:pt x="859" y="539"/>
                  </a:lnTo>
                  <a:lnTo>
                    <a:pt x="857" y="548"/>
                  </a:lnTo>
                  <a:lnTo>
                    <a:pt x="853" y="559"/>
                  </a:lnTo>
                  <a:lnTo>
                    <a:pt x="850" y="568"/>
                  </a:lnTo>
                  <a:lnTo>
                    <a:pt x="844" y="584"/>
                  </a:lnTo>
                  <a:lnTo>
                    <a:pt x="842" y="588"/>
                  </a:lnTo>
                  <a:lnTo>
                    <a:pt x="0" y="270"/>
                  </a:lnTo>
                  <a:lnTo>
                    <a:pt x="859" y="0"/>
                  </a:lnTo>
                  <a:close/>
                </a:path>
              </a:pathLst>
            </a:custGeom>
            <a:solidFill>
              <a:schemeClr val="tx1">
                <a:alpha val="41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39" name="Freeform 15"/>
            <p:cNvSpPr>
              <a:spLocks/>
            </p:cNvSpPr>
            <p:nvPr/>
          </p:nvSpPr>
          <p:spPr bwMode="auto">
            <a:xfrm>
              <a:off x="10074274" y="4327525"/>
              <a:ext cx="1336675" cy="1308100"/>
            </a:xfrm>
            <a:custGeom>
              <a:avLst/>
              <a:gdLst>
                <a:gd name="T0" fmla="*/ 0 w 842"/>
                <a:gd name="T1" fmla="*/ 0 h 824"/>
                <a:gd name="T2" fmla="*/ 842 w 842"/>
                <a:gd name="T3" fmla="*/ 318 h 824"/>
                <a:gd name="T4" fmla="*/ 834 w 842"/>
                <a:gd name="T5" fmla="*/ 340 h 824"/>
                <a:gd name="T6" fmla="*/ 830 w 842"/>
                <a:gd name="T7" fmla="*/ 348 h 824"/>
                <a:gd name="T8" fmla="*/ 825 w 842"/>
                <a:gd name="T9" fmla="*/ 361 h 824"/>
                <a:gd name="T10" fmla="*/ 821 w 842"/>
                <a:gd name="T11" fmla="*/ 371 h 824"/>
                <a:gd name="T12" fmla="*/ 815 w 842"/>
                <a:gd name="T13" fmla="*/ 382 h 824"/>
                <a:gd name="T14" fmla="*/ 810 w 842"/>
                <a:gd name="T15" fmla="*/ 392 h 824"/>
                <a:gd name="T16" fmla="*/ 806 w 842"/>
                <a:gd name="T17" fmla="*/ 403 h 824"/>
                <a:gd name="T18" fmla="*/ 800 w 842"/>
                <a:gd name="T19" fmla="*/ 412 h 824"/>
                <a:gd name="T20" fmla="*/ 795 w 842"/>
                <a:gd name="T21" fmla="*/ 423 h 824"/>
                <a:gd name="T22" fmla="*/ 790 w 842"/>
                <a:gd name="T23" fmla="*/ 433 h 824"/>
                <a:gd name="T24" fmla="*/ 783 w 842"/>
                <a:gd name="T25" fmla="*/ 443 h 824"/>
                <a:gd name="T26" fmla="*/ 779 w 842"/>
                <a:gd name="T27" fmla="*/ 452 h 824"/>
                <a:gd name="T28" fmla="*/ 773 w 842"/>
                <a:gd name="T29" fmla="*/ 463 h 824"/>
                <a:gd name="T30" fmla="*/ 767 w 842"/>
                <a:gd name="T31" fmla="*/ 471 h 824"/>
                <a:gd name="T32" fmla="*/ 761 w 842"/>
                <a:gd name="T33" fmla="*/ 482 h 824"/>
                <a:gd name="T34" fmla="*/ 756 w 842"/>
                <a:gd name="T35" fmla="*/ 489 h 824"/>
                <a:gd name="T36" fmla="*/ 748 w 842"/>
                <a:gd name="T37" fmla="*/ 501 h 824"/>
                <a:gd name="T38" fmla="*/ 744 w 842"/>
                <a:gd name="T39" fmla="*/ 509 h 824"/>
                <a:gd name="T40" fmla="*/ 735 w 842"/>
                <a:gd name="T41" fmla="*/ 519 h 824"/>
                <a:gd name="T42" fmla="*/ 731 w 842"/>
                <a:gd name="T43" fmla="*/ 526 h 824"/>
                <a:gd name="T44" fmla="*/ 722 w 842"/>
                <a:gd name="T45" fmla="*/ 537 h 824"/>
                <a:gd name="T46" fmla="*/ 718 w 842"/>
                <a:gd name="T47" fmla="*/ 544 h 824"/>
                <a:gd name="T48" fmla="*/ 708 w 842"/>
                <a:gd name="T49" fmla="*/ 556 h 824"/>
                <a:gd name="T50" fmla="*/ 704 w 842"/>
                <a:gd name="T51" fmla="*/ 561 h 824"/>
                <a:gd name="T52" fmla="*/ 695 w 842"/>
                <a:gd name="T53" fmla="*/ 573 h 824"/>
                <a:gd name="T54" fmla="*/ 690 w 842"/>
                <a:gd name="T55" fmla="*/ 578 h 824"/>
                <a:gd name="T56" fmla="*/ 681 w 842"/>
                <a:gd name="T57" fmla="*/ 590 h 824"/>
                <a:gd name="T58" fmla="*/ 676 w 842"/>
                <a:gd name="T59" fmla="*/ 594 h 824"/>
                <a:gd name="T60" fmla="*/ 666 w 842"/>
                <a:gd name="T61" fmla="*/ 607 h 824"/>
                <a:gd name="T62" fmla="*/ 661 w 842"/>
                <a:gd name="T63" fmla="*/ 610 h 824"/>
                <a:gd name="T64" fmla="*/ 650 w 842"/>
                <a:gd name="T65" fmla="*/ 623 h 824"/>
                <a:gd name="T66" fmla="*/ 646 w 842"/>
                <a:gd name="T67" fmla="*/ 626 h 824"/>
                <a:gd name="T68" fmla="*/ 635 w 842"/>
                <a:gd name="T69" fmla="*/ 639 h 824"/>
                <a:gd name="T70" fmla="*/ 632 w 842"/>
                <a:gd name="T71" fmla="*/ 642 h 824"/>
                <a:gd name="T72" fmla="*/ 619 w 842"/>
                <a:gd name="T73" fmla="*/ 654 h 824"/>
                <a:gd name="T74" fmla="*/ 617 w 842"/>
                <a:gd name="T75" fmla="*/ 657 h 824"/>
                <a:gd name="T76" fmla="*/ 603 w 842"/>
                <a:gd name="T77" fmla="*/ 669 h 824"/>
                <a:gd name="T78" fmla="*/ 601 w 842"/>
                <a:gd name="T79" fmla="*/ 671 h 824"/>
                <a:gd name="T80" fmla="*/ 586 w 842"/>
                <a:gd name="T81" fmla="*/ 684 h 824"/>
                <a:gd name="T82" fmla="*/ 583 w 842"/>
                <a:gd name="T83" fmla="*/ 686 h 824"/>
                <a:gd name="T84" fmla="*/ 568 w 842"/>
                <a:gd name="T85" fmla="*/ 698 h 824"/>
                <a:gd name="T86" fmla="*/ 567 w 842"/>
                <a:gd name="T87" fmla="*/ 699 h 824"/>
                <a:gd name="T88" fmla="*/ 551 w 842"/>
                <a:gd name="T89" fmla="*/ 712 h 824"/>
                <a:gd name="T90" fmla="*/ 550 w 842"/>
                <a:gd name="T91" fmla="*/ 713 h 824"/>
                <a:gd name="T92" fmla="*/ 534 w 842"/>
                <a:gd name="T93" fmla="*/ 725 h 824"/>
                <a:gd name="T94" fmla="*/ 533 w 842"/>
                <a:gd name="T95" fmla="*/ 726 h 824"/>
                <a:gd name="T96" fmla="*/ 516 w 842"/>
                <a:gd name="T97" fmla="*/ 737 h 824"/>
                <a:gd name="T98" fmla="*/ 515 w 842"/>
                <a:gd name="T99" fmla="*/ 738 h 824"/>
                <a:gd name="T100" fmla="*/ 498 w 842"/>
                <a:gd name="T101" fmla="*/ 750 h 824"/>
                <a:gd name="T102" fmla="*/ 497 w 842"/>
                <a:gd name="T103" fmla="*/ 750 h 824"/>
                <a:gd name="T104" fmla="*/ 480 w 842"/>
                <a:gd name="T105" fmla="*/ 762 h 824"/>
                <a:gd name="T106" fmla="*/ 479 w 842"/>
                <a:gd name="T107" fmla="*/ 762 h 824"/>
                <a:gd name="T108" fmla="*/ 460 w 842"/>
                <a:gd name="T109" fmla="*/ 774 h 824"/>
                <a:gd name="T110" fmla="*/ 460 w 842"/>
                <a:gd name="T111" fmla="*/ 774 h 824"/>
                <a:gd name="T112" fmla="*/ 413 w 842"/>
                <a:gd name="T113" fmla="*/ 800 h 824"/>
                <a:gd name="T114" fmla="*/ 363 w 842"/>
                <a:gd name="T115" fmla="*/ 824 h 824"/>
                <a:gd name="T116" fmla="*/ 0 w 842"/>
                <a:gd name="T117" fmla="*/ 0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42" h="824">
                  <a:moveTo>
                    <a:pt x="0" y="0"/>
                  </a:moveTo>
                  <a:lnTo>
                    <a:pt x="842" y="318"/>
                  </a:lnTo>
                  <a:lnTo>
                    <a:pt x="834" y="340"/>
                  </a:lnTo>
                  <a:lnTo>
                    <a:pt x="830" y="348"/>
                  </a:lnTo>
                  <a:lnTo>
                    <a:pt x="825" y="361"/>
                  </a:lnTo>
                  <a:lnTo>
                    <a:pt x="821" y="371"/>
                  </a:lnTo>
                  <a:lnTo>
                    <a:pt x="815" y="382"/>
                  </a:lnTo>
                  <a:lnTo>
                    <a:pt x="810" y="392"/>
                  </a:lnTo>
                  <a:lnTo>
                    <a:pt x="806" y="403"/>
                  </a:lnTo>
                  <a:lnTo>
                    <a:pt x="800" y="412"/>
                  </a:lnTo>
                  <a:lnTo>
                    <a:pt x="795" y="423"/>
                  </a:lnTo>
                  <a:lnTo>
                    <a:pt x="790" y="433"/>
                  </a:lnTo>
                  <a:lnTo>
                    <a:pt x="783" y="443"/>
                  </a:lnTo>
                  <a:lnTo>
                    <a:pt x="779" y="452"/>
                  </a:lnTo>
                  <a:lnTo>
                    <a:pt x="773" y="463"/>
                  </a:lnTo>
                  <a:lnTo>
                    <a:pt x="767" y="471"/>
                  </a:lnTo>
                  <a:lnTo>
                    <a:pt x="761" y="482"/>
                  </a:lnTo>
                  <a:lnTo>
                    <a:pt x="756" y="489"/>
                  </a:lnTo>
                  <a:lnTo>
                    <a:pt x="748" y="501"/>
                  </a:lnTo>
                  <a:lnTo>
                    <a:pt x="744" y="509"/>
                  </a:lnTo>
                  <a:lnTo>
                    <a:pt x="735" y="519"/>
                  </a:lnTo>
                  <a:lnTo>
                    <a:pt x="731" y="526"/>
                  </a:lnTo>
                  <a:lnTo>
                    <a:pt x="722" y="537"/>
                  </a:lnTo>
                  <a:lnTo>
                    <a:pt x="718" y="544"/>
                  </a:lnTo>
                  <a:lnTo>
                    <a:pt x="708" y="556"/>
                  </a:lnTo>
                  <a:lnTo>
                    <a:pt x="704" y="561"/>
                  </a:lnTo>
                  <a:lnTo>
                    <a:pt x="695" y="573"/>
                  </a:lnTo>
                  <a:lnTo>
                    <a:pt x="690" y="578"/>
                  </a:lnTo>
                  <a:lnTo>
                    <a:pt x="681" y="590"/>
                  </a:lnTo>
                  <a:lnTo>
                    <a:pt x="676" y="594"/>
                  </a:lnTo>
                  <a:lnTo>
                    <a:pt x="666" y="607"/>
                  </a:lnTo>
                  <a:lnTo>
                    <a:pt x="661" y="610"/>
                  </a:lnTo>
                  <a:lnTo>
                    <a:pt x="650" y="623"/>
                  </a:lnTo>
                  <a:lnTo>
                    <a:pt x="646" y="626"/>
                  </a:lnTo>
                  <a:lnTo>
                    <a:pt x="635" y="639"/>
                  </a:lnTo>
                  <a:lnTo>
                    <a:pt x="632" y="642"/>
                  </a:lnTo>
                  <a:lnTo>
                    <a:pt x="619" y="654"/>
                  </a:lnTo>
                  <a:lnTo>
                    <a:pt x="617" y="657"/>
                  </a:lnTo>
                  <a:lnTo>
                    <a:pt x="603" y="669"/>
                  </a:lnTo>
                  <a:lnTo>
                    <a:pt x="601" y="671"/>
                  </a:lnTo>
                  <a:lnTo>
                    <a:pt x="586" y="684"/>
                  </a:lnTo>
                  <a:lnTo>
                    <a:pt x="583" y="686"/>
                  </a:lnTo>
                  <a:lnTo>
                    <a:pt x="568" y="698"/>
                  </a:lnTo>
                  <a:lnTo>
                    <a:pt x="567" y="699"/>
                  </a:lnTo>
                  <a:lnTo>
                    <a:pt x="551" y="712"/>
                  </a:lnTo>
                  <a:lnTo>
                    <a:pt x="550" y="713"/>
                  </a:lnTo>
                  <a:lnTo>
                    <a:pt x="534" y="725"/>
                  </a:lnTo>
                  <a:lnTo>
                    <a:pt x="533" y="726"/>
                  </a:lnTo>
                  <a:lnTo>
                    <a:pt x="516" y="737"/>
                  </a:lnTo>
                  <a:lnTo>
                    <a:pt x="515" y="738"/>
                  </a:lnTo>
                  <a:lnTo>
                    <a:pt x="498" y="750"/>
                  </a:lnTo>
                  <a:lnTo>
                    <a:pt x="497" y="750"/>
                  </a:lnTo>
                  <a:lnTo>
                    <a:pt x="480" y="762"/>
                  </a:lnTo>
                  <a:lnTo>
                    <a:pt x="479" y="762"/>
                  </a:lnTo>
                  <a:lnTo>
                    <a:pt x="460" y="774"/>
                  </a:lnTo>
                  <a:lnTo>
                    <a:pt x="460" y="774"/>
                  </a:lnTo>
                  <a:lnTo>
                    <a:pt x="413" y="800"/>
                  </a:lnTo>
                  <a:lnTo>
                    <a:pt x="363" y="824"/>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40" name="Group 139"/>
            <p:cNvGrpSpPr/>
            <p:nvPr/>
          </p:nvGrpSpPr>
          <p:grpSpPr>
            <a:xfrm>
              <a:off x="5441949" y="1524000"/>
              <a:ext cx="3182938" cy="2933700"/>
              <a:chOff x="4951412" y="1143000"/>
              <a:chExt cx="3182938" cy="2933700"/>
            </a:xfrm>
            <a:solidFill>
              <a:schemeClr val="tx1">
                <a:alpha val="17000"/>
              </a:schemeClr>
            </a:solidFill>
          </p:grpSpPr>
          <p:sp>
            <p:nvSpPr>
              <p:cNvPr id="193" name="Rectangle 16"/>
              <p:cNvSpPr>
                <a:spLocks noChangeArrowheads="1"/>
              </p:cNvSpPr>
              <p:nvPr/>
            </p:nvSpPr>
            <p:spPr bwMode="auto">
              <a:xfrm>
                <a:off x="4951412" y="3568700"/>
                <a:ext cx="3182938" cy="508000"/>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4" name="Rectangle 17"/>
              <p:cNvSpPr>
                <a:spLocks noChangeArrowheads="1"/>
              </p:cNvSpPr>
              <p:nvPr/>
            </p:nvSpPr>
            <p:spPr bwMode="auto">
              <a:xfrm>
                <a:off x="4951412" y="1143000"/>
                <a:ext cx="565150" cy="232886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5" name="Rectangle 18"/>
              <p:cNvSpPr>
                <a:spLocks noChangeArrowheads="1"/>
              </p:cNvSpPr>
              <p:nvPr/>
            </p:nvSpPr>
            <p:spPr bwMode="auto">
              <a:xfrm>
                <a:off x="5605462" y="2020888"/>
                <a:ext cx="566738" cy="1450975"/>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6" name="Rectangle 19"/>
              <p:cNvSpPr>
                <a:spLocks noChangeArrowheads="1"/>
              </p:cNvSpPr>
              <p:nvPr/>
            </p:nvSpPr>
            <p:spPr bwMode="auto">
              <a:xfrm>
                <a:off x="6259512" y="2513013"/>
                <a:ext cx="565150" cy="958850"/>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7" name="Rectangle 20"/>
              <p:cNvSpPr>
                <a:spLocks noChangeArrowheads="1"/>
              </p:cNvSpPr>
              <p:nvPr/>
            </p:nvSpPr>
            <p:spPr bwMode="auto">
              <a:xfrm>
                <a:off x="6913562" y="2063750"/>
                <a:ext cx="566738" cy="140811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8" name="Rectangle 21"/>
              <p:cNvSpPr>
                <a:spLocks noChangeArrowheads="1"/>
              </p:cNvSpPr>
              <p:nvPr/>
            </p:nvSpPr>
            <p:spPr bwMode="auto">
              <a:xfrm>
                <a:off x="7569200" y="2463800"/>
                <a:ext cx="565150" cy="100806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41" name="Group 140"/>
            <p:cNvGrpSpPr/>
            <p:nvPr/>
          </p:nvGrpSpPr>
          <p:grpSpPr>
            <a:xfrm>
              <a:off x="7423149" y="2133600"/>
              <a:ext cx="2117725" cy="3279774"/>
              <a:chOff x="6613525" y="1998663"/>
              <a:chExt cx="2117725" cy="3279774"/>
            </a:xfrm>
          </p:grpSpPr>
          <p:sp>
            <p:nvSpPr>
              <p:cNvPr id="151" name="Rectangle 22"/>
              <p:cNvSpPr>
                <a:spLocks noChangeArrowheads="1"/>
              </p:cNvSpPr>
              <p:nvPr/>
            </p:nvSpPr>
            <p:spPr bwMode="auto">
              <a:xfrm>
                <a:off x="6613525" y="1998663"/>
                <a:ext cx="2117725" cy="1939925"/>
              </a:xfrm>
              <a:prstGeom prst="rect">
                <a:avLst/>
              </a:prstGeom>
              <a:solidFill>
                <a:schemeClr val="accent4">
                  <a:lumMod val="75000"/>
                </a:schemeClr>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52" name="Group 151"/>
              <p:cNvGrpSpPr/>
              <p:nvPr/>
            </p:nvGrpSpPr>
            <p:grpSpPr>
              <a:xfrm>
                <a:off x="6807200" y="2208213"/>
                <a:ext cx="1728788" cy="414337"/>
                <a:chOff x="6807200" y="2208213"/>
                <a:chExt cx="1728788" cy="414337"/>
              </a:xfrm>
            </p:grpSpPr>
            <p:sp>
              <p:nvSpPr>
                <p:cNvPr id="188" name="Rectangle 23"/>
                <p:cNvSpPr>
                  <a:spLocks noChangeArrowheads="1"/>
                </p:cNvSpPr>
                <p:nvPr/>
              </p:nvSpPr>
              <p:spPr bwMode="auto">
                <a:xfrm>
                  <a:off x="7158037" y="2208213"/>
                  <a:ext cx="1028700"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9" name="Rectangle 24"/>
                <p:cNvSpPr>
                  <a:spLocks noChangeArrowheads="1"/>
                </p:cNvSpPr>
                <p:nvPr/>
              </p:nvSpPr>
              <p:spPr bwMode="auto">
                <a:xfrm>
                  <a:off x="6807200" y="2324100"/>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0" name="Rectangle 25"/>
                <p:cNvSpPr>
                  <a:spLocks noChangeArrowheads="1"/>
                </p:cNvSpPr>
                <p:nvPr/>
              </p:nvSpPr>
              <p:spPr bwMode="auto">
                <a:xfrm>
                  <a:off x="6807200" y="2408238"/>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1" name="Rectangle 26"/>
                <p:cNvSpPr>
                  <a:spLocks noChangeArrowheads="1"/>
                </p:cNvSpPr>
                <p:nvPr/>
              </p:nvSpPr>
              <p:spPr bwMode="auto">
                <a:xfrm>
                  <a:off x="6807200" y="2490788"/>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92" name="Rectangle 27"/>
                <p:cNvSpPr>
                  <a:spLocks noChangeArrowheads="1"/>
                </p:cNvSpPr>
                <p:nvPr/>
              </p:nvSpPr>
              <p:spPr bwMode="auto">
                <a:xfrm>
                  <a:off x="6807200" y="2574925"/>
                  <a:ext cx="811213"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
            <p:nvSpPr>
              <p:cNvPr id="153" name="Freeform 28"/>
              <p:cNvSpPr>
                <a:spLocks/>
              </p:cNvSpPr>
              <p:nvPr/>
            </p:nvSpPr>
            <p:spPr bwMode="auto">
              <a:xfrm>
                <a:off x="6613525" y="2686050"/>
                <a:ext cx="2117725" cy="2592387"/>
              </a:xfrm>
              <a:custGeom>
                <a:avLst/>
                <a:gdLst>
                  <a:gd name="T0" fmla="*/ 113 w 1334"/>
                  <a:gd name="T1" fmla="*/ 0 h 1633"/>
                  <a:gd name="T2" fmla="*/ 1219 w 1334"/>
                  <a:gd name="T3" fmla="*/ 0 h 1633"/>
                  <a:gd name="T4" fmla="*/ 1245 w 1334"/>
                  <a:gd name="T5" fmla="*/ 3 h 1633"/>
                  <a:gd name="T6" fmla="*/ 1270 w 1334"/>
                  <a:gd name="T7" fmla="*/ 12 h 1633"/>
                  <a:gd name="T8" fmla="*/ 1291 w 1334"/>
                  <a:gd name="T9" fmla="*/ 25 h 1633"/>
                  <a:gd name="T10" fmla="*/ 1308 w 1334"/>
                  <a:gd name="T11" fmla="*/ 43 h 1633"/>
                  <a:gd name="T12" fmla="*/ 1322 w 1334"/>
                  <a:gd name="T13" fmla="*/ 64 h 1633"/>
                  <a:gd name="T14" fmla="*/ 1331 w 1334"/>
                  <a:gd name="T15" fmla="*/ 88 h 1633"/>
                  <a:gd name="T16" fmla="*/ 1334 w 1334"/>
                  <a:gd name="T17" fmla="*/ 114 h 1633"/>
                  <a:gd name="T18" fmla="*/ 1334 w 1334"/>
                  <a:gd name="T19" fmla="*/ 1519 h 1633"/>
                  <a:gd name="T20" fmla="*/ 1331 w 1334"/>
                  <a:gd name="T21" fmla="*/ 1544 h 1633"/>
                  <a:gd name="T22" fmla="*/ 1322 w 1334"/>
                  <a:gd name="T23" fmla="*/ 1569 h 1633"/>
                  <a:gd name="T24" fmla="*/ 1308 w 1334"/>
                  <a:gd name="T25" fmla="*/ 1590 h 1633"/>
                  <a:gd name="T26" fmla="*/ 1291 w 1334"/>
                  <a:gd name="T27" fmla="*/ 1607 h 1633"/>
                  <a:gd name="T28" fmla="*/ 1270 w 1334"/>
                  <a:gd name="T29" fmla="*/ 1621 h 1633"/>
                  <a:gd name="T30" fmla="*/ 1245 w 1334"/>
                  <a:gd name="T31" fmla="*/ 1630 h 1633"/>
                  <a:gd name="T32" fmla="*/ 1219 w 1334"/>
                  <a:gd name="T33" fmla="*/ 1633 h 1633"/>
                  <a:gd name="T34" fmla="*/ 113 w 1334"/>
                  <a:gd name="T35" fmla="*/ 1633 h 1633"/>
                  <a:gd name="T36" fmla="*/ 87 w 1334"/>
                  <a:gd name="T37" fmla="*/ 1630 h 1633"/>
                  <a:gd name="T38" fmla="*/ 64 w 1334"/>
                  <a:gd name="T39" fmla="*/ 1621 h 1633"/>
                  <a:gd name="T40" fmla="*/ 42 w 1334"/>
                  <a:gd name="T41" fmla="*/ 1607 h 1633"/>
                  <a:gd name="T42" fmla="*/ 24 w 1334"/>
                  <a:gd name="T43" fmla="*/ 1590 h 1633"/>
                  <a:gd name="T44" fmla="*/ 11 w 1334"/>
                  <a:gd name="T45" fmla="*/ 1569 h 1633"/>
                  <a:gd name="T46" fmla="*/ 3 w 1334"/>
                  <a:gd name="T47" fmla="*/ 1544 h 1633"/>
                  <a:gd name="T48" fmla="*/ 0 w 1334"/>
                  <a:gd name="T49" fmla="*/ 1519 h 1633"/>
                  <a:gd name="T50" fmla="*/ 0 w 1334"/>
                  <a:gd name="T51" fmla="*/ 114 h 1633"/>
                  <a:gd name="T52" fmla="*/ 3 w 1334"/>
                  <a:gd name="T53" fmla="*/ 88 h 1633"/>
                  <a:gd name="T54" fmla="*/ 11 w 1334"/>
                  <a:gd name="T55" fmla="*/ 64 h 1633"/>
                  <a:gd name="T56" fmla="*/ 24 w 1334"/>
                  <a:gd name="T57" fmla="*/ 43 h 1633"/>
                  <a:gd name="T58" fmla="*/ 42 w 1334"/>
                  <a:gd name="T59" fmla="*/ 25 h 1633"/>
                  <a:gd name="T60" fmla="*/ 64 w 1334"/>
                  <a:gd name="T61" fmla="*/ 12 h 1633"/>
                  <a:gd name="T62" fmla="*/ 87 w 1334"/>
                  <a:gd name="T63" fmla="*/ 3 h 1633"/>
                  <a:gd name="T64" fmla="*/ 113 w 1334"/>
                  <a:gd name="T65" fmla="*/ 0 h 1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34" h="1633">
                    <a:moveTo>
                      <a:pt x="113" y="0"/>
                    </a:moveTo>
                    <a:lnTo>
                      <a:pt x="1219" y="0"/>
                    </a:lnTo>
                    <a:lnTo>
                      <a:pt x="1245" y="3"/>
                    </a:lnTo>
                    <a:lnTo>
                      <a:pt x="1270" y="12"/>
                    </a:lnTo>
                    <a:lnTo>
                      <a:pt x="1291" y="25"/>
                    </a:lnTo>
                    <a:lnTo>
                      <a:pt x="1308" y="43"/>
                    </a:lnTo>
                    <a:lnTo>
                      <a:pt x="1322" y="64"/>
                    </a:lnTo>
                    <a:lnTo>
                      <a:pt x="1331" y="88"/>
                    </a:lnTo>
                    <a:lnTo>
                      <a:pt x="1334" y="114"/>
                    </a:lnTo>
                    <a:lnTo>
                      <a:pt x="1334" y="1519"/>
                    </a:lnTo>
                    <a:lnTo>
                      <a:pt x="1331" y="1544"/>
                    </a:lnTo>
                    <a:lnTo>
                      <a:pt x="1322" y="1569"/>
                    </a:lnTo>
                    <a:lnTo>
                      <a:pt x="1308" y="1590"/>
                    </a:lnTo>
                    <a:lnTo>
                      <a:pt x="1291" y="1607"/>
                    </a:lnTo>
                    <a:lnTo>
                      <a:pt x="1270" y="1621"/>
                    </a:lnTo>
                    <a:lnTo>
                      <a:pt x="1245" y="1630"/>
                    </a:lnTo>
                    <a:lnTo>
                      <a:pt x="1219" y="1633"/>
                    </a:lnTo>
                    <a:lnTo>
                      <a:pt x="113" y="1633"/>
                    </a:lnTo>
                    <a:lnTo>
                      <a:pt x="87" y="1630"/>
                    </a:lnTo>
                    <a:lnTo>
                      <a:pt x="64" y="1621"/>
                    </a:lnTo>
                    <a:lnTo>
                      <a:pt x="42" y="1607"/>
                    </a:lnTo>
                    <a:lnTo>
                      <a:pt x="24" y="1590"/>
                    </a:lnTo>
                    <a:lnTo>
                      <a:pt x="11" y="1569"/>
                    </a:lnTo>
                    <a:lnTo>
                      <a:pt x="3" y="1544"/>
                    </a:lnTo>
                    <a:lnTo>
                      <a:pt x="0" y="1519"/>
                    </a:lnTo>
                    <a:lnTo>
                      <a:pt x="0" y="114"/>
                    </a:lnTo>
                    <a:lnTo>
                      <a:pt x="3" y="88"/>
                    </a:lnTo>
                    <a:lnTo>
                      <a:pt x="11" y="64"/>
                    </a:lnTo>
                    <a:lnTo>
                      <a:pt x="24" y="43"/>
                    </a:lnTo>
                    <a:lnTo>
                      <a:pt x="42" y="25"/>
                    </a:lnTo>
                    <a:lnTo>
                      <a:pt x="64" y="12"/>
                    </a:lnTo>
                    <a:lnTo>
                      <a:pt x="87" y="3"/>
                    </a:lnTo>
                    <a:lnTo>
                      <a:pt x="113"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4" name="Freeform 29"/>
              <p:cNvSpPr>
                <a:spLocks/>
              </p:cNvSpPr>
              <p:nvPr/>
            </p:nvSpPr>
            <p:spPr bwMode="auto">
              <a:xfrm>
                <a:off x="6738937" y="2828925"/>
                <a:ext cx="1865313" cy="438150"/>
              </a:xfrm>
              <a:custGeom>
                <a:avLst/>
                <a:gdLst>
                  <a:gd name="T0" fmla="*/ 57 w 1175"/>
                  <a:gd name="T1" fmla="*/ 0 h 276"/>
                  <a:gd name="T2" fmla="*/ 1118 w 1175"/>
                  <a:gd name="T3" fmla="*/ 0 h 276"/>
                  <a:gd name="T4" fmla="*/ 1135 w 1175"/>
                  <a:gd name="T5" fmla="*/ 2 h 276"/>
                  <a:gd name="T6" fmla="*/ 1151 w 1175"/>
                  <a:gd name="T7" fmla="*/ 11 h 276"/>
                  <a:gd name="T8" fmla="*/ 1164 w 1175"/>
                  <a:gd name="T9" fmla="*/ 24 h 276"/>
                  <a:gd name="T10" fmla="*/ 1173 w 1175"/>
                  <a:gd name="T11" fmla="*/ 40 h 276"/>
                  <a:gd name="T12" fmla="*/ 1175 w 1175"/>
                  <a:gd name="T13" fmla="*/ 57 h 276"/>
                  <a:gd name="T14" fmla="*/ 1175 w 1175"/>
                  <a:gd name="T15" fmla="*/ 219 h 276"/>
                  <a:gd name="T16" fmla="*/ 1173 w 1175"/>
                  <a:gd name="T17" fmla="*/ 236 h 276"/>
                  <a:gd name="T18" fmla="*/ 1164 w 1175"/>
                  <a:gd name="T19" fmla="*/ 252 h 276"/>
                  <a:gd name="T20" fmla="*/ 1151 w 1175"/>
                  <a:gd name="T21" fmla="*/ 265 h 276"/>
                  <a:gd name="T22" fmla="*/ 1135 w 1175"/>
                  <a:gd name="T23" fmla="*/ 274 h 276"/>
                  <a:gd name="T24" fmla="*/ 1118 w 1175"/>
                  <a:gd name="T25" fmla="*/ 276 h 276"/>
                  <a:gd name="T26" fmla="*/ 57 w 1175"/>
                  <a:gd name="T27" fmla="*/ 276 h 276"/>
                  <a:gd name="T28" fmla="*/ 39 w 1175"/>
                  <a:gd name="T29" fmla="*/ 274 h 276"/>
                  <a:gd name="T30" fmla="*/ 23 w 1175"/>
                  <a:gd name="T31" fmla="*/ 265 h 276"/>
                  <a:gd name="T32" fmla="*/ 12 w 1175"/>
                  <a:gd name="T33" fmla="*/ 252 h 276"/>
                  <a:gd name="T34" fmla="*/ 3 w 1175"/>
                  <a:gd name="T35" fmla="*/ 236 h 276"/>
                  <a:gd name="T36" fmla="*/ 0 w 1175"/>
                  <a:gd name="T37" fmla="*/ 219 h 276"/>
                  <a:gd name="T38" fmla="*/ 0 w 1175"/>
                  <a:gd name="T39" fmla="*/ 57 h 276"/>
                  <a:gd name="T40" fmla="*/ 3 w 1175"/>
                  <a:gd name="T41" fmla="*/ 40 h 276"/>
                  <a:gd name="T42" fmla="*/ 12 w 1175"/>
                  <a:gd name="T43" fmla="*/ 24 h 276"/>
                  <a:gd name="T44" fmla="*/ 23 w 1175"/>
                  <a:gd name="T45" fmla="*/ 11 h 276"/>
                  <a:gd name="T46" fmla="*/ 39 w 1175"/>
                  <a:gd name="T47" fmla="*/ 2 h 276"/>
                  <a:gd name="T48" fmla="*/ 57 w 1175"/>
                  <a:gd name="T49" fmla="*/ 0 h 2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5" h="276">
                    <a:moveTo>
                      <a:pt x="57" y="0"/>
                    </a:moveTo>
                    <a:lnTo>
                      <a:pt x="1118" y="0"/>
                    </a:lnTo>
                    <a:lnTo>
                      <a:pt x="1135" y="2"/>
                    </a:lnTo>
                    <a:lnTo>
                      <a:pt x="1151" y="11"/>
                    </a:lnTo>
                    <a:lnTo>
                      <a:pt x="1164" y="24"/>
                    </a:lnTo>
                    <a:lnTo>
                      <a:pt x="1173" y="40"/>
                    </a:lnTo>
                    <a:lnTo>
                      <a:pt x="1175" y="57"/>
                    </a:lnTo>
                    <a:lnTo>
                      <a:pt x="1175" y="219"/>
                    </a:lnTo>
                    <a:lnTo>
                      <a:pt x="1173" y="236"/>
                    </a:lnTo>
                    <a:lnTo>
                      <a:pt x="1164" y="252"/>
                    </a:lnTo>
                    <a:lnTo>
                      <a:pt x="1151" y="265"/>
                    </a:lnTo>
                    <a:lnTo>
                      <a:pt x="1135" y="274"/>
                    </a:lnTo>
                    <a:lnTo>
                      <a:pt x="1118" y="276"/>
                    </a:lnTo>
                    <a:lnTo>
                      <a:pt x="57" y="276"/>
                    </a:lnTo>
                    <a:lnTo>
                      <a:pt x="39" y="274"/>
                    </a:lnTo>
                    <a:lnTo>
                      <a:pt x="23" y="265"/>
                    </a:lnTo>
                    <a:lnTo>
                      <a:pt x="12" y="252"/>
                    </a:lnTo>
                    <a:lnTo>
                      <a:pt x="3" y="236"/>
                    </a:lnTo>
                    <a:lnTo>
                      <a:pt x="0" y="219"/>
                    </a:lnTo>
                    <a:lnTo>
                      <a:pt x="0" y="57"/>
                    </a:lnTo>
                    <a:lnTo>
                      <a:pt x="3" y="40"/>
                    </a:lnTo>
                    <a:lnTo>
                      <a:pt x="12" y="24"/>
                    </a:lnTo>
                    <a:lnTo>
                      <a:pt x="23" y="11"/>
                    </a:lnTo>
                    <a:lnTo>
                      <a:pt x="39" y="2"/>
                    </a:lnTo>
                    <a:lnTo>
                      <a:pt x="57"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5" name="Freeform 30"/>
              <p:cNvSpPr>
                <a:spLocks/>
              </p:cNvSpPr>
              <p:nvPr/>
            </p:nvSpPr>
            <p:spPr bwMode="auto">
              <a:xfrm>
                <a:off x="6738937" y="3335338"/>
                <a:ext cx="404813" cy="414337"/>
              </a:xfrm>
              <a:custGeom>
                <a:avLst/>
                <a:gdLst>
                  <a:gd name="T0" fmla="*/ 53 w 255"/>
                  <a:gd name="T1" fmla="*/ 0 h 261"/>
                  <a:gd name="T2" fmla="*/ 202 w 255"/>
                  <a:gd name="T3" fmla="*/ 0 h 261"/>
                  <a:gd name="T4" fmla="*/ 219 w 255"/>
                  <a:gd name="T5" fmla="*/ 3 h 261"/>
                  <a:gd name="T6" fmla="*/ 234 w 255"/>
                  <a:gd name="T7" fmla="*/ 10 h 261"/>
                  <a:gd name="T8" fmla="*/ 245 w 255"/>
                  <a:gd name="T9" fmla="*/ 22 h 261"/>
                  <a:gd name="T10" fmla="*/ 252 w 255"/>
                  <a:gd name="T11" fmla="*/ 36 h 261"/>
                  <a:gd name="T12" fmla="*/ 255 w 255"/>
                  <a:gd name="T13" fmla="*/ 53 h 261"/>
                  <a:gd name="T14" fmla="*/ 255 w 255"/>
                  <a:gd name="T15" fmla="*/ 208 h 261"/>
                  <a:gd name="T16" fmla="*/ 252 w 255"/>
                  <a:gd name="T17" fmla="*/ 224 h 261"/>
                  <a:gd name="T18" fmla="*/ 245 w 255"/>
                  <a:gd name="T19" fmla="*/ 239 h 261"/>
                  <a:gd name="T20" fmla="*/ 234 w 255"/>
                  <a:gd name="T21" fmla="*/ 251 h 261"/>
                  <a:gd name="T22" fmla="*/ 219 w 255"/>
                  <a:gd name="T23" fmla="*/ 259 h 261"/>
                  <a:gd name="T24" fmla="*/ 202 w 255"/>
                  <a:gd name="T25" fmla="*/ 261 h 261"/>
                  <a:gd name="T26" fmla="*/ 53 w 255"/>
                  <a:gd name="T27" fmla="*/ 261 h 261"/>
                  <a:gd name="T28" fmla="*/ 36 w 255"/>
                  <a:gd name="T29" fmla="*/ 259 h 261"/>
                  <a:gd name="T30" fmla="*/ 22 w 255"/>
                  <a:gd name="T31" fmla="*/ 251 h 261"/>
                  <a:gd name="T32" fmla="*/ 10 w 255"/>
                  <a:gd name="T33" fmla="*/ 239 h 261"/>
                  <a:gd name="T34" fmla="*/ 3 w 255"/>
                  <a:gd name="T35" fmla="*/ 224 h 261"/>
                  <a:gd name="T36" fmla="*/ 0 w 255"/>
                  <a:gd name="T37" fmla="*/ 208 h 261"/>
                  <a:gd name="T38" fmla="*/ 0 w 255"/>
                  <a:gd name="T39" fmla="*/ 53 h 261"/>
                  <a:gd name="T40" fmla="*/ 3 w 255"/>
                  <a:gd name="T41" fmla="*/ 36 h 261"/>
                  <a:gd name="T42" fmla="*/ 10 w 255"/>
                  <a:gd name="T43" fmla="*/ 22 h 261"/>
                  <a:gd name="T44" fmla="*/ 22 w 255"/>
                  <a:gd name="T45" fmla="*/ 10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4" y="10"/>
                    </a:lnTo>
                    <a:lnTo>
                      <a:pt x="245" y="22"/>
                    </a:lnTo>
                    <a:lnTo>
                      <a:pt x="252" y="36"/>
                    </a:lnTo>
                    <a:lnTo>
                      <a:pt x="255" y="53"/>
                    </a:lnTo>
                    <a:lnTo>
                      <a:pt x="255" y="208"/>
                    </a:lnTo>
                    <a:lnTo>
                      <a:pt x="252" y="224"/>
                    </a:lnTo>
                    <a:lnTo>
                      <a:pt x="245" y="239"/>
                    </a:lnTo>
                    <a:lnTo>
                      <a:pt x="234" y="251"/>
                    </a:lnTo>
                    <a:lnTo>
                      <a:pt x="219" y="259"/>
                    </a:lnTo>
                    <a:lnTo>
                      <a:pt x="202" y="261"/>
                    </a:lnTo>
                    <a:lnTo>
                      <a:pt x="53" y="261"/>
                    </a:lnTo>
                    <a:lnTo>
                      <a:pt x="36" y="259"/>
                    </a:lnTo>
                    <a:lnTo>
                      <a:pt x="22" y="251"/>
                    </a:lnTo>
                    <a:lnTo>
                      <a:pt x="10" y="239"/>
                    </a:lnTo>
                    <a:lnTo>
                      <a:pt x="3" y="224"/>
                    </a:lnTo>
                    <a:lnTo>
                      <a:pt x="0" y="208"/>
                    </a:lnTo>
                    <a:lnTo>
                      <a:pt x="0" y="53"/>
                    </a:lnTo>
                    <a:lnTo>
                      <a:pt x="3" y="36"/>
                    </a:lnTo>
                    <a:lnTo>
                      <a:pt x="10" y="22"/>
                    </a:lnTo>
                    <a:lnTo>
                      <a:pt x="22"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6" name="Freeform 31"/>
              <p:cNvSpPr>
                <a:spLocks/>
              </p:cNvSpPr>
              <p:nvPr/>
            </p:nvSpPr>
            <p:spPr bwMode="auto">
              <a:xfrm>
                <a:off x="7226300" y="3335338"/>
                <a:ext cx="404813" cy="414337"/>
              </a:xfrm>
              <a:custGeom>
                <a:avLst/>
                <a:gdLst>
                  <a:gd name="T0" fmla="*/ 53 w 255"/>
                  <a:gd name="T1" fmla="*/ 0 h 261"/>
                  <a:gd name="T2" fmla="*/ 202 w 255"/>
                  <a:gd name="T3" fmla="*/ 0 h 261"/>
                  <a:gd name="T4" fmla="*/ 219 w 255"/>
                  <a:gd name="T5" fmla="*/ 3 h 261"/>
                  <a:gd name="T6" fmla="*/ 233 w 255"/>
                  <a:gd name="T7" fmla="*/ 10 h 261"/>
                  <a:gd name="T8" fmla="*/ 244 w 255"/>
                  <a:gd name="T9" fmla="*/ 22 h 261"/>
                  <a:gd name="T10" fmla="*/ 252 w 255"/>
                  <a:gd name="T11" fmla="*/ 36 h 261"/>
                  <a:gd name="T12" fmla="*/ 255 w 255"/>
                  <a:gd name="T13" fmla="*/ 53 h 261"/>
                  <a:gd name="T14" fmla="*/ 255 w 255"/>
                  <a:gd name="T15" fmla="*/ 208 h 261"/>
                  <a:gd name="T16" fmla="*/ 252 w 255"/>
                  <a:gd name="T17" fmla="*/ 224 h 261"/>
                  <a:gd name="T18" fmla="*/ 244 w 255"/>
                  <a:gd name="T19" fmla="*/ 239 h 261"/>
                  <a:gd name="T20" fmla="*/ 233 w 255"/>
                  <a:gd name="T21" fmla="*/ 251 h 261"/>
                  <a:gd name="T22" fmla="*/ 219 w 255"/>
                  <a:gd name="T23" fmla="*/ 259 h 261"/>
                  <a:gd name="T24" fmla="*/ 202 w 255"/>
                  <a:gd name="T25" fmla="*/ 261 h 261"/>
                  <a:gd name="T26" fmla="*/ 53 w 255"/>
                  <a:gd name="T27" fmla="*/ 261 h 261"/>
                  <a:gd name="T28" fmla="*/ 36 w 255"/>
                  <a:gd name="T29" fmla="*/ 259 h 261"/>
                  <a:gd name="T30" fmla="*/ 21 w 255"/>
                  <a:gd name="T31" fmla="*/ 251 h 261"/>
                  <a:gd name="T32" fmla="*/ 10 w 255"/>
                  <a:gd name="T33" fmla="*/ 239 h 261"/>
                  <a:gd name="T34" fmla="*/ 3 w 255"/>
                  <a:gd name="T35" fmla="*/ 224 h 261"/>
                  <a:gd name="T36" fmla="*/ 0 w 255"/>
                  <a:gd name="T37" fmla="*/ 208 h 261"/>
                  <a:gd name="T38" fmla="*/ 0 w 255"/>
                  <a:gd name="T39" fmla="*/ 53 h 261"/>
                  <a:gd name="T40" fmla="*/ 3 w 255"/>
                  <a:gd name="T41" fmla="*/ 36 h 261"/>
                  <a:gd name="T42" fmla="*/ 10 w 255"/>
                  <a:gd name="T43" fmla="*/ 22 h 261"/>
                  <a:gd name="T44" fmla="*/ 21 w 255"/>
                  <a:gd name="T45" fmla="*/ 10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3" y="10"/>
                    </a:lnTo>
                    <a:lnTo>
                      <a:pt x="244" y="22"/>
                    </a:lnTo>
                    <a:lnTo>
                      <a:pt x="252" y="36"/>
                    </a:lnTo>
                    <a:lnTo>
                      <a:pt x="255" y="53"/>
                    </a:lnTo>
                    <a:lnTo>
                      <a:pt x="255" y="208"/>
                    </a:lnTo>
                    <a:lnTo>
                      <a:pt x="252" y="224"/>
                    </a:lnTo>
                    <a:lnTo>
                      <a:pt x="244" y="239"/>
                    </a:lnTo>
                    <a:lnTo>
                      <a:pt x="233" y="251"/>
                    </a:lnTo>
                    <a:lnTo>
                      <a:pt x="219" y="259"/>
                    </a:lnTo>
                    <a:lnTo>
                      <a:pt x="202" y="261"/>
                    </a:lnTo>
                    <a:lnTo>
                      <a:pt x="53" y="261"/>
                    </a:lnTo>
                    <a:lnTo>
                      <a:pt x="36" y="259"/>
                    </a:lnTo>
                    <a:lnTo>
                      <a:pt x="21" y="251"/>
                    </a:lnTo>
                    <a:lnTo>
                      <a:pt x="10" y="239"/>
                    </a:lnTo>
                    <a:lnTo>
                      <a:pt x="3" y="224"/>
                    </a:lnTo>
                    <a:lnTo>
                      <a:pt x="0" y="208"/>
                    </a:lnTo>
                    <a:lnTo>
                      <a:pt x="0" y="53"/>
                    </a:lnTo>
                    <a:lnTo>
                      <a:pt x="3" y="36"/>
                    </a:lnTo>
                    <a:lnTo>
                      <a:pt x="10" y="22"/>
                    </a:lnTo>
                    <a:lnTo>
                      <a:pt x="21"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7" name="Freeform 32"/>
              <p:cNvSpPr>
                <a:spLocks/>
              </p:cNvSpPr>
              <p:nvPr/>
            </p:nvSpPr>
            <p:spPr bwMode="auto">
              <a:xfrm>
                <a:off x="7712075" y="3335338"/>
                <a:ext cx="406400" cy="414337"/>
              </a:xfrm>
              <a:custGeom>
                <a:avLst/>
                <a:gdLst>
                  <a:gd name="T0" fmla="*/ 53 w 256"/>
                  <a:gd name="T1" fmla="*/ 0 h 261"/>
                  <a:gd name="T2" fmla="*/ 202 w 256"/>
                  <a:gd name="T3" fmla="*/ 0 h 261"/>
                  <a:gd name="T4" fmla="*/ 220 w 256"/>
                  <a:gd name="T5" fmla="*/ 3 h 261"/>
                  <a:gd name="T6" fmla="*/ 233 w 256"/>
                  <a:gd name="T7" fmla="*/ 10 h 261"/>
                  <a:gd name="T8" fmla="*/ 245 w 256"/>
                  <a:gd name="T9" fmla="*/ 22 h 261"/>
                  <a:gd name="T10" fmla="*/ 253 w 256"/>
                  <a:gd name="T11" fmla="*/ 36 h 261"/>
                  <a:gd name="T12" fmla="*/ 256 w 256"/>
                  <a:gd name="T13" fmla="*/ 53 h 261"/>
                  <a:gd name="T14" fmla="*/ 256 w 256"/>
                  <a:gd name="T15" fmla="*/ 208 h 261"/>
                  <a:gd name="T16" fmla="*/ 253 w 256"/>
                  <a:gd name="T17" fmla="*/ 224 h 261"/>
                  <a:gd name="T18" fmla="*/ 245 w 256"/>
                  <a:gd name="T19" fmla="*/ 239 h 261"/>
                  <a:gd name="T20" fmla="*/ 233 w 256"/>
                  <a:gd name="T21" fmla="*/ 251 h 261"/>
                  <a:gd name="T22" fmla="*/ 220 w 256"/>
                  <a:gd name="T23" fmla="*/ 259 h 261"/>
                  <a:gd name="T24" fmla="*/ 202 w 256"/>
                  <a:gd name="T25" fmla="*/ 261 h 261"/>
                  <a:gd name="T26" fmla="*/ 53 w 256"/>
                  <a:gd name="T27" fmla="*/ 261 h 261"/>
                  <a:gd name="T28" fmla="*/ 37 w 256"/>
                  <a:gd name="T29" fmla="*/ 259 h 261"/>
                  <a:gd name="T30" fmla="*/ 22 w 256"/>
                  <a:gd name="T31" fmla="*/ 251 h 261"/>
                  <a:gd name="T32" fmla="*/ 10 w 256"/>
                  <a:gd name="T33" fmla="*/ 239 h 261"/>
                  <a:gd name="T34" fmla="*/ 3 w 256"/>
                  <a:gd name="T35" fmla="*/ 224 h 261"/>
                  <a:gd name="T36" fmla="*/ 0 w 256"/>
                  <a:gd name="T37" fmla="*/ 208 h 261"/>
                  <a:gd name="T38" fmla="*/ 0 w 256"/>
                  <a:gd name="T39" fmla="*/ 53 h 261"/>
                  <a:gd name="T40" fmla="*/ 3 w 256"/>
                  <a:gd name="T41" fmla="*/ 36 h 261"/>
                  <a:gd name="T42" fmla="*/ 10 w 256"/>
                  <a:gd name="T43" fmla="*/ 22 h 261"/>
                  <a:gd name="T44" fmla="*/ 22 w 256"/>
                  <a:gd name="T45" fmla="*/ 10 h 261"/>
                  <a:gd name="T46" fmla="*/ 37 w 256"/>
                  <a:gd name="T47" fmla="*/ 3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3"/>
                    </a:lnTo>
                    <a:lnTo>
                      <a:pt x="233" y="10"/>
                    </a:lnTo>
                    <a:lnTo>
                      <a:pt x="245" y="22"/>
                    </a:lnTo>
                    <a:lnTo>
                      <a:pt x="253" y="36"/>
                    </a:lnTo>
                    <a:lnTo>
                      <a:pt x="256" y="53"/>
                    </a:lnTo>
                    <a:lnTo>
                      <a:pt x="256" y="208"/>
                    </a:lnTo>
                    <a:lnTo>
                      <a:pt x="253" y="224"/>
                    </a:lnTo>
                    <a:lnTo>
                      <a:pt x="245" y="239"/>
                    </a:lnTo>
                    <a:lnTo>
                      <a:pt x="233" y="251"/>
                    </a:lnTo>
                    <a:lnTo>
                      <a:pt x="220" y="259"/>
                    </a:lnTo>
                    <a:lnTo>
                      <a:pt x="202" y="261"/>
                    </a:lnTo>
                    <a:lnTo>
                      <a:pt x="53" y="261"/>
                    </a:lnTo>
                    <a:lnTo>
                      <a:pt x="37" y="259"/>
                    </a:lnTo>
                    <a:lnTo>
                      <a:pt x="22" y="251"/>
                    </a:lnTo>
                    <a:lnTo>
                      <a:pt x="10" y="239"/>
                    </a:lnTo>
                    <a:lnTo>
                      <a:pt x="3" y="224"/>
                    </a:lnTo>
                    <a:lnTo>
                      <a:pt x="0" y="208"/>
                    </a:lnTo>
                    <a:lnTo>
                      <a:pt x="0" y="53"/>
                    </a:lnTo>
                    <a:lnTo>
                      <a:pt x="3" y="36"/>
                    </a:lnTo>
                    <a:lnTo>
                      <a:pt x="10" y="22"/>
                    </a:lnTo>
                    <a:lnTo>
                      <a:pt x="22" y="10"/>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8" name="Freeform 33"/>
              <p:cNvSpPr>
                <a:spLocks/>
              </p:cNvSpPr>
              <p:nvPr/>
            </p:nvSpPr>
            <p:spPr bwMode="auto">
              <a:xfrm>
                <a:off x="8197850" y="3335338"/>
                <a:ext cx="406400" cy="414337"/>
              </a:xfrm>
              <a:custGeom>
                <a:avLst/>
                <a:gdLst>
                  <a:gd name="T0" fmla="*/ 54 w 256"/>
                  <a:gd name="T1" fmla="*/ 0 h 261"/>
                  <a:gd name="T2" fmla="*/ 203 w 256"/>
                  <a:gd name="T3" fmla="*/ 0 h 261"/>
                  <a:gd name="T4" fmla="*/ 219 w 256"/>
                  <a:gd name="T5" fmla="*/ 3 h 261"/>
                  <a:gd name="T6" fmla="*/ 234 w 256"/>
                  <a:gd name="T7" fmla="*/ 10 h 261"/>
                  <a:gd name="T8" fmla="*/ 246 w 256"/>
                  <a:gd name="T9" fmla="*/ 22 h 261"/>
                  <a:gd name="T10" fmla="*/ 254 w 256"/>
                  <a:gd name="T11" fmla="*/ 36 h 261"/>
                  <a:gd name="T12" fmla="*/ 256 w 256"/>
                  <a:gd name="T13" fmla="*/ 53 h 261"/>
                  <a:gd name="T14" fmla="*/ 256 w 256"/>
                  <a:gd name="T15" fmla="*/ 208 h 261"/>
                  <a:gd name="T16" fmla="*/ 254 w 256"/>
                  <a:gd name="T17" fmla="*/ 224 h 261"/>
                  <a:gd name="T18" fmla="*/ 246 w 256"/>
                  <a:gd name="T19" fmla="*/ 239 h 261"/>
                  <a:gd name="T20" fmla="*/ 234 w 256"/>
                  <a:gd name="T21" fmla="*/ 251 h 261"/>
                  <a:gd name="T22" fmla="*/ 219 w 256"/>
                  <a:gd name="T23" fmla="*/ 259 h 261"/>
                  <a:gd name="T24" fmla="*/ 203 w 256"/>
                  <a:gd name="T25" fmla="*/ 261 h 261"/>
                  <a:gd name="T26" fmla="*/ 54 w 256"/>
                  <a:gd name="T27" fmla="*/ 261 h 261"/>
                  <a:gd name="T28" fmla="*/ 37 w 256"/>
                  <a:gd name="T29" fmla="*/ 259 h 261"/>
                  <a:gd name="T30" fmla="*/ 23 w 256"/>
                  <a:gd name="T31" fmla="*/ 251 h 261"/>
                  <a:gd name="T32" fmla="*/ 11 w 256"/>
                  <a:gd name="T33" fmla="*/ 239 h 261"/>
                  <a:gd name="T34" fmla="*/ 3 w 256"/>
                  <a:gd name="T35" fmla="*/ 224 h 261"/>
                  <a:gd name="T36" fmla="*/ 0 w 256"/>
                  <a:gd name="T37" fmla="*/ 208 h 261"/>
                  <a:gd name="T38" fmla="*/ 0 w 256"/>
                  <a:gd name="T39" fmla="*/ 53 h 261"/>
                  <a:gd name="T40" fmla="*/ 3 w 256"/>
                  <a:gd name="T41" fmla="*/ 36 h 261"/>
                  <a:gd name="T42" fmla="*/ 11 w 256"/>
                  <a:gd name="T43" fmla="*/ 22 h 261"/>
                  <a:gd name="T44" fmla="*/ 23 w 256"/>
                  <a:gd name="T45" fmla="*/ 10 h 261"/>
                  <a:gd name="T46" fmla="*/ 37 w 256"/>
                  <a:gd name="T47" fmla="*/ 3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3"/>
                    </a:lnTo>
                    <a:lnTo>
                      <a:pt x="234" y="10"/>
                    </a:lnTo>
                    <a:lnTo>
                      <a:pt x="246" y="22"/>
                    </a:lnTo>
                    <a:lnTo>
                      <a:pt x="254" y="36"/>
                    </a:lnTo>
                    <a:lnTo>
                      <a:pt x="256" y="53"/>
                    </a:lnTo>
                    <a:lnTo>
                      <a:pt x="256" y="208"/>
                    </a:lnTo>
                    <a:lnTo>
                      <a:pt x="254" y="224"/>
                    </a:lnTo>
                    <a:lnTo>
                      <a:pt x="246" y="239"/>
                    </a:lnTo>
                    <a:lnTo>
                      <a:pt x="234" y="251"/>
                    </a:lnTo>
                    <a:lnTo>
                      <a:pt x="219" y="259"/>
                    </a:lnTo>
                    <a:lnTo>
                      <a:pt x="203" y="261"/>
                    </a:lnTo>
                    <a:lnTo>
                      <a:pt x="54" y="261"/>
                    </a:lnTo>
                    <a:lnTo>
                      <a:pt x="37" y="259"/>
                    </a:lnTo>
                    <a:lnTo>
                      <a:pt x="23" y="251"/>
                    </a:lnTo>
                    <a:lnTo>
                      <a:pt x="11" y="239"/>
                    </a:lnTo>
                    <a:lnTo>
                      <a:pt x="3" y="224"/>
                    </a:lnTo>
                    <a:lnTo>
                      <a:pt x="0" y="208"/>
                    </a:lnTo>
                    <a:lnTo>
                      <a:pt x="0" y="53"/>
                    </a:lnTo>
                    <a:lnTo>
                      <a:pt x="3" y="36"/>
                    </a:lnTo>
                    <a:lnTo>
                      <a:pt x="11" y="22"/>
                    </a:lnTo>
                    <a:lnTo>
                      <a:pt x="23" y="10"/>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9" name="Freeform 34"/>
              <p:cNvSpPr>
                <a:spLocks/>
              </p:cNvSpPr>
              <p:nvPr/>
            </p:nvSpPr>
            <p:spPr bwMode="auto">
              <a:xfrm>
                <a:off x="6738937" y="3806825"/>
                <a:ext cx="404813" cy="414337"/>
              </a:xfrm>
              <a:custGeom>
                <a:avLst/>
                <a:gdLst>
                  <a:gd name="T0" fmla="*/ 53 w 255"/>
                  <a:gd name="T1" fmla="*/ 0 h 261"/>
                  <a:gd name="T2" fmla="*/ 202 w 255"/>
                  <a:gd name="T3" fmla="*/ 0 h 261"/>
                  <a:gd name="T4" fmla="*/ 219 w 255"/>
                  <a:gd name="T5" fmla="*/ 3 h 261"/>
                  <a:gd name="T6" fmla="*/ 234 w 255"/>
                  <a:gd name="T7" fmla="*/ 11 h 261"/>
                  <a:gd name="T8" fmla="*/ 245 w 255"/>
                  <a:gd name="T9" fmla="*/ 22 h 261"/>
                  <a:gd name="T10" fmla="*/ 252 w 255"/>
                  <a:gd name="T11" fmla="*/ 36 h 261"/>
                  <a:gd name="T12" fmla="*/ 255 w 255"/>
                  <a:gd name="T13" fmla="*/ 53 h 261"/>
                  <a:gd name="T14" fmla="*/ 255 w 255"/>
                  <a:gd name="T15" fmla="*/ 209 h 261"/>
                  <a:gd name="T16" fmla="*/ 252 w 255"/>
                  <a:gd name="T17" fmla="*/ 225 h 261"/>
                  <a:gd name="T18" fmla="*/ 245 w 255"/>
                  <a:gd name="T19" fmla="*/ 240 h 261"/>
                  <a:gd name="T20" fmla="*/ 234 w 255"/>
                  <a:gd name="T21" fmla="*/ 251 h 261"/>
                  <a:gd name="T22" fmla="*/ 219 w 255"/>
                  <a:gd name="T23" fmla="*/ 259 h 261"/>
                  <a:gd name="T24" fmla="*/ 202 w 255"/>
                  <a:gd name="T25" fmla="*/ 261 h 261"/>
                  <a:gd name="T26" fmla="*/ 53 w 255"/>
                  <a:gd name="T27" fmla="*/ 261 h 261"/>
                  <a:gd name="T28" fmla="*/ 36 w 255"/>
                  <a:gd name="T29" fmla="*/ 259 h 261"/>
                  <a:gd name="T30" fmla="*/ 22 w 255"/>
                  <a:gd name="T31" fmla="*/ 251 h 261"/>
                  <a:gd name="T32" fmla="*/ 10 w 255"/>
                  <a:gd name="T33" fmla="*/ 240 h 261"/>
                  <a:gd name="T34" fmla="*/ 3 w 255"/>
                  <a:gd name="T35" fmla="*/ 225 h 261"/>
                  <a:gd name="T36" fmla="*/ 0 w 255"/>
                  <a:gd name="T37" fmla="*/ 209 h 261"/>
                  <a:gd name="T38" fmla="*/ 0 w 255"/>
                  <a:gd name="T39" fmla="*/ 53 h 261"/>
                  <a:gd name="T40" fmla="*/ 3 w 255"/>
                  <a:gd name="T41" fmla="*/ 36 h 261"/>
                  <a:gd name="T42" fmla="*/ 10 w 255"/>
                  <a:gd name="T43" fmla="*/ 22 h 261"/>
                  <a:gd name="T44" fmla="*/ 22 w 255"/>
                  <a:gd name="T45" fmla="*/ 11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4" y="11"/>
                    </a:lnTo>
                    <a:lnTo>
                      <a:pt x="245" y="22"/>
                    </a:lnTo>
                    <a:lnTo>
                      <a:pt x="252" y="36"/>
                    </a:lnTo>
                    <a:lnTo>
                      <a:pt x="255" y="53"/>
                    </a:lnTo>
                    <a:lnTo>
                      <a:pt x="255" y="209"/>
                    </a:lnTo>
                    <a:lnTo>
                      <a:pt x="252" y="225"/>
                    </a:lnTo>
                    <a:lnTo>
                      <a:pt x="245" y="240"/>
                    </a:lnTo>
                    <a:lnTo>
                      <a:pt x="234" y="251"/>
                    </a:lnTo>
                    <a:lnTo>
                      <a:pt x="219" y="259"/>
                    </a:lnTo>
                    <a:lnTo>
                      <a:pt x="202" y="261"/>
                    </a:lnTo>
                    <a:lnTo>
                      <a:pt x="53" y="261"/>
                    </a:lnTo>
                    <a:lnTo>
                      <a:pt x="36" y="259"/>
                    </a:lnTo>
                    <a:lnTo>
                      <a:pt x="22" y="251"/>
                    </a:lnTo>
                    <a:lnTo>
                      <a:pt x="10" y="240"/>
                    </a:lnTo>
                    <a:lnTo>
                      <a:pt x="3" y="225"/>
                    </a:lnTo>
                    <a:lnTo>
                      <a:pt x="0" y="209"/>
                    </a:lnTo>
                    <a:lnTo>
                      <a:pt x="0" y="53"/>
                    </a:lnTo>
                    <a:lnTo>
                      <a:pt x="3" y="36"/>
                    </a:lnTo>
                    <a:lnTo>
                      <a:pt x="10" y="22"/>
                    </a:lnTo>
                    <a:lnTo>
                      <a:pt x="22" y="11"/>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0" name="Freeform 35"/>
              <p:cNvSpPr>
                <a:spLocks/>
              </p:cNvSpPr>
              <p:nvPr/>
            </p:nvSpPr>
            <p:spPr bwMode="auto">
              <a:xfrm>
                <a:off x="7226300" y="3806825"/>
                <a:ext cx="404813" cy="414337"/>
              </a:xfrm>
              <a:custGeom>
                <a:avLst/>
                <a:gdLst>
                  <a:gd name="T0" fmla="*/ 53 w 255"/>
                  <a:gd name="T1" fmla="*/ 0 h 261"/>
                  <a:gd name="T2" fmla="*/ 202 w 255"/>
                  <a:gd name="T3" fmla="*/ 0 h 261"/>
                  <a:gd name="T4" fmla="*/ 219 w 255"/>
                  <a:gd name="T5" fmla="*/ 3 h 261"/>
                  <a:gd name="T6" fmla="*/ 233 w 255"/>
                  <a:gd name="T7" fmla="*/ 11 h 261"/>
                  <a:gd name="T8" fmla="*/ 244 w 255"/>
                  <a:gd name="T9" fmla="*/ 22 h 261"/>
                  <a:gd name="T10" fmla="*/ 252 w 255"/>
                  <a:gd name="T11" fmla="*/ 36 h 261"/>
                  <a:gd name="T12" fmla="*/ 255 w 255"/>
                  <a:gd name="T13" fmla="*/ 53 h 261"/>
                  <a:gd name="T14" fmla="*/ 255 w 255"/>
                  <a:gd name="T15" fmla="*/ 209 h 261"/>
                  <a:gd name="T16" fmla="*/ 252 w 255"/>
                  <a:gd name="T17" fmla="*/ 225 h 261"/>
                  <a:gd name="T18" fmla="*/ 244 w 255"/>
                  <a:gd name="T19" fmla="*/ 240 h 261"/>
                  <a:gd name="T20" fmla="*/ 233 w 255"/>
                  <a:gd name="T21" fmla="*/ 251 h 261"/>
                  <a:gd name="T22" fmla="*/ 219 w 255"/>
                  <a:gd name="T23" fmla="*/ 259 h 261"/>
                  <a:gd name="T24" fmla="*/ 202 w 255"/>
                  <a:gd name="T25" fmla="*/ 261 h 261"/>
                  <a:gd name="T26" fmla="*/ 53 w 255"/>
                  <a:gd name="T27" fmla="*/ 261 h 261"/>
                  <a:gd name="T28" fmla="*/ 36 w 255"/>
                  <a:gd name="T29" fmla="*/ 259 h 261"/>
                  <a:gd name="T30" fmla="*/ 21 w 255"/>
                  <a:gd name="T31" fmla="*/ 251 h 261"/>
                  <a:gd name="T32" fmla="*/ 10 w 255"/>
                  <a:gd name="T33" fmla="*/ 240 h 261"/>
                  <a:gd name="T34" fmla="*/ 3 w 255"/>
                  <a:gd name="T35" fmla="*/ 225 h 261"/>
                  <a:gd name="T36" fmla="*/ 0 w 255"/>
                  <a:gd name="T37" fmla="*/ 209 h 261"/>
                  <a:gd name="T38" fmla="*/ 0 w 255"/>
                  <a:gd name="T39" fmla="*/ 53 h 261"/>
                  <a:gd name="T40" fmla="*/ 3 w 255"/>
                  <a:gd name="T41" fmla="*/ 36 h 261"/>
                  <a:gd name="T42" fmla="*/ 10 w 255"/>
                  <a:gd name="T43" fmla="*/ 22 h 261"/>
                  <a:gd name="T44" fmla="*/ 21 w 255"/>
                  <a:gd name="T45" fmla="*/ 11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3" y="11"/>
                    </a:lnTo>
                    <a:lnTo>
                      <a:pt x="244" y="22"/>
                    </a:lnTo>
                    <a:lnTo>
                      <a:pt x="252" y="36"/>
                    </a:lnTo>
                    <a:lnTo>
                      <a:pt x="255" y="53"/>
                    </a:lnTo>
                    <a:lnTo>
                      <a:pt x="255" y="209"/>
                    </a:lnTo>
                    <a:lnTo>
                      <a:pt x="252" y="225"/>
                    </a:lnTo>
                    <a:lnTo>
                      <a:pt x="244" y="240"/>
                    </a:lnTo>
                    <a:lnTo>
                      <a:pt x="233" y="251"/>
                    </a:lnTo>
                    <a:lnTo>
                      <a:pt x="219" y="259"/>
                    </a:lnTo>
                    <a:lnTo>
                      <a:pt x="202" y="261"/>
                    </a:lnTo>
                    <a:lnTo>
                      <a:pt x="53" y="261"/>
                    </a:lnTo>
                    <a:lnTo>
                      <a:pt x="36" y="259"/>
                    </a:lnTo>
                    <a:lnTo>
                      <a:pt x="21" y="251"/>
                    </a:lnTo>
                    <a:lnTo>
                      <a:pt x="10" y="240"/>
                    </a:lnTo>
                    <a:lnTo>
                      <a:pt x="3" y="225"/>
                    </a:lnTo>
                    <a:lnTo>
                      <a:pt x="0" y="209"/>
                    </a:lnTo>
                    <a:lnTo>
                      <a:pt x="0" y="53"/>
                    </a:lnTo>
                    <a:lnTo>
                      <a:pt x="3" y="36"/>
                    </a:lnTo>
                    <a:lnTo>
                      <a:pt x="10" y="22"/>
                    </a:lnTo>
                    <a:lnTo>
                      <a:pt x="21" y="11"/>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1" name="Freeform 36"/>
              <p:cNvSpPr>
                <a:spLocks/>
              </p:cNvSpPr>
              <p:nvPr/>
            </p:nvSpPr>
            <p:spPr bwMode="auto">
              <a:xfrm>
                <a:off x="7712075" y="3806825"/>
                <a:ext cx="406400" cy="414337"/>
              </a:xfrm>
              <a:custGeom>
                <a:avLst/>
                <a:gdLst>
                  <a:gd name="T0" fmla="*/ 53 w 256"/>
                  <a:gd name="T1" fmla="*/ 0 h 261"/>
                  <a:gd name="T2" fmla="*/ 202 w 256"/>
                  <a:gd name="T3" fmla="*/ 0 h 261"/>
                  <a:gd name="T4" fmla="*/ 220 w 256"/>
                  <a:gd name="T5" fmla="*/ 3 h 261"/>
                  <a:gd name="T6" fmla="*/ 233 w 256"/>
                  <a:gd name="T7" fmla="*/ 11 h 261"/>
                  <a:gd name="T8" fmla="*/ 245 w 256"/>
                  <a:gd name="T9" fmla="*/ 22 h 261"/>
                  <a:gd name="T10" fmla="*/ 253 w 256"/>
                  <a:gd name="T11" fmla="*/ 36 h 261"/>
                  <a:gd name="T12" fmla="*/ 256 w 256"/>
                  <a:gd name="T13" fmla="*/ 53 h 261"/>
                  <a:gd name="T14" fmla="*/ 256 w 256"/>
                  <a:gd name="T15" fmla="*/ 209 h 261"/>
                  <a:gd name="T16" fmla="*/ 253 w 256"/>
                  <a:gd name="T17" fmla="*/ 225 h 261"/>
                  <a:gd name="T18" fmla="*/ 245 w 256"/>
                  <a:gd name="T19" fmla="*/ 240 h 261"/>
                  <a:gd name="T20" fmla="*/ 233 w 256"/>
                  <a:gd name="T21" fmla="*/ 251 h 261"/>
                  <a:gd name="T22" fmla="*/ 220 w 256"/>
                  <a:gd name="T23" fmla="*/ 259 h 261"/>
                  <a:gd name="T24" fmla="*/ 202 w 256"/>
                  <a:gd name="T25" fmla="*/ 261 h 261"/>
                  <a:gd name="T26" fmla="*/ 53 w 256"/>
                  <a:gd name="T27" fmla="*/ 261 h 261"/>
                  <a:gd name="T28" fmla="*/ 37 w 256"/>
                  <a:gd name="T29" fmla="*/ 259 h 261"/>
                  <a:gd name="T30" fmla="*/ 22 w 256"/>
                  <a:gd name="T31" fmla="*/ 251 h 261"/>
                  <a:gd name="T32" fmla="*/ 10 w 256"/>
                  <a:gd name="T33" fmla="*/ 240 h 261"/>
                  <a:gd name="T34" fmla="*/ 3 w 256"/>
                  <a:gd name="T35" fmla="*/ 225 h 261"/>
                  <a:gd name="T36" fmla="*/ 0 w 256"/>
                  <a:gd name="T37" fmla="*/ 209 h 261"/>
                  <a:gd name="T38" fmla="*/ 0 w 256"/>
                  <a:gd name="T39" fmla="*/ 53 h 261"/>
                  <a:gd name="T40" fmla="*/ 3 w 256"/>
                  <a:gd name="T41" fmla="*/ 36 h 261"/>
                  <a:gd name="T42" fmla="*/ 10 w 256"/>
                  <a:gd name="T43" fmla="*/ 22 h 261"/>
                  <a:gd name="T44" fmla="*/ 22 w 256"/>
                  <a:gd name="T45" fmla="*/ 11 h 261"/>
                  <a:gd name="T46" fmla="*/ 37 w 256"/>
                  <a:gd name="T47" fmla="*/ 3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3"/>
                    </a:lnTo>
                    <a:lnTo>
                      <a:pt x="233" y="11"/>
                    </a:lnTo>
                    <a:lnTo>
                      <a:pt x="245" y="22"/>
                    </a:lnTo>
                    <a:lnTo>
                      <a:pt x="253" y="36"/>
                    </a:lnTo>
                    <a:lnTo>
                      <a:pt x="256" y="53"/>
                    </a:lnTo>
                    <a:lnTo>
                      <a:pt x="256" y="209"/>
                    </a:lnTo>
                    <a:lnTo>
                      <a:pt x="253" y="225"/>
                    </a:lnTo>
                    <a:lnTo>
                      <a:pt x="245" y="240"/>
                    </a:lnTo>
                    <a:lnTo>
                      <a:pt x="233" y="251"/>
                    </a:lnTo>
                    <a:lnTo>
                      <a:pt x="220" y="259"/>
                    </a:lnTo>
                    <a:lnTo>
                      <a:pt x="202" y="261"/>
                    </a:lnTo>
                    <a:lnTo>
                      <a:pt x="53" y="261"/>
                    </a:lnTo>
                    <a:lnTo>
                      <a:pt x="37" y="259"/>
                    </a:lnTo>
                    <a:lnTo>
                      <a:pt x="22" y="251"/>
                    </a:lnTo>
                    <a:lnTo>
                      <a:pt x="10" y="240"/>
                    </a:lnTo>
                    <a:lnTo>
                      <a:pt x="3" y="225"/>
                    </a:lnTo>
                    <a:lnTo>
                      <a:pt x="0" y="209"/>
                    </a:lnTo>
                    <a:lnTo>
                      <a:pt x="0" y="53"/>
                    </a:lnTo>
                    <a:lnTo>
                      <a:pt x="3" y="36"/>
                    </a:lnTo>
                    <a:lnTo>
                      <a:pt x="10" y="22"/>
                    </a:lnTo>
                    <a:lnTo>
                      <a:pt x="22" y="11"/>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2" name="Freeform 37"/>
              <p:cNvSpPr>
                <a:spLocks/>
              </p:cNvSpPr>
              <p:nvPr/>
            </p:nvSpPr>
            <p:spPr bwMode="auto">
              <a:xfrm>
                <a:off x="8197850" y="3806825"/>
                <a:ext cx="406400" cy="414337"/>
              </a:xfrm>
              <a:custGeom>
                <a:avLst/>
                <a:gdLst>
                  <a:gd name="T0" fmla="*/ 54 w 256"/>
                  <a:gd name="T1" fmla="*/ 0 h 261"/>
                  <a:gd name="T2" fmla="*/ 203 w 256"/>
                  <a:gd name="T3" fmla="*/ 0 h 261"/>
                  <a:gd name="T4" fmla="*/ 219 w 256"/>
                  <a:gd name="T5" fmla="*/ 3 h 261"/>
                  <a:gd name="T6" fmla="*/ 234 w 256"/>
                  <a:gd name="T7" fmla="*/ 11 h 261"/>
                  <a:gd name="T8" fmla="*/ 246 w 256"/>
                  <a:gd name="T9" fmla="*/ 22 h 261"/>
                  <a:gd name="T10" fmla="*/ 254 w 256"/>
                  <a:gd name="T11" fmla="*/ 36 h 261"/>
                  <a:gd name="T12" fmla="*/ 256 w 256"/>
                  <a:gd name="T13" fmla="*/ 53 h 261"/>
                  <a:gd name="T14" fmla="*/ 256 w 256"/>
                  <a:gd name="T15" fmla="*/ 209 h 261"/>
                  <a:gd name="T16" fmla="*/ 254 w 256"/>
                  <a:gd name="T17" fmla="*/ 225 h 261"/>
                  <a:gd name="T18" fmla="*/ 246 w 256"/>
                  <a:gd name="T19" fmla="*/ 240 h 261"/>
                  <a:gd name="T20" fmla="*/ 234 w 256"/>
                  <a:gd name="T21" fmla="*/ 251 h 261"/>
                  <a:gd name="T22" fmla="*/ 219 w 256"/>
                  <a:gd name="T23" fmla="*/ 259 h 261"/>
                  <a:gd name="T24" fmla="*/ 203 w 256"/>
                  <a:gd name="T25" fmla="*/ 261 h 261"/>
                  <a:gd name="T26" fmla="*/ 54 w 256"/>
                  <a:gd name="T27" fmla="*/ 261 h 261"/>
                  <a:gd name="T28" fmla="*/ 37 w 256"/>
                  <a:gd name="T29" fmla="*/ 259 h 261"/>
                  <a:gd name="T30" fmla="*/ 23 w 256"/>
                  <a:gd name="T31" fmla="*/ 251 h 261"/>
                  <a:gd name="T32" fmla="*/ 11 w 256"/>
                  <a:gd name="T33" fmla="*/ 240 h 261"/>
                  <a:gd name="T34" fmla="*/ 3 w 256"/>
                  <a:gd name="T35" fmla="*/ 225 h 261"/>
                  <a:gd name="T36" fmla="*/ 0 w 256"/>
                  <a:gd name="T37" fmla="*/ 209 h 261"/>
                  <a:gd name="T38" fmla="*/ 0 w 256"/>
                  <a:gd name="T39" fmla="*/ 53 h 261"/>
                  <a:gd name="T40" fmla="*/ 3 w 256"/>
                  <a:gd name="T41" fmla="*/ 36 h 261"/>
                  <a:gd name="T42" fmla="*/ 11 w 256"/>
                  <a:gd name="T43" fmla="*/ 22 h 261"/>
                  <a:gd name="T44" fmla="*/ 23 w 256"/>
                  <a:gd name="T45" fmla="*/ 11 h 261"/>
                  <a:gd name="T46" fmla="*/ 37 w 256"/>
                  <a:gd name="T47" fmla="*/ 3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3"/>
                    </a:lnTo>
                    <a:lnTo>
                      <a:pt x="234" y="11"/>
                    </a:lnTo>
                    <a:lnTo>
                      <a:pt x="246" y="22"/>
                    </a:lnTo>
                    <a:lnTo>
                      <a:pt x="254" y="36"/>
                    </a:lnTo>
                    <a:lnTo>
                      <a:pt x="256" y="53"/>
                    </a:lnTo>
                    <a:lnTo>
                      <a:pt x="256" y="209"/>
                    </a:lnTo>
                    <a:lnTo>
                      <a:pt x="254" y="225"/>
                    </a:lnTo>
                    <a:lnTo>
                      <a:pt x="246" y="240"/>
                    </a:lnTo>
                    <a:lnTo>
                      <a:pt x="234" y="251"/>
                    </a:lnTo>
                    <a:lnTo>
                      <a:pt x="219" y="259"/>
                    </a:lnTo>
                    <a:lnTo>
                      <a:pt x="203" y="261"/>
                    </a:lnTo>
                    <a:lnTo>
                      <a:pt x="54" y="261"/>
                    </a:lnTo>
                    <a:lnTo>
                      <a:pt x="37" y="259"/>
                    </a:lnTo>
                    <a:lnTo>
                      <a:pt x="23" y="251"/>
                    </a:lnTo>
                    <a:lnTo>
                      <a:pt x="11" y="240"/>
                    </a:lnTo>
                    <a:lnTo>
                      <a:pt x="3" y="225"/>
                    </a:lnTo>
                    <a:lnTo>
                      <a:pt x="0" y="209"/>
                    </a:lnTo>
                    <a:lnTo>
                      <a:pt x="0" y="53"/>
                    </a:lnTo>
                    <a:lnTo>
                      <a:pt x="3" y="36"/>
                    </a:lnTo>
                    <a:lnTo>
                      <a:pt x="11" y="22"/>
                    </a:lnTo>
                    <a:lnTo>
                      <a:pt x="23" y="11"/>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3" name="Freeform 38"/>
              <p:cNvSpPr>
                <a:spLocks/>
              </p:cNvSpPr>
              <p:nvPr/>
            </p:nvSpPr>
            <p:spPr bwMode="auto">
              <a:xfrm>
                <a:off x="6738937" y="4279900"/>
                <a:ext cx="404813" cy="412750"/>
              </a:xfrm>
              <a:custGeom>
                <a:avLst/>
                <a:gdLst>
                  <a:gd name="T0" fmla="*/ 53 w 255"/>
                  <a:gd name="T1" fmla="*/ 0 h 260"/>
                  <a:gd name="T2" fmla="*/ 202 w 255"/>
                  <a:gd name="T3" fmla="*/ 0 h 260"/>
                  <a:gd name="T4" fmla="*/ 219 w 255"/>
                  <a:gd name="T5" fmla="*/ 3 h 260"/>
                  <a:gd name="T6" fmla="*/ 234 w 255"/>
                  <a:gd name="T7" fmla="*/ 10 h 260"/>
                  <a:gd name="T8" fmla="*/ 245 w 255"/>
                  <a:gd name="T9" fmla="*/ 22 h 260"/>
                  <a:gd name="T10" fmla="*/ 252 w 255"/>
                  <a:gd name="T11" fmla="*/ 37 h 260"/>
                  <a:gd name="T12" fmla="*/ 255 w 255"/>
                  <a:gd name="T13" fmla="*/ 53 h 260"/>
                  <a:gd name="T14" fmla="*/ 255 w 255"/>
                  <a:gd name="T15" fmla="*/ 208 h 260"/>
                  <a:gd name="T16" fmla="*/ 252 w 255"/>
                  <a:gd name="T17" fmla="*/ 225 h 260"/>
                  <a:gd name="T18" fmla="*/ 245 w 255"/>
                  <a:gd name="T19" fmla="*/ 239 h 260"/>
                  <a:gd name="T20" fmla="*/ 234 w 255"/>
                  <a:gd name="T21" fmla="*/ 251 h 260"/>
                  <a:gd name="T22" fmla="*/ 219 w 255"/>
                  <a:gd name="T23" fmla="*/ 258 h 260"/>
                  <a:gd name="T24" fmla="*/ 202 w 255"/>
                  <a:gd name="T25" fmla="*/ 260 h 260"/>
                  <a:gd name="T26" fmla="*/ 53 w 255"/>
                  <a:gd name="T27" fmla="*/ 260 h 260"/>
                  <a:gd name="T28" fmla="*/ 36 w 255"/>
                  <a:gd name="T29" fmla="*/ 258 h 260"/>
                  <a:gd name="T30" fmla="*/ 22 w 255"/>
                  <a:gd name="T31" fmla="*/ 251 h 260"/>
                  <a:gd name="T32" fmla="*/ 10 w 255"/>
                  <a:gd name="T33" fmla="*/ 239 h 260"/>
                  <a:gd name="T34" fmla="*/ 3 w 255"/>
                  <a:gd name="T35" fmla="*/ 225 h 260"/>
                  <a:gd name="T36" fmla="*/ 0 w 255"/>
                  <a:gd name="T37" fmla="*/ 208 h 260"/>
                  <a:gd name="T38" fmla="*/ 0 w 255"/>
                  <a:gd name="T39" fmla="*/ 53 h 260"/>
                  <a:gd name="T40" fmla="*/ 3 w 255"/>
                  <a:gd name="T41" fmla="*/ 37 h 260"/>
                  <a:gd name="T42" fmla="*/ 10 w 255"/>
                  <a:gd name="T43" fmla="*/ 22 h 260"/>
                  <a:gd name="T44" fmla="*/ 22 w 255"/>
                  <a:gd name="T45" fmla="*/ 10 h 260"/>
                  <a:gd name="T46" fmla="*/ 36 w 255"/>
                  <a:gd name="T47" fmla="*/ 3 h 260"/>
                  <a:gd name="T48" fmla="*/ 53 w 255"/>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0">
                    <a:moveTo>
                      <a:pt x="53" y="0"/>
                    </a:moveTo>
                    <a:lnTo>
                      <a:pt x="202" y="0"/>
                    </a:lnTo>
                    <a:lnTo>
                      <a:pt x="219" y="3"/>
                    </a:lnTo>
                    <a:lnTo>
                      <a:pt x="234" y="10"/>
                    </a:lnTo>
                    <a:lnTo>
                      <a:pt x="245" y="22"/>
                    </a:lnTo>
                    <a:lnTo>
                      <a:pt x="252" y="37"/>
                    </a:lnTo>
                    <a:lnTo>
                      <a:pt x="255" y="53"/>
                    </a:lnTo>
                    <a:lnTo>
                      <a:pt x="255" y="208"/>
                    </a:lnTo>
                    <a:lnTo>
                      <a:pt x="252" y="225"/>
                    </a:lnTo>
                    <a:lnTo>
                      <a:pt x="245" y="239"/>
                    </a:lnTo>
                    <a:lnTo>
                      <a:pt x="234" y="251"/>
                    </a:lnTo>
                    <a:lnTo>
                      <a:pt x="219" y="258"/>
                    </a:lnTo>
                    <a:lnTo>
                      <a:pt x="202" y="260"/>
                    </a:lnTo>
                    <a:lnTo>
                      <a:pt x="53" y="260"/>
                    </a:lnTo>
                    <a:lnTo>
                      <a:pt x="36" y="258"/>
                    </a:lnTo>
                    <a:lnTo>
                      <a:pt x="22" y="251"/>
                    </a:lnTo>
                    <a:lnTo>
                      <a:pt x="10" y="239"/>
                    </a:lnTo>
                    <a:lnTo>
                      <a:pt x="3" y="225"/>
                    </a:lnTo>
                    <a:lnTo>
                      <a:pt x="0" y="208"/>
                    </a:lnTo>
                    <a:lnTo>
                      <a:pt x="0" y="53"/>
                    </a:lnTo>
                    <a:lnTo>
                      <a:pt x="3" y="37"/>
                    </a:lnTo>
                    <a:lnTo>
                      <a:pt x="10" y="22"/>
                    </a:lnTo>
                    <a:lnTo>
                      <a:pt x="22"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4" name="Freeform 39"/>
              <p:cNvSpPr>
                <a:spLocks/>
              </p:cNvSpPr>
              <p:nvPr/>
            </p:nvSpPr>
            <p:spPr bwMode="auto">
              <a:xfrm>
                <a:off x="7226300" y="4279900"/>
                <a:ext cx="404813" cy="412750"/>
              </a:xfrm>
              <a:custGeom>
                <a:avLst/>
                <a:gdLst>
                  <a:gd name="T0" fmla="*/ 53 w 255"/>
                  <a:gd name="T1" fmla="*/ 0 h 260"/>
                  <a:gd name="T2" fmla="*/ 202 w 255"/>
                  <a:gd name="T3" fmla="*/ 0 h 260"/>
                  <a:gd name="T4" fmla="*/ 219 w 255"/>
                  <a:gd name="T5" fmla="*/ 3 h 260"/>
                  <a:gd name="T6" fmla="*/ 233 w 255"/>
                  <a:gd name="T7" fmla="*/ 10 h 260"/>
                  <a:gd name="T8" fmla="*/ 244 w 255"/>
                  <a:gd name="T9" fmla="*/ 22 h 260"/>
                  <a:gd name="T10" fmla="*/ 252 w 255"/>
                  <a:gd name="T11" fmla="*/ 37 h 260"/>
                  <a:gd name="T12" fmla="*/ 255 w 255"/>
                  <a:gd name="T13" fmla="*/ 53 h 260"/>
                  <a:gd name="T14" fmla="*/ 255 w 255"/>
                  <a:gd name="T15" fmla="*/ 208 h 260"/>
                  <a:gd name="T16" fmla="*/ 252 w 255"/>
                  <a:gd name="T17" fmla="*/ 225 h 260"/>
                  <a:gd name="T18" fmla="*/ 244 w 255"/>
                  <a:gd name="T19" fmla="*/ 239 h 260"/>
                  <a:gd name="T20" fmla="*/ 233 w 255"/>
                  <a:gd name="T21" fmla="*/ 251 h 260"/>
                  <a:gd name="T22" fmla="*/ 219 w 255"/>
                  <a:gd name="T23" fmla="*/ 258 h 260"/>
                  <a:gd name="T24" fmla="*/ 202 w 255"/>
                  <a:gd name="T25" fmla="*/ 260 h 260"/>
                  <a:gd name="T26" fmla="*/ 53 w 255"/>
                  <a:gd name="T27" fmla="*/ 260 h 260"/>
                  <a:gd name="T28" fmla="*/ 36 w 255"/>
                  <a:gd name="T29" fmla="*/ 258 h 260"/>
                  <a:gd name="T30" fmla="*/ 21 w 255"/>
                  <a:gd name="T31" fmla="*/ 251 h 260"/>
                  <a:gd name="T32" fmla="*/ 10 w 255"/>
                  <a:gd name="T33" fmla="*/ 239 h 260"/>
                  <a:gd name="T34" fmla="*/ 3 w 255"/>
                  <a:gd name="T35" fmla="*/ 225 h 260"/>
                  <a:gd name="T36" fmla="*/ 0 w 255"/>
                  <a:gd name="T37" fmla="*/ 208 h 260"/>
                  <a:gd name="T38" fmla="*/ 0 w 255"/>
                  <a:gd name="T39" fmla="*/ 53 h 260"/>
                  <a:gd name="T40" fmla="*/ 3 w 255"/>
                  <a:gd name="T41" fmla="*/ 37 h 260"/>
                  <a:gd name="T42" fmla="*/ 10 w 255"/>
                  <a:gd name="T43" fmla="*/ 22 h 260"/>
                  <a:gd name="T44" fmla="*/ 21 w 255"/>
                  <a:gd name="T45" fmla="*/ 10 h 260"/>
                  <a:gd name="T46" fmla="*/ 36 w 255"/>
                  <a:gd name="T47" fmla="*/ 3 h 260"/>
                  <a:gd name="T48" fmla="*/ 53 w 255"/>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0">
                    <a:moveTo>
                      <a:pt x="53" y="0"/>
                    </a:moveTo>
                    <a:lnTo>
                      <a:pt x="202" y="0"/>
                    </a:lnTo>
                    <a:lnTo>
                      <a:pt x="219" y="3"/>
                    </a:lnTo>
                    <a:lnTo>
                      <a:pt x="233" y="10"/>
                    </a:lnTo>
                    <a:lnTo>
                      <a:pt x="244" y="22"/>
                    </a:lnTo>
                    <a:lnTo>
                      <a:pt x="252" y="37"/>
                    </a:lnTo>
                    <a:lnTo>
                      <a:pt x="255" y="53"/>
                    </a:lnTo>
                    <a:lnTo>
                      <a:pt x="255" y="208"/>
                    </a:lnTo>
                    <a:lnTo>
                      <a:pt x="252" y="225"/>
                    </a:lnTo>
                    <a:lnTo>
                      <a:pt x="244" y="239"/>
                    </a:lnTo>
                    <a:lnTo>
                      <a:pt x="233" y="251"/>
                    </a:lnTo>
                    <a:lnTo>
                      <a:pt x="219" y="258"/>
                    </a:lnTo>
                    <a:lnTo>
                      <a:pt x="202" y="260"/>
                    </a:lnTo>
                    <a:lnTo>
                      <a:pt x="53" y="260"/>
                    </a:lnTo>
                    <a:lnTo>
                      <a:pt x="36" y="258"/>
                    </a:lnTo>
                    <a:lnTo>
                      <a:pt x="21" y="251"/>
                    </a:lnTo>
                    <a:lnTo>
                      <a:pt x="10" y="239"/>
                    </a:lnTo>
                    <a:lnTo>
                      <a:pt x="3" y="225"/>
                    </a:lnTo>
                    <a:lnTo>
                      <a:pt x="0" y="208"/>
                    </a:lnTo>
                    <a:lnTo>
                      <a:pt x="0" y="53"/>
                    </a:lnTo>
                    <a:lnTo>
                      <a:pt x="3" y="37"/>
                    </a:lnTo>
                    <a:lnTo>
                      <a:pt x="10" y="22"/>
                    </a:lnTo>
                    <a:lnTo>
                      <a:pt x="21"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5" name="Freeform 40"/>
              <p:cNvSpPr>
                <a:spLocks/>
              </p:cNvSpPr>
              <p:nvPr/>
            </p:nvSpPr>
            <p:spPr bwMode="auto">
              <a:xfrm>
                <a:off x="7712075" y="4279900"/>
                <a:ext cx="406400" cy="412750"/>
              </a:xfrm>
              <a:custGeom>
                <a:avLst/>
                <a:gdLst>
                  <a:gd name="T0" fmla="*/ 53 w 256"/>
                  <a:gd name="T1" fmla="*/ 0 h 260"/>
                  <a:gd name="T2" fmla="*/ 202 w 256"/>
                  <a:gd name="T3" fmla="*/ 0 h 260"/>
                  <a:gd name="T4" fmla="*/ 220 w 256"/>
                  <a:gd name="T5" fmla="*/ 3 h 260"/>
                  <a:gd name="T6" fmla="*/ 233 w 256"/>
                  <a:gd name="T7" fmla="*/ 10 h 260"/>
                  <a:gd name="T8" fmla="*/ 245 w 256"/>
                  <a:gd name="T9" fmla="*/ 22 h 260"/>
                  <a:gd name="T10" fmla="*/ 253 w 256"/>
                  <a:gd name="T11" fmla="*/ 37 h 260"/>
                  <a:gd name="T12" fmla="*/ 256 w 256"/>
                  <a:gd name="T13" fmla="*/ 53 h 260"/>
                  <a:gd name="T14" fmla="*/ 256 w 256"/>
                  <a:gd name="T15" fmla="*/ 208 h 260"/>
                  <a:gd name="T16" fmla="*/ 253 w 256"/>
                  <a:gd name="T17" fmla="*/ 225 h 260"/>
                  <a:gd name="T18" fmla="*/ 245 w 256"/>
                  <a:gd name="T19" fmla="*/ 239 h 260"/>
                  <a:gd name="T20" fmla="*/ 233 w 256"/>
                  <a:gd name="T21" fmla="*/ 251 h 260"/>
                  <a:gd name="T22" fmla="*/ 220 w 256"/>
                  <a:gd name="T23" fmla="*/ 258 h 260"/>
                  <a:gd name="T24" fmla="*/ 202 w 256"/>
                  <a:gd name="T25" fmla="*/ 260 h 260"/>
                  <a:gd name="T26" fmla="*/ 53 w 256"/>
                  <a:gd name="T27" fmla="*/ 260 h 260"/>
                  <a:gd name="T28" fmla="*/ 37 w 256"/>
                  <a:gd name="T29" fmla="*/ 258 h 260"/>
                  <a:gd name="T30" fmla="*/ 22 w 256"/>
                  <a:gd name="T31" fmla="*/ 251 h 260"/>
                  <a:gd name="T32" fmla="*/ 10 w 256"/>
                  <a:gd name="T33" fmla="*/ 239 h 260"/>
                  <a:gd name="T34" fmla="*/ 3 w 256"/>
                  <a:gd name="T35" fmla="*/ 225 h 260"/>
                  <a:gd name="T36" fmla="*/ 0 w 256"/>
                  <a:gd name="T37" fmla="*/ 208 h 260"/>
                  <a:gd name="T38" fmla="*/ 0 w 256"/>
                  <a:gd name="T39" fmla="*/ 53 h 260"/>
                  <a:gd name="T40" fmla="*/ 3 w 256"/>
                  <a:gd name="T41" fmla="*/ 37 h 260"/>
                  <a:gd name="T42" fmla="*/ 10 w 256"/>
                  <a:gd name="T43" fmla="*/ 22 h 260"/>
                  <a:gd name="T44" fmla="*/ 22 w 256"/>
                  <a:gd name="T45" fmla="*/ 10 h 260"/>
                  <a:gd name="T46" fmla="*/ 37 w 256"/>
                  <a:gd name="T47" fmla="*/ 3 h 260"/>
                  <a:gd name="T48" fmla="*/ 53 w 256"/>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0">
                    <a:moveTo>
                      <a:pt x="53" y="0"/>
                    </a:moveTo>
                    <a:lnTo>
                      <a:pt x="202" y="0"/>
                    </a:lnTo>
                    <a:lnTo>
                      <a:pt x="220" y="3"/>
                    </a:lnTo>
                    <a:lnTo>
                      <a:pt x="233" y="10"/>
                    </a:lnTo>
                    <a:lnTo>
                      <a:pt x="245" y="22"/>
                    </a:lnTo>
                    <a:lnTo>
                      <a:pt x="253" y="37"/>
                    </a:lnTo>
                    <a:lnTo>
                      <a:pt x="256" y="53"/>
                    </a:lnTo>
                    <a:lnTo>
                      <a:pt x="256" y="208"/>
                    </a:lnTo>
                    <a:lnTo>
                      <a:pt x="253" y="225"/>
                    </a:lnTo>
                    <a:lnTo>
                      <a:pt x="245" y="239"/>
                    </a:lnTo>
                    <a:lnTo>
                      <a:pt x="233" y="251"/>
                    </a:lnTo>
                    <a:lnTo>
                      <a:pt x="220" y="258"/>
                    </a:lnTo>
                    <a:lnTo>
                      <a:pt x="202" y="260"/>
                    </a:lnTo>
                    <a:lnTo>
                      <a:pt x="53" y="260"/>
                    </a:lnTo>
                    <a:lnTo>
                      <a:pt x="37" y="258"/>
                    </a:lnTo>
                    <a:lnTo>
                      <a:pt x="22" y="251"/>
                    </a:lnTo>
                    <a:lnTo>
                      <a:pt x="10" y="239"/>
                    </a:lnTo>
                    <a:lnTo>
                      <a:pt x="3" y="225"/>
                    </a:lnTo>
                    <a:lnTo>
                      <a:pt x="0" y="208"/>
                    </a:lnTo>
                    <a:lnTo>
                      <a:pt x="0" y="53"/>
                    </a:lnTo>
                    <a:lnTo>
                      <a:pt x="3" y="37"/>
                    </a:lnTo>
                    <a:lnTo>
                      <a:pt x="10" y="22"/>
                    </a:lnTo>
                    <a:lnTo>
                      <a:pt x="22" y="10"/>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6" name="Freeform 41"/>
              <p:cNvSpPr>
                <a:spLocks/>
              </p:cNvSpPr>
              <p:nvPr/>
            </p:nvSpPr>
            <p:spPr bwMode="auto">
              <a:xfrm>
                <a:off x="8197850" y="4279900"/>
                <a:ext cx="406400" cy="412750"/>
              </a:xfrm>
              <a:custGeom>
                <a:avLst/>
                <a:gdLst>
                  <a:gd name="T0" fmla="*/ 54 w 256"/>
                  <a:gd name="T1" fmla="*/ 0 h 260"/>
                  <a:gd name="T2" fmla="*/ 203 w 256"/>
                  <a:gd name="T3" fmla="*/ 0 h 260"/>
                  <a:gd name="T4" fmla="*/ 219 w 256"/>
                  <a:gd name="T5" fmla="*/ 3 h 260"/>
                  <a:gd name="T6" fmla="*/ 234 w 256"/>
                  <a:gd name="T7" fmla="*/ 10 h 260"/>
                  <a:gd name="T8" fmla="*/ 246 w 256"/>
                  <a:gd name="T9" fmla="*/ 22 h 260"/>
                  <a:gd name="T10" fmla="*/ 254 w 256"/>
                  <a:gd name="T11" fmla="*/ 37 h 260"/>
                  <a:gd name="T12" fmla="*/ 256 w 256"/>
                  <a:gd name="T13" fmla="*/ 53 h 260"/>
                  <a:gd name="T14" fmla="*/ 256 w 256"/>
                  <a:gd name="T15" fmla="*/ 208 h 260"/>
                  <a:gd name="T16" fmla="*/ 254 w 256"/>
                  <a:gd name="T17" fmla="*/ 225 h 260"/>
                  <a:gd name="T18" fmla="*/ 246 w 256"/>
                  <a:gd name="T19" fmla="*/ 239 h 260"/>
                  <a:gd name="T20" fmla="*/ 234 w 256"/>
                  <a:gd name="T21" fmla="*/ 251 h 260"/>
                  <a:gd name="T22" fmla="*/ 219 w 256"/>
                  <a:gd name="T23" fmla="*/ 258 h 260"/>
                  <a:gd name="T24" fmla="*/ 203 w 256"/>
                  <a:gd name="T25" fmla="*/ 260 h 260"/>
                  <a:gd name="T26" fmla="*/ 54 w 256"/>
                  <a:gd name="T27" fmla="*/ 260 h 260"/>
                  <a:gd name="T28" fmla="*/ 37 w 256"/>
                  <a:gd name="T29" fmla="*/ 258 h 260"/>
                  <a:gd name="T30" fmla="*/ 23 w 256"/>
                  <a:gd name="T31" fmla="*/ 251 h 260"/>
                  <a:gd name="T32" fmla="*/ 11 w 256"/>
                  <a:gd name="T33" fmla="*/ 239 h 260"/>
                  <a:gd name="T34" fmla="*/ 3 w 256"/>
                  <a:gd name="T35" fmla="*/ 225 h 260"/>
                  <a:gd name="T36" fmla="*/ 0 w 256"/>
                  <a:gd name="T37" fmla="*/ 208 h 260"/>
                  <a:gd name="T38" fmla="*/ 0 w 256"/>
                  <a:gd name="T39" fmla="*/ 53 h 260"/>
                  <a:gd name="T40" fmla="*/ 3 w 256"/>
                  <a:gd name="T41" fmla="*/ 37 h 260"/>
                  <a:gd name="T42" fmla="*/ 11 w 256"/>
                  <a:gd name="T43" fmla="*/ 22 h 260"/>
                  <a:gd name="T44" fmla="*/ 23 w 256"/>
                  <a:gd name="T45" fmla="*/ 10 h 260"/>
                  <a:gd name="T46" fmla="*/ 37 w 256"/>
                  <a:gd name="T47" fmla="*/ 3 h 260"/>
                  <a:gd name="T48" fmla="*/ 54 w 256"/>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0">
                    <a:moveTo>
                      <a:pt x="54" y="0"/>
                    </a:moveTo>
                    <a:lnTo>
                      <a:pt x="203" y="0"/>
                    </a:lnTo>
                    <a:lnTo>
                      <a:pt x="219" y="3"/>
                    </a:lnTo>
                    <a:lnTo>
                      <a:pt x="234" y="10"/>
                    </a:lnTo>
                    <a:lnTo>
                      <a:pt x="246" y="22"/>
                    </a:lnTo>
                    <a:lnTo>
                      <a:pt x="254" y="37"/>
                    </a:lnTo>
                    <a:lnTo>
                      <a:pt x="256" y="53"/>
                    </a:lnTo>
                    <a:lnTo>
                      <a:pt x="256" y="208"/>
                    </a:lnTo>
                    <a:lnTo>
                      <a:pt x="254" y="225"/>
                    </a:lnTo>
                    <a:lnTo>
                      <a:pt x="246" y="239"/>
                    </a:lnTo>
                    <a:lnTo>
                      <a:pt x="234" y="251"/>
                    </a:lnTo>
                    <a:lnTo>
                      <a:pt x="219" y="258"/>
                    </a:lnTo>
                    <a:lnTo>
                      <a:pt x="203" y="260"/>
                    </a:lnTo>
                    <a:lnTo>
                      <a:pt x="54" y="260"/>
                    </a:lnTo>
                    <a:lnTo>
                      <a:pt x="37" y="258"/>
                    </a:lnTo>
                    <a:lnTo>
                      <a:pt x="23" y="251"/>
                    </a:lnTo>
                    <a:lnTo>
                      <a:pt x="11" y="239"/>
                    </a:lnTo>
                    <a:lnTo>
                      <a:pt x="3" y="225"/>
                    </a:lnTo>
                    <a:lnTo>
                      <a:pt x="0" y="208"/>
                    </a:lnTo>
                    <a:lnTo>
                      <a:pt x="0" y="53"/>
                    </a:lnTo>
                    <a:lnTo>
                      <a:pt x="3" y="37"/>
                    </a:lnTo>
                    <a:lnTo>
                      <a:pt x="11" y="22"/>
                    </a:lnTo>
                    <a:lnTo>
                      <a:pt x="23" y="10"/>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7" name="Freeform 42"/>
              <p:cNvSpPr>
                <a:spLocks/>
              </p:cNvSpPr>
              <p:nvPr/>
            </p:nvSpPr>
            <p:spPr bwMode="auto">
              <a:xfrm>
                <a:off x="6738937" y="4752975"/>
                <a:ext cx="404813" cy="414337"/>
              </a:xfrm>
              <a:custGeom>
                <a:avLst/>
                <a:gdLst>
                  <a:gd name="T0" fmla="*/ 53 w 255"/>
                  <a:gd name="T1" fmla="*/ 0 h 261"/>
                  <a:gd name="T2" fmla="*/ 202 w 255"/>
                  <a:gd name="T3" fmla="*/ 0 h 261"/>
                  <a:gd name="T4" fmla="*/ 219 w 255"/>
                  <a:gd name="T5" fmla="*/ 2 h 261"/>
                  <a:gd name="T6" fmla="*/ 234 w 255"/>
                  <a:gd name="T7" fmla="*/ 9 h 261"/>
                  <a:gd name="T8" fmla="*/ 245 w 255"/>
                  <a:gd name="T9" fmla="*/ 21 h 261"/>
                  <a:gd name="T10" fmla="*/ 252 w 255"/>
                  <a:gd name="T11" fmla="*/ 36 h 261"/>
                  <a:gd name="T12" fmla="*/ 255 w 255"/>
                  <a:gd name="T13" fmla="*/ 52 h 261"/>
                  <a:gd name="T14" fmla="*/ 255 w 255"/>
                  <a:gd name="T15" fmla="*/ 207 h 261"/>
                  <a:gd name="T16" fmla="*/ 252 w 255"/>
                  <a:gd name="T17" fmla="*/ 224 h 261"/>
                  <a:gd name="T18" fmla="*/ 245 w 255"/>
                  <a:gd name="T19" fmla="*/ 238 h 261"/>
                  <a:gd name="T20" fmla="*/ 234 w 255"/>
                  <a:gd name="T21" fmla="*/ 250 h 261"/>
                  <a:gd name="T22" fmla="*/ 219 w 255"/>
                  <a:gd name="T23" fmla="*/ 257 h 261"/>
                  <a:gd name="T24" fmla="*/ 202 w 255"/>
                  <a:gd name="T25" fmla="*/ 261 h 261"/>
                  <a:gd name="T26" fmla="*/ 53 w 255"/>
                  <a:gd name="T27" fmla="*/ 261 h 261"/>
                  <a:gd name="T28" fmla="*/ 36 w 255"/>
                  <a:gd name="T29" fmla="*/ 257 h 261"/>
                  <a:gd name="T30" fmla="*/ 22 w 255"/>
                  <a:gd name="T31" fmla="*/ 250 h 261"/>
                  <a:gd name="T32" fmla="*/ 10 w 255"/>
                  <a:gd name="T33" fmla="*/ 238 h 261"/>
                  <a:gd name="T34" fmla="*/ 3 w 255"/>
                  <a:gd name="T35" fmla="*/ 224 h 261"/>
                  <a:gd name="T36" fmla="*/ 0 w 255"/>
                  <a:gd name="T37" fmla="*/ 207 h 261"/>
                  <a:gd name="T38" fmla="*/ 0 w 255"/>
                  <a:gd name="T39" fmla="*/ 52 h 261"/>
                  <a:gd name="T40" fmla="*/ 3 w 255"/>
                  <a:gd name="T41" fmla="*/ 36 h 261"/>
                  <a:gd name="T42" fmla="*/ 10 w 255"/>
                  <a:gd name="T43" fmla="*/ 21 h 261"/>
                  <a:gd name="T44" fmla="*/ 22 w 255"/>
                  <a:gd name="T45" fmla="*/ 9 h 261"/>
                  <a:gd name="T46" fmla="*/ 36 w 255"/>
                  <a:gd name="T47" fmla="*/ 2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2"/>
                    </a:lnTo>
                    <a:lnTo>
                      <a:pt x="234" y="9"/>
                    </a:lnTo>
                    <a:lnTo>
                      <a:pt x="245" y="21"/>
                    </a:lnTo>
                    <a:lnTo>
                      <a:pt x="252" y="36"/>
                    </a:lnTo>
                    <a:lnTo>
                      <a:pt x="255" y="52"/>
                    </a:lnTo>
                    <a:lnTo>
                      <a:pt x="255" y="207"/>
                    </a:lnTo>
                    <a:lnTo>
                      <a:pt x="252" y="224"/>
                    </a:lnTo>
                    <a:lnTo>
                      <a:pt x="245" y="238"/>
                    </a:lnTo>
                    <a:lnTo>
                      <a:pt x="234" y="250"/>
                    </a:lnTo>
                    <a:lnTo>
                      <a:pt x="219" y="257"/>
                    </a:lnTo>
                    <a:lnTo>
                      <a:pt x="202" y="261"/>
                    </a:lnTo>
                    <a:lnTo>
                      <a:pt x="53" y="261"/>
                    </a:lnTo>
                    <a:lnTo>
                      <a:pt x="36" y="257"/>
                    </a:lnTo>
                    <a:lnTo>
                      <a:pt x="22" y="250"/>
                    </a:lnTo>
                    <a:lnTo>
                      <a:pt x="10" y="238"/>
                    </a:lnTo>
                    <a:lnTo>
                      <a:pt x="3" y="224"/>
                    </a:lnTo>
                    <a:lnTo>
                      <a:pt x="0" y="207"/>
                    </a:lnTo>
                    <a:lnTo>
                      <a:pt x="0" y="52"/>
                    </a:lnTo>
                    <a:lnTo>
                      <a:pt x="3" y="36"/>
                    </a:lnTo>
                    <a:lnTo>
                      <a:pt x="10" y="21"/>
                    </a:lnTo>
                    <a:lnTo>
                      <a:pt x="22" y="9"/>
                    </a:lnTo>
                    <a:lnTo>
                      <a:pt x="36" y="2"/>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8" name="Freeform 43"/>
              <p:cNvSpPr>
                <a:spLocks/>
              </p:cNvSpPr>
              <p:nvPr/>
            </p:nvSpPr>
            <p:spPr bwMode="auto">
              <a:xfrm>
                <a:off x="7226300" y="4752975"/>
                <a:ext cx="404813" cy="414337"/>
              </a:xfrm>
              <a:custGeom>
                <a:avLst/>
                <a:gdLst>
                  <a:gd name="T0" fmla="*/ 53 w 255"/>
                  <a:gd name="T1" fmla="*/ 0 h 261"/>
                  <a:gd name="T2" fmla="*/ 202 w 255"/>
                  <a:gd name="T3" fmla="*/ 0 h 261"/>
                  <a:gd name="T4" fmla="*/ 219 w 255"/>
                  <a:gd name="T5" fmla="*/ 2 h 261"/>
                  <a:gd name="T6" fmla="*/ 233 w 255"/>
                  <a:gd name="T7" fmla="*/ 9 h 261"/>
                  <a:gd name="T8" fmla="*/ 244 w 255"/>
                  <a:gd name="T9" fmla="*/ 21 h 261"/>
                  <a:gd name="T10" fmla="*/ 252 w 255"/>
                  <a:gd name="T11" fmla="*/ 36 h 261"/>
                  <a:gd name="T12" fmla="*/ 255 w 255"/>
                  <a:gd name="T13" fmla="*/ 52 h 261"/>
                  <a:gd name="T14" fmla="*/ 255 w 255"/>
                  <a:gd name="T15" fmla="*/ 207 h 261"/>
                  <a:gd name="T16" fmla="*/ 252 w 255"/>
                  <a:gd name="T17" fmla="*/ 224 h 261"/>
                  <a:gd name="T18" fmla="*/ 244 w 255"/>
                  <a:gd name="T19" fmla="*/ 238 h 261"/>
                  <a:gd name="T20" fmla="*/ 233 w 255"/>
                  <a:gd name="T21" fmla="*/ 250 h 261"/>
                  <a:gd name="T22" fmla="*/ 219 w 255"/>
                  <a:gd name="T23" fmla="*/ 257 h 261"/>
                  <a:gd name="T24" fmla="*/ 202 w 255"/>
                  <a:gd name="T25" fmla="*/ 261 h 261"/>
                  <a:gd name="T26" fmla="*/ 53 w 255"/>
                  <a:gd name="T27" fmla="*/ 261 h 261"/>
                  <a:gd name="T28" fmla="*/ 36 w 255"/>
                  <a:gd name="T29" fmla="*/ 257 h 261"/>
                  <a:gd name="T30" fmla="*/ 21 w 255"/>
                  <a:gd name="T31" fmla="*/ 250 h 261"/>
                  <a:gd name="T32" fmla="*/ 10 w 255"/>
                  <a:gd name="T33" fmla="*/ 238 h 261"/>
                  <a:gd name="T34" fmla="*/ 3 w 255"/>
                  <a:gd name="T35" fmla="*/ 224 h 261"/>
                  <a:gd name="T36" fmla="*/ 0 w 255"/>
                  <a:gd name="T37" fmla="*/ 207 h 261"/>
                  <a:gd name="T38" fmla="*/ 0 w 255"/>
                  <a:gd name="T39" fmla="*/ 52 h 261"/>
                  <a:gd name="T40" fmla="*/ 3 w 255"/>
                  <a:gd name="T41" fmla="*/ 36 h 261"/>
                  <a:gd name="T42" fmla="*/ 10 w 255"/>
                  <a:gd name="T43" fmla="*/ 21 h 261"/>
                  <a:gd name="T44" fmla="*/ 21 w 255"/>
                  <a:gd name="T45" fmla="*/ 9 h 261"/>
                  <a:gd name="T46" fmla="*/ 36 w 255"/>
                  <a:gd name="T47" fmla="*/ 2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2"/>
                    </a:lnTo>
                    <a:lnTo>
                      <a:pt x="233" y="9"/>
                    </a:lnTo>
                    <a:lnTo>
                      <a:pt x="244" y="21"/>
                    </a:lnTo>
                    <a:lnTo>
                      <a:pt x="252" y="36"/>
                    </a:lnTo>
                    <a:lnTo>
                      <a:pt x="255" y="52"/>
                    </a:lnTo>
                    <a:lnTo>
                      <a:pt x="255" y="207"/>
                    </a:lnTo>
                    <a:lnTo>
                      <a:pt x="252" y="224"/>
                    </a:lnTo>
                    <a:lnTo>
                      <a:pt x="244" y="238"/>
                    </a:lnTo>
                    <a:lnTo>
                      <a:pt x="233" y="250"/>
                    </a:lnTo>
                    <a:lnTo>
                      <a:pt x="219" y="257"/>
                    </a:lnTo>
                    <a:lnTo>
                      <a:pt x="202" y="261"/>
                    </a:lnTo>
                    <a:lnTo>
                      <a:pt x="53" y="261"/>
                    </a:lnTo>
                    <a:lnTo>
                      <a:pt x="36" y="257"/>
                    </a:lnTo>
                    <a:lnTo>
                      <a:pt x="21" y="250"/>
                    </a:lnTo>
                    <a:lnTo>
                      <a:pt x="10" y="238"/>
                    </a:lnTo>
                    <a:lnTo>
                      <a:pt x="3" y="224"/>
                    </a:lnTo>
                    <a:lnTo>
                      <a:pt x="0" y="207"/>
                    </a:lnTo>
                    <a:lnTo>
                      <a:pt x="0" y="52"/>
                    </a:lnTo>
                    <a:lnTo>
                      <a:pt x="3" y="36"/>
                    </a:lnTo>
                    <a:lnTo>
                      <a:pt x="10" y="21"/>
                    </a:lnTo>
                    <a:lnTo>
                      <a:pt x="21" y="9"/>
                    </a:lnTo>
                    <a:lnTo>
                      <a:pt x="36" y="2"/>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69" name="Freeform 44"/>
              <p:cNvSpPr>
                <a:spLocks/>
              </p:cNvSpPr>
              <p:nvPr/>
            </p:nvSpPr>
            <p:spPr bwMode="auto">
              <a:xfrm>
                <a:off x="7712075" y="4752975"/>
                <a:ext cx="406400" cy="414337"/>
              </a:xfrm>
              <a:custGeom>
                <a:avLst/>
                <a:gdLst>
                  <a:gd name="T0" fmla="*/ 53 w 256"/>
                  <a:gd name="T1" fmla="*/ 0 h 261"/>
                  <a:gd name="T2" fmla="*/ 202 w 256"/>
                  <a:gd name="T3" fmla="*/ 0 h 261"/>
                  <a:gd name="T4" fmla="*/ 220 w 256"/>
                  <a:gd name="T5" fmla="*/ 2 h 261"/>
                  <a:gd name="T6" fmla="*/ 233 w 256"/>
                  <a:gd name="T7" fmla="*/ 9 h 261"/>
                  <a:gd name="T8" fmla="*/ 245 w 256"/>
                  <a:gd name="T9" fmla="*/ 21 h 261"/>
                  <a:gd name="T10" fmla="*/ 253 w 256"/>
                  <a:gd name="T11" fmla="*/ 36 h 261"/>
                  <a:gd name="T12" fmla="*/ 256 w 256"/>
                  <a:gd name="T13" fmla="*/ 52 h 261"/>
                  <a:gd name="T14" fmla="*/ 256 w 256"/>
                  <a:gd name="T15" fmla="*/ 207 h 261"/>
                  <a:gd name="T16" fmla="*/ 253 w 256"/>
                  <a:gd name="T17" fmla="*/ 224 h 261"/>
                  <a:gd name="T18" fmla="*/ 245 w 256"/>
                  <a:gd name="T19" fmla="*/ 238 h 261"/>
                  <a:gd name="T20" fmla="*/ 233 w 256"/>
                  <a:gd name="T21" fmla="*/ 250 h 261"/>
                  <a:gd name="T22" fmla="*/ 220 w 256"/>
                  <a:gd name="T23" fmla="*/ 257 h 261"/>
                  <a:gd name="T24" fmla="*/ 202 w 256"/>
                  <a:gd name="T25" fmla="*/ 261 h 261"/>
                  <a:gd name="T26" fmla="*/ 53 w 256"/>
                  <a:gd name="T27" fmla="*/ 261 h 261"/>
                  <a:gd name="T28" fmla="*/ 37 w 256"/>
                  <a:gd name="T29" fmla="*/ 257 h 261"/>
                  <a:gd name="T30" fmla="*/ 22 w 256"/>
                  <a:gd name="T31" fmla="*/ 250 h 261"/>
                  <a:gd name="T32" fmla="*/ 10 w 256"/>
                  <a:gd name="T33" fmla="*/ 238 h 261"/>
                  <a:gd name="T34" fmla="*/ 3 w 256"/>
                  <a:gd name="T35" fmla="*/ 224 h 261"/>
                  <a:gd name="T36" fmla="*/ 0 w 256"/>
                  <a:gd name="T37" fmla="*/ 207 h 261"/>
                  <a:gd name="T38" fmla="*/ 0 w 256"/>
                  <a:gd name="T39" fmla="*/ 52 h 261"/>
                  <a:gd name="T40" fmla="*/ 3 w 256"/>
                  <a:gd name="T41" fmla="*/ 36 h 261"/>
                  <a:gd name="T42" fmla="*/ 10 w 256"/>
                  <a:gd name="T43" fmla="*/ 21 h 261"/>
                  <a:gd name="T44" fmla="*/ 22 w 256"/>
                  <a:gd name="T45" fmla="*/ 9 h 261"/>
                  <a:gd name="T46" fmla="*/ 37 w 256"/>
                  <a:gd name="T47" fmla="*/ 2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2"/>
                    </a:lnTo>
                    <a:lnTo>
                      <a:pt x="233" y="9"/>
                    </a:lnTo>
                    <a:lnTo>
                      <a:pt x="245" y="21"/>
                    </a:lnTo>
                    <a:lnTo>
                      <a:pt x="253" y="36"/>
                    </a:lnTo>
                    <a:lnTo>
                      <a:pt x="256" y="52"/>
                    </a:lnTo>
                    <a:lnTo>
                      <a:pt x="256" y="207"/>
                    </a:lnTo>
                    <a:lnTo>
                      <a:pt x="253" y="224"/>
                    </a:lnTo>
                    <a:lnTo>
                      <a:pt x="245" y="238"/>
                    </a:lnTo>
                    <a:lnTo>
                      <a:pt x="233" y="250"/>
                    </a:lnTo>
                    <a:lnTo>
                      <a:pt x="220" y="257"/>
                    </a:lnTo>
                    <a:lnTo>
                      <a:pt x="202" y="261"/>
                    </a:lnTo>
                    <a:lnTo>
                      <a:pt x="53" y="261"/>
                    </a:lnTo>
                    <a:lnTo>
                      <a:pt x="37" y="257"/>
                    </a:lnTo>
                    <a:lnTo>
                      <a:pt x="22" y="250"/>
                    </a:lnTo>
                    <a:lnTo>
                      <a:pt x="10" y="238"/>
                    </a:lnTo>
                    <a:lnTo>
                      <a:pt x="3" y="224"/>
                    </a:lnTo>
                    <a:lnTo>
                      <a:pt x="0" y="207"/>
                    </a:lnTo>
                    <a:lnTo>
                      <a:pt x="0" y="52"/>
                    </a:lnTo>
                    <a:lnTo>
                      <a:pt x="3" y="36"/>
                    </a:lnTo>
                    <a:lnTo>
                      <a:pt x="10" y="21"/>
                    </a:lnTo>
                    <a:lnTo>
                      <a:pt x="22" y="9"/>
                    </a:lnTo>
                    <a:lnTo>
                      <a:pt x="37" y="2"/>
                    </a:lnTo>
                    <a:lnTo>
                      <a:pt x="53"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0" name="Freeform 45"/>
              <p:cNvSpPr>
                <a:spLocks/>
              </p:cNvSpPr>
              <p:nvPr/>
            </p:nvSpPr>
            <p:spPr bwMode="auto">
              <a:xfrm>
                <a:off x="8197850" y="4752975"/>
                <a:ext cx="406400" cy="414337"/>
              </a:xfrm>
              <a:custGeom>
                <a:avLst/>
                <a:gdLst>
                  <a:gd name="T0" fmla="*/ 54 w 256"/>
                  <a:gd name="T1" fmla="*/ 0 h 261"/>
                  <a:gd name="T2" fmla="*/ 203 w 256"/>
                  <a:gd name="T3" fmla="*/ 0 h 261"/>
                  <a:gd name="T4" fmla="*/ 219 w 256"/>
                  <a:gd name="T5" fmla="*/ 2 h 261"/>
                  <a:gd name="T6" fmla="*/ 234 w 256"/>
                  <a:gd name="T7" fmla="*/ 9 h 261"/>
                  <a:gd name="T8" fmla="*/ 246 w 256"/>
                  <a:gd name="T9" fmla="*/ 21 h 261"/>
                  <a:gd name="T10" fmla="*/ 254 w 256"/>
                  <a:gd name="T11" fmla="*/ 36 h 261"/>
                  <a:gd name="T12" fmla="*/ 256 w 256"/>
                  <a:gd name="T13" fmla="*/ 52 h 261"/>
                  <a:gd name="T14" fmla="*/ 256 w 256"/>
                  <a:gd name="T15" fmla="*/ 207 h 261"/>
                  <a:gd name="T16" fmla="*/ 254 w 256"/>
                  <a:gd name="T17" fmla="*/ 224 h 261"/>
                  <a:gd name="T18" fmla="*/ 246 w 256"/>
                  <a:gd name="T19" fmla="*/ 238 h 261"/>
                  <a:gd name="T20" fmla="*/ 234 w 256"/>
                  <a:gd name="T21" fmla="*/ 250 h 261"/>
                  <a:gd name="T22" fmla="*/ 219 w 256"/>
                  <a:gd name="T23" fmla="*/ 257 h 261"/>
                  <a:gd name="T24" fmla="*/ 203 w 256"/>
                  <a:gd name="T25" fmla="*/ 261 h 261"/>
                  <a:gd name="T26" fmla="*/ 54 w 256"/>
                  <a:gd name="T27" fmla="*/ 261 h 261"/>
                  <a:gd name="T28" fmla="*/ 37 w 256"/>
                  <a:gd name="T29" fmla="*/ 257 h 261"/>
                  <a:gd name="T30" fmla="*/ 23 w 256"/>
                  <a:gd name="T31" fmla="*/ 250 h 261"/>
                  <a:gd name="T32" fmla="*/ 11 w 256"/>
                  <a:gd name="T33" fmla="*/ 238 h 261"/>
                  <a:gd name="T34" fmla="*/ 3 w 256"/>
                  <a:gd name="T35" fmla="*/ 224 h 261"/>
                  <a:gd name="T36" fmla="*/ 0 w 256"/>
                  <a:gd name="T37" fmla="*/ 207 h 261"/>
                  <a:gd name="T38" fmla="*/ 0 w 256"/>
                  <a:gd name="T39" fmla="*/ 52 h 261"/>
                  <a:gd name="T40" fmla="*/ 3 w 256"/>
                  <a:gd name="T41" fmla="*/ 36 h 261"/>
                  <a:gd name="T42" fmla="*/ 11 w 256"/>
                  <a:gd name="T43" fmla="*/ 21 h 261"/>
                  <a:gd name="T44" fmla="*/ 23 w 256"/>
                  <a:gd name="T45" fmla="*/ 9 h 261"/>
                  <a:gd name="T46" fmla="*/ 37 w 256"/>
                  <a:gd name="T47" fmla="*/ 2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2"/>
                    </a:lnTo>
                    <a:lnTo>
                      <a:pt x="234" y="9"/>
                    </a:lnTo>
                    <a:lnTo>
                      <a:pt x="246" y="21"/>
                    </a:lnTo>
                    <a:lnTo>
                      <a:pt x="254" y="36"/>
                    </a:lnTo>
                    <a:lnTo>
                      <a:pt x="256" y="52"/>
                    </a:lnTo>
                    <a:lnTo>
                      <a:pt x="256" y="207"/>
                    </a:lnTo>
                    <a:lnTo>
                      <a:pt x="254" y="224"/>
                    </a:lnTo>
                    <a:lnTo>
                      <a:pt x="246" y="238"/>
                    </a:lnTo>
                    <a:lnTo>
                      <a:pt x="234" y="250"/>
                    </a:lnTo>
                    <a:lnTo>
                      <a:pt x="219" y="257"/>
                    </a:lnTo>
                    <a:lnTo>
                      <a:pt x="203" y="261"/>
                    </a:lnTo>
                    <a:lnTo>
                      <a:pt x="54" y="261"/>
                    </a:lnTo>
                    <a:lnTo>
                      <a:pt x="37" y="257"/>
                    </a:lnTo>
                    <a:lnTo>
                      <a:pt x="23" y="250"/>
                    </a:lnTo>
                    <a:lnTo>
                      <a:pt x="11" y="238"/>
                    </a:lnTo>
                    <a:lnTo>
                      <a:pt x="3" y="224"/>
                    </a:lnTo>
                    <a:lnTo>
                      <a:pt x="0" y="207"/>
                    </a:lnTo>
                    <a:lnTo>
                      <a:pt x="0" y="52"/>
                    </a:lnTo>
                    <a:lnTo>
                      <a:pt x="3" y="36"/>
                    </a:lnTo>
                    <a:lnTo>
                      <a:pt x="11" y="21"/>
                    </a:lnTo>
                    <a:lnTo>
                      <a:pt x="23" y="9"/>
                    </a:lnTo>
                    <a:lnTo>
                      <a:pt x="37" y="2"/>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1" name="Freeform 46"/>
              <p:cNvSpPr>
                <a:spLocks noEditPoints="1"/>
              </p:cNvSpPr>
              <p:nvPr/>
            </p:nvSpPr>
            <p:spPr bwMode="auto">
              <a:xfrm>
                <a:off x="8347075" y="2932113"/>
                <a:ext cx="166688" cy="231775"/>
              </a:xfrm>
              <a:custGeom>
                <a:avLst/>
                <a:gdLst>
                  <a:gd name="T0" fmla="*/ 53 w 105"/>
                  <a:gd name="T1" fmla="*/ 11 h 146"/>
                  <a:gd name="T2" fmla="*/ 45 w 105"/>
                  <a:gd name="T3" fmla="*/ 17 h 146"/>
                  <a:gd name="T4" fmla="*/ 17 w 105"/>
                  <a:gd name="T5" fmla="*/ 17 h 146"/>
                  <a:gd name="T6" fmla="*/ 17 w 105"/>
                  <a:gd name="T7" fmla="*/ 66 h 146"/>
                  <a:gd name="T8" fmla="*/ 11 w 105"/>
                  <a:gd name="T9" fmla="*/ 73 h 146"/>
                  <a:gd name="T10" fmla="*/ 17 w 105"/>
                  <a:gd name="T11" fmla="*/ 81 h 146"/>
                  <a:gd name="T12" fmla="*/ 17 w 105"/>
                  <a:gd name="T13" fmla="*/ 107 h 146"/>
                  <a:gd name="T14" fmla="*/ 38 w 105"/>
                  <a:gd name="T15" fmla="*/ 78 h 146"/>
                  <a:gd name="T16" fmla="*/ 47 w 105"/>
                  <a:gd name="T17" fmla="*/ 78 h 146"/>
                  <a:gd name="T18" fmla="*/ 47 w 105"/>
                  <a:gd name="T19" fmla="*/ 94 h 146"/>
                  <a:gd name="T20" fmla="*/ 24 w 105"/>
                  <a:gd name="T21" fmla="*/ 129 h 146"/>
                  <a:gd name="T22" fmla="*/ 45 w 105"/>
                  <a:gd name="T23" fmla="*/ 129 h 146"/>
                  <a:gd name="T24" fmla="*/ 53 w 105"/>
                  <a:gd name="T25" fmla="*/ 135 h 146"/>
                  <a:gd name="T26" fmla="*/ 53 w 105"/>
                  <a:gd name="T27" fmla="*/ 135 h 146"/>
                  <a:gd name="T28" fmla="*/ 60 w 105"/>
                  <a:gd name="T29" fmla="*/ 129 h 146"/>
                  <a:gd name="T30" fmla="*/ 87 w 105"/>
                  <a:gd name="T31" fmla="*/ 129 h 146"/>
                  <a:gd name="T32" fmla="*/ 87 w 105"/>
                  <a:gd name="T33" fmla="*/ 81 h 146"/>
                  <a:gd name="T34" fmla="*/ 93 w 105"/>
                  <a:gd name="T35" fmla="*/ 73 h 146"/>
                  <a:gd name="T36" fmla="*/ 87 w 105"/>
                  <a:gd name="T37" fmla="*/ 66 h 146"/>
                  <a:gd name="T38" fmla="*/ 87 w 105"/>
                  <a:gd name="T39" fmla="*/ 39 h 146"/>
                  <a:gd name="T40" fmla="*/ 68 w 105"/>
                  <a:gd name="T41" fmla="*/ 68 h 146"/>
                  <a:gd name="T42" fmla="*/ 58 w 105"/>
                  <a:gd name="T43" fmla="*/ 68 h 146"/>
                  <a:gd name="T44" fmla="*/ 58 w 105"/>
                  <a:gd name="T45" fmla="*/ 52 h 146"/>
                  <a:gd name="T46" fmla="*/ 80 w 105"/>
                  <a:gd name="T47" fmla="*/ 17 h 146"/>
                  <a:gd name="T48" fmla="*/ 60 w 105"/>
                  <a:gd name="T49" fmla="*/ 17 h 146"/>
                  <a:gd name="T50" fmla="*/ 53 w 105"/>
                  <a:gd name="T51" fmla="*/ 11 h 146"/>
                  <a:gd name="T52" fmla="*/ 53 w 105"/>
                  <a:gd name="T53" fmla="*/ 11 h 146"/>
                  <a:gd name="T54" fmla="*/ 16 w 105"/>
                  <a:gd name="T55" fmla="*/ 0 h 146"/>
                  <a:gd name="T56" fmla="*/ 45 w 105"/>
                  <a:gd name="T57" fmla="*/ 0 h 146"/>
                  <a:gd name="T58" fmla="*/ 53 w 105"/>
                  <a:gd name="T59" fmla="*/ 7 h 146"/>
                  <a:gd name="T60" fmla="*/ 53 w 105"/>
                  <a:gd name="T61" fmla="*/ 7 h 146"/>
                  <a:gd name="T62" fmla="*/ 60 w 105"/>
                  <a:gd name="T63" fmla="*/ 0 h 146"/>
                  <a:gd name="T64" fmla="*/ 89 w 105"/>
                  <a:gd name="T65" fmla="*/ 0 h 146"/>
                  <a:gd name="T66" fmla="*/ 98 w 105"/>
                  <a:gd name="T67" fmla="*/ 9 h 146"/>
                  <a:gd name="T68" fmla="*/ 98 w 105"/>
                  <a:gd name="T69" fmla="*/ 9 h 146"/>
                  <a:gd name="T70" fmla="*/ 105 w 105"/>
                  <a:gd name="T71" fmla="*/ 16 h 146"/>
                  <a:gd name="T72" fmla="*/ 105 w 105"/>
                  <a:gd name="T73" fmla="*/ 66 h 146"/>
                  <a:gd name="T74" fmla="*/ 98 w 105"/>
                  <a:gd name="T75" fmla="*/ 73 h 146"/>
                  <a:gd name="T76" fmla="*/ 105 w 105"/>
                  <a:gd name="T77" fmla="*/ 81 h 146"/>
                  <a:gd name="T78" fmla="*/ 105 w 105"/>
                  <a:gd name="T79" fmla="*/ 130 h 146"/>
                  <a:gd name="T80" fmla="*/ 96 w 105"/>
                  <a:gd name="T81" fmla="*/ 139 h 146"/>
                  <a:gd name="T82" fmla="*/ 95 w 105"/>
                  <a:gd name="T83" fmla="*/ 139 h 146"/>
                  <a:gd name="T84" fmla="*/ 89 w 105"/>
                  <a:gd name="T85" fmla="*/ 146 h 146"/>
                  <a:gd name="T86" fmla="*/ 60 w 105"/>
                  <a:gd name="T87" fmla="*/ 146 h 146"/>
                  <a:gd name="T88" fmla="*/ 53 w 105"/>
                  <a:gd name="T89" fmla="*/ 139 h 146"/>
                  <a:gd name="T90" fmla="*/ 53 w 105"/>
                  <a:gd name="T91" fmla="*/ 139 h 146"/>
                  <a:gd name="T92" fmla="*/ 45 w 105"/>
                  <a:gd name="T93" fmla="*/ 146 h 146"/>
                  <a:gd name="T94" fmla="*/ 16 w 105"/>
                  <a:gd name="T95" fmla="*/ 146 h 146"/>
                  <a:gd name="T96" fmla="*/ 7 w 105"/>
                  <a:gd name="T97" fmla="*/ 137 h 146"/>
                  <a:gd name="T98" fmla="*/ 7 w 105"/>
                  <a:gd name="T99" fmla="*/ 137 h 146"/>
                  <a:gd name="T100" fmla="*/ 0 w 105"/>
                  <a:gd name="T101" fmla="*/ 130 h 146"/>
                  <a:gd name="T102" fmla="*/ 0 w 105"/>
                  <a:gd name="T103" fmla="*/ 81 h 146"/>
                  <a:gd name="T104" fmla="*/ 7 w 105"/>
                  <a:gd name="T105" fmla="*/ 73 h 146"/>
                  <a:gd name="T106" fmla="*/ 0 w 105"/>
                  <a:gd name="T107" fmla="*/ 66 h 146"/>
                  <a:gd name="T108" fmla="*/ 0 w 105"/>
                  <a:gd name="T109" fmla="*/ 16 h 146"/>
                  <a:gd name="T110" fmla="*/ 9 w 105"/>
                  <a:gd name="T111" fmla="*/ 7 h 146"/>
                  <a:gd name="T112" fmla="*/ 9 w 105"/>
                  <a:gd name="T113" fmla="*/ 7 h 146"/>
                  <a:gd name="T114" fmla="*/ 16 w 105"/>
                  <a:gd name="T115"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5" h="146">
                    <a:moveTo>
                      <a:pt x="53" y="11"/>
                    </a:moveTo>
                    <a:lnTo>
                      <a:pt x="45" y="17"/>
                    </a:lnTo>
                    <a:lnTo>
                      <a:pt x="17" y="17"/>
                    </a:lnTo>
                    <a:lnTo>
                      <a:pt x="17" y="66"/>
                    </a:lnTo>
                    <a:lnTo>
                      <a:pt x="11" y="73"/>
                    </a:lnTo>
                    <a:lnTo>
                      <a:pt x="17" y="81"/>
                    </a:lnTo>
                    <a:lnTo>
                      <a:pt x="17" y="107"/>
                    </a:lnTo>
                    <a:lnTo>
                      <a:pt x="38" y="78"/>
                    </a:lnTo>
                    <a:lnTo>
                      <a:pt x="47" y="78"/>
                    </a:lnTo>
                    <a:lnTo>
                      <a:pt x="47" y="94"/>
                    </a:lnTo>
                    <a:lnTo>
                      <a:pt x="24" y="129"/>
                    </a:lnTo>
                    <a:lnTo>
                      <a:pt x="45" y="129"/>
                    </a:lnTo>
                    <a:lnTo>
                      <a:pt x="53" y="135"/>
                    </a:lnTo>
                    <a:lnTo>
                      <a:pt x="53" y="135"/>
                    </a:lnTo>
                    <a:lnTo>
                      <a:pt x="60" y="129"/>
                    </a:lnTo>
                    <a:lnTo>
                      <a:pt x="87" y="129"/>
                    </a:lnTo>
                    <a:lnTo>
                      <a:pt x="87" y="81"/>
                    </a:lnTo>
                    <a:lnTo>
                      <a:pt x="93" y="73"/>
                    </a:lnTo>
                    <a:lnTo>
                      <a:pt x="87" y="66"/>
                    </a:lnTo>
                    <a:lnTo>
                      <a:pt x="87" y="39"/>
                    </a:lnTo>
                    <a:lnTo>
                      <a:pt x="68" y="68"/>
                    </a:lnTo>
                    <a:lnTo>
                      <a:pt x="58" y="68"/>
                    </a:lnTo>
                    <a:lnTo>
                      <a:pt x="58" y="52"/>
                    </a:lnTo>
                    <a:lnTo>
                      <a:pt x="80" y="17"/>
                    </a:lnTo>
                    <a:lnTo>
                      <a:pt x="60" y="17"/>
                    </a:lnTo>
                    <a:lnTo>
                      <a:pt x="53" y="11"/>
                    </a:lnTo>
                    <a:lnTo>
                      <a:pt x="53" y="11"/>
                    </a:lnTo>
                    <a:close/>
                    <a:moveTo>
                      <a:pt x="16" y="0"/>
                    </a:moveTo>
                    <a:lnTo>
                      <a:pt x="45" y="0"/>
                    </a:lnTo>
                    <a:lnTo>
                      <a:pt x="53" y="7"/>
                    </a:lnTo>
                    <a:lnTo>
                      <a:pt x="53" y="7"/>
                    </a:lnTo>
                    <a:lnTo>
                      <a:pt x="60" y="0"/>
                    </a:lnTo>
                    <a:lnTo>
                      <a:pt x="89" y="0"/>
                    </a:lnTo>
                    <a:lnTo>
                      <a:pt x="98" y="9"/>
                    </a:lnTo>
                    <a:lnTo>
                      <a:pt x="98" y="9"/>
                    </a:lnTo>
                    <a:lnTo>
                      <a:pt x="105" y="16"/>
                    </a:lnTo>
                    <a:lnTo>
                      <a:pt x="105" y="66"/>
                    </a:lnTo>
                    <a:lnTo>
                      <a:pt x="98" y="73"/>
                    </a:lnTo>
                    <a:lnTo>
                      <a:pt x="105" y="81"/>
                    </a:lnTo>
                    <a:lnTo>
                      <a:pt x="105" y="130"/>
                    </a:lnTo>
                    <a:lnTo>
                      <a:pt x="96" y="139"/>
                    </a:lnTo>
                    <a:lnTo>
                      <a:pt x="95" y="139"/>
                    </a:lnTo>
                    <a:lnTo>
                      <a:pt x="89" y="146"/>
                    </a:lnTo>
                    <a:lnTo>
                      <a:pt x="60" y="146"/>
                    </a:lnTo>
                    <a:lnTo>
                      <a:pt x="53" y="139"/>
                    </a:lnTo>
                    <a:lnTo>
                      <a:pt x="53" y="139"/>
                    </a:lnTo>
                    <a:lnTo>
                      <a:pt x="45" y="146"/>
                    </a:lnTo>
                    <a:lnTo>
                      <a:pt x="16" y="146"/>
                    </a:lnTo>
                    <a:lnTo>
                      <a:pt x="7" y="137"/>
                    </a:lnTo>
                    <a:lnTo>
                      <a:pt x="7" y="137"/>
                    </a:lnTo>
                    <a:lnTo>
                      <a:pt x="0" y="130"/>
                    </a:lnTo>
                    <a:lnTo>
                      <a:pt x="0" y="81"/>
                    </a:lnTo>
                    <a:lnTo>
                      <a:pt x="7" y="73"/>
                    </a:lnTo>
                    <a:lnTo>
                      <a:pt x="0" y="66"/>
                    </a:lnTo>
                    <a:lnTo>
                      <a:pt x="0" y="16"/>
                    </a:lnTo>
                    <a:lnTo>
                      <a:pt x="9" y="7"/>
                    </a:lnTo>
                    <a:lnTo>
                      <a:pt x="9" y="7"/>
                    </a:lnTo>
                    <a:lnTo>
                      <a:pt x="16" y="0"/>
                    </a:lnTo>
                    <a:close/>
                  </a:path>
                </a:pathLst>
              </a:custGeom>
              <a:solidFill>
                <a:srgbClr val="FFFFF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2" name="Freeform 47"/>
              <p:cNvSpPr>
                <a:spLocks/>
              </p:cNvSpPr>
              <p:nvPr/>
            </p:nvSpPr>
            <p:spPr bwMode="auto">
              <a:xfrm>
                <a:off x="6878637" y="3459163"/>
                <a:ext cx="125413" cy="174625"/>
              </a:xfrm>
              <a:custGeom>
                <a:avLst/>
                <a:gdLst>
                  <a:gd name="T0" fmla="*/ 0 w 79"/>
                  <a:gd name="T1" fmla="*/ 0 h 110"/>
                  <a:gd name="T2" fmla="*/ 79 w 79"/>
                  <a:gd name="T3" fmla="*/ 0 h 110"/>
                  <a:gd name="T4" fmla="*/ 79 w 79"/>
                  <a:gd name="T5" fmla="*/ 17 h 110"/>
                  <a:gd name="T6" fmla="*/ 64 w 79"/>
                  <a:gd name="T7" fmla="*/ 37 h 110"/>
                  <a:gd name="T8" fmla="*/ 54 w 79"/>
                  <a:gd name="T9" fmla="*/ 55 h 110"/>
                  <a:gd name="T10" fmla="*/ 49 w 79"/>
                  <a:gd name="T11" fmla="*/ 76 h 110"/>
                  <a:gd name="T12" fmla="*/ 45 w 79"/>
                  <a:gd name="T13" fmla="*/ 99 h 110"/>
                  <a:gd name="T14" fmla="*/ 44 w 79"/>
                  <a:gd name="T15" fmla="*/ 110 h 110"/>
                  <a:gd name="T16" fmla="*/ 22 w 79"/>
                  <a:gd name="T17" fmla="*/ 110 h 110"/>
                  <a:gd name="T18" fmla="*/ 23 w 79"/>
                  <a:gd name="T19" fmla="*/ 99 h 110"/>
                  <a:gd name="T20" fmla="*/ 27 w 79"/>
                  <a:gd name="T21" fmla="*/ 76 h 110"/>
                  <a:gd name="T22" fmla="*/ 34 w 79"/>
                  <a:gd name="T23" fmla="*/ 54 h 110"/>
                  <a:gd name="T24" fmla="*/ 44 w 79"/>
                  <a:gd name="T25" fmla="*/ 35 h 110"/>
                  <a:gd name="T26" fmla="*/ 57 w 79"/>
                  <a:gd name="T27" fmla="*/ 17 h 110"/>
                  <a:gd name="T28" fmla="*/ 0 w 79"/>
                  <a:gd name="T29" fmla="*/ 17 h 110"/>
                  <a:gd name="T30" fmla="*/ 0 w 79"/>
                  <a:gd name="T31" fmla="*/ 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9" h="110">
                    <a:moveTo>
                      <a:pt x="0" y="0"/>
                    </a:moveTo>
                    <a:lnTo>
                      <a:pt x="79" y="0"/>
                    </a:lnTo>
                    <a:lnTo>
                      <a:pt x="79" y="17"/>
                    </a:lnTo>
                    <a:lnTo>
                      <a:pt x="64" y="37"/>
                    </a:lnTo>
                    <a:lnTo>
                      <a:pt x="54" y="55"/>
                    </a:lnTo>
                    <a:lnTo>
                      <a:pt x="49" y="76"/>
                    </a:lnTo>
                    <a:lnTo>
                      <a:pt x="45" y="99"/>
                    </a:lnTo>
                    <a:lnTo>
                      <a:pt x="44" y="110"/>
                    </a:lnTo>
                    <a:lnTo>
                      <a:pt x="22" y="110"/>
                    </a:lnTo>
                    <a:lnTo>
                      <a:pt x="23" y="99"/>
                    </a:lnTo>
                    <a:lnTo>
                      <a:pt x="27" y="76"/>
                    </a:lnTo>
                    <a:lnTo>
                      <a:pt x="34" y="54"/>
                    </a:lnTo>
                    <a:lnTo>
                      <a:pt x="44" y="35"/>
                    </a:lnTo>
                    <a:lnTo>
                      <a:pt x="57" y="17"/>
                    </a:lnTo>
                    <a:lnTo>
                      <a:pt x="0" y="17"/>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3" name="Freeform 48"/>
              <p:cNvSpPr>
                <a:spLocks noEditPoints="1"/>
              </p:cNvSpPr>
              <p:nvPr/>
            </p:nvSpPr>
            <p:spPr bwMode="auto">
              <a:xfrm>
                <a:off x="7373937" y="3452813"/>
                <a:ext cx="117475" cy="179387"/>
              </a:xfrm>
              <a:custGeom>
                <a:avLst/>
                <a:gdLst>
                  <a:gd name="T0" fmla="*/ 33 w 74"/>
                  <a:gd name="T1" fmla="*/ 65 h 113"/>
                  <a:gd name="T2" fmla="*/ 26 w 74"/>
                  <a:gd name="T3" fmla="*/ 68 h 113"/>
                  <a:gd name="T4" fmla="*/ 22 w 74"/>
                  <a:gd name="T5" fmla="*/ 75 h 113"/>
                  <a:gd name="T6" fmla="*/ 22 w 74"/>
                  <a:gd name="T7" fmla="*/ 85 h 113"/>
                  <a:gd name="T8" fmla="*/ 26 w 74"/>
                  <a:gd name="T9" fmla="*/ 93 h 113"/>
                  <a:gd name="T10" fmla="*/ 33 w 74"/>
                  <a:gd name="T11" fmla="*/ 96 h 113"/>
                  <a:gd name="T12" fmla="*/ 37 w 74"/>
                  <a:gd name="T13" fmla="*/ 97 h 113"/>
                  <a:gd name="T14" fmla="*/ 46 w 74"/>
                  <a:gd name="T15" fmla="*/ 95 h 113"/>
                  <a:gd name="T16" fmla="*/ 51 w 74"/>
                  <a:gd name="T17" fmla="*/ 88 h 113"/>
                  <a:gd name="T18" fmla="*/ 53 w 74"/>
                  <a:gd name="T19" fmla="*/ 80 h 113"/>
                  <a:gd name="T20" fmla="*/ 51 w 74"/>
                  <a:gd name="T21" fmla="*/ 71 h 113"/>
                  <a:gd name="T22" fmla="*/ 46 w 74"/>
                  <a:gd name="T23" fmla="*/ 66 h 113"/>
                  <a:gd name="T24" fmla="*/ 37 w 74"/>
                  <a:gd name="T25" fmla="*/ 64 h 113"/>
                  <a:gd name="T26" fmla="*/ 37 w 74"/>
                  <a:gd name="T27" fmla="*/ 17 h 113"/>
                  <a:gd name="T28" fmla="*/ 31 w 74"/>
                  <a:gd name="T29" fmla="*/ 19 h 113"/>
                  <a:gd name="T30" fmla="*/ 26 w 74"/>
                  <a:gd name="T31" fmla="*/ 24 h 113"/>
                  <a:gd name="T32" fmla="*/ 24 w 74"/>
                  <a:gd name="T33" fmla="*/ 32 h 113"/>
                  <a:gd name="T34" fmla="*/ 26 w 74"/>
                  <a:gd name="T35" fmla="*/ 40 h 113"/>
                  <a:gd name="T36" fmla="*/ 31 w 74"/>
                  <a:gd name="T37" fmla="*/ 44 h 113"/>
                  <a:gd name="T38" fmla="*/ 37 w 74"/>
                  <a:gd name="T39" fmla="*/ 47 h 113"/>
                  <a:gd name="T40" fmla="*/ 41 w 74"/>
                  <a:gd name="T41" fmla="*/ 47 h 113"/>
                  <a:gd name="T42" fmla="*/ 47 w 74"/>
                  <a:gd name="T43" fmla="*/ 42 h 113"/>
                  <a:gd name="T44" fmla="*/ 50 w 74"/>
                  <a:gd name="T45" fmla="*/ 36 h 113"/>
                  <a:gd name="T46" fmla="*/ 50 w 74"/>
                  <a:gd name="T47" fmla="*/ 27 h 113"/>
                  <a:gd name="T48" fmla="*/ 47 w 74"/>
                  <a:gd name="T49" fmla="*/ 21 h 113"/>
                  <a:gd name="T50" fmla="*/ 41 w 74"/>
                  <a:gd name="T51" fmla="*/ 18 h 113"/>
                  <a:gd name="T52" fmla="*/ 37 w 74"/>
                  <a:gd name="T53" fmla="*/ 17 h 113"/>
                  <a:gd name="T54" fmla="*/ 37 w 74"/>
                  <a:gd name="T55" fmla="*/ 0 h 113"/>
                  <a:gd name="T56" fmla="*/ 63 w 74"/>
                  <a:gd name="T57" fmla="*/ 8 h 113"/>
                  <a:gd name="T58" fmla="*/ 72 w 74"/>
                  <a:gd name="T59" fmla="*/ 31 h 113"/>
                  <a:gd name="T60" fmla="*/ 70 w 74"/>
                  <a:gd name="T61" fmla="*/ 41 h 113"/>
                  <a:gd name="T62" fmla="*/ 65 w 74"/>
                  <a:gd name="T63" fmla="*/ 50 h 113"/>
                  <a:gd name="T64" fmla="*/ 56 w 74"/>
                  <a:gd name="T65" fmla="*/ 55 h 113"/>
                  <a:gd name="T66" fmla="*/ 66 w 74"/>
                  <a:gd name="T67" fmla="*/ 62 h 113"/>
                  <a:gd name="T68" fmla="*/ 72 w 74"/>
                  <a:gd name="T69" fmla="*/ 71 h 113"/>
                  <a:gd name="T70" fmla="*/ 74 w 74"/>
                  <a:gd name="T71" fmla="*/ 82 h 113"/>
                  <a:gd name="T72" fmla="*/ 70 w 74"/>
                  <a:gd name="T73" fmla="*/ 99 h 113"/>
                  <a:gd name="T74" fmla="*/ 53 w 74"/>
                  <a:gd name="T75" fmla="*/ 112 h 113"/>
                  <a:gd name="T76" fmla="*/ 37 w 74"/>
                  <a:gd name="T77" fmla="*/ 113 h 113"/>
                  <a:gd name="T78" fmla="*/ 10 w 74"/>
                  <a:gd name="T79" fmla="*/ 105 h 113"/>
                  <a:gd name="T80" fmla="*/ 1 w 74"/>
                  <a:gd name="T81" fmla="*/ 91 h 113"/>
                  <a:gd name="T82" fmla="*/ 1 w 74"/>
                  <a:gd name="T83" fmla="*/ 75 h 113"/>
                  <a:gd name="T84" fmla="*/ 5 w 74"/>
                  <a:gd name="T85" fmla="*/ 66 h 113"/>
                  <a:gd name="T86" fmla="*/ 13 w 74"/>
                  <a:gd name="T87" fmla="*/ 58 h 113"/>
                  <a:gd name="T88" fmla="*/ 13 w 74"/>
                  <a:gd name="T89" fmla="*/ 53 h 113"/>
                  <a:gd name="T90" fmla="*/ 7 w 74"/>
                  <a:gd name="T91" fmla="*/ 46 h 113"/>
                  <a:gd name="T92" fmla="*/ 3 w 74"/>
                  <a:gd name="T93" fmla="*/ 36 h 113"/>
                  <a:gd name="T94" fmla="*/ 5 w 74"/>
                  <a:gd name="T95" fmla="*/ 18 h 113"/>
                  <a:gd name="T96" fmla="*/ 23 w 74"/>
                  <a:gd name="T97" fmla="*/ 2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4" h="113">
                    <a:moveTo>
                      <a:pt x="37" y="64"/>
                    </a:moveTo>
                    <a:lnTo>
                      <a:pt x="33" y="65"/>
                    </a:lnTo>
                    <a:lnTo>
                      <a:pt x="30" y="66"/>
                    </a:lnTo>
                    <a:lnTo>
                      <a:pt x="26" y="68"/>
                    </a:lnTo>
                    <a:lnTo>
                      <a:pt x="24" y="71"/>
                    </a:lnTo>
                    <a:lnTo>
                      <a:pt x="22" y="75"/>
                    </a:lnTo>
                    <a:lnTo>
                      <a:pt x="22" y="80"/>
                    </a:lnTo>
                    <a:lnTo>
                      <a:pt x="22" y="85"/>
                    </a:lnTo>
                    <a:lnTo>
                      <a:pt x="24" y="89"/>
                    </a:lnTo>
                    <a:lnTo>
                      <a:pt x="26" y="93"/>
                    </a:lnTo>
                    <a:lnTo>
                      <a:pt x="30" y="95"/>
                    </a:lnTo>
                    <a:lnTo>
                      <a:pt x="33" y="96"/>
                    </a:lnTo>
                    <a:lnTo>
                      <a:pt x="37" y="97"/>
                    </a:lnTo>
                    <a:lnTo>
                      <a:pt x="37" y="97"/>
                    </a:lnTo>
                    <a:lnTo>
                      <a:pt x="41" y="96"/>
                    </a:lnTo>
                    <a:lnTo>
                      <a:pt x="46" y="95"/>
                    </a:lnTo>
                    <a:lnTo>
                      <a:pt x="49" y="93"/>
                    </a:lnTo>
                    <a:lnTo>
                      <a:pt x="51" y="88"/>
                    </a:lnTo>
                    <a:lnTo>
                      <a:pt x="52" y="85"/>
                    </a:lnTo>
                    <a:lnTo>
                      <a:pt x="53" y="80"/>
                    </a:lnTo>
                    <a:lnTo>
                      <a:pt x="52" y="75"/>
                    </a:lnTo>
                    <a:lnTo>
                      <a:pt x="51" y="71"/>
                    </a:lnTo>
                    <a:lnTo>
                      <a:pt x="49" y="68"/>
                    </a:lnTo>
                    <a:lnTo>
                      <a:pt x="46" y="66"/>
                    </a:lnTo>
                    <a:lnTo>
                      <a:pt x="41" y="65"/>
                    </a:lnTo>
                    <a:lnTo>
                      <a:pt x="37" y="64"/>
                    </a:lnTo>
                    <a:lnTo>
                      <a:pt x="37" y="64"/>
                    </a:lnTo>
                    <a:close/>
                    <a:moveTo>
                      <a:pt x="37" y="17"/>
                    </a:moveTo>
                    <a:lnTo>
                      <a:pt x="34" y="18"/>
                    </a:lnTo>
                    <a:lnTo>
                      <a:pt x="31" y="19"/>
                    </a:lnTo>
                    <a:lnTo>
                      <a:pt x="27" y="21"/>
                    </a:lnTo>
                    <a:lnTo>
                      <a:pt x="26" y="24"/>
                    </a:lnTo>
                    <a:lnTo>
                      <a:pt x="25" y="27"/>
                    </a:lnTo>
                    <a:lnTo>
                      <a:pt x="24" y="32"/>
                    </a:lnTo>
                    <a:lnTo>
                      <a:pt x="25" y="36"/>
                    </a:lnTo>
                    <a:lnTo>
                      <a:pt x="26" y="40"/>
                    </a:lnTo>
                    <a:lnTo>
                      <a:pt x="27" y="42"/>
                    </a:lnTo>
                    <a:lnTo>
                      <a:pt x="31" y="44"/>
                    </a:lnTo>
                    <a:lnTo>
                      <a:pt x="34" y="47"/>
                    </a:lnTo>
                    <a:lnTo>
                      <a:pt x="37" y="47"/>
                    </a:lnTo>
                    <a:lnTo>
                      <a:pt x="37" y="47"/>
                    </a:lnTo>
                    <a:lnTo>
                      <a:pt x="41" y="47"/>
                    </a:lnTo>
                    <a:lnTo>
                      <a:pt x="44" y="44"/>
                    </a:lnTo>
                    <a:lnTo>
                      <a:pt x="47" y="42"/>
                    </a:lnTo>
                    <a:lnTo>
                      <a:pt x="49" y="40"/>
                    </a:lnTo>
                    <a:lnTo>
                      <a:pt x="50" y="36"/>
                    </a:lnTo>
                    <a:lnTo>
                      <a:pt x="50" y="32"/>
                    </a:lnTo>
                    <a:lnTo>
                      <a:pt x="50" y="27"/>
                    </a:lnTo>
                    <a:lnTo>
                      <a:pt x="49" y="24"/>
                    </a:lnTo>
                    <a:lnTo>
                      <a:pt x="47" y="21"/>
                    </a:lnTo>
                    <a:lnTo>
                      <a:pt x="44" y="19"/>
                    </a:lnTo>
                    <a:lnTo>
                      <a:pt x="41" y="18"/>
                    </a:lnTo>
                    <a:lnTo>
                      <a:pt x="37" y="17"/>
                    </a:lnTo>
                    <a:lnTo>
                      <a:pt x="37" y="17"/>
                    </a:lnTo>
                    <a:close/>
                    <a:moveTo>
                      <a:pt x="37" y="0"/>
                    </a:moveTo>
                    <a:lnTo>
                      <a:pt x="37" y="0"/>
                    </a:lnTo>
                    <a:lnTo>
                      <a:pt x="52" y="2"/>
                    </a:lnTo>
                    <a:lnTo>
                      <a:pt x="63" y="8"/>
                    </a:lnTo>
                    <a:lnTo>
                      <a:pt x="70" y="18"/>
                    </a:lnTo>
                    <a:lnTo>
                      <a:pt x="72" y="31"/>
                    </a:lnTo>
                    <a:lnTo>
                      <a:pt x="72" y="36"/>
                    </a:lnTo>
                    <a:lnTo>
                      <a:pt x="70" y="41"/>
                    </a:lnTo>
                    <a:lnTo>
                      <a:pt x="68" y="46"/>
                    </a:lnTo>
                    <a:lnTo>
                      <a:pt x="65" y="50"/>
                    </a:lnTo>
                    <a:lnTo>
                      <a:pt x="61" y="53"/>
                    </a:lnTo>
                    <a:lnTo>
                      <a:pt x="56" y="55"/>
                    </a:lnTo>
                    <a:lnTo>
                      <a:pt x="62" y="58"/>
                    </a:lnTo>
                    <a:lnTo>
                      <a:pt x="66" y="62"/>
                    </a:lnTo>
                    <a:lnTo>
                      <a:pt x="70" y="66"/>
                    </a:lnTo>
                    <a:lnTo>
                      <a:pt x="72" y="71"/>
                    </a:lnTo>
                    <a:lnTo>
                      <a:pt x="74" y="75"/>
                    </a:lnTo>
                    <a:lnTo>
                      <a:pt x="74" y="82"/>
                    </a:lnTo>
                    <a:lnTo>
                      <a:pt x="73" y="91"/>
                    </a:lnTo>
                    <a:lnTo>
                      <a:pt x="70" y="99"/>
                    </a:lnTo>
                    <a:lnTo>
                      <a:pt x="65" y="105"/>
                    </a:lnTo>
                    <a:lnTo>
                      <a:pt x="53" y="112"/>
                    </a:lnTo>
                    <a:lnTo>
                      <a:pt x="37" y="113"/>
                    </a:lnTo>
                    <a:lnTo>
                      <a:pt x="37" y="113"/>
                    </a:lnTo>
                    <a:lnTo>
                      <a:pt x="22" y="112"/>
                    </a:lnTo>
                    <a:lnTo>
                      <a:pt x="10" y="105"/>
                    </a:lnTo>
                    <a:lnTo>
                      <a:pt x="4" y="99"/>
                    </a:lnTo>
                    <a:lnTo>
                      <a:pt x="1" y="91"/>
                    </a:lnTo>
                    <a:lnTo>
                      <a:pt x="0" y="82"/>
                    </a:lnTo>
                    <a:lnTo>
                      <a:pt x="1" y="75"/>
                    </a:lnTo>
                    <a:lnTo>
                      <a:pt x="2" y="71"/>
                    </a:lnTo>
                    <a:lnTo>
                      <a:pt x="5" y="66"/>
                    </a:lnTo>
                    <a:lnTo>
                      <a:pt x="8" y="62"/>
                    </a:lnTo>
                    <a:lnTo>
                      <a:pt x="13" y="58"/>
                    </a:lnTo>
                    <a:lnTo>
                      <a:pt x="19" y="55"/>
                    </a:lnTo>
                    <a:lnTo>
                      <a:pt x="13" y="53"/>
                    </a:lnTo>
                    <a:lnTo>
                      <a:pt x="10" y="50"/>
                    </a:lnTo>
                    <a:lnTo>
                      <a:pt x="7" y="46"/>
                    </a:lnTo>
                    <a:lnTo>
                      <a:pt x="4" y="41"/>
                    </a:lnTo>
                    <a:lnTo>
                      <a:pt x="3" y="36"/>
                    </a:lnTo>
                    <a:lnTo>
                      <a:pt x="3" y="31"/>
                    </a:lnTo>
                    <a:lnTo>
                      <a:pt x="5" y="18"/>
                    </a:lnTo>
                    <a:lnTo>
                      <a:pt x="12" y="8"/>
                    </a:lnTo>
                    <a:lnTo>
                      <a:pt x="23" y="2"/>
                    </a:lnTo>
                    <a:lnTo>
                      <a:pt x="3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4" name="Freeform 49"/>
              <p:cNvSpPr>
                <a:spLocks noEditPoints="1"/>
              </p:cNvSpPr>
              <p:nvPr/>
            </p:nvSpPr>
            <p:spPr bwMode="auto">
              <a:xfrm>
                <a:off x="7858125" y="3452813"/>
                <a:ext cx="119063" cy="179387"/>
              </a:xfrm>
              <a:custGeom>
                <a:avLst/>
                <a:gdLst>
                  <a:gd name="T0" fmla="*/ 33 w 75"/>
                  <a:gd name="T1" fmla="*/ 18 h 113"/>
                  <a:gd name="T2" fmla="*/ 27 w 75"/>
                  <a:gd name="T3" fmla="*/ 23 h 113"/>
                  <a:gd name="T4" fmla="*/ 23 w 75"/>
                  <a:gd name="T5" fmla="*/ 33 h 113"/>
                  <a:gd name="T6" fmla="*/ 23 w 75"/>
                  <a:gd name="T7" fmla="*/ 44 h 113"/>
                  <a:gd name="T8" fmla="*/ 26 w 75"/>
                  <a:gd name="T9" fmla="*/ 54 h 113"/>
                  <a:gd name="T10" fmla="*/ 33 w 75"/>
                  <a:gd name="T11" fmla="*/ 58 h 113"/>
                  <a:gd name="T12" fmla="*/ 38 w 75"/>
                  <a:gd name="T13" fmla="*/ 59 h 113"/>
                  <a:gd name="T14" fmla="*/ 46 w 75"/>
                  <a:gd name="T15" fmla="*/ 57 h 113"/>
                  <a:gd name="T16" fmla="*/ 54 w 75"/>
                  <a:gd name="T17" fmla="*/ 52 h 113"/>
                  <a:gd name="T18" fmla="*/ 53 w 75"/>
                  <a:gd name="T19" fmla="*/ 31 h 113"/>
                  <a:gd name="T20" fmla="*/ 46 w 75"/>
                  <a:gd name="T21" fmla="*/ 20 h 113"/>
                  <a:gd name="T22" fmla="*/ 38 w 75"/>
                  <a:gd name="T23" fmla="*/ 17 h 113"/>
                  <a:gd name="T24" fmla="*/ 38 w 75"/>
                  <a:gd name="T25" fmla="*/ 0 h 113"/>
                  <a:gd name="T26" fmla="*/ 48 w 75"/>
                  <a:gd name="T27" fmla="*/ 2 h 113"/>
                  <a:gd name="T28" fmla="*/ 64 w 75"/>
                  <a:gd name="T29" fmla="*/ 11 h 113"/>
                  <a:gd name="T30" fmla="*/ 74 w 75"/>
                  <a:gd name="T31" fmla="*/ 32 h 113"/>
                  <a:gd name="T32" fmla="*/ 75 w 75"/>
                  <a:gd name="T33" fmla="*/ 70 h 113"/>
                  <a:gd name="T34" fmla="*/ 70 w 75"/>
                  <a:gd name="T35" fmla="*/ 94 h 113"/>
                  <a:gd name="T36" fmla="*/ 52 w 75"/>
                  <a:gd name="T37" fmla="*/ 110 h 113"/>
                  <a:gd name="T38" fmla="*/ 33 w 75"/>
                  <a:gd name="T39" fmla="*/ 113 h 113"/>
                  <a:gd name="T40" fmla="*/ 22 w 75"/>
                  <a:gd name="T41" fmla="*/ 112 h 113"/>
                  <a:gd name="T42" fmla="*/ 11 w 75"/>
                  <a:gd name="T43" fmla="*/ 109 h 113"/>
                  <a:gd name="T44" fmla="*/ 19 w 75"/>
                  <a:gd name="T45" fmla="*/ 95 h 113"/>
                  <a:gd name="T46" fmla="*/ 28 w 75"/>
                  <a:gd name="T47" fmla="*/ 96 h 113"/>
                  <a:gd name="T48" fmla="*/ 38 w 75"/>
                  <a:gd name="T49" fmla="*/ 96 h 113"/>
                  <a:gd name="T50" fmla="*/ 45 w 75"/>
                  <a:gd name="T51" fmla="*/ 93 h 113"/>
                  <a:gd name="T52" fmla="*/ 52 w 75"/>
                  <a:gd name="T53" fmla="*/ 82 h 113"/>
                  <a:gd name="T54" fmla="*/ 54 w 75"/>
                  <a:gd name="T55" fmla="*/ 66 h 113"/>
                  <a:gd name="T56" fmla="*/ 44 w 75"/>
                  <a:gd name="T57" fmla="*/ 73 h 113"/>
                  <a:gd name="T58" fmla="*/ 38 w 75"/>
                  <a:gd name="T59" fmla="*/ 75 h 113"/>
                  <a:gd name="T60" fmla="*/ 20 w 75"/>
                  <a:gd name="T61" fmla="*/ 73 h 113"/>
                  <a:gd name="T62" fmla="*/ 2 w 75"/>
                  <a:gd name="T63" fmla="*/ 54 h 113"/>
                  <a:gd name="T64" fmla="*/ 4 w 75"/>
                  <a:gd name="T65" fmla="*/ 23 h 113"/>
                  <a:gd name="T66" fmla="*/ 23 w 75"/>
                  <a:gd name="T67" fmla="*/ 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5" h="113">
                    <a:moveTo>
                      <a:pt x="38" y="17"/>
                    </a:moveTo>
                    <a:lnTo>
                      <a:pt x="33" y="18"/>
                    </a:lnTo>
                    <a:lnTo>
                      <a:pt x="30" y="20"/>
                    </a:lnTo>
                    <a:lnTo>
                      <a:pt x="27" y="23"/>
                    </a:lnTo>
                    <a:lnTo>
                      <a:pt x="25" y="27"/>
                    </a:lnTo>
                    <a:lnTo>
                      <a:pt x="23" y="33"/>
                    </a:lnTo>
                    <a:lnTo>
                      <a:pt x="23" y="38"/>
                    </a:lnTo>
                    <a:lnTo>
                      <a:pt x="23" y="44"/>
                    </a:lnTo>
                    <a:lnTo>
                      <a:pt x="24" y="50"/>
                    </a:lnTo>
                    <a:lnTo>
                      <a:pt x="26" y="54"/>
                    </a:lnTo>
                    <a:lnTo>
                      <a:pt x="29" y="57"/>
                    </a:lnTo>
                    <a:lnTo>
                      <a:pt x="33" y="58"/>
                    </a:lnTo>
                    <a:lnTo>
                      <a:pt x="38" y="59"/>
                    </a:lnTo>
                    <a:lnTo>
                      <a:pt x="38" y="59"/>
                    </a:lnTo>
                    <a:lnTo>
                      <a:pt x="43" y="58"/>
                    </a:lnTo>
                    <a:lnTo>
                      <a:pt x="46" y="57"/>
                    </a:lnTo>
                    <a:lnTo>
                      <a:pt x="51" y="55"/>
                    </a:lnTo>
                    <a:lnTo>
                      <a:pt x="54" y="52"/>
                    </a:lnTo>
                    <a:lnTo>
                      <a:pt x="54" y="41"/>
                    </a:lnTo>
                    <a:lnTo>
                      <a:pt x="53" y="31"/>
                    </a:lnTo>
                    <a:lnTo>
                      <a:pt x="50" y="23"/>
                    </a:lnTo>
                    <a:lnTo>
                      <a:pt x="46" y="20"/>
                    </a:lnTo>
                    <a:lnTo>
                      <a:pt x="42" y="18"/>
                    </a:lnTo>
                    <a:lnTo>
                      <a:pt x="38" y="17"/>
                    </a:lnTo>
                    <a:lnTo>
                      <a:pt x="38" y="17"/>
                    </a:lnTo>
                    <a:close/>
                    <a:moveTo>
                      <a:pt x="38" y="0"/>
                    </a:moveTo>
                    <a:lnTo>
                      <a:pt x="38" y="0"/>
                    </a:lnTo>
                    <a:lnTo>
                      <a:pt x="48" y="2"/>
                    </a:lnTo>
                    <a:lnTo>
                      <a:pt x="57" y="5"/>
                    </a:lnTo>
                    <a:lnTo>
                      <a:pt x="64" y="11"/>
                    </a:lnTo>
                    <a:lnTo>
                      <a:pt x="71" y="21"/>
                    </a:lnTo>
                    <a:lnTo>
                      <a:pt x="74" y="32"/>
                    </a:lnTo>
                    <a:lnTo>
                      <a:pt x="75" y="44"/>
                    </a:lnTo>
                    <a:lnTo>
                      <a:pt x="75" y="70"/>
                    </a:lnTo>
                    <a:lnTo>
                      <a:pt x="74" y="83"/>
                    </a:lnTo>
                    <a:lnTo>
                      <a:pt x="70" y="94"/>
                    </a:lnTo>
                    <a:lnTo>
                      <a:pt x="63" y="102"/>
                    </a:lnTo>
                    <a:lnTo>
                      <a:pt x="52" y="110"/>
                    </a:lnTo>
                    <a:lnTo>
                      <a:pt x="38" y="113"/>
                    </a:lnTo>
                    <a:lnTo>
                      <a:pt x="33" y="113"/>
                    </a:lnTo>
                    <a:lnTo>
                      <a:pt x="28" y="113"/>
                    </a:lnTo>
                    <a:lnTo>
                      <a:pt x="22" y="112"/>
                    </a:lnTo>
                    <a:lnTo>
                      <a:pt x="16" y="111"/>
                    </a:lnTo>
                    <a:lnTo>
                      <a:pt x="11" y="109"/>
                    </a:lnTo>
                    <a:lnTo>
                      <a:pt x="13" y="93"/>
                    </a:lnTo>
                    <a:lnTo>
                      <a:pt x="19" y="95"/>
                    </a:lnTo>
                    <a:lnTo>
                      <a:pt x="23" y="96"/>
                    </a:lnTo>
                    <a:lnTo>
                      <a:pt x="28" y="96"/>
                    </a:lnTo>
                    <a:lnTo>
                      <a:pt x="33" y="97"/>
                    </a:lnTo>
                    <a:lnTo>
                      <a:pt x="38" y="96"/>
                    </a:lnTo>
                    <a:lnTo>
                      <a:pt x="42" y="95"/>
                    </a:lnTo>
                    <a:lnTo>
                      <a:pt x="45" y="93"/>
                    </a:lnTo>
                    <a:lnTo>
                      <a:pt x="48" y="90"/>
                    </a:lnTo>
                    <a:lnTo>
                      <a:pt x="52" y="82"/>
                    </a:lnTo>
                    <a:lnTo>
                      <a:pt x="54" y="71"/>
                    </a:lnTo>
                    <a:lnTo>
                      <a:pt x="54" y="66"/>
                    </a:lnTo>
                    <a:lnTo>
                      <a:pt x="50" y="70"/>
                    </a:lnTo>
                    <a:lnTo>
                      <a:pt x="44" y="73"/>
                    </a:lnTo>
                    <a:lnTo>
                      <a:pt x="41" y="74"/>
                    </a:lnTo>
                    <a:lnTo>
                      <a:pt x="38" y="75"/>
                    </a:lnTo>
                    <a:lnTo>
                      <a:pt x="33" y="75"/>
                    </a:lnTo>
                    <a:lnTo>
                      <a:pt x="20" y="73"/>
                    </a:lnTo>
                    <a:lnTo>
                      <a:pt x="9" y="66"/>
                    </a:lnTo>
                    <a:lnTo>
                      <a:pt x="2" y="54"/>
                    </a:lnTo>
                    <a:lnTo>
                      <a:pt x="0" y="38"/>
                    </a:lnTo>
                    <a:lnTo>
                      <a:pt x="4" y="23"/>
                    </a:lnTo>
                    <a:lnTo>
                      <a:pt x="11" y="11"/>
                    </a:lnTo>
                    <a:lnTo>
                      <a:pt x="23" y="3"/>
                    </a:lnTo>
                    <a:lnTo>
                      <a:pt x="3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5" name="Freeform 50"/>
              <p:cNvSpPr>
                <a:spLocks noEditPoints="1"/>
              </p:cNvSpPr>
              <p:nvPr/>
            </p:nvSpPr>
            <p:spPr bwMode="auto">
              <a:xfrm>
                <a:off x="8328025" y="3452813"/>
                <a:ext cx="160338" cy="179387"/>
              </a:xfrm>
              <a:custGeom>
                <a:avLst/>
                <a:gdLst>
                  <a:gd name="T0" fmla="*/ 74 w 101"/>
                  <a:gd name="T1" fmla="*/ 74 h 113"/>
                  <a:gd name="T2" fmla="*/ 70 w 101"/>
                  <a:gd name="T3" fmla="*/ 78 h 113"/>
                  <a:gd name="T4" fmla="*/ 68 w 101"/>
                  <a:gd name="T5" fmla="*/ 85 h 113"/>
                  <a:gd name="T6" fmla="*/ 68 w 101"/>
                  <a:gd name="T7" fmla="*/ 95 h 113"/>
                  <a:gd name="T8" fmla="*/ 72 w 101"/>
                  <a:gd name="T9" fmla="*/ 100 h 113"/>
                  <a:gd name="T10" fmla="*/ 76 w 101"/>
                  <a:gd name="T11" fmla="*/ 101 h 113"/>
                  <a:gd name="T12" fmla="*/ 80 w 101"/>
                  <a:gd name="T13" fmla="*/ 101 h 113"/>
                  <a:gd name="T14" fmla="*/ 84 w 101"/>
                  <a:gd name="T15" fmla="*/ 98 h 113"/>
                  <a:gd name="T16" fmla="*/ 86 w 101"/>
                  <a:gd name="T17" fmla="*/ 90 h 113"/>
                  <a:gd name="T18" fmla="*/ 85 w 101"/>
                  <a:gd name="T19" fmla="*/ 81 h 113"/>
                  <a:gd name="T20" fmla="*/ 82 w 101"/>
                  <a:gd name="T21" fmla="*/ 75 h 113"/>
                  <a:gd name="T22" fmla="*/ 76 w 101"/>
                  <a:gd name="T23" fmla="*/ 74 h 113"/>
                  <a:gd name="T24" fmla="*/ 87 w 101"/>
                  <a:gd name="T25" fmla="*/ 64 h 113"/>
                  <a:gd name="T26" fmla="*/ 97 w 101"/>
                  <a:gd name="T27" fmla="*/ 72 h 113"/>
                  <a:gd name="T28" fmla="*/ 100 w 101"/>
                  <a:gd name="T29" fmla="*/ 80 h 113"/>
                  <a:gd name="T30" fmla="*/ 101 w 101"/>
                  <a:gd name="T31" fmla="*/ 90 h 113"/>
                  <a:gd name="T32" fmla="*/ 99 w 101"/>
                  <a:gd name="T33" fmla="*/ 100 h 113"/>
                  <a:gd name="T34" fmla="*/ 95 w 101"/>
                  <a:gd name="T35" fmla="*/ 106 h 113"/>
                  <a:gd name="T36" fmla="*/ 76 w 101"/>
                  <a:gd name="T37" fmla="*/ 113 h 113"/>
                  <a:gd name="T38" fmla="*/ 67 w 101"/>
                  <a:gd name="T39" fmla="*/ 112 h 113"/>
                  <a:gd name="T40" fmla="*/ 56 w 101"/>
                  <a:gd name="T41" fmla="*/ 103 h 113"/>
                  <a:gd name="T42" fmla="*/ 53 w 101"/>
                  <a:gd name="T43" fmla="*/ 96 h 113"/>
                  <a:gd name="T44" fmla="*/ 53 w 101"/>
                  <a:gd name="T45" fmla="*/ 85 h 113"/>
                  <a:gd name="T46" fmla="*/ 55 w 101"/>
                  <a:gd name="T47" fmla="*/ 73 h 113"/>
                  <a:gd name="T48" fmla="*/ 67 w 101"/>
                  <a:gd name="T49" fmla="*/ 64 h 113"/>
                  <a:gd name="T50" fmla="*/ 24 w 101"/>
                  <a:gd name="T51" fmla="*/ 12 h 113"/>
                  <a:gd name="T52" fmla="*/ 19 w 101"/>
                  <a:gd name="T53" fmla="*/ 13 h 113"/>
                  <a:gd name="T54" fmla="*/ 15 w 101"/>
                  <a:gd name="T55" fmla="*/ 19 h 113"/>
                  <a:gd name="T56" fmla="*/ 14 w 101"/>
                  <a:gd name="T57" fmla="*/ 28 h 113"/>
                  <a:gd name="T58" fmla="*/ 17 w 101"/>
                  <a:gd name="T59" fmla="*/ 36 h 113"/>
                  <a:gd name="T60" fmla="*/ 21 w 101"/>
                  <a:gd name="T61" fmla="*/ 39 h 113"/>
                  <a:gd name="T62" fmla="*/ 24 w 101"/>
                  <a:gd name="T63" fmla="*/ 39 h 113"/>
                  <a:gd name="T64" fmla="*/ 29 w 101"/>
                  <a:gd name="T65" fmla="*/ 38 h 113"/>
                  <a:gd name="T66" fmla="*/ 33 w 101"/>
                  <a:gd name="T67" fmla="*/ 33 h 113"/>
                  <a:gd name="T68" fmla="*/ 34 w 101"/>
                  <a:gd name="T69" fmla="*/ 23 h 113"/>
                  <a:gd name="T70" fmla="*/ 30 w 101"/>
                  <a:gd name="T71" fmla="*/ 16 h 113"/>
                  <a:gd name="T72" fmla="*/ 26 w 101"/>
                  <a:gd name="T73" fmla="*/ 12 h 113"/>
                  <a:gd name="T74" fmla="*/ 24 w 101"/>
                  <a:gd name="T75" fmla="*/ 12 h 113"/>
                  <a:gd name="T76" fmla="*/ 76 w 101"/>
                  <a:gd name="T77" fmla="*/ 14 h 113"/>
                  <a:gd name="T78" fmla="*/ 76 w 101"/>
                  <a:gd name="T79" fmla="*/ 25 h 113"/>
                  <a:gd name="T80" fmla="*/ 24 w 101"/>
                  <a:gd name="T81" fmla="*/ 101 h 113"/>
                  <a:gd name="T82" fmla="*/ 24 w 101"/>
                  <a:gd name="T83" fmla="*/ 87 h 113"/>
                  <a:gd name="T84" fmla="*/ 24 w 101"/>
                  <a:gd name="T85" fmla="*/ 0 h 113"/>
                  <a:gd name="T86" fmla="*/ 34 w 101"/>
                  <a:gd name="T87" fmla="*/ 2 h 113"/>
                  <a:gd name="T88" fmla="*/ 44 w 101"/>
                  <a:gd name="T89" fmla="*/ 10 h 113"/>
                  <a:gd name="T90" fmla="*/ 48 w 101"/>
                  <a:gd name="T91" fmla="*/ 18 h 113"/>
                  <a:gd name="T92" fmla="*/ 48 w 101"/>
                  <a:gd name="T93" fmla="*/ 28 h 113"/>
                  <a:gd name="T94" fmla="*/ 46 w 101"/>
                  <a:gd name="T95" fmla="*/ 38 h 113"/>
                  <a:gd name="T96" fmla="*/ 41 w 101"/>
                  <a:gd name="T97" fmla="*/ 44 h 113"/>
                  <a:gd name="T98" fmla="*/ 24 w 101"/>
                  <a:gd name="T99" fmla="*/ 51 h 113"/>
                  <a:gd name="T100" fmla="*/ 14 w 101"/>
                  <a:gd name="T101" fmla="*/ 50 h 113"/>
                  <a:gd name="T102" fmla="*/ 4 w 101"/>
                  <a:gd name="T103" fmla="*/ 41 h 113"/>
                  <a:gd name="T104" fmla="*/ 0 w 101"/>
                  <a:gd name="T105" fmla="*/ 34 h 113"/>
                  <a:gd name="T106" fmla="*/ 0 w 101"/>
                  <a:gd name="T107" fmla="*/ 23 h 113"/>
                  <a:gd name="T108" fmla="*/ 2 w 101"/>
                  <a:gd name="T109" fmla="*/ 13 h 113"/>
                  <a:gd name="T110" fmla="*/ 6 w 101"/>
                  <a:gd name="T111" fmla="*/ 7 h 113"/>
                  <a:gd name="T112" fmla="*/ 24 w 101"/>
                  <a:gd name="T113" fmla="*/ 0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1" h="113">
                    <a:moveTo>
                      <a:pt x="76" y="74"/>
                    </a:moveTo>
                    <a:lnTo>
                      <a:pt x="74" y="74"/>
                    </a:lnTo>
                    <a:lnTo>
                      <a:pt x="71" y="75"/>
                    </a:lnTo>
                    <a:lnTo>
                      <a:pt x="70" y="78"/>
                    </a:lnTo>
                    <a:lnTo>
                      <a:pt x="68" y="81"/>
                    </a:lnTo>
                    <a:lnTo>
                      <a:pt x="68" y="85"/>
                    </a:lnTo>
                    <a:lnTo>
                      <a:pt x="68" y="90"/>
                    </a:lnTo>
                    <a:lnTo>
                      <a:pt x="68" y="95"/>
                    </a:lnTo>
                    <a:lnTo>
                      <a:pt x="70" y="98"/>
                    </a:lnTo>
                    <a:lnTo>
                      <a:pt x="72" y="100"/>
                    </a:lnTo>
                    <a:lnTo>
                      <a:pt x="74" y="101"/>
                    </a:lnTo>
                    <a:lnTo>
                      <a:pt x="76" y="101"/>
                    </a:lnTo>
                    <a:lnTo>
                      <a:pt x="76" y="101"/>
                    </a:lnTo>
                    <a:lnTo>
                      <a:pt x="80" y="101"/>
                    </a:lnTo>
                    <a:lnTo>
                      <a:pt x="82" y="100"/>
                    </a:lnTo>
                    <a:lnTo>
                      <a:pt x="84" y="98"/>
                    </a:lnTo>
                    <a:lnTo>
                      <a:pt x="85" y="95"/>
                    </a:lnTo>
                    <a:lnTo>
                      <a:pt x="86" y="90"/>
                    </a:lnTo>
                    <a:lnTo>
                      <a:pt x="86" y="85"/>
                    </a:lnTo>
                    <a:lnTo>
                      <a:pt x="85" y="81"/>
                    </a:lnTo>
                    <a:lnTo>
                      <a:pt x="84" y="78"/>
                    </a:lnTo>
                    <a:lnTo>
                      <a:pt x="82" y="75"/>
                    </a:lnTo>
                    <a:lnTo>
                      <a:pt x="80" y="74"/>
                    </a:lnTo>
                    <a:lnTo>
                      <a:pt x="76" y="74"/>
                    </a:lnTo>
                    <a:close/>
                    <a:moveTo>
                      <a:pt x="76" y="62"/>
                    </a:moveTo>
                    <a:lnTo>
                      <a:pt x="87" y="64"/>
                    </a:lnTo>
                    <a:lnTo>
                      <a:pt x="95" y="69"/>
                    </a:lnTo>
                    <a:lnTo>
                      <a:pt x="97" y="72"/>
                    </a:lnTo>
                    <a:lnTo>
                      <a:pt x="99" y="75"/>
                    </a:lnTo>
                    <a:lnTo>
                      <a:pt x="100" y="80"/>
                    </a:lnTo>
                    <a:lnTo>
                      <a:pt x="101" y="85"/>
                    </a:lnTo>
                    <a:lnTo>
                      <a:pt x="101" y="90"/>
                    </a:lnTo>
                    <a:lnTo>
                      <a:pt x="100" y="96"/>
                    </a:lnTo>
                    <a:lnTo>
                      <a:pt x="99" y="100"/>
                    </a:lnTo>
                    <a:lnTo>
                      <a:pt x="97" y="103"/>
                    </a:lnTo>
                    <a:lnTo>
                      <a:pt x="95" y="106"/>
                    </a:lnTo>
                    <a:lnTo>
                      <a:pt x="87" y="112"/>
                    </a:lnTo>
                    <a:lnTo>
                      <a:pt x="76" y="113"/>
                    </a:lnTo>
                    <a:lnTo>
                      <a:pt x="76" y="113"/>
                    </a:lnTo>
                    <a:lnTo>
                      <a:pt x="67" y="112"/>
                    </a:lnTo>
                    <a:lnTo>
                      <a:pt x="59" y="106"/>
                    </a:lnTo>
                    <a:lnTo>
                      <a:pt x="56" y="103"/>
                    </a:lnTo>
                    <a:lnTo>
                      <a:pt x="54" y="100"/>
                    </a:lnTo>
                    <a:lnTo>
                      <a:pt x="53" y="96"/>
                    </a:lnTo>
                    <a:lnTo>
                      <a:pt x="53" y="90"/>
                    </a:lnTo>
                    <a:lnTo>
                      <a:pt x="53" y="85"/>
                    </a:lnTo>
                    <a:lnTo>
                      <a:pt x="53" y="79"/>
                    </a:lnTo>
                    <a:lnTo>
                      <a:pt x="55" y="73"/>
                    </a:lnTo>
                    <a:lnTo>
                      <a:pt x="59" y="69"/>
                    </a:lnTo>
                    <a:lnTo>
                      <a:pt x="67" y="64"/>
                    </a:lnTo>
                    <a:lnTo>
                      <a:pt x="76" y="62"/>
                    </a:lnTo>
                    <a:close/>
                    <a:moveTo>
                      <a:pt x="24" y="12"/>
                    </a:moveTo>
                    <a:lnTo>
                      <a:pt x="21" y="12"/>
                    </a:lnTo>
                    <a:lnTo>
                      <a:pt x="19" y="13"/>
                    </a:lnTo>
                    <a:lnTo>
                      <a:pt x="17" y="16"/>
                    </a:lnTo>
                    <a:lnTo>
                      <a:pt x="15" y="19"/>
                    </a:lnTo>
                    <a:lnTo>
                      <a:pt x="14" y="23"/>
                    </a:lnTo>
                    <a:lnTo>
                      <a:pt x="14" y="28"/>
                    </a:lnTo>
                    <a:lnTo>
                      <a:pt x="15" y="33"/>
                    </a:lnTo>
                    <a:lnTo>
                      <a:pt x="17" y="36"/>
                    </a:lnTo>
                    <a:lnTo>
                      <a:pt x="19" y="38"/>
                    </a:lnTo>
                    <a:lnTo>
                      <a:pt x="21" y="39"/>
                    </a:lnTo>
                    <a:lnTo>
                      <a:pt x="24" y="39"/>
                    </a:lnTo>
                    <a:lnTo>
                      <a:pt x="24" y="39"/>
                    </a:lnTo>
                    <a:lnTo>
                      <a:pt x="27" y="39"/>
                    </a:lnTo>
                    <a:lnTo>
                      <a:pt x="29" y="38"/>
                    </a:lnTo>
                    <a:lnTo>
                      <a:pt x="30" y="36"/>
                    </a:lnTo>
                    <a:lnTo>
                      <a:pt x="33" y="33"/>
                    </a:lnTo>
                    <a:lnTo>
                      <a:pt x="34" y="28"/>
                    </a:lnTo>
                    <a:lnTo>
                      <a:pt x="34" y="23"/>
                    </a:lnTo>
                    <a:lnTo>
                      <a:pt x="33" y="19"/>
                    </a:lnTo>
                    <a:lnTo>
                      <a:pt x="30" y="16"/>
                    </a:lnTo>
                    <a:lnTo>
                      <a:pt x="29" y="13"/>
                    </a:lnTo>
                    <a:lnTo>
                      <a:pt x="26" y="12"/>
                    </a:lnTo>
                    <a:lnTo>
                      <a:pt x="24" y="12"/>
                    </a:lnTo>
                    <a:lnTo>
                      <a:pt x="24" y="12"/>
                    </a:lnTo>
                    <a:close/>
                    <a:moveTo>
                      <a:pt x="71" y="11"/>
                    </a:moveTo>
                    <a:lnTo>
                      <a:pt x="76" y="14"/>
                    </a:lnTo>
                    <a:lnTo>
                      <a:pt x="82" y="18"/>
                    </a:lnTo>
                    <a:lnTo>
                      <a:pt x="76" y="25"/>
                    </a:lnTo>
                    <a:lnTo>
                      <a:pt x="27" y="103"/>
                    </a:lnTo>
                    <a:lnTo>
                      <a:pt x="24" y="101"/>
                    </a:lnTo>
                    <a:lnTo>
                      <a:pt x="17" y="98"/>
                    </a:lnTo>
                    <a:lnTo>
                      <a:pt x="24" y="87"/>
                    </a:lnTo>
                    <a:lnTo>
                      <a:pt x="71" y="11"/>
                    </a:lnTo>
                    <a:close/>
                    <a:moveTo>
                      <a:pt x="24" y="0"/>
                    </a:moveTo>
                    <a:lnTo>
                      <a:pt x="24" y="0"/>
                    </a:lnTo>
                    <a:lnTo>
                      <a:pt x="34" y="2"/>
                    </a:lnTo>
                    <a:lnTo>
                      <a:pt x="41" y="6"/>
                    </a:lnTo>
                    <a:lnTo>
                      <a:pt x="44" y="10"/>
                    </a:lnTo>
                    <a:lnTo>
                      <a:pt x="46" y="13"/>
                    </a:lnTo>
                    <a:lnTo>
                      <a:pt x="48" y="18"/>
                    </a:lnTo>
                    <a:lnTo>
                      <a:pt x="48" y="23"/>
                    </a:lnTo>
                    <a:lnTo>
                      <a:pt x="48" y="28"/>
                    </a:lnTo>
                    <a:lnTo>
                      <a:pt x="48" y="34"/>
                    </a:lnTo>
                    <a:lnTo>
                      <a:pt x="46" y="38"/>
                    </a:lnTo>
                    <a:lnTo>
                      <a:pt x="44" y="41"/>
                    </a:lnTo>
                    <a:lnTo>
                      <a:pt x="41" y="44"/>
                    </a:lnTo>
                    <a:lnTo>
                      <a:pt x="34" y="50"/>
                    </a:lnTo>
                    <a:lnTo>
                      <a:pt x="24" y="51"/>
                    </a:lnTo>
                    <a:lnTo>
                      <a:pt x="24" y="51"/>
                    </a:lnTo>
                    <a:lnTo>
                      <a:pt x="14" y="50"/>
                    </a:lnTo>
                    <a:lnTo>
                      <a:pt x="6" y="44"/>
                    </a:lnTo>
                    <a:lnTo>
                      <a:pt x="4" y="41"/>
                    </a:lnTo>
                    <a:lnTo>
                      <a:pt x="2" y="38"/>
                    </a:lnTo>
                    <a:lnTo>
                      <a:pt x="0" y="34"/>
                    </a:lnTo>
                    <a:lnTo>
                      <a:pt x="0" y="28"/>
                    </a:lnTo>
                    <a:lnTo>
                      <a:pt x="0" y="23"/>
                    </a:lnTo>
                    <a:lnTo>
                      <a:pt x="0" y="18"/>
                    </a:lnTo>
                    <a:lnTo>
                      <a:pt x="2" y="13"/>
                    </a:lnTo>
                    <a:lnTo>
                      <a:pt x="4" y="10"/>
                    </a:lnTo>
                    <a:lnTo>
                      <a:pt x="6" y="7"/>
                    </a:lnTo>
                    <a:lnTo>
                      <a:pt x="13" y="2"/>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6" name="Freeform 51"/>
              <p:cNvSpPr>
                <a:spLocks noEditPoints="1"/>
              </p:cNvSpPr>
              <p:nvPr/>
            </p:nvSpPr>
            <p:spPr bwMode="auto">
              <a:xfrm>
                <a:off x="6878637" y="3927475"/>
                <a:ext cx="128588" cy="174625"/>
              </a:xfrm>
              <a:custGeom>
                <a:avLst/>
                <a:gdLst>
                  <a:gd name="T0" fmla="*/ 45 w 81"/>
                  <a:gd name="T1" fmla="*/ 29 h 110"/>
                  <a:gd name="T2" fmla="*/ 44 w 81"/>
                  <a:gd name="T3" fmla="*/ 32 h 110"/>
                  <a:gd name="T4" fmla="*/ 34 w 81"/>
                  <a:gd name="T5" fmla="*/ 49 h 110"/>
                  <a:gd name="T6" fmla="*/ 21 w 81"/>
                  <a:gd name="T7" fmla="*/ 69 h 110"/>
                  <a:gd name="T8" fmla="*/ 46 w 81"/>
                  <a:gd name="T9" fmla="*/ 69 h 110"/>
                  <a:gd name="T10" fmla="*/ 46 w 81"/>
                  <a:gd name="T11" fmla="*/ 29 h 110"/>
                  <a:gd name="T12" fmla="*/ 45 w 81"/>
                  <a:gd name="T13" fmla="*/ 29 h 110"/>
                  <a:gd name="T14" fmla="*/ 46 w 81"/>
                  <a:gd name="T15" fmla="*/ 0 h 110"/>
                  <a:gd name="T16" fmla="*/ 69 w 81"/>
                  <a:gd name="T17" fmla="*/ 0 h 110"/>
                  <a:gd name="T18" fmla="*/ 69 w 81"/>
                  <a:gd name="T19" fmla="*/ 69 h 110"/>
                  <a:gd name="T20" fmla="*/ 81 w 81"/>
                  <a:gd name="T21" fmla="*/ 69 h 110"/>
                  <a:gd name="T22" fmla="*/ 81 w 81"/>
                  <a:gd name="T23" fmla="*/ 87 h 110"/>
                  <a:gd name="T24" fmla="*/ 69 w 81"/>
                  <a:gd name="T25" fmla="*/ 87 h 110"/>
                  <a:gd name="T26" fmla="*/ 69 w 81"/>
                  <a:gd name="T27" fmla="*/ 110 h 110"/>
                  <a:gd name="T28" fmla="*/ 46 w 81"/>
                  <a:gd name="T29" fmla="*/ 110 h 110"/>
                  <a:gd name="T30" fmla="*/ 46 w 81"/>
                  <a:gd name="T31" fmla="*/ 87 h 110"/>
                  <a:gd name="T32" fmla="*/ 2 w 81"/>
                  <a:gd name="T33" fmla="*/ 87 h 110"/>
                  <a:gd name="T34" fmla="*/ 0 w 81"/>
                  <a:gd name="T35" fmla="*/ 73 h 110"/>
                  <a:gd name="T36" fmla="*/ 34 w 81"/>
                  <a:gd name="T37" fmla="*/ 19 h 110"/>
                  <a:gd name="T38" fmla="*/ 46 w 81"/>
                  <a:gd name="T39" fmla="*/ 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1" h="110">
                    <a:moveTo>
                      <a:pt x="45" y="29"/>
                    </a:moveTo>
                    <a:lnTo>
                      <a:pt x="44" y="32"/>
                    </a:lnTo>
                    <a:lnTo>
                      <a:pt x="34" y="49"/>
                    </a:lnTo>
                    <a:lnTo>
                      <a:pt x="21" y="69"/>
                    </a:lnTo>
                    <a:lnTo>
                      <a:pt x="46" y="69"/>
                    </a:lnTo>
                    <a:lnTo>
                      <a:pt x="46" y="29"/>
                    </a:lnTo>
                    <a:lnTo>
                      <a:pt x="45" y="29"/>
                    </a:lnTo>
                    <a:close/>
                    <a:moveTo>
                      <a:pt x="46" y="0"/>
                    </a:moveTo>
                    <a:lnTo>
                      <a:pt x="69" y="0"/>
                    </a:lnTo>
                    <a:lnTo>
                      <a:pt x="69" y="69"/>
                    </a:lnTo>
                    <a:lnTo>
                      <a:pt x="81" y="69"/>
                    </a:lnTo>
                    <a:lnTo>
                      <a:pt x="81" y="87"/>
                    </a:lnTo>
                    <a:lnTo>
                      <a:pt x="69" y="87"/>
                    </a:lnTo>
                    <a:lnTo>
                      <a:pt x="69" y="110"/>
                    </a:lnTo>
                    <a:lnTo>
                      <a:pt x="46" y="110"/>
                    </a:lnTo>
                    <a:lnTo>
                      <a:pt x="46" y="87"/>
                    </a:lnTo>
                    <a:lnTo>
                      <a:pt x="2" y="87"/>
                    </a:lnTo>
                    <a:lnTo>
                      <a:pt x="0" y="73"/>
                    </a:lnTo>
                    <a:lnTo>
                      <a:pt x="34" y="19"/>
                    </a:lnTo>
                    <a:lnTo>
                      <a:pt x="46"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7" name="Freeform 52"/>
              <p:cNvSpPr>
                <a:spLocks/>
              </p:cNvSpPr>
              <p:nvPr/>
            </p:nvSpPr>
            <p:spPr bwMode="auto">
              <a:xfrm>
                <a:off x="7375525" y="3927475"/>
                <a:ext cx="115888" cy="176212"/>
              </a:xfrm>
              <a:custGeom>
                <a:avLst/>
                <a:gdLst>
                  <a:gd name="T0" fmla="*/ 8 w 73"/>
                  <a:gd name="T1" fmla="*/ 0 h 111"/>
                  <a:gd name="T2" fmla="*/ 70 w 73"/>
                  <a:gd name="T3" fmla="*/ 0 h 111"/>
                  <a:gd name="T4" fmla="*/ 70 w 73"/>
                  <a:gd name="T5" fmla="*/ 17 h 111"/>
                  <a:gd name="T6" fmla="*/ 26 w 73"/>
                  <a:gd name="T7" fmla="*/ 17 h 111"/>
                  <a:gd name="T8" fmla="*/ 23 w 73"/>
                  <a:gd name="T9" fmla="*/ 43 h 111"/>
                  <a:gd name="T10" fmla="*/ 26 w 73"/>
                  <a:gd name="T11" fmla="*/ 41 h 111"/>
                  <a:gd name="T12" fmla="*/ 31 w 73"/>
                  <a:gd name="T13" fmla="*/ 40 h 111"/>
                  <a:gd name="T14" fmla="*/ 35 w 73"/>
                  <a:gd name="T15" fmla="*/ 38 h 111"/>
                  <a:gd name="T16" fmla="*/ 40 w 73"/>
                  <a:gd name="T17" fmla="*/ 37 h 111"/>
                  <a:gd name="T18" fmla="*/ 50 w 73"/>
                  <a:gd name="T19" fmla="*/ 38 h 111"/>
                  <a:gd name="T20" fmla="*/ 58 w 73"/>
                  <a:gd name="T21" fmla="*/ 42 h 111"/>
                  <a:gd name="T22" fmla="*/ 65 w 73"/>
                  <a:gd name="T23" fmla="*/ 47 h 111"/>
                  <a:gd name="T24" fmla="*/ 71 w 73"/>
                  <a:gd name="T25" fmla="*/ 59 h 111"/>
                  <a:gd name="T26" fmla="*/ 73 w 73"/>
                  <a:gd name="T27" fmla="*/ 75 h 111"/>
                  <a:gd name="T28" fmla="*/ 71 w 73"/>
                  <a:gd name="T29" fmla="*/ 89 h 111"/>
                  <a:gd name="T30" fmla="*/ 64 w 73"/>
                  <a:gd name="T31" fmla="*/ 102 h 111"/>
                  <a:gd name="T32" fmla="*/ 57 w 73"/>
                  <a:gd name="T33" fmla="*/ 107 h 111"/>
                  <a:gd name="T34" fmla="*/ 48 w 73"/>
                  <a:gd name="T35" fmla="*/ 110 h 111"/>
                  <a:gd name="T36" fmla="*/ 37 w 73"/>
                  <a:gd name="T37" fmla="*/ 111 h 111"/>
                  <a:gd name="T38" fmla="*/ 22 w 73"/>
                  <a:gd name="T39" fmla="*/ 110 h 111"/>
                  <a:gd name="T40" fmla="*/ 10 w 73"/>
                  <a:gd name="T41" fmla="*/ 104 h 111"/>
                  <a:gd name="T42" fmla="*/ 5 w 73"/>
                  <a:gd name="T43" fmla="*/ 97 h 111"/>
                  <a:gd name="T44" fmla="*/ 1 w 73"/>
                  <a:gd name="T45" fmla="*/ 90 h 111"/>
                  <a:gd name="T46" fmla="*/ 0 w 73"/>
                  <a:gd name="T47" fmla="*/ 80 h 111"/>
                  <a:gd name="T48" fmla="*/ 1 w 73"/>
                  <a:gd name="T49" fmla="*/ 80 h 111"/>
                  <a:gd name="T50" fmla="*/ 21 w 73"/>
                  <a:gd name="T51" fmla="*/ 79 h 111"/>
                  <a:gd name="T52" fmla="*/ 22 w 73"/>
                  <a:gd name="T53" fmla="*/ 83 h 111"/>
                  <a:gd name="T54" fmla="*/ 23 w 73"/>
                  <a:gd name="T55" fmla="*/ 88 h 111"/>
                  <a:gd name="T56" fmla="*/ 25 w 73"/>
                  <a:gd name="T57" fmla="*/ 91 h 111"/>
                  <a:gd name="T58" fmla="*/ 29 w 73"/>
                  <a:gd name="T59" fmla="*/ 93 h 111"/>
                  <a:gd name="T60" fmla="*/ 33 w 73"/>
                  <a:gd name="T61" fmla="*/ 94 h 111"/>
                  <a:gd name="T62" fmla="*/ 37 w 73"/>
                  <a:gd name="T63" fmla="*/ 95 h 111"/>
                  <a:gd name="T64" fmla="*/ 40 w 73"/>
                  <a:gd name="T65" fmla="*/ 94 h 111"/>
                  <a:gd name="T66" fmla="*/ 43 w 73"/>
                  <a:gd name="T67" fmla="*/ 93 h 111"/>
                  <a:gd name="T68" fmla="*/ 46 w 73"/>
                  <a:gd name="T69" fmla="*/ 92 h 111"/>
                  <a:gd name="T70" fmla="*/ 48 w 73"/>
                  <a:gd name="T71" fmla="*/ 89 h 111"/>
                  <a:gd name="T72" fmla="*/ 50 w 73"/>
                  <a:gd name="T73" fmla="*/ 85 h 111"/>
                  <a:gd name="T74" fmla="*/ 51 w 73"/>
                  <a:gd name="T75" fmla="*/ 80 h 111"/>
                  <a:gd name="T76" fmla="*/ 52 w 73"/>
                  <a:gd name="T77" fmla="*/ 75 h 111"/>
                  <a:gd name="T78" fmla="*/ 51 w 73"/>
                  <a:gd name="T79" fmla="*/ 68 h 111"/>
                  <a:gd name="T80" fmla="*/ 50 w 73"/>
                  <a:gd name="T81" fmla="*/ 64 h 111"/>
                  <a:gd name="T82" fmla="*/ 48 w 73"/>
                  <a:gd name="T83" fmla="*/ 60 h 111"/>
                  <a:gd name="T84" fmla="*/ 45 w 73"/>
                  <a:gd name="T85" fmla="*/ 57 h 111"/>
                  <a:gd name="T86" fmla="*/ 41 w 73"/>
                  <a:gd name="T87" fmla="*/ 54 h 111"/>
                  <a:gd name="T88" fmla="*/ 36 w 73"/>
                  <a:gd name="T89" fmla="*/ 53 h 111"/>
                  <a:gd name="T90" fmla="*/ 32 w 73"/>
                  <a:gd name="T91" fmla="*/ 54 h 111"/>
                  <a:gd name="T92" fmla="*/ 29 w 73"/>
                  <a:gd name="T93" fmla="*/ 54 h 111"/>
                  <a:gd name="T94" fmla="*/ 26 w 73"/>
                  <a:gd name="T95" fmla="*/ 57 h 111"/>
                  <a:gd name="T96" fmla="*/ 23 w 73"/>
                  <a:gd name="T97" fmla="*/ 59 h 111"/>
                  <a:gd name="T98" fmla="*/ 21 w 73"/>
                  <a:gd name="T99" fmla="*/ 62 h 111"/>
                  <a:gd name="T100" fmla="*/ 2 w 73"/>
                  <a:gd name="T101" fmla="*/ 61 h 111"/>
                  <a:gd name="T102" fmla="*/ 8 w 73"/>
                  <a:gd name="T103"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3" h="111">
                    <a:moveTo>
                      <a:pt x="8" y="0"/>
                    </a:moveTo>
                    <a:lnTo>
                      <a:pt x="70" y="0"/>
                    </a:lnTo>
                    <a:lnTo>
                      <a:pt x="70" y="17"/>
                    </a:lnTo>
                    <a:lnTo>
                      <a:pt x="26" y="17"/>
                    </a:lnTo>
                    <a:lnTo>
                      <a:pt x="23" y="43"/>
                    </a:lnTo>
                    <a:lnTo>
                      <a:pt x="26" y="41"/>
                    </a:lnTo>
                    <a:lnTo>
                      <a:pt x="31" y="40"/>
                    </a:lnTo>
                    <a:lnTo>
                      <a:pt x="35" y="38"/>
                    </a:lnTo>
                    <a:lnTo>
                      <a:pt x="40" y="37"/>
                    </a:lnTo>
                    <a:lnTo>
                      <a:pt x="50" y="38"/>
                    </a:lnTo>
                    <a:lnTo>
                      <a:pt x="58" y="42"/>
                    </a:lnTo>
                    <a:lnTo>
                      <a:pt x="65" y="47"/>
                    </a:lnTo>
                    <a:lnTo>
                      <a:pt x="71" y="59"/>
                    </a:lnTo>
                    <a:lnTo>
                      <a:pt x="73" y="75"/>
                    </a:lnTo>
                    <a:lnTo>
                      <a:pt x="71" y="89"/>
                    </a:lnTo>
                    <a:lnTo>
                      <a:pt x="64" y="102"/>
                    </a:lnTo>
                    <a:lnTo>
                      <a:pt x="57" y="107"/>
                    </a:lnTo>
                    <a:lnTo>
                      <a:pt x="48" y="110"/>
                    </a:lnTo>
                    <a:lnTo>
                      <a:pt x="37" y="111"/>
                    </a:lnTo>
                    <a:lnTo>
                      <a:pt x="22" y="110"/>
                    </a:lnTo>
                    <a:lnTo>
                      <a:pt x="10" y="104"/>
                    </a:lnTo>
                    <a:lnTo>
                      <a:pt x="5" y="97"/>
                    </a:lnTo>
                    <a:lnTo>
                      <a:pt x="1" y="90"/>
                    </a:lnTo>
                    <a:lnTo>
                      <a:pt x="0" y="80"/>
                    </a:lnTo>
                    <a:lnTo>
                      <a:pt x="1" y="80"/>
                    </a:lnTo>
                    <a:lnTo>
                      <a:pt x="21" y="79"/>
                    </a:lnTo>
                    <a:lnTo>
                      <a:pt x="22" y="83"/>
                    </a:lnTo>
                    <a:lnTo>
                      <a:pt x="23" y="88"/>
                    </a:lnTo>
                    <a:lnTo>
                      <a:pt x="25" y="91"/>
                    </a:lnTo>
                    <a:lnTo>
                      <a:pt x="29" y="93"/>
                    </a:lnTo>
                    <a:lnTo>
                      <a:pt x="33" y="94"/>
                    </a:lnTo>
                    <a:lnTo>
                      <a:pt x="37" y="95"/>
                    </a:lnTo>
                    <a:lnTo>
                      <a:pt x="40" y="94"/>
                    </a:lnTo>
                    <a:lnTo>
                      <a:pt x="43" y="93"/>
                    </a:lnTo>
                    <a:lnTo>
                      <a:pt x="46" y="92"/>
                    </a:lnTo>
                    <a:lnTo>
                      <a:pt x="48" y="89"/>
                    </a:lnTo>
                    <a:lnTo>
                      <a:pt x="50" y="85"/>
                    </a:lnTo>
                    <a:lnTo>
                      <a:pt x="51" y="80"/>
                    </a:lnTo>
                    <a:lnTo>
                      <a:pt x="52" y="75"/>
                    </a:lnTo>
                    <a:lnTo>
                      <a:pt x="51" y="68"/>
                    </a:lnTo>
                    <a:lnTo>
                      <a:pt x="50" y="64"/>
                    </a:lnTo>
                    <a:lnTo>
                      <a:pt x="48" y="60"/>
                    </a:lnTo>
                    <a:lnTo>
                      <a:pt x="45" y="57"/>
                    </a:lnTo>
                    <a:lnTo>
                      <a:pt x="41" y="54"/>
                    </a:lnTo>
                    <a:lnTo>
                      <a:pt x="36" y="53"/>
                    </a:lnTo>
                    <a:lnTo>
                      <a:pt x="32" y="54"/>
                    </a:lnTo>
                    <a:lnTo>
                      <a:pt x="29" y="54"/>
                    </a:lnTo>
                    <a:lnTo>
                      <a:pt x="26" y="57"/>
                    </a:lnTo>
                    <a:lnTo>
                      <a:pt x="23" y="59"/>
                    </a:lnTo>
                    <a:lnTo>
                      <a:pt x="21" y="62"/>
                    </a:lnTo>
                    <a:lnTo>
                      <a:pt x="2" y="61"/>
                    </a:lnTo>
                    <a:lnTo>
                      <a:pt x="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8" name="Freeform 53"/>
              <p:cNvSpPr>
                <a:spLocks noEditPoints="1"/>
              </p:cNvSpPr>
              <p:nvPr/>
            </p:nvSpPr>
            <p:spPr bwMode="auto">
              <a:xfrm>
                <a:off x="7859712" y="3924300"/>
                <a:ext cx="122238" cy="179387"/>
              </a:xfrm>
              <a:custGeom>
                <a:avLst/>
                <a:gdLst>
                  <a:gd name="T0" fmla="*/ 34 w 77"/>
                  <a:gd name="T1" fmla="*/ 55 h 113"/>
                  <a:gd name="T2" fmla="*/ 26 w 77"/>
                  <a:gd name="T3" fmla="*/ 59 h 113"/>
                  <a:gd name="T4" fmla="*/ 23 w 77"/>
                  <a:gd name="T5" fmla="*/ 69 h 113"/>
                  <a:gd name="T6" fmla="*/ 28 w 77"/>
                  <a:gd name="T7" fmla="*/ 90 h 113"/>
                  <a:gd name="T8" fmla="*/ 35 w 77"/>
                  <a:gd name="T9" fmla="*/ 96 h 113"/>
                  <a:gd name="T10" fmla="*/ 40 w 77"/>
                  <a:gd name="T11" fmla="*/ 97 h 113"/>
                  <a:gd name="T12" fmla="*/ 49 w 77"/>
                  <a:gd name="T13" fmla="*/ 94 h 113"/>
                  <a:gd name="T14" fmla="*/ 54 w 77"/>
                  <a:gd name="T15" fmla="*/ 86 h 113"/>
                  <a:gd name="T16" fmla="*/ 55 w 77"/>
                  <a:gd name="T17" fmla="*/ 76 h 113"/>
                  <a:gd name="T18" fmla="*/ 54 w 77"/>
                  <a:gd name="T19" fmla="*/ 65 h 113"/>
                  <a:gd name="T20" fmla="*/ 49 w 77"/>
                  <a:gd name="T21" fmla="*/ 58 h 113"/>
                  <a:gd name="T22" fmla="*/ 40 w 77"/>
                  <a:gd name="T23" fmla="*/ 54 h 113"/>
                  <a:gd name="T24" fmla="*/ 45 w 77"/>
                  <a:gd name="T25" fmla="*/ 0 h 113"/>
                  <a:gd name="T26" fmla="*/ 57 w 77"/>
                  <a:gd name="T27" fmla="*/ 1 h 113"/>
                  <a:gd name="T28" fmla="*/ 67 w 77"/>
                  <a:gd name="T29" fmla="*/ 5 h 113"/>
                  <a:gd name="T30" fmla="*/ 58 w 77"/>
                  <a:gd name="T31" fmla="*/ 19 h 113"/>
                  <a:gd name="T32" fmla="*/ 51 w 77"/>
                  <a:gd name="T33" fmla="*/ 18 h 113"/>
                  <a:gd name="T34" fmla="*/ 42 w 77"/>
                  <a:gd name="T35" fmla="*/ 18 h 113"/>
                  <a:gd name="T36" fmla="*/ 36 w 77"/>
                  <a:gd name="T37" fmla="*/ 20 h 113"/>
                  <a:gd name="T38" fmla="*/ 29 w 77"/>
                  <a:gd name="T39" fmla="*/ 25 h 113"/>
                  <a:gd name="T40" fmla="*/ 24 w 77"/>
                  <a:gd name="T41" fmla="*/ 46 h 113"/>
                  <a:gd name="T42" fmla="*/ 28 w 77"/>
                  <a:gd name="T43" fmla="*/ 43 h 113"/>
                  <a:gd name="T44" fmla="*/ 39 w 77"/>
                  <a:gd name="T45" fmla="*/ 38 h 113"/>
                  <a:gd name="T46" fmla="*/ 59 w 77"/>
                  <a:gd name="T47" fmla="*/ 40 h 113"/>
                  <a:gd name="T48" fmla="*/ 75 w 77"/>
                  <a:gd name="T49" fmla="*/ 61 h 113"/>
                  <a:gd name="T50" fmla="*/ 75 w 77"/>
                  <a:gd name="T51" fmla="*/ 91 h 113"/>
                  <a:gd name="T52" fmla="*/ 55 w 77"/>
                  <a:gd name="T53" fmla="*/ 111 h 113"/>
                  <a:gd name="T54" fmla="*/ 39 w 77"/>
                  <a:gd name="T55" fmla="*/ 113 h 113"/>
                  <a:gd name="T56" fmla="*/ 20 w 77"/>
                  <a:gd name="T57" fmla="*/ 108 h 113"/>
                  <a:gd name="T58" fmla="*/ 6 w 77"/>
                  <a:gd name="T59" fmla="*/ 93 h 113"/>
                  <a:gd name="T60" fmla="*/ 0 w 77"/>
                  <a:gd name="T61" fmla="*/ 69 h 113"/>
                  <a:gd name="T62" fmla="*/ 3 w 77"/>
                  <a:gd name="T63" fmla="*/ 34 h 113"/>
                  <a:gd name="T64" fmla="*/ 13 w 77"/>
                  <a:gd name="T65" fmla="*/ 13 h 113"/>
                  <a:gd name="T66" fmla="*/ 39 w 77"/>
                  <a:gd name="T67" fmla="*/ 1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7" h="113">
                    <a:moveTo>
                      <a:pt x="39" y="54"/>
                    </a:moveTo>
                    <a:lnTo>
                      <a:pt x="34" y="55"/>
                    </a:lnTo>
                    <a:lnTo>
                      <a:pt x="29" y="56"/>
                    </a:lnTo>
                    <a:lnTo>
                      <a:pt x="26" y="59"/>
                    </a:lnTo>
                    <a:lnTo>
                      <a:pt x="23" y="62"/>
                    </a:lnTo>
                    <a:lnTo>
                      <a:pt x="23" y="69"/>
                    </a:lnTo>
                    <a:lnTo>
                      <a:pt x="24" y="81"/>
                    </a:lnTo>
                    <a:lnTo>
                      <a:pt x="28" y="90"/>
                    </a:lnTo>
                    <a:lnTo>
                      <a:pt x="31" y="93"/>
                    </a:lnTo>
                    <a:lnTo>
                      <a:pt x="35" y="96"/>
                    </a:lnTo>
                    <a:lnTo>
                      <a:pt x="39" y="97"/>
                    </a:lnTo>
                    <a:lnTo>
                      <a:pt x="40" y="97"/>
                    </a:lnTo>
                    <a:lnTo>
                      <a:pt x="44" y="96"/>
                    </a:lnTo>
                    <a:lnTo>
                      <a:pt x="49" y="94"/>
                    </a:lnTo>
                    <a:lnTo>
                      <a:pt x="52" y="91"/>
                    </a:lnTo>
                    <a:lnTo>
                      <a:pt x="54" y="86"/>
                    </a:lnTo>
                    <a:lnTo>
                      <a:pt x="55" y="81"/>
                    </a:lnTo>
                    <a:lnTo>
                      <a:pt x="55" y="76"/>
                    </a:lnTo>
                    <a:lnTo>
                      <a:pt x="55" y="69"/>
                    </a:lnTo>
                    <a:lnTo>
                      <a:pt x="54" y="65"/>
                    </a:lnTo>
                    <a:lnTo>
                      <a:pt x="52" y="61"/>
                    </a:lnTo>
                    <a:lnTo>
                      <a:pt x="49" y="58"/>
                    </a:lnTo>
                    <a:lnTo>
                      <a:pt x="44" y="55"/>
                    </a:lnTo>
                    <a:lnTo>
                      <a:pt x="40" y="54"/>
                    </a:lnTo>
                    <a:lnTo>
                      <a:pt x="39" y="54"/>
                    </a:lnTo>
                    <a:close/>
                    <a:moveTo>
                      <a:pt x="45" y="0"/>
                    </a:moveTo>
                    <a:lnTo>
                      <a:pt x="51" y="1"/>
                    </a:lnTo>
                    <a:lnTo>
                      <a:pt x="57" y="1"/>
                    </a:lnTo>
                    <a:lnTo>
                      <a:pt x="62" y="3"/>
                    </a:lnTo>
                    <a:lnTo>
                      <a:pt x="67" y="5"/>
                    </a:lnTo>
                    <a:lnTo>
                      <a:pt x="63" y="21"/>
                    </a:lnTo>
                    <a:lnTo>
                      <a:pt x="58" y="19"/>
                    </a:lnTo>
                    <a:lnTo>
                      <a:pt x="54" y="18"/>
                    </a:lnTo>
                    <a:lnTo>
                      <a:pt x="51" y="18"/>
                    </a:lnTo>
                    <a:lnTo>
                      <a:pt x="45" y="18"/>
                    </a:lnTo>
                    <a:lnTo>
                      <a:pt x="42" y="18"/>
                    </a:lnTo>
                    <a:lnTo>
                      <a:pt x="39" y="18"/>
                    </a:lnTo>
                    <a:lnTo>
                      <a:pt x="36" y="20"/>
                    </a:lnTo>
                    <a:lnTo>
                      <a:pt x="32" y="22"/>
                    </a:lnTo>
                    <a:lnTo>
                      <a:pt x="29" y="25"/>
                    </a:lnTo>
                    <a:lnTo>
                      <a:pt x="25" y="34"/>
                    </a:lnTo>
                    <a:lnTo>
                      <a:pt x="24" y="46"/>
                    </a:lnTo>
                    <a:lnTo>
                      <a:pt x="24" y="47"/>
                    </a:lnTo>
                    <a:lnTo>
                      <a:pt x="28" y="43"/>
                    </a:lnTo>
                    <a:lnTo>
                      <a:pt x="34" y="40"/>
                    </a:lnTo>
                    <a:lnTo>
                      <a:pt x="39" y="38"/>
                    </a:lnTo>
                    <a:lnTo>
                      <a:pt x="46" y="38"/>
                    </a:lnTo>
                    <a:lnTo>
                      <a:pt x="59" y="40"/>
                    </a:lnTo>
                    <a:lnTo>
                      <a:pt x="69" y="49"/>
                    </a:lnTo>
                    <a:lnTo>
                      <a:pt x="75" y="61"/>
                    </a:lnTo>
                    <a:lnTo>
                      <a:pt x="77" y="76"/>
                    </a:lnTo>
                    <a:lnTo>
                      <a:pt x="75" y="91"/>
                    </a:lnTo>
                    <a:lnTo>
                      <a:pt x="67" y="102"/>
                    </a:lnTo>
                    <a:lnTo>
                      <a:pt x="55" y="111"/>
                    </a:lnTo>
                    <a:lnTo>
                      <a:pt x="40" y="113"/>
                    </a:lnTo>
                    <a:lnTo>
                      <a:pt x="39" y="113"/>
                    </a:lnTo>
                    <a:lnTo>
                      <a:pt x="28" y="112"/>
                    </a:lnTo>
                    <a:lnTo>
                      <a:pt x="20" y="108"/>
                    </a:lnTo>
                    <a:lnTo>
                      <a:pt x="12" y="101"/>
                    </a:lnTo>
                    <a:lnTo>
                      <a:pt x="6" y="93"/>
                    </a:lnTo>
                    <a:lnTo>
                      <a:pt x="3" y="82"/>
                    </a:lnTo>
                    <a:lnTo>
                      <a:pt x="0" y="69"/>
                    </a:lnTo>
                    <a:lnTo>
                      <a:pt x="0" y="48"/>
                    </a:lnTo>
                    <a:lnTo>
                      <a:pt x="3" y="34"/>
                    </a:lnTo>
                    <a:lnTo>
                      <a:pt x="7" y="22"/>
                    </a:lnTo>
                    <a:lnTo>
                      <a:pt x="13" y="13"/>
                    </a:lnTo>
                    <a:lnTo>
                      <a:pt x="25" y="4"/>
                    </a:lnTo>
                    <a:lnTo>
                      <a:pt x="39" y="1"/>
                    </a:lnTo>
                    <a:lnTo>
                      <a:pt x="4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79" name="Freeform 54"/>
              <p:cNvSpPr>
                <a:spLocks/>
              </p:cNvSpPr>
              <p:nvPr/>
            </p:nvSpPr>
            <p:spPr bwMode="auto">
              <a:xfrm>
                <a:off x="8347075" y="3971925"/>
                <a:ext cx="120650" cy="130175"/>
              </a:xfrm>
              <a:custGeom>
                <a:avLst/>
                <a:gdLst>
                  <a:gd name="T0" fmla="*/ 0 w 76"/>
                  <a:gd name="T1" fmla="*/ 0 h 82"/>
                  <a:gd name="T2" fmla="*/ 26 w 76"/>
                  <a:gd name="T3" fmla="*/ 0 h 82"/>
                  <a:gd name="T4" fmla="*/ 38 w 76"/>
                  <a:gd name="T5" fmla="*/ 26 h 82"/>
                  <a:gd name="T6" fmla="*/ 38 w 76"/>
                  <a:gd name="T7" fmla="*/ 26 h 82"/>
                  <a:gd name="T8" fmla="*/ 50 w 76"/>
                  <a:gd name="T9" fmla="*/ 0 h 82"/>
                  <a:gd name="T10" fmla="*/ 76 w 76"/>
                  <a:gd name="T11" fmla="*/ 0 h 82"/>
                  <a:gd name="T12" fmla="*/ 52 w 76"/>
                  <a:gd name="T13" fmla="*/ 40 h 82"/>
                  <a:gd name="T14" fmla="*/ 76 w 76"/>
                  <a:gd name="T15" fmla="*/ 82 h 82"/>
                  <a:gd name="T16" fmla="*/ 52 w 76"/>
                  <a:gd name="T17" fmla="*/ 82 h 82"/>
                  <a:gd name="T18" fmla="*/ 39 w 76"/>
                  <a:gd name="T19" fmla="*/ 55 h 82"/>
                  <a:gd name="T20" fmla="*/ 25 w 76"/>
                  <a:gd name="T21" fmla="*/ 82 h 82"/>
                  <a:gd name="T22" fmla="*/ 0 w 76"/>
                  <a:gd name="T23" fmla="*/ 82 h 82"/>
                  <a:gd name="T24" fmla="*/ 26 w 76"/>
                  <a:gd name="T25" fmla="*/ 40 h 82"/>
                  <a:gd name="T26" fmla="*/ 0 w 76"/>
                  <a:gd name="T27" fmla="*/ 0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6" h="82">
                    <a:moveTo>
                      <a:pt x="0" y="0"/>
                    </a:moveTo>
                    <a:lnTo>
                      <a:pt x="26" y="0"/>
                    </a:lnTo>
                    <a:lnTo>
                      <a:pt x="38" y="26"/>
                    </a:lnTo>
                    <a:lnTo>
                      <a:pt x="38" y="26"/>
                    </a:lnTo>
                    <a:lnTo>
                      <a:pt x="50" y="0"/>
                    </a:lnTo>
                    <a:lnTo>
                      <a:pt x="76" y="0"/>
                    </a:lnTo>
                    <a:lnTo>
                      <a:pt x="52" y="40"/>
                    </a:lnTo>
                    <a:lnTo>
                      <a:pt x="76" y="82"/>
                    </a:lnTo>
                    <a:lnTo>
                      <a:pt x="52" y="82"/>
                    </a:lnTo>
                    <a:lnTo>
                      <a:pt x="39" y="55"/>
                    </a:lnTo>
                    <a:lnTo>
                      <a:pt x="25" y="82"/>
                    </a:lnTo>
                    <a:lnTo>
                      <a:pt x="0" y="82"/>
                    </a:lnTo>
                    <a:lnTo>
                      <a:pt x="26" y="40"/>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0" name="Freeform 55"/>
              <p:cNvSpPr>
                <a:spLocks/>
              </p:cNvSpPr>
              <p:nvPr/>
            </p:nvSpPr>
            <p:spPr bwMode="auto">
              <a:xfrm>
                <a:off x="6892925" y="4398963"/>
                <a:ext cx="71438" cy="174625"/>
              </a:xfrm>
              <a:custGeom>
                <a:avLst/>
                <a:gdLst>
                  <a:gd name="T0" fmla="*/ 45 w 45"/>
                  <a:gd name="T1" fmla="*/ 0 h 110"/>
                  <a:gd name="T2" fmla="*/ 45 w 45"/>
                  <a:gd name="T3" fmla="*/ 110 h 110"/>
                  <a:gd name="T4" fmla="*/ 22 w 45"/>
                  <a:gd name="T5" fmla="*/ 110 h 110"/>
                  <a:gd name="T6" fmla="*/ 22 w 45"/>
                  <a:gd name="T7" fmla="*/ 19 h 110"/>
                  <a:gd name="T8" fmla="*/ 0 w 45"/>
                  <a:gd name="T9" fmla="*/ 19 h 110"/>
                  <a:gd name="T10" fmla="*/ 0 w 45"/>
                  <a:gd name="T11" fmla="*/ 4 h 110"/>
                  <a:gd name="T12" fmla="*/ 45 w 45"/>
                  <a:gd name="T13" fmla="*/ 0 h 110"/>
                </a:gdLst>
                <a:ahLst/>
                <a:cxnLst>
                  <a:cxn ang="0">
                    <a:pos x="T0" y="T1"/>
                  </a:cxn>
                  <a:cxn ang="0">
                    <a:pos x="T2" y="T3"/>
                  </a:cxn>
                  <a:cxn ang="0">
                    <a:pos x="T4" y="T5"/>
                  </a:cxn>
                  <a:cxn ang="0">
                    <a:pos x="T6" y="T7"/>
                  </a:cxn>
                  <a:cxn ang="0">
                    <a:pos x="T8" y="T9"/>
                  </a:cxn>
                  <a:cxn ang="0">
                    <a:pos x="T10" y="T11"/>
                  </a:cxn>
                  <a:cxn ang="0">
                    <a:pos x="T12" y="T13"/>
                  </a:cxn>
                </a:cxnLst>
                <a:rect l="0" t="0" r="r" b="b"/>
                <a:pathLst>
                  <a:path w="45" h="110">
                    <a:moveTo>
                      <a:pt x="45" y="0"/>
                    </a:moveTo>
                    <a:lnTo>
                      <a:pt x="45" y="110"/>
                    </a:lnTo>
                    <a:lnTo>
                      <a:pt x="22" y="110"/>
                    </a:lnTo>
                    <a:lnTo>
                      <a:pt x="22" y="19"/>
                    </a:lnTo>
                    <a:lnTo>
                      <a:pt x="0" y="19"/>
                    </a:lnTo>
                    <a:lnTo>
                      <a:pt x="0" y="4"/>
                    </a:lnTo>
                    <a:lnTo>
                      <a:pt x="4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1" name="Freeform 56"/>
              <p:cNvSpPr>
                <a:spLocks/>
              </p:cNvSpPr>
              <p:nvPr/>
            </p:nvSpPr>
            <p:spPr bwMode="auto">
              <a:xfrm>
                <a:off x="7372350" y="4397375"/>
                <a:ext cx="120650" cy="176212"/>
              </a:xfrm>
              <a:custGeom>
                <a:avLst/>
                <a:gdLst>
                  <a:gd name="T0" fmla="*/ 37 w 76"/>
                  <a:gd name="T1" fmla="*/ 0 h 111"/>
                  <a:gd name="T2" fmla="*/ 52 w 76"/>
                  <a:gd name="T3" fmla="*/ 2 h 111"/>
                  <a:gd name="T4" fmla="*/ 64 w 76"/>
                  <a:gd name="T5" fmla="*/ 9 h 111"/>
                  <a:gd name="T6" fmla="*/ 71 w 76"/>
                  <a:gd name="T7" fmla="*/ 18 h 111"/>
                  <a:gd name="T8" fmla="*/ 73 w 76"/>
                  <a:gd name="T9" fmla="*/ 32 h 111"/>
                  <a:gd name="T10" fmla="*/ 72 w 76"/>
                  <a:gd name="T11" fmla="*/ 42 h 111"/>
                  <a:gd name="T12" fmla="*/ 68 w 76"/>
                  <a:gd name="T13" fmla="*/ 50 h 111"/>
                  <a:gd name="T14" fmla="*/ 60 w 76"/>
                  <a:gd name="T15" fmla="*/ 60 h 111"/>
                  <a:gd name="T16" fmla="*/ 50 w 76"/>
                  <a:gd name="T17" fmla="*/ 73 h 111"/>
                  <a:gd name="T18" fmla="*/ 31 w 76"/>
                  <a:gd name="T19" fmla="*/ 94 h 111"/>
                  <a:gd name="T20" fmla="*/ 31 w 76"/>
                  <a:gd name="T21" fmla="*/ 94 h 111"/>
                  <a:gd name="T22" fmla="*/ 76 w 76"/>
                  <a:gd name="T23" fmla="*/ 94 h 111"/>
                  <a:gd name="T24" fmla="*/ 76 w 76"/>
                  <a:gd name="T25" fmla="*/ 111 h 111"/>
                  <a:gd name="T26" fmla="*/ 2 w 76"/>
                  <a:gd name="T27" fmla="*/ 111 h 111"/>
                  <a:gd name="T28" fmla="*/ 2 w 76"/>
                  <a:gd name="T29" fmla="*/ 97 h 111"/>
                  <a:gd name="T30" fmla="*/ 37 w 76"/>
                  <a:gd name="T31" fmla="*/ 59 h 111"/>
                  <a:gd name="T32" fmla="*/ 41 w 76"/>
                  <a:gd name="T33" fmla="*/ 54 h 111"/>
                  <a:gd name="T34" fmla="*/ 45 w 76"/>
                  <a:gd name="T35" fmla="*/ 48 h 111"/>
                  <a:gd name="T36" fmla="*/ 48 w 76"/>
                  <a:gd name="T37" fmla="*/ 44 h 111"/>
                  <a:gd name="T38" fmla="*/ 51 w 76"/>
                  <a:gd name="T39" fmla="*/ 38 h 111"/>
                  <a:gd name="T40" fmla="*/ 51 w 76"/>
                  <a:gd name="T41" fmla="*/ 32 h 111"/>
                  <a:gd name="T42" fmla="*/ 51 w 76"/>
                  <a:gd name="T43" fmla="*/ 28 h 111"/>
                  <a:gd name="T44" fmla="*/ 50 w 76"/>
                  <a:gd name="T45" fmla="*/ 25 h 111"/>
                  <a:gd name="T46" fmla="*/ 48 w 76"/>
                  <a:gd name="T47" fmla="*/ 22 h 111"/>
                  <a:gd name="T48" fmla="*/ 44 w 76"/>
                  <a:gd name="T49" fmla="*/ 18 h 111"/>
                  <a:gd name="T50" fmla="*/ 41 w 76"/>
                  <a:gd name="T51" fmla="*/ 17 h 111"/>
                  <a:gd name="T52" fmla="*/ 37 w 76"/>
                  <a:gd name="T53" fmla="*/ 16 h 111"/>
                  <a:gd name="T54" fmla="*/ 33 w 76"/>
                  <a:gd name="T55" fmla="*/ 17 h 111"/>
                  <a:gd name="T56" fmla="*/ 28 w 76"/>
                  <a:gd name="T57" fmla="*/ 19 h 111"/>
                  <a:gd name="T58" fmla="*/ 25 w 76"/>
                  <a:gd name="T59" fmla="*/ 22 h 111"/>
                  <a:gd name="T60" fmla="*/ 23 w 76"/>
                  <a:gd name="T61" fmla="*/ 26 h 111"/>
                  <a:gd name="T62" fmla="*/ 22 w 76"/>
                  <a:gd name="T63" fmla="*/ 30 h 111"/>
                  <a:gd name="T64" fmla="*/ 21 w 76"/>
                  <a:gd name="T65" fmla="*/ 35 h 111"/>
                  <a:gd name="T66" fmla="*/ 0 w 76"/>
                  <a:gd name="T67" fmla="*/ 35 h 111"/>
                  <a:gd name="T68" fmla="*/ 0 w 76"/>
                  <a:gd name="T69" fmla="*/ 35 h 111"/>
                  <a:gd name="T70" fmla="*/ 2 w 76"/>
                  <a:gd name="T71" fmla="*/ 22 h 111"/>
                  <a:gd name="T72" fmla="*/ 9 w 76"/>
                  <a:gd name="T73" fmla="*/ 10 h 111"/>
                  <a:gd name="T74" fmla="*/ 17 w 76"/>
                  <a:gd name="T75" fmla="*/ 4 h 111"/>
                  <a:gd name="T76" fmla="*/ 26 w 76"/>
                  <a:gd name="T77" fmla="*/ 1 h 111"/>
                  <a:gd name="T78" fmla="*/ 37 w 76"/>
                  <a:gd name="T79"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76" h="111">
                    <a:moveTo>
                      <a:pt x="37" y="0"/>
                    </a:moveTo>
                    <a:lnTo>
                      <a:pt x="52" y="2"/>
                    </a:lnTo>
                    <a:lnTo>
                      <a:pt x="64" y="9"/>
                    </a:lnTo>
                    <a:lnTo>
                      <a:pt x="71" y="18"/>
                    </a:lnTo>
                    <a:lnTo>
                      <a:pt x="73" y="32"/>
                    </a:lnTo>
                    <a:lnTo>
                      <a:pt x="72" y="42"/>
                    </a:lnTo>
                    <a:lnTo>
                      <a:pt x="68" y="50"/>
                    </a:lnTo>
                    <a:lnTo>
                      <a:pt x="60" y="60"/>
                    </a:lnTo>
                    <a:lnTo>
                      <a:pt x="50" y="73"/>
                    </a:lnTo>
                    <a:lnTo>
                      <a:pt x="31" y="94"/>
                    </a:lnTo>
                    <a:lnTo>
                      <a:pt x="31" y="94"/>
                    </a:lnTo>
                    <a:lnTo>
                      <a:pt x="76" y="94"/>
                    </a:lnTo>
                    <a:lnTo>
                      <a:pt x="76" y="111"/>
                    </a:lnTo>
                    <a:lnTo>
                      <a:pt x="2" y="111"/>
                    </a:lnTo>
                    <a:lnTo>
                      <a:pt x="2" y="97"/>
                    </a:lnTo>
                    <a:lnTo>
                      <a:pt x="37" y="59"/>
                    </a:lnTo>
                    <a:lnTo>
                      <a:pt x="41" y="54"/>
                    </a:lnTo>
                    <a:lnTo>
                      <a:pt x="45" y="48"/>
                    </a:lnTo>
                    <a:lnTo>
                      <a:pt x="48" y="44"/>
                    </a:lnTo>
                    <a:lnTo>
                      <a:pt x="51" y="38"/>
                    </a:lnTo>
                    <a:lnTo>
                      <a:pt x="51" y="32"/>
                    </a:lnTo>
                    <a:lnTo>
                      <a:pt x="51" y="28"/>
                    </a:lnTo>
                    <a:lnTo>
                      <a:pt x="50" y="25"/>
                    </a:lnTo>
                    <a:lnTo>
                      <a:pt x="48" y="22"/>
                    </a:lnTo>
                    <a:lnTo>
                      <a:pt x="44" y="18"/>
                    </a:lnTo>
                    <a:lnTo>
                      <a:pt x="41" y="17"/>
                    </a:lnTo>
                    <a:lnTo>
                      <a:pt x="37" y="16"/>
                    </a:lnTo>
                    <a:lnTo>
                      <a:pt x="33" y="17"/>
                    </a:lnTo>
                    <a:lnTo>
                      <a:pt x="28" y="19"/>
                    </a:lnTo>
                    <a:lnTo>
                      <a:pt x="25" y="22"/>
                    </a:lnTo>
                    <a:lnTo>
                      <a:pt x="23" y="26"/>
                    </a:lnTo>
                    <a:lnTo>
                      <a:pt x="22" y="30"/>
                    </a:lnTo>
                    <a:lnTo>
                      <a:pt x="21" y="35"/>
                    </a:lnTo>
                    <a:lnTo>
                      <a:pt x="0" y="35"/>
                    </a:lnTo>
                    <a:lnTo>
                      <a:pt x="0" y="35"/>
                    </a:lnTo>
                    <a:lnTo>
                      <a:pt x="2" y="22"/>
                    </a:lnTo>
                    <a:lnTo>
                      <a:pt x="9" y="10"/>
                    </a:lnTo>
                    <a:lnTo>
                      <a:pt x="17" y="4"/>
                    </a:lnTo>
                    <a:lnTo>
                      <a:pt x="26" y="1"/>
                    </a:lnTo>
                    <a:lnTo>
                      <a:pt x="3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2" name="Freeform 57"/>
              <p:cNvSpPr>
                <a:spLocks/>
              </p:cNvSpPr>
              <p:nvPr/>
            </p:nvSpPr>
            <p:spPr bwMode="auto">
              <a:xfrm>
                <a:off x="7856537" y="4397375"/>
                <a:ext cx="122238" cy="179387"/>
              </a:xfrm>
              <a:custGeom>
                <a:avLst/>
                <a:gdLst>
                  <a:gd name="T0" fmla="*/ 53 w 77"/>
                  <a:gd name="T1" fmla="*/ 1 h 113"/>
                  <a:gd name="T2" fmla="*/ 71 w 77"/>
                  <a:gd name="T3" fmla="*/ 14 h 113"/>
                  <a:gd name="T4" fmla="*/ 75 w 77"/>
                  <a:gd name="T5" fmla="*/ 31 h 113"/>
                  <a:gd name="T6" fmla="*/ 73 w 77"/>
                  <a:gd name="T7" fmla="*/ 41 h 113"/>
                  <a:gd name="T8" fmla="*/ 68 w 77"/>
                  <a:gd name="T9" fmla="*/ 48 h 113"/>
                  <a:gd name="T10" fmla="*/ 58 w 77"/>
                  <a:gd name="T11" fmla="*/ 55 h 113"/>
                  <a:gd name="T12" fmla="*/ 69 w 77"/>
                  <a:gd name="T13" fmla="*/ 61 h 113"/>
                  <a:gd name="T14" fmla="*/ 75 w 77"/>
                  <a:gd name="T15" fmla="*/ 70 h 113"/>
                  <a:gd name="T16" fmla="*/ 77 w 77"/>
                  <a:gd name="T17" fmla="*/ 80 h 113"/>
                  <a:gd name="T18" fmla="*/ 72 w 77"/>
                  <a:gd name="T19" fmla="*/ 97 h 113"/>
                  <a:gd name="T20" fmla="*/ 54 w 77"/>
                  <a:gd name="T21" fmla="*/ 111 h 113"/>
                  <a:gd name="T22" fmla="*/ 24 w 77"/>
                  <a:gd name="T23" fmla="*/ 111 h 113"/>
                  <a:gd name="T24" fmla="*/ 6 w 77"/>
                  <a:gd name="T25" fmla="*/ 99 h 113"/>
                  <a:gd name="T26" fmla="*/ 0 w 77"/>
                  <a:gd name="T27" fmla="*/ 81 h 113"/>
                  <a:gd name="T28" fmla="*/ 23 w 77"/>
                  <a:gd name="T29" fmla="*/ 81 h 113"/>
                  <a:gd name="T30" fmla="*/ 24 w 77"/>
                  <a:gd name="T31" fmla="*/ 89 h 113"/>
                  <a:gd name="T32" fmla="*/ 30 w 77"/>
                  <a:gd name="T33" fmla="*/ 94 h 113"/>
                  <a:gd name="T34" fmla="*/ 39 w 77"/>
                  <a:gd name="T35" fmla="*/ 96 h 113"/>
                  <a:gd name="T36" fmla="*/ 47 w 77"/>
                  <a:gd name="T37" fmla="*/ 94 h 113"/>
                  <a:gd name="T38" fmla="*/ 53 w 77"/>
                  <a:gd name="T39" fmla="*/ 89 h 113"/>
                  <a:gd name="T40" fmla="*/ 55 w 77"/>
                  <a:gd name="T41" fmla="*/ 80 h 113"/>
                  <a:gd name="T42" fmla="*/ 53 w 77"/>
                  <a:gd name="T43" fmla="*/ 71 h 113"/>
                  <a:gd name="T44" fmla="*/ 47 w 77"/>
                  <a:gd name="T45" fmla="*/ 65 h 113"/>
                  <a:gd name="T46" fmla="*/ 38 w 77"/>
                  <a:gd name="T47" fmla="*/ 63 h 113"/>
                  <a:gd name="T48" fmla="*/ 25 w 77"/>
                  <a:gd name="T49" fmla="*/ 47 h 113"/>
                  <a:gd name="T50" fmla="*/ 42 w 77"/>
                  <a:gd name="T51" fmla="*/ 46 h 113"/>
                  <a:gd name="T52" fmla="*/ 49 w 77"/>
                  <a:gd name="T53" fmla="*/ 43 h 113"/>
                  <a:gd name="T54" fmla="*/ 53 w 77"/>
                  <a:gd name="T55" fmla="*/ 35 h 113"/>
                  <a:gd name="T56" fmla="*/ 53 w 77"/>
                  <a:gd name="T57" fmla="*/ 27 h 113"/>
                  <a:gd name="T58" fmla="*/ 49 w 77"/>
                  <a:gd name="T59" fmla="*/ 20 h 113"/>
                  <a:gd name="T60" fmla="*/ 43 w 77"/>
                  <a:gd name="T61" fmla="*/ 17 h 113"/>
                  <a:gd name="T62" fmla="*/ 34 w 77"/>
                  <a:gd name="T63" fmla="*/ 17 h 113"/>
                  <a:gd name="T64" fmla="*/ 28 w 77"/>
                  <a:gd name="T65" fmla="*/ 20 h 113"/>
                  <a:gd name="T66" fmla="*/ 24 w 77"/>
                  <a:gd name="T67" fmla="*/ 26 h 113"/>
                  <a:gd name="T68" fmla="*/ 2 w 77"/>
                  <a:gd name="T69" fmla="*/ 30 h 113"/>
                  <a:gd name="T70" fmla="*/ 5 w 77"/>
                  <a:gd name="T71" fmla="*/ 17 h 113"/>
                  <a:gd name="T72" fmla="*/ 24 w 77"/>
                  <a:gd name="T73" fmla="*/ 1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7" h="113">
                    <a:moveTo>
                      <a:pt x="38" y="0"/>
                    </a:moveTo>
                    <a:lnTo>
                      <a:pt x="53" y="1"/>
                    </a:lnTo>
                    <a:lnTo>
                      <a:pt x="65" y="8"/>
                    </a:lnTo>
                    <a:lnTo>
                      <a:pt x="71" y="14"/>
                    </a:lnTo>
                    <a:lnTo>
                      <a:pt x="74" y="22"/>
                    </a:lnTo>
                    <a:lnTo>
                      <a:pt x="75" y="31"/>
                    </a:lnTo>
                    <a:lnTo>
                      <a:pt x="75" y="35"/>
                    </a:lnTo>
                    <a:lnTo>
                      <a:pt x="73" y="41"/>
                    </a:lnTo>
                    <a:lnTo>
                      <a:pt x="71" y="45"/>
                    </a:lnTo>
                    <a:lnTo>
                      <a:pt x="68" y="48"/>
                    </a:lnTo>
                    <a:lnTo>
                      <a:pt x="63" y="53"/>
                    </a:lnTo>
                    <a:lnTo>
                      <a:pt x="58" y="55"/>
                    </a:lnTo>
                    <a:lnTo>
                      <a:pt x="63" y="58"/>
                    </a:lnTo>
                    <a:lnTo>
                      <a:pt x="69" y="61"/>
                    </a:lnTo>
                    <a:lnTo>
                      <a:pt x="72" y="65"/>
                    </a:lnTo>
                    <a:lnTo>
                      <a:pt x="75" y="70"/>
                    </a:lnTo>
                    <a:lnTo>
                      <a:pt x="76" y="75"/>
                    </a:lnTo>
                    <a:lnTo>
                      <a:pt x="77" y="80"/>
                    </a:lnTo>
                    <a:lnTo>
                      <a:pt x="76" y="90"/>
                    </a:lnTo>
                    <a:lnTo>
                      <a:pt x="72" y="97"/>
                    </a:lnTo>
                    <a:lnTo>
                      <a:pt x="65" y="104"/>
                    </a:lnTo>
                    <a:lnTo>
                      <a:pt x="54" y="111"/>
                    </a:lnTo>
                    <a:lnTo>
                      <a:pt x="38" y="113"/>
                    </a:lnTo>
                    <a:lnTo>
                      <a:pt x="24" y="111"/>
                    </a:lnTo>
                    <a:lnTo>
                      <a:pt x="11" y="105"/>
                    </a:lnTo>
                    <a:lnTo>
                      <a:pt x="6" y="99"/>
                    </a:lnTo>
                    <a:lnTo>
                      <a:pt x="1" y="91"/>
                    </a:lnTo>
                    <a:lnTo>
                      <a:pt x="0" y="81"/>
                    </a:lnTo>
                    <a:lnTo>
                      <a:pt x="1" y="81"/>
                    </a:lnTo>
                    <a:lnTo>
                      <a:pt x="23" y="81"/>
                    </a:lnTo>
                    <a:lnTo>
                      <a:pt x="23" y="86"/>
                    </a:lnTo>
                    <a:lnTo>
                      <a:pt x="24" y="89"/>
                    </a:lnTo>
                    <a:lnTo>
                      <a:pt x="27" y="92"/>
                    </a:lnTo>
                    <a:lnTo>
                      <a:pt x="30" y="94"/>
                    </a:lnTo>
                    <a:lnTo>
                      <a:pt x="33" y="95"/>
                    </a:lnTo>
                    <a:lnTo>
                      <a:pt x="39" y="96"/>
                    </a:lnTo>
                    <a:lnTo>
                      <a:pt x="43" y="95"/>
                    </a:lnTo>
                    <a:lnTo>
                      <a:pt x="47" y="94"/>
                    </a:lnTo>
                    <a:lnTo>
                      <a:pt x="51" y="92"/>
                    </a:lnTo>
                    <a:lnTo>
                      <a:pt x="53" y="89"/>
                    </a:lnTo>
                    <a:lnTo>
                      <a:pt x="55" y="85"/>
                    </a:lnTo>
                    <a:lnTo>
                      <a:pt x="55" y="80"/>
                    </a:lnTo>
                    <a:lnTo>
                      <a:pt x="55" y="75"/>
                    </a:lnTo>
                    <a:lnTo>
                      <a:pt x="53" y="71"/>
                    </a:lnTo>
                    <a:lnTo>
                      <a:pt x="51" y="68"/>
                    </a:lnTo>
                    <a:lnTo>
                      <a:pt x="47" y="65"/>
                    </a:lnTo>
                    <a:lnTo>
                      <a:pt x="43" y="64"/>
                    </a:lnTo>
                    <a:lnTo>
                      <a:pt x="38" y="63"/>
                    </a:lnTo>
                    <a:lnTo>
                      <a:pt x="25" y="63"/>
                    </a:lnTo>
                    <a:lnTo>
                      <a:pt x="25" y="47"/>
                    </a:lnTo>
                    <a:lnTo>
                      <a:pt x="38" y="47"/>
                    </a:lnTo>
                    <a:lnTo>
                      <a:pt x="42" y="46"/>
                    </a:lnTo>
                    <a:lnTo>
                      <a:pt x="46" y="45"/>
                    </a:lnTo>
                    <a:lnTo>
                      <a:pt x="49" y="43"/>
                    </a:lnTo>
                    <a:lnTo>
                      <a:pt x="52" y="40"/>
                    </a:lnTo>
                    <a:lnTo>
                      <a:pt x="53" y="35"/>
                    </a:lnTo>
                    <a:lnTo>
                      <a:pt x="53" y="31"/>
                    </a:lnTo>
                    <a:lnTo>
                      <a:pt x="53" y="27"/>
                    </a:lnTo>
                    <a:lnTo>
                      <a:pt x="52" y="24"/>
                    </a:lnTo>
                    <a:lnTo>
                      <a:pt x="49" y="20"/>
                    </a:lnTo>
                    <a:lnTo>
                      <a:pt x="46" y="18"/>
                    </a:lnTo>
                    <a:lnTo>
                      <a:pt x="43" y="17"/>
                    </a:lnTo>
                    <a:lnTo>
                      <a:pt x="39" y="16"/>
                    </a:lnTo>
                    <a:lnTo>
                      <a:pt x="34" y="17"/>
                    </a:lnTo>
                    <a:lnTo>
                      <a:pt x="31" y="18"/>
                    </a:lnTo>
                    <a:lnTo>
                      <a:pt x="28" y="20"/>
                    </a:lnTo>
                    <a:lnTo>
                      <a:pt x="26" y="23"/>
                    </a:lnTo>
                    <a:lnTo>
                      <a:pt x="24" y="26"/>
                    </a:lnTo>
                    <a:lnTo>
                      <a:pt x="24" y="30"/>
                    </a:lnTo>
                    <a:lnTo>
                      <a:pt x="2" y="30"/>
                    </a:lnTo>
                    <a:lnTo>
                      <a:pt x="2" y="29"/>
                    </a:lnTo>
                    <a:lnTo>
                      <a:pt x="5" y="17"/>
                    </a:lnTo>
                    <a:lnTo>
                      <a:pt x="12" y="8"/>
                    </a:lnTo>
                    <a:lnTo>
                      <a:pt x="24" y="1"/>
                    </a:lnTo>
                    <a:lnTo>
                      <a:pt x="3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3" name="Rectangle 58"/>
              <p:cNvSpPr>
                <a:spLocks noChangeArrowheads="1"/>
              </p:cNvSpPr>
              <p:nvPr/>
            </p:nvSpPr>
            <p:spPr bwMode="auto">
              <a:xfrm>
                <a:off x="8374062" y="4487863"/>
                <a:ext cx="68263" cy="26987"/>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4" name="Freeform 59"/>
              <p:cNvSpPr>
                <a:spLocks noEditPoints="1"/>
              </p:cNvSpPr>
              <p:nvPr/>
            </p:nvSpPr>
            <p:spPr bwMode="auto">
              <a:xfrm>
                <a:off x="6884987" y="4868863"/>
                <a:ext cx="115888" cy="180975"/>
              </a:xfrm>
              <a:custGeom>
                <a:avLst/>
                <a:gdLst>
                  <a:gd name="T0" fmla="*/ 36 w 73"/>
                  <a:gd name="T1" fmla="*/ 18 h 114"/>
                  <a:gd name="T2" fmla="*/ 33 w 73"/>
                  <a:gd name="T3" fmla="*/ 18 h 114"/>
                  <a:gd name="T4" fmla="*/ 30 w 73"/>
                  <a:gd name="T5" fmla="*/ 19 h 114"/>
                  <a:gd name="T6" fmla="*/ 27 w 73"/>
                  <a:gd name="T7" fmla="*/ 21 h 114"/>
                  <a:gd name="T8" fmla="*/ 25 w 73"/>
                  <a:gd name="T9" fmla="*/ 23 h 114"/>
                  <a:gd name="T10" fmla="*/ 22 w 73"/>
                  <a:gd name="T11" fmla="*/ 31 h 114"/>
                  <a:gd name="T12" fmla="*/ 21 w 73"/>
                  <a:gd name="T13" fmla="*/ 42 h 114"/>
                  <a:gd name="T14" fmla="*/ 21 w 73"/>
                  <a:gd name="T15" fmla="*/ 71 h 114"/>
                  <a:gd name="T16" fmla="*/ 22 w 73"/>
                  <a:gd name="T17" fmla="*/ 83 h 114"/>
                  <a:gd name="T18" fmla="*/ 25 w 73"/>
                  <a:gd name="T19" fmla="*/ 90 h 114"/>
                  <a:gd name="T20" fmla="*/ 27 w 73"/>
                  <a:gd name="T21" fmla="*/ 93 h 114"/>
                  <a:gd name="T22" fmla="*/ 30 w 73"/>
                  <a:gd name="T23" fmla="*/ 95 h 114"/>
                  <a:gd name="T24" fmla="*/ 33 w 73"/>
                  <a:gd name="T25" fmla="*/ 96 h 114"/>
                  <a:gd name="T26" fmla="*/ 36 w 73"/>
                  <a:gd name="T27" fmla="*/ 97 h 114"/>
                  <a:gd name="T28" fmla="*/ 37 w 73"/>
                  <a:gd name="T29" fmla="*/ 97 h 114"/>
                  <a:gd name="T30" fmla="*/ 40 w 73"/>
                  <a:gd name="T31" fmla="*/ 96 h 114"/>
                  <a:gd name="T32" fmla="*/ 44 w 73"/>
                  <a:gd name="T33" fmla="*/ 95 h 114"/>
                  <a:gd name="T34" fmla="*/ 46 w 73"/>
                  <a:gd name="T35" fmla="*/ 93 h 114"/>
                  <a:gd name="T36" fmla="*/ 48 w 73"/>
                  <a:gd name="T37" fmla="*/ 90 h 114"/>
                  <a:gd name="T38" fmla="*/ 51 w 73"/>
                  <a:gd name="T39" fmla="*/ 83 h 114"/>
                  <a:gd name="T40" fmla="*/ 52 w 73"/>
                  <a:gd name="T41" fmla="*/ 71 h 114"/>
                  <a:gd name="T42" fmla="*/ 52 w 73"/>
                  <a:gd name="T43" fmla="*/ 42 h 114"/>
                  <a:gd name="T44" fmla="*/ 51 w 73"/>
                  <a:gd name="T45" fmla="*/ 31 h 114"/>
                  <a:gd name="T46" fmla="*/ 48 w 73"/>
                  <a:gd name="T47" fmla="*/ 23 h 114"/>
                  <a:gd name="T48" fmla="*/ 45 w 73"/>
                  <a:gd name="T49" fmla="*/ 20 h 114"/>
                  <a:gd name="T50" fmla="*/ 41 w 73"/>
                  <a:gd name="T51" fmla="*/ 18 h 114"/>
                  <a:gd name="T52" fmla="*/ 36 w 73"/>
                  <a:gd name="T53" fmla="*/ 18 h 114"/>
                  <a:gd name="T54" fmla="*/ 36 w 73"/>
                  <a:gd name="T55" fmla="*/ 18 h 114"/>
                  <a:gd name="T56" fmla="*/ 36 w 73"/>
                  <a:gd name="T57" fmla="*/ 0 h 114"/>
                  <a:gd name="T58" fmla="*/ 36 w 73"/>
                  <a:gd name="T59" fmla="*/ 0 h 114"/>
                  <a:gd name="T60" fmla="*/ 47 w 73"/>
                  <a:gd name="T61" fmla="*/ 1 h 114"/>
                  <a:gd name="T62" fmla="*/ 56 w 73"/>
                  <a:gd name="T63" fmla="*/ 5 h 114"/>
                  <a:gd name="T64" fmla="*/ 64 w 73"/>
                  <a:gd name="T65" fmla="*/ 11 h 114"/>
                  <a:gd name="T66" fmla="*/ 69 w 73"/>
                  <a:gd name="T67" fmla="*/ 20 h 114"/>
                  <a:gd name="T68" fmla="*/ 72 w 73"/>
                  <a:gd name="T69" fmla="*/ 31 h 114"/>
                  <a:gd name="T70" fmla="*/ 73 w 73"/>
                  <a:gd name="T71" fmla="*/ 44 h 114"/>
                  <a:gd name="T72" fmla="*/ 73 w 73"/>
                  <a:gd name="T73" fmla="*/ 69 h 114"/>
                  <a:gd name="T74" fmla="*/ 72 w 73"/>
                  <a:gd name="T75" fmla="*/ 83 h 114"/>
                  <a:gd name="T76" fmla="*/ 69 w 73"/>
                  <a:gd name="T77" fmla="*/ 93 h 114"/>
                  <a:gd name="T78" fmla="*/ 64 w 73"/>
                  <a:gd name="T79" fmla="*/ 102 h 114"/>
                  <a:gd name="T80" fmla="*/ 56 w 73"/>
                  <a:gd name="T81" fmla="*/ 108 h 114"/>
                  <a:gd name="T82" fmla="*/ 48 w 73"/>
                  <a:gd name="T83" fmla="*/ 113 h 114"/>
                  <a:gd name="T84" fmla="*/ 37 w 73"/>
                  <a:gd name="T85" fmla="*/ 114 h 114"/>
                  <a:gd name="T86" fmla="*/ 36 w 73"/>
                  <a:gd name="T87" fmla="*/ 114 h 114"/>
                  <a:gd name="T88" fmla="*/ 26 w 73"/>
                  <a:gd name="T89" fmla="*/ 113 h 114"/>
                  <a:gd name="T90" fmla="*/ 17 w 73"/>
                  <a:gd name="T91" fmla="*/ 108 h 114"/>
                  <a:gd name="T92" fmla="*/ 9 w 73"/>
                  <a:gd name="T93" fmla="*/ 102 h 114"/>
                  <a:gd name="T94" fmla="*/ 4 w 73"/>
                  <a:gd name="T95" fmla="*/ 93 h 114"/>
                  <a:gd name="T96" fmla="*/ 1 w 73"/>
                  <a:gd name="T97" fmla="*/ 83 h 114"/>
                  <a:gd name="T98" fmla="*/ 0 w 73"/>
                  <a:gd name="T99" fmla="*/ 69 h 114"/>
                  <a:gd name="T100" fmla="*/ 0 w 73"/>
                  <a:gd name="T101" fmla="*/ 44 h 114"/>
                  <a:gd name="T102" fmla="*/ 1 w 73"/>
                  <a:gd name="T103" fmla="*/ 31 h 114"/>
                  <a:gd name="T104" fmla="*/ 4 w 73"/>
                  <a:gd name="T105" fmla="*/ 20 h 114"/>
                  <a:gd name="T106" fmla="*/ 9 w 73"/>
                  <a:gd name="T107" fmla="*/ 11 h 114"/>
                  <a:gd name="T108" fmla="*/ 17 w 73"/>
                  <a:gd name="T109" fmla="*/ 5 h 114"/>
                  <a:gd name="T110" fmla="*/ 25 w 73"/>
                  <a:gd name="T111" fmla="*/ 1 h 114"/>
                  <a:gd name="T112" fmla="*/ 36 w 73"/>
                  <a:gd name="T113"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3" h="114">
                    <a:moveTo>
                      <a:pt x="36" y="18"/>
                    </a:moveTo>
                    <a:lnTo>
                      <a:pt x="33" y="18"/>
                    </a:lnTo>
                    <a:lnTo>
                      <a:pt x="30" y="19"/>
                    </a:lnTo>
                    <a:lnTo>
                      <a:pt x="27" y="21"/>
                    </a:lnTo>
                    <a:lnTo>
                      <a:pt x="25" y="23"/>
                    </a:lnTo>
                    <a:lnTo>
                      <a:pt x="22" y="31"/>
                    </a:lnTo>
                    <a:lnTo>
                      <a:pt x="21" y="42"/>
                    </a:lnTo>
                    <a:lnTo>
                      <a:pt x="21" y="71"/>
                    </a:lnTo>
                    <a:lnTo>
                      <a:pt x="22" y="83"/>
                    </a:lnTo>
                    <a:lnTo>
                      <a:pt x="25" y="90"/>
                    </a:lnTo>
                    <a:lnTo>
                      <a:pt x="27" y="93"/>
                    </a:lnTo>
                    <a:lnTo>
                      <a:pt x="30" y="95"/>
                    </a:lnTo>
                    <a:lnTo>
                      <a:pt x="33" y="96"/>
                    </a:lnTo>
                    <a:lnTo>
                      <a:pt x="36" y="97"/>
                    </a:lnTo>
                    <a:lnTo>
                      <a:pt x="37" y="97"/>
                    </a:lnTo>
                    <a:lnTo>
                      <a:pt x="40" y="96"/>
                    </a:lnTo>
                    <a:lnTo>
                      <a:pt x="44" y="95"/>
                    </a:lnTo>
                    <a:lnTo>
                      <a:pt x="46" y="93"/>
                    </a:lnTo>
                    <a:lnTo>
                      <a:pt x="48" y="90"/>
                    </a:lnTo>
                    <a:lnTo>
                      <a:pt x="51" y="83"/>
                    </a:lnTo>
                    <a:lnTo>
                      <a:pt x="52" y="71"/>
                    </a:lnTo>
                    <a:lnTo>
                      <a:pt x="52" y="42"/>
                    </a:lnTo>
                    <a:lnTo>
                      <a:pt x="51" y="31"/>
                    </a:lnTo>
                    <a:lnTo>
                      <a:pt x="48" y="23"/>
                    </a:lnTo>
                    <a:lnTo>
                      <a:pt x="45" y="20"/>
                    </a:lnTo>
                    <a:lnTo>
                      <a:pt x="41" y="18"/>
                    </a:lnTo>
                    <a:lnTo>
                      <a:pt x="36" y="18"/>
                    </a:lnTo>
                    <a:lnTo>
                      <a:pt x="36" y="18"/>
                    </a:lnTo>
                    <a:close/>
                    <a:moveTo>
                      <a:pt x="36" y="0"/>
                    </a:moveTo>
                    <a:lnTo>
                      <a:pt x="36" y="0"/>
                    </a:lnTo>
                    <a:lnTo>
                      <a:pt x="47" y="1"/>
                    </a:lnTo>
                    <a:lnTo>
                      <a:pt x="56" y="5"/>
                    </a:lnTo>
                    <a:lnTo>
                      <a:pt x="64" y="11"/>
                    </a:lnTo>
                    <a:lnTo>
                      <a:pt x="69" y="20"/>
                    </a:lnTo>
                    <a:lnTo>
                      <a:pt x="72" y="31"/>
                    </a:lnTo>
                    <a:lnTo>
                      <a:pt x="73" y="44"/>
                    </a:lnTo>
                    <a:lnTo>
                      <a:pt x="73" y="69"/>
                    </a:lnTo>
                    <a:lnTo>
                      <a:pt x="72" y="83"/>
                    </a:lnTo>
                    <a:lnTo>
                      <a:pt x="69" y="93"/>
                    </a:lnTo>
                    <a:lnTo>
                      <a:pt x="64" y="102"/>
                    </a:lnTo>
                    <a:lnTo>
                      <a:pt x="56" y="108"/>
                    </a:lnTo>
                    <a:lnTo>
                      <a:pt x="48" y="113"/>
                    </a:lnTo>
                    <a:lnTo>
                      <a:pt x="37" y="114"/>
                    </a:lnTo>
                    <a:lnTo>
                      <a:pt x="36" y="114"/>
                    </a:lnTo>
                    <a:lnTo>
                      <a:pt x="26" y="113"/>
                    </a:lnTo>
                    <a:lnTo>
                      <a:pt x="17" y="108"/>
                    </a:lnTo>
                    <a:lnTo>
                      <a:pt x="9" y="102"/>
                    </a:lnTo>
                    <a:lnTo>
                      <a:pt x="4" y="93"/>
                    </a:lnTo>
                    <a:lnTo>
                      <a:pt x="1" y="83"/>
                    </a:lnTo>
                    <a:lnTo>
                      <a:pt x="0" y="69"/>
                    </a:lnTo>
                    <a:lnTo>
                      <a:pt x="0" y="44"/>
                    </a:lnTo>
                    <a:lnTo>
                      <a:pt x="1" y="31"/>
                    </a:lnTo>
                    <a:lnTo>
                      <a:pt x="4" y="20"/>
                    </a:lnTo>
                    <a:lnTo>
                      <a:pt x="9" y="11"/>
                    </a:lnTo>
                    <a:lnTo>
                      <a:pt x="17" y="5"/>
                    </a:lnTo>
                    <a:lnTo>
                      <a:pt x="25" y="1"/>
                    </a:lnTo>
                    <a:lnTo>
                      <a:pt x="36"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5" name="Freeform 60"/>
              <p:cNvSpPr>
                <a:spLocks/>
              </p:cNvSpPr>
              <p:nvPr/>
            </p:nvSpPr>
            <p:spPr bwMode="auto">
              <a:xfrm>
                <a:off x="7405687" y="4922838"/>
                <a:ext cx="57150" cy="63500"/>
              </a:xfrm>
              <a:custGeom>
                <a:avLst/>
                <a:gdLst>
                  <a:gd name="T0" fmla="*/ 18 w 36"/>
                  <a:gd name="T1" fmla="*/ 0 h 40"/>
                  <a:gd name="T2" fmla="*/ 22 w 36"/>
                  <a:gd name="T3" fmla="*/ 0 h 40"/>
                  <a:gd name="T4" fmla="*/ 27 w 36"/>
                  <a:gd name="T5" fmla="*/ 2 h 40"/>
                  <a:gd name="T6" fmla="*/ 31 w 36"/>
                  <a:gd name="T7" fmla="*/ 4 h 40"/>
                  <a:gd name="T8" fmla="*/ 33 w 36"/>
                  <a:gd name="T9" fmla="*/ 8 h 40"/>
                  <a:gd name="T10" fmla="*/ 35 w 36"/>
                  <a:gd name="T11" fmla="*/ 12 h 40"/>
                  <a:gd name="T12" fmla="*/ 36 w 36"/>
                  <a:gd name="T13" fmla="*/ 17 h 40"/>
                  <a:gd name="T14" fmla="*/ 36 w 36"/>
                  <a:gd name="T15" fmla="*/ 24 h 40"/>
                  <a:gd name="T16" fmla="*/ 35 w 36"/>
                  <a:gd name="T17" fmla="*/ 28 h 40"/>
                  <a:gd name="T18" fmla="*/ 33 w 36"/>
                  <a:gd name="T19" fmla="*/ 33 h 40"/>
                  <a:gd name="T20" fmla="*/ 31 w 36"/>
                  <a:gd name="T21" fmla="*/ 36 h 40"/>
                  <a:gd name="T22" fmla="*/ 28 w 36"/>
                  <a:gd name="T23" fmla="*/ 38 h 40"/>
                  <a:gd name="T24" fmla="*/ 22 w 36"/>
                  <a:gd name="T25" fmla="*/ 40 h 40"/>
                  <a:gd name="T26" fmla="*/ 18 w 36"/>
                  <a:gd name="T27" fmla="*/ 40 h 40"/>
                  <a:gd name="T28" fmla="*/ 13 w 36"/>
                  <a:gd name="T29" fmla="*/ 40 h 40"/>
                  <a:gd name="T30" fmla="*/ 8 w 36"/>
                  <a:gd name="T31" fmla="*/ 38 h 40"/>
                  <a:gd name="T32" fmla="*/ 4 w 36"/>
                  <a:gd name="T33" fmla="*/ 36 h 40"/>
                  <a:gd name="T34" fmla="*/ 2 w 36"/>
                  <a:gd name="T35" fmla="*/ 33 h 40"/>
                  <a:gd name="T36" fmla="*/ 0 w 36"/>
                  <a:gd name="T37" fmla="*/ 28 h 40"/>
                  <a:gd name="T38" fmla="*/ 0 w 36"/>
                  <a:gd name="T39" fmla="*/ 24 h 40"/>
                  <a:gd name="T40" fmla="*/ 0 w 36"/>
                  <a:gd name="T41" fmla="*/ 17 h 40"/>
                  <a:gd name="T42" fmla="*/ 0 w 36"/>
                  <a:gd name="T43" fmla="*/ 12 h 40"/>
                  <a:gd name="T44" fmla="*/ 2 w 36"/>
                  <a:gd name="T45" fmla="*/ 8 h 40"/>
                  <a:gd name="T46" fmla="*/ 4 w 36"/>
                  <a:gd name="T47" fmla="*/ 5 h 40"/>
                  <a:gd name="T48" fmla="*/ 8 w 36"/>
                  <a:gd name="T49" fmla="*/ 2 h 40"/>
                  <a:gd name="T50" fmla="*/ 13 w 36"/>
                  <a:gd name="T51" fmla="*/ 0 h 40"/>
                  <a:gd name="T52" fmla="*/ 18 w 36"/>
                  <a:gd name="T53"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40">
                    <a:moveTo>
                      <a:pt x="18" y="0"/>
                    </a:moveTo>
                    <a:lnTo>
                      <a:pt x="22" y="0"/>
                    </a:lnTo>
                    <a:lnTo>
                      <a:pt x="27" y="2"/>
                    </a:lnTo>
                    <a:lnTo>
                      <a:pt x="31" y="4"/>
                    </a:lnTo>
                    <a:lnTo>
                      <a:pt x="33" y="8"/>
                    </a:lnTo>
                    <a:lnTo>
                      <a:pt x="35" y="12"/>
                    </a:lnTo>
                    <a:lnTo>
                      <a:pt x="36" y="17"/>
                    </a:lnTo>
                    <a:lnTo>
                      <a:pt x="36" y="24"/>
                    </a:lnTo>
                    <a:lnTo>
                      <a:pt x="35" y="28"/>
                    </a:lnTo>
                    <a:lnTo>
                      <a:pt x="33" y="33"/>
                    </a:lnTo>
                    <a:lnTo>
                      <a:pt x="31" y="36"/>
                    </a:lnTo>
                    <a:lnTo>
                      <a:pt x="28" y="38"/>
                    </a:lnTo>
                    <a:lnTo>
                      <a:pt x="22" y="40"/>
                    </a:lnTo>
                    <a:lnTo>
                      <a:pt x="18" y="40"/>
                    </a:lnTo>
                    <a:lnTo>
                      <a:pt x="13" y="40"/>
                    </a:lnTo>
                    <a:lnTo>
                      <a:pt x="8" y="38"/>
                    </a:lnTo>
                    <a:lnTo>
                      <a:pt x="4" y="36"/>
                    </a:lnTo>
                    <a:lnTo>
                      <a:pt x="2" y="33"/>
                    </a:lnTo>
                    <a:lnTo>
                      <a:pt x="0" y="28"/>
                    </a:lnTo>
                    <a:lnTo>
                      <a:pt x="0" y="24"/>
                    </a:lnTo>
                    <a:lnTo>
                      <a:pt x="0" y="17"/>
                    </a:lnTo>
                    <a:lnTo>
                      <a:pt x="0" y="12"/>
                    </a:lnTo>
                    <a:lnTo>
                      <a:pt x="2" y="8"/>
                    </a:lnTo>
                    <a:lnTo>
                      <a:pt x="4" y="5"/>
                    </a:lnTo>
                    <a:lnTo>
                      <a:pt x="8" y="2"/>
                    </a:lnTo>
                    <a:lnTo>
                      <a:pt x="13" y="0"/>
                    </a:lnTo>
                    <a:lnTo>
                      <a:pt x="1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6" name="Freeform 61"/>
              <p:cNvSpPr>
                <a:spLocks/>
              </p:cNvSpPr>
              <p:nvPr/>
            </p:nvSpPr>
            <p:spPr bwMode="auto">
              <a:xfrm>
                <a:off x="7858125" y="4902200"/>
                <a:ext cx="120650" cy="127000"/>
              </a:xfrm>
              <a:custGeom>
                <a:avLst/>
                <a:gdLst>
                  <a:gd name="T0" fmla="*/ 28 w 76"/>
                  <a:gd name="T1" fmla="*/ 0 h 80"/>
                  <a:gd name="T2" fmla="*/ 50 w 76"/>
                  <a:gd name="T3" fmla="*/ 0 h 80"/>
                  <a:gd name="T4" fmla="*/ 50 w 76"/>
                  <a:gd name="T5" fmla="*/ 30 h 80"/>
                  <a:gd name="T6" fmla="*/ 76 w 76"/>
                  <a:gd name="T7" fmla="*/ 30 h 80"/>
                  <a:gd name="T8" fmla="*/ 76 w 76"/>
                  <a:gd name="T9" fmla="*/ 49 h 80"/>
                  <a:gd name="T10" fmla="*/ 50 w 76"/>
                  <a:gd name="T11" fmla="*/ 49 h 80"/>
                  <a:gd name="T12" fmla="*/ 50 w 76"/>
                  <a:gd name="T13" fmla="*/ 80 h 80"/>
                  <a:gd name="T14" fmla="*/ 28 w 76"/>
                  <a:gd name="T15" fmla="*/ 80 h 80"/>
                  <a:gd name="T16" fmla="*/ 28 w 76"/>
                  <a:gd name="T17" fmla="*/ 49 h 80"/>
                  <a:gd name="T18" fmla="*/ 0 w 76"/>
                  <a:gd name="T19" fmla="*/ 49 h 80"/>
                  <a:gd name="T20" fmla="*/ 0 w 76"/>
                  <a:gd name="T21" fmla="*/ 30 h 80"/>
                  <a:gd name="T22" fmla="*/ 28 w 76"/>
                  <a:gd name="T23" fmla="*/ 30 h 80"/>
                  <a:gd name="T24" fmla="*/ 28 w 76"/>
                  <a:gd name="T25"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6" h="80">
                    <a:moveTo>
                      <a:pt x="28" y="0"/>
                    </a:moveTo>
                    <a:lnTo>
                      <a:pt x="50" y="0"/>
                    </a:lnTo>
                    <a:lnTo>
                      <a:pt x="50" y="30"/>
                    </a:lnTo>
                    <a:lnTo>
                      <a:pt x="76" y="30"/>
                    </a:lnTo>
                    <a:lnTo>
                      <a:pt x="76" y="49"/>
                    </a:lnTo>
                    <a:lnTo>
                      <a:pt x="50" y="49"/>
                    </a:lnTo>
                    <a:lnTo>
                      <a:pt x="50" y="80"/>
                    </a:lnTo>
                    <a:lnTo>
                      <a:pt x="28" y="80"/>
                    </a:lnTo>
                    <a:lnTo>
                      <a:pt x="28" y="49"/>
                    </a:lnTo>
                    <a:lnTo>
                      <a:pt x="0" y="49"/>
                    </a:lnTo>
                    <a:lnTo>
                      <a:pt x="0" y="30"/>
                    </a:lnTo>
                    <a:lnTo>
                      <a:pt x="28" y="30"/>
                    </a:lnTo>
                    <a:lnTo>
                      <a:pt x="2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87" name="Freeform 62"/>
              <p:cNvSpPr>
                <a:spLocks noEditPoints="1"/>
              </p:cNvSpPr>
              <p:nvPr/>
            </p:nvSpPr>
            <p:spPr bwMode="auto">
              <a:xfrm>
                <a:off x="8351837" y="4927600"/>
                <a:ext cx="109538" cy="79375"/>
              </a:xfrm>
              <a:custGeom>
                <a:avLst/>
                <a:gdLst>
                  <a:gd name="T0" fmla="*/ 0 w 69"/>
                  <a:gd name="T1" fmla="*/ 32 h 50"/>
                  <a:gd name="T2" fmla="*/ 69 w 69"/>
                  <a:gd name="T3" fmla="*/ 32 h 50"/>
                  <a:gd name="T4" fmla="*/ 69 w 69"/>
                  <a:gd name="T5" fmla="*/ 50 h 50"/>
                  <a:gd name="T6" fmla="*/ 0 w 69"/>
                  <a:gd name="T7" fmla="*/ 50 h 50"/>
                  <a:gd name="T8" fmla="*/ 0 w 69"/>
                  <a:gd name="T9" fmla="*/ 32 h 50"/>
                  <a:gd name="T10" fmla="*/ 0 w 69"/>
                  <a:gd name="T11" fmla="*/ 0 h 50"/>
                  <a:gd name="T12" fmla="*/ 69 w 69"/>
                  <a:gd name="T13" fmla="*/ 0 h 50"/>
                  <a:gd name="T14" fmla="*/ 69 w 69"/>
                  <a:gd name="T15" fmla="*/ 17 h 50"/>
                  <a:gd name="T16" fmla="*/ 0 w 69"/>
                  <a:gd name="T17" fmla="*/ 17 h 50"/>
                  <a:gd name="T18" fmla="*/ 0 w 69"/>
                  <a:gd name="T1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 h="50">
                    <a:moveTo>
                      <a:pt x="0" y="32"/>
                    </a:moveTo>
                    <a:lnTo>
                      <a:pt x="69" y="32"/>
                    </a:lnTo>
                    <a:lnTo>
                      <a:pt x="69" y="50"/>
                    </a:lnTo>
                    <a:lnTo>
                      <a:pt x="0" y="50"/>
                    </a:lnTo>
                    <a:lnTo>
                      <a:pt x="0" y="32"/>
                    </a:lnTo>
                    <a:close/>
                    <a:moveTo>
                      <a:pt x="0" y="0"/>
                    </a:moveTo>
                    <a:lnTo>
                      <a:pt x="69" y="0"/>
                    </a:lnTo>
                    <a:lnTo>
                      <a:pt x="69" y="17"/>
                    </a:lnTo>
                    <a:lnTo>
                      <a:pt x="0" y="17"/>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42" name="Group 141"/>
            <p:cNvGrpSpPr/>
            <p:nvPr/>
          </p:nvGrpSpPr>
          <p:grpSpPr>
            <a:xfrm>
              <a:off x="9099549" y="2667000"/>
              <a:ext cx="1879600" cy="965200"/>
              <a:chOff x="8837612" y="1447800"/>
              <a:chExt cx="1879600" cy="965200"/>
            </a:xfrm>
          </p:grpSpPr>
          <p:sp>
            <p:nvSpPr>
              <p:cNvPr id="143" name="Freeform 63"/>
              <p:cNvSpPr>
                <a:spLocks/>
              </p:cNvSpPr>
              <p:nvPr/>
            </p:nvSpPr>
            <p:spPr bwMode="auto">
              <a:xfrm>
                <a:off x="8837612" y="1447800"/>
                <a:ext cx="1879600" cy="965200"/>
              </a:xfrm>
              <a:custGeom>
                <a:avLst/>
                <a:gdLst>
                  <a:gd name="T0" fmla="*/ 0 w 1184"/>
                  <a:gd name="T1" fmla="*/ 0 h 608"/>
                  <a:gd name="T2" fmla="*/ 151 w 1184"/>
                  <a:gd name="T3" fmla="*/ 5 h 608"/>
                  <a:gd name="T4" fmla="*/ 1165 w 1184"/>
                  <a:gd name="T5" fmla="*/ 496 h 608"/>
                  <a:gd name="T6" fmla="*/ 1176 w 1184"/>
                  <a:gd name="T7" fmla="*/ 503 h 608"/>
                  <a:gd name="T8" fmla="*/ 1182 w 1184"/>
                  <a:gd name="T9" fmla="*/ 514 h 608"/>
                  <a:gd name="T10" fmla="*/ 1184 w 1184"/>
                  <a:gd name="T11" fmla="*/ 527 h 608"/>
                  <a:gd name="T12" fmla="*/ 1180 w 1184"/>
                  <a:gd name="T13" fmla="*/ 540 h 608"/>
                  <a:gd name="T14" fmla="*/ 1157 w 1184"/>
                  <a:gd name="T15" fmla="*/ 590 h 608"/>
                  <a:gd name="T16" fmla="*/ 1148 w 1184"/>
                  <a:gd name="T17" fmla="*/ 599 h 608"/>
                  <a:gd name="T18" fmla="*/ 1137 w 1184"/>
                  <a:gd name="T19" fmla="*/ 606 h 608"/>
                  <a:gd name="T20" fmla="*/ 1125 w 1184"/>
                  <a:gd name="T21" fmla="*/ 608 h 608"/>
                  <a:gd name="T22" fmla="*/ 1112 w 1184"/>
                  <a:gd name="T23" fmla="*/ 605 h 608"/>
                  <a:gd name="T24" fmla="*/ 98 w 1184"/>
                  <a:gd name="T25" fmla="*/ 115 h 608"/>
                  <a:gd name="T26" fmla="*/ 0 w 1184"/>
                  <a:gd name="T27" fmla="*/ 0 h 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84" h="608">
                    <a:moveTo>
                      <a:pt x="0" y="0"/>
                    </a:moveTo>
                    <a:lnTo>
                      <a:pt x="151" y="5"/>
                    </a:lnTo>
                    <a:lnTo>
                      <a:pt x="1165" y="496"/>
                    </a:lnTo>
                    <a:lnTo>
                      <a:pt x="1176" y="503"/>
                    </a:lnTo>
                    <a:lnTo>
                      <a:pt x="1182" y="514"/>
                    </a:lnTo>
                    <a:lnTo>
                      <a:pt x="1184" y="527"/>
                    </a:lnTo>
                    <a:lnTo>
                      <a:pt x="1180" y="540"/>
                    </a:lnTo>
                    <a:lnTo>
                      <a:pt x="1157" y="590"/>
                    </a:lnTo>
                    <a:lnTo>
                      <a:pt x="1148" y="599"/>
                    </a:lnTo>
                    <a:lnTo>
                      <a:pt x="1137" y="606"/>
                    </a:lnTo>
                    <a:lnTo>
                      <a:pt x="1125" y="608"/>
                    </a:lnTo>
                    <a:lnTo>
                      <a:pt x="1112" y="605"/>
                    </a:lnTo>
                    <a:lnTo>
                      <a:pt x="98" y="115"/>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 name="Freeform 64"/>
              <p:cNvSpPr>
                <a:spLocks/>
              </p:cNvSpPr>
              <p:nvPr/>
            </p:nvSpPr>
            <p:spPr bwMode="auto">
              <a:xfrm>
                <a:off x="8837612" y="1447800"/>
                <a:ext cx="1854200" cy="965200"/>
              </a:xfrm>
              <a:custGeom>
                <a:avLst/>
                <a:gdLst>
                  <a:gd name="T0" fmla="*/ 0 w 1168"/>
                  <a:gd name="T1" fmla="*/ 0 h 608"/>
                  <a:gd name="T2" fmla="*/ 129 w 1168"/>
                  <a:gd name="T3" fmla="*/ 63 h 608"/>
                  <a:gd name="T4" fmla="*/ 1168 w 1168"/>
                  <a:gd name="T5" fmla="*/ 564 h 608"/>
                  <a:gd name="T6" fmla="*/ 1157 w 1168"/>
                  <a:gd name="T7" fmla="*/ 590 h 608"/>
                  <a:gd name="T8" fmla="*/ 1148 w 1168"/>
                  <a:gd name="T9" fmla="*/ 599 h 608"/>
                  <a:gd name="T10" fmla="*/ 1137 w 1168"/>
                  <a:gd name="T11" fmla="*/ 606 h 608"/>
                  <a:gd name="T12" fmla="*/ 1125 w 1168"/>
                  <a:gd name="T13" fmla="*/ 608 h 608"/>
                  <a:gd name="T14" fmla="*/ 1112 w 1168"/>
                  <a:gd name="T15" fmla="*/ 605 h 608"/>
                  <a:gd name="T16" fmla="*/ 98 w 1168"/>
                  <a:gd name="T17" fmla="*/ 115 h 608"/>
                  <a:gd name="T18" fmla="*/ 0 w 1168"/>
                  <a:gd name="T19" fmla="*/ 0 h 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68" h="608">
                    <a:moveTo>
                      <a:pt x="0" y="0"/>
                    </a:moveTo>
                    <a:lnTo>
                      <a:pt x="129" y="63"/>
                    </a:lnTo>
                    <a:lnTo>
                      <a:pt x="1168" y="564"/>
                    </a:lnTo>
                    <a:lnTo>
                      <a:pt x="1157" y="590"/>
                    </a:lnTo>
                    <a:lnTo>
                      <a:pt x="1148" y="599"/>
                    </a:lnTo>
                    <a:lnTo>
                      <a:pt x="1137" y="606"/>
                    </a:lnTo>
                    <a:lnTo>
                      <a:pt x="1125" y="608"/>
                    </a:lnTo>
                    <a:lnTo>
                      <a:pt x="1112" y="605"/>
                    </a:lnTo>
                    <a:lnTo>
                      <a:pt x="98" y="115"/>
                    </a:lnTo>
                    <a:lnTo>
                      <a:pt x="0" y="0"/>
                    </a:lnTo>
                    <a:close/>
                  </a:path>
                </a:pathLst>
              </a:custGeom>
              <a:solidFill>
                <a:schemeClr val="tx1">
                  <a:alpha val="2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 name="Freeform 66"/>
              <p:cNvSpPr>
                <a:spLocks/>
              </p:cNvSpPr>
              <p:nvPr/>
            </p:nvSpPr>
            <p:spPr bwMode="auto">
              <a:xfrm>
                <a:off x="8837612" y="1447800"/>
                <a:ext cx="1746250" cy="925512"/>
              </a:xfrm>
              <a:custGeom>
                <a:avLst/>
                <a:gdLst>
                  <a:gd name="T0" fmla="*/ 0 w 1100"/>
                  <a:gd name="T1" fmla="*/ 0 h 583"/>
                  <a:gd name="T2" fmla="*/ 129 w 1100"/>
                  <a:gd name="T3" fmla="*/ 63 h 583"/>
                  <a:gd name="T4" fmla="*/ 1100 w 1100"/>
                  <a:gd name="T5" fmla="*/ 531 h 583"/>
                  <a:gd name="T6" fmla="*/ 1085 w 1100"/>
                  <a:gd name="T7" fmla="*/ 559 h 583"/>
                  <a:gd name="T8" fmla="*/ 1068 w 1100"/>
                  <a:gd name="T9" fmla="*/ 583 h 583"/>
                  <a:gd name="T10" fmla="*/ 98 w 1100"/>
                  <a:gd name="T11" fmla="*/ 115 h 583"/>
                  <a:gd name="T12" fmla="*/ 0 w 1100"/>
                  <a:gd name="T13" fmla="*/ 0 h 583"/>
                </a:gdLst>
                <a:ahLst/>
                <a:cxnLst>
                  <a:cxn ang="0">
                    <a:pos x="T0" y="T1"/>
                  </a:cxn>
                  <a:cxn ang="0">
                    <a:pos x="T2" y="T3"/>
                  </a:cxn>
                  <a:cxn ang="0">
                    <a:pos x="T4" y="T5"/>
                  </a:cxn>
                  <a:cxn ang="0">
                    <a:pos x="T6" y="T7"/>
                  </a:cxn>
                  <a:cxn ang="0">
                    <a:pos x="T8" y="T9"/>
                  </a:cxn>
                  <a:cxn ang="0">
                    <a:pos x="T10" y="T11"/>
                  </a:cxn>
                  <a:cxn ang="0">
                    <a:pos x="T12" y="T13"/>
                  </a:cxn>
                </a:cxnLst>
                <a:rect l="0" t="0" r="r" b="b"/>
                <a:pathLst>
                  <a:path w="1100" h="583">
                    <a:moveTo>
                      <a:pt x="0" y="0"/>
                    </a:moveTo>
                    <a:lnTo>
                      <a:pt x="129" y="63"/>
                    </a:lnTo>
                    <a:lnTo>
                      <a:pt x="1100" y="531"/>
                    </a:lnTo>
                    <a:lnTo>
                      <a:pt x="1085" y="559"/>
                    </a:lnTo>
                    <a:lnTo>
                      <a:pt x="1068" y="583"/>
                    </a:lnTo>
                    <a:lnTo>
                      <a:pt x="98" y="115"/>
                    </a:lnTo>
                    <a:lnTo>
                      <a:pt x="0" y="0"/>
                    </a:lnTo>
                    <a:close/>
                  </a:path>
                </a:pathLst>
              </a:custGeom>
              <a:solidFill>
                <a:srgbClr val="70E7A9"/>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 name="Freeform 67"/>
              <p:cNvSpPr>
                <a:spLocks/>
              </p:cNvSpPr>
              <p:nvPr/>
            </p:nvSpPr>
            <p:spPr bwMode="auto">
              <a:xfrm>
                <a:off x="8837612" y="1447800"/>
                <a:ext cx="1724025" cy="898525"/>
              </a:xfrm>
              <a:custGeom>
                <a:avLst/>
                <a:gdLst>
                  <a:gd name="T0" fmla="*/ 0 w 1086"/>
                  <a:gd name="T1" fmla="*/ 0 h 566"/>
                  <a:gd name="T2" fmla="*/ 151 w 1086"/>
                  <a:gd name="T3" fmla="*/ 5 h 566"/>
                  <a:gd name="T4" fmla="*/ 1086 w 1086"/>
                  <a:gd name="T5" fmla="*/ 457 h 566"/>
                  <a:gd name="T6" fmla="*/ 1072 w 1086"/>
                  <a:gd name="T7" fmla="*/ 497 h 566"/>
                  <a:gd name="T8" fmla="*/ 1055 w 1086"/>
                  <a:gd name="T9" fmla="*/ 534 h 566"/>
                  <a:gd name="T10" fmla="*/ 1034 w 1086"/>
                  <a:gd name="T11" fmla="*/ 566 h 566"/>
                  <a:gd name="T12" fmla="*/ 98 w 1086"/>
                  <a:gd name="T13" fmla="*/ 115 h 566"/>
                  <a:gd name="T14" fmla="*/ 0 w 1086"/>
                  <a:gd name="T15" fmla="*/ 0 h 5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86" h="566">
                    <a:moveTo>
                      <a:pt x="0" y="0"/>
                    </a:moveTo>
                    <a:lnTo>
                      <a:pt x="151" y="5"/>
                    </a:lnTo>
                    <a:lnTo>
                      <a:pt x="1086" y="457"/>
                    </a:lnTo>
                    <a:lnTo>
                      <a:pt x="1072" y="497"/>
                    </a:lnTo>
                    <a:lnTo>
                      <a:pt x="1055" y="534"/>
                    </a:lnTo>
                    <a:lnTo>
                      <a:pt x="1034" y="566"/>
                    </a:lnTo>
                    <a:lnTo>
                      <a:pt x="98" y="115"/>
                    </a:lnTo>
                    <a:lnTo>
                      <a:pt x="0" y="0"/>
                    </a:lnTo>
                    <a:close/>
                  </a:path>
                </a:pathLst>
              </a:custGeom>
              <a:solidFill>
                <a:schemeClr val="accent4">
                  <a:lumMod val="60000"/>
                  <a:lumOff val="4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 name="Freeform 68"/>
              <p:cNvSpPr>
                <a:spLocks/>
              </p:cNvSpPr>
              <p:nvPr/>
            </p:nvSpPr>
            <p:spPr bwMode="auto">
              <a:xfrm>
                <a:off x="8837612" y="1447800"/>
                <a:ext cx="1690688" cy="898525"/>
              </a:xfrm>
              <a:custGeom>
                <a:avLst/>
                <a:gdLst>
                  <a:gd name="T0" fmla="*/ 0 w 1065"/>
                  <a:gd name="T1" fmla="*/ 0 h 566"/>
                  <a:gd name="T2" fmla="*/ 129 w 1065"/>
                  <a:gd name="T3" fmla="*/ 63 h 566"/>
                  <a:gd name="T4" fmla="*/ 1065 w 1065"/>
                  <a:gd name="T5" fmla="*/ 514 h 566"/>
                  <a:gd name="T6" fmla="*/ 1050 w 1065"/>
                  <a:gd name="T7" fmla="*/ 542 h 566"/>
                  <a:gd name="T8" fmla="*/ 1034 w 1065"/>
                  <a:gd name="T9" fmla="*/ 566 h 566"/>
                  <a:gd name="T10" fmla="*/ 98 w 1065"/>
                  <a:gd name="T11" fmla="*/ 115 h 566"/>
                  <a:gd name="T12" fmla="*/ 0 w 1065"/>
                  <a:gd name="T13" fmla="*/ 0 h 566"/>
                </a:gdLst>
                <a:ahLst/>
                <a:cxnLst>
                  <a:cxn ang="0">
                    <a:pos x="T0" y="T1"/>
                  </a:cxn>
                  <a:cxn ang="0">
                    <a:pos x="T2" y="T3"/>
                  </a:cxn>
                  <a:cxn ang="0">
                    <a:pos x="T4" y="T5"/>
                  </a:cxn>
                  <a:cxn ang="0">
                    <a:pos x="T6" y="T7"/>
                  </a:cxn>
                  <a:cxn ang="0">
                    <a:pos x="T8" y="T9"/>
                  </a:cxn>
                  <a:cxn ang="0">
                    <a:pos x="T10" y="T11"/>
                  </a:cxn>
                  <a:cxn ang="0">
                    <a:pos x="T12" y="T13"/>
                  </a:cxn>
                </a:cxnLst>
                <a:rect l="0" t="0" r="r" b="b"/>
                <a:pathLst>
                  <a:path w="1065" h="566">
                    <a:moveTo>
                      <a:pt x="0" y="0"/>
                    </a:moveTo>
                    <a:lnTo>
                      <a:pt x="129" y="63"/>
                    </a:lnTo>
                    <a:lnTo>
                      <a:pt x="1065" y="514"/>
                    </a:lnTo>
                    <a:lnTo>
                      <a:pt x="1050" y="542"/>
                    </a:lnTo>
                    <a:lnTo>
                      <a:pt x="1034" y="566"/>
                    </a:lnTo>
                    <a:lnTo>
                      <a:pt x="98" y="115"/>
                    </a:lnTo>
                    <a:lnTo>
                      <a:pt x="0" y="0"/>
                    </a:lnTo>
                    <a:close/>
                  </a:path>
                </a:pathLst>
              </a:custGeom>
              <a:solidFill>
                <a:schemeClr val="accent4">
                  <a:lumMod val="7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8" name="Freeform 69"/>
              <p:cNvSpPr>
                <a:spLocks/>
              </p:cNvSpPr>
              <p:nvPr/>
            </p:nvSpPr>
            <p:spPr bwMode="auto">
              <a:xfrm>
                <a:off x="8837612" y="1447800"/>
                <a:ext cx="239713" cy="182562"/>
              </a:xfrm>
              <a:custGeom>
                <a:avLst/>
                <a:gdLst>
                  <a:gd name="T0" fmla="*/ 0 w 151"/>
                  <a:gd name="T1" fmla="*/ 0 h 115"/>
                  <a:gd name="T2" fmla="*/ 151 w 151"/>
                  <a:gd name="T3" fmla="*/ 5 h 115"/>
                  <a:gd name="T4" fmla="*/ 142 w 151"/>
                  <a:gd name="T5" fmla="*/ 34 h 115"/>
                  <a:gd name="T6" fmla="*/ 129 w 151"/>
                  <a:gd name="T7" fmla="*/ 63 h 115"/>
                  <a:gd name="T8" fmla="*/ 114 w 151"/>
                  <a:gd name="T9" fmla="*/ 89 h 115"/>
                  <a:gd name="T10" fmla="*/ 98 w 151"/>
                  <a:gd name="T11" fmla="*/ 115 h 115"/>
                  <a:gd name="T12" fmla="*/ 0 w 151"/>
                  <a:gd name="T13" fmla="*/ 0 h 115"/>
                </a:gdLst>
                <a:ahLst/>
                <a:cxnLst>
                  <a:cxn ang="0">
                    <a:pos x="T0" y="T1"/>
                  </a:cxn>
                  <a:cxn ang="0">
                    <a:pos x="T2" y="T3"/>
                  </a:cxn>
                  <a:cxn ang="0">
                    <a:pos x="T4" y="T5"/>
                  </a:cxn>
                  <a:cxn ang="0">
                    <a:pos x="T6" y="T7"/>
                  </a:cxn>
                  <a:cxn ang="0">
                    <a:pos x="T8" y="T9"/>
                  </a:cxn>
                  <a:cxn ang="0">
                    <a:pos x="T10" y="T11"/>
                  </a:cxn>
                  <a:cxn ang="0">
                    <a:pos x="T12" y="T13"/>
                  </a:cxn>
                </a:cxnLst>
                <a:rect l="0" t="0" r="r" b="b"/>
                <a:pathLst>
                  <a:path w="151" h="115">
                    <a:moveTo>
                      <a:pt x="0" y="0"/>
                    </a:moveTo>
                    <a:lnTo>
                      <a:pt x="151" y="5"/>
                    </a:lnTo>
                    <a:lnTo>
                      <a:pt x="142" y="34"/>
                    </a:lnTo>
                    <a:lnTo>
                      <a:pt x="129" y="63"/>
                    </a:lnTo>
                    <a:lnTo>
                      <a:pt x="114" y="89"/>
                    </a:lnTo>
                    <a:lnTo>
                      <a:pt x="98" y="115"/>
                    </a:lnTo>
                    <a:lnTo>
                      <a:pt x="0" y="0"/>
                    </a:lnTo>
                    <a:close/>
                  </a:path>
                </a:pathLst>
              </a:custGeom>
              <a:solidFill>
                <a:schemeClr val="accent4">
                  <a:lumMod val="60000"/>
                  <a:lumOff val="4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9" name="Freeform 70"/>
              <p:cNvSpPr>
                <a:spLocks/>
              </p:cNvSpPr>
              <p:nvPr/>
            </p:nvSpPr>
            <p:spPr bwMode="auto">
              <a:xfrm>
                <a:off x="8837612" y="1447800"/>
                <a:ext cx="204788" cy="182562"/>
              </a:xfrm>
              <a:custGeom>
                <a:avLst/>
                <a:gdLst>
                  <a:gd name="T0" fmla="*/ 0 w 129"/>
                  <a:gd name="T1" fmla="*/ 0 h 115"/>
                  <a:gd name="T2" fmla="*/ 129 w 129"/>
                  <a:gd name="T3" fmla="*/ 63 h 115"/>
                  <a:gd name="T4" fmla="*/ 114 w 129"/>
                  <a:gd name="T5" fmla="*/ 89 h 115"/>
                  <a:gd name="T6" fmla="*/ 98 w 129"/>
                  <a:gd name="T7" fmla="*/ 115 h 115"/>
                  <a:gd name="T8" fmla="*/ 0 w 129"/>
                  <a:gd name="T9" fmla="*/ 0 h 115"/>
                </a:gdLst>
                <a:ahLst/>
                <a:cxnLst>
                  <a:cxn ang="0">
                    <a:pos x="T0" y="T1"/>
                  </a:cxn>
                  <a:cxn ang="0">
                    <a:pos x="T2" y="T3"/>
                  </a:cxn>
                  <a:cxn ang="0">
                    <a:pos x="T4" y="T5"/>
                  </a:cxn>
                  <a:cxn ang="0">
                    <a:pos x="T6" y="T7"/>
                  </a:cxn>
                  <a:cxn ang="0">
                    <a:pos x="T8" y="T9"/>
                  </a:cxn>
                </a:cxnLst>
                <a:rect l="0" t="0" r="r" b="b"/>
                <a:pathLst>
                  <a:path w="129" h="115">
                    <a:moveTo>
                      <a:pt x="0" y="0"/>
                    </a:moveTo>
                    <a:lnTo>
                      <a:pt x="129" y="63"/>
                    </a:lnTo>
                    <a:lnTo>
                      <a:pt x="114" y="89"/>
                    </a:lnTo>
                    <a:lnTo>
                      <a:pt x="98" y="115"/>
                    </a:lnTo>
                    <a:lnTo>
                      <a:pt x="0"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50" name="Freeform 71"/>
              <p:cNvSpPr>
                <a:spLocks/>
              </p:cNvSpPr>
              <p:nvPr/>
            </p:nvSpPr>
            <p:spPr bwMode="auto">
              <a:xfrm>
                <a:off x="8837612" y="1447800"/>
                <a:ext cx="79375" cy="60325"/>
              </a:xfrm>
              <a:custGeom>
                <a:avLst/>
                <a:gdLst>
                  <a:gd name="T0" fmla="*/ 0 w 50"/>
                  <a:gd name="T1" fmla="*/ 0 h 38"/>
                  <a:gd name="T2" fmla="*/ 50 w 50"/>
                  <a:gd name="T3" fmla="*/ 2 h 38"/>
                  <a:gd name="T4" fmla="*/ 43 w 50"/>
                  <a:gd name="T5" fmla="*/ 20 h 38"/>
                  <a:gd name="T6" fmla="*/ 32 w 50"/>
                  <a:gd name="T7" fmla="*/ 38 h 38"/>
                  <a:gd name="T8" fmla="*/ 0 w 50"/>
                  <a:gd name="T9" fmla="*/ 0 h 38"/>
                </a:gdLst>
                <a:ahLst/>
                <a:cxnLst>
                  <a:cxn ang="0">
                    <a:pos x="T0" y="T1"/>
                  </a:cxn>
                  <a:cxn ang="0">
                    <a:pos x="T2" y="T3"/>
                  </a:cxn>
                  <a:cxn ang="0">
                    <a:pos x="T4" y="T5"/>
                  </a:cxn>
                  <a:cxn ang="0">
                    <a:pos x="T6" y="T7"/>
                  </a:cxn>
                  <a:cxn ang="0">
                    <a:pos x="T8" y="T9"/>
                  </a:cxn>
                </a:cxnLst>
                <a:rect l="0" t="0" r="r" b="b"/>
                <a:pathLst>
                  <a:path w="50" h="38">
                    <a:moveTo>
                      <a:pt x="0" y="0"/>
                    </a:moveTo>
                    <a:lnTo>
                      <a:pt x="50" y="2"/>
                    </a:lnTo>
                    <a:lnTo>
                      <a:pt x="43" y="20"/>
                    </a:lnTo>
                    <a:lnTo>
                      <a:pt x="32" y="38"/>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grpSp>
        <p:nvGrpSpPr>
          <p:cNvPr id="199" name="Group 198"/>
          <p:cNvGrpSpPr/>
          <p:nvPr/>
        </p:nvGrpSpPr>
        <p:grpSpPr>
          <a:xfrm>
            <a:off x="1242261" y="761749"/>
            <a:ext cx="1743632" cy="1830844"/>
            <a:chOff x="5789613" y="1071563"/>
            <a:chExt cx="4570412" cy="4799012"/>
          </a:xfrm>
        </p:grpSpPr>
        <p:sp>
          <p:nvSpPr>
            <p:cNvPr id="200" name="Freeform 199"/>
            <p:cNvSpPr>
              <a:spLocks noEditPoints="1"/>
            </p:cNvSpPr>
            <p:nvPr/>
          </p:nvSpPr>
          <p:spPr bwMode="auto">
            <a:xfrm>
              <a:off x="5789613" y="1282700"/>
              <a:ext cx="4570412" cy="4587875"/>
            </a:xfrm>
            <a:custGeom>
              <a:avLst/>
              <a:gdLst>
                <a:gd name="T0" fmla="*/ 2824 w 5758"/>
                <a:gd name="T1" fmla="*/ 5781 h 5781"/>
                <a:gd name="T2" fmla="*/ 2923 w 5758"/>
                <a:gd name="T3" fmla="*/ 5612 h 5781"/>
                <a:gd name="T4" fmla="*/ 3392 w 5758"/>
                <a:gd name="T5" fmla="*/ 5669 h 5781"/>
                <a:gd name="T6" fmla="*/ 2346 w 5758"/>
                <a:gd name="T7" fmla="*/ 5565 h 5781"/>
                <a:gd name="T8" fmla="*/ 2125 w 5758"/>
                <a:gd name="T9" fmla="*/ 5680 h 5781"/>
                <a:gd name="T10" fmla="*/ 3478 w 5758"/>
                <a:gd name="T11" fmla="*/ 5548 h 5781"/>
                <a:gd name="T12" fmla="*/ 3584 w 5758"/>
                <a:gd name="T13" fmla="*/ 5695 h 5781"/>
                <a:gd name="T14" fmla="*/ 1656 w 5758"/>
                <a:gd name="T15" fmla="*/ 5323 h 5781"/>
                <a:gd name="T16" fmla="*/ 1549 w 5758"/>
                <a:gd name="T17" fmla="*/ 5456 h 5781"/>
                <a:gd name="T18" fmla="*/ 4332 w 5758"/>
                <a:gd name="T19" fmla="*/ 5334 h 5781"/>
                <a:gd name="T20" fmla="*/ 4029 w 5758"/>
                <a:gd name="T21" fmla="*/ 5462 h 5781"/>
                <a:gd name="T22" fmla="*/ 995 w 5758"/>
                <a:gd name="T23" fmla="*/ 4873 h 5781"/>
                <a:gd name="T24" fmla="*/ 1132 w 5758"/>
                <a:gd name="T25" fmla="*/ 5146 h 5781"/>
                <a:gd name="T26" fmla="*/ 941 w 5758"/>
                <a:gd name="T27" fmla="*/ 4882 h 5781"/>
                <a:gd name="T28" fmla="*/ 4729 w 5758"/>
                <a:gd name="T29" fmla="*/ 5110 h 5781"/>
                <a:gd name="T30" fmla="*/ 4696 w 5758"/>
                <a:gd name="T31" fmla="*/ 4917 h 5781"/>
                <a:gd name="T32" fmla="*/ 711 w 5758"/>
                <a:gd name="T33" fmla="*/ 4534 h 5781"/>
                <a:gd name="T34" fmla="*/ 496 w 5758"/>
                <a:gd name="T35" fmla="*/ 4521 h 5781"/>
                <a:gd name="T36" fmla="*/ 5273 w 5758"/>
                <a:gd name="T37" fmla="*/ 4506 h 5781"/>
                <a:gd name="T38" fmla="*/ 5059 w 5758"/>
                <a:gd name="T39" fmla="*/ 4519 h 5781"/>
                <a:gd name="T40" fmla="*/ 332 w 5758"/>
                <a:gd name="T41" fmla="*/ 3843 h 5781"/>
                <a:gd name="T42" fmla="*/ 244 w 5758"/>
                <a:gd name="T43" fmla="*/ 4063 h 5781"/>
                <a:gd name="T44" fmla="*/ 5528 w 5758"/>
                <a:gd name="T45" fmla="*/ 3754 h 5781"/>
                <a:gd name="T46" fmla="*/ 5480 w 5758"/>
                <a:gd name="T47" fmla="*/ 4075 h 5781"/>
                <a:gd name="T48" fmla="*/ 5451 w 5758"/>
                <a:gd name="T49" fmla="*/ 3791 h 5781"/>
                <a:gd name="T50" fmla="*/ 200 w 5758"/>
                <a:gd name="T51" fmla="*/ 3351 h 5781"/>
                <a:gd name="T52" fmla="*/ 15 w 5758"/>
                <a:gd name="T53" fmla="*/ 3241 h 5781"/>
                <a:gd name="T54" fmla="*/ 5742 w 5758"/>
                <a:gd name="T55" fmla="*/ 3276 h 5781"/>
                <a:gd name="T56" fmla="*/ 5575 w 5758"/>
                <a:gd name="T57" fmla="*/ 3254 h 5781"/>
                <a:gd name="T58" fmla="*/ 179 w 5758"/>
                <a:gd name="T59" fmla="*/ 2561 h 5781"/>
                <a:gd name="T60" fmla="*/ 169 w 5758"/>
                <a:gd name="T61" fmla="*/ 2672 h 5781"/>
                <a:gd name="T62" fmla="*/ 0 w 5758"/>
                <a:gd name="T63" fmla="*/ 2678 h 5781"/>
                <a:gd name="T64" fmla="*/ 13 w 5758"/>
                <a:gd name="T65" fmla="*/ 2559 h 5781"/>
                <a:gd name="T66" fmla="*/ 5746 w 5758"/>
                <a:gd name="T67" fmla="*/ 2540 h 5781"/>
                <a:gd name="T68" fmla="*/ 5590 w 5758"/>
                <a:gd name="T69" fmla="*/ 2663 h 5781"/>
                <a:gd name="T70" fmla="*/ 346 w 5758"/>
                <a:gd name="T71" fmla="*/ 1869 h 5781"/>
                <a:gd name="T72" fmla="*/ 308 w 5758"/>
                <a:gd name="T73" fmla="*/ 2005 h 5781"/>
                <a:gd name="T74" fmla="*/ 128 w 5758"/>
                <a:gd name="T75" fmla="*/ 2067 h 5781"/>
                <a:gd name="T76" fmla="*/ 161 w 5758"/>
                <a:gd name="T77" fmla="*/ 1917 h 5781"/>
                <a:gd name="T78" fmla="*/ 5557 w 5758"/>
                <a:gd name="T79" fmla="*/ 1816 h 5781"/>
                <a:gd name="T80" fmla="*/ 5520 w 5758"/>
                <a:gd name="T81" fmla="*/ 2108 h 5781"/>
                <a:gd name="T82" fmla="*/ 5473 w 5758"/>
                <a:gd name="T83" fmla="*/ 1789 h 5781"/>
                <a:gd name="T84" fmla="*/ 5313 w 5758"/>
                <a:gd name="T85" fmla="*/ 1491 h 5781"/>
                <a:gd name="T86" fmla="*/ 5126 w 5758"/>
                <a:gd name="T87" fmla="*/ 1213 h 5781"/>
                <a:gd name="T88" fmla="*/ 4910 w 5758"/>
                <a:gd name="T89" fmla="*/ 837 h 5781"/>
                <a:gd name="T90" fmla="*/ 4683 w 5758"/>
                <a:gd name="T91" fmla="*/ 853 h 5781"/>
                <a:gd name="T92" fmla="*/ 4346 w 5758"/>
                <a:gd name="T93" fmla="*/ 400 h 5781"/>
                <a:gd name="T94" fmla="*/ 4176 w 5758"/>
                <a:gd name="T95" fmla="*/ 496 h 5781"/>
                <a:gd name="T96" fmla="*/ 1826 w 5758"/>
                <a:gd name="T97" fmla="*/ 362 h 5781"/>
                <a:gd name="T98" fmla="*/ 1711 w 5758"/>
                <a:gd name="T99" fmla="*/ 431 h 5781"/>
                <a:gd name="T100" fmla="*/ 1551 w 5758"/>
                <a:gd name="T101" fmla="*/ 459 h 5781"/>
                <a:gd name="T102" fmla="*/ 1625 w 5758"/>
                <a:gd name="T103" fmla="*/ 287 h 5781"/>
                <a:gd name="T104" fmla="*/ 1720 w 5758"/>
                <a:gd name="T105" fmla="*/ 243 h 5781"/>
                <a:gd name="T106" fmla="*/ 3800 w 5758"/>
                <a:gd name="T107" fmla="*/ 208 h 5781"/>
                <a:gd name="T108" fmla="*/ 3506 w 5758"/>
                <a:gd name="T109" fmla="*/ 233 h 5781"/>
                <a:gd name="T110" fmla="*/ 2432 w 5758"/>
                <a:gd name="T111" fmla="*/ 200 h 5781"/>
                <a:gd name="T112" fmla="*/ 2315 w 5758"/>
                <a:gd name="T113" fmla="*/ 226 h 5781"/>
                <a:gd name="T114" fmla="*/ 2145 w 5758"/>
                <a:gd name="T115" fmla="*/ 164 h 5781"/>
                <a:gd name="T116" fmla="*/ 2286 w 5758"/>
                <a:gd name="T117" fmla="*/ 61 h 5781"/>
                <a:gd name="T118" fmla="*/ 2892 w 5758"/>
                <a:gd name="T119" fmla="*/ 0 h 5781"/>
                <a:gd name="T120" fmla="*/ 3079 w 5758"/>
                <a:gd name="T121" fmla="*/ 171 h 5781"/>
                <a:gd name="T122" fmla="*/ 2846 w 5758"/>
                <a:gd name="T123" fmla="*/ 13 h 57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58" h="5781">
                  <a:moveTo>
                    <a:pt x="2974" y="5779"/>
                  </a:moveTo>
                  <a:lnTo>
                    <a:pt x="2973" y="5779"/>
                  </a:lnTo>
                  <a:lnTo>
                    <a:pt x="2954" y="5779"/>
                  </a:lnTo>
                  <a:lnTo>
                    <a:pt x="2936" y="5781"/>
                  </a:lnTo>
                  <a:lnTo>
                    <a:pt x="2923" y="5781"/>
                  </a:lnTo>
                  <a:lnTo>
                    <a:pt x="2918" y="5781"/>
                  </a:lnTo>
                  <a:lnTo>
                    <a:pt x="2899" y="5781"/>
                  </a:lnTo>
                  <a:lnTo>
                    <a:pt x="2879" y="5781"/>
                  </a:lnTo>
                  <a:lnTo>
                    <a:pt x="2923" y="5781"/>
                  </a:lnTo>
                  <a:lnTo>
                    <a:pt x="2974" y="5779"/>
                  </a:lnTo>
                  <a:close/>
                  <a:moveTo>
                    <a:pt x="2806" y="5612"/>
                  </a:moveTo>
                  <a:lnTo>
                    <a:pt x="2810" y="5612"/>
                  </a:lnTo>
                  <a:lnTo>
                    <a:pt x="2828" y="5612"/>
                  </a:lnTo>
                  <a:lnTo>
                    <a:pt x="2844" y="5612"/>
                  </a:lnTo>
                  <a:lnTo>
                    <a:pt x="2863" y="5614"/>
                  </a:lnTo>
                  <a:lnTo>
                    <a:pt x="2879" y="5614"/>
                  </a:lnTo>
                  <a:lnTo>
                    <a:pt x="2879" y="5781"/>
                  </a:lnTo>
                  <a:lnTo>
                    <a:pt x="2861" y="5781"/>
                  </a:lnTo>
                  <a:lnTo>
                    <a:pt x="2843" y="5781"/>
                  </a:lnTo>
                  <a:lnTo>
                    <a:pt x="2824" y="5781"/>
                  </a:lnTo>
                  <a:lnTo>
                    <a:pt x="2806" y="5779"/>
                  </a:lnTo>
                  <a:lnTo>
                    <a:pt x="2800" y="5779"/>
                  </a:lnTo>
                  <a:lnTo>
                    <a:pt x="2775" y="5775"/>
                  </a:lnTo>
                  <a:lnTo>
                    <a:pt x="2753" y="5763"/>
                  </a:lnTo>
                  <a:lnTo>
                    <a:pt x="2734" y="5744"/>
                  </a:lnTo>
                  <a:lnTo>
                    <a:pt x="2723" y="5722"/>
                  </a:lnTo>
                  <a:lnTo>
                    <a:pt x="2720" y="5698"/>
                  </a:lnTo>
                  <a:lnTo>
                    <a:pt x="2723" y="5673"/>
                  </a:lnTo>
                  <a:lnTo>
                    <a:pt x="2734" y="5649"/>
                  </a:lnTo>
                  <a:lnTo>
                    <a:pt x="2753" y="5629"/>
                  </a:lnTo>
                  <a:lnTo>
                    <a:pt x="2778" y="5616"/>
                  </a:lnTo>
                  <a:lnTo>
                    <a:pt x="2806" y="5612"/>
                  </a:lnTo>
                  <a:close/>
                  <a:moveTo>
                    <a:pt x="2967" y="5612"/>
                  </a:moveTo>
                  <a:lnTo>
                    <a:pt x="2951" y="5612"/>
                  </a:lnTo>
                  <a:lnTo>
                    <a:pt x="2932" y="5612"/>
                  </a:lnTo>
                  <a:lnTo>
                    <a:pt x="2923" y="5612"/>
                  </a:lnTo>
                  <a:lnTo>
                    <a:pt x="2916" y="5612"/>
                  </a:lnTo>
                  <a:lnTo>
                    <a:pt x="2897" y="5614"/>
                  </a:lnTo>
                  <a:lnTo>
                    <a:pt x="2879" y="5614"/>
                  </a:lnTo>
                  <a:lnTo>
                    <a:pt x="2923" y="5612"/>
                  </a:lnTo>
                  <a:lnTo>
                    <a:pt x="2967" y="5612"/>
                  </a:lnTo>
                  <a:lnTo>
                    <a:pt x="2989" y="5614"/>
                  </a:lnTo>
                  <a:lnTo>
                    <a:pt x="3007" y="5621"/>
                  </a:lnTo>
                  <a:lnTo>
                    <a:pt x="3029" y="5636"/>
                  </a:lnTo>
                  <a:lnTo>
                    <a:pt x="3044" y="5656"/>
                  </a:lnTo>
                  <a:lnTo>
                    <a:pt x="3053" y="5680"/>
                  </a:lnTo>
                  <a:lnTo>
                    <a:pt x="3053" y="5702"/>
                  </a:lnTo>
                  <a:lnTo>
                    <a:pt x="3050" y="5726"/>
                  </a:lnTo>
                  <a:lnTo>
                    <a:pt x="3039" y="5746"/>
                  </a:lnTo>
                  <a:lnTo>
                    <a:pt x="3022" y="5763"/>
                  </a:lnTo>
                  <a:lnTo>
                    <a:pt x="3000" y="5774"/>
                  </a:lnTo>
                  <a:lnTo>
                    <a:pt x="2974" y="5779"/>
                  </a:lnTo>
                  <a:lnTo>
                    <a:pt x="2967" y="5612"/>
                  </a:lnTo>
                  <a:close/>
                  <a:moveTo>
                    <a:pt x="3451" y="5554"/>
                  </a:moveTo>
                  <a:lnTo>
                    <a:pt x="3485" y="5717"/>
                  </a:lnTo>
                  <a:lnTo>
                    <a:pt x="3465" y="5719"/>
                  </a:lnTo>
                  <a:lnTo>
                    <a:pt x="3445" y="5715"/>
                  </a:lnTo>
                  <a:lnTo>
                    <a:pt x="3427" y="5708"/>
                  </a:lnTo>
                  <a:lnTo>
                    <a:pt x="3405" y="5691"/>
                  </a:lnTo>
                  <a:lnTo>
                    <a:pt x="3392" y="5669"/>
                  </a:lnTo>
                  <a:lnTo>
                    <a:pt x="3385" y="5647"/>
                  </a:lnTo>
                  <a:lnTo>
                    <a:pt x="3387" y="5621"/>
                  </a:lnTo>
                  <a:lnTo>
                    <a:pt x="3394" y="5599"/>
                  </a:lnTo>
                  <a:lnTo>
                    <a:pt x="3407" y="5579"/>
                  </a:lnTo>
                  <a:lnTo>
                    <a:pt x="3425" y="5563"/>
                  </a:lnTo>
                  <a:lnTo>
                    <a:pt x="3451" y="5554"/>
                  </a:lnTo>
                  <a:close/>
                  <a:moveTo>
                    <a:pt x="2136" y="5515"/>
                  </a:moveTo>
                  <a:lnTo>
                    <a:pt x="2165" y="5519"/>
                  </a:lnTo>
                  <a:lnTo>
                    <a:pt x="2169" y="5519"/>
                  </a:lnTo>
                  <a:lnTo>
                    <a:pt x="2183" y="5524"/>
                  </a:lnTo>
                  <a:lnTo>
                    <a:pt x="2200" y="5528"/>
                  </a:lnTo>
                  <a:lnTo>
                    <a:pt x="2216" y="5532"/>
                  </a:lnTo>
                  <a:lnTo>
                    <a:pt x="2233" y="5535"/>
                  </a:lnTo>
                  <a:lnTo>
                    <a:pt x="2249" y="5539"/>
                  </a:lnTo>
                  <a:lnTo>
                    <a:pt x="2266" y="5544"/>
                  </a:lnTo>
                  <a:lnTo>
                    <a:pt x="2282" y="5548"/>
                  </a:lnTo>
                  <a:lnTo>
                    <a:pt x="2299" y="5552"/>
                  </a:lnTo>
                  <a:lnTo>
                    <a:pt x="2315" y="5555"/>
                  </a:lnTo>
                  <a:lnTo>
                    <a:pt x="2322" y="5555"/>
                  </a:lnTo>
                  <a:lnTo>
                    <a:pt x="2346" y="5565"/>
                  </a:lnTo>
                  <a:lnTo>
                    <a:pt x="2366" y="5581"/>
                  </a:lnTo>
                  <a:lnTo>
                    <a:pt x="2381" y="5601"/>
                  </a:lnTo>
                  <a:lnTo>
                    <a:pt x="2386" y="5623"/>
                  </a:lnTo>
                  <a:lnTo>
                    <a:pt x="2388" y="5649"/>
                  </a:lnTo>
                  <a:lnTo>
                    <a:pt x="2381" y="5671"/>
                  </a:lnTo>
                  <a:lnTo>
                    <a:pt x="2368" y="5693"/>
                  </a:lnTo>
                  <a:lnTo>
                    <a:pt x="2348" y="5709"/>
                  </a:lnTo>
                  <a:lnTo>
                    <a:pt x="2330" y="5719"/>
                  </a:lnTo>
                  <a:lnTo>
                    <a:pt x="2310" y="5722"/>
                  </a:lnTo>
                  <a:lnTo>
                    <a:pt x="2288" y="5720"/>
                  </a:lnTo>
                  <a:lnTo>
                    <a:pt x="2280" y="5719"/>
                  </a:lnTo>
                  <a:lnTo>
                    <a:pt x="2264" y="5715"/>
                  </a:lnTo>
                  <a:lnTo>
                    <a:pt x="2245" y="5711"/>
                  </a:lnTo>
                  <a:lnTo>
                    <a:pt x="2227" y="5708"/>
                  </a:lnTo>
                  <a:lnTo>
                    <a:pt x="2211" y="5702"/>
                  </a:lnTo>
                  <a:lnTo>
                    <a:pt x="2192" y="5698"/>
                  </a:lnTo>
                  <a:lnTo>
                    <a:pt x="2176" y="5695"/>
                  </a:lnTo>
                  <a:lnTo>
                    <a:pt x="2158" y="5689"/>
                  </a:lnTo>
                  <a:lnTo>
                    <a:pt x="2141" y="5686"/>
                  </a:lnTo>
                  <a:lnTo>
                    <a:pt x="2125" y="5680"/>
                  </a:lnTo>
                  <a:lnTo>
                    <a:pt x="2121" y="5680"/>
                  </a:lnTo>
                  <a:lnTo>
                    <a:pt x="2099" y="5671"/>
                  </a:lnTo>
                  <a:lnTo>
                    <a:pt x="2081" y="5656"/>
                  </a:lnTo>
                  <a:lnTo>
                    <a:pt x="2066" y="5631"/>
                  </a:lnTo>
                  <a:lnTo>
                    <a:pt x="2059" y="5605"/>
                  </a:lnTo>
                  <a:lnTo>
                    <a:pt x="2060" y="5579"/>
                  </a:lnTo>
                  <a:lnTo>
                    <a:pt x="2071" y="5555"/>
                  </a:lnTo>
                  <a:lnTo>
                    <a:pt x="2088" y="5535"/>
                  </a:lnTo>
                  <a:lnTo>
                    <a:pt x="2110" y="5522"/>
                  </a:lnTo>
                  <a:lnTo>
                    <a:pt x="2136" y="5515"/>
                  </a:lnTo>
                  <a:close/>
                  <a:moveTo>
                    <a:pt x="3608" y="5515"/>
                  </a:moveTo>
                  <a:lnTo>
                    <a:pt x="3592" y="5519"/>
                  </a:lnTo>
                  <a:lnTo>
                    <a:pt x="3575" y="5524"/>
                  </a:lnTo>
                  <a:lnTo>
                    <a:pt x="3559" y="5528"/>
                  </a:lnTo>
                  <a:lnTo>
                    <a:pt x="3548" y="5532"/>
                  </a:lnTo>
                  <a:lnTo>
                    <a:pt x="3544" y="5532"/>
                  </a:lnTo>
                  <a:lnTo>
                    <a:pt x="3528" y="5535"/>
                  </a:lnTo>
                  <a:lnTo>
                    <a:pt x="3511" y="5539"/>
                  </a:lnTo>
                  <a:lnTo>
                    <a:pt x="3495" y="5544"/>
                  </a:lnTo>
                  <a:lnTo>
                    <a:pt x="3478" y="5548"/>
                  </a:lnTo>
                  <a:lnTo>
                    <a:pt x="3462" y="5552"/>
                  </a:lnTo>
                  <a:lnTo>
                    <a:pt x="3451" y="5554"/>
                  </a:lnTo>
                  <a:lnTo>
                    <a:pt x="3548" y="5530"/>
                  </a:lnTo>
                  <a:lnTo>
                    <a:pt x="3608" y="5515"/>
                  </a:lnTo>
                  <a:close/>
                  <a:moveTo>
                    <a:pt x="3630" y="5511"/>
                  </a:moveTo>
                  <a:lnTo>
                    <a:pt x="3650" y="5513"/>
                  </a:lnTo>
                  <a:lnTo>
                    <a:pt x="3676" y="5524"/>
                  </a:lnTo>
                  <a:lnTo>
                    <a:pt x="3694" y="5541"/>
                  </a:lnTo>
                  <a:lnTo>
                    <a:pt x="3707" y="5559"/>
                  </a:lnTo>
                  <a:lnTo>
                    <a:pt x="3713" y="5583"/>
                  </a:lnTo>
                  <a:lnTo>
                    <a:pt x="3714" y="5605"/>
                  </a:lnTo>
                  <a:lnTo>
                    <a:pt x="3709" y="5629"/>
                  </a:lnTo>
                  <a:lnTo>
                    <a:pt x="3696" y="5649"/>
                  </a:lnTo>
                  <a:lnTo>
                    <a:pt x="3678" y="5665"/>
                  </a:lnTo>
                  <a:lnTo>
                    <a:pt x="3654" y="5676"/>
                  </a:lnTo>
                  <a:lnTo>
                    <a:pt x="3652" y="5676"/>
                  </a:lnTo>
                  <a:lnTo>
                    <a:pt x="3636" y="5680"/>
                  </a:lnTo>
                  <a:lnTo>
                    <a:pt x="3619" y="5686"/>
                  </a:lnTo>
                  <a:lnTo>
                    <a:pt x="3601" y="5689"/>
                  </a:lnTo>
                  <a:lnTo>
                    <a:pt x="3584" y="5695"/>
                  </a:lnTo>
                  <a:lnTo>
                    <a:pt x="3566" y="5698"/>
                  </a:lnTo>
                  <a:lnTo>
                    <a:pt x="3550" y="5702"/>
                  </a:lnTo>
                  <a:lnTo>
                    <a:pt x="3548" y="5704"/>
                  </a:lnTo>
                  <a:lnTo>
                    <a:pt x="3531" y="5708"/>
                  </a:lnTo>
                  <a:lnTo>
                    <a:pt x="3515" y="5711"/>
                  </a:lnTo>
                  <a:lnTo>
                    <a:pt x="3496" y="5715"/>
                  </a:lnTo>
                  <a:lnTo>
                    <a:pt x="3485" y="5717"/>
                  </a:lnTo>
                  <a:lnTo>
                    <a:pt x="3548" y="5616"/>
                  </a:lnTo>
                  <a:lnTo>
                    <a:pt x="3608" y="5515"/>
                  </a:lnTo>
                  <a:lnTo>
                    <a:pt x="3608" y="5515"/>
                  </a:lnTo>
                  <a:lnTo>
                    <a:pt x="3630" y="5511"/>
                  </a:lnTo>
                  <a:close/>
                  <a:moveTo>
                    <a:pt x="1537" y="5264"/>
                  </a:moveTo>
                  <a:lnTo>
                    <a:pt x="1564" y="5273"/>
                  </a:lnTo>
                  <a:lnTo>
                    <a:pt x="1570" y="5277"/>
                  </a:lnTo>
                  <a:lnTo>
                    <a:pt x="1584" y="5284"/>
                  </a:lnTo>
                  <a:lnTo>
                    <a:pt x="1599" y="5293"/>
                  </a:lnTo>
                  <a:lnTo>
                    <a:pt x="1614" y="5301"/>
                  </a:lnTo>
                  <a:lnTo>
                    <a:pt x="1626" y="5308"/>
                  </a:lnTo>
                  <a:lnTo>
                    <a:pt x="1641" y="5315"/>
                  </a:lnTo>
                  <a:lnTo>
                    <a:pt x="1656" y="5323"/>
                  </a:lnTo>
                  <a:lnTo>
                    <a:pt x="1672" y="5330"/>
                  </a:lnTo>
                  <a:lnTo>
                    <a:pt x="1687" y="5337"/>
                  </a:lnTo>
                  <a:lnTo>
                    <a:pt x="1701" y="5345"/>
                  </a:lnTo>
                  <a:lnTo>
                    <a:pt x="1709" y="5348"/>
                  </a:lnTo>
                  <a:lnTo>
                    <a:pt x="1729" y="5363"/>
                  </a:lnTo>
                  <a:lnTo>
                    <a:pt x="1744" y="5381"/>
                  </a:lnTo>
                  <a:lnTo>
                    <a:pt x="1755" y="5409"/>
                  </a:lnTo>
                  <a:lnTo>
                    <a:pt x="1755" y="5436"/>
                  </a:lnTo>
                  <a:lnTo>
                    <a:pt x="1747" y="5460"/>
                  </a:lnTo>
                  <a:lnTo>
                    <a:pt x="1733" y="5480"/>
                  </a:lnTo>
                  <a:lnTo>
                    <a:pt x="1714" y="5497"/>
                  </a:lnTo>
                  <a:lnTo>
                    <a:pt x="1691" y="5506"/>
                  </a:lnTo>
                  <a:lnTo>
                    <a:pt x="1663" y="5508"/>
                  </a:lnTo>
                  <a:lnTo>
                    <a:pt x="1636" y="5500"/>
                  </a:lnTo>
                  <a:lnTo>
                    <a:pt x="1628" y="5497"/>
                  </a:lnTo>
                  <a:lnTo>
                    <a:pt x="1612" y="5488"/>
                  </a:lnTo>
                  <a:lnTo>
                    <a:pt x="1597" y="5480"/>
                  </a:lnTo>
                  <a:lnTo>
                    <a:pt x="1581" y="5473"/>
                  </a:lnTo>
                  <a:lnTo>
                    <a:pt x="1566" y="5466"/>
                  </a:lnTo>
                  <a:lnTo>
                    <a:pt x="1549" y="5456"/>
                  </a:lnTo>
                  <a:lnTo>
                    <a:pt x="1535" y="5449"/>
                  </a:lnTo>
                  <a:lnTo>
                    <a:pt x="1518" y="5440"/>
                  </a:lnTo>
                  <a:lnTo>
                    <a:pt x="1504" y="5433"/>
                  </a:lnTo>
                  <a:lnTo>
                    <a:pt x="1489" y="5423"/>
                  </a:lnTo>
                  <a:lnTo>
                    <a:pt x="1484" y="5422"/>
                  </a:lnTo>
                  <a:lnTo>
                    <a:pt x="1463" y="5407"/>
                  </a:lnTo>
                  <a:lnTo>
                    <a:pt x="1451" y="5389"/>
                  </a:lnTo>
                  <a:lnTo>
                    <a:pt x="1441" y="5367"/>
                  </a:lnTo>
                  <a:lnTo>
                    <a:pt x="1440" y="5337"/>
                  </a:lnTo>
                  <a:lnTo>
                    <a:pt x="1449" y="5312"/>
                  </a:lnTo>
                  <a:lnTo>
                    <a:pt x="1463" y="5290"/>
                  </a:lnTo>
                  <a:lnTo>
                    <a:pt x="1484" y="5273"/>
                  </a:lnTo>
                  <a:lnTo>
                    <a:pt x="1509" y="5264"/>
                  </a:lnTo>
                  <a:lnTo>
                    <a:pt x="1537" y="5264"/>
                  </a:lnTo>
                  <a:close/>
                  <a:moveTo>
                    <a:pt x="4255" y="5256"/>
                  </a:moveTo>
                  <a:lnTo>
                    <a:pt x="4278" y="5262"/>
                  </a:lnTo>
                  <a:lnTo>
                    <a:pt x="4300" y="5275"/>
                  </a:lnTo>
                  <a:lnTo>
                    <a:pt x="4315" y="5291"/>
                  </a:lnTo>
                  <a:lnTo>
                    <a:pt x="4326" y="5312"/>
                  </a:lnTo>
                  <a:lnTo>
                    <a:pt x="4332" y="5334"/>
                  </a:lnTo>
                  <a:lnTo>
                    <a:pt x="4332" y="5356"/>
                  </a:lnTo>
                  <a:lnTo>
                    <a:pt x="4324" y="5378"/>
                  </a:lnTo>
                  <a:lnTo>
                    <a:pt x="4310" y="5398"/>
                  </a:lnTo>
                  <a:lnTo>
                    <a:pt x="4289" y="5414"/>
                  </a:lnTo>
                  <a:lnTo>
                    <a:pt x="4286" y="5416"/>
                  </a:lnTo>
                  <a:lnTo>
                    <a:pt x="4271" y="5423"/>
                  </a:lnTo>
                  <a:lnTo>
                    <a:pt x="4256" y="5433"/>
                  </a:lnTo>
                  <a:lnTo>
                    <a:pt x="4240" y="5440"/>
                  </a:lnTo>
                  <a:lnTo>
                    <a:pt x="4225" y="5449"/>
                  </a:lnTo>
                  <a:lnTo>
                    <a:pt x="4209" y="5456"/>
                  </a:lnTo>
                  <a:lnTo>
                    <a:pt x="4194" y="5466"/>
                  </a:lnTo>
                  <a:lnTo>
                    <a:pt x="4178" y="5473"/>
                  </a:lnTo>
                  <a:lnTo>
                    <a:pt x="4163" y="5480"/>
                  </a:lnTo>
                  <a:lnTo>
                    <a:pt x="4147" y="5488"/>
                  </a:lnTo>
                  <a:lnTo>
                    <a:pt x="4137" y="5493"/>
                  </a:lnTo>
                  <a:lnTo>
                    <a:pt x="4114" y="5500"/>
                  </a:lnTo>
                  <a:lnTo>
                    <a:pt x="4088" y="5500"/>
                  </a:lnTo>
                  <a:lnTo>
                    <a:pt x="4064" y="5493"/>
                  </a:lnTo>
                  <a:lnTo>
                    <a:pt x="4044" y="5480"/>
                  </a:lnTo>
                  <a:lnTo>
                    <a:pt x="4029" y="5462"/>
                  </a:lnTo>
                  <a:lnTo>
                    <a:pt x="4020" y="5442"/>
                  </a:lnTo>
                  <a:lnTo>
                    <a:pt x="4017" y="5420"/>
                  </a:lnTo>
                  <a:lnTo>
                    <a:pt x="4018" y="5398"/>
                  </a:lnTo>
                  <a:lnTo>
                    <a:pt x="4028" y="5376"/>
                  </a:lnTo>
                  <a:lnTo>
                    <a:pt x="4042" y="5357"/>
                  </a:lnTo>
                  <a:lnTo>
                    <a:pt x="4062" y="5343"/>
                  </a:lnTo>
                  <a:lnTo>
                    <a:pt x="4073" y="5337"/>
                  </a:lnTo>
                  <a:lnTo>
                    <a:pt x="4088" y="5330"/>
                  </a:lnTo>
                  <a:lnTo>
                    <a:pt x="4103" y="5323"/>
                  </a:lnTo>
                  <a:lnTo>
                    <a:pt x="4117" y="5315"/>
                  </a:lnTo>
                  <a:lnTo>
                    <a:pt x="4132" y="5308"/>
                  </a:lnTo>
                  <a:lnTo>
                    <a:pt x="4147" y="5301"/>
                  </a:lnTo>
                  <a:lnTo>
                    <a:pt x="4161" y="5293"/>
                  </a:lnTo>
                  <a:lnTo>
                    <a:pt x="4176" y="5284"/>
                  </a:lnTo>
                  <a:lnTo>
                    <a:pt x="4191" y="5277"/>
                  </a:lnTo>
                  <a:lnTo>
                    <a:pt x="4205" y="5269"/>
                  </a:lnTo>
                  <a:lnTo>
                    <a:pt x="4207" y="5267"/>
                  </a:lnTo>
                  <a:lnTo>
                    <a:pt x="4229" y="5258"/>
                  </a:lnTo>
                  <a:lnTo>
                    <a:pt x="4255" y="5256"/>
                  </a:lnTo>
                  <a:close/>
                  <a:moveTo>
                    <a:pt x="995" y="4873"/>
                  </a:moveTo>
                  <a:lnTo>
                    <a:pt x="1018" y="4881"/>
                  </a:lnTo>
                  <a:lnTo>
                    <a:pt x="1038" y="4893"/>
                  </a:lnTo>
                  <a:lnTo>
                    <a:pt x="1038" y="4895"/>
                  </a:lnTo>
                  <a:lnTo>
                    <a:pt x="1051" y="4906"/>
                  </a:lnTo>
                  <a:lnTo>
                    <a:pt x="1064" y="4917"/>
                  </a:lnTo>
                  <a:lnTo>
                    <a:pt x="1075" y="4928"/>
                  </a:lnTo>
                  <a:lnTo>
                    <a:pt x="1088" y="4939"/>
                  </a:lnTo>
                  <a:lnTo>
                    <a:pt x="1101" y="4950"/>
                  </a:lnTo>
                  <a:lnTo>
                    <a:pt x="1112" y="4959"/>
                  </a:lnTo>
                  <a:lnTo>
                    <a:pt x="1125" y="4970"/>
                  </a:lnTo>
                  <a:lnTo>
                    <a:pt x="1137" y="4981"/>
                  </a:lnTo>
                  <a:lnTo>
                    <a:pt x="1150" y="4992"/>
                  </a:lnTo>
                  <a:lnTo>
                    <a:pt x="1161" y="5002"/>
                  </a:lnTo>
                  <a:lnTo>
                    <a:pt x="1178" y="5020"/>
                  </a:lnTo>
                  <a:lnTo>
                    <a:pt x="1189" y="5042"/>
                  </a:lnTo>
                  <a:lnTo>
                    <a:pt x="1192" y="5069"/>
                  </a:lnTo>
                  <a:lnTo>
                    <a:pt x="1187" y="5095"/>
                  </a:lnTo>
                  <a:lnTo>
                    <a:pt x="1174" y="5117"/>
                  </a:lnTo>
                  <a:lnTo>
                    <a:pt x="1154" y="5135"/>
                  </a:lnTo>
                  <a:lnTo>
                    <a:pt x="1132" y="5146"/>
                  </a:lnTo>
                  <a:lnTo>
                    <a:pt x="1106" y="5150"/>
                  </a:lnTo>
                  <a:lnTo>
                    <a:pt x="1081" y="5145"/>
                  </a:lnTo>
                  <a:lnTo>
                    <a:pt x="1055" y="5130"/>
                  </a:lnTo>
                  <a:lnTo>
                    <a:pt x="1044" y="5121"/>
                  </a:lnTo>
                  <a:lnTo>
                    <a:pt x="1029" y="5110"/>
                  </a:lnTo>
                  <a:lnTo>
                    <a:pt x="1017" y="5099"/>
                  </a:lnTo>
                  <a:lnTo>
                    <a:pt x="1004" y="5088"/>
                  </a:lnTo>
                  <a:lnTo>
                    <a:pt x="991" y="5077"/>
                  </a:lnTo>
                  <a:lnTo>
                    <a:pt x="978" y="5064"/>
                  </a:lnTo>
                  <a:lnTo>
                    <a:pt x="965" y="5053"/>
                  </a:lnTo>
                  <a:lnTo>
                    <a:pt x="952" y="5042"/>
                  </a:lnTo>
                  <a:lnTo>
                    <a:pt x="940" y="5031"/>
                  </a:lnTo>
                  <a:lnTo>
                    <a:pt x="927" y="5018"/>
                  </a:lnTo>
                  <a:lnTo>
                    <a:pt x="925" y="5018"/>
                  </a:lnTo>
                  <a:lnTo>
                    <a:pt x="907" y="4994"/>
                  </a:lnTo>
                  <a:lnTo>
                    <a:pt x="899" y="4969"/>
                  </a:lnTo>
                  <a:lnTo>
                    <a:pt x="899" y="4943"/>
                  </a:lnTo>
                  <a:lnTo>
                    <a:pt x="907" y="4919"/>
                  </a:lnTo>
                  <a:lnTo>
                    <a:pt x="921" y="4899"/>
                  </a:lnTo>
                  <a:lnTo>
                    <a:pt x="941" y="4882"/>
                  </a:lnTo>
                  <a:lnTo>
                    <a:pt x="965" y="4873"/>
                  </a:lnTo>
                  <a:lnTo>
                    <a:pt x="995" y="4873"/>
                  </a:lnTo>
                  <a:close/>
                  <a:moveTo>
                    <a:pt x="4777" y="4862"/>
                  </a:moveTo>
                  <a:lnTo>
                    <a:pt x="4802" y="4864"/>
                  </a:lnTo>
                  <a:lnTo>
                    <a:pt x="4826" y="4871"/>
                  </a:lnTo>
                  <a:lnTo>
                    <a:pt x="4846" y="4886"/>
                  </a:lnTo>
                  <a:lnTo>
                    <a:pt x="4863" y="4908"/>
                  </a:lnTo>
                  <a:lnTo>
                    <a:pt x="4872" y="4934"/>
                  </a:lnTo>
                  <a:lnTo>
                    <a:pt x="4870" y="4961"/>
                  </a:lnTo>
                  <a:lnTo>
                    <a:pt x="4861" y="4985"/>
                  </a:lnTo>
                  <a:lnTo>
                    <a:pt x="4844" y="5007"/>
                  </a:lnTo>
                  <a:lnTo>
                    <a:pt x="4833" y="5018"/>
                  </a:lnTo>
                  <a:lnTo>
                    <a:pt x="4821" y="5031"/>
                  </a:lnTo>
                  <a:lnTo>
                    <a:pt x="4808" y="5042"/>
                  </a:lnTo>
                  <a:lnTo>
                    <a:pt x="4795" y="5053"/>
                  </a:lnTo>
                  <a:lnTo>
                    <a:pt x="4782" y="5064"/>
                  </a:lnTo>
                  <a:lnTo>
                    <a:pt x="4769" y="5077"/>
                  </a:lnTo>
                  <a:lnTo>
                    <a:pt x="4756" y="5088"/>
                  </a:lnTo>
                  <a:lnTo>
                    <a:pt x="4742" y="5099"/>
                  </a:lnTo>
                  <a:lnTo>
                    <a:pt x="4729" y="5110"/>
                  </a:lnTo>
                  <a:lnTo>
                    <a:pt x="4716" y="5121"/>
                  </a:lnTo>
                  <a:lnTo>
                    <a:pt x="4716" y="5121"/>
                  </a:lnTo>
                  <a:lnTo>
                    <a:pt x="4692" y="5135"/>
                  </a:lnTo>
                  <a:lnTo>
                    <a:pt x="4669" y="5141"/>
                  </a:lnTo>
                  <a:lnTo>
                    <a:pt x="4643" y="5139"/>
                  </a:lnTo>
                  <a:lnTo>
                    <a:pt x="4619" y="5130"/>
                  </a:lnTo>
                  <a:lnTo>
                    <a:pt x="4601" y="5113"/>
                  </a:lnTo>
                  <a:lnTo>
                    <a:pt x="4586" y="5091"/>
                  </a:lnTo>
                  <a:lnTo>
                    <a:pt x="4579" y="5064"/>
                  </a:lnTo>
                  <a:lnTo>
                    <a:pt x="4581" y="5038"/>
                  </a:lnTo>
                  <a:lnTo>
                    <a:pt x="4592" y="5013"/>
                  </a:lnTo>
                  <a:lnTo>
                    <a:pt x="4608" y="4992"/>
                  </a:lnTo>
                  <a:lnTo>
                    <a:pt x="4610" y="4992"/>
                  </a:lnTo>
                  <a:lnTo>
                    <a:pt x="4623" y="4981"/>
                  </a:lnTo>
                  <a:lnTo>
                    <a:pt x="4634" y="4970"/>
                  </a:lnTo>
                  <a:lnTo>
                    <a:pt x="4647" y="4959"/>
                  </a:lnTo>
                  <a:lnTo>
                    <a:pt x="4659" y="4950"/>
                  </a:lnTo>
                  <a:lnTo>
                    <a:pt x="4672" y="4939"/>
                  </a:lnTo>
                  <a:lnTo>
                    <a:pt x="4683" y="4928"/>
                  </a:lnTo>
                  <a:lnTo>
                    <a:pt x="4696" y="4917"/>
                  </a:lnTo>
                  <a:lnTo>
                    <a:pt x="4709" y="4906"/>
                  </a:lnTo>
                  <a:lnTo>
                    <a:pt x="4720" y="4895"/>
                  </a:lnTo>
                  <a:lnTo>
                    <a:pt x="4731" y="4884"/>
                  </a:lnTo>
                  <a:lnTo>
                    <a:pt x="4753" y="4870"/>
                  </a:lnTo>
                  <a:lnTo>
                    <a:pt x="4777" y="4862"/>
                  </a:lnTo>
                  <a:close/>
                  <a:moveTo>
                    <a:pt x="551" y="4363"/>
                  </a:moveTo>
                  <a:lnTo>
                    <a:pt x="575" y="4369"/>
                  </a:lnTo>
                  <a:lnTo>
                    <a:pt x="597" y="4380"/>
                  </a:lnTo>
                  <a:lnTo>
                    <a:pt x="617" y="4400"/>
                  </a:lnTo>
                  <a:lnTo>
                    <a:pt x="625" y="4413"/>
                  </a:lnTo>
                  <a:lnTo>
                    <a:pt x="634" y="4426"/>
                  </a:lnTo>
                  <a:lnTo>
                    <a:pt x="643" y="4440"/>
                  </a:lnTo>
                  <a:lnTo>
                    <a:pt x="652" y="4453"/>
                  </a:lnTo>
                  <a:lnTo>
                    <a:pt x="663" y="4466"/>
                  </a:lnTo>
                  <a:lnTo>
                    <a:pt x="672" y="4481"/>
                  </a:lnTo>
                  <a:lnTo>
                    <a:pt x="681" y="4494"/>
                  </a:lnTo>
                  <a:lnTo>
                    <a:pt x="690" y="4506"/>
                  </a:lnTo>
                  <a:lnTo>
                    <a:pt x="701" y="4519"/>
                  </a:lnTo>
                  <a:lnTo>
                    <a:pt x="711" y="4532"/>
                  </a:lnTo>
                  <a:lnTo>
                    <a:pt x="711" y="4534"/>
                  </a:lnTo>
                  <a:lnTo>
                    <a:pt x="723" y="4556"/>
                  </a:lnTo>
                  <a:lnTo>
                    <a:pt x="729" y="4578"/>
                  </a:lnTo>
                  <a:lnTo>
                    <a:pt x="727" y="4602"/>
                  </a:lnTo>
                  <a:lnTo>
                    <a:pt x="718" y="4624"/>
                  </a:lnTo>
                  <a:lnTo>
                    <a:pt x="705" y="4642"/>
                  </a:lnTo>
                  <a:lnTo>
                    <a:pt x="687" y="4657"/>
                  </a:lnTo>
                  <a:lnTo>
                    <a:pt x="663" y="4666"/>
                  </a:lnTo>
                  <a:lnTo>
                    <a:pt x="639" y="4668"/>
                  </a:lnTo>
                  <a:lnTo>
                    <a:pt x="615" y="4662"/>
                  </a:lnTo>
                  <a:lnTo>
                    <a:pt x="595" y="4651"/>
                  </a:lnTo>
                  <a:lnTo>
                    <a:pt x="579" y="4635"/>
                  </a:lnTo>
                  <a:lnTo>
                    <a:pt x="577" y="4633"/>
                  </a:lnTo>
                  <a:lnTo>
                    <a:pt x="566" y="4620"/>
                  </a:lnTo>
                  <a:lnTo>
                    <a:pt x="557" y="4605"/>
                  </a:lnTo>
                  <a:lnTo>
                    <a:pt x="546" y="4593"/>
                  </a:lnTo>
                  <a:lnTo>
                    <a:pt x="537" y="4578"/>
                  </a:lnTo>
                  <a:lnTo>
                    <a:pt x="526" y="4563"/>
                  </a:lnTo>
                  <a:lnTo>
                    <a:pt x="516" y="4550"/>
                  </a:lnTo>
                  <a:lnTo>
                    <a:pt x="506" y="4536"/>
                  </a:lnTo>
                  <a:lnTo>
                    <a:pt x="496" y="4521"/>
                  </a:lnTo>
                  <a:lnTo>
                    <a:pt x="485" y="4506"/>
                  </a:lnTo>
                  <a:lnTo>
                    <a:pt x="478" y="4495"/>
                  </a:lnTo>
                  <a:lnTo>
                    <a:pt x="471" y="4481"/>
                  </a:lnTo>
                  <a:lnTo>
                    <a:pt x="465" y="4464"/>
                  </a:lnTo>
                  <a:lnTo>
                    <a:pt x="465" y="4435"/>
                  </a:lnTo>
                  <a:lnTo>
                    <a:pt x="473" y="4411"/>
                  </a:lnTo>
                  <a:lnTo>
                    <a:pt x="485" y="4391"/>
                  </a:lnTo>
                  <a:lnTo>
                    <a:pt x="506" y="4376"/>
                  </a:lnTo>
                  <a:lnTo>
                    <a:pt x="527" y="4367"/>
                  </a:lnTo>
                  <a:lnTo>
                    <a:pt x="551" y="4363"/>
                  </a:lnTo>
                  <a:close/>
                  <a:moveTo>
                    <a:pt x="5205" y="4354"/>
                  </a:moveTo>
                  <a:lnTo>
                    <a:pt x="5235" y="4354"/>
                  </a:lnTo>
                  <a:lnTo>
                    <a:pt x="5262" y="4363"/>
                  </a:lnTo>
                  <a:lnTo>
                    <a:pt x="5282" y="4380"/>
                  </a:lnTo>
                  <a:lnTo>
                    <a:pt x="5297" y="4402"/>
                  </a:lnTo>
                  <a:lnTo>
                    <a:pt x="5304" y="4428"/>
                  </a:lnTo>
                  <a:lnTo>
                    <a:pt x="5302" y="4455"/>
                  </a:lnTo>
                  <a:lnTo>
                    <a:pt x="5289" y="4483"/>
                  </a:lnTo>
                  <a:lnTo>
                    <a:pt x="5284" y="4492"/>
                  </a:lnTo>
                  <a:lnTo>
                    <a:pt x="5273" y="4506"/>
                  </a:lnTo>
                  <a:lnTo>
                    <a:pt x="5264" y="4521"/>
                  </a:lnTo>
                  <a:lnTo>
                    <a:pt x="5255" y="4536"/>
                  </a:lnTo>
                  <a:lnTo>
                    <a:pt x="5244" y="4550"/>
                  </a:lnTo>
                  <a:lnTo>
                    <a:pt x="5235" y="4563"/>
                  </a:lnTo>
                  <a:lnTo>
                    <a:pt x="5224" y="4578"/>
                  </a:lnTo>
                  <a:lnTo>
                    <a:pt x="5214" y="4593"/>
                  </a:lnTo>
                  <a:lnTo>
                    <a:pt x="5203" y="4605"/>
                  </a:lnTo>
                  <a:lnTo>
                    <a:pt x="5192" y="4620"/>
                  </a:lnTo>
                  <a:lnTo>
                    <a:pt x="5191" y="4624"/>
                  </a:lnTo>
                  <a:lnTo>
                    <a:pt x="5170" y="4642"/>
                  </a:lnTo>
                  <a:lnTo>
                    <a:pt x="5148" y="4653"/>
                  </a:lnTo>
                  <a:lnTo>
                    <a:pt x="5123" y="4657"/>
                  </a:lnTo>
                  <a:lnTo>
                    <a:pt x="5097" y="4653"/>
                  </a:lnTo>
                  <a:lnTo>
                    <a:pt x="5073" y="4640"/>
                  </a:lnTo>
                  <a:lnTo>
                    <a:pt x="5055" y="4622"/>
                  </a:lnTo>
                  <a:lnTo>
                    <a:pt x="5044" y="4598"/>
                  </a:lnTo>
                  <a:lnTo>
                    <a:pt x="5040" y="4572"/>
                  </a:lnTo>
                  <a:lnTo>
                    <a:pt x="5044" y="4547"/>
                  </a:lnTo>
                  <a:lnTo>
                    <a:pt x="5057" y="4523"/>
                  </a:lnTo>
                  <a:lnTo>
                    <a:pt x="5059" y="4519"/>
                  </a:lnTo>
                  <a:lnTo>
                    <a:pt x="5068" y="4506"/>
                  </a:lnTo>
                  <a:lnTo>
                    <a:pt x="5079" y="4494"/>
                  </a:lnTo>
                  <a:lnTo>
                    <a:pt x="5088" y="4481"/>
                  </a:lnTo>
                  <a:lnTo>
                    <a:pt x="5097" y="4466"/>
                  </a:lnTo>
                  <a:lnTo>
                    <a:pt x="5106" y="4453"/>
                  </a:lnTo>
                  <a:lnTo>
                    <a:pt x="5115" y="4440"/>
                  </a:lnTo>
                  <a:lnTo>
                    <a:pt x="5126" y="4426"/>
                  </a:lnTo>
                  <a:lnTo>
                    <a:pt x="5136" y="4413"/>
                  </a:lnTo>
                  <a:lnTo>
                    <a:pt x="5145" y="4400"/>
                  </a:lnTo>
                  <a:lnTo>
                    <a:pt x="5150" y="4389"/>
                  </a:lnTo>
                  <a:lnTo>
                    <a:pt x="5165" y="4373"/>
                  </a:lnTo>
                  <a:lnTo>
                    <a:pt x="5183" y="4360"/>
                  </a:lnTo>
                  <a:lnTo>
                    <a:pt x="5205" y="4354"/>
                  </a:lnTo>
                  <a:close/>
                  <a:moveTo>
                    <a:pt x="249" y="3767"/>
                  </a:moveTo>
                  <a:lnTo>
                    <a:pt x="273" y="3771"/>
                  </a:lnTo>
                  <a:lnTo>
                    <a:pt x="293" y="3782"/>
                  </a:lnTo>
                  <a:lnTo>
                    <a:pt x="311" y="3799"/>
                  </a:lnTo>
                  <a:lnTo>
                    <a:pt x="324" y="3822"/>
                  </a:lnTo>
                  <a:lnTo>
                    <a:pt x="326" y="3826"/>
                  </a:lnTo>
                  <a:lnTo>
                    <a:pt x="332" y="3843"/>
                  </a:lnTo>
                  <a:lnTo>
                    <a:pt x="337" y="3857"/>
                  </a:lnTo>
                  <a:lnTo>
                    <a:pt x="342" y="3874"/>
                  </a:lnTo>
                  <a:lnTo>
                    <a:pt x="350" y="3888"/>
                  </a:lnTo>
                  <a:lnTo>
                    <a:pt x="355" y="3905"/>
                  </a:lnTo>
                  <a:lnTo>
                    <a:pt x="361" y="3920"/>
                  </a:lnTo>
                  <a:lnTo>
                    <a:pt x="368" y="3934"/>
                  </a:lnTo>
                  <a:lnTo>
                    <a:pt x="374" y="3951"/>
                  </a:lnTo>
                  <a:lnTo>
                    <a:pt x="381" y="3965"/>
                  </a:lnTo>
                  <a:lnTo>
                    <a:pt x="385" y="3973"/>
                  </a:lnTo>
                  <a:lnTo>
                    <a:pt x="388" y="3987"/>
                  </a:lnTo>
                  <a:lnTo>
                    <a:pt x="390" y="4004"/>
                  </a:lnTo>
                  <a:lnTo>
                    <a:pt x="388" y="4030"/>
                  </a:lnTo>
                  <a:lnTo>
                    <a:pt x="379" y="4052"/>
                  </a:lnTo>
                  <a:lnTo>
                    <a:pt x="364" y="4068"/>
                  </a:lnTo>
                  <a:lnTo>
                    <a:pt x="346" y="4081"/>
                  </a:lnTo>
                  <a:lnTo>
                    <a:pt x="326" y="4088"/>
                  </a:lnTo>
                  <a:lnTo>
                    <a:pt x="304" y="4090"/>
                  </a:lnTo>
                  <a:lnTo>
                    <a:pt x="282" y="4086"/>
                  </a:lnTo>
                  <a:lnTo>
                    <a:pt x="262" y="4077"/>
                  </a:lnTo>
                  <a:lnTo>
                    <a:pt x="244" y="4063"/>
                  </a:lnTo>
                  <a:lnTo>
                    <a:pt x="231" y="4041"/>
                  </a:lnTo>
                  <a:lnTo>
                    <a:pt x="227" y="4031"/>
                  </a:lnTo>
                  <a:lnTo>
                    <a:pt x="220" y="4015"/>
                  </a:lnTo>
                  <a:lnTo>
                    <a:pt x="212" y="3998"/>
                  </a:lnTo>
                  <a:lnTo>
                    <a:pt x="207" y="3984"/>
                  </a:lnTo>
                  <a:lnTo>
                    <a:pt x="200" y="3967"/>
                  </a:lnTo>
                  <a:lnTo>
                    <a:pt x="194" y="3951"/>
                  </a:lnTo>
                  <a:lnTo>
                    <a:pt x="187" y="3934"/>
                  </a:lnTo>
                  <a:lnTo>
                    <a:pt x="181" y="3918"/>
                  </a:lnTo>
                  <a:lnTo>
                    <a:pt x="174" y="3901"/>
                  </a:lnTo>
                  <a:lnTo>
                    <a:pt x="169" y="3885"/>
                  </a:lnTo>
                  <a:lnTo>
                    <a:pt x="167" y="3879"/>
                  </a:lnTo>
                  <a:lnTo>
                    <a:pt x="161" y="3859"/>
                  </a:lnTo>
                  <a:lnTo>
                    <a:pt x="163" y="3837"/>
                  </a:lnTo>
                  <a:lnTo>
                    <a:pt x="170" y="3811"/>
                  </a:lnTo>
                  <a:lnTo>
                    <a:pt x="185" y="3791"/>
                  </a:lnTo>
                  <a:lnTo>
                    <a:pt x="205" y="3778"/>
                  </a:lnTo>
                  <a:lnTo>
                    <a:pt x="227" y="3769"/>
                  </a:lnTo>
                  <a:lnTo>
                    <a:pt x="249" y="3767"/>
                  </a:lnTo>
                  <a:close/>
                  <a:moveTo>
                    <a:pt x="5528" y="3754"/>
                  </a:moveTo>
                  <a:lnTo>
                    <a:pt x="5551" y="3760"/>
                  </a:lnTo>
                  <a:lnTo>
                    <a:pt x="5572" y="3773"/>
                  </a:lnTo>
                  <a:lnTo>
                    <a:pt x="5588" y="3791"/>
                  </a:lnTo>
                  <a:lnTo>
                    <a:pt x="5599" y="3813"/>
                  </a:lnTo>
                  <a:lnTo>
                    <a:pt x="5603" y="3839"/>
                  </a:lnTo>
                  <a:lnTo>
                    <a:pt x="5597" y="3866"/>
                  </a:lnTo>
                  <a:lnTo>
                    <a:pt x="5597" y="3868"/>
                  </a:lnTo>
                  <a:lnTo>
                    <a:pt x="5592" y="3885"/>
                  </a:lnTo>
                  <a:lnTo>
                    <a:pt x="5584" y="3901"/>
                  </a:lnTo>
                  <a:lnTo>
                    <a:pt x="5579" y="3918"/>
                  </a:lnTo>
                  <a:lnTo>
                    <a:pt x="5573" y="3934"/>
                  </a:lnTo>
                  <a:lnTo>
                    <a:pt x="5566" y="3951"/>
                  </a:lnTo>
                  <a:lnTo>
                    <a:pt x="5561" y="3967"/>
                  </a:lnTo>
                  <a:lnTo>
                    <a:pt x="5553" y="3984"/>
                  </a:lnTo>
                  <a:lnTo>
                    <a:pt x="5546" y="3998"/>
                  </a:lnTo>
                  <a:lnTo>
                    <a:pt x="5540" y="4015"/>
                  </a:lnTo>
                  <a:lnTo>
                    <a:pt x="5535" y="4026"/>
                  </a:lnTo>
                  <a:lnTo>
                    <a:pt x="5522" y="4048"/>
                  </a:lnTo>
                  <a:lnTo>
                    <a:pt x="5504" y="4064"/>
                  </a:lnTo>
                  <a:lnTo>
                    <a:pt x="5480" y="4075"/>
                  </a:lnTo>
                  <a:lnTo>
                    <a:pt x="5456" y="4077"/>
                  </a:lnTo>
                  <a:lnTo>
                    <a:pt x="5430" y="4074"/>
                  </a:lnTo>
                  <a:lnTo>
                    <a:pt x="5407" y="4061"/>
                  </a:lnTo>
                  <a:lnTo>
                    <a:pt x="5388" y="4041"/>
                  </a:lnTo>
                  <a:lnTo>
                    <a:pt x="5377" y="4015"/>
                  </a:lnTo>
                  <a:lnTo>
                    <a:pt x="5374" y="3989"/>
                  </a:lnTo>
                  <a:lnTo>
                    <a:pt x="5381" y="3962"/>
                  </a:lnTo>
                  <a:lnTo>
                    <a:pt x="5385" y="3951"/>
                  </a:lnTo>
                  <a:lnTo>
                    <a:pt x="5392" y="3934"/>
                  </a:lnTo>
                  <a:lnTo>
                    <a:pt x="5398" y="3920"/>
                  </a:lnTo>
                  <a:lnTo>
                    <a:pt x="5405" y="3905"/>
                  </a:lnTo>
                  <a:lnTo>
                    <a:pt x="5410" y="3888"/>
                  </a:lnTo>
                  <a:lnTo>
                    <a:pt x="5416" y="3874"/>
                  </a:lnTo>
                  <a:lnTo>
                    <a:pt x="5423" y="3857"/>
                  </a:lnTo>
                  <a:lnTo>
                    <a:pt x="5429" y="3843"/>
                  </a:lnTo>
                  <a:lnTo>
                    <a:pt x="5434" y="3826"/>
                  </a:lnTo>
                  <a:lnTo>
                    <a:pt x="5440" y="3811"/>
                  </a:lnTo>
                  <a:lnTo>
                    <a:pt x="5440" y="3810"/>
                  </a:lnTo>
                  <a:lnTo>
                    <a:pt x="5445" y="3800"/>
                  </a:lnTo>
                  <a:lnTo>
                    <a:pt x="5451" y="3791"/>
                  </a:lnTo>
                  <a:lnTo>
                    <a:pt x="5458" y="3782"/>
                  </a:lnTo>
                  <a:lnTo>
                    <a:pt x="5480" y="3764"/>
                  </a:lnTo>
                  <a:lnTo>
                    <a:pt x="5504" y="3754"/>
                  </a:lnTo>
                  <a:lnTo>
                    <a:pt x="5528" y="3754"/>
                  </a:lnTo>
                  <a:close/>
                  <a:moveTo>
                    <a:pt x="93" y="3116"/>
                  </a:moveTo>
                  <a:lnTo>
                    <a:pt x="115" y="3120"/>
                  </a:lnTo>
                  <a:lnTo>
                    <a:pt x="137" y="3129"/>
                  </a:lnTo>
                  <a:lnTo>
                    <a:pt x="156" y="3144"/>
                  </a:lnTo>
                  <a:lnTo>
                    <a:pt x="170" y="3164"/>
                  </a:lnTo>
                  <a:lnTo>
                    <a:pt x="178" y="3190"/>
                  </a:lnTo>
                  <a:lnTo>
                    <a:pt x="178" y="3202"/>
                  </a:lnTo>
                  <a:lnTo>
                    <a:pt x="179" y="3221"/>
                  </a:lnTo>
                  <a:lnTo>
                    <a:pt x="183" y="3237"/>
                  </a:lnTo>
                  <a:lnTo>
                    <a:pt x="185" y="3254"/>
                  </a:lnTo>
                  <a:lnTo>
                    <a:pt x="187" y="3272"/>
                  </a:lnTo>
                  <a:lnTo>
                    <a:pt x="189" y="3289"/>
                  </a:lnTo>
                  <a:lnTo>
                    <a:pt x="192" y="3305"/>
                  </a:lnTo>
                  <a:lnTo>
                    <a:pt x="194" y="3322"/>
                  </a:lnTo>
                  <a:lnTo>
                    <a:pt x="198" y="3338"/>
                  </a:lnTo>
                  <a:lnTo>
                    <a:pt x="200" y="3351"/>
                  </a:lnTo>
                  <a:lnTo>
                    <a:pt x="200" y="3368"/>
                  </a:lnTo>
                  <a:lnTo>
                    <a:pt x="200" y="3382"/>
                  </a:lnTo>
                  <a:lnTo>
                    <a:pt x="190" y="3408"/>
                  </a:lnTo>
                  <a:lnTo>
                    <a:pt x="176" y="3426"/>
                  </a:lnTo>
                  <a:lnTo>
                    <a:pt x="158" y="3439"/>
                  </a:lnTo>
                  <a:lnTo>
                    <a:pt x="137" y="3446"/>
                  </a:lnTo>
                  <a:lnTo>
                    <a:pt x="115" y="3450"/>
                  </a:lnTo>
                  <a:lnTo>
                    <a:pt x="93" y="3446"/>
                  </a:lnTo>
                  <a:lnTo>
                    <a:pt x="73" y="3437"/>
                  </a:lnTo>
                  <a:lnTo>
                    <a:pt x="57" y="3424"/>
                  </a:lnTo>
                  <a:lnTo>
                    <a:pt x="42" y="3404"/>
                  </a:lnTo>
                  <a:lnTo>
                    <a:pt x="35" y="3380"/>
                  </a:lnTo>
                  <a:lnTo>
                    <a:pt x="31" y="3366"/>
                  </a:lnTo>
                  <a:lnTo>
                    <a:pt x="29" y="3349"/>
                  </a:lnTo>
                  <a:lnTo>
                    <a:pt x="26" y="3331"/>
                  </a:lnTo>
                  <a:lnTo>
                    <a:pt x="24" y="3313"/>
                  </a:lnTo>
                  <a:lnTo>
                    <a:pt x="22" y="3294"/>
                  </a:lnTo>
                  <a:lnTo>
                    <a:pt x="18" y="3276"/>
                  </a:lnTo>
                  <a:lnTo>
                    <a:pt x="16" y="3259"/>
                  </a:lnTo>
                  <a:lnTo>
                    <a:pt x="15" y="3241"/>
                  </a:lnTo>
                  <a:lnTo>
                    <a:pt x="11" y="3223"/>
                  </a:lnTo>
                  <a:lnTo>
                    <a:pt x="11" y="3210"/>
                  </a:lnTo>
                  <a:lnTo>
                    <a:pt x="11" y="3190"/>
                  </a:lnTo>
                  <a:lnTo>
                    <a:pt x="15" y="3171"/>
                  </a:lnTo>
                  <a:lnTo>
                    <a:pt x="29" y="3146"/>
                  </a:lnTo>
                  <a:lnTo>
                    <a:pt x="48" y="3129"/>
                  </a:lnTo>
                  <a:lnTo>
                    <a:pt x="70" y="3120"/>
                  </a:lnTo>
                  <a:lnTo>
                    <a:pt x="93" y="3116"/>
                  </a:lnTo>
                  <a:close/>
                  <a:moveTo>
                    <a:pt x="5663" y="3102"/>
                  </a:moveTo>
                  <a:lnTo>
                    <a:pt x="5685" y="3103"/>
                  </a:lnTo>
                  <a:lnTo>
                    <a:pt x="5707" y="3113"/>
                  </a:lnTo>
                  <a:lnTo>
                    <a:pt x="5725" y="3125"/>
                  </a:lnTo>
                  <a:lnTo>
                    <a:pt x="5740" y="3144"/>
                  </a:lnTo>
                  <a:lnTo>
                    <a:pt x="5749" y="3168"/>
                  </a:lnTo>
                  <a:lnTo>
                    <a:pt x="5751" y="3195"/>
                  </a:lnTo>
                  <a:lnTo>
                    <a:pt x="5749" y="3204"/>
                  </a:lnTo>
                  <a:lnTo>
                    <a:pt x="5747" y="3223"/>
                  </a:lnTo>
                  <a:lnTo>
                    <a:pt x="5746" y="3241"/>
                  </a:lnTo>
                  <a:lnTo>
                    <a:pt x="5744" y="3259"/>
                  </a:lnTo>
                  <a:lnTo>
                    <a:pt x="5742" y="3276"/>
                  </a:lnTo>
                  <a:lnTo>
                    <a:pt x="5738" y="3294"/>
                  </a:lnTo>
                  <a:lnTo>
                    <a:pt x="5736" y="3313"/>
                  </a:lnTo>
                  <a:lnTo>
                    <a:pt x="5733" y="3331"/>
                  </a:lnTo>
                  <a:lnTo>
                    <a:pt x="5731" y="3349"/>
                  </a:lnTo>
                  <a:lnTo>
                    <a:pt x="5727" y="3366"/>
                  </a:lnTo>
                  <a:lnTo>
                    <a:pt x="5720" y="3391"/>
                  </a:lnTo>
                  <a:lnTo>
                    <a:pt x="5703" y="3412"/>
                  </a:lnTo>
                  <a:lnTo>
                    <a:pt x="5683" y="3426"/>
                  </a:lnTo>
                  <a:lnTo>
                    <a:pt x="5659" y="3435"/>
                  </a:lnTo>
                  <a:lnTo>
                    <a:pt x="5632" y="3435"/>
                  </a:lnTo>
                  <a:lnTo>
                    <a:pt x="5606" y="3426"/>
                  </a:lnTo>
                  <a:lnTo>
                    <a:pt x="5586" y="3412"/>
                  </a:lnTo>
                  <a:lnTo>
                    <a:pt x="5570" y="3390"/>
                  </a:lnTo>
                  <a:lnTo>
                    <a:pt x="5562" y="3366"/>
                  </a:lnTo>
                  <a:lnTo>
                    <a:pt x="5562" y="3338"/>
                  </a:lnTo>
                  <a:lnTo>
                    <a:pt x="5566" y="3322"/>
                  </a:lnTo>
                  <a:lnTo>
                    <a:pt x="5568" y="3305"/>
                  </a:lnTo>
                  <a:lnTo>
                    <a:pt x="5570" y="3289"/>
                  </a:lnTo>
                  <a:lnTo>
                    <a:pt x="5573" y="3272"/>
                  </a:lnTo>
                  <a:lnTo>
                    <a:pt x="5575" y="3254"/>
                  </a:lnTo>
                  <a:lnTo>
                    <a:pt x="5577" y="3237"/>
                  </a:lnTo>
                  <a:lnTo>
                    <a:pt x="5579" y="3221"/>
                  </a:lnTo>
                  <a:lnTo>
                    <a:pt x="5581" y="3202"/>
                  </a:lnTo>
                  <a:lnTo>
                    <a:pt x="5583" y="3186"/>
                  </a:lnTo>
                  <a:lnTo>
                    <a:pt x="5584" y="3177"/>
                  </a:lnTo>
                  <a:lnTo>
                    <a:pt x="5590" y="3157"/>
                  </a:lnTo>
                  <a:lnTo>
                    <a:pt x="5599" y="3138"/>
                  </a:lnTo>
                  <a:lnTo>
                    <a:pt x="5617" y="3118"/>
                  </a:lnTo>
                  <a:lnTo>
                    <a:pt x="5639" y="3107"/>
                  </a:lnTo>
                  <a:lnTo>
                    <a:pt x="5663" y="3102"/>
                  </a:lnTo>
                  <a:close/>
                  <a:moveTo>
                    <a:pt x="110" y="2449"/>
                  </a:moveTo>
                  <a:lnTo>
                    <a:pt x="134" y="2454"/>
                  </a:lnTo>
                  <a:lnTo>
                    <a:pt x="156" y="2469"/>
                  </a:lnTo>
                  <a:lnTo>
                    <a:pt x="172" y="2489"/>
                  </a:lnTo>
                  <a:lnTo>
                    <a:pt x="181" y="2513"/>
                  </a:lnTo>
                  <a:lnTo>
                    <a:pt x="183" y="2542"/>
                  </a:lnTo>
                  <a:lnTo>
                    <a:pt x="183" y="2544"/>
                  </a:lnTo>
                  <a:lnTo>
                    <a:pt x="181" y="2550"/>
                  </a:lnTo>
                  <a:lnTo>
                    <a:pt x="181" y="2555"/>
                  </a:lnTo>
                  <a:lnTo>
                    <a:pt x="179" y="2561"/>
                  </a:lnTo>
                  <a:lnTo>
                    <a:pt x="179" y="2566"/>
                  </a:lnTo>
                  <a:lnTo>
                    <a:pt x="179" y="2572"/>
                  </a:lnTo>
                  <a:lnTo>
                    <a:pt x="178" y="2577"/>
                  </a:lnTo>
                  <a:lnTo>
                    <a:pt x="178" y="2583"/>
                  </a:lnTo>
                  <a:lnTo>
                    <a:pt x="178" y="2588"/>
                  </a:lnTo>
                  <a:lnTo>
                    <a:pt x="176" y="2594"/>
                  </a:lnTo>
                  <a:lnTo>
                    <a:pt x="176" y="2599"/>
                  </a:lnTo>
                  <a:lnTo>
                    <a:pt x="176" y="2605"/>
                  </a:lnTo>
                  <a:lnTo>
                    <a:pt x="174" y="2610"/>
                  </a:lnTo>
                  <a:lnTo>
                    <a:pt x="174" y="2616"/>
                  </a:lnTo>
                  <a:lnTo>
                    <a:pt x="174" y="2623"/>
                  </a:lnTo>
                  <a:lnTo>
                    <a:pt x="172" y="2628"/>
                  </a:lnTo>
                  <a:lnTo>
                    <a:pt x="172" y="2634"/>
                  </a:lnTo>
                  <a:lnTo>
                    <a:pt x="172" y="2639"/>
                  </a:lnTo>
                  <a:lnTo>
                    <a:pt x="172" y="2645"/>
                  </a:lnTo>
                  <a:lnTo>
                    <a:pt x="170" y="2650"/>
                  </a:lnTo>
                  <a:lnTo>
                    <a:pt x="170" y="2656"/>
                  </a:lnTo>
                  <a:lnTo>
                    <a:pt x="170" y="2661"/>
                  </a:lnTo>
                  <a:lnTo>
                    <a:pt x="170" y="2667"/>
                  </a:lnTo>
                  <a:lnTo>
                    <a:pt x="169" y="2672"/>
                  </a:lnTo>
                  <a:lnTo>
                    <a:pt x="169" y="2678"/>
                  </a:lnTo>
                  <a:lnTo>
                    <a:pt x="169" y="2683"/>
                  </a:lnTo>
                  <a:lnTo>
                    <a:pt x="169" y="2691"/>
                  </a:lnTo>
                  <a:lnTo>
                    <a:pt x="167" y="2696"/>
                  </a:lnTo>
                  <a:lnTo>
                    <a:pt x="167" y="2702"/>
                  </a:lnTo>
                  <a:lnTo>
                    <a:pt x="167" y="2704"/>
                  </a:lnTo>
                  <a:lnTo>
                    <a:pt x="161" y="2727"/>
                  </a:lnTo>
                  <a:lnTo>
                    <a:pt x="150" y="2748"/>
                  </a:lnTo>
                  <a:lnTo>
                    <a:pt x="132" y="2766"/>
                  </a:lnTo>
                  <a:lnTo>
                    <a:pt x="110" y="2777"/>
                  </a:lnTo>
                  <a:lnTo>
                    <a:pt x="86" y="2781"/>
                  </a:lnTo>
                  <a:lnTo>
                    <a:pt x="64" y="2779"/>
                  </a:lnTo>
                  <a:lnTo>
                    <a:pt x="44" y="2772"/>
                  </a:lnTo>
                  <a:lnTo>
                    <a:pt x="26" y="2759"/>
                  </a:lnTo>
                  <a:lnTo>
                    <a:pt x="11" y="2740"/>
                  </a:lnTo>
                  <a:lnTo>
                    <a:pt x="2" y="2718"/>
                  </a:lnTo>
                  <a:lnTo>
                    <a:pt x="0" y="2693"/>
                  </a:lnTo>
                  <a:lnTo>
                    <a:pt x="0" y="2691"/>
                  </a:lnTo>
                  <a:lnTo>
                    <a:pt x="0" y="2683"/>
                  </a:lnTo>
                  <a:lnTo>
                    <a:pt x="0" y="2678"/>
                  </a:lnTo>
                  <a:lnTo>
                    <a:pt x="2" y="2672"/>
                  </a:lnTo>
                  <a:lnTo>
                    <a:pt x="2" y="2665"/>
                  </a:lnTo>
                  <a:lnTo>
                    <a:pt x="2" y="2660"/>
                  </a:lnTo>
                  <a:lnTo>
                    <a:pt x="2" y="2654"/>
                  </a:lnTo>
                  <a:lnTo>
                    <a:pt x="4" y="2649"/>
                  </a:lnTo>
                  <a:lnTo>
                    <a:pt x="4" y="2641"/>
                  </a:lnTo>
                  <a:lnTo>
                    <a:pt x="4" y="2636"/>
                  </a:lnTo>
                  <a:lnTo>
                    <a:pt x="5" y="2630"/>
                  </a:lnTo>
                  <a:lnTo>
                    <a:pt x="5" y="2623"/>
                  </a:lnTo>
                  <a:lnTo>
                    <a:pt x="5" y="2617"/>
                  </a:lnTo>
                  <a:lnTo>
                    <a:pt x="5" y="2612"/>
                  </a:lnTo>
                  <a:lnTo>
                    <a:pt x="7" y="2606"/>
                  </a:lnTo>
                  <a:lnTo>
                    <a:pt x="7" y="2599"/>
                  </a:lnTo>
                  <a:lnTo>
                    <a:pt x="7" y="2594"/>
                  </a:lnTo>
                  <a:lnTo>
                    <a:pt x="9" y="2588"/>
                  </a:lnTo>
                  <a:lnTo>
                    <a:pt x="9" y="2583"/>
                  </a:lnTo>
                  <a:lnTo>
                    <a:pt x="9" y="2575"/>
                  </a:lnTo>
                  <a:lnTo>
                    <a:pt x="11" y="2570"/>
                  </a:lnTo>
                  <a:lnTo>
                    <a:pt x="11" y="2564"/>
                  </a:lnTo>
                  <a:lnTo>
                    <a:pt x="13" y="2559"/>
                  </a:lnTo>
                  <a:lnTo>
                    <a:pt x="13" y="2551"/>
                  </a:lnTo>
                  <a:lnTo>
                    <a:pt x="13" y="2546"/>
                  </a:lnTo>
                  <a:lnTo>
                    <a:pt x="15" y="2540"/>
                  </a:lnTo>
                  <a:lnTo>
                    <a:pt x="15" y="2535"/>
                  </a:lnTo>
                  <a:lnTo>
                    <a:pt x="15" y="2528"/>
                  </a:lnTo>
                  <a:lnTo>
                    <a:pt x="16" y="2522"/>
                  </a:lnTo>
                  <a:lnTo>
                    <a:pt x="16" y="2520"/>
                  </a:lnTo>
                  <a:lnTo>
                    <a:pt x="24" y="2496"/>
                  </a:lnTo>
                  <a:lnTo>
                    <a:pt x="38" y="2474"/>
                  </a:lnTo>
                  <a:lnTo>
                    <a:pt x="60" y="2456"/>
                  </a:lnTo>
                  <a:lnTo>
                    <a:pt x="86" y="2449"/>
                  </a:lnTo>
                  <a:lnTo>
                    <a:pt x="110" y="2449"/>
                  </a:lnTo>
                  <a:close/>
                  <a:moveTo>
                    <a:pt x="5661" y="2434"/>
                  </a:moveTo>
                  <a:lnTo>
                    <a:pt x="5683" y="2438"/>
                  </a:lnTo>
                  <a:lnTo>
                    <a:pt x="5703" y="2447"/>
                  </a:lnTo>
                  <a:lnTo>
                    <a:pt x="5722" y="2462"/>
                  </a:lnTo>
                  <a:lnTo>
                    <a:pt x="5735" y="2482"/>
                  </a:lnTo>
                  <a:lnTo>
                    <a:pt x="5742" y="2506"/>
                  </a:lnTo>
                  <a:lnTo>
                    <a:pt x="5744" y="2522"/>
                  </a:lnTo>
                  <a:lnTo>
                    <a:pt x="5746" y="2540"/>
                  </a:lnTo>
                  <a:lnTo>
                    <a:pt x="5747" y="2559"/>
                  </a:lnTo>
                  <a:lnTo>
                    <a:pt x="5749" y="2577"/>
                  </a:lnTo>
                  <a:lnTo>
                    <a:pt x="5751" y="2595"/>
                  </a:lnTo>
                  <a:lnTo>
                    <a:pt x="5753" y="2614"/>
                  </a:lnTo>
                  <a:lnTo>
                    <a:pt x="5755" y="2632"/>
                  </a:lnTo>
                  <a:lnTo>
                    <a:pt x="5757" y="2650"/>
                  </a:lnTo>
                  <a:lnTo>
                    <a:pt x="5758" y="2669"/>
                  </a:lnTo>
                  <a:lnTo>
                    <a:pt x="5758" y="2678"/>
                  </a:lnTo>
                  <a:lnTo>
                    <a:pt x="5757" y="2705"/>
                  </a:lnTo>
                  <a:lnTo>
                    <a:pt x="5744" y="2731"/>
                  </a:lnTo>
                  <a:lnTo>
                    <a:pt x="5725" y="2751"/>
                  </a:lnTo>
                  <a:lnTo>
                    <a:pt x="5703" y="2762"/>
                  </a:lnTo>
                  <a:lnTo>
                    <a:pt x="5678" y="2768"/>
                  </a:lnTo>
                  <a:lnTo>
                    <a:pt x="5654" y="2764"/>
                  </a:lnTo>
                  <a:lnTo>
                    <a:pt x="5630" y="2753"/>
                  </a:lnTo>
                  <a:lnTo>
                    <a:pt x="5612" y="2738"/>
                  </a:lnTo>
                  <a:lnTo>
                    <a:pt x="5599" y="2716"/>
                  </a:lnTo>
                  <a:lnTo>
                    <a:pt x="5592" y="2691"/>
                  </a:lnTo>
                  <a:lnTo>
                    <a:pt x="5592" y="2682"/>
                  </a:lnTo>
                  <a:lnTo>
                    <a:pt x="5590" y="2663"/>
                  </a:lnTo>
                  <a:lnTo>
                    <a:pt x="5588" y="2647"/>
                  </a:lnTo>
                  <a:lnTo>
                    <a:pt x="5586" y="2628"/>
                  </a:lnTo>
                  <a:lnTo>
                    <a:pt x="5584" y="2612"/>
                  </a:lnTo>
                  <a:lnTo>
                    <a:pt x="5583" y="2595"/>
                  </a:lnTo>
                  <a:lnTo>
                    <a:pt x="5581" y="2577"/>
                  </a:lnTo>
                  <a:lnTo>
                    <a:pt x="5579" y="2561"/>
                  </a:lnTo>
                  <a:lnTo>
                    <a:pt x="5577" y="2544"/>
                  </a:lnTo>
                  <a:lnTo>
                    <a:pt x="5575" y="2528"/>
                  </a:lnTo>
                  <a:lnTo>
                    <a:pt x="5575" y="2502"/>
                  </a:lnTo>
                  <a:lnTo>
                    <a:pt x="5584" y="2478"/>
                  </a:lnTo>
                  <a:lnTo>
                    <a:pt x="5599" y="2458"/>
                  </a:lnTo>
                  <a:lnTo>
                    <a:pt x="5617" y="2443"/>
                  </a:lnTo>
                  <a:lnTo>
                    <a:pt x="5639" y="2436"/>
                  </a:lnTo>
                  <a:lnTo>
                    <a:pt x="5661" y="2434"/>
                  </a:lnTo>
                  <a:close/>
                  <a:moveTo>
                    <a:pt x="260" y="1800"/>
                  </a:moveTo>
                  <a:lnTo>
                    <a:pt x="284" y="1801"/>
                  </a:lnTo>
                  <a:lnTo>
                    <a:pt x="306" y="1811"/>
                  </a:lnTo>
                  <a:lnTo>
                    <a:pt x="324" y="1827"/>
                  </a:lnTo>
                  <a:lnTo>
                    <a:pt x="339" y="1849"/>
                  </a:lnTo>
                  <a:lnTo>
                    <a:pt x="346" y="1869"/>
                  </a:lnTo>
                  <a:lnTo>
                    <a:pt x="346" y="1891"/>
                  </a:lnTo>
                  <a:lnTo>
                    <a:pt x="341" y="1913"/>
                  </a:lnTo>
                  <a:lnTo>
                    <a:pt x="339" y="1917"/>
                  </a:lnTo>
                  <a:lnTo>
                    <a:pt x="337" y="1922"/>
                  </a:lnTo>
                  <a:lnTo>
                    <a:pt x="335" y="1928"/>
                  </a:lnTo>
                  <a:lnTo>
                    <a:pt x="333" y="1933"/>
                  </a:lnTo>
                  <a:lnTo>
                    <a:pt x="332" y="1937"/>
                  </a:lnTo>
                  <a:lnTo>
                    <a:pt x="330" y="1943"/>
                  </a:lnTo>
                  <a:lnTo>
                    <a:pt x="328" y="1948"/>
                  </a:lnTo>
                  <a:lnTo>
                    <a:pt x="326" y="1954"/>
                  </a:lnTo>
                  <a:lnTo>
                    <a:pt x="324" y="1959"/>
                  </a:lnTo>
                  <a:lnTo>
                    <a:pt x="322" y="1963"/>
                  </a:lnTo>
                  <a:lnTo>
                    <a:pt x="321" y="1968"/>
                  </a:lnTo>
                  <a:lnTo>
                    <a:pt x="319" y="1974"/>
                  </a:lnTo>
                  <a:lnTo>
                    <a:pt x="317" y="1979"/>
                  </a:lnTo>
                  <a:lnTo>
                    <a:pt x="315" y="1985"/>
                  </a:lnTo>
                  <a:lnTo>
                    <a:pt x="313" y="1988"/>
                  </a:lnTo>
                  <a:lnTo>
                    <a:pt x="311" y="1994"/>
                  </a:lnTo>
                  <a:lnTo>
                    <a:pt x="310" y="1999"/>
                  </a:lnTo>
                  <a:lnTo>
                    <a:pt x="308" y="2005"/>
                  </a:lnTo>
                  <a:lnTo>
                    <a:pt x="306" y="2010"/>
                  </a:lnTo>
                  <a:lnTo>
                    <a:pt x="304" y="2014"/>
                  </a:lnTo>
                  <a:lnTo>
                    <a:pt x="302" y="2020"/>
                  </a:lnTo>
                  <a:lnTo>
                    <a:pt x="300" y="2025"/>
                  </a:lnTo>
                  <a:lnTo>
                    <a:pt x="299" y="2031"/>
                  </a:lnTo>
                  <a:lnTo>
                    <a:pt x="297" y="2036"/>
                  </a:lnTo>
                  <a:lnTo>
                    <a:pt x="295" y="2042"/>
                  </a:lnTo>
                  <a:lnTo>
                    <a:pt x="293" y="2045"/>
                  </a:lnTo>
                  <a:lnTo>
                    <a:pt x="291" y="2051"/>
                  </a:lnTo>
                  <a:lnTo>
                    <a:pt x="291" y="2056"/>
                  </a:lnTo>
                  <a:lnTo>
                    <a:pt x="289" y="2062"/>
                  </a:lnTo>
                  <a:lnTo>
                    <a:pt x="288" y="2065"/>
                  </a:lnTo>
                  <a:lnTo>
                    <a:pt x="275" y="2091"/>
                  </a:lnTo>
                  <a:lnTo>
                    <a:pt x="256" y="2108"/>
                  </a:lnTo>
                  <a:lnTo>
                    <a:pt x="234" y="2120"/>
                  </a:lnTo>
                  <a:lnTo>
                    <a:pt x="209" y="2124"/>
                  </a:lnTo>
                  <a:lnTo>
                    <a:pt x="183" y="2120"/>
                  </a:lnTo>
                  <a:lnTo>
                    <a:pt x="159" y="2109"/>
                  </a:lnTo>
                  <a:lnTo>
                    <a:pt x="141" y="2091"/>
                  </a:lnTo>
                  <a:lnTo>
                    <a:pt x="128" y="2067"/>
                  </a:lnTo>
                  <a:lnTo>
                    <a:pt x="125" y="2042"/>
                  </a:lnTo>
                  <a:lnTo>
                    <a:pt x="128" y="2016"/>
                  </a:lnTo>
                  <a:lnTo>
                    <a:pt x="130" y="2010"/>
                  </a:lnTo>
                  <a:lnTo>
                    <a:pt x="130" y="2005"/>
                  </a:lnTo>
                  <a:lnTo>
                    <a:pt x="132" y="1999"/>
                  </a:lnTo>
                  <a:lnTo>
                    <a:pt x="134" y="1994"/>
                  </a:lnTo>
                  <a:lnTo>
                    <a:pt x="136" y="1988"/>
                  </a:lnTo>
                  <a:lnTo>
                    <a:pt x="137" y="1983"/>
                  </a:lnTo>
                  <a:lnTo>
                    <a:pt x="139" y="1977"/>
                  </a:lnTo>
                  <a:lnTo>
                    <a:pt x="141" y="1972"/>
                  </a:lnTo>
                  <a:lnTo>
                    <a:pt x="143" y="1966"/>
                  </a:lnTo>
                  <a:lnTo>
                    <a:pt x="145" y="1961"/>
                  </a:lnTo>
                  <a:lnTo>
                    <a:pt x="147" y="1955"/>
                  </a:lnTo>
                  <a:lnTo>
                    <a:pt x="150" y="1950"/>
                  </a:lnTo>
                  <a:lnTo>
                    <a:pt x="152" y="1944"/>
                  </a:lnTo>
                  <a:lnTo>
                    <a:pt x="154" y="1939"/>
                  </a:lnTo>
                  <a:lnTo>
                    <a:pt x="156" y="1933"/>
                  </a:lnTo>
                  <a:lnTo>
                    <a:pt x="158" y="1928"/>
                  </a:lnTo>
                  <a:lnTo>
                    <a:pt x="159" y="1922"/>
                  </a:lnTo>
                  <a:lnTo>
                    <a:pt x="161" y="1917"/>
                  </a:lnTo>
                  <a:lnTo>
                    <a:pt x="163" y="1911"/>
                  </a:lnTo>
                  <a:lnTo>
                    <a:pt x="165" y="1906"/>
                  </a:lnTo>
                  <a:lnTo>
                    <a:pt x="167" y="1900"/>
                  </a:lnTo>
                  <a:lnTo>
                    <a:pt x="169" y="1895"/>
                  </a:lnTo>
                  <a:lnTo>
                    <a:pt x="170" y="1889"/>
                  </a:lnTo>
                  <a:lnTo>
                    <a:pt x="172" y="1884"/>
                  </a:lnTo>
                  <a:lnTo>
                    <a:pt x="174" y="1878"/>
                  </a:lnTo>
                  <a:lnTo>
                    <a:pt x="176" y="1873"/>
                  </a:lnTo>
                  <a:lnTo>
                    <a:pt x="179" y="1869"/>
                  </a:lnTo>
                  <a:lnTo>
                    <a:pt x="181" y="1864"/>
                  </a:lnTo>
                  <a:lnTo>
                    <a:pt x="183" y="1858"/>
                  </a:lnTo>
                  <a:lnTo>
                    <a:pt x="185" y="1853"/>
                  </a:lnTo>
                  <a:lnTo>
                    <a:pt x="198" y="1829"/>
                  </a:lnTo>
                  <a:lnTo>
                    <a:pt x="216" y="1812"/>
                  </a:lnTo>
                  <a:lnTo>
                    <a:pt x="238" y="1803"/>
                  </a:lnTo>
                  <a:lnTo>
                    <a:pt x="260" y="1800"/>
                  </a:lnTo>
                  <a:close/>
                  <a:moveTo>
                    <a:pt x="5496" y="1787"/>
                  </a:moveTo>
                  <a:lnTo>
                    <a:pt x="5518" y="1790"/>
                  </a:lnTo>
                  <a:lnTo>
                    <a:pt x="5539" y="1800"/>
                  </a:lnTo>
                  <a:lnTo>
                    <a:pt x="5557" y="1816"/>
                  </a:lnTo>
                  <a:lnTo>
                    <a:pt x="5570" y="1838"/>
                  </a:lnTo>
                  <a:lnTo>
                    <a:pt x="5573" y="1847"/>
                  </a:lnTo>
                  <a:lnTo>
                    <a:pt x="5579" y="1864"/>
                  </a:lnTo>
                  <a:lnTo>
                    <a:pt x="5584" y="1880"/>
                  </a:lnTo>
                  <a:lnTo>
                    <a:pt x="5592" y="1897"/>
                  </a:lnTo>
                  <a:lnTo>
                    <a:pt x="5597" y="1913"/>
                  </a:lnTo>
                  <a:lnTo>
                    <a:pt x="5603" y="1930"/>
                  </a:lnTo>
                  <a:lnTo>
                    <a:pt x="5610" y="1946"/>
                  </a:lnTo>
                  <a:lnTo>
                    <a:pt x="5615" y="1963"/>
                  </a:lnTo>
                  <a:lnTo>
                    <a:pt x="5621" y="1981"/>
                  </a:lnTo>
                  <a:lnTo>
                    <a:pt x="5626" y="1998"/>
                  </a:lnTo>
                  <a:lnTo>
                    <a:pt x="5626" y="2001"/>
                  </a:lnTo>
                  <a:lnTo>
                    <a:pt x="5630" y="2018"/>
                  </a:lnTo>
                  <a:lnTo>
                    <a:pt x="5632" y="2034"/>
                  </a:lnTo>
                  <a:lnTo>
                    <a:pt x="5625" y="2062"/>
                  </a:lnTo>
                  <a:lnTo>
                    <a:pt x="5610" y="2084"/>
                  </a:lnTo>
                  <a:lnTo>
                    <a:pt x="5592" y="2098"/>
                  </a:lnTo>
                  <a:lnTo>
                    <a:pt x="5570" y="2108"/>
                  </a:lnTo>
                  <a:lnTo>
                    <a:pt x="5544" y="2111"/>
                  </a:lnTo>
                  <a:lnTo>
                    <a:pt x="5520" y="2108"/>
                  </a:lnTo>
                  <a:lnTo>
                    <a:pt x="5500" y="2097"/>
                  </a:lnTo>
                  <a:lnTo>
                    <a:pt x="5482" y="2078"/>
                  </a:lnTo>
                  <a:lnTo>
                    <a:pt x="5469" y="2053"/>
                  </a:lnTo>
                  <a:lnTo>
                    <a:pt x="5467" y="2049"/>
                  </a:lnTo>
                  <a:lnTo>
                    <a:pt x="5462" y="2032"/>
                  </a:lnTo>
                  <a:lnTo>
                    <a:pt x="5456" y="2018"/>
                  </a:lnTo>
                  <a:lnTo>
                    <a:pt x="5451" y="2001"/>
                  </a:lnTo>
                  <a:lnTo>
                    <a:pt x="5445" y="1985"/>
                  </a:lnTo>
                  <a:lnTo>
                    <a:pt x="5440" y="1970"/>
                  </a:lnTo>
                  <a:lnTo>
                    <a:pt x="5434" y="1954"/>
                  </a:lnTo>
                  <a:lnTo>
                    <a:pt x="5429" y="1939"/>
                  </a:lnTo>
                  <a:lnTo>
                    <a:pt x="5423" y="1922"/>
                  </a:lnTo>
                  <a:lnTo>
                    <a:pt x="5416" y="1908"/>
                  </a:lnTo>
                  <a:lnTo>
                    <a:pt x="5414" y="1900"/>
                  </a:lnTo>
                  <a:lnTo>
                    <a:pt x="5409" y="1877"/>
                  </a:lnTo>
                  <a:lnTo>
                    <a:pt x="5409" y="1853"/>
                  </a:lnTo>
                  <a:lnTo>
                    <a:pt x="5418" y="1829"/>
                  </a:lnTo>
                  <a:lnTo>
                    <a:pt x="5432" y="1809"/>
                  </a:lnTo>
                  <a:lnTo>
                    <a:pt x="5451" y="1796"/>
                  </a:lnTo>
                  <a:lnTo>
                    <a:pt x="5473" y="1789"/>
                  </a:lnTo>
                  <a:lnTo>
                    <a:pt x="5496" y="1787"/>
                  </a:lnTo>
                  <a:close/>
                  <a:moveTo>
                    <a:pt x="5178" y="1196"/>
                  </a:moveTo>
                  <a:lnTo>
                    <a:pt x="5203" y="1202"/>
                  </a:lnTo>
                  <a:lnTo>
                    <a:pt x="5225" y="1213"/>
                  </a:lnTo>
                  <a:lnTo>
                    <a:pt x="5244" y="1231"/>
                  </a:lnTo>
                  <a:lnTo>
                    <a:pt x="5255" y="1246"/>
                  </a:lnTo>
                  <a:lnTo>
                    <a:pt x="5264" y="1260"/>
                  </a:lnTo>
                  <a:lnTo>
                    <a:pt x="5273" y="1275"/>
                  </a:lnTo>
                  <a:lnTo>
                    <a:pt x="5284" y="1288"/>
                  </a:lnTo>
                  <a:lnTo>
                    <a:pt x="5293" y="1303"/>
                  </a:lnTo>
                  <a:lnTo>
                    <a:pt x="5302" y="1317"/>
                  </a:lnTo>
                  <a:lnTo>
                    <a:pt x="5311" y="1332"/>
                  </a:lnTo>
                  <a:lnTo>
                    <a:pt x="5321" y="1347"/>
                  </a:lnTo>
                  <a:lnTo>
                    <a:pt x="5330" y="1361"/>
                  </a:lnTo>
                  <a:lnTo>
                    <a:pt x="5339" y="1376"/>
                  </a:lnTo>
                  <a:lnTo>
                    <a:pt x="5350" y="1402"/>
                  </a:lnTo>
                  <a:lnTo>
                    <a:pt x="5352" y="1427"/>
                  </a:lnTo>
                  <a:lnTo>
                    <a:pt x="5344" y="1451"/>
                  </a:lnTo>
                  <a:lnTo>
                    <a:pt x="5332" y="1473"/>
                  </a:lnTo>
                  <a:lnTo>
                    <a:pt x="5313" y="1491"/>
                  </a:lnTo>
                  <a:lnTo>
                    <a:pt x="5288" y="1502"/>
                  </a:lnTo>
                  <a:lnTo>
                    <a:pt x="5262" y="1504"/>
                  </a:lnTo>
                  <a:lnTo>
                    <a:pt x="5236" y="1497"/>
                  </a:lnTo>
                  <a:lnTo>
                    <a:pt x="5214" y="1484"/>
                  </a:lnTo>
                  <a:lnTo>
                    <a:pt x="5196" y="1464"/>
                  </a:lnTo>
                  <a:lnTo>
                    <a:pt x="5189" y="1451"/>
                  </a:lnTo>
                  <a:lnTo>
                    <a:pt x="5180" y="1436"/>
                  </a:lnTo>
                  <a:lnTo>
                    <a:pt x="5170" y="1424"/>
                  </a:lnTo>
                  <a:lnTo>
                    <a:pt x="5161" y="1409"/>
                  </a:lnTo>
                  <a:lnTo>
                    <a:pt x="5152" y="1396"/>
                  </a:lnTo>
                  <a:lnTo>
                    <a:pt x="5145" y="1381"/>
                  </a:lnTo>
                  <a:lnTo>
                    <a:pt x="5136" y="1369"/>
                  </a:lnTo>
                  <a:lnTo>
                    <a:pt x="5126" y="1354"/>
                  </a:lnTo>
                  <a:lnTo>
                    <a:pt x="5115" y="1341"/>
                  </a:lnTo>
                  <a:lnTo>
                    <a:pt x="5108" y="1328"/>
                  </a:lnTo>
                  <a:lnTo>
                    <a:pt x="5095" y="1304"/>
                  </a:lnTo>
                  <a:lnTo>
                    <a:pt x="5092" y="1277"/>
                  </a:lnTo>
                  <a:lnTo>
                    <a:pt x="5097" y="1253"/>
                  </a:lnTo>
                  <a:lnTo>
                    <a:pt x="5108" y="1231"/>
                  </a:lnTo>
                  <a:lnTo>
                    <a:pt x="5126" y="1213"/>
                  </a:lnTo>
                  <a:lnTo>
                    <a:pt x="5152" y="1200"/>
                  </a:lnTo>
                  <a:lnTo>
                    <a:pt x="5178" y="1196"/>
                  </a:lnTo>
                  <a:close/>
                  <a:moveTo>
                    <a:pt x="810" y="864"/>
                  </a:moveTo>
                  <a:lnTo>
                    <a:pt x="793" y="1772"/>
                  </a:lnTo>
                  <a:lnTo>
                    <a:pt x="35" y="1336"/>
                  </a:lnTo>
                  <a:lnTo>
                    <a:pt x="810" y="864"/>
                  </a:lnTo>
                  <a:close/>
                  <a:moveTo>
                    <a:pt x="4735" y="699"/>
                  </a:moveTo>
                  <a:lnTo>
                    <a:pt x="4762" y="705"/>
                  </a:lnTo>
                  <a:lnTo>
                    <a:pt x="4786" y="719"/>
                  </a:lnTo>
                  <a:lnTo>
                    <a:pt x="4795" y="728"/>
                  </a:lnTo>
                  <a:lnTo>
                    <a:pt x="4808" y="740"/>
                  </a:lnTo>
                  <a:lnTo>
                    <a:pt x="4821" y="751"/>
                  </a:lnTo>
                  <a:lnTo>
                    <a:pt x="4833" y="763"/>
                  </a:lnTo>
                  <a:lnTo>
                    <a:pt x="4846" y="774"/>
                  </a:lnTo>
                  <a:lnTo>
                    <a:pt x="4859" y="785"/>
                  </a:lnTo>
                  <a:lnTo>
                    <a:pt x="4872" y="798"/>
                  </a:lnTo>
                  <a:lnTo>
                    <a:pt x="4885" y="809"/>
                  </a:lnTo>
                  <a:lnTo>
                    <a:pt x="4896" y="822"/>
                  </a:lnTo>
                  <a:lnTo>
                    <a:pt x="4909" y="835"/>
                  </a:lnTo>
                  <a:lnTo>
                    <a:pt x="4910" y="837"/>
                  </a:lnTo>
                  <a:lnTo>
                    <a:pt x="4927" y="859"/>
                  </a:lnTo>
                  <a:lnTo>
                    <a:pt x="4936" y="884"/>
                  </a:lnTo>
                  <a:lnTo>
                    <a:pt x="4934" y="912"/>
                  </a:lnTo>
                  <a:lnTo>
                    <a:pt x="4927" y="938"/>
                  </a:lnTo>
                  <a:lnTo>
                    <a:pt x="4910" y="956"/>
                  </a:lnTo>
                  <a:lnTo>
                    <a:pt x="4890" y="971"/>
                  </a:lnTo>
                  <a:lnTo>
                    <a:pt x="4866" y="980"/>
                  </a:lnTo>
                  <a:lnTo>
                    <a:pt x="4841" y="980"/>
                  </a:lnTo>
                  <a:lnTo>
                    <a:pt x="4817" y="972"/>
                  </a:lnTo>
                  <a:lnTo>
                    <a:pt x="4793" y="956"/>
                  </a:lnTo>
                  <a:lnTo>
                    <a:pt x="4791" y="954"/>
                  </a:lnTo>
                  <a:lnTo>
                    <a:pt x="4780" y="941"/>
                  </a:lnTo>
                  <a:lnTo>
                    <a:pt x="4767" y="930"/>
                  </a:lnTo>
                  <a:lnTo>
                    <a:pt x="4756" y="919"/>
                  </a:lnTo>
                  <a:lnTo>
                    <a:pt x="4744" y="908"/>
                  </a:lnTo>
                  <a:lnTo>
                    <a:pt x="4733" y="897"/>
                  </a:lnTo>
                  <a:lnTo>
                    <a:pt x="4720" y="886"/>
                  </a:lnTo>
                  <a:lnTo>
                    <a:pt x="4709" y="875"/>
                  </a:lnTo>
                  <a:lnTo>
                    <a:pt x="4696" y="864"/>
                  </a:lnTo>
                  <a:lnTo>
                    <a:pt x="4683" y="853"/>
                  </a:lnTo>
                  <a:lnTo>
                    <a:pt x="4674" y="846"/>
                  </a:lnTo>
                  <a:lnTo>
                    <a:pt x="4658" y="824"/>
                  </a:lnTo>
                  <a:lnTo>
                    <a:pt x="4648" y="802"/>
                  </a:lnTo>
                  <a:lnTo>
                    <a:pt x="4647" y="776"/>
                  </a:lnTo>
                  <a:lnTo>
                    <a:pt x="4652" y="752"/>
                  </a:lnTo>
                  <a:lnTo>
                    <a:pt x="4663" y="730"/>
                  </a:lnTo>
                  <a:lnTo>
                    <a:pt x="4681" y="714"/>
                  </a:lnTo>
                  <a:lnTo>
                    <a:pt x="4705" y="701"/>
                  </a:lnTo>
                  <a:lnTo>
                    <a:pt x="4735" y="699"/>
                  </a:lnTo>
                  <a:close/>
                  <a:moveTo>
                    <a:pt x="4191" y="320"/>
                  </a:moveTo>
                  <a:lnTo>
                    <a:pt x="4218" y="329"/>
                  </a:lnTo>
                  <a:lnTo>
                    <a:pt x="4225" y="332"/>
                  </a:lnTo>
                  <a:lnTo>
                    <a:pt x="4240" y="340"/>
                  </a:lnTo>
                  <a:lnTo>
                    <a:pt x="4256" y="349"/>
                  </a:lnTo>
                  <a:lnTo>
                    <a:pt x="4271" y="358"/>
                  </a:lnTo>
                  <a:lnTo>
                    <a:pt x="4286" y="365"/>
                  </a:lnTo>
                  <a:lnTo>
                    <a:pt x="4302" y="375"/>
                  </a:lnTo>
                  <a:lnTo>
                    <a:pt x="4317" y="384"/>
                  </a:lnTo>
                  <a:lnTo>
                    <a:pt x="4332" y="391"/>
                  </a:lnTo>
                  <a:lnTo>
                    <a:pt x="4346" y="400"/>
                  </a:lnTo>
                  <a:lnTo>
                    <a:pt x="4363" y="409"/>
                  </a:lnTo>
                  <a:lnTo>
                    <a:pt x="4368" y="413"/>
                  </a:lnTo>
                  <a:lnTo>
                    <a:pt x="4385" y="426"/>
                  </a:lnTo>
                  <a:lnTo>
                    <a:pt x="4398" y="444"/>
                  </a:lnTo>
                  <a:lnTo>
                    <a:pt x="4408" y="472"/>
                  </a:lnTo>
                  <a:lnTo>
                    <a:pt x="4408" y="499"/>
                  </a:lnTo>
                  <a:lnTo>
                    <a:pt x="4399" y="525"/>
                  </a:lnTo>
                  <a:lnTo>
                    <a:pt x="4385" y="545"/>
                  </a:lnTo>
                  <a:lnTo>
                    <a:pt x="4363" y="560"/>
                  </a:lnTo>
                  <a:lnTo>
                    <a:pt x="4337" y="569"/>
                  </a:lnTo>
                  <a:lnTo>
                    <a:pt x="4311" y="567"/>
                  </a:lnTo>
                  <a:lnTo>
                    <a:pt x="4282" y="558"/>
                  </a:lnTo>
                  <a:lnTo>
                    <a:pt x="4277" y="552"/>
                  </a:lnTo>
                  <a:lnTo>
                    <a:pt x="4262" y="545"/>
                  </a:lnTo>
                  <a:lnTo>
                    <a:pt x="4247" y="536"/>
                  </a:lnTo>
                  <a:lnTo>
                    <a:pt x="4233" y="529"/>
                  </a:lnTo>
                  <a:lnTo>
                    <a:pt x="4220" y="519"/>
                  </a:lnTo>
                  <a:lnTo>
                    <a:pt x="4205" y="512"/>
                  </a:lnTo>
                  <a:lnTo>
                    <a:pt x="4191" y="505"/>
                  </a:lnTo>
                  <a:lnTo>
                    <a:pt x="4176" y="496"/>
                  </a:lnTo>
                  <a:lnTo>
                    <a:pt x="4161" y="488"/>
                  </a:lnTo>
                  <a:lnTo>
                    <a:pt x="4147" y="481"/>
                  </a:lnTo>
                  <a:lnTo>
                    <a:pt x="4141" y="477"/>
                  </a:lnTo>
                  <a:lnTo>
                    <a:pt x="4121" y="463"/>
                  </a:lnTo>
                  <a:lnTo>
                    <a:pt x="4106" y="442"/>
                  </a:lnTo>
                  <a:lnTo>
                    <a:pt x="4097" y="415"/>
                  </a:lnTo>
                  <a:lnTo>
                    <a:pt x="4097" y="389"/>
                  </a:lnTo>
                  <a:lnTo>
                    <a:pt x="4104" y="365"/>
                  </a:lnTo>
                  <a:lnTo>
                    <a:pt x="4121" y="345"/>
                  </a:lnTo>
                  <a:lnTo>
                    <a:pt x="4141" y="329"/>
                  </a:lnTo>
                  <a:lnTo>
                    <a:pt x="4165" y="321"/>
                  </a:lnTo>
                  <a:lnTo>
                    <a:pt x="4191" y="320"/>
                  </a:lnTo>
                  <a:close/>
                  <a:moveTo>
                    <a:pt x="1751" y="235"/>
                  </a:moveTo>
                  <a:lnTo>
                    <a:pt x="1780" y="241"/>
                  </a:lnTo>
                  <a:lnTo>
                    <a:pt x="1802" y="252"/>
                  </a:lnTo>
                  <a:lnTo>
                    <a:pt x="1821" y="270"/>
                  </a:lnTo>
                  <a:lnTo>
                    <a:pt x="1832" y="290"/>
                  </a:lnTo>
                  <a:lnTo>
                    <a:pt x="1837" y="314"/>
                  </a:lnTo>
                  <a:lnTo>
                    <a:pt x="1835" y="338"/>
                  </a:lnTo>
                  <a:lnTo>
                    <a:pt x="1826" y="362"/>
                  </a:lnTo>
                  <a:lnTo>
                    <a:pt x="1810" y="382"/>
                  </a:lnTo>
                  <a:lnTo>
                    <a:pt x="1788" y="397"/>
                  </a:lnTo>
                  <a:lnTo>
                    <a:pt x="1786" y="397"/>
                  </a:lnTo>
                  <a:lnTo>
                    <a:pt x="1782" y="398"/>
                  </a:lnTo>
                  <a:lnTo>
                    <a:pt x="1777" y="400"/>
                  </a:lnTo>
                  <a:lnTo>
                    <a:pt x="1773" y="402"/>
                  </a:lnTo>
                  <a:lnTo>
                    <a:pt x="1769" y="404"/>
                  </a:lnTo>
                  <a:lnTo>
                    <a:pt x="1764" y="406"/>
                  </a:lnTo>
                  <a:lnTo>
                    <a:pt x="1760" y="409"/>
                  </a:lnTo>
                  <a:lnTo>
                    <a:pt x="1755" y="411"/>
                  </a:lnTo>
                  <a:lnTo>
                    <a:pt x="1751" y="413"/>
                  </a:lnTo>
                  <a:lnTo>
                    <a:pt x="1745" y="415"/>
                  </a:lnTo>
                  <a:lnTo>
                    <a:pt x="1742" y="417"/>
                  </a:lnTo>
                  <a:lnTo>
                    <a:pt x="1736" y="419"/>
                  </a:lnTo>
                  <a:lnTo>
                    <a:pt x="1733" y="420"/>
                  </a:lnTo>
                  <a:lnTo>
                    <a:pt x="1729" y="422"/>
                  </a:lnTo>
                  <a:lnTo>
                    <a:pt x="1723" y="426"/>
                  </a:lnTo>
                  <a:lnTo>
                    <a:pt x="1720" y="428"/>
                  </a:lnTo>
                  <a:lnTo>
                    <a:pt x="1714" y="430"/>
                  </a:lnTo>
                  <a:lnTo>
                    <a:pt x="1711" y="431"/>
                  </a:lnTo>
                  <a:lnTo>
                    <a:pt x="1705" y="433"/>
                  </a:lnTo>
                  <a:lnTo>
                    <a:pt x="1701" y="435"/>
                  </a:lnTo>
                  <a:lnTo>
                    <a:pt x="1698" y="437"/>
                  </a:lnTo>
                  <a:lnTo>
                    <a:pt x="1692" y="441"/>
                  </a:lnTo>
                  <a:lnTo>
                    <a:pt x="1689" y="442"/>
                  </a:lnTo>
                  <a:lnTo>
                    <a:pt x="1683" y="444"/>
                  </a:lnTo>
                  <a:lnTo>
                    <a:pt x="1680" y="446"/>
                  </a:lnTo>
                  <a:lnTo>
                    <a:pt x="1676" y="448"/>
                  </a:lnTo>
                  <a:lnTo>
                    <a:pt x="1670" y="452"/>
                  </a:lnTo>
                  <a:lnTo>
                    <a:pt x="1667" y="453"/>
                  </a:lnTo>
                  <a:lnTo>
                    <a:pt x="1661" y="455"/>
                  </a:lnTo>
                  <a:lnTo>
                    <a:pt x="1658" y="457"/>
                  </a:lnTo>
                  <a:lnTo>
                    <a:pt x="1654" y="459"/>
                  </a:lnTo>
                  <a:lnTo>
                    <a:pt x="1648" y="463"/>
                  </a:lnTo>
                  <a:lnTo>
                    <a:pt x="1645" y="464"/>
                  </a:lnTo>
                  <a:lnTo>
                    <a:pt x="1641" y="466"/>
                  </a:lnTo>
                  <a:lnTo>
                    <a:pt x="1619" y="474"/>
                  </a:lnTo>
                  <a:lnTo>
                    <a:pt x="1599" y="475"/>
                  </a:lnTo>
                  <a:lnTo>
                    <a:pt x="1571" y="470"/>
                  </a:lnTo>
                  <a:lnTo>
                    <a:pt x="1551" y="459"/>
                  </a:lnTo>
                  <a:lnTo>
                    <a:pt x="1535" y="441"/>
                  </a:lnTo>
                  <a:lnTo>
                    <a:pt x="1524" y="420"/>
                  </a:lnTo>
                  <a:lnTo>
                    <a:pt x="1518" y="398"/>
                  </a:lnTo>
                  <a:lnTo>
                    <a:pt x="1520" y="375"/>
                  </a:lnTo>
                  <a:lnTo>
                    <a:pt x="1527" y="353"/>
                  </a:lnTo>
                  <a:lnTo>
                    <a:pt x="1542" y="332"/>
                  </a:lnTo>
                  <a:lnTo>
                    <a:pt x="1564" y="318"/>
                  </a:lnTo>
                  <a:lnTo>
                    <a:pt x="1568" y="314"/>
                  </a:lnTo>
                  <a:lnTo>
                    <a:pt x="1573" y="312"/>
                  </a:lnTo>
                  <a:lnTo>
                    <a:pt x="1577" y="310"/>
                  </a:lnTo>
                  <a:lnTo>
                    <a:pt x="1582" y="309"/>
                  </a:lnTo>
                  <a:lnTo>
                    <a:pt x="1586" y="305"/>
                  </a:lnTo>
                  <a:lnTo>
                    <a:pt x="1592" y="303"/>
                  </a:lnTo>
                  <a:lnTo>
                    <a:pt x="1597" y="301"/>
                  </a:lnTo>
                  <a:lnTo>
                    <a:pt x="1601" y="298"/>
                  </a:lnTo>
                  <a:lnTo>
                    <a:pt x="1606" y="296"/>
                  </a:lnTo>
                  <a:lnTo>
                    <a:pt x="1610" y="294"/>
                  </a:lnTo>
                  <a:lnTo>
                    <a:pt x="1615" y="292"/>
                  </a:lnTo>
                  <a:lnTo>
                    <a:pt x="1619" y="288"/>
                  </a:lnTo>
                  <a:lnTo>
                    <a:pt x="1625" y="287"/>
                  </a:lnTo>
                  <a:lnTo>
                    <a:pt x="1628" y="285"/>
                  </a:lnTo>
                  <a:lnTo>
                    <a:pt x="1634" y="283"/>
                  </a:lnTo>
                  <a:lnTo>
                    <a:pt x="1639" y="281"/>
                  </a:lnTo>
                  <a:lnTo>
                    <a:pt x="1643" y="277"/>
                  </a:lnTo>
                  <a:lnTo>
                    <a:pt x="1648" y="276"/>
                  </a:lnTo>
                  <a:lnTo>
                    <a:pt x="1652" y="274"/>
                  </a:lnTo>
                  <a:lnTo>
                    <a:pt x="1658" y="272"/>
                  </a:lnTo>
                  <a:lnTo>
                    <a:pt x="1661" y="268"/>
                  </a:lnTo>
                  <a:lnTo>
                    <a:pt x="1667" y="266"/>
                  </a:lnTo>
                  <a:lnTo>
                    <a:pt x="1672" y="265"/>
                  </a:lnTo>
                  <a:lnTo>
                    <a:pt x="1676" y="263"/>
                  </a:lnTo>
                  <a:lnTo>
                    <a:pt x="1681" y="261"/>
                  </a:lnTo>
                  <a:lnTo>
                    <a:pt x="1685" y="259"/>
                  </a:lnTo>
                  <a:lnTo>
                    <a:pt x="1691" y="255"/>
                  </a:lnTo>
                  <a:lnTo>
                    <a:pt x="1696" y="254"/>
                  </a:lnTo>
                  <a:lnTo>
                    <a:pt x="1700" y="252"/>
                  </a:lnTo>
                  <a:lnTo>
                    <a:pt x="1705" y="250"/>
                  </a:lnTo>
                  <a:lnTo>
                    <a:pt x="1709" y="248"/>
                  </a:lnTo>
                  <a:lnTo>
                    <a:pt x="1714" y="246"/>
                  </a:lnTo>
                  <a:lnTo>
                    <a:pt x="1720" y="243"/>
                  </a:lnTo>
                  <a:lnTo>
                    <a:pt x="1720" y="243"/>
                  </a:lnTo>
                  <a:lnTo>
                    <a:pt x="1734" y="237"/>
                  </a:lnTo>
                  <a:lnTo>
                    <a:pt x="1751" y="235"/>
                  </a:lnTo>
                  <a:close/>
                  <a:moveTo>
                    <a:pt x="3560" y="83"/>
                  </a:moveTo>
                  <a:lnTo>
                    <a:pt x="3575" y="85"/>
                  </a:lnTo>
                  <a:lnTo>
                    <a:pt x="3584" y="87"/>
                  </a:lnTo>
                  <a:lnTo>
                    <a:pt x="3601" y="90"/>
                  </a:lnTo>
                  <a:lnTo>
                    <a:pt x="3619" y="96"/>
                  </a:lnTo>
                  <a:lnTo>
                    <a:pt x="3636" y="99"/>
                  </a:lnTo>
                  <a:lnTo>
                    <a:pt x="3652" y="105"/>
                  </a:lnTo>
                  <a:lnTo>
                    <a:pt x="3670" y="110"/>
                  </a:lnTo>
                  <a:lnTo>
                    <a:pt x="3687" y="114"/>
                  </a:lnTo>
                  <a:lnTo>
                    <a:pt x="3703" y="120"/>
                  </a:lnTo>
                  <a:lnTo>
                    <a:pt x="3722" y="125"/>
                  </a:lnTo>
                  <a:lnTo>
                    <a:pt x="3738" y="131"/>
                  </a:lnTo>
                  <a:lnTo>
                    <a:pt x="3742" y="131"/>
                  </a:lnTo>
                  <a:lnTo>
                    <a:pt x="3762" y="142"/>
                  </a:lnTo>
                  <a:lnTo>
                    <a:pt x="3780" y="156"/>
                  </a:lnTo>
                  <a:lnTo>
                    <a:pt x="3795" y="182"/>
                  </a:lnTo>
                  <a:lnTo>
                    <a:pt x="3800" y="208"/>
                  </a:lnTo>
                  <a:lnTo>
                    <a:pt x="3797" y="233"/>
                  </a:lnTo>
                  <a:lnTo>
                    <a:pt x="3786" y="257"/>
                  </a:lnTo>
                  <a:lnTo>
                    <a:pt x="3769" y="276"/>
                  </a:lnTo>
                  <a:lnTo>
                    <a:pt x="3745" y="290"/>
                  </a:lnTo>
                  <a:lnTo>
                    <a:pt x="3720" y="296"/>
                  </a:lnTo>
                  <a:lnTo>
                    <a:pt x="3691" y="290"/>
                  </a:lnTo>
                  <a:lnTo>
                    <a:pt x="3689" y="290"/>
                  </a:lnTo>
                  <a:lnTo>
                    <a:pt x="3672" y="285"/>
                  </a:lnTo>
                  <a:lnTo>
                    <a:pt x="3656" y="281"/>
                  </a:lnTo>
                  <a:lnTo>
                    <a:pt x="3641" y="276"/>
                  </a:lnTo>
                  <a:lnTo>
                    <a:pt x="3625" y="270"/>
                  </a:lnTo>
                  <a:lnTo>
                    <a:pt x="3608" y="266"/>
                  </a:lnTo>
                  <a:lnTo>
                    <a:pt x="3592" y="263"/>
                  </a:lnTo>
                  <a:lnTo>
                    <a:pt x="3575" y="257"/>
                  </a:lnTo>
                  <a:lnTo>
                    <a:pt x="3559" y="254"/>
                  </a:lnTo>
                  <a:lnTo>
                    <a:pt x="3548" y="250"/>
                  </a:lnTo>
                  <a:lnTo>
                    <a:pt x="3544" y="250"/>
                  </a:lnTo>
                  <a:lnTo>
                    <a:pt x="3535" y="248"/>
                  </a:lnTo>
                  <a:lnTo>
                    <a:pt x="3520" y="243"/>
                  </a:lnTo>
                  <a:lnTo>
                    <a:pt x="3506" y="233"/>
                  </a:lnTo>
                  <a:lnTo>
                    <a:pt x="3485" y="213"/>
                  </a:lnTo>
                  <a:lnTo>
                    <a:pt x="3474" y="189"/>
                  </a:lnTo>
                  <a:lnTo>
                    <a:pt x="3471" y="165"/>
                  </a:lnTo>
                  <a:lnTo>
                    <a:pt x="3474" y="142"/>
                  </a:lnTo>
                  <a:lnTo>
                    <a:pt x="3485" y="120"/>
                  </a:lnTo>
                  <a:lnTo>
                    <a:pt x="3502" y="101"/>
                  </a:lnTo>
                  <a:lnTo>
                    <a:pt x="3522" y="88"/>
                  </a:lnTo>
                  <a:lnTo>
                    <a:pt x="3548" y="83"/>
                  </a:lnTo>
                  <a:lnTo>
                    <a:pt x="3560" y="83"/>
                  </a:lnTo>
                  <a:close/>
                  <a:moveTo>
                    <a:pt x="2394" y="43"/>
                  </a:moveTo>
                  <a:lnTo>
                    <a:pt x="2408" y="44"/>
                  </a:lnTo>
                  <a:lnTo>
                    <a:pt x="2434" y="54"/>
                  </a:lnTo>
                  <a:lnTo>
                    <a:pt x="2452" y="66"/>
                  </a:lnTo>
                  <a:lnTo>
                    <a:pt x="2465" y="85"/>
                  </a:lnTo>
                  <a:lnTo>
                    <a:pt x="2473" y="105"/>
                  </a:lnTo>
                  <a:lnTo>
                    <a:pt x="2476" y="127"/>
                  </a:lnTo>
                  <a:lnTo>
                    <a:pt x="2473" y="149"/>
                  </a:lnTo>
                  <a:lnTo>
                    <a:pt x="2463" y="169"/>
                  </a:lnTo>
                  <a:lnTo>
                    <a:pt x="2451" y="187"/>
                  </a:lnTo>
                  <a:lnTo>
                    <a:pt x="2432" y="200"/>
                  </a:lnTo>
                  <a:lnTo>
                    <a:pt x="2407" y="208"/>
                  </a:lnTo>
                  <a:lnTo>
                    <a:pt x="2405" y="209"/>
                  </a:lnTo>
                  <a:lnTo>
                    <a:pt x="2399" y="209"/>
                  </a:lnTo>
                  <a:lnTo>
                    <a:pt x="2394" y="211"/>
                  </a:lnTo>
                  <a:lnTo>
                    <a:pt x="2388" y="211"/>
                  </a:lnTo>
                  <a:lnTo>
                    <a:pt x="2385" y="213"/>
                  </a:lnTo>
                  <a:lnTo>
                    <a:pt x="2379" y="213"/>
                  </a:lnTo>
                  <a:lnTo>
                    <a:pt x="2374" y="215"/>
                  </a:lnTo>
                  <a:lnTo>
                    <a:pt x="2370" y="215"/>
                  </a:lnTo>
                  <a:lnTo>
                    <a:pt x="2365" y="217"/>
                  </a:lnTo>
                  <a:lnTo>
                    <a:pt x="2359" y="217"/>
                  </a:lnTo>
                  <a:lnTo>
                    <a:pt x="2355" y="219"/>
                  </a:lnTo>
                  <a:lnTo>
                    <a:pt x="2350" y="219"/>
                  </a:lnTo>
                  <a:lnTo>
                    <a:pt x="2344" y="220"/>
                  </a:lnTo>
                  <a:lnTo>
                    <a:pt x="2339" y="220"/>
                  </a:lnTo>
                  <a:lnTo>
                    <a:pt x="2335" y="222"/>
                  </a:lnTo>
                  <a:lnTo>
                    <a:pt x="2330" y="222"/>
                  </a:lnTo>
                  <a:lnTo>
                    <a:pt x="2324" y="224"/>
                  </a:lnTo>
                  <a:lnTo>
                    <a:pt x="2321" y="226"/>
                  </a:lnTo>
                  <a:lnTo>
                    <a:pt x="2315" y="226"/>
                  </a:lnTo>
                  <a:lnTo>
                    <a:pt x="2310" y="228"/>
                  </a:lnTo>
                  <a:lnTo>
                    <a:pt x="2306" y="228"/>
                  </a:lnTo>
                  <a:lnTo>
                    <a:pt x="2300" y="230"/>
                  </a:lnTo>
                  <a:lnTo>
                    <a:pt x="2295" y="230"/>
                  </a:lnTo>
                  <a:lnTo>
                    <a:pt x="2291" y="231"/>
                  </a:lnTo>
                  <a:lnTo>
                    <a:pt x="2286" y="233"/>
                  </a:lnTo>
                  <a:lnTo>
                    <a:pt x="2280" y="233"/>
                  </a:lnTo>
                  <a:lnTo>
                    <a:pt x="2277" y="235"/>
                  </a:lnTo>
                  <a:lnTo>
                    <a:pt x="2271" y="235"/>
                  </a:lnTo>
                  <a:lnTo>
                    <a:pt x="2266" y="237"/>
                  </a:lnTo>
                  <a:lnTo>
                    <a:pt x="2260" y="239"/>
                  </a:lnTo>
                  <a:lnTo>
                    <a:pt x="2256" y="239"/>
                  </a:lnTo>
                  <a:lnTo>
                    <a:pt x="2251" y="241"/>
                  </a:lnTo>
                  <a:lnTo>
                    <a:pt x="2247" y="241"/>
                  </a:lnTo>
                  <a:lnTo>
                    <a:pt x="2222" y="243"/>
                  </a:lnTo>
                  <a:lnTo>
                    <a:pt x="2194" y="237"/>
                  </a:lnTo>
                  <a:lnTo>
                    <a:pt x="2174" y="224"/>
                  </a:lnTo>
                  <a:lnTo>
                    <a:pt x="2158" y="206"/>
                  </a:lnTo>
                  <a:lnTo>
                    <a:pt x="2148" y="186"/>
                  </a:lnTo>
                  <a:lnTo>
                    <a:pt x="2145" y="164"/>
                  </a:lnTo>
                  <a:lnTo>
                    <a:pt x="2147" y="142"/>
                  </a:lnTo>
                  <a:lnTo>
                    <a:pt x="2154" y="120"/>
                  </a:lnTo>
                  <a:lnTo>
                    <a:pt x="2169" y="101"/>
                  </a:lnTo>
                  <a:lnTo>
                    <a:pt x="2185" y="88"/>
                  </a:lnTo>
                  <a:lnTo>
                    <a:pt x="2209" y="79"/>
                  </a:lnTo>
                  <a:lnTo>
                    <a:pt x="2212" y="77"/>
                  </a:lnTo>
                  <a:lnTo>
                    <a:pt x="2218" y="76"/>
                  </a:lnTo>
                  <a:lnTo>
                    <a:pt x="2223" y="76"/>
                  </a:lnTo>
                  <a:lnTo>
                    <a:pt x="2229" y="74"/>
                  </a:lnTo>
                  <a:lnTo>
                    <a:pt x="2233" y="72"/>
                  </a:lnTo>
                  <a:lnTo>
                    <a:pt x="2238" y="72"/>
                  </a:lnTo>
                  <a:lnTo>
                    <a:pt x="2244" y="70"/>
                  </a:lnTo>
                  <a:lnTo>
                    <a:pt x="2249" y="68"/>
                  </a:lnTo>
                  <a:lnTo>
                    <a:pt x="2255" y="68"/>
                  </a:lnTo>
                  <a:lnTo>
                    <a:pt x="2260" y="66"/>
                  </a:lnTo>
                  <a:lnTo>
                    <a:pt x="2266" y="66"/>
                  </a:lnTo>
                  <a:lnTo>
                    <a:pt x="2269" y="65"/>
                  </a:lnTo>
                  <a:lnTo>
                    <a:pt x="2275" y="63"/>
                  </a:lnTo>
                  <a:lnTo>
                    <a:pt x="2280" y="63"/>
                  </a:lnTo>
                  <a:lnTo>
                    <a:pt x="2286" y="61"/>
                  </a:lnTo>
                  <a:lnTo>
                    <a:pt x="2291" y="61"/>
                  </a:lnTo>
                  <a:lnTo>
                    <a:pt x="2297" y="59"/>
                  </a:lnTo>
                  <a:lnTo>
                    <a:pt x="2302" y="57"/>
                  </a:lnTo>
                  <a:lnTo>
                    <a:pt x="2306" y="57"/>
                  </a:lnTo>
                  <a:lnTo>
                    <a:pt x="2311" y="55"/>
                  </a:lnTo>
                  <a:lnTo>
                    <a:pt x="2317" y="55"/>
                  </a:lnTo>
                  <a:lnTo>
                    <a:pt x="2322" y="54"/>
                  </a:lnTo>
                  <a:lnTo>
                    <a:pt x="2328" y="54"/>
                  </a:lnTo>
                  <a:lnTo>
                    <a:pt x="2333" y="52"/>
                  </a:lnTo>
                  <a:lnTo>
                    <a:pt x="2339" y="50"/>
                  </a:lnTo>
                  <a:lnTo>
                    <a:pt x="2344" y="50"/>
                  </a:lnTo>
                  <a:lnTo>
                    <a:pt x="2348" y="48"/>
                  </a:lnTo>
                  <a:lnTo>
                    <a:pt x="2354" y="48"/>
                  </a:lnTo>
                  <a:lnTo>
                    <a:pt x="2359" y="46"/>
                  </a:lnTo>
                  <a:lnTo>
                    <a:pt x="2365" y="46"/>
                  </a:lnTo>
                  <a:lnTo>
                    <a:pt x="2370" y="44"/>
                  </a:lnTo>
                  <a:lnTo>
                    <a:pt x="2375" y="44"/>
                  </a:lnTo>
                  <a:lnTo>
                    <a:pt x="2377" y="43"/>
                  </a:lnTo>
                  <a:lnTo>
                    <a:pt x="2394" y="43"/>
                  </a:lnTo>
                  <a:close/>
                  <a:moveTo>
                    <a:pt x="2892" y="0"/>
                  </a:moveTo>
                  <a:lnTo>
                    <a:pt x="2899" y="0"/>
                  </a:lnTo>
                  <a:lnTo>
                    <a:pt x="2918" y="0"/>
                  </a:lnTo>
                  <a:lnTo>
                    <a:pt x="2923" y="0"/>
                  </a:lnTo>
                  <a:lnTo>
                    <a:pt x="2936" y="0"/>
                  </a:lnTo>
                  <a:lnTo>
                    <a:pt x="2954" y="0"/>
                  </a:lnTo>
                  <a:lnTo>
                    <a:pt x="2973" y="2"/>
                  </a:lnTo>
                  <a:lnTo>
                    <a:pt x="2991" y="2"/>
                  </a:lnTo>
                  <a:lnTo>
                    <a:pt x="3009" y="2"/>
                  </a:lnTo>
                  <a:lnTo>
                    <a:pt x="3028" y="4"/>
                  </a:lnTo>
                  <a:lnTo>
                    <a:pt x="3046" y="4"/>
                  </a:lnTo>
                  <a:lnTo>
                    <a:pt x="3064" y="6"/>
                  </a:lnTo>
                  <a:lnTo>
                    <a:pt x="3092" y="11"/>
                  </a:lnTo>
                  <a:lnTo>
                    <a:pt x="3115" y="26"/>
                  </a:lnTo>
                  <a:lnTo>
                    <a:pt x="3132" y="46"/>
                  </a:lnTo>
                  <a:lnTo>
                    <a:pt x="3141" y="70"/>
                  </a:lnTo>
                  <a:lnTo>
                    <a:pt x="3143" y="96"/>
                  </a:lnTo>
                  <a:lnTo>
                    <a:pt x="3137" y="121"/>
                  </a:lnTo>
                  <a:lnTo>
                    <a:pt x="3121" y="145"/>
                  </a:lnTo>
                  <a:lnTo>
                    <a:pt x="3103" y="162"/>
                  </a:lnTo>
                  <a:lnTo>
                    <a:pt x="3079" y="171"/>
                  </a:lnTo>
                  <a:lnTo>
                    <a:pt x="3055" y="173"/>
                  </a:lnTo>
                  <a:lnTo>
                    <a:pt x="3037" y="173"/>
                  </a:lnTo>
                  <a:lnTo>
                    <a:pt x="3020" y="171"/>
                  </a:lnTo>
                  <a:lnTo>
                    <a:pt x="3002" y="171"/>
                  </a:lnTo>
                  <a:lnTo>
                    <a:pt x="2985" y="169"/>
                  </a:lnTo>
                  <a:lnTo>
                    <a:pt x="2967" y="169"/>
                  </a:lnTo>
                  <a:lnTo>
                    <a:pt x="2951" y="169"/>
                  </a:lnTo>
                  <a:lnTo>
                    <a:pt x="2932" y="167"/>
                  </a:lnTo>
                  <a:lnTo>
                    <a:pt x="2923" y="167"/>
                  </a:lnTo>
                  <a:lnTo>
                    <a:pt x="2916" y="167"/>
                  </a:lnTo>
                  <a:lnTo>
                    <a:pt x="2897" y="167"/>
                  </a:lnTo>
                  <a:lnTo>
                    <a:pt x="2892" y="167"/>
                  </a:lnTo>
                  <a:lnTo>
                    <a:pt x="2865" y="164"/>
                  </a:lnTo>
                  <a:lnTo>
                    <a:pt x="2841" y="151"/>
                  </a:lnTo>
                  <a:lnTo>
                    <a:pt x="2822" y="131"/>
                  </a:lnTo>
                  <a:lnTo>
                    <a:pt x="2811" y="109"/>
                  </a:lnTo>
                  <a:lnTo>
                    <a:pt x="2808" y="81"/>
                  </a:lnTo>
                  <a:lnTo>
                    <a:pt x="2813" y="55"/>
                  </a:lnTo>
                  <a:lnTo>
                    <a:pt x="2828" y="32"/>
                  </a:lnTo>
                  <a:lnTo>
                    <a:pt x="2846" y="13"/>
                  </a:lnTo>
                  <a:lnTo>
                    <a:pt x="2868" y="4"/>
                  </a:lnTo>
                  <a:lnTo>
                    <a:pt x="2892" y="0"/>
                  </a:lnTo>
                  <a:close/>
                </a:path>
              </a:pathLst>
            </a:custGeom>
            <a:solidFill>
              <a:schemeClr val="bg1">
                <a:alpha val="1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01" name="Freeform 200"/>
            <p:cNvSpPr>
              <a:spLocks/>
            </p:cNvSpPr>
            <p:nvPr/>
          </p:nvSpPr>
          <p:spPr bwMode="auto">
            <a:xfrm>
              <a:off x="6315075" y="1812925"/>
              <a:ext cx="3521075" cy="3525838"/>
            </a:xfrm>
            <a:custGeom>
              <a:avLst/>
              <a:gdLst>
                <a:gd name="T0" fmla="*/ 2381 w 4438"/>
                <a:gd name="T1" fmla="*/ 5 h 4442"/>
                <a:gd name="T2" fmla="*/ 2665 w 4438"/>
                <a:gd name="T3" fmla="*/ 44 h 4442"/>
                <a:gd name="T4" fmla="*/ 2931 w 4438"/>
                <a:gd name="T5" fmla="*/ 115 h 4442"/>
                <a:gd name="T6" fmla="*/ 3031 w 4438"/>
                <a:gd name="T7" fmla="*/ 154 h 4442"/>
                <a:gd name="T8" fmla="*/ 3185 w 4438"/>
                <a:gd name="T9" fmla="*/ 220 h 4442"/>
                <a:gd name="T10" fmla="*/ 3440 w 4438"/>
                <a:gd name="T11" fmla="*/ 365 h 4442"/>
                <a:gd name="T12" fmla="*/ 3711 w 4438"/>
                <a:gd name="T13" fmla="*/ 576 h 4442"/>
                <a:gd name="T14" fmla="*/ 3914 w 4438"/>
                <a:gd name="T15" fmla="*/ 787 h 4442"/>
                <a:gd name="T16" fmla="*/ 4088 w 4438"/>
                <a:gd name="T17" fmla="*/ 1023 h 4442"/>
                <a:gd name="T18" fmla="*/ 4218 w 4438"/>
                <a:gd name="T19" fmla="*/ 1258 h 4442"/>
                <a:gd name="T20" fmla="*/ 4302 w 4438"/>
                <a:gd name="T21" fmla="*/ 1456 h 4442"/>
                <a:gd name="T22" fmla="*/ 4392 w 4438"/>
                <a:gd name="T23" fmla="*/ 1773 h 4442"/>
                <a:gd name="T24" fmla="*/ 4434 w 4438"/>
                <a:gd name="T25" fmla="*/ 2107 h 4442"/>
                <a:gd name="T26" fmla="*/ 4425 w 4438"/>
                <a:gd name="T27" fmla="*/ 2448 h 4442"/>
                <a:gd name="T28" fmla="*/ 4367 w 4438"/>
                <a:gd name="T29" fmla="*/ 2776 h 4442"/>
                <a:gd name="T30" fmla="*/ 4262 w 4438"/>
                <a:gd name="T31" fmla="*/ 3084 h 4442"/>
                <a:gd name="T32" fmla="*/ 4143 w 4438"/>
                <a:gd name="T33" fmla="*/ 3327 h 4442"/>
                <a:gd name="T34" fmla="*/ 3964 w 4438"/>
                <a:gd name="T35" fmla="*/ 3592 h 4442"/>
                <a:gd name="T36" fmla="*/ 3788 w 4438"/>
                <a:gd name="T37" fmla="*/ 3791 h 4442"/>
                <a:gd name="T38" fmla="*/ 3524 w 4438"/>
                <a:gd name="T39" fmla="*/ 4016 h 4442"/>
                <a:gd name="T40" fmla="*/ 3229 w 4438"/>
                <a:gd name="T41" fmla="*/ 4200 h 4442"/>
                <a:gd name="T42" fmla="*/ 2931 w 4438"/>
                <a:gd name="T43" fmla="*/ 4326 h 4442"/>
                <a:gd name="T44" fmla="*/ 2592 w 4438"/>
                <a:gd name="T45" fmla="*/ 4410 h 4442"/>
                <a:gd name="T46" fmla="*/ 2218 w 4438"/>
                <a:gd name="T47" fmla="*/ 4442 h 4442"/>
                <a:gd name="T48" fmla="*/ 1782 w 4438"/>
                <a:gd name="T49" fmla="*/ 4399 h 4442"/>
                <a:gd name="T50" fmla="*/ 1405 w 4438"/>
                <a:gd name="T51" fmla="*/ 4288 h 4442"/>
                <a:gd name="T52" fmla="*/ 1114 w 4438"/>
                <a:gd name="T53" fmla="*/ 4148 h 4442"/>
                <a:gd name="T54" fmla="*/ 817 w 4438"/>
                <a:gd name="T55" fmla="*/ 3943 h 4442"/>
                <a:gd name="T56" fmla="*/ 577 w 4438"/>
                <a:gd name="T57" fmla="*/ 3714 h 4442"/>
                <a:gd name="T58" fmla="*/ 410 w 4438"/>
                <a:gd name="T59" fmla="*/ 3506 h 4442"/>
                <a:gd name="T60" fmla="*/ 244 w 4438"/>
                <a:gd name="T61" fmla="*/ 3231 h 4442"/>
                <a:gd name="T62" fmla="*/ 136 w 4438"/>
                <a:gd name="T63" fmla="*/ 2984 h 4442"/>
                <a:gd name="T64" fmla="*/ 46 w 4438"/>
                <a:gd name="T65" fmla="*/ 2668 h 4442"/>
                <a:gd name="T66" fmla="*/ 4 w 4438"/>
                <a:gd name="T67" fmla="*/ 2334 h 4442"/>
                <a:gd name="T68" fmla="*/ 11 w 4438"/>
                <a:gd name="T69" fmla="*/ 1993 h 4442"/>
                <a:gd name="T70" fmla="*/ 70 w 4438"/>
                <a:gd name="T71" fmla="*/ 1665 h 4442"/>
                <a:gd name="T72" fmla="*/ 154 w 4438"/>
                <a:gd name="T73" fmla="*/ 1406 h 4442"/>
                <a:gd name="T74" fmla="*/ 244 w 4438"/>
                <a:gd name="T75" fmla="*/ 1208 h 4442"/>
                <a:gd name="T76" fmla="*/ 410 w 4438"/>
                <a:gd name="T77" fmla="*/ 935 h 4442"/>
                <a:gd name="T78" fmla="*/ 577 w 4438"/>
                <a:gd name="T79" fmla="*/ 726 h 4442"/>
                <a:gd name="T80" fmla="*/ 766 w 4438"/>
                <a:gd name="T81" fmla="*/ 543 h 4442"/>
                <a:gd name="T82" fmla="*/ 1114 w 4438"/>
                <a:gd name="T83" fmla="*/ 293 h 4442"/>
                <a:gd name="T84" fmla="*/ 1374 w 4438"/>
                <a:gd name="T85" fmla="*/ 167 h 4442"/>
                <a:gd name="T86" fmla="*/ 1630 w 4438"/>
                <a:gd name="T87" fmla="*/ 79 h 4442"/>
                <a:gd name="T88" fmla="*/ 2017 w 4438"/>
                <a:gd name="T89" fmla="*/ 9 h 4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438" h="4442">
                  <a:moveTo>
                    <a:pt x="2218" y="0"/>
                  </a:moveTo>
                  <a:lnTo>
                    <a:pt x="2258" y="0"/>
                  </a:lnTo>
                  <a:lnTo>
                    <a:pt x="2381" y="5"/>
                  </a:lnTo>
                  <a:lnTo>
                    <a:pt x="2500" y="16"/>
                  </a:lnTo>
                  <a:lnTo>
                    <a:pt x="2617" y="35"/>
                  </a:lnTo>
                  <a:lnTo>
                    <a:pt x="2665" y="44"/>
                  </a:lnTo>
                  <a:lnTo>
                    <a:pt x="2729" y="58"/>
                  </a:lnTo>
                  <a:lnTo>
                    <a:pt x="2830" y="84"/>
                  </a:lnTo>
                  <a:lnTo>
                    <a:pt x="2931" y="115"/>
                  </a:lnTo>
                  <a:lnTo>
                    <a:pt x="2947" y="123"/>
                  </a:lnTo>
                  <a:lnTo>
                    <a:pt x="3031" y="152"/>
                  </a:lnTo>
                  <a:lnTo>
                    <a:pt x="3031" y="154"/>
                  </a:lnTo>
                  <a:lnTo>
                    <a:pt x="3110" y="185"/>
                  </a:lnTo>
                  <a:lnTo>
                    <a:pt x="3132" y="196"/>
                  </a:lnTo>
                  <a:lnTo>
                    <a:pt x="3185" y="220"/>
                  </a:lnTo>
                  <a:lnTo>
                    <a:pt x="3229" y="242"/>
                  </a:lnTo>
                  <a:lnTo>
                    <a:pt x="3323" y="293"/>
                  </a:lnTo>
                  <a:lnTo>
                    <a:pt x="3440" y="365"/>
                  </a:lnTo>
                  <a:lnTo>
                    <a:pt x="3552" y="444"/>
                  </a:lnTo>
                  <a:lnTo>
                    <a:pt x="3632" y="508"/>
                  </a:lnTo>
                  <a:lnTo>
                    <a:pt x="3711" y="576"/>
                  </a:lnTo>
                  <a:lnTo>
                    <a:pt x="3788" y="649"/>
                  </a:lnTo>
                  <a:lnTo>
                    <a:pt x="3861" y="726"/>
                  </a:lnTo>
                  <a:lnTo>
                    <a:pt x="3914" y="787"/>
                  </a:lnTo>
                  <a:lnTo>
                    <a:pt x="3964" y="849"/>
                  </a:lnTo>
                  <a:lnTo>
                    <a:pt x="4028" y="935"/>
                  </a:lnTo>
                  <a:lnTo>
                    <a:pt x="4088" y="1023"/>
                  </a:lnTo>
                  <a:lnTo>
                    <a:pt x="4143" y="1115"/>
                  </a:lnTo>
                  <a:lnTo>
                    <a:pt x="4194" y="1208"/>
                  </a:lnTo>
                  <a:lnTo>
                    <a:pt x="4218" y="1258"/>
                  </a:lnTo>
                  <a:lnTo>
                    <a:pt x="4253" y="1331"/>
                  </a:lnTo>
                  <a:lnTo>
                    <a:pt x="4284" y="1406"/>
                  </a:lnTo>
                  <a:lnTo>
                    <a:pt x="4302" y="1456"/>
                  </a:lnTo>
                  <a:lnTo>
                    <a:pt x="4337" y="1560"/>
                  </a:lnTo>
                  <a:lnTo>
                    <a:pt x="4367" y="1665"/>
                  </a:lnTo>
                  <a:lnTo>
                    <a:pt x="4392" y="1773"/>
                  </a:lnTo>
                  <a:lnTo>
                    <a:pt x="4412" y="1881"/>
                  </a:lnTo>
                  <a:lnTo>
                    <a:pt x="4425" y="1993"/>
                  </a:lnTo>
                  <a:lnTo>
                    <a:pt x="4434" y="2107"/>
                  </a:lnTo>
                  <a:lnTo>
                    <a:pt x="4438" y="2221"/>
                  </a:lnTo>
                  <a:lnTo>
                    <a:pt x="4434" y="2334"/>
                  </a:lnTo>
                  <a:lnTo>
                    <a:pt x="4425" y="2448"/>
                  </a:lnTo>
                  <a:lnTo>
                    <a:pt x="4412" y="2558"/>
                  </a:lnTo>
                  <a:lnTo>
                    <a:pt x="4392" y="2668"/>
                  </a:lnTo>
                  <a:lnTo>
                    <a:pt x="4367" y="2776"/>
                  </a:lnTo>
                  <a:lnTo>
                    <a:pt x="4337" y="2881"/>
                  </a:lnTo>
                  <a:lnTo>
                    <a:pt x="4302" y="2984"/>
                  </a:lnTo>
                  <a:lnTo>
                    <a:pt x="4262" y="3084"/>
                  </a:lnTo>
                  <a:lnTo>
                    <a:pt x="4218" y="3184"/>
                  </a:lnTo>
                  <a:lnTo>
                    <a:pt x="4194" y="3231"/>
                  </a:lnTo>
                  <a:lnTo>
                    <a:pt x="4143" y="3327"/>
                  </a:lnTo>
                  <a:lnTo>
                    <a:pt x="4108" y="3383"/>
                  </a:lnTo>
                  <a:lnTo>
                    <a:pt x="4039" y="3490"/>
                  </a:lnTo>
                  <a:lnTo>
                    <a:pt x="3964" y="3592"/>
                  </a:lnTo>
                  <a:lnTo>
                    <a:pt x="3914" y="3655"/>
                  </a:lnTo>
                  <a:lnTo>
                    <a:pt x="3861" y="3714"/>
                  </a:lnTo>
                  <a:lnTo>
                    <a:pt x="3788" y="3791"/>
                  </a:lnTo>
                  <a:lnTo>
                    <a:pt x="3711" y="3864"/>
                  </a:lnTo>
                  <a:lnTo>
                    <a:pt x="3619" y="3943"/>
                  </a:lnTo>
                  <a:lnTo>
                    <a:pt x="3524" y="4016"/>
                  </a:lnTo>
                  <a:lnTo>
                    <a:pt x="3425" y="4084"/>
                  </a:lnTo>
                  <a:lnTo>
                    <a:pt x="3323" y="4148"/>
                  </a:lnTo>
                  <a:lnTo>
                    <a:pt x="3229" y="4200"/>
                  </a:lnTo>
                  <a:lnTo>
                    <a:pt x="3132" y="4245"/>
                  </a:lnTo>
                  <a:lnTo>
                    <a:pt x="3031" y="4288"/>
                  </a:lnTo>
                  <a:lnTo>
                    <a:pt x="2931" y="4326"/>
                  </a:lnTo>
                  <a:lnTo>
                    <a:pt x="2823" y="4359"/>
                  </a:lnTo>
                  <a:lnTo>
                    <a:pt x="2713" y="4387"/>
                  </a:lnTo>
                  <a:lnTo>
                    <a:pt x="2592" y="4410"/>
                  </a:lnTo>
                  <a:lnTo>
                    <a:pt x="2469" y="4427"/>
                  </a:lnTo>
                  <a:lnTo>
                    <a:pt x="2345" y="4438"/>
                  </a:lnTo>
                  <a:lnTo>
                    <a:pt x="2218" y="4442"/>
                  </a:lnTo>
                  <a:lnTo>
                    <a:pt x="2070" y="4436"/>
                  </a:lnTo>
                  <a:lnTo>
                    <a:pt x="1925" y="4423"/>
                  </a:lnTo>
                  <a:lnTo>
                    <a:pt x="1782" y="4399"/>
                  </a:lnTo>
                  <a:lnTo>
                    <a:pt x="1643" y="4366"/>
                  </a:lnTo>
                  <a:lnTo>
                    <a:pt x="1508" y="4324"/>
                  </a:lnTo>
                  <a:lnTo>
                    <a:pt x="1405" y="4288"/>
                  </a:lnTo>
                  <a:lnTo>
                    <a:pt x="1306" y="4245"/>
                  </a:lnTo>
                  <a:lnTo>
                    <a:pt x="1209" y="4200"/>
                  </a:lnTo>
                  <a:lnTo>
                    <a:pt x="1114" y="4148"/>
                  </a:lnTo>
                  <a:lnTo>
                    <a:pt x="1011" y="4084"/>
                  </a:lnTo>
                  <a:lnTo>
                    <a:pt x="912" y="4016"/>
                  </a:lnTo>
                  <a:lnTo>
                    <a:pt x="817" y="3943"/>
                  </a:lnTo>
                  <a:lnTo>
                    <a:pt x="727" y="3864"/>
                  </a:lnTo>
                  <a:lnTo>
                    <a:pt x="650" y="3791"/>
                  </a:lnTo>
                  <a:lnTo>
                    <a:pt x="577" y="3714"/>
                  </a:lnTo>
                  <a:lnTo>
                    <a:pt x="524" y="3653"/>
                  </a:lnTo>
                  <a:lnTo>
                    <a:pt x="473" y="3592"/>
                  </a:lnTo>
                  <a:lnTo>
                    <a:pt x="410" y="3506"/>
                  </a:lnTo>
                  <a:lnTo>
                    <a:pt x="350" y="3418"/>
                  </a:lnTo>
                  <a:lnTo>
                    <a:pt x="295" y="3327"/>
                  </a:lnTo>
                  <a:lnTo>
                    <a:pt x="244" y="3231"/>
                  </a:lnTo>
                  <a:lnTo>
                    <a:pt x="220" y="3184"/>
                  </a:lnTo>
                  <a:lnTo>
                    <a:pt x="174" y="3084"/>
                  </a:lnTo>
                  <a:lnTo>
                    <a:pt x="136" y="2984"/>
                  </a:lnTo>
                  <a:lnTo>
                    <a:pt x="101" y="2881"/>
                  </a:lnTo>
                  <a:lnTo>
                    <a:pt x="70" y="2776"/>
                  </a:lnTo>
                  <a:lnTo>
                    <a:pt x="46" y="2668"/>
                  </a:lnTo>
                  <a:lnTo>
                    <a:pt x="26" y="2558"/>
                  </a:lnTo>
                  <a:lnTo>
                    <a:pt x="11" y="2448"/>
                  </a:lnTo>
                  <a:lnTo>
                    <a:pt x="4" y="2334"/>
                  </a:lnTo>
                  <a:lnTo>
                    <a:pt x="0" y="2221"/>
                  </a:lnTo>
                  <a:lnTo>
                    <a:pt x="4" y="2105"/>
                  </a:lnTo>
                  <a:lnTo>
                    <a:pt x="11" y="1993"/>
                  </a:lnTo>
                  <a:lnTo>
                    <a:pt x="26" y="1881"/>
                  </a:lnTo>
                  <a:lnTo>
                    <a:pt x="46" y="1773"/>
                  </a:lnTo>
                  <a:lnTo>
                    <a:pt x="70" y="1665"/>
                  </a:lnTo>
                  <a:lnTo>
                    <a:pt x="99" y="1560"/>
                  </a:lnTo>
                  <a:lnTo>
                    <a:pt x="136" y="1456"/>
                  </a:lnTo>
                  <a:lnTo>
                    <a:pt x="154" y="1406"/>
                  </a:lnTo>
                  <a:lnTo>
                    <a:pt x="185" y="1331"/>
                  </a:lnTo>
                  <a:lnTo>
                    <a:pt x="218" y="1258"/>
                  </a:lnTo>
                  <a:lnTo>
                    <a:pt x="244" y="1208"/>
                  </a:lnTo>
                  <a:lnTo>
                    <a:pt x="293" y="1115"/>
                  </a:lnTo>
                  <a:lnTo>
                    <a:pt x="350" y="1023"/>
                  </a:lnTo>
                  <a:lnTo>
                    <a:pt x="410" y="935"/>
                  </a:lnTo>
                  <a:lnTo>
                    <a:pt x="473" y="849"/>
                  </a:lnTo>
                  <a:lnTo>
                    <a:pt x="524" y="787"/>
                  </a:lnTo>
                  <a:lnTo>
                    <a:pt x="577" y="726"/>
                  </a:lnTo>
                  <a:lnTo>
                    <a:pt x="650" y="649"/>
                  </a:lnTo>
                  <a:lnTo>
                    <a:pt x="727" y="576"/>
                  </a:lnTo>
                  <a:lnTo>
                    <a:pt x="766" y="543"/>
                  </a:lnTo>
                  <a:lnTo>
                    <a:pt x="876" y="453"/>
                  </a:lnTo>
                  <a:lnTo>
                    <a:pt x="993" y="368"/>
                  </a:lnTo>
                  <a:lnTo>
                    <a:pt x="1114" y="293"/>
                  </a:lnTo>
                  <a:lnTo>
                    <a:pt x="1209" y="242"/>
                  </a:lnTo>
                  <a:lnTo>
                    <a:pt x="1306" y="196"/>
                  </a:lnTo>
                  <a:lnTo>
                    <a:pt x="1374" y="167"/>
                  </a:lnTo>
                  <a:lnTo>
                    <a:pt x="1405" y="154"/>
                  </a:lnTo>
                  <a:lnTo>
                    <a:pt x="1508" y="115"/>
                  </a:lnTo>
                  <a:lnTo>
                    <a:pt x="1630" y="79"/>
                  </a:lnTo>
                  <a:lnTo>
                    <a:pt x="1757" y="47"/>
                  </a:lnTo>
                  <a:lnTo>
                    <a:pt x="1885" y="24"/>
                  </a:lnTo>
                  <a:lnTo>
                    <a:pt x="2017" y="9"/>
                  </a:lnTo>
                  <a:lnTo>
                    <a:pt x="2150" y="0"/>
                  </a:lnTo>
                  <a:lnTo>
                    <a:pt x="2218"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02" name="Freeform 201"/>
            <p:cNvSpPr>
              <a:spLocks noEditPoints="1"/>
            </p:cNvSpPr>
            <p:nvPr/>
          </p:nvSpPr>
          <p:spPr bwMode="auto">
            <a:xfrm>
              <a:off x="6315075" y="1812925"/>
              <a:ext cx="3521075" cy="3378200"/>
            </a:xfrm>
            <a:custGeom>
              <a:avLst/>
              <a:gdLst>
                <a:gd name="T0" fmla="*/ 727 w 4438"/>
                <a:gd name="T1" fmla="*/ 2560 h 4255"/>
                <a:gd name="T2" fmla="*/ 519 w 4438"/>
                <a:gd name="T3" fmla="*/ 2503 h 4255"/>
                <a:gd name="T4" fmla="*/ 246 w 4438"/>
                <a:gd name="T5" fmla="*/ 2661 h 4255"/>
                <a:gd name="T6" fmla="*/ 645 w 4438"/>
                <a:gd name="T7" fmla="*/ 2782 h 4255"/>
                <a:gd name="T8" fmla="*/ 1321 w 4438"/>
                <a:gd name="T9" fmla="*/ 3015 h 4255"/>
                <a:gd name="T10" fmla="*/ 1857 w 4438"/>
                <a:gd name="T11" fmla="*/ 3416 h 4255"/>
                <a:gd name="T12" fmla="*/ 1388 w 4438"/>
                <a:gd name="T13" fmla="*/ 4124 h 4255"/>
                <a:gd name="T14" fmla="*/ 475 w 4438"/>
                <a:gd name="T15" fmla="*/ 3556 h 4255"/>
                <a:gd name="T16" fmla="*/ 484 w 4438"/>
                <a:gd name="T17" fmla="*/ 3051 h 4255"/>
                <a:gd name="T18" fmla="*/ 150 w 4438"/>
                <a:gd name="T19" fmla="*/ 2740 h 4255"/>
                <a:gd name="T20" fmla="*/ 396 w 4438"/>
                <a:gd name="T21" fmla="*/ 2450 h 4255"/>
                <a:gd name="T22" fmla="*/ 478 w 4438"/>
                <a:gd name="T23" fmla="*/ 2375 h 4255"/>
                <a:gd name="T24" fmla="*/ 2390 w 4438"/>
                <a:gd name="T25" fmla="*/ 2166 h 4255"/>
                <a:gd name="T26" fmla="*/ 2469 w 4438"/>
                <a:gd name="T27" fmla="*/ 2030 h 4255"/>
                <a:gd name="T28" fmla="*/ 856 w 4438"/>
                <a:gd name="T29" fmla="*/ 1641 h 4255"/>
                <a:gd name="T30" fmla="*/ 1110 w 4438"/>
                <a:gd name="T31" fmla="*/ 1329 h 4255"/>
                <a:gd name="T32" fmla="*/ 1079 w 4438"/>
                <a:gd name="T33" fmla="*/ 1423 h 4255"/>
                <a:gd name="T34" fmla="*/ 3002 w 4438"/>
                <a:gd name="T35" fmla="*/ 1240 h 4255"/>
                <a:gd name="T36" fmla="*/ 2652 w 4438"/>
                <a:gd name="T37" fmla="*/ 1183 h 4255"/>
                <a:gd name="T38" fmla="*/ 2984 w 4438"/>
                <a:gd name="T39" fmla="*/ 1041 h 4255"/>
                <a:gd name="T40" fmla="*/ 2834 w 4438"/>
                <a:gd name="T41" fmla="*/ 1346 h 4255"/>
                <a:gd name="T42" fmla="*/ 2834 w 4438"/>
                <a:gd name="T43" fmla="*/ 990 h 4255"/>
                <a:gd name="T44" fmla="*/ 879 w 4438"/>
                <a:gd name="T45" fmla="*/ 902 h 4255"/>
                <a:gd name="T46" fmla="*/ 1163 w 4438"/>
                <a:gd name="T47" fmla="*/ 1289 h 4255"/>
                <a:gd name="T48" fmla="*/ 766 w 4438"/>
                <a:gd name="T49" fmla="*/ 1386 h 4255"/>
                <a:gd name="T50" fmla="*/ 594 w 4438"/>
                <a:gd name="T51" fmla="*/ 1768 h 4255"/>
                <a:gd name="T52" fmla="*/ 348 w 4438"/>
                <a:gd name="T53" fmla="*/ 2268 h 4255"/>
                <a:gd name="T54" fmla="*/ 280 w 4438"/>
                <a:gd name="T55" fmla="*/ 1139 h 4255"/>
                <a:gd name="T56" fmla="*/ 456 w 4438"/>
                <a:gd name="T57" fmla="*/ 1041 h 4255"/>
                <a:gd name="T58" fmla="*/ 4434 w 4438"/>
                <a:gd name="T59" fmla="*/ 2107 h 4255"/>
                <a:gd name="T60" fmla="*/ 4074 w 4438"/>
                <a:gd name="T61" fmla="*/ 2298 h 4255"/>
                <a:gd name="T62" fmla="*/ 3788 w 4438"/>
                <a:gd name="T63" fmla="*/ 3791 h 4255"/>
                <a:gd name="T64" fmla="*/ 3385 w 4438"/>
                <a:gd name="T65" fmla="*/ 3495 h 4255"/>
                <a:gd name="T66" fmla="*/ 3185 w 4438"/>
                <a:gd name="T67" fmla="*/ 3022 h 4255"/>
                <a:gd name="T68" fmla="*/ 2394 w 4438"/>
                <a:gd name="T69" fmla="*/ 2687 h 4255"/>
                <a:gd name="T70" fmla="*/ 2524 w 4438"/>
                <a:gd name="T71" fmla="*/ 2217 h 4255"/>
                <a:gd name="T72" fmla="*/ 3105 w 4438"/>
                <a:gd name="T73" fmla="*/ 1883 h 4255"/>
                <a:gd name="T74" fmla="*/ 3583 w 4438"/>
                <a:gd name="T75" fmla="*/ 2114 h 4255"/>
                <a:gd name="T76" fmla="*/ 4059 w 4438"/>
                <a:gd name="T77" fmla="*/ 1933 h 4255"/>
                <a:gd name="T78" fmla="*/ 4304 w 4438"/>
                <a:gd name="T79" fmla="*/ 1700 h 4255"/>
                <a:gd name="T80" fmla="*/ 4026 w 4438"/>
                <a:gd name="T81" fmla="*/ 1553 h 4255"/>
                <a:gd name="T82" fmla="*/ 3733 w 4438"/>
                <a:gd name="T83" fmla="*/ 1850 h 4255"/>
                <a:gd name="T84" fmla="*/ 3405 w 4438"/>
                <a:gd name="T85" fmla="*/ 1616 h 4255"/>
                <a:gd name="T86" fmla="*/ 3454 w 4438"/>
                <a:gd name="T87" fmla="*/ 1881 h 4255"/>
                <a:gd name="T88" fmla="*/ 3041 w 4438"/>
                <a:gd name="T89" fmla="*/ 1661 h 4255"/>
                <a:gd name="T90" fmla="*/ 2786 w 4438"/>
                <a:gd name="T91" fmla="*/ 1905 h 4255"/>
                <a:gd name="T92" fmla="*/ 2727 w 4438"/>
                <a:gd name="T93" fmla="*/ 1634 h 4255"/>
                <a:gd name="T94" fmla="*/ 3020 w 4438"/>
                <a:gd name="T95" fmla="*/ 1324 h 4255"/>
                <a:gd name="T96" fmla="*/ 3464 w 4438"/>
                <a:gd name="T97" fmla="*/ 1124 h 4255"/>
                <a:gd name="T98" fmla="*/ 3760 w 4438"/>
                <a:gd name="T99" fmla="*/ 996 h 4255"/>
                <a:gd name="T100" fmla="*/ 3650 w 4438"/>
                <a:gd name="T101" fmla="*/ 851 h 4255"/>
                <a:gd name="T102" fmla="*/ 2506 w 4438"/>
                <a:gd name="T103" fmla="*/ 623 h 4255"/>
                <a:gd name="T104" fmla="*/ 899 w 4438"/>
                <a:gd name="T105" fmla="*/ 508 h 4255"/>
                <a:gd name="T106" fmla="*/ 868 w 4438"/>
                <a:gd name="T107" fmla="*/ 799 h 4255"/>
                <a:gd name="T108" fmla="*/ 3661 w 4438"/>
                <a:gd name="T109" fmla="*/ 642 h 4255"/>
                <a:gd name="T110" fmla="*/ 3410 w 4438"/>
                <a:gd name="T111" fmla="*/ 1097 h 4255"/>
                <a:gd name="T112" fmla="*/ 3139 w 4438"/>
                <a:gd name="T113" fmla="*/ 871 h 4255"/>
                <a:gd name="T114" fmla="*/ 2716 w 4438"/>
                <a:gd name="T115" fmla="*/ 345 h 4255"/>
                <a:gd name="T116" fmla="*/ 2154 w 4438"/>
                <a:gd name="T117" fmla="*/ 143 h 4255"/>
                <a:gd name="T118" fmla="*/ 2207 w 4438"/>
                <a:gd name="T119" fmla="*/ 370 h 4255"/>
                <a:gd name="T120" fmla="*/ 1647 w 4438"/>
                <a:gd name="T121" fmla="*/ 733 h 4255"/>
                <a:gd name="T122" fmla="*/ 1299 w 4438"/>
                <a:gd name="T123" fmla="*/ 526 h 4255"/>
                <a:gd name="T124" fmla="*/ 1293 w 4438"/>
                <a:gd name="T125" fmla="*/ 348 h 42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4438" h="4255">
                  <a:moveTo>
                    <a:pt x="793" y="2569"/>
                  </a:moveTo>
                  <a:lnTo>
                    <a:pt x="815" y="2569"/>
                  </a:lnTo>
                  <a:lnTo>
                    <a:pt x="837" y="2573"/>
                  </a:lnTo>
                  <a:lnTo>
                    <a:pt x="856" y="2580"/>
                  </a:lnTo>
                  <a:lnTo>
                    <a:pt x="868" y="2589"/>
                  </a:lnTo>
                  <a:lnTo>
                    <a:pt x="870" y="2593"/>
                  </a:lnTo>
                  <a:lnTo>
                    <a:pt x="872" y="2597"/>
                  </a:lnTo>
                  <a:lnTo>
                    <a:pt x="872" y="2600"/>
                  </a:lnTo>
                  <a:lnTo>
                    <a:pt x="868" y="2602"/>
                  </a:lnTo>
                  <a:lnTo>
                    <a:pt x="863" y="2604"/>
                  </a:lnTo>
                  <a:lnTo>
                    <a:pt x="857" y="2606"/>
                  </a:lnTo>
                  <a:lnTo>
                    <a:pt x="850" y="2606"/>
                  </a:lnTo>
                  <a:lnTo>
                    <a:pt x="841" y="2606"/>
                  </a:lnTo>
                  <a:lnTo>
                    <a:pt x="821" y="2604"/>
                  </a:lnTo>
                  <a:lnTo>
                    <a:pt x="802" y="2600"/>
                  </a:lnTo>
                  <a:lnTo>
                    <a:pt x="788" y="2595"/>
                  </a:lnTo>
                  <a:lnTo>
                    <a:pt x="777" y="2587"/>
                  </a:lnTo>
                  <a:lnTo>
                    <a:pt x="771" y="2582"/>
                  </a:lnTo>
                  <a:lnTo>
                    <a:pt x="771" y="2576"/>
                  </a:lnTo>
                  <a:lnTo>
                    <a:pt x="779" y="2573"/>
                  </a:lnTo>
                  <a:lnTo>
                    <a:pt x="793" y="2569"/>
                  </a:lnTo>
                  <a:close/>
                  <a:moveTo>
                    <a:pt x="696" y="2523"/>
                  </a:moveTo>
                  <a:lnTo>
                    <a:pt x="711" y="2525"/>
                  </a:lnTo>
                  <a:lnTo>
                    <a:pt x="722" y="2532"/>
                  </a:lnTo>
                  <a:lnTo>
                    <a:pt x="727" y="2545"/>
                  </a:lnTo>
                  <a:lnTo>
                    <a:pt x="727" y="2560"/>
                  </a:lnTo>
                  <a:lnTo>
                    <a:pt x="725" y="2573"/>
                  </a:lnTo>
                  <a:lnTo>
                    <a:pt x="716" y="2586"/>
                  </a:lnTo>
                  <a:lnTo>
                    <a:pt x="703" y="2595"/>
                  </a:lnTo>
                  <a:lnTo>
                    <a:pt x="687" y="2599"/>
                  </a:lnTo>
                  <a:lnTo>
                    <a:pt x="678" y="2597"/>
                  </a:lnTo>
                  <a:lnTo>
                    <a:pt x="665" y="2593"/>
                  </a:lnTo>
                  <a:lnTo>
                    <a:pt x="650" y="2586"/>
                  </a:lnTo>
                  <a:lnTo>
                    <a:pt x="639" y="2576"/>
                  </a:lnTo>
                  <a:lnTo>
                    <a:pt x="632" y="2565"/>
                  </a:lnTo>
                  <a:lnTo>
                    <a:pt x="628" y="2554"/>
                  </a:lnTo>
                  <a:lnTo>
                    <a:pt x="630" y="2543"/>
                  </a:lnTo>
                  <a:lnTo>
                    <a:pt x="639" y="2534"/>
                  </a:lnTo>
                  <a:lnTo>
                    <a:pt x="654" y="2527"/>
                  </a:lnTo>
                  <a:lnTo>
                    <a:pt x="678" y="2523"/>
                  </a:lnTo>
                  <a:lnTo>
                    <a:pt x="687" y="2523"/>
                  </a:lnTo>
                  <a:lnTo>
                    <a:pt x="696" y="2523"/>
                  </a:lnTo>
                  <a:close/>
                  <a:moveTo>
                    <a:pt x="475" y="2455"/>
                  </a:moveTo>
                  <a:lnTo>
                    <a:pt x="486" y="2455"/>
                  </a:lnTo>
                  <a:lnTo>
                    <a:pt x="497" y="2457"/>
                  </a:lnTo>
                  <a:lnTo>
                    <a:pt x="513" y="2463"/>
                  </a:lnTo>
                  <a:lnTo>
                    <a:pt x="528" y="2470"/>
                  </a:lnTo>
                  <a:lnTo>
                    <a:pt x="539" y="2479"/>
                  </a:lnTo>
                  <a:lnTo>
                    <a:pt x="544" y="2488"/>
                  </a:lnTo>
                  <a:lnTo>
                    <a:pt x="542" y="2496"/>
                  </a:lnTo>
                  <a:lnTo>
                    <a:pt x="535" y="2501"/>
                  </a:lnTo>
                  <a:lnTo>
                    <a:pt x="519" y="2503"/>
                  </a:lnTo>
                  <a:lnTo>
                    <a:pt x="508" y="2503"/>
                  </a:lnTo>
                  <a:lnTo>
                    <a:pt x="497" y="2501"/>
                  </a:lnTo>
                  <a:lnTo>
                    <a:pt x="478" y="2496"/>
                  </a:lnTo>
                  <a:lnTo>
                    <a:pt x="464" y="2488"/>
                  </a:lnTo>
                  <a:lnTo>
                    <a:pt x="454" y="2479"/>
                  </a:lnTo>
                  <a:lnTo>
                    <a:pt x="449" y="2470"/>
                  </a:lnTo>
                  <a:lnTo>
                    <a:pt x="449" y="2463"/>
                  </a:lnTo>
                  <a:lnTo>
                    <a:pt x="458" y="2457"/>
                  </a:lnTo>
                  <a:lnTo>
                    <a:pt x="475" y="2455"/>
                  </a:lnTo>
                  <a:close/>
                  <a:moveTo>
                    <a:pt x="176" y="2406"/>
                  </a:moveTo>
                  <a:lnTo>
                    <a:pt x="183" y="2410"/>
                  </a:lnTo>
                  <a:lnTo>
                    <a:pt x="185" y="2421"/>
                  </a:lnTo>
                  <a:lnTo>
                    <a:pt x="185" y="2435"/>
                  </a:lnTo>
                  <a:lnTo>
                    <a:pt x="182" y="2455"/>
                  </a:lnTo>
                  <a:lnTo>
                    <a:pt x="178" y="2479"/>
                  </a:lnTo>
                  <a:lnTo>
                    <a:pt x="174" y="2505"/>
                  </a:lnTo>
                  <a:lnTo>
                    <a:pt x="171" y="2531"/>
                  </a:lnTo>
                  <a:lnTo>
                    <a:pt x="167" y="2556"/>
                  </a:lnTo>
                  <a:lnTo>
                    <a:pt x="167" y="2582"/>
                  </a:lnTo>
                  <a:lnTo>
                    <a:pt x="167" y="2604"/>
                  </a:lnTo>
                  <a:lnTo>
                    <a:pt x="172" y="2624"/>
                  </a:lnTo>
                  <a:lnTo>
                    <a:pt x="180" y="2641"/>
                  </a:lnTo>
                  <a:lnTo>
                    <a:pt x="192" y="2650"/>
                  </a:lnTo>
                  <a:lnTo>
                    <a:pt x="209" y="2654"/>
                  </a:lnTo>
                  <a:lnTo>
                    <a:pt x="231" y="2655"/>
                  </a:lnTo>
                  <a:lnTo>
                    <a:pt x="246" y="2661"/>
                  </a:lnTo>
                  <a:lnTo>
                    <a:pt x="253" y="2670"/>
                  </a:lnTo>
                  <a:lnTo>
                    <a:pt x="257" y="2683"/>
                  </a:lnTo>
                  <a:lnTo>
                    <a:pt x="257" y="2698"/>
                  </a:lnTo>
                  <a:lnTo>
                    <a:pt x="257" y="2714"/>
                  </a:lnTo>
                  <a:lnTo>
                    <a:pt x="257" y="2731"/>
                  </a:lnTo>
                  <a:lnTo>
                    <a:pt x="260" y="2749"/>
                  </a:lnTo>
                  <a:lnTo>
                    <a:pt x="268" y="2765"/>
                  </a:lnTo>
                  <a:lnTo>
                    <a:pt x="288" y="2793"/>
                  </a:lnTo>
                  <a:lnTo>
                    <a:pt x="310" y="2817"/>
                  </a:lnTo>
                  <a:lnTo>
                    <a:pt x="335" y="2833"/>
                  </a:lnTo>
                  <a:lnTo>
                    <a:pt x="359" y="2842"/>
                  </a:lnTo>
                  <a:lnTo>
                    <a:pt x="379" y="2844"/>
                  </a:lnTo>
                  <a:lnTo>
                    <a:pt x="398" y="2841"/>
                  </a:lnTo>
                  <a:lnTo>
                    <a:pt x="418" y="2837"/>
                  </a:lnTo>
                  <a:lnTo>
                    <a:pt x="443" y="2837"/>
                  </a:lnTo>
                  <a:lnTo>
                    <a:pt x="469" y="2839"/>
                  </a:lnTo>
                  <a:lnTo>
                    <a:pt x="497" y="2841"/>
                  </a:lnTo>
                  <a:lnTo>
                    <a:pt x="519" y="2842"/>
                  </a:lnTo>
                  <a:lnTo>
                    <a:pt x="539" y="2839"/>
                  </a:lnTo>
                  <a:lnTo>
                    <a:pt x="559" y="2831"/>
                  </a:lnTo>
                  <a:lnTo>
                    <a:pt x="573" y="2820"/>
                  </a:lnTo>
                  <a:lnTo>
                    <a:pt x="590" y="2808"/>
                  </a:lnTo>
                  <a:lnTo>
                    <a:pt x="605" y="2797"/>
                  </a:lnTo>
                  <a:lnTo>
                    <a:pt x="619" y="2787"/>
                  </a:lnTo>
                  <a:lnTo>
                    <a:pt x="634" y="2782"/>
                  </a:lnTo>
                  <a:lnTo>
                    <a:pt x="645" y="2782"/>
                  </a:lnTo>
                  <a:lnTo>
                    <a:pt x="656" y="2789"/>
                  </a:lnTo>
                  <a:lnTo>
                    <a:pt x="665" y="2804"/>
                  </a:lnTo>
                  <a:lnTo>
                    <a:pt x="669" y="2811"/>
                  </a:lnTo>
                  <a:lnTo>
                    <a:pt x="674" y="2817"/>
                  </a:lnTo>
                  <a:lnTo>
                    <a:pt x="678" y="2822"/>
                  </a:lnTo>
                  <a:lnTo>
                    <a:pt x="696" y="2833"/>
                  </a:lnTo>
                  <a:lnTo>
                    <a:pt x="716" y="2839"/>
                  </a:lnTo>
                  <a:lnTo>
                    <a:pt x="740" y="2841"/>
                  </a:lnTo>
                  <a:lnTo>
                    <a:pt x="766" y="2841"/>
                  </a:lnTo>
                  <a:lnTo>
                    <a:pt x="797" y="2837"/>
                  </a:lnTo>
                  <a:lnTo>
                    <a:pt x="826" y="2837"/>
                  </a:lnTo>
                  <a:lnTo>
                    <a:pt x="868" y="2835"/>
                  </a:lnTo>
                  <a:lnTo>
                    <a:pt x="901" y="2833"/>
                  </a:lnTo>
                  <a:lnTo>
                    <a:pt x="938" y="2837"/>
                  </a:lnTo>
                  <a:lnTo>
                    <a:pt x="971" y="2842"/>
                  </a:lnTo>
                  <a:lnTo>
                    <a:pt x="1008" y="2855"/>
                  </a:lnTo>
                  <a:lnTo>
                    <a:pt x="1046" y="2874"/>
                  </a:lnTo>
                  <a:lnTo>
                    <a:pt x="1084" y="2897"/>
                  </a:lnTo>
                  <a:lnTo>
                    <a:pt x="1121" y="2923"/>
                  </a:lnTo>
                  <a:lnTo>
                    <a:pt x="1156" y="2947"/>
                  </a:lnTo>
                  <a:lnTo>
                    <a:pt x="1189" y="2969"/>
                  </a:lnTo>
                  <a:lnTo>
                    <a:pt x="1220" y="2987"/>
                  </a:lnTo>
                  <a:lnTo>
                    <a:pt x="1251" y="2998"/>
                  </a:lnTo>
                  <a:lnTo>
                    <a:pt x="1282" y="3002"/>
                  </a:lnTo>
                  <a:lnTo>
                    <a:pt x="1304" y="3006"/>
                  </a:lnTo>
                  <a:lnTo>
                    <a:pt x="1321" y="3015"/>
                  </a:lnTo>
                  <a:lnTo>
                    <a:pt x="1332" y="3028"/>
                  </a:lnTo>
                  <a:lnTo>
                    <a:pt x="1337" y="3046"/>
                  </a:lnTo>
                  <a:lnTo>
                    <a:pt x="1341" y="3068"/>
                  </a:lnTo>
                  <a:lnTo>
                    <a:pt x="1341" y="3090"/>
                  </a:lnTo>
                  <a:lnTo>
                    <a:pt x="1341" y="3116"/>
                  </a:lnTo>
                  <a:lnTo>
                    <a:pt x="1341" y="3141"/>
                  </a:lnTo>
                  <a:lnTo>
                    <a:pt x="1345" y="3163"/>
                  </a:lnTo>
                  <a:lnTo>
                    <a:pt x="1354" y="3180"/>
                  </a:lnTo>
                  <a:lnTo>
                    <a:pt x="1368" y="3193"/>
                  </a:lnTo>
                  <a:lnTo>
                    <a:pt x="1387" y="3204"/>
                  </a:lnTo>
                  <a:lnTo>
                    <a:pt x="1410" y="3211"/>
                  </a:lnTo>
                  <a:lnTo>
                    <a:pt x="1438" y="3218"/>
                  </a:lnTo>
                  <a:lnTo>
                    <a:pt x="1465" y="3226"/>
                  </a:lnTo>
                  <a:lnTo>
                    <a:pt x="1497" y="3235"/>
                  </a:lnTo>
                  <a:lnTo>
                    <a:pt x="1530" y="3244"/>
                  </a:lnTo>
                  <a:lnTo>
                    <a:pt x="1566" y="3257"/>
                  </a:lnTo>
                  <a:lnTo>
                    <a:pt x="1601" y="3264"/>
                  </a:lnTo>
                  <a:lnTo>
                    <a:pt x="1632" y="3273"/>
                  </a:lnTo>
                  <a:lnTo>
                    <a:pt x="1661" y="3281"/>
                  </a:lnTo>
                  <a:lnTo>
                    <a:pt x="1693" y="3294"/>
                  </a:lnTo>
                  <a:lnTo>
                    <a:pt x="1725" y="3308"/>
                  </a:lnTo>
                  <a:lnTo>
                    <a:pt x="1764" y="3330"/>
                  </a:lnTo>
                  <a:lnTo>
                    <a:pt x="1801" y="3354"/>
                  </a:lnTo>
                  <a:lnTo>
                    <a:pt x="1830" y="3376"/>
                  </a:lnTo>
                  <a:lnTo>
                    <a:pt x="1848" y="3396"/>
                  </a:lnTo>
                  <a:lnTo>
                    <a:pt x="1857" y="3416"/>
                  </a:lnTo>
                  <a:lnTo>
                    <a:pt x="1859" y="3438"/>
                  </a:lnTo>
                  <a:lnTo>
                    <a:pt x="1850" y="3464"/>
                  </a:lnTo>
                  <a:lnTo>
                    <a:pt x="1834" y="3492"/>
                  </a:lnTo>
                  <a:lnTo>
                    <a:pt x="1812" y="3523"/>
                  </a:lnTo>
                  <a:lnTo>
                    <a:pt x="1784" y="3559"/>
                  </a:lnTo>
                  <a:lnTo>
                    <a:pt x="1755" y="3598"/>
                  </a:lnTo>
                  <a:lnTo>
                    <a:pt x="1727" y="3640"/>
                  </a:lnTo>
                  <a:lnTo>
                    <a:pt x="1704" y="3682"/>
                  </a:lnTo>
                  <a:lnTo>
                    <a:pt x="1687" y="3726"/>
                  </a:lnTo>
                  <a:lnTo>
                    <a:pt x="1678" y="3770"/>
                  </a:lnTo>
                  <a:lnTo>
                    <a:pt x="1672" y="3814"/>
                  </a:lnTo>
                  <a:lnTo>
                    <a:pt x="1661" y="3855"/>
                  </a:lnTo>
                  <a:lnTo>
                    <a:pt x="1643" y="3891"/>
                  </a:lnTo>
                  <a:lnTo>
                    <a:pt x="1621" y="3924"/>
                  </a:lnTo>
                  <a:lnTo>
                    <a:pt x="1597" y="3952"/>
                  </a:lnTo>
                  <a:lnTo>
                    <a:pt x="1568" y="3970"/>
                  </a:lnTo>
                  <a:lnTo>
                    <a:pt x="1539" y="3979"/>
                  </a:lnTo>
                  <a:lnTo>
                    <a:pt x="1506" y="3989"/>
                  </a:lnTo>
                  <a:lnTo>
                    <a:pt x="1473" y="4003"/>
                  </a:lnTo>
                  <a:lnTo>
                    <a:pt x="1447" y="4022"/>
                  </a:lnTo>
                  <a:lnTo>
                    <a:pt x="1425" y="4044"/>
                  </a:lnTo>
                  <a:lnTo>
                    <a:pt x="1410" y="4067"/>
                  </a:lnTo>
                  <a:lnTo>
                    <a:pt x="1405" y="4093"/>
                  </a:lnTo>
                  <a:lnTo>
                    <a:pt x="1403" y="4106"/>
                  </a:lnTo>
                  <a:lnTo>
                    <a:pt x="1398" y="4117"/>
                  </a:lnTo>
                  <a:lnTo>
                    <a:pt x="1388" y="4124"/>
                  </a:lnTo>
                  <a:lnTo>
                    <a:pt x="1377" y="4132"/>
                  </a:lnTo>
                  <a:lnTo>
                    <a:pt x="1367" y="4139"/>
                  </a:lnTo>
                  <a:lnTo>
                    <a:pt x="1356" y="4150"/>
                  </a:lnTo>
                  <a:lnTo>
                    <a:pt x="1346" y="4165"/>
                  </a:lnTo>
                  <a:lnTo>
                    <a:pt x="1339" y="4185"/>
                  </a:lnTo>
                  <a:lnTo>
                    <a:pt x="1335" y="4211"/>
                  </a:lnTo>
                  <a:lnTo>
                    <a:pt x="1328" y="4255"/>
                  </a:lnTo>
                  <a:lnTo>
                    <a:pt x="1209" y="4200"/>
                  </a:lnTo>
                  <a:lnTo>
                    <a:pt x="1121" y="4152"/>
                  </a:lnTo>
                  <a:lnTo>
                    <a:pt x="1114" y="4148"/>
                  </a:lnTo>
                  <a:lnTo>
                    <a:pt x="1024" y="4093"/>
                  </a:lnTo>
                  <a:lnTo>
                    <a:pt x="938" y="4034"/>
                  </a:lnTo>
                  <a:lnTo>
                    <a:pt x="868" y="3983"/>
                  </a:lnTo>
                  <a:lnTo>
                    <a:pt x="766" y="3899"/>
                  </a:lnTo>
                  <a:lnTo>
                    <a:pt x="727" y="3864"/>
                  </a:lnTo>
                  <a:lnTo>
                    <a:pt x="678" y="3820"/>
                  </a:lnTo>
                  <a:lnTo>
                    <a:pt x="661" y="3803"/>
                  </a:lnTo>
                  <a:lnTo>
                    <a:pt x="638" y="3772"/>
                  </a:lnTo>
                  <a:lnTo>
                    <a:pt x="610" y="3743"/>
                  </a:lnTo>
                  <a:lnTo>
                    <a:pt x="581" y="3719"/>
                  </a:lnTo>
                  <a:lnTo>
                    <a:pt x="577" y="3714"/>
                  </a:lnTo>
                  <a:lnTo>
                    <a:pt x="497" y="3620"/>
                  </a:lnTo>
                  <a:lnTo>
                    <a:pt x="493" y="3616"/>
                  </a:lnTo>
                  <a:lnTo>
                    <a:pt x="493" y="3598"/>
                  </a:lnTo>
                  <a:lnTo>
                    <a:pt x="489" y="3580"/>
                  </a:lnTo>
                  <a:lnTo>
                    <a:pt x="475" y="3556"/>
                  </a:lnTo>
                  <a:lnTo>
                    <a:pt x="454" y="3532"/>
                  </a:lnTo>
                  <a:lnTo>
                    <a:pt x="431" y="3506"/>
                  </a:lnTo>
                  <a:lnTo>
                    <a:pt x="405" y="3479"/>
                  </a:lnTo>
                  <a:lnTo>
                    <a:pt x="381" y="3451"/>
                  </a:lnTo>
                  <a:lnTo>
                    <a:pt x="359" y="3426"/>
                  </a:lnTo>
                  <a:lnTo>
                    <a:pt x="350" y="3413"/>
                  </a:lnTo>
                  <a:lnTo>
                    <a:pt x="343" y="3400"/>
                  </a:lnTo>
                  <a:lnTo>
                    <a:pt x="334" y="3374"/>
                  </a:lnTo>
                  <a:lnTo>
                    <a:pt x="326" y="3347"/>
                  </a:lnTo>
                  <a:lnTo>
                    <a:pt x="321" y="3317"/>
                  </a:lnTo>
                  <a:lnTo>
                    <a:pt x="321" y="3288"/>
                  </a:lnTo>
                  <a:lnTo>
                    <a:pt x="323" y="3259"/>
                  </a:lnTo>
                  <a:lnTo>
                    <a:pt x="330" y="3235"/>
                  </a:lnTo>
                  <a:lnTo>
                    <a:pt x="343" y="3213"/>
                  </a:lnTo>
                  <a:lnTo>
                    <a:pt x="359" y="3198"/>
                  </a:lnTo>
                  <a:lnTo>
                    <a:pt x="365" y="3196"/>
                  </a:lnTo>
                  <a:lnTo>
                    <a:pt x="383" y="3184"/>
                  </a:lnTo>
                  <a:lnTo>
                    <a:pt x="396" y="3167"/>
                  </a:lnTo>
                  <a:lnTo>
                    <a:pt x="405" y="3149"/>
                  </a:lnTo>
                  <a:lnTo>
                    <a:pt x="410" y="3130"/>
                  </a:lnTo>
                  <a:lnTo>
                    <a:pt x="418" y="3112"/>
                  </a:lnTo>
                  <a:lnTo>
                    <a:pt x="425" y="3096"/>
                  </a:lnTo>
                  <a:lnTo>
                    <a:pt x="438" y="3081"/>
                  </a:lnTo>
                  <a:lnTo>
                    <a:pt x="456" y="3072"/>
                  </a:lnTo>
                  <a:lnTo>
                    <a:pt x="475" y="3064"/>
                  </a:lnTo>
                  <a:lnTo>
                    <a:pt x="484" y="3051"/>
                  </a:lnTo>
                  <a:lnTo>
                    <a:pt x="487" y="3037"/>
                  </a:lnTo>
                  <a:lnTo>
                    <a:pt x="486" y="3020"/>
                  </a:lnTo>
                  <a:lnTo>
                    <a:pt x="482" y="3002"/>
                  </a:lnTo>
                  <a:lnTo>
                    <a:pt x="473" y="2984"/>
                  </a:lnTo>
                  <a:lnTo>
                    <a:pt x="465" y="2965"/>
                  </a:lnTo>
                  <a:lnTo>
                    <a:pt x="456" y="2949"/>
                  </a:lnTo>
                  <a:lnTo>
                    <a:pt x="445" y="2938"/>
                  </a:lnTo>
                  <a:lnTo>
                    <a:pt x="429" y="2932"/>
                  </a:lnTo>
                  <a:lnTo>
                    <a:pt x="409" y="2929"/>
                  </a:lnTo>
                  <a:lnTo>
                    <a:pt x="385" y="2927"/>
                  </a:lnTo>
                  <a:lnTo>
                    <a:pt x="359" y="2927"/>
                  </a:lnTo>
                  <a:lnTo>
                    <a:pt x="337" y="2927"/>
                  </a:lnTo>
                  <a:lnTo>
                    <a:pt x="317" y="2925"/>
                  </a:lnTo>
                  <a:lnTo>
                    <a:pt x="299" y="2921"/>
                  </a:lnTo>
                  <a:lnTo>
                    <a:pt x="284" y="2916"/>
                  </a:lnTo>
                  <a:lnTo>
                    <a:pt x="273" y="2907"/>
                  </a:lnTo>
                  <a:lnTo>
                    <a:pt x="266" y="2890"/>
                  </a:lnTo>
                  <a:lnTo>
                    <a:pt x="260" y="2872"/>
                  </a:lnTo>
                  <a:lnTo>
                    <a:pt x="253" y="2852"/>
                  </a:lnTo>
                  <a:lnTo>
                    <a:pt x="246" y="2830"/>
                  </a:lnTo>
                  <a:lnTo>
                    <a:pt x="236" y="2806"/>
                  </a:lnTo>
                  <a:lnTo>
                    <a:pt x="225" y="2786"/>
                  </a:lnTo>
                  <a:lnTo>
                    <a:pt x="213" y="2767"/>
                  </a:lnTo>
                  <a:lnTo>
                    <a:pt x="196" y="2753"/>
                  </a:lnTo>
                  <a:lnTo>
                    <a:pt x="176" y="2743"/>
                  </a:lnTo>
                  <a:lnTo>
                    <a:pt x="150" y="2740"/>
                  </a:lnTo>
                  <a:lnTo>
                    <a:pt x="116" y="2734"/>
                  </a:lnTo>
                  <a:lnTo>
                    <a:pt x="84" y="2723"/>
                  </a:lnTo>
                  <a:lnTo>
                    <a:pt x="53" y="2709"/>
                  </a:lnTo>
                  <a:lnTo>
                    <a:pt x="46" y="2668"/>
                  </a:lnTo>
                  <a:lnTo>
                    <a:pt x="26" y="2558"/>
                  </a:lnTo>
                  <a:lnTo>
                    <a:pt x="20" y="2516"/>
                  </a:lnTo>
                  <a:lnTo>
                    <a:pt x="37" y="2499"/>
                  </a:lnTo>
                  <a:lnTo>
                    <a:pt x="55" y="2483"/>
                  </a:lnTo>
                  <a:lnTo>
                    <a:pt x="75" y="2466"/>
                  </a:lnTo>
                  <a:lnTo>
                    <a:pt x="95" y="2450"/>
                  </a:lnTo>
                  <a:lnTo>
                    <a:pt x="114" y="2435"/>
                  </a:lnTo>
                  <a:lnTo>
                    <a:pt x="134" y="2422"/>
                  </a:lnTo>
                  <a:lnTo>
                    <a:pt x="150" y="2411"/>
                  </a:lnTo>
                  <a:lnTo>
                    <a:pt x="165" y="2406"/>
                  </a:lnTo>
                  <a:lnTo>
                    <a:pt x="176" y="2406"/>
                  </a:lnTo>
                  <a:close/>
                  <a:moveTo>
                    <a:pt x="324" y="2389"/>
                  </a:moveTo>
                  <a:lnTo>
                    <a:pt x="343" y="2389"/>
                  </a:lnTo>
                  <a:lnTo>
                    <a:pt x="352" y="2389"/>
                  </a:lnTo>
                  <a:lnTo>
                    <a:pt x="359" y="2391"/>
                  </a:lnTo>
                  <a:lnTo>
                    <a:pt x="377" y="2397"/>
                  </a:lnTo>
                  <a:lnTo>
                    <a:pt x="390" y="2406"/>
                  </a:lnTo>
                  <a:lnTo>
                    <a:pt x="401" y="2415"/>
                  </a:lnTo>
                  <a:lnTo>
                    <a:pt x="409" y="2426"/>
                  </a:lnTo>
                  <a:lnTo>
                    <a:pt x="410" y="2437"/>
                  </a:lnTo>
                  <a:lnTo>
                    <a:pt x="407" y="2444"/>
                  </a:lnTo>
                  <a:lnTo>
                    <a:pt x="396" y="2450"/>
                  </a:lnTo>
                  <a:lnTo>
                    <a:pt x="379" y="2450"/>
                  </a:lnTo>
                  <a:lnTo>
                    <a:pt x="370" y="2450"/>
                  </a:lnTo>
                  <a:lnTo>
                    <a:pt x="359" y="2446"/>
                  </a:lnTo>
                  <a:lnTo>
                    <a:pt x="343" y="2439"/>
                  </a:lnTo>
                  <a:lnTo>
                    <a:pt x="328" y="2430"/>
                  </a:lnTo>
                  <a:lnTo>
                    <a:pt x="317" y="2421"/>
                  </a:lnTo>
                  <a:lnTo>
                    <a:pt x="312" y="2410"/>
                  </a:lnTo>
                  <a:lnTo>
                    <a:pt x="310" y="2400"/>
                  </a:lnTo>
                  <a:lnTo>
                    <a:pt x="313" y="2393"/>
                  </a:lnTo>
                  <a:lnTo>
                    <a:pt x="324" y="2389"/>
                  </a:lnTo>
                  <a:close/>
                  <a:moveTo>
                    <a:pt x="460" y="2300"/>
                  </a:moveTo>
                  <a:lnTo>
                    <a:pt x="478" y="2303"/>
                  </a:lnTo>
                  <a:lnTo>
                    <a:pt x="497" y="2311"/>
                  </a:lnTo>
                  <a:lnTo>
                    <a:pt x="511" y="2320"/>
                  </a:lnTo>
                  <a:lnTo>
                    <a:pt x="526" y="2331"/>
                  </a:lnTo>
                  <a:lnTo>
                    <a:pt x="537" y="2344"/>
                  </a:lnTo>
                  <a:lnTo>
                    <a:pt x="546" y="2356"/>
                  </a:lnTo>
                  <a:lnTo>
                    <a:pt x="551" y="2367"/>
                  </a:lnTo>
                  <a:lnTo>
                    <a:pt x="555" y="2377"/>
                  </a:lnTo>
                  <a:lnTo>
                    <a:pt x="553" y="2382"/>
                  </a:lnTo>
                  <a:lnTo>
                    <a:pt x="548" y="2382"/>
                  </a:lnTo>
                  <a:lnTo>
                    <a:pt x="537" y="2378"/>
                  </a:lnTo>
                  <a:lnTo>
                    <a:pt x="522" y="2371"/>
                  </a:lnTo>
                  <a:lnTo>
                    <a:pt x="509" y="2369"/>
                  </a:lnTo>
                  <a:lnTo>
                    <a:pt x="497" y="2369"/>
                  </a:lnTo>
                  <a:lnTo>
                    <a:pt x="478" y="2375"/>
                  </a:lnTo>
                  <a:lnTo>
                    <a:pt x="462" y="2380"/>
                  </a:lnTo>
                  <a:lnTo>
                    <a:pt x="447" y="2382"/>
                  </a:lnTo>
                  <a:lnTo>
                    <a:pt x="432" y="2378"/>
                  </a:lnTo>
                  <a:lnTo>
                    <a:pt x="420" y="2367"/>
                  </a:lnTo>
                  <a:lnTo>
                    <a:pt x="414" y="2353"/>
                  </a:lnTo>
                  <a:lnTo>
                    <a:pt x="416" y="2336"/>
                  </a:lnTo>
                  <a:lnTo>
                    <a:pt x="423" y="2320"/>
                  </a:lnTo>
                  <a:lnTo>
                    <a:pt x="438" y="2309"/>
                  </a:lnTo>
                  <a:lnTo>
                    <a:pt x="460" y="2300"/>
                  </a:lnTo>
                  <a:close/>
                  <a:moveTo>
                    <a:pt x="2418" y="2155"/>
                  </a:moveTo>
                  <a:lnTo>
                    <a:pt x="2423" y="2157"/>
                  </a:lnTo>
                  <a:lnTo>
                    <a:pt x="2427" y="2160"/>
                  </a:lnTo>
                  <a:lnTo>
                    <a:pt x="2431" y="2164"/>
                  </a:lnTo>
                  <a:lnTo>
                    <a:pt x="2431" y="2169"/>
                  </a:lnTo>
                  <a:lnTo>
                    <a:pt x="2431" y="2177"/>
                  </a:lnTo>
                  <a:lnTo>
                    <a:pt x="2429" y="2184"/>
                  </a:lnTo>
                  <a:lnTo>
                    <a:pt x="2425" y="2191"/>
                  </a:lnTo>
                  <a:lnTo>
                    <a:pt x="2421" y="2197"/>
                  </a:lnTo>
                  <a:lnTo>
                    <a:pt x="2416" y="2201"/>
                  </a:lnTo>
                  <a:lnTo>
                    <a:pt x="2410" y="2204"/>
                  </a:lnTo>
                  <a:lnTo>
                    <a:pt x="2407" y="2204"/>
                  </a:lnTo>
                  <a:lnTo>
                    <a:pt x="2401" y="2202"/>
                  </a:lnTo>
                  <a:lnTo>
                    <a:pt x="2396" y="2197"/>
                  </a:lnTo>
                  <a:lnTo>
                    <a:pt x="2387" y="2184"/>
                  </a:lnTo>
                  <a:lnTo>
                    <a:pt x="2385" y="2173"/>
                  </a:lnTo>
                  <a:lnTo>
                    <a:pt x="2390" y="2166"/>
                  </a:lnTo>
                  <a:lnTo>
                    <a:pt x="2401" y="2160"/>
                  </a:lnTo>
                  <a:lnTo>
                    <a:pt x="2407" y="2157"/>
                  </a:lnTo>
                  <a:lnTo>
                    <a:pt x="2410" y="2157"/>
                  </a:lnTo>
                  <a:lnTo>
                    <a:pt x="2418" y="2155"/>
                  </a:lnTo>
                  <a:close/>
                  <a:moveTo>
                    <a:pt x="2354" y="2041"/>
                  </a:moveTo>
                  <a:lnTo>
                    <a:pt x="2359" y="2043"/>
                  </a:lnTo>
                  <a:lnTo>
                    <a:pt x="2363" y="2045"/>
                  </a:lnTo>
                  <a:lnTo>
                    <a:pt x="2367" y="2050"/>
                  </a:lnTo>
                  <a:lnTo>
                    <a:pt x="2368" y="2056"/>
                  </a:lnTo>
                  <a:lnTo>
                    <a:pt x="2368" y="2063"/>
                  </a:lnTo>
                  <a:lnTo>
                    <a:pt x="2365" y="2074"/>
                  </a:lnTo>
                  <a:lnTo>
                    <a:pt x="2357" y="2083"/>
                  </a:lnTo>
                  <a:lnTo>
                    <a:pt x="2350" y="2089"/>
                  </a:lnTo>
                  <a:lnTo>
                    <a:pt x="2343" y="2091"/>
                  </a:lnTo>
                  <a:lnTo>
                    <a:pt x="2334" y="2083"/>
                  </a:lnTo>
                  <a:lnTo>
                    <a:pt x="2324" y="2070"/>
                  </a:lnTo>
                  <a:lnTo>
                    <a:pt x="2323" y="2059"/>
                  </a:lnTo>
                  <a:lnTo>
                    <a:pt x="2326" y="2052"/>
                  </a:lnTo>
                  <a:lnTo>
                    <a:pt x="2339" y="2046"/>
                  </a:lnTo>
                  <a:lnTo>
                    <a:pt x="2346" y="2043"/>
                  </a:lnTo>
                  <a:lnTo>
                    <a:pt x="2354" y="2041"/>
                  </a:lnTo>
                  <a:close/>
                  <a:moveTo>
                    <a:pt x="2453" y="2017"/>
                  </a:moveTo>
                  <a:lnTo>
                    <a:pt x="2460" y="2017"/>
                  </a:lnTo>
                  <a:lnTo>
                    <a:pt x="2464" y="2019"/>
                  </a:lnTo>
                  <a:lnTo>
                    <a:pt x="2467" y="2024"/>
                  </a:lnTo>
                  <a:lnTo>
                    <a:pt x="2469" y="2030"/>
                  </a:lnTo>
                  <a:lnTo>
                    <a:pt x="2469" y="2037"/>
                  </a:lnTo>
                  <a:lnTo>
                    <a:pt x="2467" y="2045"/>
                  </a:lnTo>
                  <a:lnTo>
                    <a:pt x="2464" y="2050"/>
                  </a:lnTo>
                  <a:lnTo>
                    <a:pt x="2460" y="2056"/>
                  </a:lnTo>
                  <a:lnTo>
                    <a:pt x="2456" y="2061"/>
                  </a:lnTo>
                  <a:lnTo>
                    <a:pt x="2451" y="2065"/>
                  </a:lnTo>
                  <a:lnTo>
                    <a:pt x="2445" y="2065"/>
                  </a:lnTo>
                  <a:lnTo>
                    <a:pt x="2442" y="2065"/>
                  </a:lnTo>
                  <a:lnTo>
                    <a:pt x="2438" y="2061"/>
                  </a:lnTo>
                  <a:lnTo>
                    <a:pt x="2434" y="2057"/>
                  </a:lnTo>
                  <a:lnTo>
                    <a:pt x="2425" y="2045"/>
                  </a:lnTo>
                  <a:lnTo>
                    <a:pt x="2423" y="2034"/>
                  </a:lnTo>
                  <a:lnTo>
                    <a:pt x="2429" y="2026"/>
                  </a:lnTo>
                  <a:lnTo>
                    <a:pt x="2440" y="2021"/>
                  </a:lnTo>
                  <a:lnTo>
                    <a:pt x="2445" y="2017"/>
                  </a:lnTo>
                  <a:lnTo>
                    <a:pt x="2453" y="2017"/>
                  </a:lnTo>
                  <a:close/>
                  <a:moveTo>
                    <a:pt x="868" y="1595"/>
                  </a:moveTo>
                  <a:lnTo>
                    <a:pt x="879" y="1597"/>
                  </a:lnTo>
                  <a:lnTo>
                    <a:pt x="888" y="1605"/>
                  </a:lnTo>
                  <a:lnTo>
                    <a:pt x="894" y="1614"/>
                  </a:lnTo>
                  <a:lnTo>
                    <a:pt x="896" y="1627"/>
                  </a:lnTo>
                  <a:lnTo>
                    <a:pt x="892" y="1636"/>
                  </a:lnTo>
                  <a:lnTo>
                    <a:pt x="887" y="1643"/>
                  </a:lnTo>
                  <a:lnTo>
                    <a:pt x="876" y="1647"/>
                  </a:lnTo>
                  <a:lnTo>
                    <a:pt x="868" y="1647"/>
                  </a:lnTo>
                  <a:lnTo>
                    <a:pt x="856" y="1641"/>
                  </a:lnTo>
                  <a:lnTo>
                    <a:pt x="846" y="1632"/>
                  </a:lnTo>
                  <a:lnTo>
                    <a:pt x="841" y="1621"/>
                  </a:lnTo>
                  <a:lnTo>
                    <a:pt x="841" y="1610"/>
                  </a:lnTo>
                  <a:lnTo>
                    <a:pt x="848" y="1601"/>
                  </a:lnTo>
                  <a:lnTo>
                    <a:pt x="861" y="1595"/>
                  </a:lnTo>
                  <a:lnTo>
                    <a:pt x="868" y="1595"/>
                  </a:lnTo>
                  <a:close/>
                  <a:moveTo>
                    <a:pt x="938" y="1551"/>
                  </a:moveTo>
                  <a:lnTo>
                    <a:pt x="953" y="1553"/>
                  </a:lnTo>
                  <a:lnTo>
                    <a:pt x="964" y="1560"/>
                  </a:lnTo>
                  <a:lnTo>
                    <a:pt x="971" y="1571"/>
                  </a:lnTo>
                  <a:lnTo>
                    <a:pt x="975" y="1584"/>
                  </a:lnTo>
                  <a:lnTo>
                    <a:pt x="975" y="1597"/>
                  </a:lnTo>
                  <a:lnTo>
                    <a:pt x="969" y="1610"/>
                  </a:lnTo>
                  <a:lnTo>
                    <a:pt x="960" y="1617"/>
                  </a:lnTo>
                  <a:lnTo>
                    <a:pt x="947" y="1621"/>
                  </a:lnTo>
                  <a:lnTo>
                    <a:pt x="938" y="1619"/>
                  </a:lnTo>
                  <a:lnTo>
                    <a:pt x="923" y="1614"/>
                  </a:lnTo>
                  <a:lnTo>
                    <a:pt x="910" y="1605"/>
                  </a:lnTo>
                  <a:lnTo>
                    <a:pt x="903" y="1592"/>
                  </a:lnTo>
                  <a:lnTo>
                    <a:pt x="901" y="1579"/>
                  </a:lnTo>
                  <a:lnTo>
                    <a:pt x="903" y="1568"/>
                  </a:lnTo>
                  <a:lnTo>
                    <a:pt x="912" y="1559"/>
                  </a:lnTo>
                  <a:lnTo>
                    <a:pt x="927" y="1553"/>
                  </a:lnTo>
                  <a:lnTo>
                    <a:pt x="932" y="1551"/>
                  </a:lnTo>
                  <a:lnTo>
                    <a:pt x="938" y="1551"/>
                  </a:lnTo>
                  <a:close/>
                  <a:moveTo>
                    <a:pt x="1110" y="1329"/>
                  </a:moveTo>
                  <a:lnTo>
                    <a:pt x="1121" y="1329"/>
                  </a:lnTo>
                  <a:lnTo>
                    <a:pt x="1127" y="1331"/>
                  </a:lnTo>
                  <a:lnTo>
                    <a:pt x="1132" y="1331"/>
                  </a:lnTo>
                  <a:lnTo>
                    <a:pt x="1161" y="1333"/>
                  </a:lnTo>
                  <a:lnTo>
                    <a:pt x="1183" y="1340"/>
                  </a:lnTo>
                  <a:lnTo>
                    <a:pt x="1202" y="1351"/>
                  </a:lnTo>
                  <a:lnTo>
                    <a:pt x="1214" y="1366"/>
                  </a:lnTo>
                  <a:lnTo>
                    <a:pt x="1225" y="1384"/>
                  </a:lnTo>
                  <a:lnTo>
                    <a:pt x="1235" y="1403"/>
                  </a:lnTo>
                  <a:lnTo>
                    <a:pt x="1244" y="1423"/>
                  </a:lnTo>
                  <a:lnTo>
                    <a:pt x="1253" y="1443"/>
                  </a:lnTo>
                  <a:lnTo>
                    <a:pt x="1260" y="1463"/>
                  </a:lnTo>
                  <a:lnTo>
                    <a:pt x="1262" y="1482"/>
                  </a:lnTo>
                  <a:lnTo>
                    <a:pt x="1262" y="1498"/>
                  </a:lnTo>
                  <a:lnTo>
                    <a:pt x="1255" y="1511"/>
                  </a:lnTo>
                  <a:lnTo>
                    <a:pt x="1246" y="1520"/>
                  </a:lnTo>
                  <a:lnTo>
                    <a:pt x="1229" y="1524"/>
                  </a:lnTo>
                  <a:lnTo>
                    <a:pt x="1207" y="1522"/>
                  </a:lnTo>
                  <a:lnTo>
                    <a:pt x="1180" y="1513"/>
                  </a:lnTo>
                  <a:lnTo>
                    <a:pt x="1149" y="1498"/>
                  </a:lnTo>
                  <a:lnTo>
                    <a:pt x="1121" y="1487"/>
                  </a:lnTo>
                  <a:lnTo>
                    <a:pt x="1103" y="1478"/>
                  </a:lnTo>
                  <a:lnTo>
                    <a:pt x="1090" y="1469"/>
                  </a:lnTo>
                  <a:lnTo>
                    <a:pt x="1081" y="1458"/>
                  </a:lnTo>
                  <a:lnTo>
                    <a:pt x="1077" y="1443"/>
                  </a:lnTo>
                  <a:lnTo>
                    <a:pt x="1079" y="1423"/>
                  </a:lnTo>
                  <a:lnTo>
                    <a:pt x="1088" y="1399"/>
                  </a:lnTo>
                  <a:lnTo>
                    <a:pt x="1097" y="1377"/>
                  </a:lnTo>
                  <a:lnTo>
                    <a:pt x="1101" y="1359"/>
                  </a:lnTo>
                  <a:lnTo>
                    <a:pt x="1103" y="1346"/>
                  </a:lnTo>
                  <a:lnTo>
                    <a:pt x="1103" y="1337"/>
                  </a:lnTo>
                  <a:lnTo>
                    <a:pt x="1103" y="1333"/>
                  </a:lnTo>
                  <a:lnTo>
                    <a:pt x="1105" y="1329"/>
                  </a:lnTo>
                  <a:lnTo>
                    <a:pt x="1110" y="1329"/>
                  </a:lnTo>
                  <a:close/>
                  <a:moveTo>
                    <a:pt x="3028" y="1230"/>
                  </a:moveTo>
                  <a:lnTo>
                    <a:pt x="3033" y="1230"/>
                  </a:lnTo>
                  <a:lnTo>
                    <a:pt x="3039" y="1234"/>
                  </a:lnTo>
                  <a:lnTo>
                    <a:pt x="3042" y="1238"/>
                  </a:lnTo>
                  <a:lnTo>
                    <a:pt x="3044" y="1243"/>
                  </a:lnTo>
                  <a:lnTo>
                    <a:pt x="3042" y="1251"/>
                  </a:lnTo>
                  <a:lnTo>
                    <a:pt x="3041" y="1258"/>
                  </a:lnTo>
                  <a:lnTo>
                    <a:pt x="3039" y="1263"/>
                  </a:lnTo>
                  <a:lnTo>
                    <a:pt x="3035" y="1271"/>
                  </a:lnTo>
                  <a:lnTo>
                    <a:pt x="3031" y="1274"/>
                  </a:lnTo>
                  <a:lnTo>
                    <a:pt x="3026" y="1278"/>
                  </a:lnTo>
                  <a:lnTo>
                    <a:pt x="3020" y="1278"/>
                  </a:lnTo>
                  <a:lnTo>
                    <a:pt x="3017" y="1278"/>
                  </a:lnTo>
                  <a:lnTo>
                    <a:pt x="3013" y="1276"/>
                  </a:lnTo>
                  <a:lnTo>
                    <a:pt x="3008" y="1271"/>
                  </a:lnTo>
                  <a:lnTo>
                    <a:pt x="3000" y="1258"/>
                  </a:lnTo>
                  <a:lnTo>
                    <a:pt x="2998" y="1247"/>
                  </a:lnTo>
                  <a:lnTo>
                    <a:pt x="3002" y="1240"/>
                  </a:lnTo>
                  <a:lnTo>
                    <a:pt x="3015" y="1234"/>
                  </a:lnTo>
                  <a:lnTo>
                    <a:pt x="3020" y="1232"/>
                  </a:lnTo>
                  <a:lnTo>
                    <a:pt x="3028" y="1230"/>
                  </a:lnTo>
                  <a:close/>
                  <a:moveTo>
                    <a:pt x="2702" y="1120"/>
                  </a:moveTo>
                  <a:lnTo>
                    <a:pt x="2709" y="1122"/>
                  </a:lnTo>
                  <a:lnTo>
                    <a:pt x="2726" y="1124"/>
                  </a:lnTo>
                  <a:lnTo>
                    <a:pt x="2736" y="1133"/>
                  </a:lnTo>
                  <a:lnTo>
                    <a:pt x="2744" y="1146"/>
                  </a:lnTo>
                  <a:lnTo>
                    <a:pt x="2749" y="1164"/>
                  </a:lnTo>
                  <a:lnTo>
                    <a:pt x="2751" y="1186"/>
                  </a:lnTo>
                  <a:lnTo>
                    <a:pt x="2751" y="1208"/>
                  </a:lnTo>
                  <a:lnTo>
                    <a:pt x="2747" y="1232"/>
                  </a:lnTo>
                  <a:lnTo>
                    <a:pt x="2742" y="1254"/>
                  </a:lnTo>
                  <a:lnTo>
                    <a:pt x="2735" y="1276"/>
                  </a:lnTo>
                  <a:lnTo>
                    <a:pt x="2726" y="1291"/>
                  </a:lnTo>
                  <a:lnTo>
                    <a:pt x="2715" y="1302"/>
                  </a:lnTo>
                  <a:lnTo>
                    <a:pt x="2702" y="1309"/>
                  </a:lnTo>
                  <a:lnTo>
                    <a:pt x="2685" y="1311"/>
                  </a:lnTo>
                  <a:lnTo>
                    <a:pt x="2669" y="1306"/>
                  </a:lnTo>
                  <a:lnTo>
                    <a:pt x="2658" y="1295"/>
                  </a:lnTo>
                  <a:lnTo>
                    <a:pt x="2650" y="1278"/>
                  </a:lnTo>
                  <a:lnTo>
                    <a:pt x="2652" y="1256"/>
                  </a:lnTo>
                  <a:lnTo>
                    <a:pt x="2654" y="1240"/>
                  </a:lnTo>
                  <a:lnTo>
                    <a:pt x="2654" y="1221"/>
                  </a:lnTo>
                  <a:lnTo>
                    <a:pt x="2654" y="1201"/>
                  </a:lnTo>
                  <a:lnTo>
                    <a:pt x="2652" y="1183"/>
                  </a:lnTo>
                  <a:lnTo>
                    <a:pt x="2652" y="1166"/>
                  </a:lnTo>
                  <a:lnTo>
                    <a:pt x="2654" y="1150"/>
                  </a:lnTo>
                  <a:lnTo>
                    <a:pt x="2658" y="1137"/>
                  </a:lnTo>
                  <a:lnTo>
                    <a:pt x="2667" y="1128"/>
                  </a:lnTo>
                  <a:lnTo>
                    <a:pt x="2682" y="1122"/>
                  </a:lnTo>
                  <a:lnTo>
                    <a:pt x="2702" y="1120"/>
                  </a:lnTo>
                  <a:close/>
                  <a:moveTo>
                    <a:pt x="2991" y="1040"/>
                  </a:moveTo>
                  <a:lnTo>
                    <a:pt x="2997" y="1041"/>
                  </a:lnTo>
                  <a:lnTo>
                    <a:pt x="3002" y="1043"/>
                  </a:lnTo>
                  <a:lnTo>
                    <a:pt x="3006" y="1049"/>
                  </a:lnTo>
                  <a:lnTo>
                    <a:pt x="3006" y="1054"/>
                  </a:lnTo>
                  <a:lnTo>
                    <a:pt x="3006" y="1062"/>
                  </a:lnTo>
                  <a:lnTo>
                    <a:pt x="3004" y="1067"/>
                  </a:lnTo>
                  <a:lnTo>
                    <a:pt x="3002" y="1074"/>
                  </a:lnTo>
                  <a:lnTo>
                    <a:pt x="2998" y="1080"/>
                  </a:lnTo>
                  <a:lnTo>
                    <a:pt x="2993" y="1086"/>
                  </a:lnTo>
                  <a:lnTo>
                    <a:pt x="2989" y="1087"/>
                  </a:lnTo>
                  <a:lnTo>
                    <a:pt x="2984" y="1089"/>
                  </a:lnTo>
                  <a:lnTo>
                    <a:pt x="2980" y="1089"/>
                  </a:lnTo>
                  <a:lnTo>
                    <a:pt x="2975" y="1086"/>
                  </a:lnTo>
                  <a:lnTo>
                    <a:pt x="2971" y="1082"/>
                  </a:lnTo>
                  <a:lnTo>
                    <a:pt x="2964" y="1069"/>
                  </a:lnTo>
                  <a:lnTo>
                    <a:pt x="2960" y="1058"/>
                  </a:lnTo>
                  <a:lnTo>
                    <a:pt x="2965" y="1051"/>
                  </a:lnTo>
                  <a:lnTo>
                    <a:pt x="2976" y="1045"/>
                  </a:lnTo>
                  <a:lnTo>
                    <a:pt x="2984" y="1041"/>
                  </a:lnTo>
                  <a:lnTo>
                    <a:pt x="2991" y="1040"/>
                  </a:lnTo>
                  <a:close/>
                  <a:moveTo>
                    <a:pt x="2854" y="986"/>
                  </a:moveTo>
                  <a:lnTo>
                    <a:pt x="2878" y="990"/>
                  </a:lnTo>
                  <a:lnTo>
                    <a:pt x="2898" y="999"/>
                  </a:lnTo>
                  <a:lnTo>
                    <a:pt x="2910" y="1014"/>
                  </a:lnTo>
                  <a:lnTo>
                    <a:pt x="2921" y="1034"/>
                  </a:lnTo>
                  <a:lnTo>
                    <a:pt x="2927" y="1054"/>
                  </a:lnTo>
                  <a:lnTo>
                    <a:pt x="2931" y="1076"/>
                  </a:lnTo>
                  <a:lnTo>
                    <a:pt x="2932" y="1098"/>
                  </a:lnTo>
                  <a:lnTo>
                    <a:pt x="2931" y="1119"/>
                  </a:lnTo>
                  <a:lnTo>
                    <a:pt x="2927" y="1135"/>
                  </a:lnTo>
                  <a:lnTo>
                    <a:pt x="2925" y="1148"/>
                  </a:lnTo>
                  <a:lnTo>
                    <a:pt x="2927" y="1164"/>
                  </a:lnTo>
                  <a:lnTo>
                    <a:pt x="2932" y="1183"/>
                  </a:lnTo>
                  <a:lnTo>
                    <a:pt x="2938" y="1203"/>
                  </a:lnTo>
                  <a:lnTo>
                    <a:pt x="2943" y="1223"/>
                  </a:lnTo>
                  <a:lnTo>
                    <a:pt x="2949" y="1245"/>
                  </a:lnTo>
                  <a:lnTo>
                    <a:pt x="2954" y="1263"/>
                  </a:lnTo>
                  <a:lnTo>
                    <a:pt x="2956" y="1282"/>
                  </a:lnTo>
                  <a:lnTo>
                    <a:pt x="2954" y="1298"/>
                  </a:lnTo>
                  <a:lnTo>
                    <a:pt x="2949" y="1309"/>
                  </a:lnTo>
                  <a:lnTo>
                    <a:pt x="2938" y="1318"/>
                  </a:lnTo>
                  <a:lnTo>
                    <a:pt x="2920" y="1320"/>
                  </a:lnTo>
                  <a:lnTo>
                    <a:pt x="2887" y="1326"/>
                  </a:lnTo>
                  <a:lnTo>
                    <a:pt x="2854" y="1337"/>
                  </a:lnTo>
                  <a:lnTo>
                    <a:pt x="2834" y="1346"/>
                  </a:lnTo>
                  <a:lnTo>
                    <a:pt x="2815" y="1355"/>
                  </a:lnTo>
                  <a:lnTo>
                    <a:pt x="2799" y="1361"/>
                  </a:lnTo>
                  <a:lnTo>
                    <a:pt x="2786" y="1362"/>
                  </a:lnTo>
                  <a:lnTo>
                    <a:pt x="2775" y="1359"/>
                  </a:lnTo>
                  <a:lnTo>
                    <a:pt x="2766" y="1348"/>
                  </a:lnTo>
                  <a:lnTo>
                    <a:pt x="2760" y="1328"/>
                  </a:lnTo>
                  <a:lnTo>
                    <a:pt x="2757" y="1300"/>
                  </a:lnTo>
                  <a:lnTo>
                    <a:pt x="2753" y="1280"/>
                  </a:lnTo>
                  <a:lnTo>
                    <a:pt x="2753" y="1265"/>
                  </a:lnTo>
                  <a:lnTo>
                    <a:pt x="2757" y="1254"/>
                  </a:lnTo>
                  <a:lnTo>
                    <a:pt x="2762" y="1245"/>
                  </a:lnTo>
                  <a:lnTo>
                    <a:pt x="2775" y="1238"/>
                  </a:lnTo>
                  <a:lnTo>
                    <a:pt x="2793" y="1229"/>
                  </a:lnTo>
                  <a:lnTo>
                    <a:pt x="2819" y="1218"/>
                  </a:lnTo>
                  <a:lnTo>
                    <a:pt x="2832" y="1208"/>
                  </a:lnTo>
                  <a:lnTo>
                    <a:pt x="2841" y="1192"/>
                  </a:lnTo>
                  <a:lnTo>
                    <a:pt x="2846" y="1174"/>
                  </a:lnTo>
                  <a:lnTo>
                    <a:pt x="2846" y="1152"/>
                  </a:lnTo>
                  <a:lnTo>
                    <a:pt x="2845" y="1126"/>
                  </a:lnTo>
                  <a:lnTo>
                    <a:pt x="2841" y="1102"/>
                  </a:lnTo>
                  <a:lnTo>
                    <a:pt x="2835" y="1076"/>
                  </a:lnTo>
                  <a:lnTo>
                    <a:pt x="2832" y="1052"/>
                  </a:lnTo>
                  <a:lnTo>
                    <a:pt x="2828" y="1030"/>
                  </a:lnTo>
                  <a:lnTo>
                    <a:pt x="2826" y="1012"/>
                  </a:lnTo>
                  <a:lnTo>
                    <a:pt x="2828" y="999"/>
                  </a:lnTo>
                  <a:lnTo>
                    <a:pt x="2834" y="990"/>
                  </a:lnTo>
                  <a:lnTo>
                    <a:pt x="2843" y="988"/>
                  </a:lnTo>
                  <a:lnTo>
                    <a:pt x="2854" y="986"/>
                  </a:lnTo>
                  <a:close/>
                  <a:moveTo>
                    <a:pt x="535" y="774"/>
                  </a:moveTo>
                  <a:lnTo>
                    <a:pt x="572" y="781"/>
                  </a:lnTo>
                  <a:lnTo>
                    <a:pt x="608" y="794"/>
                  </a:lnTo>
                  <a:lnTo>
                    <a:pt x="645" y="812"/>
                  </a:lnTo>
                  <a:lnTo>
                    <a:pt x="678" y="834"/>
                  </a:lnTo>
                  <a:lnTo>
                    <a:pt x="703" y="853"/>
                  </a:lnTo>
                  <a:lnTo>
                    <a:pt x="724" y="873"/>
                  </a:lnTo>
                  <a:lnTo>
                    <a:pt x="736" y="891"/>
                  </a:lnTo>
                  <a:lnTo>
                    <a:pt x="740" y="908"/>
                  </a:lnTo>
                  <a:lnTo>
                    <a:pt x="744" y="933"/>
                  </a:lnTo>
                  <a:lnTo>
                    <a:pt x="751" y="952"/>
                  </a:lnTo>
                  <a:lnTo>
                    <a:pt x="766" y="966"/>
                  </a:lnTo>
                  <a:lnTo>
                    <a:pt x="780" y="972"/>
                  </a:lnTo>
                  <a:lnTo>
                    <a:pt x="799" y="972"/>
                  </a:lnTo>
                  <a:lnTo>
                    <a:pt x="821" y="968"/>
                  </a:lnTo>
                  <a:lnTo>
                    <a:pt x="835" y="961"/>
                  </a:lnTo>
                  <a:lnTo>
                    <a:pt x="845" y="952"/>
                  </a:lnTo>
                  <a:lnTo>
                    <a:pt x="848" y="941"/>
                  </a:lnTo>
                  <a:lnTo>
                    <a:pt x="852" y="930"/>
                  </a:lnTo>
                  <a:lnTo>
                    <a:pt x="854" y="920"/>
                  </a:lnTo>
                  <a:lnTo>
                    <a:pt x="859" y="911"/>
                  </a:lnTo>
                  <a:lnTo>
                    <a:pt x="868" y="906"/>
                  </a:lnTo>
                  <a:lnTo>
                    <a:pt x="874" y="904"/>
                  </a:lnTo>
                  <a:lnTo>
                    <a:pt x="879" y="902"/>
                  </a:lnTo>
                  <a:lnTo>
                    <a:pt x="887" y="902"/>
                  </a:lnTo>
                  <a:lnTo>
                    <a:pt x="896" y="904"/>
                  </a:lnTo>
                  <a:lnTo>
                    <a:pt x="912" y="908"/>
                  </a:lnTo>
                  <a:lnTo>
                    <a:pt x="927" y="917"/>
                  </a:lnTo>
                  <a:lnTo>
                    <a:pt x="938" y="931"/>
                  </a:lnTo>
                  <a:lnTo>
                    <a:pt x="949" y="953"/>
                  </a:lnTo>
                  <a:lnTo>
                    <a:pt x="958" y="981"/>
                  </a:lnTo>
                  <a:lnTo>
                    <a:pt x="965" y="1008"/>
                  </a:lnTo>
                  <a:lnTo>
                    <a:pt x="975" y="1036"/>
                  </a:lnTo>
                  <a:lnTo>
                    <a:pt x="984" y="1062"/>
                  </a:lnTo>
                  <a:lnTo>
                    <a:pt x="998" y="1080"/>
                  </a:lnTo>
                  <a:lnTo>
                    <a:pt x="1019" y="1097"/>
                  </a:lnTo>
                  <a:lnTo>
                    <a:pt x="1040" y="1111"/>
                  </a:lnTo>
                  <a:lnTo>
                    <a:pt x="1062" y="1124"/>
                  </a:lnTo>
                  <a:lnTo>
                    <a:pt x="1083" y="1137"/>
                  </a:lnTo>
                  <a:lnTo>
                    <a:pt x="1099" y="1150"/>
                  </a:lnTo>
                  <a:lnTo>
                    <a:pt x="1106" y="1163"/>
                  </a:lnTo>
                  <a:lnTo>
                    <a:pt x="1105" y="1177"/>
                  </a:lnTo>
                  <a:lnTo>
                    <a:pt x="1105" y="1190"/>
                  </a:lnTo>
                  <a:lnTo>
                    <a:pt x="1110" y="1205"/>
                  </a:lnTo>
                  <a:lnTo>
                    <a:pt x="1121" y="1221"/>
                  </a:lnTo>
                  <a:lnTo>
                    <a:pt x="1132" y="1236"/>
                  </a:lnTo>
                  <a:lnTo>
                    <a:pt x="1143" y="1251"/>
                  </a:lnTo>
                  <a:lnTo>
                    <a:pt x="1154" y="1265"/>
                  </a:lnTo>
                  <a:lnTo>
                    <a:pt x="1161" y="1278"/>
                  </a:lnTo>
                  <a:lnTo>
                    <a:pt x="1163" y="1289"/>
                  </a:lnTo>
                  <a:lnTo>
                    <a:pt x="1161" y="1298"/>
                  </a:lnTo>
                  <a:lnTo>
                    <a:pt x="1150" y="1304"/>
                  </a:lnTo>
                  <a:lnTo>
                    <a:pt x="1132" y="1306"/>
                  </a:lnTo>
                  <a:lnTo>
                    <a:pt x="1121" y="1306"/>
                  </a:lnTo>
                  <a:lnTo>
                    <a:pt x="1083" y="1309"/>
                  </a:lnTo>
                  <a:lnTo>
                    <a:pt x="1051" y="1315"/>
                  </a:lnTo>
                  <a:lnTo>
                    <a:pt x="1024" y="1326"/>
                  </a:lnTo>
                  <a:lnTo>
                    <a:pt x="1004" y="1339"/>
                  </a:lnTo>
                  <a:lnTo>
                    <a:pt x="989" y="1353"/>
                  </a:lnTo>
                  <a:lnTo>
                    <a:pt x="976" y="1370"/>
                  </a:lnTo>
                  <a:lnTo>
                    <a:pt x="967" y="1383"/>
                  </a:lnTo>
                  <a:lnTo>
                    <a:pt x="958" y="1388"/>
                  </a:lnTo>
                  <a:lnTo>
                    <a:pt x="949" y="1384"/>
                  </a:lnTo>
                  <a:lnTo>
                    <a:pt x="938" y="1375"/>
                  </a:lnTo>
                  <a:lnTo>
                    <a:pt x="923" y="1362"/>
                  </a:lnTo>
                  <a:lnTo>
                    <a:pt x="907" y="1350"/>
                  </a:lnTo>
                  <a:lnTo>
                    <a:pt x="896" y="1344"/>
                  </a:lnTo>
                  <a:lnTo>
                    <a:pt x="883" y="1342"/>
                  </a:lnTo>
                  <a:lnTo>
                    <a:pt x="868" y="1344"/>
                  </a:lnTo>
                  <a:lnTo>
                    <a:pt x="850" y="1348"/>
                  </a:lnTo>
                  <a:lnTo>
                    <a:pt x="830" y="1351"/>
                  </a:lnTo>
                  <a:lnTo>
                    <a:pt x="812" y="1359"/>
                  </a:lnTo>
                  <a:lnTo>
                    <a:pt x="795" y="1366"/>
                  </a:lnTo>
                  <a:lnTo>
                    <a:pt x="780" y="1373"/>
                  </a:lnTo>
                  <a:lnTo>
                    <a:pt x="771" y="1381"/>
                  </a:lnTo>
                  <a:lnTo>
                    <a:pt x="766" y="1386"/>
                  </a:lnTo>
                  <a:lnTo>
                    <a:pt x="768" y="1390"/>
                  </a:lnTo>
                  <a:lnTo>
                    <a:pt x="779" y="1392"/>
                  </a:lnTo>
                  <a:lnTo>
                    <a:pt x="801" y="1395"/>
                  </a:lnTo>
                  <a:lnTo>
                    <a:pt x="824" y="1405"/>
                  </a:lnTo>
                  <a:lnTo>
                    <a:pt x="846" y="1421"/>
                  </a:lnTo>
                  <a:lnTo>
                    <a:pt x="868" y="1441"/>
                  </a:lnTo>
                  <a:lnTo>
                    <a:pt x="881" y="1460"/>
                  </a:lnTo>
                  <a:lnTo>
                    <a:pt x="890" y="1480"/>
                  </a:lnTo>
                  <a:lnTo>
                    <a:pt x="892" y="1502"/>
                  </a:lnTo>
                  <a:lnTo>
                    <a:pt x="887" y="1524"/>
                  </a:lnTo>
                  <a:lnTo>
                    <a:pt x="874" y="1548"/>
                  </a:lnTo>
                  <a:lnTo>
                    <a:pt x="868" y="1555"/>
                  </a:lnTo>
                  <a:lnTo>
                    <a:pt x="841" y="1583"/>
                  </a:lnTo>
                  <a:lnTo>
                    <a:pt x="815" y="1601"/>
                  </a:lnTo>
                  <a:lnTo>
                    <a:pt x="790" y="1616"/>
                  </a:lnTo>
                  <a:lnTo>
                    <a:pt x="766" y="1628"/>
                  </a:lnTo>
                  <a:lnTo>
                    <a:pt x="736" y="1643"/>
                  </a:lnTo>
                  <a:lnTo>
                    <a:pt x="713" y="1660"/>
                  </a:lnTo>
                  <a:lnTo>
                    <a:pt x="694" y="1685"/>
                  </a:lnTo>
                  <a:lnTo>
                    <a:pt x="678" y="1713"/>
                  </a:lnTo>
                  <a:lnTo>
                    <a:pt x="669" y="1727"/>
                  </a:lnTo>
                  <a:lnTo>
                    <a:pt x="660" y="1742"/>
                  </a:lnTo>
                  <a:lnTo>
                    <a:pt x="647" y="1753"/>
                  </a:lnTo>
                  <a:lnTo>
                    <a:pt x="630" y="1760"/>
                  </a:lnTo>
                  <a:lnTo>
                    <a:pt x="612" y="1762"/>
                  </a:lnTo>
                  <a:lnTo>
                    <a:pt x="594" y="1768"/>
                  </a:lnTo>
                  <a:lnTo>
                    <a:pt x="577" y="1779"/>
                  </a:lnTo>
                  <a:lnTo>
                    <a:pt x="562" y="1799"/>
                  </a:lnTo>
                  <a:lnTo>
                    <a:pt x="550" y="1823"/>
                  </a:lnTo>
                  <a:lnTo>
                    <a:pt x="539" y="1848"/>
                  </a:lnTo>
                  <a:lnTo>
                    <a:pt x="531" y="1876"/>
                  </a:lnTo>
                  <a:lnTo>
                    <a:pt x="526" y="1902"/>
                  </a:lnTo>
                  <a:lnTo>
                    <a:pt x="522" y="1925"/>
                  </a:lnTo>
                  <a:lnTo>
                    <a:pt x="520" y="1946"/>
                  </a:lnTo>
                  <a:lnTo>
                    <a:pt x="517" y="1958"/>
                  </a:lnTo>
                  <a:lnTo>
                    <a:pt x="509" y="1973"/>
                  </a:lnTo>
                  <a:lnTo>
                    <a:pt x="497" y="1986"/>
                  </a:lnTo>
                  <a:lnTo>
                    <a:pt x="475" y="2002"/>
                  </a:lnTo>
                  <a:lnTo>
                    <a:pt x="451" y="2019"/>
                  </a:lnTo>
                  <a:lnTo>
                    <a:pt x="427" y="2035"/>
                  </a:lnTo>
                  <a:lnTo>
                    <a:pt x="407" y="2050"/>
                  </a:lnTo>
                  <a:lnTo>
                    <a:pt x="392" y="2068"/>
                  </a:lnTo>
                  <a:lnTo>
                    <a:pt x="381" y="2094"/>
                  </a:lnTo>
                  <a:lnTo>
                    <a:pt x="377" y="2122"/>
                  </a:lnTo>
                  <a:lnTo>
                    <a:pt x="381" y="2153"/>
                  </a:lnTo>
                  <a:lnTo>
                    <a:pt x="385" y="2188"/>
                  </a:lnTo>
                  <a:lnTo>
                    <a:pt x="387" y="2230"/>
                  </a:lnTo>
                  <a:lnTo>
                    <a:pt x="385" y="2256"/>
                  </a:lnTo>
                  <a:lnTo>
                    <a:pt x="379" y="2272"/>
                  </a:lnTo>
                  <a:lnTo>
                    <a:pt x="372" y="2279"/>
                  </a:lnTo>
                  <a:lnTo>
                    <a:pt x="359" y="2278"/>
                  </a:lnTo>
                  <a:lnTo>
                    <a:pt x="348" y="2268"/>
                  </a:lnTo>
                  <a:lnTo>
                    <a:pt x="334" y="2254"/>
                  </a:lnTo>
                  <a:lnTo>
                    <a:pt x="315" y="2234"/>
                  </a:lnTo>
                  <a:lnTo>
                    <a:pt x="295" y="2208"/>
                  </a:lnTo>
                  <a:lnTo>
                    <a:pt x="269" y="2180"/>
                  </a:lnTo>
                  <a:lnTo>
                    <a:pt x="242" y="2162"/>
                  </a:lnTo>
                  <a:lnTo>
                    <a:pt x="211" y="2153"/>
                  </a:lnTo>
                  <a:lnTo>
                    <a:pt x="182" y="2149"/>
                  </a:lnTo>
                  <a:lnTo>
                    <a:pt x="152" y="2149"/>
                  </a:lnTo>
                  <a:lnTo>
                    <a:pt x="123" y="2155"/>
                  </a:lnTo>
                  <a:lnTo>
                    <a:pt x="97" y="2162"/>
                  </a:lnTo>
                  <a:lnTo>
                    <a:pt x="75" y="2169"/>
                  </a:lnTo>
                  <a:lnTo>
                    <a:pt x="51" y="2177"/>
                  </a:lnTo>
                  <a:lnTo>
                    <a:pt x="26" y="2177"/>
                  </a:lnTo>
                  <a:lnTo>
                    <a:pt x="0" y="2177"/>
                  </a:lnTo>
                  <a:lnTo>
                    <a:pt x="4" y="2083"/>
                  </a:lnTo>
                  <a:lnTo>
                    <a:pt x="11" y="1993"/>
                  </a:lnTo>
                  <a:lnTo>
                    <a:pt x="26" y="1881"/>
                  </a:lnTo>
                  <a:lnTo>
                    <a:pt x="46" y="1773"/>
                  </a:lnTo>
                  <a:lnTo>
                    <a:pt x="70" y="1665"/>
                  </a:lnTo>
                  <a:lnTo>
                    <a:pt x="99" y="1560"/>
                  </a:lnTo>
                  <a:lnTo>
                    <a:pt x="136" y="1456"/>
                  </a:lnTo>
                  <a:lnTo>
                    <a:pt x="154" y="1406"/>
                  </a:lnTo>
                  <a:lnTo>
                    <a:pt x="185" y="1331"/>
                  </a:lnTo>
                  <a:lnTo>
                    <a:pt x="218" y="1258"/>
                  </a:lnTo>
                  <a:lnTo>
                    <a:pt x="244" y="1208"/>
                  </a:lnTo>
                  <a:lnTo>
                    <a:pt x="280" y="1139"/>
                  </a:lnTo>
                  <a:lnTo>
                    <a:pt x="301" y="1148"/>
                  </a:lnTo>
                  <a:lnTo>
                    <a:pt x="315" y="1161"/>
                  </a:lnTo>
                  <a:lnTo>
                    <a:pt x="324" y="1174"/>
                  </a:lnTo>
                  <a:lnTo>
                    <a:pt x="328" y="1188"/>
                  </a:lnTo>
                  <a:lnTo>
                    <a:pt x="330" y="1208"/>
                  </a:lnTo>
                  <a:lnTo>
                    <a:pt x="337" y="1234"/>
                  </a:lnTo>
                  <a:lnTo>
                    <a:pt x="348" y="1260"/>
                  </a:lnTo>
                  <a:lnTo>
                    <a:pt x="359" y="1282"/>
                  </a:lnTo>
                  <a:lnTo>
                    <a:pt x="368" y="1293"/>
                  </a:lnTo>
                  <a:lnTo>
                    <a:pt x="376" y="1300"/>
                  </a:lnTo>
                  <a:lnTo>
                    <a:pt x="383" y="1300"/>
                  </a:lnTo>
                  <a:lnTo>
                    <a:pt x="390" y="1296"/>
                  </a:lnTo>
                  <a:lnTo>
                    <a:pt x="394" y="1284"/>
                  </a:lnTo>
                  <a:lnTo>
                    <a:pt x="398" y="1263"/>
                  </a:lnTo>
                  <a:lnTo>
                    <a:pt x="399" y="1221"/>
                  </a:lnTo>
                  <a:lnTo>
                    <a:pt x="401" y="1185"/>
                  </a:lnTo>
                  <a:lnTo>
                    <a:pt x="405" y="1155"/>
                  </a:lnTo>
                  <a:lnTo>
                    <a:pt x="410" y="1130"/>
                  </a:lnTo>
                  <a:lnTo>
                    <a:pt x="418" y="1111"/>
                  </a:lnTo>
                  <a:lnTo>
                    <a:pt x="429" y="1100"/>
                  </a:lnTo>
                  <a:lnTo>
                    <a:pt x="445" y="1097"/>
                  </a:lnTo>
                  <a:lnTo>
                    <a:pt x="458" y="1095"/>
                  </a:lnTo>
                  <a:lnTo>
                    <a:pt x="464" y="1087"/>
                  </a:lnTo>
                  <a:lnTo>
                    <a:pt x="465" y="1076"/>
                  </a:lnTo>
                  <a:lnTo>
                    <a:pt x="462" y="1060"/>
                  </a:lnTo>
                  <a:lnTo>
                    <a:pt x="456" y="1041"/>
                  </a:lnTo>
                  <a:lnTo>
                    <a:pt x="449" y="1019"/>
                  </a:lnTo>
                  <a:lnTo>
                    <a:pt x="442" y="994"/>
                  </a:lnTo>
                  <a:lnTo>
                    <a:pt x="434" y="968"/>
                  </a:lnTo>
                  <a:lnTo>
                    <a:pt x="425" y="913"/>
                  </a:lnTo>
                  <a:lnTo>
                    <a:pt x="473" y="849"/>
                  </a:lnTo>
                  <a:lnTo>
                    <a:pt x="497" y="821"/>
                  </a:lnTo>
                  <a:lnTo>
                    <a:pt x="535" y="774"/>
                  </a:lnTo>
                  <a:close/>
                  <a:moveTo>
                    <a:pt x="3762" y="623"/>
                  </a:moveTo>
                  <a:lnTo>
                    <a:pt x="3788" y="649"/>
                  </a:lnTo>
                  <a:lnTo>
                    <a:pt x="3861" y="726"/>
                  </a:lnTo>
                  <a:lnTo>
                    <a:pt x="3914" y="787"/>
                  </a:lnTo>
                  <a:lnTo>
                    <a:pt x="3964" y="849"/>
                  </a:lnTo>
                  <a:lnTo>
                    <a:pt x="4028" y="935"/>
                  </a:lnTo>
                  <a:lnTo>
                    <a:pt x="4088" y="1023"/>
                  </a:lnTo>
                  <a:lnTo>
                    <a:pt x="4143" y="1115"/>
                  </a:lnTo>
                  <a:lnTo>
                    <a:pt x="4194" y="1208"/>
                  </a:lnTo>
                  <a:lnTo>
                    <a:pt x="4218" y="1258"/>
                  </a:lnTo>
                  <a:lnTo>
                    <a:pt x="4253" y="1331"/>
                  </a:lnTo>
                  <a:lnTo>
                    <a:pt x="4284" y="1406"/>
                  </a:lnTo>
                  <a:lnTo>
                    <a:pt x="4302" y="1456"/>
                  </a:lnTo>
                  <a:lnTo>
                    <a:pt x="4337" y="1560"/>
                  </a:lnTo>
                  <a:lnTo>
                    <a:pt x="4367" y="1665"/>
                  </a:lnTo>
                  <a:lnTo>
                    <a:pt x="4392" y="1773"/>
                  </a:lnTo>
                  <a:lnTo>
                    <a:pt x="4412" y="1881"/>
                  </a:lnTo>
                  <a:lnTo>
                    <a:pt x="4425" y="1993"/>
                  </a:lnTo>
                  <a:lnTo>
                    <a:pt x="4434" y="2107"/>
                  </a:lnTo>
                  <a:lnTo>
                    <a:pt x="4438" y="2221"/>
                  </a:lnTo>
                  <a:lnTo>
                    <a:pt x="4434" y="2334"/>
                  </a:lnTo>
                  <a:lnTo>
                    <a:pt x="4425" y="2448"/>
                  </a:lnTo>
                  <a:lnTo>
                    <a:pt x="4412" y="2558"/>
                  </a:lnTo>
                  <a:lnTo>
                    <a:pt x="4392" y="2668"/>
                  </a:lnTo>
                  <a:lnTo>
                    <a:pt x="4383" y="2714"/>
                  </a:lnTo>
                  <a:lnTo>
                    <a:pt x="4381" y="2709"/>
                  </a:lnTo>
                  <a:lnTo>
                    <a:pt x="4356" y="2657"/>
                  </a:lnTo>
                  <a:lnTo>
                    <a:pt x="4324" y="2604"/>
                  </a:lnTo>
                  <a:lnTo>
                    <a:pt x="4291" y="2553"/>
                  </a:lnTo>
                  <a:lnTo>
                    <a:pt x="4257" y="2499"/>
                  </a:lnTo>
                  <a:lnTo>
                    <a:pt x="4226" y="2448"/>
                  </a:lnTo>
                  <a:lnTo>
                    <a:pt x="4198" y="2399"/>
                  </a:lnTo>
                  <a:lnTo>
                    <a:pt x="4176" y="2351"/>
                  </a:lnTo>
                  <a:lnTo>
                    <a:pt x="4158" y="2301"/>
                  </a:lnTo>
                  <a:lnTo>
                    <a:pt x="4138" y="2259"/>
                  </a:lnTo>
                  <a:lnTo>
                    <a:pt x="4117" y="2224"/>
                  </a:lnTo>
                  <a:lnTo>
                    <a:pt x="4097" y="2199"/>
                  </a:lnTo>
                  <a:lnTo>
                    <a:pt x="4077" y="2186"/>
                  </a:lnTo>
                  <a:lnTo>
                    <a:pt x="4059" y="2182"/>
                  </a:lnTo>
                  <a:lnTo>
                    <a:pt x="4052" y="2188"/>
                  </a:lnTo>
                  <a:lnTo>
                    <a:pt x="4048" y="2201"/>
                  </a:lnTo>
                  <a:lnTo>
                    <a:pt x="4050" y="2219"/>
                  </a:lnTo>
                  <a:lnTo>
                    <a:pt x="4055" y="2241"/>
                  </a:lnTo>
                  <a:lnTo>
                    <a:pt x="4063" y="2268"/>
                  </a:lnTo>
                  <a:lnTo>
                    <a:pt x="4074" y="2298"/>
                  </a:lnTo>
                  <a:lnTo>
                    <a:pt x="4086" y="2329"/>
                  </a:lnTo>
                  <a:lnTo>
                    <a:pt x="4099" y="2360"/>
                  </a:lnTo>
                  <a:lnTo>
                    <a:pt x="4112" y="2391"/>
                  </a:lnTo>
                  <a:lnTo>
                    <a:pt x="4125" y="2419"/>
                  </a:lnTo>
                  <a:lnTo>
                    <a:pt x="4138" y="2444"/>
                  </a:lnTo>
                  <a:lnTo>
                    <a:pt x="4149" y="2465"/>
                  </a:lnTo>
                  <a:lnTo>
                    <a:pt x="4169" y="2505"/>
                  </a:lnTo>
                  <a:lnTo>
                    <a:pt x="4191" y="2551"/>
                  </a:lnTo>
                  <a:lnTo>
                    <a:pt x="4215" y="2597"/>
                  </a:lnTo>
                  <a:lnTo>
                    <a:pt x="4240" y="2644"/>
                  </a:lnTo>
                  <a:lnTo>
                    <a:pt x="4269" y="2688"/>
                  </a:lnTo>
                  <a:lnTo>
                    <a:pt x="4301" y="2725"/>
                  </a:lnTo>
                  <a:lnTo>
                    <a:pt x="4334" y="2754"/>
                  </a:lnTo>
                  <a:lnTo>
                    <a:pt x="4367" y="2778"/>
                  </a:lnTo>
                  <a:lnTo>
                    <a:pt x="4337" y="2883"/>
                  </a:lnTo>
                  <a:lnTo>
                    <a:pt x="4302" y="2984"/>
                  </a:lnTo>
                  <a:lnTo>
                    <a:pt x="4262" y="3084"/>
                  </a:lnTo>
                  <a:lnTo>
                    <a:pt x="4218" y="3184"/>
                  </a:lnTo>
                  <a:lnTo>
                    <a:pt x="4194" y="3231"/>
                  </a:lnTo>
                  <a:lnTo>
                    <a:pt x="4143" y="3327"/>
                  </a:lnTo>
                  <a:lnTo>
                    <a:pt x="4108" y="3383"/>
                  </a:lnTo>
                  <a:lnTo>
                    <a:pt x="4039" y="3490"/>
                  </a:lnTo>
                  <a:lnTo>
                    <a:pt x="3964" y="3592"/>
                  </a:lnTo>
                  <a:lnTo>
                    <a:pt x="3914" y="3655"/>
                  </a:lnTo>
                  <a:lnTo>
                    <a:pt x="3861" y="3714"/>
                  </a:lnTo>
                  <a:lnTo>
                    <a:pt x="3788" y="3791"/>
                  </a:lnTo>
                  <a:lnTo>
                    <a:pt x="3711" y="3864"/>
                  </a:lnTo>
                  <a:lnTo>
                    <a:pt x="3628" y="3935"/>
                  </a:lnTo>
                  <a:lnTo>
                    <a:pt x="3542" y="4003"/>
                  </a:lnTo>
                  <a:lnTo>
                    <a:pt x="3453" y="4066"/>
                  </a:lnTo>
                  <a:lnTo>
                    <a:pt x="3447" y="4044"/>
                  </a:lnTo>
                  <a:lnTo>
                    <a:pt x="3443" y="4022"/>
                  </a:lnTo>
                  <a:lnTo>
                    <a:pt x="3438" y="3992"/>
                  </a:lnTo>
                  <a:lnTo>
                    <a:pt x="3432" y="3963"/>
                  </a:lnTo>
                  <a:lnTo>
                    <a:pt x="3423" y="3934"/>
                  </a:lnTo>
                  <a:lnTo>
                    <a:pt x="3409" y="3902"/>
                  </a:lnTo>
                  <a:lnTo>
                    <a:pt x="3390" y="3877"/>
                  </a:lnTo>
                  <a:lnTo>
                    <a:pt x="3376" y="3847"/>
                  </a:lnTo>
                  <a:lnTo>
                    <a:pt x="3361" y="3814"/>
                  </a:lnTo>
                  <a:lnTo>
                    <a:pt x="3348" y="3781"/>
                  </a:lnTo>
                  <a:lnTo>
                    <a:pt x="3341" y="3748"/>
                  </a:lnTo>
                  <a:lnTo>
                    <a:pt x="3335" y="3715"/>
                  </a:lnTo>
                  <a:lnTo>
                    <a:pt x="3337" y="3684"/>
                  </a:lnTo>
                  <a:lnTo>
                    <a:pt x="3343" y="3657"/>
                  </a:lnTo>
                  <a:lnTo>
                    <a:pt x="3357" y="3631"/>
                  </a:lnTo>
                  <a:lnTo>
                    <a:pt x="3378" y="3604"/>
                  </a:lnTo>
                  <a:lnTo>
                    <a:pt x="3392" y="3578"/>
                  </a:lnTo>
                  <a:lnTo>
                    <a:pt x="3403" y="3554"/>
                  </a:lnTo>
                  <a:lnTo>
                    <a:pt x="3409" y="3536"/>
                  </a:lnTo>
                  <a:lnTo>
                    <a:pt x="3409" y="3517"/>
                  </a:lnTo>
                  <a:lnTo>
                    <a:pt x="3401" y="3504"/>
                  </a:lnTo>
                  <a:lnTo>
                    <a:pt x="3385" y="3495"/>
                  </a:lnTo>
                  <a:lnTo>
                    <a:pt x="3374" y="3488"/>
                  </a:lnTo>
                  <a:lnTo>
                    <a:pt x="3368" y="3477"/>
                  </a:lnTo>
                  <a:lnTo>
                    <a:pt x="3368" y="3462"/>
                  </a:lnTo>
                  <a:lnTo>
                    <a:pt x="3370" y="3446"/>
                  </a:lnTo>
                  <a:lnTo>
                    <a:pt x="3372" y="3427"/>
                  </a:lnTo>
                  <a:lnTo>
                    <a:pt x="3374" y="3409"/>
                  </a:lnTo>
                  <a:lnTo>
                    <a:pt x="3370" y="3391"/>
                  </a:lnTo>
                  <a:lnTo>
                    <a:pt x="3361" y="3374"/>
                  </a:lnTo>
                  <a:lnTo>
                    <a:pt x="3346" y="3360"/>
                  </a:lnTo>
                  <a:lnTo>
                    <a:pt x="3321" y="3339"/>
                  </a:lnTo>
                  <a:lnTo>
                    <a:pt x="3299" y="3312"/>
                  </a:lnTo>
                  <a:lnTo>
                    <a:pt x="3280" y="3281"/>
                  </a:lnTo>
                  <a:lnTo>
                    <a:pt x="3268" y="3248"/>
                  </a:lnTo>
                  <a:lnTo>
                    <a:pt x="3262" y="3217"/>
                  </a:lnTo>
                  <a:lnTo>
                    <a:pt x="3260" y="3187"/>
                  </a:lnTo>
                  <a:lnTo>
                    <a:pt x="3266" y="3162"/>
                  </a:lnTo>
                  <a:lnTo>
                    <a:pt x="3273" y="3143"/>
                  </a:lnTo>
                  <a:lnTo>
                    <a:pt x="3279" y="3123"/>
                  </a:lnTo>
                  <a:lnTo>
                    <a:pt x="3280" y="3103"/>
                  </a:lnTo>
                  <a:lnTo>
                    <a:pt x="3280" y="3084"/>
                  </a:lnTo>
                  <a:lnTo>
                    <a:pt x="3279" y="3066"/>
                  </a:lnTo>
                  <a:lnTo>
                    <a:pt x="3271" y="3050"/>
                  </a:lnTo>
                  <a:lnTo>
                    <a:pt x="3258" y="3037"/>
                  </a:lnTo>
                  <a:lnTo>
                    <a:pt x="3242" y="3028"/>
                  </a:lnTo>
                  <a:lnTo>
                    <a:pt x="3222" y="3026"/>
                  </a:lnTo>
                  <a:lnTo>
                    <a:pt x="3185" y="3022"/>
                  </a:lnTo>
                  <a:lnTo>
                    <a:pt x="3147" y="3015"/>
                  </a:lnTo>
                  <a:lnTo>
                    <a:pt x="3105" y="3004"/>
                  </a:lnTo>
                  <a:lnTo>
                    <a:pt x="3063" y="2995"/>
                  </a:lnTo>
                  <a:lnTo>
                    <a:pt x="3020" y="2987"/>
                  </a:lnTo>
                  <a:lnTo>
                    <a:pt x="2984" y="2987"/>
                  </a:lnTo>
                  <a:lnTo>
                    <a:pt x="2969" y="2989"/>
                  </a:lnTo>
                  <a:lnTo>
                    <a:pt x="2956" y="2991"/>
                  </a:lnTo>
                  <a:lnTo>
                    <a:pt x="2901" y="3007"/>
                  </a:lnTo>
                  <a:lnTo>
                    <a:pt x="2854" y="3022"/>
                  </a:lnTo>
                  <a:lnTo>
                    <a:pt x="2813" y="3035"/>
                  </a:lnTo>
                  <a:lnTo>
                    <a:pt x="2775" y="3048"/>
                  </a:lnTo>
                  <a:lnTo>
                    <a:pt x="2758" y="3050"/>
                  </a:lnTo>
                  <a:lnTo>
                    <a:pt x="2740" y="3046"/>
                  </a:lnTo>
                  <a:lnTo>
                    <a:pt x="2722" y="3037"/>
                  </a:lnTo>
                  <a:lnTo>
                    <a:pt x="2702" y="3024"/>
                  </a:lnTo>
                  <a:lnTo>
                    <a:pt x="2667" y="2995"/>
                  </a:lnTo>
                  <a:lnTo>
                    <a:pt x="2630" y="2962"/>
                  </a:lnTo>
                  <a:lnTo>
                    <a:pt x="2594" y="2925"/>
                  </a:lnTo>
                  <a:lnTo>
                    <a:pt x="2559" y="2890"/>
                  </a:lnTo>
                  <a:lnTo>
                    <a:pt x="2524" y="2855"/>
                  </a:lnTo>
                  <a:lnTo>
                    <a:pt x="2484" y="2815"/>
                  </a:lnTo>
                  <a:lnTo>
                    <a:pt x="2445" y="2776"/>
                  </a:lnTo>
                  <a:lnTo>
                    <a:pt x="2427" y="2753"/>
                  </a:lnTo>
                  <a:lnTo>
                    <a:pt x="2410" y="2731"/>
                  </a:lnTo>
                  <a:lnTo>
                    <a:pt x="2399" y="2709"/>
                  </a:lnTo>
                  <a:lnTo>
                    <a:pt x="2394" y="2687"/>
                  </a:lnTo>
                  <a:lnTo>
                    <a:pt x="2396" y="2668"/>
                  </a:lnTo>
                  <a:lnTo>
                    <a:pt x="2407" y="2652"/>
                  </a:lnTo>
                  <a:lnTo>
                    <a:pt x="2410" y="2648"/>
                  </a:lnTo>
                  <a:lnTo>
                    <a:pt x="2427" y="2632"/>
                  </a:lnTo>
                  <a:lnTo>
                    <a:pt x="2434" y="2617"/>
                  </a:lnTo>
                  <a:lnTo>
                    <a:pt x="2438" y="2606"/>
                  </a:lnTo>
                  <a:lnTo>
                    <a:pt x="2436" y="2595"/>
                  </a:lnTo>
                  <a:lnTo>
                    <a:pt x="2429" y="2586"/>
                  </a:lnTo>
                  <a:lnTo>
                    <a:pt x="2421" y="2575"/>
                  </a:lnTo>
                  <a:lnTo>
                    <a:pt x="2410" y="2564"/>
                  </a:lnTo>
                  <a:lnTo>
                    <a:pt x="2401" y="2551"/>
                  </a:lnTo>
                  <a:lnTo>
                    <a:pt x="2394" y="2532"/>
                  </a:lnTo>
                  <a:lnTo>
                    <a:pt x="2392" y="2512"/>
                  </a:lnTo>
                  <a:lnTo>
                    <a:pt x="2394" y="2488"/>
                  </a:lnTo>
                  <a:lnTo>
                    <a:pt x="2401" y="2465"/>
                  </a:lnTo>
                  <a:lnTo>
                    <a:pt x="2410" y="2443"/>
                  </a:lnTo>
                  <a:lnTo>
                    <a:pt x="2425" y="2415"/>
                  </a:lnTo>
                  <a:lnTo>
                    <a:pt x="2442" y="2391"/>
                  </a:lnTo>
                  <a:lnTo>
                    <a:pt x="2445" y="2382"/>
                  </a:lnTo>
                  <a:lnTo>
                    <a:pt x="2456" y="2362"/>
                  </a:lnTo>
                  <a:lnTo>
                    <a:pt x="2464" y="2336"/>
                  </a:lnTo>
                  <a:lnTo>
                    <a:pt x="2475" y="2309"/>
                  </a:lnTo>
                  <a:lnTo>
                    <a:pt x="2484" y="2281"/>
                  </a:lnTo>
                  <a:lnTo>
                    <a:pt x="2495" y="2254"/>
                  </a:lnTo>
                  <a:lnTo>
                    <a:pt x="2509" y="2234"/>
                  </a:lnTo>
                  <a:lnTo>
                    <a:pt x="2524" y="2217"/>
                  </a:lnTo>
                  <a:lnTo>
                    <a:pt x="2542" y="2210"/>
                  </a:lnTo>
                  <a:lnTo>
                    <a:pt x="2570" y="2202"/>
                  </a:lnTo>
                  <a:lnTo>
                    <a:pt x="2592" y="2188"/>
                  </a:lnTo>
                  <a:lnTo>
                    <a:pt x="2612" y="2168"/>
                  </a:lnTo>
                  <a:lnTo>
                    <a:pt x="2627" y="2144"/>
                  </a:lnTo>
                  <a:lnTo>
                    <a:pt x="2636" y="2118"/>
                  </a:lnTo>
                  <a:lnTo>
                    <a:pt x="2639" y="2091"/>
                  </a:lnTo>
                  <a:lnTo>
                    <a:pt x="2643" y="2063"/>
                  </a:lnTo>
                  <a:lnTo>
                    <a:pt x="2656" y="2035"/>
                  </a:lnTo>
                  <a:lnTo>
                    <a:pt x="2676" y="2013"/>
                  </a:lnTo>
                  <a:lnTo>
                    <a:pt x="2702" y="1995"/>
                  </a:lnTo>
                  <a:lnTo>
                    <a:pt x="2735" y="1984"/>
                  </a:lnTo>
                  <a:lnTo>
                    <a:pt x="2758" y="1977"/>
                  </a:lnTo>
                  <a:lnTo>
                    <a:pt x="2780" y="1966"/>
                  </a:lnTo>
                  <a:lnTo>
                    <a:pt x="2801" y="1955"/>
                  </a:lnTo>
                  <a:lnTo>
                    <a:pt x="2824" y="1946"/>
                  </a:lnTo>
                  <a:lnTo>
                    <a:pt x="2854" y="1936"/>
                  </a:lnTo>
                  <a:lnTo>
                    <a:pt x="2878" y="1935"/>
                  </a:lnTo>
                  <a:lnTo>
                    <a:pt x="2905" y="1933"/>
                  </a:lnTo>
                  <a:lnTo>
                    <a:pt x="2934" y="1931"/>
                  </a:lnTo>
                  <a:lnTo>
                    <a:pt x="2960" y="1927"/>
                  </a:lnTo>
                  <a:lnTo>
                    <a:pt x="2984" y="1920"/>
                  </a:lnTo>
                  <a:lnTo>
                    <a:pt x="3020" y="1907"/>
                  </a:lnTo>
                  <a:lnTo>
                    <a:pt x="3046" y="1898"/>
                  </a:lnTo>
                  <a:lnTo>
                    <a:pt x="3073" y="1891"/>
                  </a:lnTo>
                  <a:lnTo>
                    <a:pt x="3105" y="1883"/>
                  </a:lnTo>
                  <a:lnTo>
                    <a:pt x="3141" y="1881"/>
                  </a:lnTo>
                  <a:lnTo>
                    <a:pt x="3172" y="1881"/>
                  </a:lnTo>
                  <a:lnTo>
                    <a:pt x="3202" y="1878"/>
                  </a:lnTo>
                  <a:lnTo>
                    <a:pt x="3229" y="1876"/>
                  </a:lnTo>
                  <a:lnTo>
                    <a:pt x="3253" y="1874"/>
                  </a:lnTo>
                  <a:lnTo>
                    <a:pt x="3275" y="1872"/>
                  </a:lnTo>
                  <a:lnTo>
                    <a:pt x="3291" y="1874"/>
                  </a:lnTo>
                  <a:lnTo>
                    <a:pt x="3304" y="1880"/>
                  </a:lnTo>
                  <a:lnTo>
                    <a:pt x="3313" y="1891"/>
                  </a:lnTo>
                  <a:lnTo>
                    <a:pt x="3319" y="1905"/>
                  </a:lnTo>
                  <a:lnTo>
                    <a:pt x="3317" y="1927"/>
                  </a:lnTo>
                  <a:lnTo>
                    <a:pt x="3317" y="1953"/>
                  </a:lnTo>
                  <a:lnTo>
                    <a:pt x="3324" y="1973"/>
                  </a:lnTo>
                  <a:lnTo>
                    <a:pt x="3337" y="1991"/>
                  </a:lnTo>
                  <a:lnTo>
                    <a:pt x="3354" y="2006"/>
                  </a:lnTo>
                  <a:lnTo>
                    <a:pt x="3376" y="2017"/>
                  </a:lnTo>
                  <a:lnTo>
                    <a:pt x="3398" y="2028"/>
                  </a:lnTo>
                  <a:lnTo>
                    <a:pt x="3420" y="2039"/>
                  </a:lnTo>
                  <a:lnTo>
                    <a:pt x="3443" y="2048"/>
                  </a:lnTo>
                  <a:lnTo>
                    <a:pt x="3456" y="2056"/>
                  </a:lnTo>
                  <a:lnTo>
                    <a:pt x="3469" y="2063"/>
                  </a:lnTo>
                  <a:lnTo>
                    <a:pt x="3493" y="2076"/>
                  </a:lnTo>
                  <a:lnTo>
                    <a:pt x="3515" y="2089"/>
                  </a:lnTo>
                  <a:lnTo>
                    <a:pt x="3539" y="2100"/>
                  </a:lnTo>
                  <a:lnTo>
                    <a:pt x="3563" y="2109"/>
                  </a:lnTo>
                  <a:lnTo>
                    <a:pt x="3583" y="2114"/>
                  </a:lnTo>
                  <a:lnTo>
                    <a:pt x="3603" y="2113"/>
                  </a:lnTo>
                  <a:lnTo>
                    <a:pt x="3617" y="2107"/>
                  </a:lnTo>
                  <a:lnTo>
                    <a:pt x="3628" y="2091"/>
                  </a:lnTo>
                  <a:lnTo>
                    <a:pt x="3641" y="2074"/>
                  </a:lnTo>
                  <a:lnTo>
                    <a:pt x="3660" y="2063"/>
                  </a:lnTo>
                  <a:lnTo>
                    <a:pt x="3680" y="2057"/>
                  </a:lnTo>
                  <a:lnTo>
                    <a:pt x="3705" y="2057"/>
                  </a:lnTo>
                  <a:lnTo>
                    <a:pt x="3733" y="2059"/>
                  </a:lnTo>
                  <a:lnTo>
                    <a:pt x="3760" y="2063"/>
                  </a:lnTo>
                  <a:lnTo>
                    <a:pt x="3786" y="2068"/>
                  </a:lnTo>
                  <a:lnTo>
                    <a:pt x="3821" y="2076"/>
                  </a:lnTo>
                  <a:lnTo>
                    <a:pt x="3861" y="2083"/>
                  </a:lnTo>
                  <a:lnTo>
                    <a:pt x="3901" y="2089"/>
                  </a:lnTo>
                  <a:lnTo>
                    <a:pt x="3943" y="2094"/>
                  </a:lnTo>
                  <a:lnTo>
                    <a:pt x="3980" y="2098"/>
                  </a:lnTo>
                  <a:lnTo>
                    <a:pt x="4013" y="2098"/>
                  </a:lnTo>
                  <a:lnTo>
                    <a:pt x="4046" y="2089"/>
                  </a:lnTo>
                  <a:lnTo>
                    <a:pt x="4077" y="2072"/>
                  </a:lnTo>
                  <a:lnTo>
                    <a:pt x="4103" y="2048"/>
                  </a:lnTo>
                  <a:lnTo>
                    <a:pt x="4123" y="2019"/>
                  </a:lnTo>
                  <a:lnTo>
                    <a:pt x="4132" y="1990"/>
                  </a:lnTo>
                  <a:lnTo>
                    <a:pt x="4130" y="1971"/>
                  </a:lnTo>
                  <a:lnTo>
                    <a:pt x="4121" y="1958"/>
                  </a:lnTo>
                  <a:lnTo>
                    <a:pt x="4106" y="1947"/>
                  </a:lnTo>
                  <a:lnTo>
                    <a:pt x="4084" y="1938"/>
                  </a:lnTo>
                  <a:lnTo>
                    <a:pt x="4059" y="1933"/>
                  </a:lnTo>
                  <a:lnTo>
                    <a:pt x="4030" y="1929"/>
                  </a:lnTo>
                  <a:lnTo>
                    <a:pt x="3997" y="1927"/>
                  </a:lnTo>
                  <a:lnTo>
                    <a:pt x="3962" y="1927"/>
                  </a:lnTo>
                  <a:lnTo>
                    <a:pt x="3923" y="1925"/>
                  </a:lnTo>
                  <a:lnTo>
                    <a:pt x="3894" y="1922"/>
                  </a:lnTo>
                  <a:lnTo>
                    <a:pt x="3870" y="1916"/>
                  </a:lnTo>
                  <a:lnTo>
                    <a:pt x="3852" y="1907"/>
                  </a:lnTo>
                  <a:lnTo>
                    <a:pt x="3843" y="1892"/>
                  </a:lnTo>
                  <a:lnTo>
                    <a:pt x="3839" y="1876"/>
                  </a:lnTo>
                  <a:lnTo>
                    <a:pt x="3843" y="1854"/>
                  </a:lnTo>
                  <a:lnTo>
                    <a:pt x="3856" y="1821"/>
                  </a:lnTo>
                  <a:lnTo>
                    <a:pt x="3870" y="1790"/>
                  </a:lnTo>
                  <a:lnTo>
                    <a:pt x="3889" y="1762"/>
                  </a:lnTo>
                  <a:lnTo>
                    <a:pt x="3911" y="1740"/>
                  </a:lnTo>
                  <a:lnTo>
                    <a:pt x="3940" y="1724"/>
                  </a:lnTo>
                  <a:lnTo>
                    <a:pt x="3989" y="1704"/>
                  </a:lnTo>
                  <a:lnTo>
                    <a:pt x="4037" y="1693"/>
                  </a:lnTo>
                  <a:lnTo>
                    <a:pt x="4086" y="1689"/>
                  </a:lnTo>
                  <a:lnTo>
                    <a:pt x="4119" y="1693"/>
                  </a:lnTo>
                  <a:lnTo>
                    <a:pt x="4154" y="1704"/>
                  </a:lnTo>
                  <a:lnTo>
                    <a:pt x="4191" y="1715"/>
                  </a:lnTo>
                  <a:lnTo>
                    <a:pt x="4229" y="1722"/>
                  </a:lnTo>
                  <a:lnTo>
                    <a:pt x="4268" y="1724"/>
                  </a:lnTo>
                  <a:lnTo>
                    <a:pt x="4286" y="1718"/>
                  </a:lnTo>
                  <a:lnTo>
                    <a:pt x="4299" y="1711"/>
                  </a:lnTo>
                  <a:lnTo>
                    <a:pt x="4304" y="1700"/>
                  </a:lnTo>
                  <a:lnTo>
                    <a:pt x="4302" y="1685"/>
                  </a:lnTo>
                  <a:lnTo>
                    <a:pt x="4295" y="1671"/>
                  </a:lnTo>
                  <a:lnTo>
                    <a:pt x="4282" y="1656"/>
                  </a:lnTo>
                  <a:lnTo>
                    <a:pt x="4266" y="1641"/>
                  </a:lnTo>
                  <a:lnTo>
                    <a:pt x="4244" y="1627"/>
                  </a:lnTo>
                  <a:lnTo>
                    <a:pt x="4218" y="1608"/>
                  </a:lnTo>
                  <a:lnTo>
                    <a:pt x="4200" y="1588"/>
                  </a:lnTo>
                  <a:lnTo>
                    <a:pt x="4189" y="1568"/>
                  </a:lnTo>
                  <a:lnTo>
                    <a:pt x="4185" y="1548"/>
                  </a:lnTo>
                  <a:lnTo>
                    <a:pt x="4189" y="1529"/>
                  </a:lnTo>
                  <a:lnTo>
                    <a:pt x="4200" y="1515"/>
                  </a:lnTo>
                  <a:lnTo>
                    <a:pt x="4209" y="1502"/>
                  </a:lnTo>
                  <a:lnTo>
                    <a:pt x="4213" y="1491"/>
                  </a:lnTo>
                  <a:lnTo>
                    <a:pt x="4211" y="1482"/>
                  </a:lnTo>
                  <a:lnTo>
                    <a:pt x="4205" y="1476"/>
                  </a:lnTo>
                  <a:lnTo>
                    <a:pt x="4194" y="1474"/>
                  </a:lnTo>
                  <a:lnTo>
                    <a:pt x="4180" y="1476"/>
                  </a:lnTo>
                  <a:lnTo>
                    <a:pt x="4160" y="1485"/>
                  </a:lnTo>
                  <a:lnTo>
                    <a:pt x="4141" y="1496"/>
                  </a:lnTo>
                  <a:lnTo>
                    <a:pt x="4123" y="1509"/>
                  </a:lnTo>
                  <a:lnTo>
                    <a:pt x="4105" y="1522"/>
                  </a:lnTo>
                  <a:lnTo>
                    <a:pt x="4086" y="1535"/>
                  </a:lnTo>
                  <a:lnTo>
                    <a:pt x="4068" y="1546"/>
                  </a:lnTo>
                  <a:lnTo>
                    <a:pt x="4052" y="1553"/>
                  </a:lnTo>
                  <a:lnTo>
                    <a:pt x="4037" y="1557"/>
                  </a:lnTo>
                  <a:lnTo>
                    <a:pt x="4026" y="1553"/>
                  </a:lnTo>
                  <a:lnTo>
                    <a:pt x="4019" y="1542"/>
                  </a:lnTo>
                  <a:lnTo>
                    <a:pt x="4009" y="1529"/>
                  </a:lnTo>
                  <a:lnTo>
                    <a:pt x="3993" y="1524"/>
                  </a:lnTo>
                  <a:lnTo>
                    <a:pt x="3975" y="1524"/>
                  </a:lnTo>
                  <a:lnTo>
                    <a:pt x="3953" y="1527"/>
                  </a:lnTo>
                  <a:lnTo>
                    <a:pt x="3931" y="1535"/>
                  </a:lnTo>
                  <a:lnTo>
                    <a:pt x="3911" y="1548"/>
                  </a:lnTo>
                  <a:lnTo>
                    <a:pt x="3892" y="1564"/>
                  </a:lnTo>
                  <a:lnTo>
                    <a:pt x="3881" y="1583"/>
                  </a:lnTo>
                  <a:lnTo>
                    <a:pt x="3878" y="1605"/>
                  </a:lnTo>
                  <a:lnTo>
                    <a:pt x="3878" y="1634"/>
                  </a:lnTo>
                  <a:lnTo>
                    <a:pt x="3881" y="1658"/>
                  </a:lnTo>
                  <a:lnTo>
                    <a:pt x="3883" y="1676"/>
                  </a:lnTo>
                  <a:lnTo>
                    <a:pt x="3883" y="1693"/>
                  </a:lnTo>
                  <a:lnTo>
                    <a:pt x="3879" y="1709"/>
                  </a:lnTo>
                  <a:lnTo>
                    <a:pt x="3872" y="1729"/>
                  </a:lnTo>
                  <a:lnTo>
                    <a:pt x="3856" y="1755"/>
                  </a:lnTo>
                  <a:lnTo>
                    <a:pt x="3834" y="1777"/>
                  </a:lnTo>
                  <a:lnTo>
                    <a:pt x="3808" y="1792"/>
                  </a:lnTo>
                  <a:lnTo>
                    <a:pt x="3780" y="1801"/>
                  </a:lnTo>
                  <a:lnTo>
                    <a:pt x="3753" y="1803"/>
                  </a:lnTo>
                  <a:lnTo>
                    <a:pt x="3740" y="1804"/>
                  </a:lnTo>
                  <a:lnTo>
                    <a:pt x="3735" y="1810"/>
                  </a:lnTo>
                  <a:lnTo>
                    <a:pt x="3733" y="1821"/>
                  </a:lnTo>
                  <a:lnTo>
                    <a:pt x="3733" y="1836"/>
                  </a:lnTo>
                  <a:lnTo>
                    <a:pt x="3733" y="1850"/>
                  </a:lnTo>
                  <a:lnTo>
                    <a:pt x="3733" y="1867"/>
                  </a:lnTo>
                  <a:lnTo>
                    <a:pt x="3731" y="1881"/>
                  </a:lnTo>
                  <a:lnTo>
                    <a:pt x="3726" y="1894"/>
                  </a:lnTo>
                  <a:lnTo>
                    <a:pt x="3713" y="1905"/>
                  </a:lnTo>
                  <a:lnTo>
                    <a:pt x="3694" y="1909"/>
                  </a:lnTo>
                  <a:lnTo>
                    <a:pt x="3680" y="1907"/>
                  </a:lnTo>
                  <a:lnTo>
                    <a:pt x="3665" y="1896"/>
                  </a:lnTo>
                  <a:lnTo>
                    <a:pt x="3652" y="1880"/>
                  </a:lnTo>
                  <a:lnTo>
                    <a:pt x="3641" y="1861"/>
                  </a:lnTo>
                  <a:lnTo>
                    <a:pt x="3628" y="1837"/>
                  </a:lnTo>
                  <a:lnTo>
                    <a:pt x="3617" y="1814"/>
                  </a:lnTo>
                  <a:lnTo>
                    <a:pt x="3597" y="1775"/>
                  </a:lnTo>
                  <a:lnTo>
                    <a:pt x="3577" y="1744"/>
                  </a:lnTo>
                  <a:lnTo>
                    <a:pt x="3559" y="1715"/>
                  </a:lnTo>
                  <a:lnTo>
                    <a:pt x="3539" y="1689"/>
                  </a:lnTo>
                  <a:lnTo>
                    <a:pt x="3522" y="1671"/>
                  </a:lnTo>
                  <a:lnTo>
                    <a:pt x="3508" y="1654"/>
                  </a:lnTo>
                  <a:lnTo>
                    <a:pt x="3491" y="1639"/>
                  </a:lnTo>
                  <a:lnTo>
                    <a:pt x="3475" y="1623"/>
                  </a:lnTo>
                  <a:lnTo>
                    <a:pt x="3453" y="1605"/>
                  </a:lnTo>
                  <a:lnTo>
                    <a:pt x="3443" y="1597"/>
                  </a:lnTo>
                  <a:lnTo>
                    <a:pt x="3427" y="1590"/>
                  </a:lnTo>
                  <a:lnTo>
                    <a:pt x="3412" y="1588"/>
                  </a:lnTo>
                  <a:lnTo>
                    <a:pt x="3405" y="1594"/>
                  </a:lnTo>
                  <a:lnTo>
                    <a:pt x="3401" y="1603"/>
                  </a:lnTo>
                  <a:lnTo>
                    <a:pt x="3405" y="1616"/>
                  </a:lnTo>
                  <a:lnTo>
                    <a:pt x="3420" y="1632"/>
                  </a:lnTo>
                  <a:lnTo>
                    <a:pt x="3427" y="1641"/>
                  </a:lnTo>
                  <a:lnTo>
                    <a:pt x="3436" y="1649"/>
                  </a:lnTo>
                  <a:lnTo>
                    <a:pt x="3443" y="1656"/>
                  </a:lnTo>
                  <a:lnTo>
                    <a:pt x="3458" y="1671"/>
                  </a:lnTo>
                  <a:lnTo>
                    <a:pt x="3475" y="1682"/>
                  </a:lnTo>
                  <a:lnTo>
                    <a:pt x="3493" y="1687"/>
                  </a:lnTo>
                  <a:lnTo>
                    <a:pt x="3515" y="1689"/>
                  </a:lnTo>
                  <a:lnTo>
                    <a:pt x="3530" y="1693"/>
                  </a:lnTo>
                  <a:lnTo>
                    <a:pt x="3537" y="1702"/>
                  </a:lnTo>
                  <a:lnTo>
                    <a:pt x="3542" y="1716"/>
                  </a:lnTo>
                  <a:lnTo>
                    <a:pt x="3542" y="1733"/>
                  </a:lnTo>
                  <a:lnTo>
                    <a:pt x="3541" y="1751"/>
                  </a:lnTo>
                  <a:lnTo>
                    <a:pt x="3535" y="1771"/>
                  </a:lnTo>
                  <a:lnTo>
                    <a:pt x="3531" y="1788"/>
                  </a:lnTo>
                  <a:lnTo>
                    <a:pt x="3526" y="1803"/>
                  </a:lnTo>
                  <a:lnTo>
                    <a:pt x="3522" y="1814"/>
                  </a:lnTo>
                  <a:lnTo>
                    <a:pt x="3517" y="1826"/>
                  </a:lnTo>
                  <a:lnTo>
                    <a:pt x="3508" y="1841"/>
                  </a:lnTo>
                  <a:lnTo>
                    <a:pt x="3500" y="1856"/>
                  </a:lnTo>
                  <a:lnTo>
                    <a:pt x="3491" y="1870"/>
                  </a:lnTo>
                  <a:lnTo>
                    <a:pt x="3480" y="1881"/>
                  </a:lnTo>
                  <a:lnTo>
                    <a:pt x="3473" y="1891"/>
                  </a:lnTo>
                  <a:lnTo>
                    <a:pt x="3465" y="1892"/>
                  </a:lnTo>
                  <a:lnTo>
                    <a:pt x="3458" y="1891"/>
                  </a:lnTo>
                  <a:lnTo>
                    <a:pt x="3454" y="1881"/>
                  </a:lnTo>
                  <a:lnTo>
                    <a:pt x="3453" y="1865"/>
                  </a:lnTo>
                  <a:lnTo>
                    <a:pt x="3453" y="1828"/>
                  </a:lnTo>
                  <a:lnTo>
                    <a:pt x="3449" y="1793"/>
                  </a:lnTo>
                  <a:lnTo>
                    <a:pt x="3443" y="1764"/>
                  </a:lnTo>
                  <a:lnTo>
                    <a:pt x="3434" y="1746"/>
                  </a:lnTo>
                  <a:lnTo>
                    <a:pt x="3421" y="1729"/>
                  </a:lnTo>
                  <a:lnTo>
                    <a:pt x="3407" y="1716"/>
                  </a:lnTo>
                  <a:lnTo>
                    <a:pt x="3385" y="1707"/>
                  </a:lnTo>
                  <a:lnTo>
                    <a:pt x="3365" y="1696"/>
                  </a:lnTo>
                  <a:lnTo>
                    <a:pt x="3346" y="1683"/>
                  </a:lnTo>
                  <a:lnTo>
                    <a:pt x="3330" y="1669"/>
                  </a:lnTo>
                  <a:lnTo>
                    <a:pt x="3313" y="1656"/>
                  </a:lnTo>
                  <a:lnTo>
                    <a:pt x="3297" y="1643"/>
                  </a:lnTo>
                  <a:lnTo>
                    <a:pt x="3277" y="1632"/>
                  </a:lnTo>
                  <a:lnTo>
                    <a:pt x="3251" y="1625"/>
                  </a:lnTo>
                  <a:lnTo>
                    <a:pt x="3222" y="1621"/>
                  </a:lnTo>
                  <a:lnTo>
                    <a:pt x="3194" y="1621"/>
                  </a:lnTo>
                  <a:lnTo>
                    <a:pt x="3165" y="1619"/>
                  </a:lnTo>
                  <a:lnTo>
                    <a:pt x="3139" y="1617"/>
                  </a:lnTo>
                  <a:lnTo>
                    <a:pt x="3114" y="1617"/>
                  </a:lnTo>
                  <a:lnTo>
                    <a:pt x="3090" y="1617"/>
                  </a:lnTo>
                  <a:lnTo>
                    <a:pt x="3070" y="1621"/>
                  </a:lnTo>
                  <a:lnTo>
                    <a:pt x="3055" y="1625"/>
                  </a:lnTo>
                  <a:lnTo>
                    <a:pt x="3044" y="1634"/>
                  </a:lnTo>
                  <a:lnTo>
                    <a:pt x="3039" y="1645"/>
                  </a:lnTo>
                  <a:lnTo>
                    <a:pt x="3041" y="1661"/>
                  </a:lnTo>
                  <a:lnTo>
                    <a:pt x="3046" y="1689"/>
                  </a:lnTo>
                  <a:lnTo>
                    <a:pt x="3048" y="1715"/>
                  </a:lnTo>
                  <a:lnTo>
                    <a:pt x="3046" y="1738"/>
                  </a:lnTo>
                  <a:lnTo>
                    <a:pt x="3041" y="1757"/>
                  </a:lnTo>
                  <a:lnTo>
                    <a:pt x="3033" y="1771"/>
                  </a:lnTo>
                  <a:lnTo>
                    <a:pt x="3020" y="1779"/>
                  </a:lnTo>
                  <a:lnTo>
                    <a:pt x="3017" y="1779"/>
                  </a:lnTo>
                  <a:lnTo>
                    <a:pt x="3011" y="1781"/>
                  </a:lnTo>
                  <a:lnTo>
                    <a:pt x="2998" y="1781"/>
                  </a:lnTo>
                  <a:lnTo>
                    <a:pt x="2984" y="1782"/>
                  </a:lnTo>
                  <a:lnTo>
                    <a:pt x="2969" y="1784"/>
                  </a:lnTo>
                  <a:lnTo>
                    <a:pt x="2958" y="1790"/>
                  </a:lnTo>
                  <a:lnTo>
                    <a:pt x="2949" y="1799"/>
                  </a:lnTo>
                  <a:lnTo>
                    <a:pt x="2943" y="1810"/>
                  </a:lnTo>
                  <a:lnTo>
                    <a:pt x="2943" y="1825"/>
                  </a:lnTo>
                  <a:lnTo>
                    <a:pt x="2945" y="1841"/>
                  </a:lnTo>
                  <a:lnTo>
                    <a:pt x="2943" y="1852"/>
                  </a:lnTo>
                  <a:lnTo>
                    <a:pt x="2936" y="1859"/>
                  </a:lnTo>
                  <a:lnTo>
                    <a:pt x="2929" y="1867"/>
                  </a:lnTo>
                  <a:lnTo>
                    <a:pt x="2918" y="1872"/>
                  </a:lnTo>
                  <a:lnTo>
                    <a:pt x="2905" y="1881"/>
                  </a:lnTo>
                  <a:lnTo>
                    <a:pt x="2881" y="1898"/>
                  </a:lnTo>
                  <a:lnTo>
                    <a:pt x="2854" y="1911"/>
                  </a:lnTo>
                  <a:lnTo>
                    <a:pt x="2832" y="1916"/>
                  </a:lnTo>
                  <a:lnTo>
                    <a:pt x="2810" y="1914"/>
                  </a:lnTo>
                  <a:lnTo>
                    <a:pt x="2786" y="1905"/>
                  </a:lnTo>
                  <a:lnTo>
                    <a:pt x="2768" y="1896"/>
                  </a:lnTo>
                  <a:lnTo>
                    <a:pt x="2746" y="1894"/>
                  </a:lnTo>
                  <a:lnTo>
                    <a:pt x="2724" y="1894"/>
                  </a:lnTo>
                  <a:lnTo>
                    <a:pt x="2702" y="1896"/>
                  </a:lnTo>
                  <a:lnTo>
                    <a:pt x="2685" y="1894"/>
                  </a:lnTo>
                  <a:lnTo>
                    <a:pt x="2671" y="1892"/>
                  </a:lnTo>
                  <a:lnTo>
                    <a:pt x="2660" y="1889"/>
                  </a:lnTo>
                  <a:lnTo>
                    <a:pt x="2652" y="1880"/>
                  </a:lnTo>
                  <a:lnTo>
                    <a:pt x="2650" y="1865"/>
                  </a:lnTo>
                  <a:lnTo>
                    <a:pt x="2649" y="1843"/>
                  </a:lnTo>
                  <a:lnTo>
                    <a:pt x="2643" y="1823"/>
                  </a:lnTo>
                  <a:lnTo>
                    <a:pt x="2638" y="1806"/>
                  </a:lnTo>
                  <a:lnTo>
                    <a:pt x="2632" y="1790"/>
                  </a:lnTo>
                  <a:lnTo>
                    <a:pt x="2628" y="1773"/>
                  </a:lnTo>
                  <a:lnTo>
                    <a:pt x="2630" y="1755"/>
                  </a:lnTo>
                  <a:lnTo>
                    <a:pt x="2639" y="1735"/>
                  </a:lnTo>
                  <a:lnTo>
                    <a:pt x="2647" y="1716"/>
                  </a:lnTo>
                  <a:lnTo>
                    <a:pt x="2652" y="1698"/>
                  </a:lnTo>
                  <a:lnTo>
                    <a:pt x="2654" y="1680"/>
                  </a:lnTo>
                  <a:lnTo>
                    <a:pt x="2656" y="1665"/>
                  </a:lnTo>
                  <a:lnTo>
                    <a:pt x="2660" y="1652"/>
                  </a:lnTo>
                  <a:lnTo>
                    <a:pt x="2667" y="1641"/>
                  </a:lnTo>
                  <a:lnTo>
                    <a:pt x="2678" y="1636"/>
                  </a:lnTo>
                  <a:lnTo>
                    <a:pt x="2694" y="1632"/>
                  </a:lnTo>
                  <a:lnTo>
                    <a:pt x="2702" y="1632"/>
                  </a:lnTo>
                  <a:lnTo>
                    <a:pt x="2727" y="1634"/>
                  </a:lnTo>
                  <a:lnTo>
                    <a:pt x="2749" y="1638"/>
                  </a:lnTo>
                  <a:lnTo>
                    <a:pt x="2771" y="1641"/>
                  </a:lnTo>
                  <a:lnTo>
                    <a:pt x="2795" y="1643"/>
                  </a:lnTo>
                  <a:lnTo>
                    <a:pt x="2826" y="1645"/>
                  </a:lnTo>
                  <a:lnTo>
                    <a:pt x="2841" y="1643"/>
                  </a:lnTo>
                  <a:lnTo>
                    <a:pt x="2854" y="1639"/>
                  </a:lnTo>
                  <a:lnTo>
                    <a:pt x="2876" y="1628"/>
                  </a:lnTo>
                  <a:lnTo>
                    <a:pt x="2894" y="1614"/>
                  </a:lnTo>
                  <a:lnTo>
                    <a:pt x="2905" y="1597"/>
                  </a:lnTo>
                  <a:lnTo>
                    <a:pt x="2909" y="1577"/>
                  </a:lnTo>
                  <a:lnTo>
                    <a:pt x="2903" y="1557"/>
                  </a:lnTo>
                  <a:lnTo>
                    <a:pt x="2887" y="1537"/>
                  </a:lnTo>
                  <a:lnTo>
                    <a:pt x="2868" y="1513"/>
                  </a:lnTo>
                  <a:lnTo>
                    <a:pt x="2857" y="1487"/>
                  </a:lnTo>
                  <a:lnTo>
                    <a:pt x="2856" y="1460"/>
                  </a:lnTo>
                  <a:lnTo>
                    <a:pt x="2859" y="1432"/>
                  </a:lnTo>
                  <a:lnTo>
                    <a:pt x="2868" y="1405"/>
                  </a:lnTo>
                  <a:lnTo>
                    <a:pt x="2881" y="1377"/>
                  </a:lnTo>
                  <a:lnTo>
                    <a:pt x="2894" y="1359"/>
                  </a:lnTo>
                  <a:lnTo>
                    <a:pt x="2907" y="1348"/>
                  </a:lnTo>
                  <a:lnTo>
                    <a:pt x="2921" y="1342"/>
                  </a:lnTo>
                  <a:lnTo>
                    <a:pt x="2938" y="1340"/>
                  </a:lnTo>
                  <a:lnTo>
                    <a:pt x="2958" y="1339"/>
                  </a:lnTo>
                  <a:lnTo>
                    <a:pt x="2984" y="1335"/>
                  </a:lnTo>
                  <a:lnTo>
                    <a:pt x="2995" y="1333"/>
                  </a:lnTo>
                  <a:lnTo>
                    <a:pt x="3020" y="1324"/>
                  </a:lnTo>
                  <a:lnTo>
                    <a:pt x="3064" y="1306"/>
                  </a:lnTo>
                  <a:lnTo>
                    <a:pt x="3105" y="1280"/>
                  </a:lnTo>
                  <a:lnTo>
                    <a:pt x="3141" y="1252"/>
                  </a:lnTo>
                  <a:lnTo>
                    <a:pt x="3171" y="1225"/>
                  </a:lnTo>
                  <a:lnTo>
                    <a:pt x="3183" y="1208"/>
                  </a:lnTo>
                  <a:lnTo>
                    <a:pt x="3193" y="1188"/>
                  </a:lnTo>
                  <a:lnTo>
                    <a:pt x="3200" y="1168"/>
                  </a:lnTo>
                  <a:lnTo>
                    <a:pt x="3205" y="1148"/>
                  </a:lnTo>
                  <a:lnTo>
                    <a:pt x="3211" y="1130"/>
                  </a:lnTo>
                  <a:lnTo>
                    <a:pt x="3218" y="1115"/>
                  </a:lnTo>
                  <a:lnTo>
                    <a:pt x="3229" y="1104"/>
                  </a:lnTo>
                  <a:lnTo>
                    <a:pt x="3244" y="1100"/>
                  </a:lnTo>
                  <a:lnTo>
                    <a:pt x="3258" y="1102"/>
                  </a:lnTo>
                  <a:lnTo>
                    <a:pt x="3266" y="1109"/>
                  </a:lnTo>
                  <a:lnTo>
                    <a:pt x="3273" y="1117"/>
                  </a:lnTo>
                  <a:lnTo>
                    <a:pt x="3279" y="1126"/>
                  </a:lnTo>
                  <a:lnTo>
                    <a:pt x="3286" y="1135"/>
                  </a:lnTo>
                  <a:lnTo>
                    <a:pt x="3295" y="1144"/>
                  </a:lnTo>
                  <a:lnTo>
                    <a:pt x="3312" y="1150"/>
                  </a:lnTo>
                  <a:lnTo>
                    <a:pt x="3334" y="1152"/>
                  </a:lnTo>
                  <a:lnTo>
                    <a:pt x="3363" y="1150"/>
                  </a:lnTo>
                  <a:lnTo>
                    <a:pt x="3387" y="1146"/>
                  </a:lnTo>
                  <a:lnTo>
                    <a:pt x="3405" y="1141"/>
                  </a:lnTo>
                  <a:lnTo>
                    <a:pt x="3423" y="1135"/>
                  </a:lnTo>
                  <a:lnTo>
                    <a:pt x="3443" y="1130"/>
                  </a:lnTo>
                  <a:lnTo>
                    <a:pt x="3464" y="1124"/>
                  </a:lnTo>
                  <a:lnTo>
                    <a:pt x="3487" y="1124"/>
                  </a:lnTo>
                  <a:lnTo>
                    <a:pt x="3513" y="1126"/>
                  </a:lnTo>
                  <a:lnTo>
                    <a:pt x="3537" y="1133"/>
                  </a:lnTo>
                  <a:lnTo>
                    <a:pt x="3559" y="1141"/>
                  </a:lnTo>
                  <a:lnTo>
                    <a:pt x="3581" y="1146"/>
                  </a:lnTo>
                  <a:lnTo>
                    <a:pt x="3601" y="1150"/>
                  </a:lnTo>
                  <a:lnTo>
                    <a:pt x="3619" y="1146"/>
                  </a:lnTo>
                  <a:lnTo>
                    <a:pt x="3639" y="1135"/>
                  </a:lnTo>
                  <a:lnTo>
                    <a:pt x="3650" y="1122"/>
                  </a:lnTo>
                  <a:lnTo>
                    <a:pt x="3654" y="1108"/>
                  </a:lnTo>
                  <a:lnTo>
                    <a:pt x="3654" y="1093"/>
                  </a:lnTo>
                  <a:lnTo>
                    <a:pt x="3652" y="1080"/>
                  </a:lnTo>
                  <a:lnTo>
                    <a:pt x="3649" y="1065"/>
                  </a:lnTo>
                  <a:lnTo>
                    <a:pt x="3645" y="1052"/>
                  </a:lnTo>
                  <a:lnTo>
                    <a:pt x="3645" y="1043"/>
                  </a:lnTo>
                  <a:lnTo>
                    <a:pt x="3649" y="1034"/>
                  </a:lnTo>
                  <a:lnTo>
                    <a:pt x="3658" y="1029"/>
                  </a:lnTo>
                  <a:lnTo>
                    <a:pt x="3674" y="1027"/>
                  </a:lnTo>
                  <a:lnTo>
                    <a:pt x="3696" y="1027"/>
                  </a:lnTo>
                  <a:lnTo>
                    <a:pt x="3716" y="1027"/>
                  </a:lnTo>
                  <a:lnTo>
                    <a:pt x="3735" y="1027"/>
                  </a:lnTo>
                  <a:lnTo>
                    <a:pt x="3749" y="1025"/>
                  </a:lnTo>
                  <a:lnTo>
                    <a:pt x="3760" y="1021"/>
                  </a:lnTo>
                  <a:lnTo>
                    <a:pt x="3766" y="1016"/>
                  </a:lnTo>
                  <a:lnTo>
                    <a:pt x="3766" y="1008"/>
                  </a:lnTo>
                  <a:lnTo>
                    <a:pt x="3760" y="996"/>
                  </a:lnTo>
                  <a:lnTo>
                    <a:pt x="3747" y="981"/>
                  </a:lnTo>
                  <a:lnTo>
                    <a:pt x="3735" y="968"/>
                  </a:lnTo>
                  <a:lnTo>
                    <a:pt x="3729" y="959"/>
                  </a:lnTo>
                  <a:lnTo>
                    <a:pt x="3729" y="953"/>
                  </a:lnTo>
                  <a:lnTo>
                    <a:pt x="3735" y="950"/>
                  </a:lnTo>
                  <a:lnTo>
                    <a:pt x="3744" y="948"/>
                  </a:lnTo>
                  <a:lnTo>
                    <a:pt x="3755" y="946"/>
                  </a:lnTo>
                  <a:lnTo>
                    <a:pt x="3769" y="944"/>
                  </a:lnTo>
                  <a:lnTo>
                    <a:pt x="3786" y="942"/>
                  </a:lnTo>
                  <a:lnTo>
                    <a:pt x="3804" y="937"/>
                  </a:lnTo>
                  <a:lnTo>
                    <a:pt x="3821" y="931"/>
                  </a:lnTo>
                  <a:lnTo>
                    <a:pt x="3841" y="917"/>
                  </a:lnTo>
                  <a:lnTo>
                    <a:pt x="3854" y="904"/>
                  </a:lnTo>
                  <a:lnTo>
                    <a:pt x="3859" y="891"/>
                  </a:lnTo>
                  <a:lnTo>
                    <a:pt x="3857" y="878"/>
                  </a:lnTo>
                  <a:lnTo>
                    <a:pt x="3846" y="871"/>
                  </a:lnTo>
                  <a:lnTo>
                    <a:pt x="3828" y="867"/>
                  </a:lnTo>
                  <a:lnTo>
                    <a:pt x="3804" y="869"/>
                  </a:lnTo>
                  <a:lnTo>
                    <a:pt x="3779" y="873"/>
                  </a:lnTo>
                  <a:lnTo>
                    <a:pt x="3755" y="880"/>
                  </a:lnTo>
                  <a:lnTo>
                    <a:pt x="3733" y="886"/>
                  </a:lnTo>
                  <a:lnTo>
                    <a:pt x="3713" y="889"/>
                  </a:lnTo>
                  <a:lnTo>
                    <a:pt x="3694" y="889"/>
                  </a:lnTo>
                  <a:lnTo>
                    <a:pt x="3678" y="884"/>
                  </a:lnTo>
                  <a:lnTo>
                    <a:pt x="3663" y="873"/>
                  </a:lnTo>
                  <a:lnTo>
                    <a:pt x="3650" y="851"/>
                  </a:lnTo>
                  <a:lnTo>
                    <a:pt x="3645" y="825"/>
                  </a:lnTo>
                  <a:lnTo>
                    <a:pt x="3649" y="799"/>
                  </a:lnTo>
                  <a:lnTo>
                    <a:pt x="3660" y="772"/>
                  </a:lnTo>
                  <a:lnTo>
                    <a:pt x="3674" y="746"/>
                  </a:lnTo>
                  <a:lnTo>
                    <a:pt x="3693" y="721"/>
                  </a:lnTo>
                  <a:lnTo>
                    <a:pt x="3715" y="697"/>
                  </a:lnTo>
                  <a:lnTo>
                    <a:pt x="3735" y="673"/>
                  </a:lnTo>
                  <a:lnTo>
                    <a:pt x="3753" y="653"/>
                  </a:lnTo>
                  <a:lnTo>
                    <a:pt x="3758" y="645"/>
                  </a:lnTo>
                  <a:lnTo>
                    <a:pt x="3762" y="638"/>
                  </a:lnTo>
                  <a:lnTo>
                    <a:pt x="3762" y="631"/>
                  </a:lnTo>
                  <a:lnTo>
                    <a:pt x="3762" y="623"/>
                  </a:lnTo>
                  <a:close/>
                  <a:moveTo>
                    <a:pt x="2273" y="568"/>
                  </a:moveTo>
                  <a:lnTo>
                    <a:pt x="2288" y="572"/>
                  </a:lnTo>
                  <a:lnTo>
                    <a:pt x="2313" y="583"/>
                  </a:lnTo>
                  <a:lnTo>
                    <a:pt x="2335" y="589"/>
                  </a:lnTo>
                  <a:lnTo>
                    <a:pt x="2354" y="592"/>
                  </a:lnTo>
                  <a:lnTo>
                    <a:pt x="2370" y="594"/>
                  </a:lnTo>
                  <a:lnTo>
                    <a:pt x="2389" y="596"/>
                  </a:lnTo>
                  <a:lnTo>
                    <a:pt x="2409" y="598"/>
                  </a:lnTo>
                  <a:lnTo>
                    <a:pt x="2410" y="596"/>
                  </a:lnTo>
                  <a:lnTo>
                    <a:pt x="2429" y="592"/>
                  </a:lnTo>
                  <a:lnTo>
                    <a:pt x="2445" y="592"/>
                  </a:lnTo>
                  <a:lnTo>
                    <a:pt x="2473" y="596"/>
                  </a:lnTo>
                  <a:lnTo>
                    <a:pt x="2493" y="607"/>
                  </a:lnTo>
                  <a:lnTo>
                    <a:pt x="2506" y="623"/>
                  </a:lnTo>
                  <a:lnTo>
                    <a:pt x="2509" y="644"/>
                  </a:lnTo>
                  <a:lnTo>
                    <a:pt x="2506" y="666"/>
                  </a:lnTo>
                  <a:lnTo>
                    <a:pt x="2493" y="688"/>
                  </a:lnTo>
                  <a:lnTo>
                    <a:pt x="2471" y="708"/>
                  </a:lnTo>
                  <a:lnTo>
                    <a:pt x="2445" y="728"/>
                  </a:lnTo>
                  <a:lnTo>
                    <a:pt x="2410" y="746"/>
                  </a:lnTo>
                  <a:lnTo>
                    <a:pt x="2383" y="754"/>
                  </a:lnTo>
                  <a:lnTo>
                    <a:pt x="2354" y="757"/>
                  </a:lnTo>
                  <a:lnTo>
                    <a:pt x="2324" y="755"/>
                  </a:lnTo>
                  <a:lnTo>
                    <a:pt x="2293" y="744"/>
                  </a:lnTo>
                  <a:lnTo>
                    <a:pt x="2262" y="726"/>
                  </a:lnTo>
                  <a:lnTo>
                    <a:pt x="2258" y="722"/>
                  </a:lnTo>
                  <a:lnTo>
                    <a:pt x="2235" y="697"/>
                  </a:lnTo>
                  <a:lnTo>
                    <a:pt x="2220" y="669"/>
                  </a:lnTo>
                  <a:lnTo>
                    <a:pt x="2216" y="642"/>
                  </a:lnTo>
                  <a:lnTo>
                    <a:pt x="2218" y="618"/>
                  </a:lnTo>
                  <a:lnTo>
                    <a:pt x="2227" y="596"/>
                  </a:lnTo>
                  <a:lnTo>
                    <a:pt x="2240" y="579"/>
                  </a:lnTo>
                  <a:lnTo>
                    <a:pt x="2258" y="570"/>
                  </a:lnTo>
                  <a:lnTo>
                    <a:pt x="2273" y="568"/>
                  </a:lnTo>
                  <a:close/>
                  <a:moveTo>
                    <a:pt x="846" y="475"/>
                  </a:moveTo>
                  <a:lnTo>
                    <a:pt x="852" y="482"/>
                  </a:lnTo>
                  <a:lnTo>
                    <a:pt x="859" y="488"/>
                  </a:lnTo>
                  <a:lnTo>
                    <a:pt x="868" y="493"/>
                  </a:lnTo>
                  <a:lnTo>
                    <a:pt x="874" y="495"/>
                  </a:lnTo>
                  <a:lnTo>
                    <a:pt x="899" y="508"/>
                  </a:lnTo>
                  <a:lnTo>
                    <a:pt x="921" y="526"/>
                  </a:lnTo>
                  <a:lnTo>
                    <a:pt x="938" y="548"/>
                  </a:lnTo>
                  <a:lnTo>
                    <a:pt x="947" y="565"/>
                  </a:lnTo>
                  <a:lnTo>
                    <a:pt x="953" y="583"/>
                  </a:lnTo>
                  <a:lnTo>
                    <a:pt x="953" y="598"/>
                  </a:lnTo>
                  <a:lnTo>
                    <a:pt x="947" y="609"/>
                  </a:lnTo>
                  <a:lnTo>
                    <a:pt x="938" y="614"/>
                  </a:lnTo>
                  <a:lnTo>
                    <a:pt x="931" y="616"/>
                  </a:lnTo>
                  <a:lnTo>
                    <a:pt x="921" y="616"/>
                  </a:lnTo>
                  <a:lnTo>
                    <a:pt x="912" y="612"/>
                  </a:lnTo>
                  <a:lnTo>
                    <a:pt x="888" y="609"/>
                  </a:lnTo>
                  <a:lnTo>
                    <a:pt x="868" y="605"/>
                  </a:lnTo>
                  <a:lnTo>
                    <a:pt x="848" y="607"/>
                  </a:lnTo>
                  <a:lnTo>
                    <a:pt x="834" y="612"/>
                  </a:lnTo>
                  <a:lnTo>
                    <a:pt x="824" y="620"/>
                  </a:lnTo>
                  <a:lnTo>
                    <a:pt x="821" y="631"/>
                  </a:lnTo>
                  <a:lnTo>
                    <a:pt x="824" y="645"/>
                  </a:lnTo>
                  <a:lnTo>
                    <a:pt x="834" y="662"/>
                  </a:lnTo>
                  <a:lnTo>
                    <a:pt x="854" y="682"/>
                  </a:lnTo>
                  <a:lnTo>
                    <a:pt x="861" y="691"/>
                  </a:lnTo>
                  <a:lnTo>
                    <a:pt x="868" y="699"/>
                  </a:lnTo>
                  <a:lnTo>
                    <a:pt x="881" y="722"/>
                  </a:lnTo>
                  <a:lnTo>
                    <a:pt x="887" y="746"/>
                  </a:lnTo>
                  <a:lnTo>
                    <a:pt x="887" y="766"/>
                  </a:lnTo>
                  <a:lnTo>
                    <a:pt x="879" y="785"/>
                  </a:lnTo>
                  <a:lnTo>
                    <a:pt x="868" y="799"/>
                  </a:lnTo>
                  <a:lnTo>
                    <a:pt x="854" y="807"/>
                  </a:lnTo>
                  <a:lnTo>
                    <a:pt x="837" y="810"/>
                  </a:lnTo>
                  <a:lnTo>
                    <a:pt x="821" y="807"/>
                  </a:lnTo>
                  <a:lnTo>
                    <a:pt x="797" y="798"/>
                  </a:lnTo>
                  <a:lnTo>
                    <a:pt x="766" y="785"/>
                  </a:lnTo>
                  <a:lnTo>
                    <a:pt x="724" y="770"/>
                  </a:lnTo>
                  <a:lnTo>
                    <a:pt x="678" y="755"/>
                  </a:lnTo>
                  <a:lnTo>
                    <a:pt x="628" y="739"/>
                  </a:lnTo>
                  <a:lnTo>
                    <a:pt x="577" y="726"/>
                  </a:lnTo>
                  <a:lnTo>
                    <a:pt x="650" y="649"/>
                  </a:lnTo>
                  <a:lnTo>
                    <a:pt x="678" y="622"/>
                  </a:lnTo>
                  <a:lnTo>
                    <a:pt x="727" y="576"/>
                  </a:lnTo>
                  <a:lnTo>
                    <a:pt x="766" y="543"/>
                  </a:lnTo>
                  <a:lnTo>
                    <a:pt x="766" y="543"/>
                  </a:lnTo>
                  <a:lnTo>
                    <a:pt x="846" y="475"/>
                  </a:lnTo>
                  <a:close/>
                  <a:moveTo>
                    <a:pt x="3513" y="416"/>
                  </a:moveTo>
                  <a:lnTo>
                    <a:pt x="3552" y="444"/>
                  </a:lnTo>
                  <a:lnTo>
                    <a:pt x="3632" y="508"/>
                  </a:lnTo>
                  <a:lnTo>
                    <a:pt x="3711" y="576"/>
                  </a:lnTo>
                  <a:lnTo>
                    <a:pt x="3747" y="611"/>
                  </a:lnTo>
                  <a:lnTo>
                    <a:pt x="3733" y="605"/>
                  </a:lnTo>
                  <a:lnTo>
                    <a:pt x="3716" y="605"/>
                  </a:lnTo>
                  <a:lnTo>
                    <a:pt x="3698" y="607"/>
                  </a:lnTo>
                  <a:lnTo>
                    <a:pt x="3683" y="614"/>
                  </a:lnTo>
                  <a:lnTo>
                    <a:pt x="3671" y="625"/>
                  </a:lnTo>
                  <a:lnTo>
                    <a:pt x="3661" y="642"/>
                  </a:lnTo>
                  <a:lnTo>
                    <a:pt x="3650" y="671"/>
                  </a:lnTo>
                  <a:lnTo>
                    <a:pt x="3632" y="695"/>
                  </a:lnTo>
                  <a:lnTo>
                    <a:pt x="3610" y="719"/>
                  </a:lnTo>
                  <a:lnTo>
                    <a:pt x="3588" y="741"/>
                  </a:lnTo>
                  <a:lnTo>
                    <a:pt x="3570" y="766"/>
                  </a:lnTo>
                  <a:lnTo>
                    <a:pt x="3555" y="794"/>
                  </a:lnTo>
                  <a:lnTo>
                    <a:pt x="3552" y="818"/>
                  </a:lnTo>
                  <a:lnTo>
                    <a:pt x="3553" y="840"/>
                  </a:lnTo>
                  <a:lnTo>
                    <a:pt x="3563" y="862"/>
                  </a:lnTo>
                  <a:lnTo>
                    <a:pt x="3572" y="884"/>
                  </a:lnTo>
                  <a:lnTo>
                    <a:pt x="3581" y="904"/>
                  </a:lnTo>
                  <a:lnTo>
                    <a:pt x="3584" y="922"/>
                  </a:lnTo>
                  <a:lnTo>
                    <a:pt x="3583" y="941"/>
                  </a:lnTo>
                  <a:lnTo>
                    <a:pt x="3572" y="959"/>
                  </a:lnTo>
                  <a:lnTo>
                    <a:pt x="3552" y="981"/>
                  </a:lnTo>
                  <a:lnTo>
                    <a:pt x="3533" y="1005"/>
                  </a:lnTo>
                  <a:lnTo>
                    <a:pt x="3519" y="1023"/>
                  </a:lnTo>
                  <a:lnTo>
                    <a:pt x="3504" y="1040"/>
                  </a:lnTo>
                  <a:lnTo>
                    <a:pt x="3487" y="1051"/>
                  </a:lnTo>
                  <a:lnTo>
                    <a:pt x="3469" y="1054"/>
                  </a:lnTo>
                  <a:lnTo>
                    <a:pt x="3460" y="1056"/>
                  </a:lnTo>
                  <a:lnTo>
                    <a:pt x="3451" y="1062"/>
                  </a:lnTo>
                  <a:lnTo>
                    <a:pt x="3443" y="1067"/>
                  </a:lnTo>
                  <a:lnTo>
                    <a:pt x="3431" y="1076"/>
                  </a:lnTo>
                  <a:lnTo>
                    <a:pt x="3420" y="1087"/>
                  </a:lnTo>
                  <a:lnTo>
                    <a:pt x="3410" y="1097"/>
                  </a:lnTo>
                  <a:lnTo>
                    <a:pt x="3401" y="1102"/>
                  </a:lnTo>
                  <a:lnTo>
                    <a:pt x="3392" y="1102"/>
                  </a:lnTo>
                  <a:lnTo>
                    <a:pt x="3385" y="1097"/>
                  </a:lnTo>
                  <a:lnTo>
                    <a:pt x="3379" y="1084"/>
                  </a:lnTo>
                  <a:lnTo>
                    <a:pt x="3372" y="1060"/>
                  </a:lnTo>
                  <a:lnTo>
                    <a:pt x="3361" y="1036"/>
                  </a:lnTo>
                  <a:lnTo>
                    <a:pt x="3350" y="1016"/>
                  </a:lnTo>
                  <a:lnTo>
                    <a:pt x="3335" y="999"/>
                  </a:lnTo>
                  <a:lnTo>
                    <a:pt x="3321" y="988"/>
                  </a:lnTo>
                  <a:lnTo>
                    <a:pt x="3306" y="986"/>
                  </a:lnTo>
                  <a:lnTo>
                    <a:pt x="3290" y="994"/>
                  </a:lnTo>
                  <a:lnTo>
                    <a:pt x="3279" y="1003"/>
                  </a:lnTo>
                  <a:lnTo>
                    <a:pt x="3269" y="1016"/>
                  </a:lnTo>
                  <a:lnTo>
                    <a:pt x="3262" y="1030"/>
                  </a:lnTo>
                  <a:lnTo>
                    <a:pt x="3257" y="1043"/>
                  </a:lnTo>
                  <a:lnTo>
                    <a:pt x="3251" y="1056"/>
                  </a:lnTo>
                  <a:lnTo>
                    <a:pt x="3244" y="1065"/>
                  </a:lnTo>
                  <a:lnTo>
                    <a:pt x="3238" y="1069"/>
                  </a:lnTo>
                  <a:lnTo>
                    <a:pt x="3229" y="1067"/>
                  </a:lnTo>
                  <a:lnTo>
                    <a:pt x="3218" y="1056"/>
                  </a:lnTo>
                  <a:lnTo>
                    <a:pt x="3204" y="1038"/>
                  </a:lnTo>
                  <a:lnTo>
                    <a:pt x="3185" y="1007"/>
                  </a:lnTo>
                  <a:lnTo>
                    <a:pt x="3169" y="974"/>
                  </a:lnTo>
                  <a:lnTo>
                    <a:pt x="3154" y="939"/>
                  </a:lnTo>
                  <a:lnTo>
                    <a:pt x="3145" y="904"/>
                  </a:lnTo>
                  <a:lnTo>
                    <a:pt x="3139" y="871"/>
                  </a:lnTo>
                  <a:lnTo>
                    <a:pt x="3139" y="838"/>
                  </a:lnTo>
                  <a:lnTo>
                    <a:pt x="3149" y="809"/>
                  </a:lnTo>
                  <a:lnTo>
                    <a:pt x="3165" y="783"/>
                  </a:lnTo>
                  <a:lnTo>
                    <a:pt x="3202" y="748"/>
                  </a:lnTo>
                  <a:lnTo>
                    <a:pt x="3240" y="713"/>
                  </a:lnTo>
                  <a:lnTo>
                    <a:pt x="3279" y="678"/>
                  </a:lnTo>
                  <a:lnTo>
                    <a:pt x="3315" y="644"/>
                  </a:lnTo>
                  <a:lnTo>
                    <a:pt x="3346" y="609"/>
                  </a:lnTo>
                  <a:lnTo>
                    <a:pt x="3365" y="583"/>
                  </a:lnTo>
                  <a:lnTo>
                    <a:pt x="3387" y="552"/>
                  </a:lnTo>
                  <a:lnTo>
                    <a:pt x="3414" y="519"/>
                  </a:lnTo>
                  <a:lnTo>
                    <a:pt x="3443" y="484"/>
                  </a:lnTo>
                  <a:lnTo>
                    <a:pt x="3478" y="447"/>
                  </a:lnTo>
                  <a:lnTo>
                    <a:pt x="3513" y="416"/>
                  </a:lnTo>
                  <a:close/>
                  <a:moveTo>
                    <a:pt x="2707" y="271"/>
                  </a:moveTo>
                  <a:lnTo>
                    <a:pt x="2716" y="271"/>
                  </a:lnTo>
                  <a:lnTo>
                    <a:pt x="2731" y="273"/>
                  </a:lnTo>
                  <a:lnTo>
                    <a:pt x="2742" y="280"/>
                  </a:lnTo>
                  <a:lnTo>
                    <a:pt x="2753" y="291"/>
                  </a:lnTo>
                  <a:lnTo>
                    <a:pt x="2760" y="302"/>
                  </a:lnTo>
                  <a:lnTo>
                    <a:pt x="2766" y="315"/>
                  </a:lnTo>
                  <a:lnTo>
                    <a:pt x="2766" y="328"/>
                  </a:lnTo>
                  <a:lnTo>
                    <a:pt x="2760" y="339"/>
                  </a:lnTo>
                  <a:lnTo>
                    <a:pt x="2751" y="345"/>
                  </a:lnTo>
                  <a:lnTo>
                    <a:pt x="2735" y="348"/>
                  </a:lnTo>
                  <a:lnTo>
                    <a:pt x="2716" y="345"/>
                  </a:lnTo>
                  <a:lnTo>
                    <a:pt x="2702" y="337"/>
                  </a:lnTo>
                  <a:lnTo>
                    <a:pt x="2689" y="328"/>
                  </a:lnTo>
                  <a:lnTo>
                    <a:pt x="2680" y="317"/>
                  </a:lnTo>
                  <a:lnTo>
                    <a:pt x="2674" y="304"/>
                  </a:lnTo>
                  <a:lnTo>
                    <a:pt x="2672" y="293"/>
                  </a:lnTo>
                  <a:lnTo>
                    <a:pt x="2676" y="282"/>
                  </a:lnTo>
                  <a:lnTo>
                    <a:pt x="2685" y="275"/>
                  </a:lnTo>
                  <a:lnTo>
                    <a:pt x="2702" y="271"/>
                  </a:lnTo>
                  <a:lnTo>
                    <a:pt x="2707" y="271"/>
                  </a:lnTo>
                  <a:close/>
                  <a:moveTo>
                    <a:pt x="2218" y="0"/>
                  </a:moveTo>
                  <a:lnTo>
                    <a:pt x="2258" y="0"/>
                  </a:lnTo>
                  <a:lnTo>
                    <a:pt x="2258" y="0"/>
                  </a:lnTo>
                  <a:lnTo>
                    <a:pt x="2301" y="0"/>
                  </a:lnTo>
                  <a:lnTo>
                    <a:pt x="2299" y="16"/>
                  </a:lnTo>
                  <a:lnTo>
                    <a:pt x="2293" y="33"/>
                  </a:lnTo>
                  <a:lnTo>
                    <a:pt x="2279" y="49"/>
                  </a:lnTo>
                  <a:lnTo>
                    <a:pt x="2268" y="62"/>
                  </a:lnTo>
                  <a:lnTo>
                    <a:pt x="2258" y="75"/>
                  </a:lnTo>
                  <a:lnTo>
                    <a:pt x="2247" y="90"/>
                  </a:lnTo>
                  <a:lnTo>
                    <a:pt x="2238" y="104"/>
                  </a:lnTo>
                  <a:lnTo>
                    <a:pt x="2229" y="117"/>
                  </a:lnTo>
                  <a:lnTo>
                    <a:pt x="2218" y="126"/>
                  </a:lnTo>
                  <a:lnTo>
                    <a:pt x="2207" y="134"/>
                  </a:lnTo>
                  <a:lnTo>
                    <a:pt x="2191" y="139"/>
                  </a:lnTo>
                  <a:lnTo>
                    <a:pt x="2167" y="141"/>
                  </a:lnTo>
                  <a:lnTo>
                    <a:pt x="2154" y="143"/>
                  </a:lnTo>
                  <a:lnTo>
                    <a:pt x="2147" y="148"/>
                  </a:lnTo>
                  <a:lnTo>
                    <a:pt x="2147" y="156"/>
                  </a:lnTo>
                  <a:lnTo>
                    <a:pt x="2152" y="167"/>
                  </a:lnTo>
                  <a:lnTo>
                    <a:pt x="2160" y="180"/>
                  </a:lnTo>
                  <a:lnTo>
                    <a:pt x="2169" y="192"/>
                  </a:lnTo>
                  <a:lnTo>
                    <a:pt x="2178" y="207"/>
                  </a:lnTo>
                  <a:lnTo>
                    <a:pt x="2187" y="220"/>
                  </a:lnTo>
                  <a:lnTo>
                    <a:pt x="2194" y="233"/>
                  </a:lnTo>
                  <a:lnTo>
                    <a:pt x="2198" y="242"/>
                  </a:lnTo>
                  <a:lnTo>
                    <a:pt x="2196" y="251"/>
                  </a:lnTo>
                  <a:lnTo>
                    <a:pt x="2187" y="257"/>
                  </a:lnTo>
                  <a:lnTo>
                    <a:pt x="2172" y="258"/>
                  </a:lnTo>
                  <a:lnTo>
                    <a:pt x="2149" y="262"/>
                  </a:lnTo>
                  <a:lnTo>
                    <a:pt x="2128" y="269"/>
                  </a:lnTo>
                  <a:lnTo>
                    <a:pt x="2112" y="282"/>
                  </a:lnTo>
                  <a:lnTo>
                    <a:pt x="2101" y="295"/>
                  </a:lnTo>
                  <a:lnTo>
                    <a:pt x="2094" y="312"/>
                  </a:lnTo>
                  <a:lnTo>
                    <a:pt x="2094" y="326"/>
                  </a:lnTo>
                  <a:lnTo>
                    <a:pt x="2097" y="339"/>
                  </a:lnTo>
                  <a:lnTo>
                    <a:pt x="2106" y="350"/>
                  </a:lnTo>
                  <a:lnTo>
                    <a:pt x="2123" y="356"/>
                  </a:lnTo>
                  <a:lnTo>
                    <a:pt x="2145" y="356"/>
                  </a:lnTo>
                  <a:lnTo>
                    <a:pt x="2172" y="354"/>
                  </a:lnTo>
                  <a:lnTo>
                    <a:pt x="2193" y="356"/>
                  </a:lnTo>
                  <a:lnTo>
                    <a:pt x="2204" y="361"/>
                  </a:lnTo>
                  <a:lnTo>
                    <a:pt x="2207" y="370"/>
                  </a:lnTo>
                  <a:lnTo>
                    <a:pt x="2200" y="381"/>
                  </a:lnTo>
                  <a:lnTo>
                    <a:pt x="2187" y="394"/>
                  </a:lnTo>
                  <a:lnTo>
                    <a:pt x="2165" y="409"/>
                  </a:lnTo>
                  <a:lnTo>
                    <a:pt x="2134" y="425"/>
                  </a:lnTo>
                  <a:lnTo>
                    <a:pt x="2103" y="438"/>
                  </a:lnTo>
                  <a:lnTo>
                    <a:pt x="2068" y="449"/>
                  </a:lnTo>
                  <a:lnTo>
                    <a:pt x="2031" y="458"/>
                  </a:lnTo>
                  <a:lnTo>
                    <a:pt x="1995" y="467"/>
                  </a:lnTo>
                  <a:lnTo>
                    <a:pt x="1960" y="477"/>
                  </a:lnTo>
                  <a:lnTo>
                    <a:pt x="1927" y="488"/>
                  </a:lnTo>
                  <a:lnTo>
                    <a:pt x="1898" y="500"/>
                  </a:lnTo>
                  <a:lnTo>
                    <a:pt x="1874" y="517"/>
                  </a:lnTo>
                  <a:lnTo>
                    <a:pt x="1856" y="537"/>
                  </a:lnTo>
                  <a:lnTo>
                    <a:pt x="1839" y="557"/>
                  </a:lnTo>
                  <a:lnTo>
                    <a:pt x="1819" y="572"/>
                  </a:lnTo>
                  <a:lnTo>
                    <a:pt x="1793" y="585"/>
                  </a:lnTo>
                  <a:lnTo>
                    <a:pt x="1766" y="594"/>
                  </a:lnTo>
                  <a:lnTo>
                    <a:pt x="1738" y="605"/>
                  </a:lnTo>
                  <a:lnTo>
                    <a:pt x="1711" y="614"/>
                  </a:lnTo>
                  <a:lnTo>
                    <a:pt x="1687" y="623"/>
                  </a:lnTo>
                  <a:lnTo>
                    <a:pt x="1669" y="636"/>
                  </a:lnTo>
                  <a:lnTo>
                    <a:pt x="1656" y="649"/>
                  </a:lnTo>
                  <a:lnTo>
                    <a:pt x="1652" y="667"/>
                  </a:lnTo>
                  <a:lnTo>
                    <a:pt x="1652" y="684"/>
                  </a:lnTo>
                  <a:lnTo>
                    <a:pt x="1650" y="708"/>
                  </a:lnTo>
                  <a:lnTo>
                    <a:pt x="1647" y="733"/>
                  </a:lnTo>
                  <a:lnTo>
                    <a:pt x="1643" y="763"/>
                  </a:lnTo>
                  <a:lnTo>
                    <a:pt x="1636" y="792"/>
                  </a:lnTo>
                  <a:lnTo>
                    <a:pt x="1628" y="821"/>
                  </a:lnTo>
                  <a:lnTo>
                    <a:pt x="1617" y="851"/>
                  </a:lnTo>
                  <a:lnTo>
                    <a:pt x="1605" y="876"/>
                  </a:lnTo>
                  <a:lnTo>
                    <a:pt x="1590" y="898"/>
                  </a:lnTo>
                  <a:lnTo>
                    <a:pt x="1573" y="915"/>
                  </a:lnTo>
                  <a:lnTo>
                    <a:pt x="1551" y="926"/>
                  </a:lnTo>
                  <a:lnTo>
                    <a:pt x="1528" y="930"/>
                  </a:lnTo>
                  <a:lnTo>
                    <a:pt x="1502" y="924"/>
                  </a:lnTo>
                  <a:lnTo>
                    <a:pt x="1464" y="908"/>
                  </a:lnTo>
                  <a:lnTo>
                    <a:pt x="1432" y="886"/>
                  </a:lnTo>
                  <a:lnTo>
                    <a:pt x="1407" y="860"/>
                  </a:lnTo>
                  <a:lnTo>
                    <a:pt x="1385" y="831"/>
                  </a:lnTo>
                  <a:lnTo>
                    <a:pt x="1365" y="801"/>
                  </a:lnTo>
                  <a:lnTo>
                    <a:pt x="1348" y="770"/>
                  </a:lnTo>
                  <a:lnTo>
                    <a:pt x="1334" y="739"/>
                  </a:lnTo>
                  <a:lnTo>
                    <a:pt x="1319" y="710"/>
                  </a:lnTo>
                  <a:lnTo>
                    <a:pt x="1304" y="682"/>
                  </a:lnTo>
                  <a:lnTo>
                    <a:pt x="1291" y="658"/>
                  </a:lnTo>
                  <a:lnTo>
                    <a:pt x="1286" y="633"/>
                  </a:lnTo>
                  <a:lnTo>
                    <a:pt x="1288" y="609"/>
                  </a:lnTo>
                  <a:lnTo>
                    <a:pt x="1290" y="585"/>
                  </a:lnTo>
                  <a:lnTo>
                    <a:pt x="1295" y="563"/>
                  </a:lnTo>
                  <a:lnTo>
                    <a:pt x="1299" y="543"/>
                  </a:lnTo>
                  <a:lnTo>
                    <a:pt x="1299" y="526"/>
                  </a:lnTo>
                  <a:lnTo>
                    <a:pt x="1293" y="511"/>
                  </a:lnTo>
                  <a:lnTo>
                    <a:pt x="1282" y="500"/>
                  </a:lnTo>
                  <a:lnTo>
                    <a:pt x="1275" y="493"/>
                  </a:lnTo>
                  <a:lnTo>
                    <a:pt x="1273" y="482"/>
                  </a:lnTo>
                  <a:lnTo>
                    <a:pt x="1277" y="469"/>
                  </a:lnTo>
                  <a:lnTo>
                    <a:pt x="1284" y="456"/>
                  </a:lnTo>
                  <a:lnTo>
                    <a:pt x="1293" y="442"/>
                  </a:lnTo>
                  <a:lnTo>
                    <a:pt x="1304" y="427"/>
                  </a:lnTo>
                  <a:lnTo>
                    <a:pt x="1317" y="412"/>
                  </a:lnTo>
                  <a:lnTo>
                    <a:pt x="1328" y="401"/>
                  </a:lnTo>
                  <a:lnTo>
                    <a:pt x="1337" y="390"/>
                  </a:lnTo>
                  <a:lnTo>
                    <a:pt x="1345" y="385"/>
                  </a:lnTo>
                  <a:lnTo>
                    <a:pt x="1346" y="381"/>
                  </a:lnTo>
                  <a:lnTo>
                    <a:pt x="1345" y="381"/>
                  </a:lnTo>
                  <a:lnTo>
                    <a:pt x="1335" y="387"/>
                  </a:lnTo>
                  <a:lnTo>
                    <a:pt x="1319" y="396"/>
                  </a:lnTo>
                  <a:lnTo>
                    <a:pt x="1301" y="400"/>
                  </a:lnTo>
                  <a:lnTo>
                    <a:pt x="1284" y="400"/>
                  </a:lnTo>
                  <a:lnTo>
                    <a:pt x="1268" y="398"/>
                  </a:lnTo>
                  <a:lnTo>
                    <a:pt x="1255" y="392"/>
                  </a:lnTo>
                  <a:lnTo>
                    <a:pt x="1246" y="385"/>
                  </a:lnTo>
                  <a:lnTo>
                    <a:pt x="1242" y="376"/>
                  </a:lnTo>
                  <a:lnTo>
                    <a:pt x="1244" y="368"/>
                  </a:lnTo>
                  <a:lnTo>
                    <a:pt x="1253" y="361"/>
                  </a:lnTo>
                  <a:lnTo>
                    <a:pt x="1271" y="356"/>
                  </a:lnTo>
                  <a:lnTo>
                    <a:pt x="1293" y="348"/>
                  </a:lnTo>
                  <a:lnTo>
                    <a:pt x="1308" y="337"/>
                  </a:lnTo>
                  <a:lnTo>
                    <a:pt x="1315" y="324"/>
                  </a:lnTo>
                  <a:lnTo>
                    <a:pt x="1317" y="312"/>
                  </a:lnTo>
                  <a:lnTo>
                    <a:pt x="1315" y="299"/>
                  </a:lnTo>
                  <a:lnTo>
                    <a:pt x="1308" y="290"/>
                  </a:lnTo>
                  <a:lnTo>
                    <a:pt x="1297" y="282"/>
                  </a:lnTo>
                  <a:lnTo>
                    <a:pt x="1282" y="279"/>
                  </a:lnTo>
                  <a:lnTo>
                    <a:pt x="1266" y="280"/>
                  </a:lnTo>
                  <a:lnTo>
                    <a:pt x="1246" y="284"/>
                  </a:lnTo>
                  <a:lnTo>
                    <a:pt x="1227" y="284"/>
                  </a:lnTo>
                  <a:lnTo>
                    <a:pt x="1211" y="280"/>
                  </a:lnTo>
                  <a:lnTo>
                    <a:pt x="1198" y="273"/>
                  </a:lnTo>
                  <a:lnTo>
                    <a:pt x="1193" y="264"/>
                  </a:lnTo>
                  <a:lnTo>
                    <a:pt x="1193" y="251"/>
                  </a:lnTo>
                  <a:lnTo>
                    <a:pt x="1209" y="242"/>
                  </a:lnTo>
                  <a:lnTo>
                    <a:pt x="1306" y="196"/>
                  </a:lnTo>
                  <a:lnTo>
                    <a:pt x="1374" y="167"/>
                  </a:lnTo>
                  <a:lnTo>
                    <a:pt x="1405" y="154"/>
                  </a:lnTo>
                  <a:lnTo>
                    <a:pt x="1508" y="115"/>
                  </a:lnTo>
                  <a:lnTo>
                    <a:pt x="1630" y="79"/>
                  </a:lnTo>
                  <a:lnTo>
                    <a:pt x="1757" y="47"/>
                  </a:lnTo>
                  <a:lnTo>
                    <a:pt x="1885" y="24"/>
                  </a:lnTo>
                  <a:lnTo>
                    <a:pt x="2017" y="9"/>
                  </a:lnTo>
                  <a:lnTo>
                    <a:pt x="2150" y="0"/>
                  </a:lnTo>
                  <a:lnTo>
                    <a:pt x="2218" y="0"/>
                  </a:lnTo>
                  <a:close/>
                </a:path>
              </a:pathLst>
            </a:custGeom>
            <a:solidFill>
              <a:schemeClr val="accent6"/>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203" name="Group 202"/>
            <p:cNvGrpSpPr/>
            <p:nvPr/>
          </p:nvGrpSpPr>
          <p:grpSpPr>
            <a:xfrm>
              <a:off x="7786688" y="1071563"/>
              <a:ext cx="1416050" cy="2498725"/>
              <a:chOff x="7786688" y="1071563"/>
              <a:chExt cx="1416050" cy="2498725"/>
            </a:xfrm>
          </p:grpSpPr>
          <p:sp>
            <p:nvSpPr>
              <p:cNvPr id="207" name="Freeform 206"/>
              <p:cNvSpPr>
                <a:spLocks/>
              </p:cNvSpPr>
              <p:nvPr/>
            </p:nvSpPr>
            <p:spPr bwMode="auto">
              <a:xfrm>
                <a:off x="7786688" y="1071563"/>
                <a:ext cx="1416050" cy="2498725"/>
              </a:xfrm>
              <a:custGeom>
                <a:avLst/>
                <a:gdLst>
                  <a:gd name="T0" fmla="*/ 891 w 1783"/>
                  <a:gd name="T1" fmla="*/ 0 h 3148"/>
                  <a:gd name="T2" fmla="*/ 989 w 1783"/>
                  <a:gd name="T3" fmla="*/ 5 h 3148"/>
                  <a:gd name="T4" fmla="*/ 1082 w 1783"/>
                  <a:gd name="T5" fmla="*/ 20 h 3148"/>
                  <a:gd name="T6" fmla="*/ 1174 w 1783"/>
                  <a:gd name="T7" fmla="*/ 45 h 3148"/>
                  <a:gd name="T8" fmla="*/ 1260 w 1783"/>
                  <a:gd name="T9" fmla="*/ 78 h 3148"/>
                  <a:gd name="T10" fmla="*/ 1342 w 1783"/>
                  <a:gd name="T11" fmla="*/ 121 h 3148"/>
                  <a:gd name="T12" fmla="*/ 1417 w 1783"/>
                  <a:gd name="T13" fmla="*/ 172 h 3148"/>
                  <a:gd name="T14" fmla="*/ 1489 w 1783"/>
                  <a:gd name="T15" fmla="*/ 229 h 3148"/>
                  <a:gd name="T16" fmla="*/ 1553 w 1783"/>
                  <a:gd name="T17" fmla="*/ 293 h 3148"/>
                  <a:gd name="T18" fmla="*/ 1611 w 1783"/>
                  <a:gd name="T19" fmla="*/ 364 h 3148"/>
                  <a:gd name="T20" fmla="*/ 1661 w 1783"/>
                  <a:gd name="T21" fmla="*/ 441 h 3148"/>
                  <a:gd name="T22" fmla="*/ 1705 w 1783"/>
                  <a:gd name="T23" fmla="*/ 524 h 3148"/>
                  <a:gd name="T24" fmla="*/ 1738 w 1783"/>
                  <a:gd name="T25" fmla="*/ 610 h 3148"/>
                  <a:gd name="T26" fmla="*/ 1763 w 1783"/>
                  <a:gd name="T27" fmla="*/ 700 h 3148"/>
                  <a:gd name="T28" fmla="*/ 1778 w 1783"/>
                  <a:gd name="T29" fmla="*/ 795 h 3148"/>
                  <a:gd name="T30" fmla="*/ 1783 w 1783"/>
                  <a:gd name="T31" fmla="*/ 893 h 3148"/>
                  <a:gd name="T32" fmla="*/ 1782 w 1783"/>
                  <a:gd name="T33" fmla="*/ 948 h 3148"/>
                  <a:gd name="T34" fmla="*/ 1774 w 1783"/>
                  <a:gd name="T35" fmla="*/ 1006 h 3148"/>
                  <a:gd name="T36" fmla="*/ 1765 w 1783"/>
                  <a:gd name="T37" fmla="*/ 1067 h 3148"/>
                  <a:gd name="T38" fmla="*/ 1752 w 1783"/>
                  <a:gd name="T39" fmla="*/ 1126 h 3148"/>
                  <a:gd name="T40" fmla="*/ 1736 w 1783"/>
                  <a:gd name="T41" fmla="*/ 1179 h 3148"/>
                  <a:gd name="T42" fmla="*/ 1719 w 1783"/>
                  <a:gd name="T43" fmla="*/ 1226 h 3148"/>
                  <a:gd name="T44" fmla="*/ 891 w 1783"/>
                  <a:gd name="T45" fmla="*/ 3148 h 3148"/>
                  <a:gd name="T46" fmla="*/ 67 w 1783"/>
                  <a:gd name="T47" fmla="*/ 1234 h 3148"/>
                  <a:gd name="T48" fmla="*/ 47 w 1783"/>
                  <a:gd name="T49" fmla="*/ 1184 h 3148"/>
                  <a:gd name="T50" fmla="*/ 31 w 1783"/>
                  <a:gd name="T51" fmla="*/ 1127 h 3148"/>
                  <a:gd name="T52" fmla="*/ 18 w 1783"/>
                  <a:gd name="T53" fmla="*/ 1069 h 3148"/>
                  <a:gd name="T54" fmla="*/ 7 w 1783"/>
                  <a:gd name="T55" fmla="*/ 1006 h 3148"/>
                  <a:gd name="T56" fmla="*/ 1 w 1783"/>
                  <a:gd name="T57" fmla="*/ 948 h 3148"/>
                  <a:gd name="T58" fmla="*/ 0 w 1783"/>
                  <a:gd name="T59" fmla="*/ 893 h 3148"/>
                  <a:gd name="T60" fmla="*/ 5 w 1783"/>
                  <a:gd name="T61" fmla="*/ 795 h 3148"/>
                  <a:gd name="T62" fmla="*/ 20 w 1783"/>
                  <a:gd name="T63" fmla="*/ 700 h 3148"/>
                  <a:gd name="T64" fmla="*/ 45 w 1783"/>
                  <a:gd name="T65" fmla="*/ 610 h 3148"/>
                  <a:gd name="T66" fmla="*/ 78 w 1783"/>
                  <a:gd name="T67" fmla="*/ 524 h 3148"/>
                  <a:gd name="T68" fmla="*/ 120 w 1783"/>
                  <a:gd name="T69" fmla="*/ 441 h 3148"/>
                  <a:gd name="T70" fmla="*/ 172 w 1783"/>
                  <a:gd name="T71" fmla="*/ 364 h 3148"/>
                  <a:gd name="T72" fmla="*/ 228 w 1783"/>
                  <a:gd name="T73" fmla="*/ 293 h 3148"/>
                  <a:gd name="T74" fmla="*/ 293 w 1783"/>
                  <a:gd name="T75" fmla="*/ 229 h 3148"/>
                  <a:gd name="T76" fmla="*/ 364 w 1783"/>
                  <a:gd name="T77" fmla="*/ 172 h 3148"/>
                  <a:gd name="T78" fmla="*/ 441 w 1783"/>
                  <a:gd name="T79" fmla="*/ 121 h 3148"/>
                  <a:gd name="T80" fmla="*/ 523 w 1783"/>
                  <a:gd name="T81" fmla="*/ 78 h 3148"/>
                  <a:gd name="T82" fmla="*/ 609 w 1783"/>
                  <a:gd name="T83" fmla="*/ 45 h 3148"/>
                  <a:gd name="T84" fmla="*/ 699 w 1783"/>
                  <a:gd name="T85" fmla="*/ 20 h 3148"/>
                  <a:gd name="T86" fmla="*/ 794 w 1783"/>
                  <a:gd name="T87" fmla="*/ 5 h 3148"/>
                  <a:gd name="T88" fmla="*/ 891 w 1783"/>
                  <a:gd name="T89" fmla="*/ 0 h 3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783" h="3148">
                    <a:moveTo>
                      <a:pt x="891" y="0"/>
                    </a:moveTo>
                    <a:lnTo>
                      <a:pt x="989" y="5"/>
                    </a:lnTo>
                    <a:lnTo>
                      <a:pt x="1082" y="20"/>
                    </a:lnTo>
                    <a:lnTo>
                      <a:pt x="1174" y="45"/>
                    </a:lnTo>
                    <a:lnTo>
                      <a:pt x="1260" y="78"/>
                    </a:lnTo>
                    <a:lnTo>
                      <a:pt x="1342" y="121"/>
                    </a:lnTo>
                    <a:lnTo>
                      <a:pt x="1417" y="172"/>
                    </a:lnTo>
                    <a:lnTo>
                      <a:pt x="1489" y="229"/>
                    </a:lnTo>
                    <a:lnTo>
                      <a:pt x="1553" y="293"/>
                    </a:lnTo>
                    <a:lnTo>
                      <a:pt x="1611" y="364"/>
                    </a:lnTo>
                    <a:lnTo>
                      <a:pt x="1661" y="441"/>
                    </a:lnTo>
                    <a:lnTo>
                      <a:pt x="1705" y="524"/>
                    </a:lnTo>
                    <a:lnTo>
                      <a:pt x="1738" y="610"/>
                    </a:lnTo>
                    <a:lnTo>
                      <a:pt x="1763" y="700"/>
                    </a:lnTo>
                    <a:lnTo>
                      <a:pt x="1778" y="795"/>
                    </a:lnTo>
                    <a:lnTo>
                      <a:pt x="1783" y="893"/>
                    </a:lnTo>
                    <a:lnTo>
                      <a:pt x="1782" y="948"/>
                    </a:lnTo>
                    <a:lnTo>
                      <a:pt x="1774" y="1006"/>
                    </a:lnTo>
                    <a:lnTo>
                      <a:pt x="1765" y="1067"/>
                    </a:lnTo>
                    <a:lnTo>
                      <a:pt x="1752" y="1126"/>
                    </a:lnTo>
                    <a:lnTo>
                      <a:pt x="1736" y="1179"/>
                    </a:lnTo>
                    <a:lnTo>
                      <a:pt x="1719" y="1226"/>
                    </a:lnTo>
                    <a:lnTo>
                      <a:pt x="891" y="3148"/>
                    </a:lnTo>
                    <a:lnTo>
                      <a:pt x="67" y="1234"/>
                    </a:lnTo>
                    <a:lnTo>
                      <a:pt x="47" y="1184"/>
                    </a:lnTo>
                    <a:lnTo>
                      <a:pt x="31" y="1127"/>
                    </a:lnTo>
                    <a:lnTo>
                      <a:pt x="18" y="1069"/>
                    </a:lnTo>
                    <a:lnTo>
                      <a:pt x="7" y="1006"/>
                    </a:lnTo>
                    <a:lnTo>
                      <a:pt x="1" y="948"/>
                    </a:lnTo>
                    <a:lnTo>
                      <a:pt x="0" y="893"/>
                    </a:lnTo>
                    <a:lnTo>
                      <a:pt x="5" y="795"/>
                    </a:lnTo>
                    <a:lnTo>
                      <a:pt x="20" y="700"/>
                    </a:lnTo>
                    <a:lnTo>
                      <a:pt x="45" y="610"/>
                    </a:lnTo>
                    <a:lnTo>
                      <a:pt x="78" y="524"/>
                    </a:lnTo>
                    <a:lnTo>
                      <a:pt x="120" y="441"/>
                    </a:lnTo>
                    <a:lnTo>
                      <a:pt x="172" y="364"/>
                    </a:lnTo>
                    <a:lnTo>
                      <a:pt x="228" y="293"/>
                    </a:lnTo>
                    <a:lnTo>
                      <a:pt x="293" y="229"/>
                    </a:lnTo>
                    <a:lnTo>
                      <a:pt x="364" y="172"/>
                    </a:lnTo>
                    <a:lnTo>
                      <a:pt x="441" y="121"/>
                    </a:lnTo>
                    <a:lnTo>
                      <a:pt x="523" y="78"/>
                    </a:lnTo>
                    <a:lnTo>
                      <a:pt x="609" y="45"/>
                    </a:lnTo>
                    <a:lnTo>
                      <a:pt x="699" y="20"/>
                    </a:lnTo>
                    <a:lnTo>
                      <a:pt x="794" y="5"/>
                    </a:lnTo>
                    <a:lnTo>
                      <a:pt x="891"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08" name="Freeform 207"/>
              <p:cNvSpPr>
                <a:spLocks/>
              </p:cNvSpPr>
              <p:nvPr/>
            </p:nvSpPr>
            <p:spPr bwMode="auto">
              <a:xfrm>
                <a:off x="7913688" y="1198563"/>
                <a:ext cx="1163637" cy="1163638"/>
              </a:xfrm>
              <a:custGeom>
                <a:avLst/>
                <a:gdLst>
                  <a:gd name="T0" fmla="*/ 732 w 1465"/>
                  <a:gd name="T1" fmla="*/ 0 h 1467"/>
                  <a:gd name="T2" fmla="*/ 824 w 1465"/>
                  <a:gd name="T3" fmla="*/ 6 h 1467"/>
                  <a:gd name="T4" fmla="*/ 912 w 1465"/>
                  <a:gd name="T5" fmla="*/ 22 h 1467"/>
                  <a:gd name="T6" fmla="*/ 996 w 1465"/>
                  <a:gd name="T7" fmla="*/ 50 h 1467"/>
                  <a:gd name="T8" fmla="*/ 1075 w 1465"/>
                  <a:gd name="T9" fmla="*/ 86 h 1467"/>
                  <a:gd name="T10" fmla="*/ 1150 w 1465"/>
                  <a:gd name="T11" fmla="*/ 132 h 1467"/>
                  <a:gd name="T12" fmla="*/ 1218 w 1465"/>
                  <a:gd name="T13" fmla="*/ 185 h 1467"/>
                  <a:gd name="T14" fmla="*/ 1278 w 1465"/>
                  <a:gd name="T15" fmla="*/ 248 h 1467"/>
                  <a:gd name="T16" fmla="*/ 1333 w 1465"/>
                  <a:gd name="T17" fmla="*/ 315 h 1467"/>
                  <a:gd name="T18" fmla="*/ 1379 w 1465"/>
                  <a:gd name="T19" fmla="*/ 389 h 1467"/>
                  <a:gd name="T20" fmla="*/ 1416 w 1465"/>
                  <a:gd name="T21" fmla="*/ 470 h 1467"/>
                  <a:gd name="T22" fmla="*/ 1441 w 1465"/>
                  <a:gd name="T23" fmla="*/ 554 h 1467"/>
                  <a:gd name="T24" fmla="*/ 1458 w 1465"/>
                  <a:gd name="T25" fmla="*/ 642 h 1467"/>
                  <a:gd name="T26" fmla="*/ 1465 w 1465"/>
                  <a:gd name="T27" fmla="*/ 734 h 1467"/>
                  <a:gd name="T28" fmla="*/ 1458 w 1465"/>
                  <a:gd name="T29" fmla="*/ 825 h 1467"/>
                  <a:gd name="T30" fmla="*/ 1441 w 1465"/>
                  <a:gd name="T31" fmla="*/ 913 h 1467"/>
                  <a:gd name="T32" fmla="*/ 1416 w 1465"/>
                  <a:gd name="T33" fmla="*/ 998 h 1467"/>
                  <a:gd name="T34" fmla="*/ 1379 w 1465"/>
                  <a:gd name="T35" fmla="*/ 1078 h 1467"/>
                  <a:gd name="T36" fmla="*/ 1333 w 1465"/>
                  <a:gd name="T37" fmla="*/ 1152 h 1467"/>
                  <a:gd name="T38" fmla="*/ 1278 w 1465"/>
                  <a:gd name="T39" fmla="*/ 1220 h 1467"/>
                  <a:gd name="T40" fmla="*/ 1218 w 1465"/>
                  <a:gd name="T41" fmla="*/ 1282 h 1467"/>
                  <a:gd name="T42" fmla="*/ 1150 w 1465"/>
                  <a:gd name="T43" fmla="*/ 1335 h 1467"/>
                  <a:gd name="T44" fmla="*/ 1075 w 1465"/>
                  <a:gd name="T45" fmla="*/ 1381 h 1467"/>
                  <a:gd name="T46" fmla="*/ 996 w 1465"/>
                  <a:gd name="T47" fmla="*/ 1418 h 1467"/>
                  <a:gd name="T48" fmla="*/ 912 w 1465"/>
                  <a:gd name="T49" fmla="*/ 1443 h 1467"/>
                  <a:gd name="T50" fmla="*/ 824 w 1465"/>
                  <a:gd name="T51" fmla="*/ 1462 h 1467"/>
                  <a:gd name="T52" fmla="*/ 732 w 1465"/>
                  <a:gd name="T53" fmla="*/ 1467 h 1467"/>
                  <a:gd name="T54" fmla="*/ 641 w 1465"/>
                  <a:gd name="T55" fmla="*/ 1462 h 1467"/>
                  <a:gd name="T56" fmla="*/ 553 w 1465"/>
                  <a:gd name="T57" fmla="*/ 1443 h 1467"/>
                  <a:gd name="T58" fmla="*/ 469 w 1465"/>
                  <a:gd name="T59" fmla="*/ 1418 h 1467"/>
                  <a:gd name="T60" fmla="*/ 388 w 1465"/>
                  <a:gd name="T61" fmla="*/ 1381 h 1467"/>
                  <a:gd name="T62" fmla="*/ 315 w 1465"/>
                  <a:gd name="T63" fmla="*/ 1335 h 1467"/>
                  <a:gd name="T64" fmla="*/ 245 w 1465"/>
                  <a:gd name="T65" fmla="*/ 1282 h 1467"/>
                  <a:gd name="T66" fmla="*/ 185 w 1465"/>
                  <a:gd name="T67" fmla="*/ 1220 h 1467"/>
                  <a:gd name="T68" fmla="*/ 132 w 1465"/>
                  <a:gd name="T69" fmla="*/ 1152 h 1467"/>
                  <a:gd name="T70" fmla="*/ 86 w 1465"/>
                  <a:gd name="T71" fmla="*/ 1078 h 1467"/>
                  <a:gd name="T72" fmla="*/ 49 w 1465"/>
                  <a:gd name="T73" fmla="*/ 998 h 1467"/>
                  <a:gd name="T74" fmla="*/ 22 w 1465"/>
                  <a:gd name="T75" fmla="*/ 913 h 1467"/>
                  <a:gd name="T76" fmla="*/ 5 w 1465"/>
                  <a:gd name="T77" fmla="*/ 825 h 1467"/>
                  <a:gd name="T78" fmla="*/ 0 w 1465"/>
                  <a:gd name="T79" fmla="*/ 734 h 1467"/>
                  <a:gd name="T80" fmla="*/ 5 w 1465"/>
                  <a:gd name="T81" fmla="*/ 642 h 1467"/>
                  <a:gd name="T82" fmla="*/ 22 w 1465"/>
                  <a:gd name="T83" fmla="*/ 554 h 1467"/>
                  <a:gd name="T84" fmla="*/ 49 w 1465"/>
                  <a:gd name="T85" fmla="*/ 470 h 1467"/>
                  <a:gd name="T86" fmla="*/ 86 w 1465"/>
                  <a:gd name="T87" fmla="*/ 389 h 1467"/>
                  <a:gd name="T88" fmla="*/ 132 w 1465"/>
                  <a:gd name="T89" fmla="*/ 315 h 1467"/>
                  <a:gd name="T90" fmla="*/ 185 w 1465"/>
                  <a:gd name="T91" fmla="*/ 248 h 1467"/>
                  <a:gd name="T92" fmla="*/ 245 w 1465"/>
                  <a:gd name="T93" fmla="*/ 185 h 1467"/>
                  <a:gd name="T94" fmla="*/ 315 w 1465"/>
                  <a:gd name="T95" fmla="*/ 132 h 1467"/>
                  <a:gd name="T96" fmla="*/ 388 w 1465"/>
                  <a:gd name="T97" fmla="*/ 86 h 1467"/>
                  <a:gd name="T98" fmla="*/ 469 w 1465"/>
                  <a:gd name="T99" fmla="*/ 50 h 1467"/>
                  <a:gd name="T100" fmla="*/ 553 w 1465"/>
                  <a:gd name="T101" fmla="*/ 22 h 1467"/>
                  <a:gd name="T102" fmla="*/ 641 w 1465"/>
                  <a:gd name="T103" fmla="*/ 6 h 1467"/>
                  <a:gd name="T104" fmla="*/ 732 w 1465"/>
                  <a:gd name="T105" fmla="*/ 0 h 14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65" h="1467">
                    <a:moveTo>
                      <a:pt x="732" y="0"/>
                    </a:moveTo>
                    <a:lnTo>
                      <a:pt x="824" y="6"/>
                    </a:lnTo>
                    <a:lnTo>
                      <a:pt x="912" y="22"/>
                    </a:lnTo>
                    <a:lnTo>
                      <a:pt x="996" y="50"/>
                    </a:lnTo>
                    <a:lnTo>
                      <a:pt x="1075" y="86"/>
                    </a:lnTo>
                    <a:lnTo>
                      <a:pt x="1150" y="132"/>
                    </a:lnTo>
                    <a:lnTo>
                      <a:pt x="1218" y="185"/>
                    </a:lnTo>
                    <a:lnTo>
                      <a:pt x="1278" y="248"/>
                    </a:lnTo>
                    <a:lnTo>
                      <a:pt x="1333" y="315"/>
                    </a:lnTo>
                    <a:lnTo>
                      <a:pt x="1379" y="389"/>
                    </a:lnTo>
                    <a:lnTo>
                      <a:pt x="1416" y="470"/>
                    </a:lnTo>
                    <a:lnTo>
                      <a:pt x="1441" y="554"/>
                    </a:lnTo>
                    <a:lnTo>
                      <a:pt x="1458" y="642"/>
                    </a:lnTo>
                    <a:lnTo>
                      <a:pt x="1465" y="734"/>
                    </a:lnTo>
                    <a:lnTo>
                      <a:pt x="1458" y="825"/>
                    </a:lnTo>
                    <a:lnTo>
                      <a:pt x="1441" y="913"/>
                    </a:lnTo>
                    <a:lnTo>
                      <a:pt x="1416" y="998"/>
                    </a:lnTo>
                    <a:lnTo>
                      <a:pt x="1379" y="1078"/>
                    </a:lnTo>
                    <a:lnTo>
                      <a:pt x="1333" y="1152"/>
                    </a:lnTo>
                    <a:lnTo>
                      <a:pt x="1278" y="1220"/>
                    </a:lnTo>
                    <a:lnTo>
                      <a:pt x="1218" y="1282"/>
                    </a:lnTo>
                    <a:lnTo>
                      <a:pt x="1150" y="1335"/>
                    </a:lnTo>
                    <a:lnTo>
                      <a:pt x="1075" y="1381"/>
                    </a:lnTo>
                    <a:lnTo>
                      <a:pt x="996" y="1418"/>
                    </a:lnTo>
                    <a:lnTo>
                      <a:pt x="912" y="1443"/>
                    </a:lnTo>
                    <a:lnTo>
                      <a:pt x="824" y="1462"/>
                    </a:lnTo>
                    <a:lnTo>
                      <a:pt x="732" y="1467"/>
                    </a:lnTo>
                    <a:lnTo>
                      <a:pt x="641" y="1462"/>
                    </a:lnTo>
                    <a:lnTo>
                      <a:pt x="553" y="1443"/>
                    </a:lnTo>
                    <a:lnTo>
                      <a:pt x="469" y="1418"/>
                    </a:lnTo>
                    <a:lnTo>
                      <a:pt x="388" y="1381"/>
                    </a:lnTo>
                    <a:lnTo>
                      <a:pt x="315" y="1335"/>
                    </a:lnTo>
                    <a:lnTo>
                      <a:pt x="245" y="1282"/>
                    </a:lnTo>
                    <a:lnTo>
                      <a:pt x="185" y="1220"/>
                    </a:lnTo>
                    <a:lnTo>
                      <a:pt x="132" y="1152"/>
                    </a:lnTo>
                    <a:lnTo>
                      <a:pt x="86" y="1078"/>
                    </a:lnTo>
                    <a:lnTo>
                      <a:pt x="49" y="998"/>
                    </a:lnTo>
                    <a:lnTo>
                      <a:pt x="22" y="913"/>
                    </a:lnTo>
                    <a:lnTo>
                      <a:pt x="5" y="825"/>
                    </a:lnTo>
                    <a:lnTo>
                      <a:pt x="0" y="734"/>
                    </a:lnTo>
                    <a:lnTo>
                      <a:pt x="5" y="642"/>
                    </a:lnTo>
                    <a:lnTo>
                      <a:pt x="22" y="554"/>
                    </a:lnTo>
                    <a:lnTo>
                      <a:pt x="49" y="470"/>
                    </a:lnTo>
                    <a:lnTo>
                      <a:pt x="86" y="389"/>
                    </a:lnTo>
                    <a:lnTo>
                      <a:pt x="132" y="315"/>
                    </a:lnTo>
                    <a:lnTo>
                      <a:pt x="185" y="248"/>
                    </a:lnTo>
                    <a:lnTo>
                      <a:pt x="245" y="185"/>
                    </a:lnTo>
                    <a:lnTo>
                      <a:pt x="315" y="132"/>
                    </a:lnTo>
                    <a:lnTo>
                      <a:pt x="388" y="86"/>
                    </a:lnTo>
                    <a:lnTo>
                      <a:pt x="469" y="50"/>
                    </a:lnTo>
                    <a:lnTo>
                      <a:pt x="553" y="22"/>
                    </a:lnTo>
                    <a:lnTo>
                      <a:pt x="641" y="6"/>
                    </a:lnTo>
                    <a:lnTo>
                      <a:pt x="732"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04" name="Group 203"/>
            <p:cNvGrpSpPr/>
            <p:nvPr/>
          </p:nvGrpSpPr>
          <p:grpSpPr>
            <a:xfrm>
              <a:off x="6542088" y="2811463"/>
              <a:ext cx="823912" cy="1454150"/>
              <a:chOff x="6542088" y="2811463"/>
              <a:chExt cx="823912" cy="1454150"/>
            </a:xfrm>
          </p:grpSpPr>
          <p:sp>
            <p:nvSpPr>
              <p:cNvPr id="205" name="Freeform 204"/>
              <p:cNvSpPr>
                <a:spLocks/>
              </p:cNvSpPr>
              <p:nvPr/>
            </p:nvSpPr>
            <p:spPr bwMode="auto">
              <a:xfrm>
                <a:off x="6542088" y="2811463"/>
                <a:ext cx="823912" cy="1454150"/>
              </a:xfrm>
              <a:custGeom>
                <a:avLst/>
                <a:gdLst>
                  <a:gd name="T0" fmla="*/ 518 w 1036"/>
                  <a:gd name="T1" fmla="*/ 0 h 1832"/>
                  <a:gd name="T2" fmla="*/ 595 w 1036"/>
                  <a:gd name="T3" fmla="*/ 7 h 1832"/>
                  <a:gd name="T4" fmla="*/ 668 w 1036"/>
                  <a:gd name="T5" fmla="*/ 22 h 1832"/>
                  <a:gd name="T6" fmla="*/ 738 w 1036"/>
                  <a:gd name="T7" fmla="*/ 50 h 1832"/>
                  <a:gd name="T8" fmla="*/ 800 w 1036"/>
                  <a:gd name="T9" fmla="*/ 84 h 1832"/>
                  <a:gd name="T10" fmla="*/ 859 w 1036"/>
                  <a:gd name="T11" fmla="*/ 128 h 1832"/>
                  <a:gd name="T12" fmla="*/ 910 w 1036"/>
                  <a:gd name="T13" fmla="*/ 180 h 1832"/>
                  <a:gd name="T14" fmla="*/ 954 w 1036"/>
                  <a:gd name="T15" fmla="*/ 237 h 1832"/>
                  <a:gd name="T16" fmla="*/ 989 w 1036"/>
                  <a:gd name="T17" fmla="*/ 301 h 1832"/>
                  <a:gd name="T18" fmla="*/ 1014 w 1036"/>
                  <a:gd name="T19" fmla="*/ 371 h 1832"/>
                  <a:gd name="T20" fmla="*/ 1031 w 1036"/>
                  <a:gd name="T21" fmla="*/ 444 h 1832"/>
                  <a:gd name="T22" fmla="*/ 1036 w 1036"/>
                  <a:gd name="T23" fmla="*/ 521 h 1832"/>
                  <a:gd name="T24" fmla="*/ 1035 w 1036"/>
                  <a:gd name="T25" fmla="*/ 559 h 1832"/>
                  <a:gd name="T26" fmla="*/ 1029 w 1036"/>
                  <a:gd name="T27" fmla="*/ 600 h 1832"/>
                  <a:gd name="T28" fmla="*/ 1022 w 1036"/>
                  <a:gd name="T29" fmla="*/ 642 h 1832"/>
                  <a:gd name="T30" fmla="*/ 1013 w 1036"/>
                  <a:gd name="T31" fmla="*/ 680 h 1832"/>
                  <a:gd name="T32" fmla="*/ 1000 w 1036"/>
                  <a:gd name="T33" fmla="*/ 713 h 1832"/>
                  <a:gd name="T34" fmla="*/ 518 w 1036"/>
                  <a:gd name="T35" fmla="*/ 1832 h 1832"/>
                  <a:gd name="T36" fmla="*/ 40 w 1036"/>
                  <a:gd name="T37" fmla="*/ 719 h 1832"/>
                  <a:gd name="T38" fmla="*/ 27 w 1036"/>
                  <a:gd name="T39" fmla="*/ 684 h 1832"/>
                  <a:gd name="T40" fmla="*/ 16 w 1036"/>
                  <a:gd name="T41" fmla="*/ 644 h 1832"/>
                  <a:gd name="T42" fmla="*/ 7 w 1036"/>
                  <a:gd name="T43" fmla="*/ 602 h 1832"/>
                  <a:gd name="T44" fmla="*/ 2 w 1036"/>
                  <a:gd name="T45" fmla="*/ 559 h 1832"/>
                  <a:gd name="T46" fmla="*/ 0 w 1036"/>
                  <a:gd name="T47" fmla="*/ 521 h 1832"/>
                  <a:gd name="T48" fmla="*/ 5 w 1036"/>
                  <a:gd name="T49" fmla="*/ 444 h 1832"/>
                  <a:gd name="T50" fmla="*/ 22 w 1036"/>
                  <a:gd name="T51" fmla="*/ 371 h 1832"/>
                  <a:gd name="T52" fmla="*/ 49 w 1036"/>
                  <a:gd name="T53" fmla="*/ 301 h 1832"/>
                  <a:gd name="T54" fmla="*/ 84 w 1036"/>
                  <a:gd name="T55" fmla="*/ 237 h 1832"/>
                  <a:gd name="T56" fmla="*/ 128 w 1036"/>
                  <a:gd name="T57" fmla="*/ 180 h 1832"/>
                  <a:gd name="T58" fmla="*/ 179 w 1036"/>
                  <a:gd name="T59" fmla="*/ 128 h 1832"/>
                  <a:gd name="T60" fmla="*/ 236 w 1036"/>
                  <a:gd name="T61" fmla="*/ 84 h 1832"/>
                  <a:gd name="T62" fmla="*/ 300 w 1036"/>
                  <a:gd name="T63" fmla="*/ 50 h 1832"/>
                  <a:gd name="T64" fmla="*/ 370 w 1036"/>
                  <a:gd name="T65" fmla="*/ 22 h 1832"/>
                  <a:gd name="T66" fmla="*/ 441 w 1036"/>
                  <a:gd name="T67" fmla="*/ 7 h 1832"/>
                  <a:gd name="T68" fmla="*/ 518 w 1036"/>
                  <a:gd name="T69" fmla="*/ 0 h 18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36" h="1832">
                    <a:moveTo>
                      <a:pt x="518" y="0"/>
                    </a:moveTo>
                    <a:lnTo>
                      <a:pt x="595" y="7"/>
                    </a:lnTo>
                    <a:lnTo>
                      <a:pt x="668" y="22"/>
                    </a:lnTo>
                    <a:lnTo>
                      <a:pt x="738" y="50"/>
                    </a:lnTo>
                    <a:lnTo>
                      <a:pt x="800" y="84"/>
                    </a:lnTo>
                    <a:lnTo>
                      <a:pt x="859" y="128"/>
                    </a:lnTo>
                    <a:lnTo>
                      <a:pt x="910" y="180"/>
                    </a:lnTo>
                    <a:lnTo>
                      <a:pt x="954" y="237"/>
                    </a:lnTo>
                    <a:lnTo>
                      <a:pt x="989" y="301"/>
                    </a:lnTo>
                    <a:lnTo>
                      <a:pt x="1014" y="371"/>
                    </a:lnTo>
                    <a:lnTo>
                      <a:pt x="1031" y="444"/>
                    </a:lnTo>
                    <a:lnTo>
                      <a:pt x="1036" y="521"/>
                    </a:lnTo>
                    <a:lnTo>
                      <a:pt x="1035" y="559"/>
                    </a:lnTo>
                    <a:lnTo>
                      <a:pt x="1029" y="600"/>
                    </a:lnTo>
                    <a:lnTo>
                      <a:pt x="1022" y="642"/>
                    </a:lnTo>
                    <a:lnTo>
                      <a:pt x="1013" y="680"/>
                    </a:lnTo>
                    <a:lnTo>
                      <a:pt x="1000" y="713"/>
                    </a:lnTo>
                    <a:lnTo>
                      <a:pt x="518" y="1832"/>
                    </a:lnTo>
                    <a:lnTo>
                      <a:pt x="40" y="719"/>
                    </a:lnTo>
                    <a:lnTo>
                      <a:pt x="27" y="684"/>
                    </a:lnTo>
                    <a:lnTo>
                      <a:pt x="16" y="644"/>
                    </a:lnTo>
                    <a:lnTo>
                      <a:pt x="7" y="602"/>
                    </a:lnTo>
                    <a:lnTo>
                      <a:pt x="2" y="559"/>
                    </a:lnTo>
                    <a:lnTo>
                      <a:pt x="0" y="521"/>
                    </a:lnTo>
                    <a:lnTo>
                      <a:pt x="5" y="444"/>
                    </a:lnTo>
                    <a:lnTo>
                      <a:pt x="22" y="371"/>
                    </a:lnTo>
                    <a:lnTo>
                      <a:pt x="49" y="301"/>
                    </a:lnTo>
                    <a:lnTo>
                      <a:pt x="84" y="237"/>
                    </a:lnTo>
                    <a:lnTo>
                      <a:pt x="128" y="180"/>
                    </a:lnTo>
                    <a:lnTo>
                      <a:pt x="179" y="128"/>
                    </a:lnTo>
                    <a:lnTo>
                      <a:pt x="236" y="84"/>
                    </a:lnTo>
                    <a:lnTo>
                      <a:pt x="300" y="50"/>
                    </a:lnTo>
                    <a:lnTo>
                      <a:pt x="370" y="22"/>
                    </a:lnTo>
                    <a:lnTo>
                      <a:pt x="441" y="7"/>
                    </a:lnTo>
                    <a:lnTo>
                      <a:pt x="518" y="0"/>
                    </a:lnTo>
                    <a:close/>
                  </a:path>
                </a:pathLst>
              </a:custGeom>
              <a:solidFill>
                <a:schemeClr val="accent5"/>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06" name="Freeform 12"/>
              <p:cNvSpPr>
                <a:spLocks/>
              </p:cNvSpPr>
              <p:nvPr/>
            </p:nvSpPr>
            <p:spPr bwMode="auto">
              <a:xfrm>
                <a:off x="6616700" y="2884488"/>
                <a:ext cx="676275" cy="677863"/>
              </a:xfrm>
              <a:custGeom>
                <a:avLst/>
                <a:gdLst>
                  <a:gd name="T0" fmla="*/ 425 w 852"/>
                  <a:gd name="T1" fmla="*/ 0 h 852"/>
                  <a:gd name="T2" fmla="*/ 495 w 852"/>
                  <a:gd name="T3" fmla="*/ 5 h 852"/>
                  <a:gd name="T4" fmla="*/ 561 w 852"/>
                  <a:gd name="T5" fmla="*/ 22 h 852"/>
                  <a:gd name="T6" fmla="*/ 621 w 852"/>
                  <a:gd name="T7" fmla="*/ 47 h 852"/>
                  <a:gd name="T8" fmla="*/ 676 w 852"/>
                  <a:gd name="T9" fmla="*/ 82 h 852"/>
                  <a:gd name="T10" fmla="*/ 725 w 852"/>
                  <a:gd name="T11" fmla="*/ 124 h 852"/>
                  <a:gd name="T12" fmla="*/ 769 w 852"/>
                  <a:gd name="T13" fmla="*/ 174 h 852"/>
                  <a:gd name="T14" fmla="*/ 804 w 852"/>
                  <a:gd name="T15" fmla="*/ 231 h 852"/>
                  <a:gd name="T16" fmla="*/ 830 w 852"/>
                  <a:gd name="T17" fmla="*/ 291 h 852"/>
                  <a:gd name="T18" fmla="*/ 846 w 852"/>
                  <a:gd name="T19" fmla="*/ 357 h 852"/>
                  <a:gd name="T20" fmla="*/ 852 w 852"/>
                  <a:gd name="T21" fmla="*/ 425 h 852"/>
                  <a:gd name="T22" fmla="*/ 846 w 852"/>
                  <a:gd name="T23" fmla="*/ 495 h 852"/>
                  <a:gd name="T24" fmla="*/ 830 w 852"/>
                  <a:gd name="T25" fmla="*/ 561 h 852"/>
                  <a:gd name="T26" fmla="*/ 804 w 852"/>
                  <a:gd name="T27" fmla="*/ 621 h 852"/>
                  <a:gd name="T28" fmla="*/ 769 w 852"/>
                  <a:gd name="T29" fmla="*/ 678 h 852"/>
                  <a:gd name="T30" fmla="*/ 725 w 852"/>
                  <a:gd name="T31" fmla="*/ 728 h 852"/>
                  <a:gd name="T32" fmla="*/ 676 w 852"/>
                  <a:gd name="T33" fmla="*/ 770 h 852"/>
                  <a:gd name="T34" fmla="*/ 621 w 852"/>
                  <a:gd name="T35" fmla="*/ 805 h 852"/>
                  <a:gd name="T36" fmla="*/ 561 w 852"/>
                  <a:gd name="T37" fmla="*/ 830 h 852"/>
                  <a:gd name="T38" fmla="*/ 495 w 852"/>
                  <a:gd name="T39" fmla="*/ 847 h 852"/>
                  <a:gd name="T40" fmla="*/ 425 w 852"/>
                  <a:gd name="T41" fmla="*/ 852 h 852"/>
                  <a:gd name="T42" fmla="*/ 357 w 852"/>
                  <a:gd name="T43" fmla="*/ 847 h 852"/>
                  <a:gd name="T44" fmla="*/ 291 w 852"/>
                  <a:gd name="T45" fmla="*/ 830 h 852"/>
                  <a:gd name="T46" fmla="*/ 231 w 852"/>
                  <a:gd name="T47" fmla="*/ 805 h 852"/>
                  <a:gd name="T48" fmla="*/ 174 w 852"/>
                  <a:gd name="T49" fmla="*/ 770 h 852"/>
                  <a:gd name="T50" fmla="*/ 125 w 852"/>
                  <a:gd name="T51" fmla="*/ 728 h 852"/>
                  <a:gd name="T52" fmla="*/ 83 w 852"/>
                  <a:gd name="T53" fmla="*/ 678 h 852"/>
                  <a:gd name="T54" fmla="*/ 48 w 852"/>
                  <a:gd name="T55" fmla="*/ 621 h 852"/>
                  <a:gd name="T56" fmla="*/ 22 w 852"/>
                  <a:gd name="T57" fmla="*/ 561 h 852"/>
                  <a:gd name="T58" fmla="*/ 6 w 852"/>
                  <a:gd name="T59" fmla="*/ 495 h 852"/>
                  <a:gd name="T60" fmla="*/ 0 w 852"/>
                  <a:gd name="T61" fmla="*/ 425 h 852"/>
                  <a:gd name="T62" fmla="*/ 6 w 852"/>
                  <a:gd name="T63" fmla="*/ 357 h 852"/>
                  <a:gd name="T64" fmla="*/ 22 w 852"/>
                  <a:gd name="T65" fmla="*/ 291 h 852"/>
                  <a:gd name="T66" fmla="*/ 48 w 852"/>
                  <a:gd name="T67" fmla="*/ 231 h 852"/>
                  <a:gd name="T68" fmla="*/ 83 w 852"/>
                  <a:gd name="T69" fmla="*/ 174 h 852"/>
                  <a:gd name="T70" fmla="*/ 125 w 852"/>
                  <a:gd name="T71" fmla="*/ 124 h 852"/>
                  <a:gd name="T72" fmla="*/ 174 w 852"/>
                  <a:gd name="T73" fmla="*/ 82 h 852"/>
                  <a:gd name="T74" fmla="*/ 231 w 852"/>
                  <a:gd name="T75" fmla="*/ 47 h 852"/>
                  <a:gd name="T76" fmla="*/ 291 w 852"/>
                  <a:gd name="T77" fmla="*/ 22 h 852"/>
                  <a:gd name="T78" fmla="*/ 357 w 852"/>
                  <a:gd name="T79" fmla="*/ 5 h 852"/>
                  <a:gd name="T80" fmla="*/ 425 w 852"/>
                  <a:gd name="T81" fmla="*/ 0 h 8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852" h="852">
                    <a:moveTo>
                      <a:pt x="425" y="0"/>
                    </a:moveTo>
                    <a:lnTo>
                      <a:pt x="495" y="5"/>
                    </a:lnTo>
                    <a:lnTo>
                      <a:pt x="561" y="22"/>
                    </a:lnTo>
                    <a:lnTo>
                      <a:pt x="621" y="47"/>
                    </a:lnTo>
                    <a:lnTo>
                      <a:pt x="676" y="82"/>
                    </a:lnTo>
                    <a:lnTo>
                      <a:pt x="725" y="124"/>
                    </a:lnTo>
                    <a:lnTo>
                      <a:pt x="769" y="174"/>
                    </a:lnTo>
                    <a:lnTo>
                      <a:pt x="804" y="231"/>
                    </a:lnTo>
                    <a:lnTo>
                      <a:pt x="830" y="291"/>
                    </a:lnTo>
                    <a:lnTo>
                      <a:pt x="846" y="357"/>
                    </a:lnTo>
                    <a:lnTo>
                      <a:pt x="852" y="425"/>
                    </a:lnTo>
                    <a:lnTo>
                      <a:pt x="846" y="495"/>
                    </a:lnTo>
                    <a:lnTo>
                      <a:pt x="830" y="561"/>
                    </a:lnTo>
                    <a:lnTo>
                      <a:pt x="804" y="621"/>
                    </a:lnTo>
                    <a:lnTo>
                      <a:pt x="769" y="678"/>
                    </a:lnTo>
                    <a:lnTo>
                      <a:pt x="725" y="728"/>
                    </a:lnTo>
                    <a:lnTo>
                      <a:pt x="676" y="770"/>
                    </a:lnTo>
                    <a:lnTo>
                      <a:pt x="621" y="805"/>
                    </a:lnTo>
                    <a:lnTo>
                      <a:pt x="561" y="830"/>
                    </a:lnTo>
                    <a:lnTo>
                      <a:pt x="495" y="847"/>
                    </a:lnTo>
                    <a:lnTo>
                      <a:pt x="425" y="852"/>
                    </a:lnTo>
                    <a:lnTo>
                      <a:pt x="357" y="847"/>
                    </a:lnTo>
                    <a:lnTo>
                      <a:pt x="291" y="830"/>
                    </a:lnTo>
                    <a:lnTo>
                      <a:pt x="231" y="805"/>
                    </a:lnTo>
                    <a:lnTo>
                      <a:pt x="174" y="770"/>
                    </a:lnTo>
                    <a:lnTo>
                      <a:pt x="125" y="728"/>
                    </a:lnTo>
                    <a:lnTo>
                      <a:pt x="83" y="678"/>
                    </a:lnTo>
                    <a:lnTo>
                      <a:pt x="48" y="621"/>
                    </a:lnTo>
                    <a:lnTo>
                      <a:pt x="22" y="561"/>
                    </a:lnTo>
                    <a:lnTo>
                      <a:pt x="6" y="495"/>
                    </a:lnTo>
                    <a:lnTo>
                      <a:pt x="0" y="425"/>
                    </a:lnTo>
                    <a:lnTo>
                      <a:pt x="6" y="357"/>
                    </a:lnTo>
                    <a:lnTo>
                      <a:pt x="22" y="291"/>
                    </a:lnTo>
                    <a:lnTo>
                      <a:pt x="48" y="231"/>
                    </a:lnTo>
                    <a:lnTo>
                      <a:pt x="83" y="174"/>
                    </a:lnTo>
                    <a:lnTo>
                      <a:pt x="125" y="124"/>
                    </a:lnTo>
                    <a:lnTo>
                      <a:pt x="174" y="82"/>
                    </a:lnTo>
                    <a:lnTo>
                      <a:pt x="231" y="47"/>
                    </a:lnTo>
                    <a:lnTo>
                      <a:pt x="291" y="22"/>
                    </a:lnTo>
                    <a:lnTo>
                      <a:pt x="357" y="5"/>
                    </a:lnTo>
                    <a:lnTo>
                      <a:pt x="42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grpSp>
        <p:nvGrpSpPr>
          <p:cNvPr id="209" name="Group 208"/>
          <p:cNvGrpSpPr/>
          <p:nvPr/>
        </p:nvGrpSpPr>
        <p:grpSpPr>
          <a:xfrm>
            <a:off x="2990567" y="4801700"/>
            <a:ext cx="2067391" cy="1625437"/>
            <a:chOff x="5484813" y="1069975"/>
            <a:chExt cx="5762625" cy="4530725"/>
          </a:xfrm>
        </p:grpSpPr>
        <p:sp>
          <p:nvSpPr>
            <p:cNvPr id="210" name="Rectangle 209"/>
            <p:cNvSpPr>
              <a:spLocks noChangeArrowheads="1"/>
            </p:cNvSpPr>
            <p:nvPr/>
          </p:nvSpPr>
          <p:spPr bwMode="auto">
            <a:xfrm>
              <a:off x="9297988" y="2133600"/>
              <a:ext cx="1949450" cy="1949450"/>
            </a:xfrm>
            <a:prstGeom prst="rect">
              <a:avLst/>
            </a:prstGeom>
            <a:solidFill>
              <a:schemeClr val="bg1">
                <a:lumMod val="85000"/>
              </a:schemeClr>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1" name="Freeform 210"/>
            <p:cNvSpPr>
              <a:spLocks/>
            </p:cNvSpPr>
            <p:nvPr/>
          </p:nvSpPr>
          <p:spPr bwMode="auto">
            <a:xfrm>
              <a:off x="9948863" y="2495550"/>
              <a:ext cx="649288" cy="1223963"/>
            </a:xfrm>
            <a:custGeom>
              <a:avLst/>
              <a:gdLst>
                <a:gd name="T0" fmla="*/ 204 w 409"/>
                <a:gd name="T1" fmla="*/ 0 h 771"/>
                <a:gd name="T2" fmla="*/ 241 w 409"/>
                <a:gd name="T3" fmla="*/ 3 h 771"/>
                <a:gd name="T4" fmla="*/ 276 w 409"/>
                <a:gd name="T5" fmla="*/ 13 h 771"/>
                <a:gd name="T6" fmla="*/ 308 w 409"/>
                <a:gd name="T7" fmla="*/ 28 h 771"/>
                <a:gd name="T8" fmla="*/ 336 w 409"/>
                <a:gd name="T9" fmla="*/ 48 h 771"/>
                <a:gd name="T10" fmla="*/ 360 w 409"/>
                <a:gd name="T11" fmla="*/ 72 h 771"/>
                <a:gd name="T12" fmla="*/ 381 w 409"/>
                <a:gd name="T13" fmla="*/ 101 h 771"/>
                <a:gd name="T14" fmla="*/ 396 w 409"/>
                <a:gd name="T15" fmla="*/ 133 h 771"/>
                <a:gd name="T16" fmla="*/ 406 w 409"/>
                <a:gd name="T17" fmla="*/ 168 h 771"/>
                <a:gd name="T18" fmla="*/ 409 w 409"/>
                <a:gd name="T19" fmla="*/ 204 h 771"/>
                <a:gd name="T20" fmla="*/ 406 w 409"/>
                <a:gd name="T21" fmla="*/ 240 h 771"/>
                <a:gd name="T22" fmla="*/ 397 w 409"/>
                <a:gd name="T23" fmla="*/ 273 h 771"/>
                <a:gd name="T24" fmla="*/ 384 w 409"/>
                <a:gd name="T25" fmla="*/ 303 h 771"/>
                <a:gd name="T26" fmla="*/ 365 w 409"/>
                <a:gd name="T27" fmla="*/ 332 h 771"/>
                <a:gd name="T28" fmla="*/ 342 w 409"/>
                <a:gd name="T29" fmla="*/ 356 h 771"/>
                <a:gd name="T30" fmla="*/ 315 w 409"/>
                <a:gd name="T31" fmla="*/ 376 h 771"/>
                <a:gd name="T32" fmla="*/ 385 w 409"/>
                <a:gd name="T33" fmla="*/ 771 h 771"/>
                <a:gd name="T34" fmla="*/ 23 w 409"/>
                <a:gd name="T35" fmla="*/ 771 h 771"/>
                <a:gd name="T36" fmla="*/ 93 w 409"/>
                <a:gd name="T37" fmla="*/ 376 h 771"/>
                <a:gd name="T38" fmla="*/ 67 w 409"/>
                <a:gd name="T39" fmla="*/ 356 h 771"/>
                <a:gd name="T40" fmla="*/ 44 w 409"/>
                <a:gd name="T41" fmla="*/ 332 h 771"/>
                <a:gd name="T42" fmla="*/ 25 w 409"/>
                <a:gd name="T43" fmla="*/ 303 h 771"/>
                <a:gd name="T44" fmla="*/ 12 w 409"/>
                <a:gd name="T45" fmla="*/ 273 h 771"/>
                <a:gd name="T46" fmla="*/ 3 w 409"/>
                <a:gd name="T47" fmla="*/ 240 h 771"/>
                <a:gd name="T48" fmla="*/ 0 w 409"/>
                <a:gd name="T49" fmla="*/ 204 h 771"/>
                <a:gd name="T50" fmla="*/ 3 w 409"/>
                <a:gd name="T51" fmla="*/ 168 h 771"/>
                <a:gd name="T52" fmla="*/ 13 w 409"/>
                <a:gd name="T53" fmla="*/ 133 h 771"/>
                <a:gd name="T54" fmla="*/ 27 w 409"/>
                <a:gd name="T55" fmla="*/ 101 h 771"/>
                <a:gd name="T56" fmla="*/ 48 w 409"/>
                <a:gd name="T57" fmla="*/ 72 h 771"/>
                <a:gd name="T58" fmla="*/ 72 w 409"/>
                <a:gd name="T59" fmla="*/ 48 h 771"/>
                <a:gd name="T60" fmla="*/ 101 w 409"/>
                <a:gd name="T61" fmla="*/ 28 h 771"/>
                <a:gd name="T62" fmla="*/ 133 w 409"/>
                <a:gd name="T63" fmla="*/ 13 h 771"/>
                <a:gd name="T64" fmla="*/ 168 w 409"/>
                <a:gd name="T65" fmla="*/ 3 h 771"/>
                <a:gd name="T66" fmla="*/ 204 w 409"/>
                <a:gd name="T67" fmla="*/ 0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409" h="771">
                  <a:moveTo>
                    <a:pt x="204" y="0"/>
                  </a:moveTo>
                  <a:lnTo>
                    <a:pt x="241" y="3"/>
                  </a:lnTo>
                  <a:lnTo>
                    <a:pt x="276" y="13"/>
                  </a:lnTo>
                  <a:lnTo>
                    <a:pt x="308" y="28"/>
                  </a:lnTo>
                  <a:lnTo>
                    <a:pt x="336" y="48"/>
                  </a:lnTo>
                  <a:lnTo>
                    <a:pt x="360" y="72"/>
                  </a:lnTo>
                  <a:lnTo>
                    <a:pt x="381" y="101"/>
                  </a:lnTo>
                  <a:lnTo>
                    <a:pt x="396" y="133"/>
                  </a:lnTo>
                  <a:lnTo>
                    <a:pt x="406" y="168"/>
                  </a:lnTo>
                  <a:lnTo>
                    <a:pt x="409" y="204"/>
                  </a:lnTo>
                  <a:lnTo>
                    <a:pt x="406" y="240"/>
                  </a:lnTo>
                  <a:lnTo>
                    <a:pt x="397" y="273"/>
                  </a:lnTo>
                  <a:lnTo>
                    <a:pt x="384" y="303"/>
                  </a:lnTo>
                  <a:lnTo>
                    <a:pt x="365" y="332"/>
                  </a:lnTo>
                  <a:lnTo>
                    <a:pt x="342" y="356"/>
                  </a:lnTo>
                  <a:lnTo>
                    <a:pt x="315" y="376"/>
                  </a:lnTo>
                  <a:lnTo>
                    <a:pt x="385" y="771"/>
                  </a:lnTo>
                  <a:lnTo>
                    <a:pt x="23" y="771"/>
                  </a:lnTo>
                  <a:lnTo>
                    <a:pt x="93" y="376"/>
                  </a:lnTo>
                  <a:lnTo>
                    <a:pt x="67" y="356"/>
                  </a:lnTo>
                  <a:lnTo>
                    <a:pt x="44" y="332"/>
                  </a:lnTo>
                  <a:lnTo>
                    <a:pt x="25" y="303"/>
                  </a:lnTo>
                  <a:lnTo>
                    <a:pt x="12" y="273"/>
                  </a:lnTo>
                  <a:lnTo>
                    <a:pt x="3" y="240"/>
                  </a:lnTo>
                  <a:lnTo>
                    <a:pt x="0" y="204"/>
                  </a:lnTo>
                  <a:lnTo>
                    <a:pt x="3" y="168"/>
                  </a:lnTo>
                  <a:lnTo>
                    <a:pt x="13" y="133"/>
                  </a:lnTo>
                  <a:lnTo>
                    <a:pt x="27" y="101"/>
                  </a:lnTo>
                  <a:lnTo>
                    <a:pt x="48" y="72"/>
                  </a:lnTo>
                  <a:lnTo>
                    <a:pt x="72" y="48"/>
                  </a:lnTo>
                  <a:lnTo>
                    <a:pt x="101" y="28"/>
                  </a:lnTo>
                  <a:lnTo>
                    <a:pt x="133" y="13"/>
                  </a:lnTo>
                  <a:lnTo>
                    <a:pt x="168" y="3"/>
                  </a:lnTo>
                  <a:lnTo>
                    <a:pt x="204" y="0"/>
                  </a:lnTo>
                  <a:close/>
                </a:path>
              </a:pathLst>
            </a:custGeom>
            <a:solidFill>
              <a:schemeClr val="tx1">
                <a:lumMod val="75000"/>
                <a:lumOff val="25000"/>
                <a:alpha val="39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2" name="Freeform 211"/>
            <p:cNvSpPr>
              <a:spLocks/>
            </p:cNvSpPr>
            <p:nvPr/>
          </p:nvSpPr>
          <p:spPr bwMode="auto">
            <a:xfrm>
              <a:off x="9512301" y="1069975"/>
              <a:ext cx="1522413" cy="1063625"/>
            </a:xfrm>
            <a:custGeom>
              <a:avLst/>
              <a:gdLst>
                <a:gd name="T0" fmla="*/ 204 w 959"/>
                <a:gd name="T1" fmla="*/ 0 h 670"/>
                <a:gd name="T2" fmla="*/ 754 w 959"/>
                <a:gd name="T3" fmla="*/ 0 h 670"/>
                <a:gd name="T4" fmla="*/ 792 w 959"/>
                <a:gd name="T5" fmla="*/ 4 h 670"/>
                <a:gd name="T6" fmla="*/ 826 w 959"/>
                <a:gd name="T7" fmla="*/ 13 h 670"/>
                <a:gd name="T8" fmla="*/ 858 w 959"/>
                <a:gd name="T9" fmla="*/ 29 h 670"/>
                <a:gd name="T10" fmla="*/ 886 w 959"/>
                <a:gd name="T11" fmla="*/ 49 h 670"/>
                <a:gd name="T12" fmla="*/ 910 w 959"/>
                <a:gd name="T13" fmla="*/ 73 h 670"/>
                <a:gd name="T14" fmla="*/ 931 w 959"/>
                <a:gd name="T15" fmla="*/ 101 h 670"/>
                <a:gd name="T16" fmla="*/ 947 w 959"/>
                <a:gd name="T17" fmla="*/ 133 h 670"/>
                <a:gd name="T18" fmla="*/ 956 w 959"/>
                <a:gd name="T19" fmla="*/ 169 h 670"/>
                <a:gd name="T20" fmla="*/ 959 w 959"/>
                <a:gd name="T21" fmla="*/ 205 h 670"/>
                <a:gd name="T22" fmla="*/ 959 w 959"/>
                <a:gd name="T23" fmla="*/ 670 h 670"/>
                <a:gd name="T24" fmla="*/ 786 w 959"/>
                <a:gd name="T25" fmla="*/ 670 h 670"/>
                <a:gd name="T26" fmla="*/ 786 w 959"/>
                <a:gd name="T27" fmla="*/ 275 h 670"/>
                <a:gd name="T28" fmla="*/ 783 w 959"/>
                <a:gd name="T29" fmla="*/ 252 h 670"/>
                <a:gd name="T30" fmla="*/ 775 w 959"/>
                <a:gd name="T31" fmla="*/ 231 h 670"/>
                <a:gd name="T32" fmla="*/ 763 w 959"/>
                <a:gd name="T33" fmla="*/ 212 h 670"/>
                <a:gd name="T34" fmla="*/ 748 w 959"/>
                <a:gd name="T35" fmla="*/ 196 h 670"/>
                <a:gd name="T36" fmla="*/ 729 w 959"/>
                <a:gd name="T37" fmla="*/ 184 h 670"/>
                <a:gd name="T38" fmla="*/ 707 w 959"/>
                <a:gd name="T39" fmla="*/ 176 h 670"/>
                <a:gd name="T40" fmla="*/ 684 w 959"/>
                <a:gd name="T41" fmla="*/ 173 h 670"/>
                <a:gd name="T42" fmla="*/ 275 w 959"/>
                <a:gd name="T43" fmla="*/ 173 h 670"/>
                <a:gd name="T44" fmla="*/ 252 w 959"/>
                <a:gd name="T45" fmla="*/ 176 h 670"/>
                <a:gd name="T46" fmla="*/ 230 w 959"/>
                <a:gd name="T47" fmla="*/ 184 h 670"/>
                <a:gd name="T48" fmla="*/ 211 w 959"/>
                <a:gd name="T49" fmla="*/ 196 h 670"/>
                <a:gd name="T50" fmla="*/ 195 w 959"/>
                <a:gd name="T51" fmla="*/ 212 h 670"/>
                <a:gd name="T52" fmla="*/ 183 w 959"/>
                <a:gd name="T53" fmla="*/ 231 h 670"/>
                <a:gd name="T54" fmla="*/ 175 w 959"/>
                <a:gd name="T55" fmla="*/ 252 h 670"/>
                <a:gd name="T56" fmla="*/ 172 w 959"/>
                <a:gd name="T57" fmla="*/ 275 h 670"/>
                <a:gd name="T58" fmla="*/ 172 w 959"/>
                <a:gd name="T59" fmla="*/ 670 h 670"/>
                <a:gd name="T60" fmla="*/ 0 w 959"/>
                <a:gd name="T61" fmla="*/ 670 h 670"/>
                <a:gd name="T62" fmla="*/ 0 w 959"/>
                <a:gd name="T63" fmla="*/ 205 h 670"/>
                <a:gd name="T64" fmla="*/ 3 w 959"/>
                <a:gd name="T65" fmla="*/ 169 h 670"/>
                <a:gd name="T66" fmla="*/ 12 w 959"/>
                <a:gd name="T67" fmla="*/ 133 h 670"/>
                <a:gd name="T68" fmla="*/ 27 w 959"/>
                <a:gd name="T69" fmla="*/ 101 h 670"/>
                <a:gd name="T70" fmla="*/ 48 w 959"/>
                <a:gd name="T71" fmla="*/ 73 h 670"/>
                <a:gd name="T72" fmla="*/ 72 w 959"/>
                <a:gd name="T73" fmla="*/ 49 h 670"/>
                <a:gd name="T74" fmla="*/ 101 w 959"/>
                <a:gd name="T75" fmla="*/ 29 h 670"/>
                <a:gd name="T76" fmla="*/ 133 w 959"/>
                <a:gd name="T77" fmla="*/ 13 h 670"/>
                <a:gd name="T78" fmla="*/ 167 w 959"/>
                <a:gd name="T79" fmla="*/ 4 h 670"/>
                <a:gd name="T80" fmla="*/ 204 w 959"/>
                <a:gd name="T81" fmla="*/ 0 h 6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959" h="670">
                  <a:moveTo>
                    <a:pt x="204" y="0"/>
                  </a:moveTo>
                  <a:lnTo>
                    <a:pt x="754" y="0"/>
                  </a:lnTo>
                  <a:lnTo>
                    <a:pt x="792" y="4"/>
                  </a:lnTo>
                  <a:lnTo>
                    <a:pt x="826" y="13"/>
                  </a:lnTo>
                  <a:lnTo>
                    <a:pt x="858" y="29"/>
                  </a:lnTo>
                  <a:lnTo>
                    <a:pt x="886" y="49"/>
                  </a:lnTo>
                  <a:lnTo>
                    <a:pt x="910" y="73"/>
                  </a:lnTo>
                  <a:lnTo>
                    <a:pt x="931" y="101"/>
                  </a:lnTo>
                  <a:lnTo>
                    <a:pt x="947" y="133"/>
                  </a:lnTo>
                  <a:lnTo>
                    <a:pt x="956" y="169"/>
                  </a:lnTo>
                  <a:lnTo>
                    <a:pt x="959" y="205"/>
                  </a:lnTo>
                  <a:lnTo>
                    <a:pt x="959" y="670"/>
                  </a:lnTo>
                  <a:lnTo>
                    <a:pt x="786" y="670"/>
                  </a:lnTo>
                  <a:lnTo>
                    <a:pt x="786" y="275"/>
                  </a:lnTo>
                  <a:lnTo>
                    <a:pt x="783" y="252"/>
                  </a:lnTo>
                  <a:lnTo>
                    <a:pt x="775" y="231"/>
                  </a:lnTo>
                  <a:lnTo>
                    <a:pt x="763" y="212"/>
                  </a:lnTo>
                  <a:lnTo>
                    <a:pt x="748" y="196"/>
                  </a:lnTo>
                  <a:lnTo>
                    <a:pt x="729" y="184"/>
                  </a:lnTo>
                  <a:lnTo>
                    <a:pt x="707" y="176"/>
                  </a:lnTo>
                  <a:lnTo>
                    <a:pt x="684" y="173"/>
                  </a:lnTo>
                  <a:lnTo>
                    <a:pt x="275" y="173"/>
                  </a:lnTo>
                  <a:lnTo>
                    <a:pt x="252" y="176"/>
                  </a:lnTo>
                  <a:lnTo>
                    <a:pt x="230" y="184"/>
                  </a:lnTo>
                  <a:lnTo>
                    <a:pt x="211" y="196"/>
                  </a:lnTo>
                  <a:lnTo>
                    <a:pt x="195" y="212"/>
                  </a:lnTo>
                  <a:lnTo>
                    <a:pt x="183" y="231"/>
                  </a:lnTo>
                  <a:lnTo>
                    <a:pt x="175" y="252"/>
                  </a:lnTo>
                  <a:lnTo>
                    <a:pt x="172" y="275"/>
                  </a:lnTo>
                  <a:lnTo>
                    <a:pt x="172" y="670"/>
                  </a:lnTo>
                  <a:lnTo>
                    <a:pt x="0" y="670"/>
                  </a:lnTo>
                  <a:lnTo>
                    <a:pt x="0" y="205"/>
                  </a:lnTo>
                  <a:lnTo>
                    <a:pt x="3" y="169"/>
                  </a:lnTo>
                  <a:lnTo>
                    <a:pt x="12" y="133"/>
                  </a:lnTo>
                  <a:lnTo>
                    <a:pt x="27" y="101"/>
                  </a:lnTo>
                  <a:lnTo>
                    <a:pt x="48" y="73"/>
                  </a:lnTo>
                  <a:lnTo>
                    <a:pt x="72" y="49"/>
                  </a:lnTo>
                  <a:lnTo>
                    <a:pt x="101" y="29"/>
                  </a:lnTo>
                  <a:lnTo>
                    <a:pt x="133" y="13"/>
                  </a:lnTo>
                  <a:lnTo>
                    <a:pt x="167" y="4"/>
                  </a:lnTo>
                  <a:lnTo>
                    <a:pt x="204" y="0"/>
                  </a:lnTo>
                  <a:close/>
                </a:path>
              </a:pathLst>
            </a:custGeom>
            <a:solidFill>
              <a:schemeClr val="bg1">
                <a:lumMod val="8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3" name="Freeform 212"/>
            <p:cNvSpPr>
              <a:spLocks/>
            </p:cNvSpPr>
            <p:nvPr/>
          </p:nvSpPr>
          <p:spPr bwMode="auto">
            <a:xfrm>
              <a:off x="6176963" y="2273300"/>
              <a:ext cx="3983038" cy="2619375"/>
            </a:xfrm>
            <a:custGeom>
              <a:avLst/>
              <a:gdLst>
                <a:gd name="T0" fmla="*/ 87 w 2509"/>
                <a:gd name="T1" fmla="*/ 0 h 1650"/>
                <a:gd name="T2" fmla="*/ 2422 w 2509"/>
                <a:gd name="T3" fmla="*/ 0 h 1650"/>
                <a:gd name="T4" fmla="*/ 2445 w 2509"/>
                <a:gd name="T5" fmla="*/ 3 h 1650"/>
                <a:gd name="T6" fmla="*/ 2466 w 2509"/>
                <a:gd name="T7" fmla="*/ 12 h 1650"/>
                <a:gd name="T8" fmla="*/ 2483 w 2509"/>
                <a:gd name="T9" fmla="*/ 25 h 1650"/>
                <a:gd name="T10" fmla="*/ 2497 w 2509"/>
                <a:gd name="T11" fmla="*/ 43 h 1650"/>
                <a:gd name="T12" fmla="*/ 2505 w 2509"/>
                <a:gd name="T13" fmla="*/ 64 h 1650"/>
                <a:gd name="T14" fmla="*/ 2509 w 2509"/>
                <a:gd name="T15" fmla="*/ 87 h 1650"/>
                <a:gd name="T16" fmla="*/ 2509 w 2509"/>
                <a:gd name="T17" fmla="*/ 1563 h 1650"/>
                <a:gd name="T18" fmla="*/ 2505 w 2509"/>
                <a:gd name="T19" fmla="*/ 1586 h 1650"/>
                <a:gd name="T20" fmla="*/ 2497 w 2509"/>
                <a:gd name="T21" fmla="*/ 1607 h 1650"/>
                <a:gd name="T22" fmla="*/ 2483 w 2509"/>
                <a:gd name="T23" fmla="*/ 1625 h 1650"/>
                <a:gd name="T24" fmla="*/ 2466 w 2509"/>
                <a:gd name="T25" fmla="*/ 1638 h 1650"/>
                <a:gd name="T26" fmla="*/ 2445 w 2509"/>
                <a:gd name="T27" fmla="*/ 1647 h 1650"/>
                <a:gd name="T28" fmla="*/ 2422 w 2509"/>
                <a:gd name="T29" fmla="*/ 1650 h 1650"/>
                <a:gd name="T30" fmla="*/ 87 w 2509"/>
                <a:gd name="T31" fmla="*/ 1650 h 1650"/>
                <a:gd name="T32" fmla="*/ 63 w 2509"/>
                <a:gd name="T33" fmla="*/ 1647 h 1650"/>
                <a:gd name="T34" fmla="*/ 43 w 2509"/>
                <a:gd name="T35" fmla="*/ 1638 h 1650"/>
                <a:gd name="T36" fmla="*/ 25 w 2509"/>
                <a:gd name="T37" fmla="*/ 1625 h 1650"/>
                <a:gd name="T38" fmla="*/ 12 w 2509"/>
                <a:gd name="T39" fmla="*/ 1607 h 1650"/>
                <a:gd name="T40" fmla="*/ 3 w 2509"/>
                <a:gd name="T41" fmla="*/ 1586 h 1650"/>
                <a:gd name="T42" fmla="*/ 0 w 2509"/>
                <a:gd name="T43" fmla="*/ 1563 h 1650"/>
                <a:gd name="T44" fmla="*/ 0 w 2509"/>
                <a:gd name="T45" fmla="*/ 87 h 1650"/>
                <a:gd name="T46" fmla="*/ 3 w 2509"/>
                <a:gd name="T47" fmla="*/ 64 h 1650"/>
                <a:gd name="T48" fmla="*/ 12 w 2509"/>
                <a:gd name="T49" fmla="*/ 43 h 1650"/>
                <a:gd name="T50" fmla="*/ 25 w 2509"/>
                <a:gd name="T51" fmla="*/ 25 h 1650"/>
                <a:gd name="T52" fmla="*/ 43 w 2509"/>
                <a:gd name="T53" fmla="*/ 12 h 1650"/>
                <a:gd name="T54" fmla="*/ 63 w 2509"/>
                <a:gd name="T55" fmla="*/ 3 h 1650"/>
                <a:gd name="T56" fmla="*/ 87 w 2509"/>
                <a:gd name="T57" fmla="*/ 0 h 16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509" h="1650">
                  <a:moveTo>
                    <a:pt x="87" y="0"/>
                  </a:moveTo>
                  <a:lnTo>
                    <a:pt x="2422" y="0"/>
                  </a:lnTo>
                  <a:lnTo>
                    <a:pt x="2445" y="3"/>
                  </a:lnTo>
                  <a:lnTo>
                    <a:pt x="2466" y="12"/>
                  </a:lnTo>
                  <a:lnTo>
                    <a:pt x="2483" y="25"/>
                  </a:lnTo>
                  <a:lnTo>
                    <a:pt x="2497" y="43"/>
                  </a:lnTo>
                  <a:lnTo>
                    <a:pt x="2505" y="64"/>
                  </a:lnTo>
                  <a:lnTo>
                    <a:pt x="2509" y="87"/>
                  </a:lnTo>
                  <a:lnTo>
                    <a:pt x="2509" y="1563"/>
                  </a:lnTo>
                  <a:lnTo>
                    <a:pt x="2505" y="1586"/>
                  </a:lnTo>
                  <a:lnTo>
                    <a:pt x="2497" y="1607"/>
                  </a:lnTo>
                  <a:lnTo>
                    <a:pt x="2483" y="1625"/>
                  </a:lnTo>
                  <a:lnTo>
                    <a:pt x="2466" y="1638"/>
                  </a:lnTo>
                  <a:lnTo>
                    <a:pt x="2445" y="1647"/>
                  </a:lnTo>
                  <a:lnTo>
                    <a:pt x="2422" y="1650"/>
                  </a:lnTo>
                  <a:lnTo>
                    <a:pt x="87" y="1650"/>
                  </a:lnTo>
                  <a:lnTo>
                    <a:pt x="63" y="1647"/>
                  </a:lnTo>
                  <a:lnTo>
                    <a:pt x="43" y="1638"/>
                  </a:lnTo>
                  <a:lnTo>
                    <a:pt x="25" y="1625"/>
                  </a:lnTo>
                  <a:lnTo>
                    <a:pt x="12" y="1607"/>
                  </a:lnTo>
                  <a:lnTo>
                    <a:pt x="3" y="1586"/>
                  </a:lnTo>
                  <a:lnTo>
                    <a:pt x="0" y="1563"/>
                  </a:lnTo>
                  <a:lnTo>
                    <a:pt x="0" y="87"/>
                  </a:lnTo>
                  <a:lnTo>
                    <a:pt x="3" y="64"/>
                  </a:lnTo>
                  <a:lnTo>
                    <a:pt x="12" y="43"/>
                  </a:lnTo>
                  <a:lnTo>
                    <a:pt x="25" y="25"/>
                  </a:lnTo>
                  <a:lnTo>
                    <a:pt x="43" y="12"/>
                  </a:lnTo>
                  <a:lnTo>
                    <a:pt x="63" y="3"/>
                  </a:lnTo>
                  <a:lnTo>
                    <a:pt x="87"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4" name="Rectangle 213"/>
            <p:cNvSpPr>
              <a:spLocks noChangeArrowheads="1"/>
            </p:cNvSpPr>
            <p:nvPr/>
          </p:nvSpPr>
          <p:spPr bwMode="auto">
            <a:xfrm>
              <a:off x="6384926" y="2547938"/>
              <a:ext cx="3568700" cy="1916113"/>
            </a:xfrm>
            <a:prstGeom prst="rect">
              <a:avLst/>
            </a:prstGeom>
            <a:solidFill>
              <a:schemeClr val="accent5"/>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5" name="Freeform 214"/>
            <p:cNvSpPr>
              <a:spLocks/>
            </p:cNvSpPr>
            <p:nvPr/>
          </p:nvSpPr>
          <p:spPr bwMode="auto">
            <a:xfrm>
              <a:off x="8118476" y="2365375"/>
              <a:ext cx="100013" cy="100013"/>
            </a:xfrm>
            <a:custGeom>
              <a:avLst/>
              <a:gdLst>
                <a:gd name="T0" fmla="*/ 32 w 63"/>
                <a:gd name="T1" fmla="*/ 0 h 63"/>
                <a:gd name="T2" fmla="*/ 44 w 63"/>
                <a:gd name="T3" fmla="*/ 2 h 63"/>
                <a:gd name="T4" fmla="*/ 54 w 63"/>
                <a:gd name="T5" fmla="*/ 9 h 63"/>
                <a:gd name="T6" fmla="*/ 60 w 63"/>
                <a:gd name="T7" fmla="*/ 19 h 63"/>
                <a:gd name="T8" fmla="*/ 63 w 63"/>
                <a:gd name="T9" fmla="*/ 31 h 63"/>
                <a:gd name="T10" fmla="*/ 60 w 63"/>
                <a:gd name="T11" fmla="*/ 43 h 63"/>
                <a:gd name="T12" fmla="*/ 54 w 63"/>
                <a:gd name="T13" fmla="*/ 53 h 63"/>
                <a:gd name="T14" fmla="*/ 44 w 63"/>
                <a:gd name="T15" fmla="*/ 61 h 63"/>
                <a:gd name="T16" fmla="*/ 32 w 63"/>
                <a:gd name="T17" fmla="*/ 63 h 63"/>
                <a:gd name="T18" fmla="*/ 19 w 63"/>
                <a:gd name="T19" fmla="*/ 61 h 63"/>
                <a:gd name="T20" fmla="*/ 9 w 63"/>
                <a:gd name="T21" fmla="*/ 53 h 63"/>
                <a:gd name="T22" fmla="*/ 2 w 63"/>
                <a:gd name="T23" fmla="*/ 43 h 63"/>
                <a:gd name="T24" fmla="*/ 0 w 63"/>
                <a:gd name="T25" fmla="*/ 31 h 63"/>
                <a:gd name="T26" fmla="*/ 2 w 63"/>
                <a:gd name="T27" fmla="*/ 19 h 63"/>
                <a:gd name="T28" fmla="*/ 9 w 63"/>
                <a:gd name="T29" fmla="*/ 9 h 63"/>
                <a:gd name="T30" fmla="*/ 19 w 63"/>
                <a:gd name="T31" fmla="*/ 2 h 63"/>
                <a:gd name="T32" fmla="*/ 32 w 63"/>
                <a:gd name="T33" fmla="*/ 0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3" h="63">
                  <a:moveTo>
                    <a:pt x="32" y="0"/>
                  </a:moveTo>
                  <a:lnTo>
                    <a:pt x="44" y="2"/>
                  </a:lnTo>
                  <a:lnTo>
                    <a:pt x="54" y="9"/>
                  </a:lnTo>
                  <a:lnTo>
                    <a:pt x="60" y="19"/>
                  </a:lnTo>
                  <a:lnTo>
                    <a:pt x="63" y="31"/>
                  </a:lnTo>
                  <a:lnTo>
                    <a:pt x="60" y="43"/>
                  </a:lnTo>
                  <a:lnTo>
                    <a:pt x="54" y="53"/>
                  </a:lnTo>
                  <a:lnTo>
                    <a:pt x="44" y="61"/>
                  </a:lnTo>
                  <a:lnTo>
                    <a:pt x="32" y="63"/>
                  </a:lnTo>
                  <a:lnTo>
                    <a:pt x="19" y="61"/>
                  </a:lnTo>
                  <a:lnTo>
                    <a:pt x="9" y="53"/>
                  </a:lnTo>
                  <a:lnTo>
                    <a:pt x="2" y="43"/>
                  </a:lnTo>
                  <a:lnTo>
                    <a:pt x="0" y="31"/>
                  </a:lnTo>
                  <a:lnTo>
                    <a:pt x="2" y="19"/>
                  </a:lnTo>
                  <a:lnTo>
                    <a:pt x="9" y="9"/>
                  </a:lnTo>
                  <a:lnTo>
                    <a:pt x="19" y="2"/>
                  </a:lnTo>
                  <a:lnTo>
                    <a:pt x="32" y="0"/>
                  </a:lnTo>
                  <a:close/>
                </a:path>
              </a:pathLst>
            </a:custGeom>
            <a:solidFill>
              <a:srgbClr val="DEFFF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6" name="Rectangle 12"/>
            <p:cNvSpPr>
              <a:spLocks noChangeArrowheads="1"/>
            </p:cNvSpPr>
            <p:nvPr/>
          </p:nvSpPr>
          <p:spPr bwMode="auto">
            <a:xfrm>
              <a:off x="8083551" y="4583113"/>
              <a:ext cx="169863" cy="169863"/>
            </a:xfrm>
            <a:prstGeom prst="rect">
              <a:avLst/>
            </a:prstGeom>
            <a:solidFill>
              <a:srgbClr val="DEFFF3"/>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7" name="Freeform 13"/>
            <p:cNvSpPr>
              <a:spLocks/>
            </p:cNvSpPr>
            <p:nvPr/>
          </p:nvSpPr>
          <p:spPr bwMode="auto">
            <a:xfrm>
              <a:off x="5484813" y="4892675"/>
              <a:ext cx="5365750" cy="454025"/>
            </a:xfrm>
            <a:custGeom>
              <a:avLst/>
              <a:gdLst>
                <a:gd name="T0" fmla="*/ 436 w 3380"/>
                <a:gd name="T1" fmla="*/ 0 h 286"/>
                <a:gd name="T2" fmla="*/ 2945 w 3380"/>
                <a:gd name="T3" fmla="*/ 0 h 286"/>
                <a:gd name="T4" fmla="*/ 3380 w 3380"/>
                <a:gd name="T5" fmla="*/ 286 h 286"/>
                <a:gd name="T6" fmla="*/ 0 w 3380"/>
                <a:gd name="T7" fmla="*/ 286 h 286"/>
                <a:gd name="T8" fmla="*/ 436 w 3380"/>
                <a:gd name="T9" fmla="*/ 0 h 286"/>
              </a:gdLst>
              <a:ahLst/>
              <a:cxnLst>
                <a:cxn ang="0">
                  <a:pos x="T0" y="T1"/>
                </a:cxn>
                <a:cxn ang="0">
                  <a:pos x="T2" y="T3"/>
                </a:cxn>
                <a:cxn ang="0">
                  <a:pos x="T4" y="T5"/>
                </a:cxn>
                <a:cxn ang="0">
                  <a:pos x="T6" y="T7"/>
                </a:cxn>
                <a:cxn ang="0">
                  <a:pos x="T8" y="T9"/>
                </a:cxn>
              </a:cxnLst>
              <a:rect l="0" t="0" r="r" b="b"/>
              <a:pathLst>
                <a:path w="3380" h="286">
                  <a:moveTo>
                    <a:pt x="436" y="0"/>
                  </a:moveTo>
                  <a:lnTo>
                    <a:pt x="2945" y="0"/>
                  </a:lnTo>
                  <a:lnTo>
                    <a:pt x="3380" y="286"/>
                  </a:lnTo>
                  <a:lnTo>
                    <a:pt x="0" y="286"/>
                  </a:lnTo>
                  <a:lnTo>
                    <a:pt x="436"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8" name="Freeform 14"/>
            <p:cNvSpPr>
              <a:spLocks/>
            </p:cNvSpPr>
            <p:nvPr/>
          </p:nvSpPr>
          <p:spPr bwMode="auto">
            <a:xfrm>
              <a:off x="5484813" y="5346700"/>
              <a:ext cx="5365750" cy="254000"/>
            </a:xfrm>
            <a:custGeom>
              <a:avLst/>
              <a:gdLst>
                <a:gd name="T0" fmla="*/ 0 w 3380"/>
                <a:gd name="T1" fmla="*/ 0 h 160"/>
                <a:gd name="T2" fmla="*/ 3380 w 3380"/>
                <a:gd name="T3" fmla="*/ 0 h 160"/>
                <a:gd name="T4" fmla="*/ 3380 w 3380"/>
                <a:gd name="T5" fmla="*/ 97 h 160"/>
                <a:gd name="T6" fmla="*/ 3377 w 3380"/>
                <a:gd name="T7" fmla="*/ 117 h 160"/>
                <a:gd name="T8" fmla="*/ 3368 w 3380"/>
                <a:gd name="T9" fmla="*/ 135 h 160"/>
                <a:gd name="T10" fmla="*/ 3355 w 3380"/>
                <a:gd name="T11" fmla="*/ 148 h 160"/>
                <a:gd name="T12" fmla="*/ 3337 w 3380"/>
                <a:gd name="T13" fmla="*/ 158 h 160"/>
                <a:gd name="T14" fmla="*/ 3318 w 3380"/>
                <a:gd name="T15" fmla="*/ 160 h 160"/>
                <a:gd name="T16" fmla="*/ 63 w 3380"/>
                <a:gd name="T17" fmla="*/ 160 h 160"/>
                <a:gd name="T18" fmla="*/ 43 w 3380"/>
                <a:gd name="T19" fmla="*/ 158 h 160"/>
                <a:gd name="T20" fmla="*/ 25 w 3380"/>
                <a:gd name="T21" fmla="*/ 148 h 160"/>
                <a:gd name="T22" fmla="*/ 12 w 3380"/>
                <a:gd name="T23" fmla="*/ 135 h 160"/>
                <a:gd name="T24" fmla="*/ 3 w 3380"/>
                <a:gd name="T25" fmla="*/ 117 h 160"/>
                <a:gd name="T26" fmla="*/ 0 w 3380"/>
                <a:gd name="T27" fmla="*/ 97 h 160"/>
                <a:gd name="T28" fmla="*/ 0 w 3380"/>
                <a:gd name="T29" fmla="*/ 0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80" h="160">
                  <a:moveTo>
                    <a:pt x="0" y="0"/>
                  </a:moveTo>
                  <a:lnTo>
                    <a:pt x="3380" y="0"/>
                  </a:lnTo>
                  <a:lnTo>
                    <a:pt x="3380" y="97"/>
                  </a:lnTo>
                  <a:lnTo>
                    <a:pt x="3377" y="117"/>
                  </a:lnTo>
                  <a:lnTo>
                    <a:pt x="3368" y="135"/>
                  </a:lnTo>
                  <a:lnTo>
                    <a:pt x="3355" y="148"/>
                  </a:lnTo>
                  <a:lnTo>
                    <a:pt x="3337" y="158"/>
                  </a:lnTo>
                  <a:lnTo>
                    <a:pt x="3318" y="160"/>
                  </a:lnTo>
                  <a:lnTo>
                    <a:pt x="63" y="160"/>
                  </a:lnTo>
                  <a:lnTo>
                    <a:pt x="43" y="158"/>
                  </a:lnTo>
                  <a:lnTo>
                    <a:pt x="25" y="148"/>
                  </a:lnTo>
                  <a:lnTo>
                    <a:pt x="12" y="135"/>
                  </a:lnTo>
                  <a:lnTo>
                    <a:pt x="3" y="117"/>
                  </a:lnTo>
                  <a:lnTo>
                    <a:pt x="0" y="97"/>
                  </a:lnTo>
                  <a:lnTo>
                    <a:pt x="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19" name="Rectangle 15"/>
            <p:cNvSpPr>
              <a:spLocks noChangeArrowheads="1"/>
            </p:cNvSpPr>
            <p:nvPr/>
          </p:nvSpPr>
          <p:spPr bwMode="auto">
            <a:xfrm>
              <a:off x="7626351" y="5478463"/>
              <a:ext cx="1084263" cy="69850"/>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0" name="Rectangle 16"/>
            <p:cNvSpPr>
              <a:spLocks noChangeArrowheads="1"/>
            </p:cNvSpPr>
            <p:nvPr/>
          </p:nvSpPr>
          <p:spPr bwMode="auto">
            <a:xfrm>
              <a:off x="5484813" y="5346700"/>
              <a:ext cx="5365750" cy="77788"/>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1" name="Freeform 17"/>
            <p:cNvSpPr>
              <a:spLocks/>
            </p:cNvSpPr>
            <p:nvPr/>
          </p:nvSpPr>
          <p:spPr bwMode="auto">
            <a:xfrm>
              <a:off x="5813426" y="4964113"/>
              <a:ext cx="4710113" cy="306388"/>
            </a:xfrm>
            <a:custGeom>
              <a:avLst/>
              <a:gdLst>
                <a:gd name="T0" fmla="*/ 294 w 2967"/>
                <a:gd name="T1" fmla="*/ 0 h 193"/>
                <a:gd name="T2" fmla="*/ 2674 w 2967"/>
                <a:gd name="T3" fmla="*/ 0 h 193"/>
                <a:gd name="T4" fmla="*/ 2967 w 2967"/>
                <a:gd name="T5" fmla="*/ 193 h 193"/>
                <a:gd name="T6" fmla="*/ 0 w 2967"/>
                <a:gd name="T7" fmla="*/ 193 h 193"/>
                <a:gd name="T8" fmla="*/ 294 w 2967"/>
                <a:gd name="T9" fmla="*/ 0 h 193"/>
              </a:gdLst>
              <a:ahLst/>
              <a:cxnLst>
                <a:cxn ang="0">
                  <a:pos x="T0" y="T1"/>
                </a:cxn>
                <a:cxn ang="0">
                  <a:pos x="T2" y="T3"/>
                </a:cxn>
                <a:cxn ang="0">
                  <a:pos x="T4" y="T5"/>
                </a:cxn>
                <a:cxn ang="0">
                  <a:pos x="T6" y="T7"/>
                </a:cxn>
                <a:cxn ang="0">
                  <a:pos x="T8" y="T9"/>
                </a:cxn>
              </a:cxnLst>
              <a:rect l="0" t="0" r="r" b="b"/>
              <a:pathLst>
                <a:path w="2967" h="193">
                  <a:moveTo>
                    <a:pt x="294" y="0"/>
                  </a:moveTo>
                  <a:lnTo>
                    <a:pt x="2674" y="0"/>
                  </a:lnTo>
                  <a:lnTo>
                    <a:pt x="2967" y="193"/>
                  </a:lnTo>
                  <a:lnTo>
                    <a:pt x="0" y="193"/>
                  </a:lnTo>
                  <a:lnTo>
                    <a:pt x="294"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2" name="Rectangle 18"/>
            <p:cNvSpPr>
              <a:spLocks noChangeArrowheads="1"/>
            </p:cNvSpPr>
            <p:nvPr/>
          </p:nvSpPr>
          <p:spPr bwMode="auto">
            <a:xfrm>
              <a:off x="8135938" y="4937125"/>
              <a:ext cx="50800" cy="363538"/>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3" name="Freeform 19"/>
            <p:cNvSpPr>
              <a:spLocks/>
            </p:cNvSpPr>
            <p:nvPr/>
          </p:nvSpPr>
          <p:spPr bwMode="auto">
            <a:xfrm>
              <a:off x="8621713" y="4929188"/>
              <a:ext cx="141288" cy="376238"/>
            </a:xfrm>
            <a:custGeom>
              <a:avLst/>
              <a:gdLst>
                <a:gd name="T0" fmla="*/ 30 w 89"/>
                <a:gd name="T1" fmla="*/ 0 h 237"/>
                <a:gd name="T2" fmla="*/ 89 w 89"/>
                <a:gd name="T3" fmla="*/ 229 h 237"/>
                <a:gd name="T4" fmla="*/ 58 w 89"/>
                <a:gd name="T5" fmla="*/ 237 h 237"/>
                <a:gd name="T6" fmla="*/ 0 w 89"/>
                <a:gd name="T7" fmla="*/ 8 h 237"/>
                <a:gd name="T8" fmla="*/ 30 w 89"/>
                <a:gd name="T9" fmla="*/ 0 h 237"/>
              </a:gdLst>
              <a:ahLst/>
              <a:cxnLst>
                <a:cxn ang="0">
                  <a:pos x="T0" y="T1"/>
                </a:cxn>
                <a:cxn ang="0">
                  <a:pos x="T2" y="T3"/>
                </a:cxn>
                <a:cxn ang="0">
                  <a:pos x="T4" y="T5"/>
                </a:cxn>
                <a:cxn ang="0">
                  <a:pos x="T6" y="T7"/>
                </a:cxn>
                <a:cxn ang="0">
                  <a:pos x="T8" y="T9"/>
                </a:cxn>
              </a:cxnLst>
              <a:rect l="0" t="0" r="r" b="b"/>
              <a:pathLst>
                <a:path w="89" h="237">
                  <a:moveTo>
                    <a:pt x="30" y="0"/>
                  </a:moveTo>
                  <a:lnTo>
                    <a:pt x="89" y="229"/>
                  </a:lnTo>
                  <a:lnTo>
                    <a:pt x="58" y="237"/>
                  </a:lnTo>
                  <a:lnTo>
                    <a:pt x="0" y="8"/>
                  </a:lnTo>
                  <a:lnTo>
                    <a:pt x="3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4" name="Freeform 20"/>
            <p:cNvSpPr>
              <a:spLocks/>
            </p:cNvSpPr>
            <p:nvPr/>
          </p:nvSpPr>
          <p:spPr bwMode="auto">
            <a:xfrm>
              <a:off x="9080501" y="4924425"/>
              <a:ext cx="227013" cy="385763"/>
            </a:xfrm>
            <a:custGeom>
              <a:avLst/>
              <a:gdLst>
                <a:gd name="T0" fmla="*/ 29 w 143"/>
                <a:gd name="T1" fmla="*/ 0 h 243"/>
                <a:gd name="T2" fmla="*/ 143 w 143"/>
                <a:gd name="T3" fmla="*/ 229 h 243"/>
                <a:gd name="T4" fmla="*/ 114 w 143"/>
                <a:gd name="T5" fmla="*/ 243 h 243"/>
                <a:gd name="T6" fmla="*/ 0 w 143"/>
                <a:gd name="T7" fmla="*/ 14 h 243"/>
                <a:gd name="T8" fmla="*/ 29 w 143"/>
                <a:gd name="T9" fmla="*/ 0 h 243"/>
              </a:gdLst>
              <a:ahLst/>
              <a:cxnLst>
                <a:cxn ang="0">
                  <a:pos x="T0" y="T1"/>
                </a:cxn>
                <a:cxn ang="0">
                  <a:pos x="T2" y="T3"/>
                </a:cxn>
                <a:cxn ang="0">
                  <a:pos x="T4" y="T5"/>
                </a:cxn>
                <a:cxn ang="0">
                  <a:pos x="T6" y="T7"/>
                </a:cxn>
                <a:cxn ang="0">
                  <a:pos x="T8" y="T9"/>
                </a:cxn>
              </a:cxnLst>
              <a:rect l="0" t="0" r="r" b="b"/>
              <a:pathLst>
                <a:path w="143" h="243">
                  <a:moveTo>
                    <a:pt x="29" y="0"/>
                  </a:moveTo>
                  <a:lnTo>
                    <a:pt x="143" y="229"/>
                  </a:lnTo>
                  <a:lnTo>
                    <a:pt x="114" y="243"/>
                  </a:lnTo>
                  <a:lnTo>
                    <a:pt x="0" y="14"/>
                  </a:lnTo>
                  <a:lnTo>
                    <a:pt x="29"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5" name="Freeform 21"/>
            <p:cNvSpPr>
              <a:spLocks/>
            </p:cNvSpPr>
            <p:nvPr/>
          </p:nvSpPr>
          <p:spPr bwMode="auto">
            <a:xfrm>
              <a:off x="9536113" y="4921250"/>
              <a:ext cx="325438" cy="395288"/>
            </a:xfrm>
            <a:custGeom>
              <a:avLst/>
              <a:gdLst>
                <a:gd name="T0" fmla="*/ 25 w 205"/>
                <a:gd name="T1" fmla="*/ 0 h 249"/>
                <a:gd name="T2" fmla="*/ 205 w 205"/>
                <a:gd name="T3" fmla="*/ 229 h 249"/>
                <a:gd name="T4" fmla="*/ 179 w 205"/>
                <a:gd name="T5" fmla="*/ 249 h 249"/>
                <a:gd name="T6" fmla="*/ 0 w 205"/>
                <a:gd name="T7" fmla="*/ 20 h 249"/>
                <a:gd name="T8" fmla="*/ 25 w 205"/>
                <a:gd name="T9" fmla="*/ 0 h 249"/>
              </a:gdLst>
              <a:ahLst/>
              <a:cxnLst>
                <a:cxn ang="0">
                  <a:pos x="T0" y="T1"/>
                </a:cxn>
                <a:cxn ang="0">
                  <a:pos x="T2" y="T3"/>
                </a:cxn>
                <a:cxn ang="0">
                  <a:pos x="T4" y="T5"/>
                </a:cxn>
                <a:cxn ang="0">
                  <a:pos x="T6" y="T7"/>
                </a:cxn>
                <a:cxn ang="0">
                  <a:pos x="T8" y="T9"/>
                </a:cxn>
              </a:cxnLst>
              <a:rect l="0" t="0" r="r" b="b"/>
              <a:pathLst>
                <a:path w="205" h="249">
                  <a:moveTo>
                    <a:pt x="25" y="0"/>
                  </a:moveTo>
                  <a:lnTo>
                    <a:pt x="205" y="229"/>
                  </a:lnTo>
                  <a:lnTo>
                    <a:pt x="179" y="249"/>
                  </a:lnTo>
                  <a:lnTo>
                    <a:pt x="0" y="20"/>
                  </a:lnTo>
                  <a:lnTo>
                    <a:pt x="2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6" name="Rectangle 22"/>
            <p:cNvSpPr>
              <a:spLocks noChangeArrowheads="1"/>
            </p:cNvSpPr>
            <p:nvPr/>
          </p:nvSpPr>
          <p:spPr bwMode="auto">
            <a:xfrm>
              <a:off x="6030913" y="5018088"/>
              <a:ext cx="4259263" cy="50800"/>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7" name="Freeform 23"/>
            <p:cNvSpPr>
              <a:spLocks/>
            </p:cNvSpPr>
            <p:nvPr/>
          </p:nvSpPr>
          <p:spPr bwMode="auto">
            <a:xfrm>
              <a:off x="7559676" y="4929188"/>
              <a:ext cx="142875" cy="376238"/>
            </a:xfrm>
            <a:custGeom>
              <a:avLst/>
              <a:gdLst>
                <a:gd name="T0" fmla="*/ 58 w 90"/>
                <a:gd name="T1" fmla="*/ 0 h 237"/>
                <a:gd name="T2" fmla="*/ 90 w 90"/>
                <a:gd name="T3" fmla="*/ 8 h 237"/>
                <a:gd name="T4" fmla="*/ 32 w 90"/>
                <a:gd name="T5" fmla="*/ 237 h 237"/>
                <a:gd name="T6" fmla="*/ 0 w 90"/>
                <a:gd name="T7" fmla="*/ 229 h 237"/>
                <a:gd name="T8" fmla="*/ 58 w 90"/>
                <a:gd name="T9" fmla="*/ 0 h 237"/>
              </a:gdLst>
              <a:ahLst/>
              <a:cxnLst>
                <a:cxn ang="0">
                  <a:pos x="T0" y="T1"/>
                </a:cxn>
                <a:cxn ang="0">
                  <a:pos x="T2" y="T3"/>
                </a:cxn>
                <a:cxn ang="0">
                  <a:pos x="T4" y="T5"/>
                </a:cxn>
                <a:cxn ang="0">
                  <a:pos x="T6" y="T7"/>
                </a:cxn>
                <a:cxn ang="0">
                  <a:pos x="T8" y="T9"/>
                </a:cxn>
              </a:cxnLst>
              <a:rect l="0" t="0" r="r" b="b"/>
              <a:pathLst>
                <a:path w="90" h="237">
                  <a:moveTo>
                    <a:pt x="58" y="0"/>
                  </a:moveTo>
                  <a:lnTo>
                    <a:pt x="90" y="8"/>
                  </a:lnTo>
                  <a:lnTo>
                    <a:pt x="32" y="237"/>
                  </a:lnTo>
                  <a:lnTo>
                    <a:pt x="0" y="229"/>
                  </a:lnTo>
                  <a:lnTo>
                    <a:pt x="5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8" name="Freeform 24"/>
            <p:cNvSpPr>
              <a:spLocks/>
            </p:cNvSpPr>
            <p:nvPr/>
          </p:nvSpPr>
          <p:spPr bwMode="auto">
            <a:xfrm>
              <a:off x="7015163" y="4924425"/>
              <a:ext cx="228600" cy="385763"/>
            </a:xfrm>
            <a:custGeom>
              <a:avLst/>
              <a:gdLst>
                <a:gd name="T0" fmla="*/ 114 w 144"/>
                <a:gd name="T1" fmla="*/ 0 h 243"/>
                <a:gd name="T2" fmla="*/ 144 w 144"/>
                <a:gd name="T3" fmla="*/ 14 h 243"/>
                <a:gd name="T4" fmla="*/ 28 w 144"/>
                <a:gd name="T5" fmla="*/ 243 h 243"/>
                <a:gd name="T6" fmla="*/ 0 w 144"/>
                <a:gd name="T7" fmla="*/ 229 h 243"/>
                <a:gd name="T8" fmla="*/ 114 w 144"/>
                <a:gd name="T9" fmla="*/ 0 h 243"/>
              </a:gdLst>
              <a:ahLst/>
              <a:cxnLst>
                <a:cxn ang="0">
                  <a:pos x="T0" y="T1"/>
                </a:cxn>
                <a:cxn ang="0">
                  <a:pos x="T2" y="T3"/>
                </a:cxn>
                <a:cxn ang="0">
                  <a:pos x="T4" y="T5"/>
                </a:cxn>
                <a:cxn ang="0">
                  <a:pos x="T6" y="T7"/>
                </a:cxn>
                <a:cxn ang="0">
                  <a:pos x="T8" y="T9"/>
                </a:cxn>
              </a:cxnLst>
              <a:rect l="0" t="0" r="r" b="b"/>
              <a:pathLst>
                <a:path w="144" h="243">
                  <a:moveTo>
                    <a:pt x="114" y="0"/>
                  </a:moveTo>
                  <a:lnTo>
                    <a:pt x="144" y="14"/>
                  </a:lnTo>
                  <a:lnTo>
                    <a:pt x="28" y="243"/>
                  </a:lnTo>
                  <a:lnTo>
                    <a:pt x="0" y="229"/>
                  </a:lnTo>
                  <a:lnTo>
                    <a:pt x="11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29" name="Freeform 25"/>
            <p:cNvSpPr>
              <a:spLocks/>
            </p:cNvSpPr>
            <p:nvPr/>
          </p:nvSpPr>
          <p:spPr bwMode="auto">
            <a:xfrm>
              <a:off x="6461126" y="4921250"/>
              <a:ext cx="327025" cy="395288"/>
            </a:xfrm>
            <a:custGeom>
              <a:avLst/>
              <a:gdLst>
                <a:gd name="T0" fmla="*/ 180 w 206"/>
                <a:gd name="T1" fmla="*/ 0 h 249"/>
                <a:gd name="T2" fmla="*/ 206 w 206"/>
                <a:gd name="T3" fmla="*/ 20 h 249"/>
                <a:gd name="T4" fmla="*/ 25 w 206"/>
                <a:gd name="T5" fmla="*/ 249 h 249"/>
                <a:gd name="T6" fmla="*/ 0 w 206"/>
                <a:gd name="T7" fmla="*/ 229 h 249"/>
                <a:gd name="T8" fmla="*/ 180 w 206"/>
                <a:gd name="T9" fmla="*/ 0 h 249"/>
              </a:gdLst>
              <a:ahLst/>
              <a:cxnLst>
                <a:cxn ang="0">
                  <a:pos x="T0" y="T1"/>
                </a:cxn>
                <a:cxn ang="0">
                  <a:pos x="T2" y="T3"/>
                </a:cxn>
                <a:cxn ang="0">
                  <a:pos x="T4" y="T5"/>
                </a:cxn>
                <a:cxn ang="0">
                  <a:pos x="T6" y="T7"/>
                </a:cxn>
                <a:cxn ang="0">
                  <a:pos x="T8" y="T9"/>
                </a:cxn>
              </a:cxnLst>
              <a:rect l="0" t="0" r="r" b="b"/>
              <a:pathLst>
                <a:path w="206" h="249">
                  <a:moveTo>
                    <a:pt x="180" y="0"/>
                  </a:moveTo>
                  <a:lnTo>
                    <a:pt x="206" y="20"/>
                  </a:lnTo>
                  <a:lnTo>
                    <a:pt x="25" y="249"/>
                  </a:lnTo>
                  <a:lnTo>
                    <a:pt x="0" y="229"/>
                  </a:lnTo>
                  <a:lnTo>
                    <a:pt x="18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0" name="Rectangle 26"/>
            <p:cNvSpPr>
              <a:spLocks noChangeArrowheads="1"/>
            </p:cNvSpPr>
            <p:nvPr/>
          </p:nvSpPr>
          <p:spPr bwMode="auto">
            <a:xfrm>
              <a:off x="5875338" y="5145088"/>
              <a:ext cx="4638675" cy="50800"/>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1" name="Freeform 27"/>
            <p:cNvSpPr>
              <a:spLocks/>
            </p:cNvSpPr>
            <p:nvPr/>
          </p:nvSpPr>
          <p:spPr bwMode="auto">
            <a:xfrm>
              <a:off x="6969126" y="2835275"/>
              <a:ext cx="585788" cy="727075"/>
            </a:xfrm>
            <a:custGeom>
              <a:avLst/>
              <a:gdLst>
                <a:gd name="T0" fmla="*/ 184 w 369"/>
                <a:gd name="T1" fmla="*/ 0 h 458"/>
                <a:gd name="T2" fmla="*/ 217 w 369"/>
                <a:gd name="T3" fmla="*/ 4 h 458"/>
                <a:gd name="T4" fmla="*/ 246 w 369"/>
                <a:gd name="T5" fmla="*/ 10 h 458"/>
                <a:gd name="T6" fmla="*/ 272 w 369"/>
                <a:gd name="T7" fmla="*/ 22 h 458"/>
                <a:gd name="T8" fmla="*/ 295 w 369"/>
                <a:gd name="T9" fmla="*/ 38 h 458"/>
                <a:gd name="T10" fmla="*/ 315 w 369"/>
                <a:gd name="T11" fmla="*/ 56 h 458"/>
                <a:gd name="T12" fmla="*/ 331 w 369"/>
                <a:gd name="T13" fmla="*/ 77 h 458"/>
                <a:gd name="T14" fmla="*/ 344 w 369"/>
                <a:gd name="T15" fmla="*/ 102 h 458"/>
                <a:gd name="T16" fmla="*/ 354 w 369"/>
                <a:gd name="T17" fmla="*/ 128 h 458"/>
                <a:gd name="T18" fmla="*/ 362 w 369"/>
                <a:gd name="T19" fmla="*/ 155 h 458"/>
                <a:gd name="T20" fmla="*/ 366 w 369"/>
                <a:gd name="T21" fmla="*/ 185 h 458"/>
                <a:gd name="T22" fmla="*/ 369 w 369"/>
                <a:gd name="T23" fmla="*/ 215 h 458"/>
                <a:gd name="T24" fmla="*/ 367 w 369"/>
                <a:gd name="T25" fmla="*/ 245 h 458"/>
                <a:gd name="T26" fmla="*/ 363 w 369"/>
                <a:gd name="T27" fmla="*/ 274 h 458"/>
                <a:gd name="T28" fmla="*/ 356 w 369"/>
                <a:gd name="T29" fmla="*/ 303 h 458"/>
                <a:gd name="T30" fmla="*/ 348 w 369"/>
                <a:gd name="T31" fmla="*/ 331 h 458"/>
                <a:gd name="T32" fmla="*/ 336 w 369"/>
                <a:gd name="T33" fmla="*/ 357 h 458"/>
                <a:gd name="T34" fmla="*/ 321 w 369"/>
                <a:gd name="T35" fmla="*/ 381 h 458"/>
                <a:gd name="T36" fmla="*/ 305 w 369"/>
                <a:gd name="T37" fmla="*/ 403 h 458"/>
                <a:gd name="T38" fmla="*/ 285 w 369"/>
                <a:gd name="T39" fmla="*/ 422 h 458"/>
                <a:gd name="T40" fmla="*/ 263 w 369"/>
                <a:gd name="T41" fmla="*/ 437 h 458"/>
                <a:gd name="T42" fmla="*/ 239 w 369"/>
                <a:gd name="T43" fmla="*/ 448 h 458"/>
                <a:gd name="T44" fmla="*/ 212 w 369"/>
                <a:gd name="T45" fmla="*/ 456 h 458"/>
                <a:gd name="T46" fmla="*/ 184 w 369"/>
                <a:gd name="T47" fmla="*/ 458 h 458"/>
                <a:gd name="T48" fmla="*/ 155 w 369"/>
                <a:gd name="T49" fmla="*/ 456 h 458"/>
                <a:gd name="T50" fmla="*/ 129 w 369"/>
                <a:gd name="T51" fmla="*/ 448 h 458"/>
                <a:gd name="T52" fmla="*/ 106 w 369"/>
                <a:gd name="T53" fmla="*/ 437 h 458"/>
                <a:gd name="T54" fmla="*/ 84 w 369"/>
                <a:gd name="T55" fmla="*/ 422 h 458"/>
                <a:gd name="T56" fmla="*/ 64 w 369"/>
                <a:gd name="T57" fmla="*/ 403 h 458"/>
                <a:gd name="T58" fmla="*/ 47 w 369"/>
                <a:gd name="T59" fmla="*/ 381 h 458"/>
                <a:gd name="T60" fmla="*/ 33 w 369"/>
                <a:gd name="T61" fmla="*/ 357 h 458"/>
                <a:gd name="T62" fmla="*/ 21 w 369"/>
                <a:gd name="T63" fmla="*/ 331 h 458"/>
                <a:gd name="T64" fmla="*/ 12 w 369"/>
                <a:gd name="T65" fmla="*/ 303 h 458"/>
                <a:gd name="T66" fmla="*/ 6 w 369"/>
                <a:gd name="T67" fmla="*/ 274 h 458"/>
                <a:gd name="T68" fmla="*/ 1 w 369"/>
                <a:gd name="T69" fmla="*/ 245 h 458"/>
                <a:gd name="T70" fmla="*/ 0 w 369"/>
                <a:gd name="T71" fmla="*/ 215 h 458"/>
                <a:gd name="T72" fmla="*/ 1 w 369"/>
                <a:gd name="T73" fmla="*/ 185 h 458"/>
                <a:gd name="T74" fmla="*/ 7 w 369"/>
                <a:gd name="T75" fmla="*/ 155 h 458"/>
                <a:gd name="T76" fmla="*/ 13 w 369"/>
                <a:gd name="T77" fmla="*/ 128 h 458"/>
                <a:gd name="T78" fmla="*/ 24 w 369"/>
                <a:gd name="T79" fmla="*/ 102 h 458"/>
                <a:gd name="T80" fmla="*/ 37 w 369"/>
                <a:gd name="T81" fmla="*/ 77 h 458"/>
                <a:gd name="T82" fmla="*/ 54 w 369"/>
                <a:gd name="T83" fmla="*/ 56 h 458"/>
                <a:gd name="T84" fmla="*/ 74 w 369"/>
                <a:gd name="T85" fmla="*/ 38 h 458"/>
                <a:gd name="T86" fmla="*/ 96 w 369"/>
                <a:gd name="T87" fmla="*/ 22 h 458"/>
                <a:gd name="T88" fmla="*/ 122 w 369"/>
                <a:gd name="T89" fmla="*/ 10 h 458"/>
                <a:gd name="T90" fmla="*/ 152 w 369"/>
                <a:gd name="T91" fmla="*/ 4 h 458"/>
                <a:gd name="T92" fmla="*/ 184 w 369"/>
                <a:gd name="T93" fmla="*/ 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369" h="458">
                  <a:moveTo>
                    <a:pt x="184" y="0"/>
                  </a:moveTo>
                  <a:lnTo>
                    <a:pt x="217" y="4"/>
                  </a:lnTo>
                  <a:lnTo>
                    <a:pt x="246" y="10"/>
                  </a:lnTo>
                  <a:lnTo>
                    <a:pt x="272" y="22"/>
                  </a:lnTo>
                  <a:lnTo>
                    <a:pt x="295" y="38"/>
                  </a:lnTo>
                  <a:lnTo>
                    <a:pt x="315" y="56"/>
                  </a:lnTo>
                  <a:lnTo>
                    <a:pt x="331" y="77"/>
                  </a:lnTo>
                  <a:lnTo>
                    <a:pt x="344" y="102"/>
                  </a:lnTo>
                  <a:lnTo>
                    <a:pt x="354" y="128"/>
                  </a:lnTo>
                  <a:lnTo>
                    <a:pt x="362" y="155"/>
                  </a:lnTo>
                  <a:lnTo>
                    <a:pt x="366" y="185"/>
                  </a:lnTo>
                  <a:lnTo>
                    <a:pt x="369" y="215"/>
                  </a:lnTo>
                  <a:lnTo>
                    <a:pt x="367" y="245"/>
                  </a:lnTo>
                  <a:lnTo>
                    <a:pt x="363" y="274"/>
                  </a:lnTo>
                  <a:lnTo>
                    <a:pt x="356" y="303"/>
                  </a:lnTo>
                  <a:lnTo>
                    <a:pt x="348" y="331"/>
                  </a:lnTo>
                  <a:lnTo>
                    <a:pt x="336" y="357"/>
                  </a:lnTo>
                  <a:lnTo>
                    <a:pt x="321" y="381"/>
                  </a:lnTo>
                  <a:lnTo>
                    <a:pt x="305" y="403"/>
                  </a:lnTo>
                  <a:lnTo>
                    <a:pt x="285" y="422"/>
                  </a:lnTo>
                  <a:lnTo>
                    <a:pt x="263" y="437"/>
                  </a:lnTo>
                  <a:lnTo>
                    <a:pt x="239" y="448"/>
                  </a:lnTo>
                  <a:lnTo>
                    <a:pt x="212" y="456"/>
                  </a:lnTo>
                  <a:lnTo>
                    <a:pt x="184" y="458"/>
                  </a:lnTo>
                  <a:lnTo>
                    <a:pt x="155" y="456"/>
                  </a:lnTo>
                  <a:lnTo>
                    <a:pt x="129" y="448"/>
                  </a:lnTo>
                  <a:lnTo>
                    <a:pt x="106" y="437"/>
                  </a:lnTo>
                  <a:lnTo>
                    <a:pt x="84" y="422"/>
                  </a:lnTo>
                  <a:lnTo>
                    <a:pt x="64" y="403"/>
                  </a:lnTo>
                  <a:lnTo>
                    <a:pt x="47" y="381"/>
                  </a:lnTo>
                  <a:lnTo>
                    <a:pt x="33" y="357"/>
                  </a:lnTo>
                  <a:lnTo>
                    <a:pt x="21" y="331"/>
                  </a:lnTo>
                  <a:lnTo>
                    <a:pt x="12" y="303"/>
                  </a:lnTo>
                  <a:lnTo>
                    <a:pt x="6" y="274"/>
                  </a:lnTo>
                  <a:lnTo>
                    <a:pt x="1" y="245"/>
                  </a:lnTo>
                  <a:lnTo>
                    <a:pt x="0" y="215"/>
                  </a:lnTo>
                  <a:lnTo>
                    <a:pt x="1" y="185"/>
                  </a:lnTo>
                  <a:lnTo>
                    <a:pt x="7" y="155"/>
                  </a:lnTo>
                  <a:lnTo>
                    <a:pt x="13" y="128"/>
                  </a:lnTo>
                  <a:lnTo>
                    <a:pt x="24" y="102"/>
                  </a:lnTo>
                  <a:lnTo>
                    <a:pt x="37" y="77"/>
                  </a:lnTo>
                  <a:lnTo>
                    <a:pt x="54" y="56"/>
                  </a:lnTo>
                  <a:lnTo>
                    <a:pt x="74" y="38"/>
                  </a:lnTo>
                  <a:lnTo>
                    <a:pt x="96" y="22"/>
                  </a:lnTo>
                  <a:lnTo>
                    <a:pt x="122" y="10"/>
                  </a:lnTo>
                  <a:lnTo>
                    <a:pt x="152" y="4"/>
                  </a:lnTo>
                  <a:lnTo>
                    <a:pt x="184" y="0"/>
                  </a:lnTo>
                  <a:close/>
                </a:path>
              </a:pathLst>
            </a:custGeom>
            <a:solidFill>
              <a:schemeClr val="bg1">
                <a:alpha val="7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2" name="Freeform 28"/>
            <p:cNvSpPr>
              <a:spLocks/>
            </p:cNvSpPr>
            <p:nvPr/>
          </p:nvSpPr>
          <p:spPr bwMode="auto">
            <a:xfrm>
              <a:off x="6605588" y="3535363"/>
              <a:ext cx="1311275" cy="647700"/>
            </a:xfrm>
            <a:custGeom>
              <a:avLst/>
              <a:gdLst>
                <a:gd name="T0" fmla="*/ 269 w 826"/>
                <a:gd name="T1" fmla="*/ 0 h 408"/>
                <a:gd name="T2" fmla="*/ 292 w 826"/>
                <a:gd name="T3" fmla="*/ 23 h 408"/>
                <a:gd name="T4" fmla="*/ 318 w 826"/>
                <a:gd name="T5" fmla="*/ 40 h 408"/>
                <a:gd name="T6" fmla="*/ 347 w 826"/>
                <a:gd name="T7" fmla="*/ 55 h 408"/>
                <a:gd name="T8" fmla="*/ 379 w 826"/>
                <a:gd name="T9" fmla="*/ 63 h 408"/>
                <a:gd name="T10" fmla="*/ 413 w 826"/>
                <a:gd name="T11" fmla="*/ 66 h 408"/>
                <a:gd name="T12" fmla="*/ 448 w 826"/>
                <a:gd name="T13" fmla="*/ 63 h 408"/>
                <a:gd name="T14" fmla="*/ 479 w 826"/>
                <a:gd name="T15" fmla="*/ 55 h 408"/>
                <a:gd name="T16" fmla="*/ 508 w 826"/>
                <a:gd name="T17" fmla="*/ 40 h 408"/>
                <a:gd name="T18" fmla="*/ 535 w 826"/>
                <a:gd name="T19" fmla="*/ 23 h 408"/>
                <a:gd name="T20" fmla="*/ 558 w 826"/>
                <a:gd name="T21" fmla="*/ 0 h 408"/>
                <a:gd name="T22" fmla="*/ 598 w 826"/>
                <a:gd name="T23" fmla="*/ 16 h 408"/>
                <a:gd name="T24" fmla="*/ 633 w 826"/>
                <a:gd name="T25" fmla="*/ 36 h 408"/>
                <a:gd name="T26" fmla="*/ 666 w 826"/>
                <a:gd name="T27" fmla="*/ 60 h 408"/>
                <a:gd name="T28" fmla="*/ 695 w 826"/>
                <a:gd name="T29" fmla="*/ 88 h 408"/>
                <a:gd name="T30" fmla="*/ 723 w 826"/>
                <a:gd name="T31" fmla="*/ 119 h 408"/>
                <a:gd name="T32" fmla="*/ 746 w 826"/>
                <a:gd name="T33" fmla="*/ 153 h 408"/>
                <a:gd name="T34" fmla="*/ 767 w 826"/>
                <a:gd name="T35" fmla="*/ 189 h 408"/>
                <a:gd name="T36" fmla="*/ 785 w 826"/>
                <a:gd name="T37" fmla="*/ 229 h 408"/>
                <a:gd name="T38" fmla="*/ 799 w 826"/>
                <a:gd name="T39" fmla="*/ 270 h 408"/>
                <a:gd name="T40" fmla="*/ 811 w 826"/>
                <a:gd name="T41" fmla="*/ 315 h 408"/>
                <a:gd name="T42" fmla="*/ 820 w 826"/>
                <a:gd name="T43" fmla="*/ 361 h 408"/>
                <a:gd name="T44" fmla="*/ 826 w 826"/>
                <a:gd name="T45" fmla="*/ 408 h 408"/>
                <a:gd name="T46" fmla="*/ 0 w 826"/>
                <a:gd name="T47" fmla="*/ 408 h 408"/>
                <a:gd name="T48" fmla="*/ 7 w 826"/>
                <a:gd name="T49" fmla="*/ 361 h 408"/>
                <a:gd name="T50" fmla="*/ 16 w 826"/>
                <a:gd name="T51" fmla="*/ 315 h 408"/>
                <a:gd name="T52" fmla="*/ 28 w 826"/>
                <a:gd name="T53" fmla="*/ 270 h 408"/>
                <a:gd name="T54" fmla="*/ 42 w 826"/>
                <a:gd name="T55" fmla="*/ 229 h 408"/>
                <a:gd name="T56" fmla="*/ 60 w 826"/>
                <a:gd name="T57" fmla="*/ 189 h 408"/>
                <a:gd name="T58" fmla="*/ 81 w 826"/>
                <a:gd name="T59" fmla="*/ 153 h 408"/>
                <a:gd name="T60" fmla="*/ 104 w 826"/>
                <a:gd name="T61" fmla="*/ 119 h 408"/>
                <a:gd name="T62" fmla="*/ 130 w 826"/>
                <a:gd name="T63" fmla="*/ 88 h 408"/>
                <a:gd name="T64" fmla="*/ 160 w 826"/>
                <a:gd name="T65" fmla="*/ 60 h 408"/>
                <a:gd name="T66" fmla="*/ 193 w 826"/>
                <a:gd name="T67" fmla="*/ 36 h 408"/>
                <a:gd name="T68" fmla="*/ 229 w 826"/>
                <a:gd name="T69" fmla="*/ 16 h 408"/>
                <a:gd name="T70" fmla="*/ 269 w 826"/>
                <a:gd name="T71" fmla="*/ 0 h 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826" h="408">
                  <a:moveTo>
                    <a:pt x="269" y="0"/>
                  </a:moveTo>
                  <a:lnTo>
                    <a:pt x="292" y="23"/>
                  </a:lnTo>
                  <a:lnTo>
                    <a:pt x="318" y="40"/>
                  </a:lnTo>
                  <a:lnTo>
                    <a:pt x="347" y="55"/>
                  </a:lnTo>
                  <a:lnTo>
                    <a:pt x="379" y="63"/>
                  </a:lnTo>
                  <a:lnTo>
                    <a:pt x="413" y="66"/>
                  </a:lnTo>
                  <a:lnTo>
                    <a:pt x="448" y="63"/>
                  </a:lnTo>
                  <a:lnTo>
                    <a:pt x="479" y="55"/>
                  </a:lnTo>
                  <a:lnTo>
                    <a:pt x="508" y="40"/>
                  </a:lnTo>
                  <a:lnTo>
                    <a:pt x="535" y="23"/>
                  </a:lnTo>
                  <a:lnTo>
                    <a:pt x="558" y="0"/>
                  </a:lnTo>
                  <a:lnTo>
                    <a:pt x="598" y="16"/>
                  </a:lnTo>
                  <a:lnTo>
                    <a:pt x="633" y="36"/>
                  </a:lnTo>
                  <a:lnTo>
                    <a:pt x="666" y="60"/>
                  </a:lnTo>
                  <a:lnTo>
                    <a:pt x="695" y="88"/>
                  </a:lnTo>
                  <a:lnTo>
                    <a:pt x="723" y="119"/>
                  </a:lnTo>
                  <a:lnTo>
                    <a:pt x="746" y="153"/>
                  </a:lnTo>
                  <a:lnTo>
                    <a:pt x="767" y="189"/>
                  </a:lnTo>
                  <a:lnTo>
                    <a:pt x="785" y="229"/>
                  </a:lnTo>
                  <a:lnTo>
                    <a:pt x="799" y="270"/>
                  </a:lnTo>
                  <a:lnTo>
                    <a:pt x="811" y="315"/>
                  </a:lnTo>
                  <a:lnTo>
                    <a:pt x="820" y="361"/>
                  </a:lnTo>
                  <a:lnTo>
                    <a:pt x="826" y="408"/>
                  </a:lnTo>
                  <a:lnTo>
                    <a:pt x="0" y="408"/>
                  </a:lnTo>
                  <a:lnTo>
                    <a:pt x="7" y="361"/>
                  </a:lnTo>
                  <a:lnTo>
                    <a:pt x="16" y="315"/>
                  </a:lnTo>
                  <a:lnTo>
                    <a:pt x="28" y="270"/>
                  </a:lnTo>
                  <a:lnTo>
                    <a:pt x="42" y="229"/>
                  </a:lnTo>
                  <a:lnTo>
                    <a:pt x="60" y="189"/>
                  </a:lnTo>
                  <a:lnTo>
                    <a:pt x="81" y="153"/>
                  </a:lnTo>
                  <a:lnTo>
                    <a:pt x="104" y="119"/>
                  </a:lnTo>
                  <a:lnTo>
                    <a:pt x="130" y="88"/>
                  </a:lnTo>
                  <a:lnTo>
                    <a:pt x="160" y="60"/>
                  </a:lnTo>
                  <a:lnTo>
                    <a:pt x="193" y="36"/>
                  </a:lnTo>
                  <a:lnTo>
                    <a:pt x="229" y="16"/>
                  </a:lnTo>
                  <a:lnTo>
                    <a:pt x="269" y="0"/>
                  </a:lnTo>
                  <a:close/>
                </a:path>
              </a:pathLst>
            </a:custGeom>
            <a:solidFill>
              <a:schemeClr val="bg1">
                <a:alpha val="7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3" name="Freeform 29"/>
            <p:cNvSpPr>
              <a:spLocks/>
            </p:cNvSpPr>
            <p:nvPr/>
          </p:nvSpPr>
          <p:spPr bwMode="auto">
            <a:xfrm>
              <a:off x="8120063" y="3887788"/>
              <a:ext cx="1562100" cy="295275"/>
            </a:xfrm>
            <a:custGeom>
              <a:avLst/>
              <a:gdLst>
                <a:gd name="T0" fmla="*/ 21 w 984"/>
                <a:gd name="T1" fmla="*/ 0 h 186"/>
                <a:gd name="T2" fmla="*/ 964 w 984"/>
                <a:gd name="T3" fmla="*/ 0 h 186"/>
                <a:gd name="T4" fmla="*/ 975 w 984"/>
                <a:gd name="T5" fmla="*/ 2 h 186"/>
                <a:gd name="T6" fmla="*/ 982 w 984"/>
                <a:gd name="T7" fmla="*/ 10 h 186"/>
                <a:gd name="T8" fmla="*/ 984 w 984"/>
                <a:gd name="T9" fmla="*/ 21 h 186"/>
                <a:gd name="T10" fmla="*/ 984 w 984"/>
                <a:gd name="T11" fmla="*/ 165 h 186"/>
                <a:gd name="T12" fmla="*/ 982 w 984"/>
                <a:gd name="T13" fmla="*/ 176 h 186"/>
                <a:gd name="T14" fmla="*/ 975 w 984"/>
                <a:gd name="T15" fmla="*/ 184 h 186"/>
                <a:gd name="T16" fmla="*/ 964 w 984"/>
                <a:gd name="T17" fmla="*/ 186 h 186"/>
                <a:gd name="T18" fmla="*/ 21 w 984"/>
                <a:gd name="T19" fmla="*/ 186 h 186"/>
                <a:gd name="T20" fmla="*/ 11 w 984"/>
                <a:gd name="T21" fmla="*/ 184 h 186"/>
                <a:gd name="T22" fmla="*/ 3 w 984"/>
                <a:gd name="T23" fmla="*/ 176 h 186"/>
                <a:gd name="T24" fmla="*/ 0 w 984"/>
                <a:gd name="T25" fmla="*/ 165 h 186"/>
                <a:gd name="T26" fmla="*/ 0 w 984"/>
                <a:gd name="T27" fmla="*/ 21 h 186"/>
                <a:gd name="T28" fmla="*/ 3 w 984"/>
                <a:gd name="T29" fmla="*/ 10 h 186"/>
                <a:gd name="T30" fmla="*/ 11 w 984"/>
                <a:gd name="T31" fmla="*/ 2 h 186"/>
                <a:gd name="T32" fmla="*/ 21 w 984"/>
                <a:gd name="T33"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84" h="186">
                  <a:moveTo>
                    <a:pt x="21" y="0"/>
                  </a:moveTo>
                  <a:lnTo>
                    <a:pt x="964" y="0"/>
                  </a:lnTo>
                  <a:lnTo>
                    <a:pt x="975" y="2"/>
                  </a:lnTo>
                  <a:lnTo>
                    <a:pt x="982" y="10"/>
                  </a:lnTo>
                  <a:lnTo>
                    <a:pt x="984" y="21"/>
                  </a:lnTo>
                  <a:lnTo>
                    <a:pt x="984" y="165"/>
                  </a:lnTo>
                  <a:lnTo>
                    <a:pt x="982" y="176"/>
                  </a:lnTo>
                  <a:lnTo>
                    <a:pt x="975" y="184"/>
                  </a:lnTo>
                  <a:lnTo>
                    <a:pt x="964" y="186"/>
                  </a:lnTo>
                  <a:lnTo>
                    <a:pt x="21" y="186"/>
                  </a:lnTo>
                  <a:lnTo>
                    <a:pt x="11" y="184"/>
                  </a:lnTo>
                  <a:lnTo>
                    <a:pt x="3" y="176"/>
                  </a:lnTo>
                  <a:lnTo>
                    <a:pt x="0" y="165"/>
                  </a:lnTo>
                  <a:lnTo>
                    <a:pt x="0" y="21"/>
                  </a:lnTo>
                  <a:lnTo>
                    <a:pt x="3" y="10"/>
                  </a:lnTo>
                  <a:lnTo>
                    <a:pt x="11" y="2"/>
                  </a:lnTo>
                  <a:lnTo>
                    <a:pt x="21"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4" name="Freeform 30"/>
            <p:cNvSpPr>
              <a:spLocks/>
            </p:cNvSpPr>
            <p:nvPr/>
          </p:nvSpPr>
          <p:spPr bwMode="auto">
            <a:xfrm>
              <a:off x="8120063" y="3690938"/>
              <a:ext cx="604838" cy="112713"/>
            </a:xfrm>
            <a:custGeom>
              <a:avLst/>
              <a:gdLst>
                <a:gd name="T0" fmla="*/ 8 w 381"/>
                <a:gd name="T1" fmla="*/ 0 h 71"/>
                <a:gd name="T2" fmla="*/ 373 w 381"/>
                <a:gd name="T3" fmla="*/ 0 h 71"/>
                <a:gd name="T4" fmla="*/ 376 w 381"/>
                <a:gd name="T5" fmla="*/ 0 h 71"/>
                <a:gd name="T6" fmla="*/ 378 w 381"/>
                <a:gd name="T7" fmla="*/ 2 h 71"/>
                <a:gd name="T8" fmla="*/ 379 w 381"/>
                <a:gd name="T9" fmla="*/ 4 h 71"/>
                <a:gd name="T10" fmla="*/ 381 w 381"/>
                <a:gd name="T11" fmla="*/ 7 h 71"/>
                <a:gd name="T12" fmla="*/ 381 w 381"/>
                <a:gd name="T13" fmla="*/ 63 h 71"/>
                <a:gd name="T14" fmla="*/ 379 w 381"/>
                <a:gd name="T15" fmla="*/ 67 h 71"/>
                <a:gd name="T16" fmla="*/ 378 w 381"/>
                <a:gd name="T17" fmla="*/ 69 h 71"/>
                <a:gd name="T18" fmla="*/ 376 w 381"/>
                <a:gd name="T19" fmla="*/ 71 h 71"/>
                <a:gd name="T20" fmla="*/ 373 w 381"/>
                <a:gd name="T21" fmla="*/ 71 h 71"/>
                <a:gd name="T22" fmla="*/ 8 w 381"/>
                <a:gd name="T23" fmla="*/ 71 h 71"/>
                <a:gd name="T24" fmla="*/ 5 w 381"/>
                <a:gd name="T25" fmla="*/ 71 h 71"/>
                <a:gd name="T26" fmla="*/ 2 w 381"/>
                <a:gd name="T27" fmla="*/ 69 h 71"/>
                <a:gd name="T28" fmla="*/ 1 w 381"/>
                <a:gd name="T29" fmla="*/ 67 h 71"/>
                <a:gd name="T30" fmla="*/ 0 w 381"/>
                <a:gd name="T31" fmla="*/ 63 h 71"/>
                <a:gd name="T32" fmla="*/ 0 w 381"/>
                <a:gd name="T33" fmla="*/ 7 h 71"/>
                <a:gd name="T34" fmla="*/ 1 w 381"/>
                <a:gd name="T35" fmla="*/ 4 h 71"/>
                <a:gd name="T36" fmla="*/ 2 w 381"/>
                <a:gd name="T37" fmla="*/ 2 h 71"/>
                <a:gd name="T38" fmla="*/ 5 w 381"/>
                <a:gd name="T39" fmla="*/ 0 h 71"/>
                <a:gd name="T40" fmla="*/ 8 w 381"/>
                <a:gd name="T41" fmla="*/ 0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81" h="71">
                  <a:moveTo>
                    <a:pt x="8" y="0"/>
                  </a:moveTo>
                  <a:lnTo>
                    <a:pt x="373" y="0"/>
                  </a:lnTo>
                  <a:lnTo>
                    <a:pt x="376" y="0"/>
                  </a:lnTo>
                  <a:lnTo>
                    <a:pt x="378" y="2"/>
                  </a:lnTo>
                  <a:lnTo>
                    <a:pt x="379" y="4"/>
                  </a:lnTo>
                  <a:lnTo>
                    <a:pt x="381" y="7"/>
                  </a:lnTo>
                  <a:lnTo>
                    <a:pt x="381" y="63"/>
                  </a:lnTo>
                  <a:lnTo>
                    <a:pt x="379" y="67"/>
                  </a:lnTo>
                  <a:lnTo>
                    <a:pt x="378" y="69"/>
                  </a:lnTo>
                  <a:lnTo>
                    <a:pt x="376" y="71"/>
                  </a:lnTo>
                  <a:lnTo>
                    <a:pt x="373" y="71"/>
                  </a:lnTo>
                  <a:lnTo>
                    <a:pt x="8" y="71"/>
                  </a:lnTo>
                  <a:lnTo>
                    <a:pt x="5" y="71"/>
                  </a:lnTo>
                  <a:lnTo>
                    <a:pt x="2" y="69"/>
                  </a:lnTo>
                  <a:lnTo>
                    <a:pt x="1" y="67"/>
                  </a:lnTo>
                  <a:lnTo>
                    <a:pt x="0" y="63"/>
                  </a:lnTo>
                  <a:lnTo>
                    <a:pt x="0" y="7"/>
                  </a:lnTo>
                  <a:lnTo>
                    <a:pt x="1" y="4"/>
                  </a:lnTo>
                  <a:lnTo>
                    <a:pt x="2" y="2"/>
                  </a:lnTo>
                  <a:lnTo>
                    <a:pt x="5" y="0"/>
                  </a:lnTo>
                  <a:lnTo>
                    <a:pt x="8" y="0"/>
                  </a:lnTo>
                  <a:close/>
                </a:path>
              </a:pathLst>
            </a:custGeom>
            <a:solidFill>
              <a:schemeClr val="bg1">
                <a:alpha val="47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5" name="Freeform 31"/>
            <p:cNvSpPr>
              <a:spLocks/>
            </p:cNvSpPr>
            <p:nvPr/>
          </p:nvSpPr>
          <p:spPr bwMode="auto">
            <a:xfrm>
              <a:off x="8120063" y="3232150"/>
              <a:ext cx="1562100" cy="296863"/>
            </a:xfrm>
            <a:custGeom>
              <a:avLst/>
              <a:gdLst>
                <a:gd name="T0" fmla="*/ 21 w 984"/>
                <a:gd name="T1" fmla="*/ 0 h 187"/>
                <a:gd name="T2" fmla="*/ 964 w 984"/>
                <a:gd name="T3" fmla="*/ 0 h 187"/>
                <a:gd name="T4" fmla="*/ 975 w 984"/>
                <a:gd name="T5" fmla="*/ 3 h 187"/>
                <a:gd name="T6" fmla="*/ 982 w 984"/>
                <a:gd name="T7" fmla="*/ 11 h 187"/>
                <a:gd name="T8" fmla="*/ 984 w 984"/>
                <a:gd name="T9" fmla="*/ 21 h 187"/>
                <a:gd name="T10" fmla="*/ 984 w 984"/>
                <a:gd name="T11" fmla="*/ 166 h 187"/>
                <a:gd name="T12" fmla="*/ 982 w 984"/>
                <a:gd name="T13" fmla="*/ 177 h 187"/>
                <a:gd name="T14" fmla="*/ 975 w 984"/>
                <a:gd name="T15" fmla="*/ 184 h 187"/>
                <a:gd name="T16" fmla="*/ 964 w 984"/>
                <a:gd name="T17" fmla="*/ 187 h 187"/>
                <a:gd name="T18" fmla="*/ 21 w 984"/>
                <a:gd name="T19" fmla="*/ 187 h 187"/>
                <a:gd name="T20" fmla="*/ 11 w 984"/>
                <a:gd name="T21" fmla="*/ 184 h 187"/>
                <a:gd name="T22" fmla="*/ 3 w 984"/>
                <a:gd name="T23" fmla="*/ 177 h 187"/>
                <a:gd name="T24" fmla="*/ 0 w 984"/>
                <a:gd name="T25" fmla="*/ 166 h 187"/>
                <a:gd name="T26" fmla="*/ 0 w 984"/>
                <a:gd name="T27" fmla="*/ 21 h 187"/>
                <a:gd name="T28" fmla="*/ 3 w 984"/>
                <a:gd name="T29" fmla="*/ 11 h 187"/>
                <a:gd name="T30" fmla="*/ 11 w 984"/>
                <a:gd name="T31" fmla="*/ 3 h 187"/>
                <a:gd name="T32" fmla="*/ 21 w 984"/>
                <a:gd name="T33"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84" h="187">
                  <a:moveTo>
                    <a:pt x="21" y="0"/>
                  </a:moveTo>
                  <a:lnTo>
                    <a:pt x="964" y="0"/>
                  </a:lnTo>
                  <a:lnTo>
                    <a:pt x="975" y="3"/>
                  </a:lnTo>
                  <a:lnTo>
                    <a:pt x="982" y="11"/>
                  </a:lnTo>
                  <a:lnTo>
                    <a:pt x="984" y="21"/>
                  </a:lnTo>
                  <a:lnTo>
                    <a:pt x="984" y="166"/>
                  </a:lnTo>
                  <a:lnTo>
                    <a:pt x="982" y="177"/>
                  </a:lnTo>
                  <a:lnTo>
                    <a:pt x="975" y="184"/>
                  </a:lnTo>
                  <a:lnTo>
                    <a:pt x="964" y="187"/>
                  </a:lnTo>
                  <a:lnTo>
                    <a:pt x="21" y="187"/>
                  </a:lnTo>
                  <a:lnTo>
                    <a:pt x="11" y="184"/>
                  </a:lnTo>
                  <a:lnTo>
                    <a:pt x="3" y="177"/>
                  </a:lnTo>
                  <a:lnTo>
                    <a:pt x="0" y="166"/>
                  </a:lnTo>
                  <a:lnTo>
                    <a:pt x="0" y="21"/>
                  </a:lnTo>
                  <a:lnTo>
                    <a:pt x="3" y="11"/>
                  </a:lnTo>
                  <a:lnTo>
                    <a:pt x="11" y="3"/>
                  </a:lnTo>
                  <a:lnTo>
                    <a:pt x="21"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6" name="Freeform 32"/>
            <p:cNvSpPr>
              <a:spLocks/>
            </p:cNvSpPr>
            <p:nvPr/>
          </p:nvSpPr>
          <p:spPr bwMode="auto">
            <a:xfrm>
              <a:off x="8120063" y="3036888"/>
              <a:ext cx="604838" cy="112713"/>
            </a:xfrm>
            <a:custGeom>
              <a:avLst/>
              <a:gdLst>
                <a:gd name="T0" fmla="*/ 8 w 381"/>
                <a:gd name="T1" fmla="*/ 0 h 71"/>
                <a:gd name="T2" fmla="*/ 373 w 381"/>
                <a:gd name="T3" fmla="*/ 0 h 71"/>
                <a:gd name="T4" fmla="*/ 376 w 381"/>
                <a:gd name="T5" fmla="*/ 0 h 71"/>
                <a:gd name="T6" fmla="*/ 378 w 381"/>
                <a:gd name="T7" fmla="*/ 2 h 71"/>
                <a:gd name="T8" fmla="*/ 379 w 381"/>
                <a:gd name="T9" fmla="*/ 4 h 71"/>
                <a:gd name="T10" fmla="*/ 381 w 381"/>
                <a:gd name="T11" fmla="*/ 8 h 71"/>
                <a:gd name="T12" fmla="*/ 381 w 381"/>
                <a:gd name="T13" fmla="*/ 64 h 71"/>
                <a:gd name="T14" fmla="*/ 379 w 381"/>
                <a:gd name="T15" fmla="*/ 67 h 71"/>
                <a:gd name="T16" fmla="*/ 378 w 381"/>
                <a:gd name="T17" fmla="*/ 69 h 71"/>
                <a:gd name="T18" fmla="*/ 376 w 381"/>
                <a:gd name="T19" fmla="*/ 71 h 71"/>
                <a:gd name="T20" fmla="*/ 373 w 381"/>
                <a:gd name="T21" fmla="*/ 71 h 71"/>
                <a:gd name="T22" fmla="*/ 8 w 381"/>
                <a:gd name="T23" fmla="*/ 71 h 71"/>
                <a:gd name="T24" fmla="*/ 5 w 381"/>
                <a:gd name="T25" fmla="*/ 71 h 71"/>
                <a:gd name="T26" fmla="*/ 2 w 381"/>
                <a:gd name="T27" fmla="*/ 69 h 71"/>
                <a:gd name="T28" fmla="*/ 1 w 381"/>
                <a:gd name="T29" fmla="*/ 67 h 71"/>
                <a:gd name="T30" fmla="*/ 0 w 381"/>
                <a:gd name="T31" fmla="*/ 64 h 71"/>
                <a:gd name="T32" fmla="*/ 0 w 381"/>
                <a:gd name="T33" fmla="*/ 8 h 71"/>
                <a:gd name="T34" fmla="*/ 1 w 381"/>
                <a:gd name="T35" fmla="*/ 4 h 71"/>
                <a:gd name="T36" fmla="*/ 2 w 381"/>
                <a:gd name="T37" fmla="*/ 2 h 71"/>
                <a:gd name="T38" fmla="*/ 5 w 381"/>
                <a:gd name="T39" fmla="*/ 0 h 71"/>
                <a:gd name="T40" fmla="*/ 8 w 381"/>
                <a:gd name="T41" fmla="*/ 0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81" h="71">
                  <a:moveTo>
                    <a:pt x="8" y="0"/>
                  </a:moveTo>
                  <a:lnTo>
                    <a:pt x="373" y="0"/>
                  </a:lnTo>
                  <a:lnTo>
                    <a:pt x="376" y="0"/>
                  </a:lnTo>
                  <a:lnTo>
                    <a:pt x="378" y="2"/>
                  </a:lnTo>
                  <a:lnTo>
                    <a:pt x="379" y="4"/>
                  </a:lnTo>
                  <a:lnTo>
                    <a:pt x="381" y="8"/>
                  </a:lnTo>
                  <a:lnTo>
                    <a:pt x="381" y="64"/>
                  </a:lnTo>
                  <a:lnTo>
                    <a:pt x="379" y="67"/>
                  </a:lnTo>
                  <a:lnTo>
                    <a:pt x="378" y="69"/>
                  </a:lnTo>
                  <a:lnTo>
                    <a:pt x="376" y="71"/>
                  </a:lnTo>
                  <a:lnTo>
                    <a:pt x="373" y="71"/>
                  </a:lnTo>
                  <a:lnTo>
                    <a:pt x="8" y="71"/>
                  </a:lnTo>
                  <a:lnTo>
                    <a:pt x="5" y="71"/>
                  </a:lnTo>
                  <a:lnTo>
                    <a:pt x="2" y="69"/>
                  </a:lnTo>
                  <a:lnTo>
                    <a:pt x="1" y="67"/>
                  </a:lnTo>
                  <a:lnTo>
                    <a:pt x="0" y="64"/>
                  </a:lnTo>
                  <a:lnTo>
                    <a:pt x="0" y="8"/>
                  </a:lnTo>
                  <a:lnTo>
                    <a:pt x="1" y="4"/>
                  </a:lnTo>
                  <a:lnTo>
                    <a:pt x="2" y="2"/>
                  </a:lnTo>
                  <a:lnTo>
                    <a:pt x="5" y="0"/>
                  </a:lnTo>
                  <a:lnTo>
                    <a:pt x="8" y="0"/>
                  </a:lnTo>
                  <a:close/>
                </a:path>
              </a:pathLst>
            </a:custGeom>
            <a:solidFill>
              <a:schemeClr val="bg1">
                <a:alpha val="47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7" name="Freeform 33"/>
            <p:cNvSpPr>
              <a:spLocks/>
            </p:cNvSpPr>
            <p:nvPr/>
          </p:nvSpPr>
          <p:spPr bwMode="auto">
            <a:xfrm>
              <a:off x="8747126" y="1677988"/>
              <a:ext cx="1851025" cy="1174750"/>
            </a:xfrm>
            <a:custGeom>
              <a:avLst/>
              <a:gdLst>
                <a:gd name="T0" fmla="*/ 38 w 1166"/>
                <a:gd name="T1" fmla="*/ 0 h 740"/>
                <a:gd name="T2" fmla="*/ 1127 w 1166"/>
                <a:gd name="T3" fmla="*/ 0 h 740"/>
                <a:gd name="T4" fmla="*/ 1142 w 1166"/>
                <a:gd name="T5" fmla="*/ 4 h 740"/>
                <a:gd name="T6" fmla="*/ 1155 w 1166"/>
                <a:gd name="T7" fmla="*/ 11 h 740"/>
                <a:gd name="T8" fmla="*/ 1163 w 1166"/>
                <a:gd name="T9" fmla="*/ 23 h 740"/>
                <a:gd name="T10" fmla="*/ 1166 w 1166"/>
                <a:gd name="T11" fmla="*/ 39 h 740"/>
                <a:gd name="T12" fmla="*/ 1166 w 1166"/>
                <a:gd name="T13" fmla="*/ 702 h 740"/>
                <a:gd name="T14" fmla="*/ 1163 w 1166"/>
                <a:gd name="T15" fmla="*/ 717 h 740"/>
                <a:gd name="T16" fmla="*/ 1155 w 1166"/>
                <a:gd name="T17" fmla="*/ 729 h 740"/>
                <a:gd name="T18" fmla="*/ 1142 w 1166"/>
                <a:gd name="T19" fmla="*/ 738 h 740"/>
                <a:gd name="T20" fmla="*/ 1127 w 1166"/>
                <a:gd name="T21" fmla="*/ 740 h 740"/>
                <a:gd name="T22" fmla="*/ 38 w 1166"/>
                <a:gd name="T23" fmla="*/ 740 h 740"/>
                <a:gd name="T24" fmla="*/ 23 w 1166"/>
                <a:gd name="T25" fmla="*/ 738 h 740"/>
                <a:gd name="T26" fmla="*/ 11 w 1166"/>
                <a:gd name="T27" fmla="*/ 729 h 740"/>
                <a:gd name="T28" fmla="*/ 2 w 1166"/>
                <a:gd name="T29" fmla="*/ 717 h 740"/>
                <a:gd name="T30" fmla="*/ 0 w 1166"/>
                <a:gd name="T31" fmla="*/ 702 h 740"/>
                <a:gd name="T32" fmla="*/ 0 w 1166"/>
                <a:gd name="T33" fmla="*/ 39 h 740"/>
                <a:gd name="T34" fmla="*/ 2 w 1166"/>
                <a:gd name="T35" fmla="*/ 23 h 740"/>
                <a:gd name="T36" fmla="*/ 11 w 1166"/>
                <a:gd name="T37" fmla="*/ 11 h 740"/>
                <a:gd name="T38" fmla="*/ 23 w 1166"/>
                <a:gd name="T39" fmla="*/ 4 h 740"/>
                <a:gd name="T40" fmla="*/ 38 w 1166"/>
                <a:gd name="T41" fmla="*/ 0 h 7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166" h="740">
                  <a:moveTo>
                    <a:pt x="38" y="0"/>
                  </a:moveTo>
                  <a:lnTo>
                    <a:pt x="1127" y="0"/>
                  </a:lnTo>
                  <a:lnTo>
                    <a:pt x="1142" y="4"/>
                  </a:lnTo>
                  <a:lnTo>
                    <a:pt x="1155" y="11"/>
                  </a:lnTo>
                  <a:lnTo>
                    <a:pt x="1163" y="23"/>
                  </a:lnTo>
                  <a:lnTo>
                    <a:pt x="1166" y="39"/>
                  </a:lnTo>
                  <a:lnTo>
                    <a:pt x="1166" y="702"/>
                  </a:lnTo>
                  <a:lnTo>
                    <a:pt x="1163" y="717"/>
                  </a:lnTo>
                  <a:lnTo>
                    <a:pt x="1155" y="729"/>
                  </a:lnTo>
                  <a:lnTo>
                    <a:pt x="1142" y="738"/>
                  </a:lnTo>
                  <a:lnTo>
                    <a:pt x="1127" y="740"/>
                  </a:lnTo>
                  <a:lnTo>
                    <a:pt x="38" y="740"/>
                  </a:lnTo>
                  <a:lnTo>
                    <a:pt x="23" y="738"/>
                  </a:lnTo>
                  <a:lnTo>
                    <a:pt x="11" y="729"/>
                  </a:lnTo>
                  <a:lnTo>
                    <a:pt x="2" y="717"/>
                  </a:lnTo>
                  <a:lnTo>
                    <a:pt x="0" y="702"/>
                  </a:lnTo>
                  <a:lnTo>
                    <a:pt x="0" y="39"/>
                  </a:lnTo>
                  <a:lnTo>
                    <a:pt x="2" y="23"/>
                  </a:lnTo>
                  <a:lnTo>
                    <a:pt x="11" y="11"/>
                  </a:lnTo>
                  <a:lnTo>
                    <a:pt x="23" y="4"/>
                  </a:lnTo>
                  <a:lnTo>
                    <a:pt x="38"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8" name="Rectangle 34"/>
            <p:cNvSpPr>
              <a:spLocks noChangeArrowheads="1"/>
            </p:cNvSpPr>
            <p:nvPr/>
          </p:nvSpPr>
          <p:spPr bwMode="auto">
            <a:xfrm>
              <a:off x="8747126" y="2503488"/>
              <a:ext cx="1851025" cy="219075"/>
            </a:xfrm>
            <a:prstGeom prst="rect">
              <a:avLst/>
            </a:prstGeom>
            <a:solidFill>
              <a:schemeClr val="accent6"/>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39" name="Freeform 35"/>
            <p:cNvSpPr>
              <a:spLocks/>
            </p:cNvSpPr>
            <p:nvPr/>
          </p:nvSpPr>
          <p:spPr bwMode="auto">
            <a:xfrm>
              <a:off x="8859838" y="1787525"/>
              <a:ext cx="420688" cy="300038"/>
            </a:xfrm>
            <a:custGeom>
              <a:avLst/>
              <a:gdLst>
                <a:gd name="T0" fmla="*/ 22 w 265"/>
                <a:gd name="T1" fmla="*/ 0 h 189"/>
                <a:gd name="T2" fmla="*/ 245 w 265"/>
                <a:gd name="T3" fmla="*/ 0 h 189"/>
                <a:gd name="T4" fmla="*/ 256 w 265"/>
                <a:gd name="T5" fmla="*/ 3 h 189"/>
                <a:gd name="T6" fmla="*/ 263 w 265"/>
                <a:gd name="T7" fmla="*/ 11 h 189"/>
                <a:gd name="T8" fmla="*/ 265 w 265"/>
                <a:gd name="T9" fmla="*/ 21 h 189"/>
                <a:gd name="T10" fmla="*/ 265 w 265"/>
                <a:gd name="T11" fmla="*/ 168 h 189"/>
                <a:gd name="T12" fmla="*/ 263 w 265"/>
                <a:gd name="T13" fmla="*/ 179 h 189"/>
                <a:gd name="T14" fmla="*/ 256 w 265"/>
                <a:gd name="T15" fmla="*/ 187 h 189"/>
                <a:gd name="T16" fmla="*/ 245 w 265"/>
                <a:gd name="T17" fmla="*/ 189 h 189"/>
                <a:gd name="T18" fmla="*/ 22 w 265"/>
                <a:gd name="T19" fmla="*/ 189 h 189"/>
                <a:gd name="T20" fmla="*/ 11 w 265"/>
                <a:gd name="T21" fmla="*/ 187 h 189"/>
                <a:gd name="T22" fmla="*/ 4 w 265"/>
                <a:gd name="T23" fmla="*/ 179 h 189"/>
                <a:gd name="T24" fmla="*/ 0 w 265"/>
                <a:gd name="T25" fmla="*/ 168 h 189"/>
                <a:gd name="T26" fmla="*/ 0 w 265"/>
                <a:gd name="T27" fmla="*/ 21 h 189"/>
                <a:gd name="T28" fmla="*/ 4 w 265"/>
                <a:gd name="T29" fmla="*/ 11 h 189"/>
                <a:gd name="T30" fmla="*/ 11 w 265"/>
                <a:gd name="T31" fmla="*/ 3 h 189"/>
                <a:gd name="T32" fmla="*/ 22 w 265"/>
                <a:gd name="T33" fmla="*/ 0 h 1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5" h="189">
                  <a:moveTo>
                    <a:pt x="22" y="0"/>
                  </a:moveTo>
                  <a:lnTo>
                    <a:pt x="245" y="0"/>
                  </a:lnTo>
                  <a:lnTo>
                    <a:pt x="256" y="3"/>
                  </a:lnTo>
                  <a:lnTo>
                    <a:pt x="263" y="11"/>
                  </a:lnTo>
                  <a:lnTo>
                    <a:pt x="265" y="21"/>
                  </a:lnTo>
                  <a:lnTo>
                    <a:pt x="265" y="168"/>
                  </a:lnTo>
                  <a:lnTo>
                    <a:pt x="263" y="179"/>
                  </a:lnTo>
                  <a:lnTo>
                    <a:pt x="256" y="187"/>
                  </a:lnTo>
                  <a:lnTo>
                    <a:pt x="245" y="189"/>
                  </a:lnTo>
                  <a:lnTo>
                    <a:pt x="22" y="189"/>
                  </a:lnTo>
                  <a:lnTo>
                    <a:pt x="11" y="187"/>
                  </a:lnTo>
                  <a:lnTo>
                    <a:pt x="4" y="179"/>
                  </a:lnTo>
                  <a:lnTo>
                    <a:pt x="0" y="168"/>
                  </a:lnTo>
                  <a:lnTo>
                    <a:pt x="0" y="21"/>
                  </a:lnTo>
                  <a:lnTo>
                    <a:pt x="4" y="11"/>
                  </a:lnTo>
                  <a:lnTo>
                    <a:pt x="11" y="3"/>
                  </a:lnTo>
                  <a:lnTo>
                    <a:pt x="22" y="0"/>
                  </a:lnTo>
                  <a:close/>
                </a:path>
              </a:pathLst>
            </a:custGeom>
            <a:solidFill>
              <a:schemeClr val="accent6"/>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284" name="Group 283"/>
          <p:cNvGrpSpPr/>
          <p:nvPr/>
        </p:nvGrpSpPr>
        <p:grpSpPr>
          <a:xfrm>
            <a:off x="7205252" y="4790298"/>
            <a:ext cx="1930931" cy="1625890"/>
            <a:chOff x="5965826" y="1566863"/>
            <a:chExt cx="4140200" cy="3486150"/>
          </a:xfrm>
        </p:grpSpPr>
        <p:sp>
          <p:nvSpPr>
            <p:cNvPr id="287" name="Freeform 8"/>
            <p:cNvSpPr>
              <a:spLocks/>
            </p:cNvSpPr>
            <p:nvPr/>
          </p:nvSpPr>
          <p:spPr bwMode="auto">
            <a:xfrm>
              <a:off x="7623176" y="4522788"/>
              <a:ext cx="1211263" cy="530225"/>
            </a:xfrm>
            <a:custGeom>
              <a:avLst/>
              <a:gdLst>
                <a:gd name="T0" fmla="*/ 368 w 1524"/>
                <a:gd name="T1" fmla="*/ 0 h 669"/>
                <a:gd name="T2" fmla="*/ 1154 w 1524"/>
                <a:gd name="T3" fmla="*/ 0 h 669"/>
                <a:gd name="T4" fmla="*/ 1524 w 1524"/>
                <a:gd name="T5" fmla="*/ 669 h 669"/>
                <a:gd name="T6" fmla="*/ 0 w 1524"/>
                <a:gd name="T7" fmla="*/ 669 h 669"/>
                <a:gd name="T8" fmla="*/ 368 w 1524"/>
                <a:gd name="T9" fmla="*/ 0 h 669"/>
              </a:gdLst>
              <a:ahLst/>
              <a:cxnLst>
                <a:cxn ang="0">
                  <a:pos x="T0" y="T1"/>
                </a:cxn>
                <a:cxn ang="0">
                  <a:pos x="T2" y="T3"/>
                </a:cxn>
                <a:cxn ang="0">
                  <a:pos x="T4" y="T5"/>
                </a:cxn>
                <a:cxn ang="0">
                  <a:pos x="T6" y="T7"/>
                </a:cxn>
                <a:cxn ang="0">
                  <a:pos x="T8" y="T9"/>
                </a:cxn>
              </a:cxnLst>
              <a:rect l="0" t="0" r="r" b="b"/>
              <a:pathLst>
                <a:path w="1524" h="669">
                  <a:moveTo>
                    <a:pt x="368" y="0"/>
                  </a:moveTo>
                  <a:lnTo>
                    <a:pt x="1154" y="0"/>
                  </a:lnTo>
                  <a:lnTo>
                    <a:pt x="1524" y="669"/>
                  </a:lnTo>
                  <a:lnTo>
                    <a:pt x="0" y="669"/>
                  </a:lnTo>
                  <a:lnTo>
                    <a:pt x="368"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88" name="Freeform 9"/>
            <p:cNvSpPr>
              <a:spLocks/>
            </p:cNvSpPr>
            <p:nvPr/>
          </p:nvSpPr>
          <p:spPr bwMode="auto">
            <a:xfrm>
              <a:off x="6605588" y="2232026"/>
              <a:ext cx="3244850" cy="2425700"/>
            </a:xfrm>
            <a:custGeom>
              <a:avLst/>
              <a:gdLst>
                <a:gd name="T0" fmla="*/ 190 w 4088"/>
                <a:gd name="T1" fmla="*/ 0 h 3056"/>
                <a:gd name="T2" fmla="*/ 3898 w 4088"/>
                <a:gd name="T3" fmla="*/ 0 h 3056"/>
                <a:gd name="T4" fmla="*/ 3943 w 4088"/>
                <a:gd name="T5" fmla="*/ 6 h 3056"/>
                <a:gd name="T6" fmla="*/ 3982 w 4088"/>
                <a:gd name="T7" fmla="*/ 19 h 3056"/>
                <a:gd name="T8" fmla="*/ 4018 w 4088"/>
                <a:gd name="T9" fmla="*/ 41 h 3056"/>
                <a:gd name="T10" fmla="*/ 4046 w 4088"/>
                <a:gd name="T11" fmla="*/ 71 h 3056"/>
                <a:gd name="T12" fmla="*/ 4069 w 4088"/>
                <a:gd name="T13" fmla="*/ 107 h 3056"/>
                <a:gd name="T14" fmla="*/ 4084 w 4088"/>
                <a:gd name="T15" fmla="*/ 147 h 3056"/>
                <a:gd name="T16" fmla="*/ 4088 w 4088"/>
                <a:gd name="T17" fmla="*/ 190 h 3056"/>
                <a:gd name="T18" fmla="*/ 4088 w 4088"/>
                <a:gd name="T19" fmla="*/ 2865 h 3056"/>
                <a:gd name="T20" fmla="*/ 4084 w 4088"/>
                <a:gd name="T21" fmla="*/ 2909 h 3056"/>
                <a:gd name="T22" fmla="*/ 4069 w 4088"/>
                <a:gd name="T23" fmla="*/ 2948 h 3056"/>
                <a:gd name="T24" fmla="*/ 4046 w 4088"/>
                <a:gd name="T25" fmla="*/ 2984 h 3056"/>
                <a:gd name="T26" fmla="*/ 4018 w 4088"/>
                <a:gd name="T27" fmla="*/ 3014 h 3056"/>
                <a:gd name="T28" fmla="*/ 3982 w 4088"/>
                <a:gd name="T29" fmla="*/ 3037 h 3056"/>
                <a:gd name="T30" fmla="*/ 3943 w 4088"/>
                <a:gd name="T31" fmla="*/ 3050 h 3056"/>
                <a:gd name="T32" fmla="*/ 3898 w 4088"/>
                <a:gd name="T33" fmla="*/ 3056 h 3056"/>
                <a:gd name="T34" fmla="*/ 190 w 4088"/>
                <a:gd name="T35" fmla="*/ 3056 h 3056"/>
                <a:gd name="T36" fmla="*/ 147 w 4088"/>
                <a:gd name="T37" fmla="*/ 3050 h 3056"/>
                <a:gd name="T38" fmla="*/ 106 w 4088"/>
                <a:gd name="T39" fmla="*/ 3037 h 3056"/>
                <a:gd name="T40" fmla="*/ 72 w 4088"/>
                <a:gd name="T41" fmla="*/ 3014 h 3056"/>
                <a:gd name="T42" fmla="*/ 42 w 4088"/>
                <a:gd name="T43" fmla="*/ 2984 h 3056"/>
                <a:gd name="T44" fmla="*/ 19 w 4088"/>
                <a:gd name="T45" fmla="*/ 2948 h 3056"/>
                <a:gd name="T46" fmla="*/ 6 w 4088"/>
                <a:gd name="T47" fmla="*/ 2909 h 3056"/>
                <a:gd name="T48" fmla="*/ 0 w 4088"/>
                <a:gd name="T49" fmla="*/ 2865 h 3056"/>
                <a:gd name="T50" fmla="*/ 0 w 4088"/>
                <a:gd name="T51" fmla="*/ 190 h 3056"/>
                <a:gd name="T52" fmla="*/ 6 w 4088"/>
                <a:gd name="T53" fmla="*/ 147 h 3056"/>
                <a:gd name="T54" fmla="*/ 19 w 4088"/>
                <a:gd name="T55" fmla="*/ 107 h 3056"/>
                <a:gd name="T56" fmla="*/ 42 w 4088"/>
                <a:gd name="T57" fmla="*/ 71 h 3056"/>
                <a:gd name="T58" fmla="*/ 72 w 4088"/>
                <a:gd name="T59" fmla="*/ 41 h 3056"/>
                <a:gd name="T60" fmla="*/ 106 w 4088"/>
                <a:gd name="T61" fmla="*/ 19 h 3056"/>
                <a:gd name="T62" fmla="*/ 147 w 4088"/>
                <a:gd name="T63" fmla="*/ 6 h 3056"/>
                <a:gd name="T64" fmla="*/ 190 w 4088"/>
                <a:gd name="T65" fmla="*/ 0 h 30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088" h="3056">
                  <a:moveTo>
                    <a:pt x="190" y="0"/>
                  </a:moveTo>
                  <a:lnTo>
                    <a:pt x="3898" y="0"/>
                  </a:lnTo>
                  <a:lnTo>
                    <a:pt x="3943" y="6"/>
                  </a:lnTo>
                  <a:lnTo>
                    <a:pt x="3982" y="19"/>
                  </a:lnTo>
                  <a:lnTo>
                    <a:pt x="4018" y="41"/>
                  </a:lnTo>
                  <a:lnTo>
                    <a:pt x="4046" y="71"/>
                  </a:lnTo>
                  <a:lnTo>
                    <a:pt x="4069" y="107"/>
                  </a:lnTo>
                  <a:lnTo>
                    <a:pt x="4084" y="147"/>
                  </a:lnTo>
                  <a:lnTo>
                    <a:pt x="4088" y="190"/>
                  </a:lnTo>
                  <a:lnTo>
                    <a:pt x="4088" y="2865"/>
                  </a:lnTo>
                  <a:lnTo>
                    <a:pt x="4084" y="2909"/>
                  </a:lnTo>
                  <a:lnTo>
                    <a:pt x="4069" y="2948"/>
                  </a:lnTo>
                  <a:lnTo>
                    <a:pt x="4046" y="2984"/>
                  </a:lnTo>
                  <a:lnTo>
                    <a:pt x="4018" y="3014"/>
                  </a:lnTo>
                  <a:lnTo>
                    <a:pt x="3982" y="3037"/>
                  </a:lnTo>
                  <a:lnTo>
                    <a:pt x="3943" y="3050"/>
                  </a:lnTo>
                  <a:lnTo>
                    <a:pt x="3898" y="3056"/>
                  </a:lnTo>
                  <a:lnTo>
                    <a:pt x="190" y="3056"/>
                  </a:lnTo>
                  <a:lnTo>
                    <a:pt x="147" y="3050"/>
                  </a:lnTo>
                  <a:lnTo>
                    <a:pt x="106" y="3037"/>
                  </a:lnTo>
                  <a:lnTo>
                    <a:pt x="72" y="3014"/>
                  </a:lnTo>
                  <a:lnTo>
                    <a:pt x="42" y="2984"/>
                  </a:lnTo>
                  <a:lnTo>
                    <a:pt x="19" y="2948"/>
                  </a:lnTo>
                  <a:lnTo>
                    <a:pt x="6" y="2909"/>
                  </a:lnTo>
                  <a:lnTo>
                    <a:pt x="0" y="2865"/>
                  </a:lnTo>
                  <a:lnTo>
                    <a:pt x="0" y="190"/>
                  </a:lnTo>
                  <a:lnTo>
                    <a:pt x="6" y="147"/>
                  </a:lnTo>
                  <a:lnTo>
                    <a:pt x="19" y="107"/>
                  </a:lnTo>
                  <a:lnTo>
                    <a:pt x="42" y="71"/>
                  </a:lnTo>
                  <a:lnTo>
                    <a:pt x="72" y="41"/>
                  </a:lnTo>
                  <a:lnTo>
                    <a:pt x="106" y="19"/>
                  </a:lnTo>
                  <a:lnTo>
                    <a:pt x="147" y="6"/>
                  </a:lnTo>
                  <a:lnTo>
                    <a:pt x="19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89" name="Freeform 10"/>
            <p:cNvSpPr>
              <a:spLocks/>
            </p:cNvSpPr>
            <p:nvPr/>
          </p:nvSpPr>
          <p:spPr bwMode="auto">
            <a:xfrm>
              <a:off x="9648826" y="4505326"/>
              <a:ext cx="38100" cy="38100"/>
            </a:xfrm>
            <a:custGeom>
              <a:avLst/>
              <a:gdLst>
                <a:gd name="T0" fmla="*/ 24 w 49"/>
                <a:gd name="T1" fmla="*/ 0 h 49"/>
                <a:gd name="T2" fmla="*/ 32 w 49"/>
                <a:gd name="T3" fmla="*/ 0 h 49"/>
                <a:gd name="T4" fmla="*/ 39 w 49"/>
                <a:gd name="T5" fmla="*/ 3 h 49"/>
                <a:gd name="T6" fmla="*/ 43 w 49"/>
                <a:gd name="T7" fmla="*/ 9 h 49"/>
                <a:gd name="T8" fmla="*/ 47 w 49"/>
                <a:gd name="T9" fmla="*/ 17 h 49"/>
                <a:gd name="T10" fmla="*/ 49 w 49"/>
                <a:gd name="T11" fmla="*/ 24 h 49"/>
                <a:gd name="T12" fmla="*/ 47 w 49"/>
                <a:gd name="T13" fmla="*/ 32 h 49"/>
                <a:gd name="T14" fmla="*/ 43 w 49"/>
                <a:gd name="T15" fmla="*/ 37 h 49"/>
                <a:gd name="T16" fmla="*/ 39 w 49"/>
                <a:gd name="T17" fmla="*/ 43 h 49"/>
                <a:gd name="T18" fmla="*/ 32 w 49"/>
                <a:gd name="T19" fmla="*/ 47 h 49"/>
                <a:gd name="T20" fmla="*/ 24 w 49"/>
                <a:gd name="T21" fmla="*/ 49 h 49"/>
                <a:gd name="T22" fmla="*/ 17 w 49"/>
                <a:gd name="T23" fmla="*/ 47 h 49"/>
                <a:gd name="T24" fmla="*/ 9 w 49"/>
                <a:gd name="T25" fmla="*/ 43 h 49"/>
                <a:gd name="T26" fmla="*/ 4 w 49"/>
                <a:gd name="T27" fmla="*/ 37 h 49"/>
                <a:gd name="T28" fmla="*/ 0 w 49"/>
                <a:gd name="T29" fmla="*/ 32 h 49"/>
                <a:gd name="T30" fmla="*/ 0 w 49"/>
                <a:gd name="T31" fmla="*/ 24 h 49"/>
                <a:gd name="T32" fmla="*/ 0 w 49"/>
                <a:gd name="T33" fmla="*/ 17 h 49"/>
                <a:gd name="T34" fmla="*/ 4 w 49"/>
                <a:gd name="T35" fmla="*/ 9 h 49"/>
                <a:gd name="T36" fmla="*/ 9 w 49"/>
                <a:gd name="T37" fmla="*/ 3 h 49"/>
                <a:gd name="T38" fmla="*/ 17 w 49"/>
                <a:gd name="T39" fmla="*/ 0 h 49"/>
                <a:gd name="T40" fmla="*/ 24 w 49"/>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9" h="49">
                  <a:moveTo>
                    <a:pt x="24" y="0"/>
                  </a:moveTo>
                  <a:lnTo>
                    <a:pt x="32" y="0"/>
                  </a:lnTo>
                  <a:lnTo>
                    <a:pt x="39" y="3"/>
                  </a:lnTo>
                  <a:lnTo>
                    <a:pt x="43" y="9"/>
                  </a:lnTo>
                  <a:lnTo>
                    <a:pt x="47" y="17"/>
                  </a:lnTo>
                  <a:lnTo>
                    <a:pt x="49" y="24"/>
                  </a:lnTo>
                  <a:lnTo>
                    <a:pt x="47" y="32"/>
                  </a:lnTo>
                  <a:lnTo>
                    <a:pt x="43" y="37"/>
                  </a:lnTo>
                  <a:lnTo>
                    <a:pt x="39" y="43"/>
                  </a:lnTo>
                  <a:lnTo>
                    <a:pt x="32" y="47"/>
                  </a:lnTo>
                  <a:lnTo>
                    <a:pt x="24" y="49"/>
                  </a:lnTo>
                  <a:lnTo>
                    <a:pt x="17" y="47"/>
                  </a:lnTo>
                  <a:lnTo>
                    <a:pt x="9" y="43"/>
                  </a:lnTo>
                  <a:lnTo>
                    <a:pt x="4" y="37"/>
                  </a:lnTo>
                  <a:lnTo>
                    <a:pt x="0" y="32"/>
                  </a:lnTo>
                  <a:lnTo>
                    <a:pt x="0" y="24"/>
                  </a:lnTo>
                  <a:lnTo>
                    <a:pt x="0" y="17"/>
                  </a:lnTo>
                  <a:lnTo>
                    <a:pt x="4" y="9"/>
                  </a:lnTo>
                  <a:lnTo>
                    <a:pt x="9" y="3"/>
                  </a:lnTo>
                  <a:lnTo>
                    <a:pt x="17" y="0"/>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0" name="Freeform 11"/>
            <p:cNvSpPr>
              <a:spLocks/>
            </p:cNvSpPr>
            <p:nvPr/>
          </p:nvSpPr>
          <p:spPr bwMode="auto">
            <a:xfrm>
              <a:off x="9572626" y="4505326"/>
              <a:ext cx="38100" cy="38100"/>
            </a:xfrm>
            <a:custGeom>
              <a:avLst/>
              <a:gdLst>
                <a:gd name="T0" fmla="*/ 24 w 49"/>
                <a:gd name="T1" fmla="*/ 0 h 49"/>
                <a:gd name="T2" fmla="*/ 32 w 49"/>
                <a:gd name="T3" fmla="*/ 0 h 49"/>
                <a:gd name="T4" fmla="*/ 38 w 49"/>
                <a:gd name="T5" fmla="*/ 3 h 49"/>
                <a:gd name="T6" fmla="*/ 43 w 49"/>
                <a:gd name="T7" fmla="*/ 9 h 49"/>
                <a:gd name="T8" fmla="*/ 47 w 49"/>
                <a:gd name="T9" fmla="*/ 17 h 49"/>
                <a:gd name="T10" fmla="*/ 49 w 49"/>
                <a:gd name="T11" fmla="*/ 24 h 49"/>
                <a:gd name="T12" fmla="*/ 47 w 49"/>
                <a:gd name="T13" fmla="*/ 32 h 49"/>
                <a:gd name="T14" fmla="*/ 43 w 49"/>
                <a:gd name="T15" fmla="*/ 37 h 49"/>
                <a:gd name="T16" fmla="*/ 38 w 49"/>
                <a:gd name="T17" fmla="*/ 43 h 49"/>
                <a:gd name="T18" fmla="*/ 32 w 49"/>
                <a:gd name="T19" fmla="*/ 47 h 49"/>
                <a:gd name="T20" fmla="*/ 24 w 49"/>
                <a:gd name="T21" fmla="*/ 49 h 49"/>
                <a:gd name="T22" fmla="*/ 17 w 49"/>
                <a:gd name="T23" fmla="*/ 47 h 49"/>
                <a:gd name="T24" fmla="*/ 9 w 49"/>
                <a:gd name="T25" fmla="*/ 43 h 49"/>
                <a:gd name="T26" fmla="*/ 4 w 49"/>
                <a:gd name="T27" fmla="*/ 37 h 49"/>
                <a:gd name="T28" fmla="*/ 0 w 49"/>
                <a:gd name="T29" fmla="*/ 32 h 49"/>
                <a:gd name="T30" fmla="*/ 0 w 49"/>
                <a:gd name="T31" fmla="*/ 24 h 49"/>
                <a:gd name="T32" fmla="*/ 0 w 49"/>
                <a:gd name="T33" fmla="*/ 17 h 49"/>
                <a:gd name="T34" fmla="*/ 4 w 49"/>
                <a:gd name="T35" fmla="*/ 9 h 49"/>
                <a:gd name="T36" fmla="*/ 9 w 49"/>
                <a:gd name="T37" fmla="*/ 3 h 49"/>
                <a:gd name="T38" fmla="*/ 17 w 49"/>
                <a:gd name="T39" fmla="*/ 0 h 49"/>
                <a:gd name="T40" fmla="*/ 24 w 49"/>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9" h="49">
                  <a:moveTo>
                    <a:pt x="24" y="0"/>
                  </a:moveTo>
                  <a:lnTo>
                    <a:pt x="32" y="0"/>
                  </a:lnTo>
                  <a:lnTo>
                    <a:pt x="38" y="3"/>
                  </a:lnTo>
                  <a:lnTo>
                    <a:pt x="43" y="9"/>
                  </a:lnTo>
                  <a:lnTo>
                    <a:pt x="47" y="17"/>
                  </a:lnTo>
                  <a:lnTo>
                    <a:pt x="49" y="24"/>
                  </a:lnTo>
                  <a:lnTo>
                    <a:pt x="47" y="32"/>
                  </a:lnTo>
                  <a:lnTo>
                    <a:pt x="43" y="37"/>
                  </a:lnTo>
                  <a:lnTo>
                    <a:pt x="38" y="43"/>
                  </a:lnTo>
                  <a:lnTo>
                    <a:pt x="32" y="47"/>
                  </a:lnTo>
                  <a:lnTo>
                    <a:pt x="24" y="49"/>
                  </a:lnTo>
                  <a:lnTo>
                    <a:pt x="17" y="47"/>
                  </a:lnTo>
                  <a:lnTo>
                    <a:pt x="9" y="43"/>
                  </a:lnTo>
                  <a:lnTo>
                    <a:pt x="4" y="37"/>
                  </a:lnTo>
                  <a:lnTo>
                    <a:pt x="0" y="32"/>
                  </a:lnTo>
                  <a:lnTo>
                    <a:pt x="0" y="24"/>
                  </a:lnTo>
                  <a:lnTo>
                    <a:pt x="0" y="17"/>
                  </a:lnTo>
                  <a:lnTo>
                    <a:pt x="4" y="9"/>
                  </a:lnTo>
                  <a:lnTo>
                    <a:pt x="9" y="3"/>
                  </a:lnTo>
                  <a:lnTo>
                    <a:pt x="17" y="0"/>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1" name="Freeform 12"/>
            <p:cNvSpPr>
              <a:spLocks/>
            </p:cNvSpPr>
            <p:nvPr/>
          </p:nvSpPr>
          <p:spPr bwMode="auto">
            <a:xfrm>
              <a:off x="9494838" y="4505326"/>
              <a:ext cx="39688" cy="38100"/>
            </a:xfrm>
            <a:custGeom>
              <a:avLst/>
              <a:gdLst>
                <a:gd name="T0" fmla="*/ 25 w 51"/>
                <a:gd name="T1" fmla="*/ 0 h 49"/>
                <a:gd name="T2" fmla="*/ 34 w 51"/>
                <a:gd name="T3" fmla="*/ 0 h 49"/>
                <a:gd name="T4" fmla="*/ 40 w 51"/>
                <a:gd name="T5" fmla="*/ 3 h 49"/>
                <a:gd name="T6" fmla="*/ 45 w 51"/>
                <a:gd name="T7" fmla="*/ 9 h 49"/>
                <a:gd name="T8" fmla="*/ 49 w 51"/>
                <a:gd name="T9" fmla="*/ 17 h 49"/>
                <a:gd name="T10" fmla="*/ 51 w 51"/>
                <a:gd name="T11" fmla="*/ 24 h 49"/>
                <a:gd name="T12" fmla="*/ 49 w 51"/>
                <a:gd name="T13" fmla="*/ 32 h 49"/>
                <a:gd name="T14" fmla="*/ 45 w 51"/>
                <a:gd name="T15" fmla="*/ 37 h 49"/>
                <a:gd name="T16" fmla="*/ 40 w 51"/>
                <a:gd name="T17" fmla="*/ 43 h 49"/>
                <a:gd name="T18" fmla="*/ 34 w 51"/>
                <a:gd name="T19" fmla="*/ 47 h 49"/>
                <a:gd name="T20" fmla="*/ 25 w 51"/>
                <a:gd name="T21" fmla="*/ 49 h 49"/>
                <a:gd name="T22" fmla="*/ 17 w 51"/>
                <a:gd name="T23" fmla="*/ 47 h 49"/>
                <a:gd name="T24" fmla="*/ 11 w 51"/>
                <a:gd name="T25" fmla="*/ 43 h 49"/>
                <a:gd name="T26" fmla="*/ 6 w 51"/>
                <a:gd name="T27" fmla="*/ 37 h 49"/>
                <a:gd name="T28" fmla="*/ 2 w 51"/>
                <a:gd name="T29" fmla="*/ 32 h 49"/>
                <a:gd name="T30" fmla="*/ 0 w 51"/>
                <a:gd name="T31" fmla="*/ 24 h 49"/>
                <a:gd name="T32" fmla="*/ 2 w 51"/>
                <a:gd name="T33" fmla="*/ 17 h 49"/>
                <a:gd name="T34" fmla="*/ 6 w 51"/>
                <a:gd name="T35" fmla="*/ 9 h 49"/>
                <a:gd name="T36" fmla="*/ 11 w 51"/>
                <a:gd name="T37" fmla="*/ 3 h 49"/>
                <a:gd name="T38" fmla="*/ 17 w 51"/>
                <a:gd name="T39" fmla="*/ 0 h 49"/>
                <a:gd name="T40" fmla="*/ 25 w 51"/>
                <a:gd name="T41"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1" h="49">
                  <a:moveTo>
                    <a:pt x="25" y="0"/>
                  </a:moveTo>
                  <a:lnTo>
                    <a:pt x="34" y="0"/>
                  </a:lnTo>
                  <a:lnTo>
                    <a:pt x="40" y="3"/>
                  </a:lnTo>
                  <a:lnTo>
                    <a:pt x="45" y="9"/>
                  </a:lnTo>
                  <a:lnTo>
                    <a:pt x="49" y="17"/>
                  </a:lnTo>
                  <a:lnTo>
                    <a:pt x="51" y="24"/>
                  </a:lnTo>
                  <a:lnTo>
                    <a:pt x="49" y="32"/>
                  </a:lnTo>
                  <a:lnTo>
                    <a:pt x="45" y="37"/>
                  </a:lnTo>
                  <a:lnTo>
                    <a:pt x="40" y="43"/>
                  </a:lnTo>
                  <a:lnTo>
                    <a:pt x="34" y="47"/>
                  </a:lnTo>
                  <a:lnTo>
                    <a:pt x="25" y="49"/>
                  </a:lnTo>
                  <a:lnTo>
                    <a:pt x="17" y="47"/>
                  </a:lnTo>
                  <a:lnTo>
                    <a:pt x="11" y="43"/>
                  </a:lnTo>
                  <a:lnTo>
                    <a:pt x="6" y="37"/>
                  </a:lnTo>
                  <a:lnTo>
                    <a:pt x="2" y="32"/>
                  </a:lnTo>
                  <a:lnTo>
                    <a:pt x="0" y="24"/>
                  </a:lnTo>
                  <a:lnTo>
                    <a:pt x="2" y="17"/>
                  </a:lnTo>
                  <a:lnTo>
                    <a:pt x="6" y="9"/>
                  </a:lnTo>
                  <a:lnTo>
                    <a:pt x="11" y="3"/>
                  </a:lnTo>
                  <a:lnTo>
                    <a:pt x="17" y="0"/>
                  </a:lnTo>
                  <a:lnTo>
                    <a:pt x="2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2" name="Freeform 13"/>
            <p:cNvSpPr>
              <a:spLocks/>
            </p:cNvSpPr>
            <p:nvPr/>
          </p:nvSpPr>
          <p:spPr bwMode="auto">
            <a:xfrm>
              <a:off x="6351588" y="4894263"/>
              <a:ext cx="3754438" cy="158750"/>
            </a:xfrm>
            <a:custGeom>
              <a:avLst/>
              <a:gdLst>
                <a:gd name="T0" fmla="*/ 100 w 4728"/>
                <a:gd name="T1" fmla="*/ 0 h 202"/>
                <a:gd name="T2" fmla="*/ 4627 w 4728"/>
                <a:gd name="T3" fmla="*/ 0 h 202"/>
                <a:gd name="T4" fmla="*/ 4659 w 4728"/>
                <a:gd name="T5" fmla="*/ 6 h 202"/>
                <a:gd name="T6" fmla="*/ 4687 w 4728"/>
                <a:gd name="T7" fmla="*/ 19 h 202"/>
                <a:gd name="T8" fmla="*/ 4707 w 4728"/>
                <a:gd name="T9" fmla="*/ 41 h 202"/>
                <a:gd name="T10" fmla="*/ 4722 w 4728"/>
                <a:gd name="T11" fmla="*/ 70 h 202"/>
                <a:gd name="T12" fmla="*/ 4728 w 4728"/>
                <a:gd name="T13" fmla="*/ 102 h 202"/>
                <a:gd name="T14" fmla="*/ 4722 w 4728"/>
                <a:gd name="T15" fmla="*/ 132 h 202"/>
                <a:gd name="T16" fmla="*/ 4707 w 4728"/>
                <a:gd name="T17" fmla="*/ 160 h 202"/>
                <a:gd name="T18" fmla="*/ 4687 w 4728"/>
                <a:gd name="T19" fmla="*/ 183 h 202"/>
                <a:gd name="T20" fmla="*/ 4659 w 4728"/>
                <a:gd name="T21" fmla="*/ 196 h 202"/>
                <a:gd name="T22" fmla="*/ 4627 w 4728"/>
                <a:gd name="T23" fmla="*/ 202 h 202"/>
                <a:gd name="T24" fmla="*/ 100 w 4728"/>
                <a:gd name="T25" fmla="*/ 202 h 202"/>
                <a:gd name="T26" fmla="*/ 68 w 4728"/>
                <a:gd name="T27" fmla="*/ 196 h 202"/>
                <a:gd name="T28" fmla="*/ 41 w 4728"/>
                <a:gd name="T29" fmla="*/ 183 h 202"/>
                <a:gd name="T30" fmla="*/ 19 w 4728"/>
                <a:gd name="T31" fmla="*/ 160 h 202"/>
                <a:gd name="T32" fmla="*/ 4 w 4728"/>
                <a:gd name="T33" fmla="*/ 132 h 202"/>
                <a:gd name="T34" fmla="*/ 0 w 4728"/>
                <a:gd name="T35" fmla="*/ 102 h 202"/>
                <a:gd name="T36" fmla="*/ 4 w 4728"/>
                <a:gd name="T37" fmla="*/ 70 h 202"/>
                <a:gd name="T38" fmla="*/ 19 w 4728"/>
                <a:gd name="T39" fmla="*/ 41 h 202"/>
                <a:gd name="T40" fmla="*/ 41 w 4728"/>
                <a:gd name="T41" fmla="*/ 19 h 202"/>
                <a:gd name="T42" fmla="*/ 68 w 4728"/>
                <a:gd name="T43" fmla="*/ 6 h 202"/>
                <a:gd name="T44" fmla="*/ 100 w 4728"/>
                <a:gd name="T4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728" h="202">
                  <a:moveTo>
                    <a:pt x="100" y="0"/>
                  </a:moveTo>
                  <a:lnTo>
                    <a:pt x="4627" y="0"/>
                  </a:lnTo>
                  <a:lnTo>
                    <a:pt x="4659" y="6"/>
                  </a:lnTo>
                  <a:lnTo>
                    <a:pt x="4687" y="19"/>
                  </a:lnTo>
                  <a:lnTo>
                    <a:pt x="4707" y="41"/>
                  </a:lnTo>
                  <a:lnTo>
                    <a:pt x="4722" y="70"/>
                  </a:lnTo>
                  <a:lnTo>
                    <a:pt x="4728" y="102"/>
                  </a:lnTo>
                  <a:lnTo>
                    <a:pt x="4722" y="132"/>
                  </a:lnTo>
                  <a:lnTo>
                    <a:pt x="4707" y="160"/>
                  </a:lnTo>
                  <a:lnTo>
                    <a:pt x="4687" y="183"/>
                  </a:lnTo>
                  <a:lnTo>
                    <a:pt x="4659" y="196"/>
                  </a:lnTo>
                  <a:lnTo>
                    <a:pt x="4627" y="202"/>
                  </a:lnTo>
                  <a:lnTo>
                    <a:pt x="100" y="202"/>
                  </a:lnTo>
                  <a:lnTo>
                    <a:pt x="68" y="196"/>
                  </a:lnTo>
                  <a:lnTo>
                    <a:pt x="41" y="183"/>
                  </a:lnTo>
                  <a:lnTo>
                    <a:pt x="19" y="160"/>
                  </a:lnTo>
                  <a:lnTo>
                    <a:pt x="4" y="132"/>
                  </a:lnTo>
                  <a:lnTo>
                    <a:pt x="0" y="102"/>
                  </a:lnTo>
                  <a:lnTo>
                    <a:pt x="4" y="70"/>
                  </a:lnTo>
                  <a:lnTo>
                    <a:pt x="19" y="41"/>
                  </a:lnTo>
                  <a:lnTo>
                    <a:pt x="41" y="19"/>
                  </a:lnTo>
                  <a:lnTo>
                    <a:pt x="68" y="6"/>
                  </a:lnTo>
                  <a:lnTo>
                    <a:pt x="100"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3" name="Freeform 14"/>
            <p:cNvSpPr>
              <a:spLocks/>
            </p:cNvSpPr>
            <p:nvPr/>
          </p:nvSpPr>
          <p:spPr bwMode="auto">
            <a:xfrm>
              <a:off x="6351588" y="4973638"/>
              <a:ext cx="3754438" cy="79375"/>
            </a:xfrm>
            <a:custGeom>
              <a:avLst/>
              <a:gdLst>
                <a:gd name="T0" fmla="*/ 0 w 4728"/>
                <a:gd name="T1" fmla="*/ 0 h 100"/>
                <a:gd name="T2" fmla="*/ 4728 w 4728"/>
                <a:gd name="T3" fmla="*/ 0 h 100"/>
                <a:gd name="T4" fmla="*/ 4722 w 4728"/>
                <a:gd name="T5" fmla="*/ 30 h 100"/>
                <a:gd name="T6" fmla="*/ 4707 w 4728"/>
                <a:gd name="T7" fmla="*/ 58 h 100"/>
                <a:gd name="T8" fmla="*/ 4687 w 4728"/>
                <a:gd name="T9" fmla="*/ 81 h 100"/>
                <a:gd name="T10" fmla="*/ 4659 w 4728"/>
                <a:gd name="T11" fmla="*/ 94 h 100"/>
                <a:gd name="T12" fmla="*/ 4627 w 4728"/>
                <a:gd name="T13" fmla="*/ 100 h 100"/>
                <a:gd name="T14" fmla="*/ 100 w 4728"/>
                <a:gd name="T15" fmla="*/ 100 h 100"/>
                <a:gd name="T16" fmla="*/ 68 w 4728"/>
                <a:gd name="T17" fmla="*/ 94 h 100"/>
                <a:gd name="T18" fmla="*/ 41 w 4728"/>
                <a:gd name="T19" fmla="*/ 81 h 100"/>
                <a:gd name="T20" fmla="*/ 19 w 4728"/>
                <a:gd name="T21" fmla="*/ 58 h 100"/>
                <a:gd name="T22" fmla="*/ 4 w 4728"/>
                <a:gd name="T23" fmla="*/ 30 h 100"/>
                <a:gd name="T24" fmla="*/ 0 w 4728"/>
                <a:gd name="T25" fmla="*/ 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728" h="100">
                  <a:moveTo>
                    <a:pt x="0" y="0"/>
                  </a:moveTo>
                  <a:lnTo>
                    <a:pt x="4728" y="0"/>
                  </a:lnTo>
                  <a:lnTo>
                    <a:pt x="4722" y="30"/>
                  </a:lnTo>
                  <a:lnTo>
                    <a:pt x="4707" y="58"/>
                  </a:lnTo>
                  <a:lnTo>
                    <a:pt x="4687" y="81"/>
                  </a:lnTo>
                  <a:lnTo>
                    <a:pt x="4659" y="94"/>
                  </a:lnTo>
                  <a:lnTo>
                    <a:pt x="4627" y="100"/>
                  </a:lnTo>
                  <a:lnTo>
                    <a:pt x="100" y="100"/>
                  </a:lnTo>
                  <a:lnTo>
                    <a:pt x="68" y="94"/>
                  </a:lnTo>
                  <a:lnTo>
                    <a:pt x="41" y="81"/>
                  </a:lnTo>
                  <a:lnTo>
                    <a:pt x="19" y="58"/>
                  </a:lnTo>
                  <a:lnTo>
                    <a:pt x="4" y="30"/>
                  </a:lnTo>
                  <a:lnTo>
                    <a:pt x="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4" name="Rectangle 15"/>
            <p:cNvSpPr>
              <a:spLocks noChangeArrowheads="1"/>
            </p:cNvSpPr>
            <p:nvPr/>
          </p:nvSpPr>
          <p:spPr bwMode="auto">
            <a:xfrm>
              <a:off x="6705601" y="2320926"/>
              <a:ext cx="3044825" cy="2066925"/>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5" name="Freeform 16"/>
            <p:cNvSpPr>
              <a:spLocks noEditPoints="1"/>
            </p:cNvSpPr>
            <p:nvPr/>
          </p:nvSpPr>
          <p:spPr bwMode="auto">
            <a:xfrm>
              <a:off x="7470776" y="2516188"/>
              <a:ext cx="1458913" cy="1462088"/>
            </a:xfrm>
            <a:custGeom>
              <a:avLst/>
              <a:gdLst>
                <a:gd name="T0" fmla="*/ 844 w 1839"/>
                <a:gd name="T1" fmla="*/ 340 h 1843"/>
                <a:gd name="T2" fmla="*/ 701 w 1839"/>
                <a:gd name="T3" fmla="*/ 376 h 1843"/>
                <a:gd name="T4" fmla="*/ 573 w 1839"/>
                <a:gd name="T5" fmla="*/ 448 h 1843"/>
                <a:gd name="T6" fmla="*/ 466 w 1839"/>
                <a:gd name="T7" fmla="*/ 549 h 1843"/>
                <a:gd name="T8" fmla="*/ 385 w 1839"/>
                <a:gd name="T9" fmla="*/ 677 h 1843"/>
                <a:gd name="T10" fmla="*/ 342 w 1839"/>
                <a:gd name="T11" fmla="*/ 822 h 1843"/>
                <a:gd name="T12" fmla="*/ 335 w 1839"/>
                <a:gd name="T13" fmla="*/ 965 h 1843"/>
                <a:gd name="T14" fmla="*/ 361 w 1839"/>
                <a:gd name="T15" fmla="*/ 1103 h 1843"/>
                <a:gd name="T16" fmla="*/ 419 w 1839"/>
                <a:gd name="T17" fmla="*/ 1227 h 1843"/>
                <a:gd name="T18" fmla="*/ 506 w 1839"/>
                <a:gd name="T19" fmla="*/ 1336 h 1843"/>
                <a:gd name="T20" fmla="*/ 617 w 1839"/>
                <a:gd name="T21" fmla="*/ 1423 h 1843"/>
                <a:gd name="T22" fmla="*/ 748 w 1839"/>
                <a:gd name="T23" fmla="*/ 1483 h 1843"/>
                <a:gd name="T24" fmla="*/ 919 w 1839"/>
                <a:gd name="T25" fmla="*/ 1508 h 1843"/>
                <a:gd name="T26" fmla="*/ 1066 w 1839"/>
                <a:gd name="T27" fmla="*/ 1489 h 1843"/>
                <a:gd name="T28" fmla="*/ 1203 w 1839"/>
                <a:gd name="T29" fmla="*/ 1434 h 1843"/>
                <a:gd name="T30" fmla="*/ 1322 w 1839"/>
                <a:gd name="T31" fmla="*/ 1348 h 1843"/>
                <a:gd name="T32" fmla="*/ 1416 w 1839"/>
                <a:gd name="T33" fmla="*/ 1233 h 1843"/>
                <a:gd name="T34" fmla="*/ 1480 w 1839"/>
                <a:gd name="T35" fmla="*/ 1092 h 1843"/>
                <a:gd name="T36" fmla="*/ 1504 w 1839"/>
                <a:gd name="T37" fmla="*/ 949 h 1843"/>
                <a:gd name="T38" fmla="*/ 1495 w 1839"/>
                <a:gd name="T39" fmla="*/ 809 h 1843"/>
                <a:gd name="T40" fmla="*/ 1451 w 1839"/>
                <a:gd name="T41" fmla="*/ 676 h 1843"/>
                <a:gd name="T42" fmla="*/ 1380 w 1839"/>
                <a:gd name="T43" fmla="*/ 559 h 1843"/>
                <a:gd name="T44" fmla="*/ 1280 w 1839"/>
                <a:gd name="T45" fmla="*/ 459 h 1843"/>
                <a:gd name="T46" fmla="*/ 1158 w 1839"/>
                <a:gd name="T47" fmla="*/ 386 h 1843"/>
                <a:gd name="T48" fmla="*/ 1004 w 1839"/>
                <a:gd name="T49" fmla="*/ 340 h 1843"/>
                <a:gd name="T50" fmla="*/ 1047 w 1839"/>
                <a:gd name="T51" fmla="*/ 0 h 1843"/>
                <a:gd name="T52" fmla="*/ 1284 w 1839"/>
                <a:gd name="T53" fmla="*/ 216 h 1843"/>
                <a:gd name="T54" fmla="*/ 1423 w 1839"/>
                <a:gd name="T55" fmla="*/ 308 h 1843"/>
                <a:gd name="T56" fmla="*/ 1540 w 1839"/>
                <a:gd name="T57" fmla="*/ 425 h 1843"/>
                <a:gd name="T58" fmla="*/ 1797 w 1839"/>
                <a:gd name="T59" fmla="*/ 617 h 1843"/>
                <a:gd name="T60" fmla="*/ 1696 w 1839"/>
                <a:gd name="T61" fmla="*/ 760 h 1843"/>
                <a:gd name="T62" fmla="*/ 1713 w 1839"/>
                <a:gd name="T63" fmla="*/ 926 h 1843"/>
                <a:gd name="T64" fmla="*/ 1839 w 1839"/>
                <a:gd name="T65" fmla="*/ 1050 h 1843"/>
                <a:gd name="T66" fmla="*/ 1622 w 1839"/>
                <a:gd name="T67" fmla="*/ 1287 h 1843"/>
                <a:gd name="T68" fmla="*/ 1530 w 1839"/>
                <a:gd name="T69" fmla="*/ 1427 h 1843"/>
                <a:gd name="T70" fmla="*/ 1414 w 1839"/>
                <a:gd name="T71" fmla="*/ 1542 h 1843"/>
                <a:gd name="T72" fmla="*/ 1224 w 1839"/>
                <a:gd name="T73" fmla="*/ 1800 h 1843"/>
                <a:gd name="T74" fmla="*/ 1079 w 1839"/>
                <a:gd name="T75" fmla="*/ 1700 h 1843"/>
                <a:gd name="T76" fmla="*/ 919 w 1839"/>
                <a:gd name="T77" fmla="*/ 1717 h 1843"/>
                <a:gd name="T78" fmla="*/ 791 w 1839"/>
                <a:gd name="T79" fmla="*/ 1843 h 1843"/>
                <a:gd name="T80" fmla="*/ 553 w 1839"/>
                <a:gd name="T81" fmla="*/ 1626 h 1843"/>
                <a:gd name="T82" fmla="*/ 414 w 1839"/>
                <a:gd name="T83" fmla="*/ 1534 h 1843"/>
                <a:gd name="T84" fmla="*/ 299 w 1839"/>
                <a:gd name="T85" fmla="*/ 1417 h 1843"/>
                <a:gd name="T86" fmla="*/ 41 w 1839"/>
                <a:gd name="T87" fmla="*/ 1225 h 1843"/>
                <a:gd name="T88" fmla="*/ 141 w 1839"/>
                <a:gd name="T89" fmla="*/ 1082 h 1843"/>
                <a:gd name="T90" fmla="*/ 126 w 1839"/>
                <a:gd name="T91" fmla="*/ 917 h 1843"/>
                <a:gd name="T92" fmla="*/ 0 w 1839"/>
                <a:gd name="T93" fmla="*/ 794 h 1843"/>
                <a:gd name="T94" fmla="*/ 214 w 1839"/>
                <a:gd name="T95" fmla="*/ 555 h 1843"/>
                <a:gd name="T96" fmla="*/ 306 w 1839"/>
                <a:gd name="T97" fmla="*/ 416 h 1843"/>
                <a:gd name="T98" fmla="*/ 423 w 1839"/>
                <a:gd name="T99" fmla="*/ 301 h 1843"/>
                <a:gd name="T100" fmla="*/ 615 w 1839"/>
                <a:gd name="T101" fmla="*/ 43 h 1843"/>
                <a:gd name="T102" fmla="*/ 758 w 1839"/>
                <a:gd name="T103" fmla="*/ 145 h 1843"/>
                <a:gd name="T104" fmla="*/ 919 w 1839"/>
                <a:gd name="T105" fmla="*/ 128 h 1843"/>
                <a:gd name="T106" fmla="*/ 1047 w 1839"/>
                <a:gd name="T107" fmla="*/ 0 h 18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39" h="1843">
                  <a:moveTo>
                    <a:pt x="919" y="335"/>
                  </a:moveTo>
                  <a:lnTo>
                    <a:pt x="844" y="340"/>
                  </a:lnTo>
                  <a:lnTo>
                    <a:pt x="771" y="354"/>
                  </a:lnTo>
                  <a:lnTo>
                    <a:pt x="701" y="376"/>
                  </a:lnTo>
                  <a:lnTo>
                    <a:pt x="635" y="408"/>
                  </a:lnTo>
                  <a:lnTo>
                    <a:pt x="573" y="448"/>
                  </a:lnTo>
                  <a:lnTo>
                    <a:pt x="517" y="495"/>
                  </a:lnTo>
                  <a:lnTo>
                    <a:pt x="466" y="549"/>
                  </a:lnTo>
                  <a:lnTo>
                    <a:pt x="423" y="610"/>
                  </a:lnTo>
                  <a:lnTo>
                    <a:pt x="385" y="677"/>
                  </a:lnTo>
                  <a:lnTo>
                    <a:pt x="359" y="751"/>
                  </a:lnTo>
                  <a:lnTo>
                    <a:pt x="342" y="822"/>
                  </a:lnTo>
                  <a:lnTo>
                    <a:pt x="333" y="894"/>
                  </a:lnTo>
                  <a:lnTo>
                    <a:pt x="335" y="965"/>
                  </a:lnTo>
                  <a:lnTo>
                    <a:pt x="344" y="1035"/>
                  </a:lnTo>
                  <a:lnTo>
                    <a:pt x="361" y="1103"/>
                  </a:lnTo>
                  <a:lnTo>
                    <a:pt x="387" y="1167"/>
                  </a:lnTo>
                  <a:lnTo>
                    <a:pt x="419" y="1227"/>
                  </a:lnTo>
                  <a:lnTo>
                    <a:pt x="459" y="1286"/>
                  </a:lnTo>
                  <a:lnTo>
                    <a:pt x="506" y="1336"/>
                  </a:lnTo>
                  <a:lnTo>
                    <a:pt x="558" y="1383"/>
                  </a:lnTo>
                  <a:lnTo>
                    <a:pt x="617" y="1423"/>
                  </a:lnTo>
                  <a:lnTo>
                    <a:pt x="681" y="1457"/>
                  </a:lnTo>
                  <a:lnTo>
                    <a:pt x="748" y="1483"/>
                  </a:lnTo>
                  <a:lnTo>
                    <a:pt x="835" y="1502"/>
                  </a:lnTo>
                  <a:lnTo>
                    <a:pt x="919" y="1508"/>
                  </a:lnTo>
                  <a:lnTo>
                    <a:pt x="995" y="1504"/>
                  </a:lnTo>
                  <a:lnTo>
                    <a:pt x="1066" y="1489"/>
                  </a:lnTo>
                  <a:lnTo>
                    <a:pt x="1136" y="1466"/>
                  </a:lnTo>
                  <a:lnTo>
                    <a:pt x="1203" y="1434"/>
                  </a:lnTo>
                  <a:lnTo>
                    <a:pt x="1265" y="1395"/>
                  </a:lnTo>
                  <a:lnTo>
                    <a:pt x="1322" y="1348"/>
                  </a:lnTo>
                  <a:lnTo>
                    <a:pt x="1372" y="1293"/>
                  </a:lnTo>
                  <a:lnTo>
                    <a:pt x="1416" y="1233"/>
                  </a:lnTo>
                  <a:lnTo>
                    <a:pt x="1451" y="1165"/>
                  </a:lnTo>
                  <a:lnTo>
                    <a:pt x="1480" y="1092"/>
                  </a:lnTo>
                  <a:lnTo>
                    <a:pt x="1496" y="1020"/>
                  </a:lnTo>
                  <a:lnTo>
                    <a:pt x="1504" y="949"/>
                  </a:lnTo>
                  <a:lnTo>
                    <a:pt x="1504" y="877"/>
                  </a:lnTo>
                  <a:lnTo>
                    <a:pt x="1495" y="809"/>
                  </a:lnTo>
                  <a:lnTo>
                    <a:pt x="1476" y="741"/>
                  </a:lnTo>
                  <a:lnTo>
                    <a:pt x="1451" y="676"/>
                  </a:lnTo>
                  <a:lnTo>
                    <a:pt x="1419" y="615"/>
                  </a:lnTo>
                  <a:lnTo>
                    <a:pt x="1380" y="559"/>
                  </a:lnTo>
                  <a:lnTo>
                    <a:pt x="1333" y="506"/>
                  </a:lnTo>
                  <a:lnTo>
                    <a:pt x="1280" y="459"/>
                  </a:lnTo>
                  <a:lnTo>
                    <a:pt x="1222" y="420"/>
                  </a:lnTo>
                  <a:lnTo>
                    <a:pt x="1158" y="386"/>
                  </a:lnTo>
                  <a:lnTo>
                    <a:pt x="1089" y="361"/>
                  </a:lnTo>
                  <a:lnTo>
                    <a:pt x="1004" y="340"/>
                  </a:lnTo>
                  <a:lnTo>
                    <a:pt x="919" y="335"/>
                  </a:lnTo>
                  <a:close/>
                  <a:moveTo>
                    <a:pt x="1047" y="0"/>
                  </a:moveTo>
                  <a:lnTo>
                    <a:pt x="1324" y="84"/>
                  </a:lnTo>
                  <a:lnTo>
                    <a:pt x="1284" y="216"/>
                  </a:lnTo>
                  <a:lnTo>
                    <a:pt x="1357" y="259"/>
                  </a:lnTo>
                  <a:lnTo>
                    <a:pt x="1423" y="308"/>
                  </a:lnTo>
                  <a:lnTo>
                    <a:pt x="1485" y="365"/>
                  </a:lnTo>
                  <a:lnTo>
                    <a:pt x="1540" y="425"/>
                  </a:lnTo>
                  <a:lnTo>
                    <a:pt x="1660" y="361"/>
                  </a:lnTo>
                  <a:lnTo>
                    <a:pt x="1797" y="617"/>
                  </a:lnTo>
                  <a:lnTo>
                    <a:pt x="1675" y="681"/>
                  </a:lnTo>
                  <a:lnTo>
                    <a:pt x="1696" y="760"/>
                  </a:lnTo>
                  <a:lnTo>
                    <a:pt x="1709" y="843"/>
                  </a:lnTo>
                  <a:lnTo>
                    <a:pt x="1713" y="926"/>
                  </a:lnTo>
                  <a:lnTo>
                    <a:pt x="1707" y="1011"/>
                  </a:lnTo>
                  <a:lnTo>
                    <a:pt x="1839" y="1050"/>
                  </a:lnTo>
                  <a:lnTo>
                    <a:pt x="1754" y="1327"/>
                  </a:lnTo>
                  <a:lnTo>
                    <a:pt x="1622" y="1287"/>
                  </a:lnTo>
                  <a:lnTo>
                    <a:pt x="1581" y="1361"/>
                  </a:lnTo>
                  <a:lnTo>
                    <a:pt x="1530" y="1427"/>
                  </a:lnTo>
                  <a:lnTo>
                    <a:pt x="1476" y="1489"/>
                  </a:lnTo>
                  <a:lnTo>
                    <a:pt x="1414" y="1542"/>
                  </a:lnTo>
                  <a:lnTo>
                    <a:pt x="1480" y="1664"/>
                  </a:lnTo>
                  <a:lnTo>
                    <a:pt x="1224" y="1800"/>
                  </a:lnTo>
                  <a:lnTo>
                    <a:pt x="1158" y="1679"/>
                  </a:lnTo>
                  <a:lnTo>
                    <a:pt x="1079" y="1700"/>
                  </a:lnTo>
                  <a:lnTo>
                    <a:pt x="1000" y="1713"/>
                  </a:lnTo>
                  <a:lnTo>
                    <a:pt x="919" y="1717"/>
                  </a:lnTo>
                  <a:lnTo>
                    <a:pt x="831" y="1711"/>
                  </a:lnTo>
                  <a:lnTo>
                    <a:pt x="791" y="1843"/>
                  </a:lnTo>
                  <a:lnTo>
                    <a:pt x="513" y="1758"/>
                  </a:lnTo>
                  <a:lnTo>
                    <a:pt x="553" y="1626"/>
                  </a:lnTo>
                  <a:lnTo>
                    <a:pt x="481" y="1585"/>
                  </a:lnTo>
                  <a:lnTo>
                    <a:pt x="414" y="1534"/>
                  </a:lnTo>
                  <a:lnTo>
                    <a:pt x="353" y="1479"/>
                  </a:lnTo>
                  <a:lnTo>
                    <a:pt x="299" y="1417"/>
                  </a:lnTo>
                  <a:lnTo>
                    <a:pt x="179" y="1481"/>
                  </a:lnTo>
                  <a:lnTo>
                    <a:pt x="41" y="1225"/>
                  </a:lnTo>
                  <a:lnTo>
                    <a:pt x="164" y="1161"/>
                  </a:lnTo>
                  <a:lnTo>
                    <a:pt x="141" y="1082"/>
                  </a:lnTo>
                  <a:lnTo>
                    <a:pt x="130" y="1001"/>
                  </a:lnTo>
                  <a:lnTo>
                    <a:pt x="126" y="917"/>
                  </a:lnTo>
                  <a:lnTo>
                    <a:pt x="130" y="834"/>
                  </a:lnTo>
                  <a:lnTo>
                    <a:pt x="0" y="794"/>
                  </a:lnTo>
                  <a:lnTo>
                    <a:pt x="83" y="516"/>
                  </a:lnTo>
                  <a:lnTo>
                    <a:pt x="214" y="555"/>
                  </a:lnTo>
                  <a:lnTo>
                    <a:pt x="258" y="484"/>
                  </a:lnTo>
                  <a:lnTo>
                    <a:pt x="306" y="416"/>
                  </a:lnTo>
                  <a:lnTo>
                    <a:pt x="363" y="355"/>
                  </a:lnTo>
                  <a:lnTo>
                    <a:pt x="423" y="301"/>
                  </a:lnTo>
                  <a:lnTo>
                    <a:pt x="359" y="180"/>
                  </a:lnTo>
                  <a:lnTo>
                    <a:pt x="615" y="43"/>
                  </a:lnTo>
                  <a:lnTo>
                    <a:pt x="679" y="163"/>
                  </a:lnTo>
                  <a:lnTo>
                    <a:pt x="758" y="145"/>
                  </a:lnTo>
                  <a:lnTo>
                    <a:pt x="837" y="131"/>
                  </a:lnTo>
                  <a:lnTo>
                    <a:pt x="919" y="128"/>
                  </a:lnTo>
                  <a:lnTo>
                    <a:pt x="1008" y="131"/>
                  </a:lnTo>
                  <a:lnTo>
                    <a:pt x="1047"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6" name="Freeform 17"/>
            <p:cNvSpPr>
              <a:spLocks/>
            </p:cNvSpPr>
            <p:nvPr/>
          </p:nvSpPr>
          <p:spPr bwMode="auto">
            <a:xfrm>
              <a:off x="5965826" y="1566863"/>
              <a:ext cx="2724150" cy="2174875"/>
            </a:xfrm>
            <a:custGeom>
              <a:avLst/>
              <a:gdLst>
                <a:gd name="T0" fmla="*/ 675 w 3433"/>
                <a:gd name="T1" fmla="*/ 2 h 2739"/>
                <a:gd name="T2" fmla="*/ 831 w 3433"/>
                <a:gd name="T3" fmla="*/ 34 h 2739"/>
                <a:gd name="T4" fmla="*/ 978 w 3433"/>
                <a:gd name="T5" fmla="*/ 109 h 2739"/>
                <a:gd name="T6" fmla="*/ 1088 w 3433"/>
                <a:gd name="T7" fmla="*/ 205 h 2739"/>
                <a:gd name="T8" fmla="*/ 1173 w 3433"/>
                <a:gd name="T9" fmla="*/ 322 h 2739"/>
                <a:gd name="T10" fmla="*/ 1226 w 3433"/>
                <a:gd name="T11" fmla="*/ 454 h 2739"/>
                <a:gd name="T12" fmla="*/ 1250 w 3433"/>
                <a:gd name="T13" fmla="*/ 591 h 2739"/>
                <a:gd name="T14" fmla="*/ 1241 w 3433"/>
                <a:gd name="T15" fmla="*/ 733 h 2739"/>
                <a:gd name="T16" fmla="*/ 2551 w 3433"/>
                <a:gd name="T17" fmla="*/ 1542 h 2739"/>
                <a:gd name="T18" fmla="*/ 2702 w 3433"/>
                <a:gd name="T19" fmla="*/ 1497 h 2739"/>
                <a:gd name="T20" fmla="*/ 2858 w 3433"/>
                <a:gd name="T21" fmla="*/ 1489 h 2739"/>
                <a:gd name="T22" fmla="*/ 3012 w 3433"/>
                <a:gd name="T23" fmla="*/ 1521 h 2739"/>
                <a:gd name="T24" fmla="*/ 3158 w 3433"/>
                <a:gd name="T25" fmla="*/ 1595 h 2739"/>
                <a:gd name="T26" fmla="*/ 3269 w 3433"/>
                <a:gd name="T27" fmla="*/ 1691 h 2739"/>
                <a:gd name="T28" fmla="*/ 3354 w 3433"/>
                <a:gd name="T29" fmla="*/ 1808 h 2739"/>
                <a:gd name="T30" fmla="*/ 3407 w 3433"/>
                <a:gd name="T31" fmla="*/ 1936 h 2739"/>
                <a:gd name="T32" fmla="*/ 3431 w 3433"/>
                <a:gd name="T33" fmla="*/ 2073 h 2739"/>
                <a:gd name="T34" fmla="*/ 3140 w 3433"/>
                <a:gd name="T35" fmla="*/ 1945 h 2739"/>
                <a:gd name="T36" fmla="*/ 2814 w 3433"/>
                <a:gd name="T37" fmla="*/ 1921 h 2739"/>
                <a:gd name="T38" fmla="*/ 2645 w 3433"/>
                <a:gd name="T39" fmla="*/ 2003 h 2739"/>
                <a:gd name="T40" fmla="*/ 2617 w 3433"/>
                <a:gd name="T41" fmla="*/ 2378 h 2739"/>
                <a:gd name="T42" fmla="*/ 3064 w 3433"/>
                <a:gd name="T43" fmla="*/ 2683 h 2739"/>
                <a:gd name="T44" fmla="*/ 2916 w 3433"/>
                <a:gd name="T45" fmla="*/ 2730 h 2739"/>
                <a:gd name="T46" fmla="*/ 2758 w 3433"/>
                <a:gd name="T47" fmla="*/ 2738 h 2739"/>
                <a:gd name="T48" fmla="*/ 2602 w 3433"/>
                <a:gd name="T49" fmla="*/ 2706 h 2739"/>
                <a:gd name="T50" fmla="*/ 2455 w 3433"/>
                <a:gd name="T51" fmla="*/ 2630 h 2739"/>
                <a:gd name="T52" fmla="*/ 2344 w 3433"/>
                <a:gd name="T53" fmla="*/ 2534 h 2739"/>
                <a:gd name="T54" fmla="*/ 2260 w 3433"/>
                <a:gd name="T55" fmla="*/ 2418 h 2739"/>
                <a:gd name="T56" fmla="*/ 2207 w 3433"/>
                <a:gd name="T57" fmla="*/ 2286 h 2739"/>
                <a:gd name="T58" fmla="*/ 2183 w 3433"/>
                <a:gd name="T59" fmla="*/ 2148 h 2739"/>
                <a:gd name="T60" fmla="*/ 2192 w 3433"/>
                <a:gd name="T61" fmla="*/ 2005 h 2739"/>
                <a:gd name="T62" fmla="*/ 882 w 3433"/>
                <a:gd name="T63" fmla="*/ 1198 h 2739"/>
                <a:gd name="T64" fmla="*/ 731 w 3433"/>
                <a:gd name="T65" fmla="*/ 1243 h 2739"/>
                <a:gd name="T66" fmla="*/ 575 w 3433"/>
                <a:gd name="T67" fmla="*/ 1250 h 2739"/>
                <a:gd name="T68" fmla="*/ 419 w 3433"/>
                <a:gd name="T69" fmla="*/ 1218 h 2739"/>
                <a:gd name="T70" fmla="*/ 273 w 3433"/>
                <a:gd name="T71" fmla="*/ 1145 h 2739"/>
                <a:gd name="T72" fmla="*/ 162 w 3433"/>
                <a:gd name="T73" fmla="*/ 1047 h 2739"/>
                <a:gd name="T74" fmla="*/ 79 w 3433"/>
                <a:gd name="T75" fmla="*/ 932 h 2739"/>
                <a:gd name="T76" fmla="*/ 26 w 3433"/>
                <a:gd name="T77" fmla="*/ 802 h 2739"/>
                <a:gd name="T78" fmla="*/ 2 w 3433"/>
                <a:gd name="T79" fmla="*/ 665 h 2739"/>
                <a:gd name="T80" fmla="*/ 293 w 3433"/>
                <a:gd name="T81" fmla="*/ 795 h 2739"/>
                <a:gd name="T82" fmla="*/ 618 w 3433"/>
                <a:gd name="T83" fmla="*/ 819 h 2739"/>
                <a:gd name="T84" fmla="*/ 801 w 3433"/>
                <a:gd name="T85" fmla="*/ 548 h 2739"/>
                <a:gd name="T86" fmla="*/ 660 w 3433"/>
                <a:gd name="T87" fmla="*/ 254 h 2739"/>
                <a:gd name="T88" fmla="*/ 442 w 3433"/>
                <a:gd name="T89" fmla="*/ 28 h 2739"/>
                <a:gd name="T90" fmla="*/ 596 w 3433"/>
                <a:gd name="T91" fmla="*/ 0 h 27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33" h="2739">
                  <a:moveTo>
                    <a:pt x="596" y="0"/>
                  </a:moveTo>
                  <a:lnTo>
                    <a:pt x="675" y="2"/>
                  </a:lnTo>
                  <a:lnTo>
                    <a:pt x="752" y="13"/>
                  </a:lnTo>
                  <a:lnTo>
                    <a:pt x="831" y="34"/>
                  </a:lnTo>
                  <a:lnTo>
                    <a:pt x="906" y="66"/>
                  </a:lnTo>
                  <a:lnTo>
                    <a:pt x="978" y="109"/>
                  </a:lnTo>
                  <a:lnTo>
                    <a:pt x="1036" y="155"/>
                  </a:lnTo>
                  <a:lnTo>
                    <a:pt x="1088" y="205"/>
                  </a:lnTo>
                  <a:lnTo>
                    <a:pt x="1134" y="262"/>
                  </a:lnTo>
                  <a:lnTo>
                    <a:pt x="1173" y="322"/>
                  </a:lnTo>
                  <a:lnTo>
                    <a:pt x="1203" y="386"/>
                  </a:lnTo>
                  <a:lnTo>
                    <a:pt x="1226" y="454"/>
                  </a:lnTo>
                  <a:lnTo>
                    <a:pt x="1243" y="522"/>
                  </a:lnTo>
                  <a:lnTo>
                    <a:pt x="1250" y="591"/>
                  </a:lnTo>
                  <a:lnTo>
                    <a:pt x="1250" y="663"/>
                  </a:lnTo>
                  <a:lnTo>
                    <a:pt x="1241" y="733"/>
                  </a:lnTo>
                  <a:lnTo>
                    <a:pt x="2482" y="1578"/>
                  </a:lnTo>
                  <a:lnTo>
                    <a:pt x="2551" y="1542"/>
                  </a:lnTo>
                  <a:lnTo>
                    <a:pt x="2624" y="1514"/>
                  </a:lnTo>
                  <a:lnTo>
                    <a:pt x="2702" y="1497"/>
                  </a:lnTo>
                  <a:lnTo>
                    <a:pt x="2779" y="1487"/>
                  </a:lnTo>
                  <a:lnTo>
                    <a:pt x="2858" y="1489"/>
                  </a:lnTo>
                  <a:lnTo>
                    <a:pt x="2937" y="1501"/>
                  </a:lnTo>
                  <a:lnTo>
                    <a:pt x="3012" y="1521"/>
                  </a:lnTo>
                  <a:lnTo>
                    <a:pt x="3087" y="1553"/>
                  </a:lnTo>
                  <a:lnTo>
                    <a:pt x="3158" y="1595"/>
                  </a:lnTo>
                  <a:lnTo>
                    <a:pt x="3219" y="1640"/>
                  </a:lnTo>
                  <a:lnTo>
                    <a:pt x="3269" y="1691"/>
                  </a:lnTo>
                  <a:lnTo>
                    <a:pt x="3314" y="1747"/>
                  </a:lnTo>
                  <a:lnTo>
                    <a:pt x="3354" y="1808"/>
                  </a:lnTo>
                  <a:lnTo>
                    <a:pt x="3384" y="1870"/>
                  </a:lnTo>
                  <a:lnTo>
                    <a:pt x="3407" y="1936"/>
                  </a:lnTo>
                  <a:lnTo>
                    <a:pt x="3423" y="2005"/>
                  </a:lnTo>
                  <a:lnTo>
                    <a:pt x="3431" y="2073"/>
                  </a:lnTo>
                  <a:lnTo>
                    <a:pt x="3433" y="2145"/>
                  </a:lnTo>
                  <a:lnTo>
                    <a:pt x="3140" y="1945"/>
                  </a:lnTo>
                  <a:lnTo>
                    <a:pt x="2984" y="1840"/>
                  </a:lnTo>
                  <a:lnTo>
                    <a:pt x="2814" y="1921"/>
                  </a:lnTo>
                  <a:lnTo>
                    <a:pt x="2645" y="2003"/>
                  </a:lnTo>
                  <a:lnTo>
                    <a:pt x="2645" y="2003"/>
                  </a:lnTo>
                  <a:lnTo>
                    <a:pt x="2632" y="2190"/>
                  </a:lnTo>
                  <a:lnTo>
                    <a:pt x="2617" y="2378"/>
                  </a:lnTo>
                  <a:lnTo>
                    <a:pt x="2773" y="2485"/>
                  </a:lnTo>
                  <a:lnTo>
                    <a:pt x="3064" y="2683"/>
                  </a:lnTo>
                  <a:lnTo>
                    <a:pt x="2991" y="2711"/>
                  </a:lnTo>
                  <a:lnTo>
                    <a:pt x="2916" y="2730"/>
                  </a:lnTo>
                  <a:lnTo>
                    <a:pt x="2837" y="2739"/>
                  </a:lnTo>
                  <a:lnTo>
                    <a:pt x="2758" y="2738"/>
                  </a:lnTo>
                  <a:lnTo>
                    <a:pt x="2681" y="2726"/>
                  </a:lnTo>
                  <a:lnTo>
                    <a:pt x="2602" y="2706"/>
                  </a:lnTo>
                  <a:lnTo>
                    <a:pt x="2527" y="2674"/>
                  </a:lnTo>
                  <a:lnTo>
                    <a:pt x="2455" y="2630"/>
                  </a:lnTo>
                  <a:lnTo>
                    <a:pt x="2397" y="2585"/>
                  </a:lnTo>
                  <a:lnTo>
                    <a:pt x="2344" y="2534"/>
                  </a:lnTo>
                  <a:lnTo>
                    <a:pt x="2299" y="2478"/>
                  </a:lnTo>
                  <a:lnTo>
                    <a:pt x="2260" y="2418"/>
                  </a:lnTo>
                  <a:lnTo>
                    <a:pt x="2230" y="2354"/>
                  </a:lnTo>
                  <a:lnTo>
                    <a:pt x="2207" y="2286"/>
                  </a:lnTo>
                  <a:lnTo>
                    <a:pt x="2190" y="2218"/>
                  </a:lnTo>
                  <a:lnTo>
                    <a:pt x="2183" y="2148"/>
                  </a:lnTo>
                  <a:lnTo>
                    <a:pt x="2183" y="2077"/>
                  </a:lnTo>
                  <a:lnTo>
                    <a:pt x="2192" y="2005"/>
                  </a:lnTo>
                  <a:lnTo>
                    <a:pt x="951" y="1162"/>
                  </a:lnTo>
                  <a:lnTo>
                    <a:pt x="882" y="1198"/>
                  </a:lnTo>
                  <a:lnTo>
                    <a:pt x="808" y="1226"/>
                  </a:lnTo>
                  <a:lnTo>
                    <a:pt x="731" y="1243"/>
                  </a:lnTo>
                  <a:lnTo>
                    <a:pt x="654" y="1252"/>
                  </a:lnTo>
                  <a:lnTo>
                    <a:pt x="575" y="1250"/>
                  </a:lnTo>
                  <a:lnTo>
                    <a:pt x="496" y="1239"/>
                  </a:lnTo>
                  <a:lnTo>
                    <a:pt x="419" y="1218"/>
                  </a:lnTo>
                  <a:lnTo>
                    <a:pt x="346" y="1186"/>
                  </a:lnTo>
                  <a:lnTo>
                    <a:pt x="273" y="1145"/>
                  </a:lnTo>
                  <a:lnTo>
                    <a:pt x="214" y="1098"/>
                  </a:lnTo>
                  <a:lnTo>
                    <a:pt x="162" y="1047"/>
                  </a:lnTo>
                  <a:lnTo>
                    <a:pt x="118" y="992"/>
                  </a:lnTo>
                  <a:lnTo>
                    <a:pt x="79" y="932"/>
                  </a:lnTo>
                  <a:lnTo>
                    <a:pt x="49" y="870"/>
                  </a:lnTo>
                  <a:lnTo>
                    <a:pt x="26" y="802"/>
                  </a:lnTo>
                  <a:lnTo>
                    <a:pt x="9" y="734"/>
                  </a:lnTo>
                  <a:lnTo>
                    <a:pt x="2" y="665"/>
                  </a:lnTo>
                  <a:lnTo>
                    <a:pt x="0" y="595"/>
                  </a:lnTo>
                  <a:lnTo>
                    <a:pt x="293" y="795"/>
                  </a:lnTo>
                  <a:lnTo>
                    <a:pt x="449" y="900"/>
                  </a:lnTo>
                  <a:lnTo>
                    <a:pt x="618" y="819"/>
                  </a:lnTo>
                  <a:lnTo>
                    <a:pt x="788" y="736"/>
                  </a:lnTo>
                  <a:lnTo>
                    <a:pt x="801" y="548"/>
                  </a:lnTo>
                  <a:lnTo>
                    <a:pt x="816" y="362"/>
                  </a:lnTo>
                  <a:lnTo>
                    <a:pt x="660" y="254"/>
                  </a:lnTo>
                  <a:lnTo>
                    <a:pt x="367" y="55"/>
                  </a:lnTo>
                  <a:lnTo>
                    <a:pt x="442" y="28"/>
                  </a:lnTo>
                  <a:lnTo>
                    <a:pt x="517" y="10"/>
                  </a:lnTo>
                  <a:lnTo>
                    <a:pt x="596" y="0"/>
                  </a:lnTo>
                  <a:close/>
                </a:path>
              </a:pathLst>
            </a:custGeom>
            <a:solidFill>
              <a:schemeClr val="accent5"/>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7" name="Freeform 18"/>
            <p:cNvSpPr>
              <a:spLocks/>
            </p:cNvSpPr>
            <p:nvPr/>
          </p:nvSpPr>
          <p:spPr bwMode="auto">
            <a:xfrm>
              <a:off x="8672513" y="3159126"/>
              <a:ext cx="1077913" cy="1228725"/>
            </a:xfrm>
            <a:custGeom>
              <a:avLst/>
              <a:gdLst>
                <a:gd name="T0" fmla="*/ 920 w 1358"/>
                <a:gd name="T1" fmla="*/ 0 h 1550"/>
                <a:gd name="T2" fmla="*/ 993 w 1358"/>
                <a:gd name="T3" fmla="*/ 172 h 1550"/>
                <a:gd name="T4" fmla="*/ 1083 w 1358"/>
                <a:gd name="T5" fmla="*/ 155 h 1550"/>
                <a:gd name="T6" fmla="*/ 1173 w 1358"/>
                <a:gd name="T7" fmla="*/ 145 h 1550"/>
                <a:gd name="T8" fmla="*/ 1266 w 1358"/>
                <a:gd name="T9" fmla="*/ 145 h 1550"/>
                <a:gd name="T10" fmla="*/ 1358 w 1358"/>
                <a:gd name="T11" fmla="*/ 153 h 1550"/>
                <a:gd name="T12" fmla="*/ 1358 w 1358"/>
                <a:gd name="T13" fmla="*/ 437 h 1550"/>
                <a:gd name="T14" fmla="*/ 1275 w 1358"/>
                <a:gd name="T15" fmla="*/ 428 h 1550"/>
                <a:gd name="T16" fmla="*/ 1192 w 1358"/>
                <a:gd name="T17" fmla="*/ 428 h 1550"/>
                <a:gd name="T18" fmla="*/ 1111 w 1358"/>
                <a:gd name="T19" fmla="*/ 435 h 1550"/>
                <a:gd name="T20" fmla="*/ 1031 w 1358"/>
                <a:gd name="T21" fmla="*/ 452 h 1550"/>
                <a:gd name="T22" fmla="*/ 953 w 1358"/>
                <a:gd name="T23" fmla="*/ 477 h 1550"/>
                <a:gd name="T24" fmla="*/ 878 w 1358"/>
                <a:gd name="T25" fmla="*/ 509 h 1550"/>
                <a:gd name="T26" fmla="*/ 809 w 1358"/>
                <a:gd name="T27" fmla="*/ 548 h 1550"/>
                <a:gd name="T28" fmla="*/ 741 w 1358"/>
                <a:gd name="T29" fmla="*/ 595 h 1550"/>
                <a:gd name="T30" fmla="*/ 679 w 1358"/>
                <a:gd name="T31" fmla="*/ 650 h 1550"/>
                <a:gd name="T32" fmla="*/ 623 w 1358"/>
                <a:gd name="T33" fmla="*/ 710 h 1550"/>
                <a:gd name="T34" fmla="*/ 572 w 1358"/>
                <a:gd name="T35" fmla="*/ 776 h 1550"/>
                <a:gd name="T36" fmla="*/ 529 w 1358"/>
                <a:gd name="T37" fmla="*/ 849 h 1550"/>
                <a:gd name="T38" fmla="*/ 491 w 1358"/>
                <a:gd name="T39" fmla="*/ 928 h 1550"/>
                <a:gd name="T40" fmla="*/ 463 w 1358"/>
                <a:gd name="T41" fmla="*/ 1019 h 1550"/>
                <a:gd name="T42" fmla="*/ 444 w 1358"/>
                <a:gd name="T43" fmla="*/ 1109 h 1550"/>
                <a:gd name="T44" fmla="*/ 435 w 1358"/>
                <a:gd name="T45" fmla="*/ 1200 h 1550"/>
                <a:gd name="T46" fmla="*/ 438 w 1358"/>
                <a:gd name="T47" fmla="*/ 1290 h 1550"/>
                <a:gd name="T48" fmla="*/ 451 w 1358"/>
                <a:gd name="T49" fmla="*/ 1380 h 1550"/>
                <a:gd name="T50" fmla="*/ 472 w 1358"/>
                <a:gd name="T51" fmla="*/ 1465 h 1550"/>
                <a:gd name="T52" fmla="*/ 504 w 1358"/>
                <a:gd name="T53" fmla="*/ 1550 h 1550"/>
                <a:gd name="T54" fmla="*/ 15 w 1358"/>
                <a:gd name="T55" fmla="*/ 1550 h 1550"/>
                <a:gd name="T56" fmla="*/ 8 w 1358"/>
                <a:gd name="T57" fmla="*/ 1535 h 1550"/>
                <a:gd name="T58" fmla="*/ 181 w 1358"/>
                <a:gd name="T59" fmla="*/ 1461 h 1550"/>
                <a:gd name="T60" fmla="*/ 160 w 1358"/>
                <a:gd name="T61" fmla="*/ 1352 h 1550"/>
                <a:gd name="T62" fmla="*/ 153 w 1358"/>
                <a:gd name="T63" fmla="*/ 1239 h 1550"/>
                <a:gd name="T64" fmla="*/ 158 w 1358"/>
                <a:gd name="T65" fmla="*/ 1126 h 1550"/>
                <a:gd name="T66" fmla="*/ 173 w 1358"/>
                <a:gd name="T67" fmla="*/ 1013 h 1550"/>
                <a:gd name="T68" fmla="*/ 0 w 1358"/>
                <a:gd name="T69" fmla="*/ 943 h 1550"/>
                <a:gd name="T70" fmla="*/ 147 w 1358"/>
                <a:gd name="T71" fmla="*/ 578 h 1550"/>
                <a:gd name="T72" fmla="*/ 320 w 1358"/>
                <a:gd name="T73" fmla="*/ 648 h 1550"/>
                <a:gd name="T74" fmla="*/ 373 w 1358"/>
                <a:gd name="T75" fmla="*/ 573 h 1550"/>
                <a:gd name="T76" fmla="*/ 429 w 1358"/>
                <a:gd name="T77" fmla="*/ 501 h 1550"/>
                <a:gd name="T78" fmla="*/ 493 w 1358"/>
                <a:gd name="T79" fmla="*/ 437 h 1550"/>
                <a:gd name="T80" fmla="*/ 561 w 1358"/>
                <a:gd name="T81" fmla="*/ 379 h 1550"/>
                <a:gd name="T82" fmla="*/ 632 w 1358"/>
                <a:gd name="T83" fmla="*/ 326 h 1550"/>
                <a:gd name="T84" fmla="*/ 559 w 1358"/>
                <a:gd name="T85" fmla="*/ 155 h 1550"/>
                <a:gd name="T86" fmla="*/ 920 w 1358"/>
                <a:gd name="T87" fmla="*/ 0 h 15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58" h="1550">
                  <a:moveTo>
                    <a:pt x="920" y="0"/>
                  </a:moveTo>
                  <a:lnTo>
                    <a:pt x="993" y="172"/>
                  </a:lnTo>
                  <a:lnTo>
                    <a:pt x="1083" y="155"/>
                  </a:lnTo>
                  <a:lnTo>
                    <a:pt x="1173" y="145"/>
                  </a:lnTo>
                  <a:lnTo>
                    <a:pt x="1266" y="145"/>
                  </a:lnTo>
                  <a:lnTo>
                    <a:pt x="1358" y="153"/>
                  </a:lnTo>
                  <a:lnTo>
                    <a:pt x="1358" y="437"/>
                  </a:lnTo>
                  <a:lnTo>
                    <a:pt x="1275" y="428"/>
                  </a:lnTo>
                  <a:lnTo>
                    <a:pt x="1192" y="428"/>
                  </a:lnTo>
                  <a:lnTo>
                    <a:pt x="1111" y="435"/>
                  </a:lnTo>
                  <a:lnTo>
                    <a:pt x="1031" y="452"/>
                  </a:lnTo>
                  <a:lnTo>
                    <a:pt x="953" y="477"/>
                  </a:lnTo>
                  <a:lnTo>
                    <a:pt x="878" y="509"/>
                  </a:lnTo>
                  <a:lnTo>
                    <a:pt x="809" y="548"/>
                  </a:lnTo>
                  <a:lnTo>
                    <a:pt x="741" y="595"/>
                  </a:lnTo>
                  <a:lnTo>
                    <a:pt x="679" y="650"/>
                  </a:lnTo>
                  <a:lnTo>
                    <a:pt x="623" y="710"/>
                  </a:lnTo>
                  <a:lnTo>
                    <a:pt x="572" y="776"/>
                  </a:lnTo>
                  <a:lnTo>
                    <a:pt x="529" y="849"/>
                  </a:lnTo>
                  <a:lnTo>
                    <a:pt x="491" y="928"/>
                  </a:lnTo>
                  <a:lnTo>
                    <a:pt x="463" y="1019"/>
                  </a:lnTo>
                  <a:lnTo>
                    <a:pt x="444" y="1109"/>
                  </a:lnTo>
                  <a:lnTo>
                    <a:pt x="435" y="1200"/>
                  </a:lnTo>
                  <a:lnTo>
                    <a:pt x="438" y="1290"/>
                  </a:lnTo>
                  <a:lnTo>
                    <a:pt x="451" y="1380"/>
                  </a:lnTo>
                  <a:lnTo>
                    <a:pt x="472" y="1465"/>
                  </a:lnTo>
                  <a:lnTo>
                    <a:pt x="504" y="1550"/>
                  </a:lnTo>
                  <a:lnTo>
                    <a:pt x="15" y="1550"/>
                  </a:lnTo>
                  <a:lnTo>
                    <a:pt x="8" y="1535"/>
                  </a:lnTo>
                  <a:lnTo>
                    <a:pt x="181" y="1461"/>
                  </a:lnTo>
                  <a:lnTo>
                    <a:pt x="160" y="1352"/>
                  </a:lnTo>
                  <a:lnTo>
                    <a:pt x="153" y="1239"/>
                  </a:lnTo>
                  <a:lnTo>
                    <a:pt x="158" y="1126"/>
                  </a:lnTo>
                  <a:lnTo>
                    <a:pt x="173" y="1013"/>
                  </a:lnTo>
                  <a:lnTo>
                    <a:pt x="0" y="943"/>
                  </a:lnTo>
                  <a:lnTo>
                    <a:pt x="147" y="578"/>
                  </a:lnTo>
                  <a:lnTo>
                    <a:pt x="320" y="648"/>
                  </a:lnTo>
                  <a:lnTo>
                    <a:pt x="373" y="573"/>
                  </a:lnTo>
                  <a:lnTo>
                    <a:pt x="429" y="501"/>
                  </a:lnTo>
                  <a:lnTo>
                    <a:pt x="493" y="437"/>
                  </a:lnTo>
                  <a:lnTo>
                    <a:pt x="561" y="379"/>
                  </a:lnTo>
                  <a:lnTo>
                    <a:pt x="632" y="326"/>
                  </a:lnTo>
                  <a:lnTo>
                    <a:pt x="559" y="155"/>
                  </a:lnTo>
                  <a:lnTo>
                    <a:pt x="920" y="0"/>
                  </a:lnTo>
                  <a:close/>
                </a:path>
              </a:pathLst>
            </a:custGeom>
            <a:solidFill>
              <a:schemeClr val="accent6"/>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8" name="Freeform 19"/>
            <p:cNvSpPr>
              <a:spLocks/>
            </p:cNvSpPr>
            <p:nvPr/>
          </p:nvSpPr>
          <p:spPr bwMode="auto">
            <a:xfrm>
              <a:off x="6705601" y="3440113"/>
              <a:ext cx="1123950" cy="947738"/>
            </a:xfrm>
            <a:custGeom>
              <a:avLst/>
              <a:gdLst>
                <a:gd name="T0" fmla="*/ 625 w 1416"/>
                <a:gd name="T1" fmla="*/ 0 h 1196"/>
                <a:gd name="T2" fmla="*/ 901 w 1416"/>
                <a:gd name="T3" fmla="*/ 85 h 1196"/>
                <a:gd name="T4" fmla="*/ 861 w 1416"/>
                <a:gd name="T5" fmla="*/ 217 h 1196"/>
                <a:gd name="T6" fmla="*/ 935 w 1416"/>
                <a:gd name="T7" fmla="*/ 258 h 1196"/>
                <a:gd name="T8" fmla="*/ 1001 w 1416"/>
                <a:gd name="T9" fmla="*/ 309 h 1196"/>
                <a:gd name="T10" fmla="*/ 1063 w 1416"/>
                <a:gd name="T11" fmla="*/ 364 h 1196"/>
                <a:gd name="T12" fmla="*/ 1117 w 1416"/>
                <a:gd name="T13" fmla="*/ 426 h 1196"/>
                <a:gd name="T14" fmla="*/ 1237 w 1416"/>
                <a:gd name="T15" fmla="*/ 360 h 1196"/>
                <a:gd name="T16" fmla="*/ 1375 w 1416"/>
                <a:gd name="T17" fmla="*/ 616 h 1196"/>
                <a:gd name="T18" fmla="*/ 1253 w 1416"/>
                <a:gd name="T19" fmla="*/ 682 h 1196"/>
                <a:gd name="T20" fmla="*/ 1273 w 1416"/>
                <a:gd name="T21" fmla="*/ 761 h 1196"/>
                <a:gd name="T22" fmla="*/ 1286 w 1416"/>
                <a:gd name="T23" fmla="*/ 842 h 1196"/>
                <a:gd name="T24" fmla="*/ 1290 w 1416"/>
                <a:gd name="T25" fmla="*/ 925 h 1196"/>
                <a:gd name="T26" fmla="*/ 1284 w 1416"/>
                <a:gd name="T27" fmla="*/ 1009 h 1196"/>
                <a:gd name="T28" fmla="*/ 1416 w 1416"/>
                <a:gd name="T29" fmla="*/ 1049 h 1196"/>
                <a:gd name="T30" fmla="*/ 1373 w 1416"/>
                <a:gd name="T31" fmla="*/ 1196 h 1196"/>
                <a:gd name="T32" fmla="*/ 1014 w 1416"/>
                <a:gd name="T33" fmla="*/ 1196 h 1196"/>
                <a:gd name="T34" fmla="*/ 1038 w 1416"/>
                <a:gd name="T35" fmla="*/ 1145 h 1196"/>
                <a:gd name="T36" fmla="*/ 1057 w 1416"/>
                <a:gd name="T37" fmla="*/ 1092 h 1196"/>
                <a:gd name="T38" fmla="*/ 1074 w 1416"/>
                <a:gd name="T39" fmla="*/ 1021 h 1196"/>
                <a:gd name="T40" fmla="*/ 1081 w 1416"/>
                <a:gd name="T41" fmla="*/ 949 h 1196"/>
                <a:gd name="T42" fmla="*/ 1081 w 1416"/>
                <a:gd name="T43" fmla="*/ 878 h 1196"/>
                <a:gd name="T44" fmla="*/ 1072 w 1416"/>
                <a:gd name="T45" fmla="*/ 808 h 1196"/>
                <a:gd name="T46" fmla="*/ 1053 w 1416"/>
                <a:gd name="T47" fmla="*/ 740 h 1196"/>
                <a:gd name="T48" fmla="*/ 1029 w 1416"/>
                <a:gd name="T49" fmla="*/ 676 h 1196"/>
                <a:gd name="T50" fmla="*/ 997 w 1416"/>
                <a:gd name="T51" fmla="*/ 614 h 1196"/>
                <a:gd name="T52" fmla="*/ 957 w 1416"/>
                <a:gd name="T53" fmla="*/ 557 h 1196"/>
                <a:gd name="T54" fmla="*/ 910 w 1416"/>
                <a:gd name="T55" fmla="*/ 505 h 1196"/>
                <a:gd name="T56" fmla="*/ 858 w 1416"/>
                <a:gd name="T57" fmla="*/ 460 h 1196"/>
                <a:gd name="T58" fmla="*/ 799 w 1416"/>
                <a:gd name="T59" fmla="*/ 418 h 1196"/>
                <a:gd name="T60" fmla="*/ 736 w 1416"/>
                <a:gd name="T61" fmla="*/ 386 h 1196"/>
                <a:gd name="T62" fmla="*/ 666 w 1416"/>
                <a:gd name="T63" fmla="*/ 360 h 1196"/>
                <a:gd name="T64" fmla="*/ 589 w 1416"/>
                <a:gd name="T65" fmla="*/ 341 h 1196"/>
                <a:gd name="T66" fmla="*/ 512 w 1416"/>
                <a:gd name="T67" fmla="*/ 333 h 1196"/>
                <a:gd name="T68" fmla="*/ 435 w 1416"/>
                <a:gd name="T69" fmla="*/ 337 h 1196"/>
                <a:gd name="T70" fmla="*/ 360 w 1416"/>
                <a:gd name="T71" fmla="*/ 350 h 1196"/>
                <a:gd name="T72" fmla="*/ 288 w 1416"/>
                <a:gd name="T73" fmla="*/ 373 h 1196"/>
                <a:gd name="T74" fmla="*/ 219 w 1416"/>
                <a:gd name="T75" fmla="*/ 405 h 1196"/>
                <a:gd name="T76" fmla="*/ 156 w 1416"/>
                <a:gd name="T77" fmla="*/ 445 h 1196"/>
                <a:gd name="T78" fmla="*/ 96 w 1416"/>
                <a:gd name="T79" fmla="*/ 492 h 1196"/>
                <a:gd name="T80" fmla="*/ 46 w 1416"/>
                <a:gd name="T81" fmla="*/ 546 h 1196"/>
                <a:gd name="T82" fmla="*/ 0 w 1416"/>
                <a:gd name="T83" fmla="*/ 608 h 1196"/>
                <a:gd name="T84" fmla="*/ 0 w 1416"/>
                <a:gd name="T85" fmla="*/ 301 h 1196"/>
                <a:gd name="T86" fmla="*/ 0 w 1416"/>
                <a:gd name="T87" fmla="*/ 300 h 1196"/>
                <a:gd name="T88" fmla="*/ 0 w 1416"/>
                <a:gd name="T89" fmla="*/ 298 h 1196"/>
                <a:gd name="T90" fmla="*/ 0 w 1416"/>
                <a:gd name="T91" fmla="*/ 145 h 1196"/>
                <a:gd name="T92" fmla="*/ 192 w 1416"/>
                <a:gd name="T93" fmla="*/ 42 h 1196"/>
                <a:gd name="T94" fmla="*/ 256 w 1416"/>
                <a:gd name="T95" fmla="*/ 164 h 1196"/>
                <a:gd name="T96" fmla="*/ 337 w 1416"/>
                <a:gd name="T97" fmla="*/ 143 h 1196"/>
                <a:gd name="T98" fmla="*/ 418 w 1416"/>
                <a:gd name="T99" fmla="*/ 130 h 1196"/>
                <a:gd name="T100" fmla="*/ 501 w 1416"/>
                <a:gd name="T101" fmla="*/ 126 h 1196"/>
                <a:gd name="T102" fmla="*/ 585 w 1416"/>
                <a:gd name="T103" fmla="*/ 132 h 1196"/>
                <a:gd name="T104" fmla="*/ 625 w 1416"/>
                <a:gd name="T105" fmla="*/ 0 h 1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416" h="1196">
                  <a:moveTo>
                    <a:pt x="625" y="0"/>
                  </a:moveTo>
                  <a:lnTo>
                    <a:pt x="901" y="85"/>
                  </a:lnTo>
                  <a:lnTo>
                    <a:pt x="861" y="217"/>
                  </a:lnTo>
                  <a:lnTo>
                    <a:pt x="935" y="258"/>
                  </a:lnTo>
                  <a:lnTo>
                    <a:pt x="1001" y="309"/>
                  </a:lnTo>
                  <a:lnTo>
                    <a:pt x="1063" y="364"/>
                  </a:lnTo>
                  <a:lnTo>
                    <a:pt x="1117" y="426"/>
                  </a:lnTo>
                  <a:lnTo>
                    <a:pt x="1237" y="360"/>
                  </a:lnTo>
                  <a:lnTo>
                    <a:pt x="1375" y="616"/>
                  </a:lnTo>
                  <a:lnTo>
                    <a:pt x="1253" y="682"/>
                  </a:lnTo>
                  <a:lnTo>
                    <a:pt x="1273" y="761"/>
                  </a:lnTo>
                  <a:lnTo>
                    <a:pt x="1286" y="842"/>
                  </a:lnTo>
                  <a:lnTo>
                    <a:pt x="1290" y="925"/>
                  </a:lnTo>
                  <a:lnTo>
                    <a:pt x="1284" y="1009"/>
                  </a:lnTo>
                  <a:lnTo>
                    <a:pt x="1416" y="1049"/>
                  </a:lnTo>
                  <a:lnTo>
                    <a:pt x="1373" y="1196"/>
                  </a:lnTo>
                  <a:lnTo>
                    <a:pt x="1014" y="1196"/>
                  </a:lnTo>
                  <a:lnTo>
                    <a:pt x="1038" y="1145"/>
                  </a:lnTo>
                  <a:lnTo>
                    <a:pt x="1057" y="1092"/>
                  </a:lnTo>
                  <a:lnTo>
                    <a:pt x="1074" y="1021"/>
                  </a:lnTo>
                  <a:lnTo>
                    <a:pt x="1081" y="949"/>
                  </a:lnTo>
                  <a:lnTo>
                    <a:pt x="1081" y="878"/>
                  </a:lnTo>
                  <a:lnTo>
                    <a:pt x="1072" y="808"/>
                  </a:lnTo>
                  <a:lnTo>
                    <a:pt x="1053" y="740"/>
                  </a:lnTo>
                  <a:lnTo>
                    <a:pt x="1029" y="676"/>
                  </a:lnTo>
                  <a:lnTo>
                    <a:pt x="997" y="614"/>
                  </a:lnTo>
                  <a:lnTo>
                    <a:pt x="957" y="557"/>
                  </a:lnTo>
                  <a:lnTo>
                    <a:pt x="910" y="505"/>
                  </a:lnTo>
                  <a:lnTo>
                    <a:pt x="858" y="460"/>
                  </a:lnTo>
                  <a:lnTo>
                    <a:pt x="799" y="418"/>
                  </a:lnTo>
                  <a:lnTo>
                    <a:pt x="736" y="386"/>
                  </a:lnTo>
                  <a:lnTo>
                    <a:pt x="666" y="360"/>
                  </a:lnTo>
                  <a:lnTo>
                    <a:pt x="589" y="341"/>
                  </a:lnTo>
                  <a:lnTo>
                    <a:pt x="512" y="333"/>
                  </a:lnTo>
                  <a:lnTo>
                    <a:pt x="435" y="337"/>
                  </a:lnTo>
                  <a:lnTo>
                    <a:pt x="360" y="350"/>
                  </a:lnTo>
                  <a:lnTo>
                    <a:pt x="288" y="373"/>
                  </a:lnTo>
                  <a:lnTo>
                    <a:pt x="219" y="405"/>
                  </a:lnTo>
                  <a:lnTo>
                    <a:pt x="156" y="445"/>
                  </a:lnTo>
                  <a:lnTo>
                    <a:pt x="96" y="492"/>
                  </a:lnTo>
                  <a:lnTo>
                    <a:pt x="46" y="546"/>
                  </a:lnTo>
                  <a:lnTo>
                    <a:pt x="0" y="608"/>
                  </a:lnTo>
                  <a:lnTo>
                    <a:pt x="0" y="301"/>
                  </a:lnTo>
                  <a:lnTo>
                    <a:pt x="0" y="300"/>
                  </a:lnTo>
                  <a:lnTo>
                    <a:pt x="0" y="298"/>
                  </a:lnTo>
                  <a:lnTo>
                    <a:pt x="0" y="145"/>
                  </a:lnTo>
                  <a:lnTo>
                    <a:pt x="192" y="42"/>
                  </a:lnTo>
                  <a:lnTo>
                    <a:pt x="256" y="164"/>
                  </a:lnTo>
                  <a:lnTo>
                    <a:pt x="337" y="143"/>
                  </a:lnTo>
                  <a:lnTo>
                    <a:pt x="418" y="130"/>
                  </a:lnTo>
                  <a:lnTo>
                    <a:pt x="501" y="126"/>
                  </a:lnTo>
                  <a:lnTo>
                    <a:pt x="585" y="132"/>
                  </a:lnTo>
                  <a:lnTo>
                    <a:pt x="625" y="0"/>
                  </a:lnTo>
                  <a:close/>
                </a:path>
              </a:pathLst>
            </a:custGeom>
            <a:solidFill>
              <a:schemeClr val="accent6"/>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299" name="Freeform 20"/>
            <p:cNvSpPr>
              <a:spLocks noEditPoints="1"/>
            </p:cNvSpPr>
            <p:nvPr/>
          </p:nvSpPr>
          <p:spPr bwMode="auto">
            <a:xfrm>
              <a:off x="8370888" y="3157538"/>
              <a:ext cx="1155700" cy="1157288"/>
            </a:xfrm>
            <a:custGeom>
              <a:avLst/>
              <a:gdLst>
                <a:gd name="T0" fmla="*/ 665 w 1455"/>
                <a:gd name="T1" fmla="*/ 273 h 1459"/>
                <a:gd name="T2" fmla="*/ 543 w 1455"/>
                <a:gd name="T3" fmla="*/ 309 h 1459"/>
                <a:gd name="T4" fmla="*/ 434 w 1455"/>
                <a:gd name="T5" fmla="*/ 375 h 1459"/>
                <a:gd name="T6" fmla="*/ 345 w 1455"/>
                <a:gd name="T7" fmla="*/ 475 h 1459"/>
                <a:gd name="T8" fmla="*/ 287 w 1455"/>
                <a:gd name="T9" fmla="*/ 595 h 1459"/>
                <a:gd name="T10" fmla="*/ 268 w 1455"/>
                <a:gd name="T11" fmla="*/ 723 h 1459"/>
                <a:gd name="T12" fmla="*/ 283 w 1455"/>
                <a:gd name="T13" fmla="*/ 851 h 1459"/>
                <a:gd name="T14" fmla="*/ 334 w 1455"/>
                <a:gd name="T15" fmla="*/ 970 h 1459"/>
                <a:gd name="T16" fmla="*/ 419 w 1455"/>
                <a:gd name="T17" fmla="*/ 1072 h 1459"/>
                <a:gd name="T18" fmla="*/ 533 w 1455"/>
                <a:gd name="T19" fmla="*/ 1147 h 1459"/>
                <a:gd name="T20" fmla="*/ 661 w 1455"/>
                <a:gd name="T21" fmla="*/ 1185 h 1459"/>
                <a:gd name="T22" fmla="*/ 791 w 1455"/>
                <a:gd name="T23" fmla="*/ 1186 h 1459"/>
                <a:gd name="T24" fmla="*/ 913 w 1455"/>
                <a:gd name="T25" fmla="*/ 1151 h 1459"/>
                <a:gd name="T26" fmla="*/ 1020 w 1455"/>
                <a:gd name="T27" fmla="*/ 1085 h 1459"/>
                <a:gd name="T28" fmla="*/ 1111 w 1455"/>
                <a:gd name="T29" fmla="*/ 985 h 1459"/>
                <a:gd name="T30" fmla="*/ 1167 w 1455"/>
                <a:gd name="T31" fmla="*/ 865 h 1459"/>
                <a:gd name="T32" fmla="*/ 1188 w 1455"/>
                <a:gd name="T33" fmla="*/ 736 h 1459"/>
                <a:gd name="T34" fmla="*/ 1171 w 1455"/>
                <a:gd name="T35" fmla="*/ 608 h 1459"/>
                <a:gd name="T36" fmla="*/ 1120 w 1455"/>
                <a:gd name="T37" fmla="*/ 490 h 1459"/>
                <a:gd name="T38" fmla="*/ 1037 w 1455"/>
                <a:gd name="T39" fmla="*/ 388 h 1459"/>
                <a:gd name="T40" fmla="*/ 923 w 1455"/>
                <a:gd name="T41" fmla="*/ 313 h 1459"/>
                <a:gd name="T42" fmla="*/ 793 w 1455"/>
                <a:gd name="T43" fmla="*/ 273 h 1459"/>
                <a:gd name="T44" fmla="*/ 699 w 1455"/>
                <a:gd name="T45" fmla="*/ 0 h 1459"/>
                <a:gd name="T46" fmla="*/ 727 w 1455"/>
                <a:gd name="T47" fmla="*/ 106 h 1459"/>
                <a:gd name="T48" fmla="*/ 893 w 1455"/>
                <a:gd name="T49" fmla="*/ 128 h 1459"/>
                <a:gd name="T50" fmla="*/ 1034 w 1455"/>
                <a:gd name="T51" fmla="*/ 68 h 1459"/>
                <a:gd name="T52" fmla="*/ 1161 w 1455"/>
                <a:gd name="T53" fmla="*/ 283 h 1459"/>
                <a:gd name="T54" fmla="*/ 1246 w 1455"/>
                <a:gd name="T55" fmla="*/ 384 h 1459"/>
                <a:gd name="T56" fmla="*/ 1306 w 1455"/>
                <a:gd name="T57" fmla="*/ 499 h 1459"/>
                <a:gd name="T58" fmla="*/ 1455 w 1455"/>
                <a:gd name="T59" fmla="*/ 701 h 1459"/>
                <a:gd name="T60" fmla="*/ 1347 w 1455"/>
                <a:gd name="T61" fmla="*/ 785 h 1459"/>
                <a:gd name="T62" fmla="*/ 1323 w 1455"/>
                <a:gd name="T63" fmla="*/ 913 h 1459"/>
                <a:gd name="T64" fmla="*/ 1389 w 1455"/>
                <a:gd name="T65" fmla="*/ 1036 h 1459"/>
                <a:gd name="T66" fmla="*/ 1173 w 1455"/>
                <a:gd name="T67" fmla="*/ 1166 h 1459"/>
                <a:gd name="T68" fmla="*/ 1073 w 1455"/>
                <a:gd name="T69" fmla="*/ 1249 h 1459"/>
                <a:gd name="T70" fmla="*/ 958 w 1455"/>
                <a:gd name="T71" fmla="*/ 1309 h 1459"/>
                <a:gd name="T72" fmla="*/ 757 w 1455"/>
                <a:gd name="T73" fmla="*/ 1459 h 1459"/>
                <a:gd name="T74" fmla="*/ 727 w 1455"/>
                <a:gd name="T75" fmla="*/ 1354 h 1459"/>
                <a:gd name="T76" fmla="*/ 562 w 1455"/>
                <a:gd name="T77" fmla="*/ 1331 h 1459"/>
                <a:gd name="T78" fmla="*/ 423 w 1455"/>
                <a:gd name="T79" fmla="*/ 1392 h 1459"/>
                <a:gd name="T80" fmla="*/ 293 w 1455"/>
                <a:gd name="T81" fmla="*/ 1177 h 1459"/>
                <a:gd name="T82" fmla="*/ 210 w 1455"/>
                <a:gd name="T83" fmla="*/ 1075 h 1459"/>
                <a:gd name="T84" fmla="*/ 150 w 1455"/>
                <a:gd name="T85" fmla="*/ 961 h 1459"/>
                <a:gd name="T86" fmla="*/ 0 w 1455"/>
                <a:gd name="T87" fmla="*/ 759 h 1459"/>
                <a:gd name="T88" fmla="*/ 107 w 1455"/>
                <a:gd name="T89" fmla="*/ 674 h 1459"/>
                <a:gd name="T90" fmla="*/ 133 w 1455"/>
                <a:gd name="T91" fmla="*/ 546 h 1459"/>
                <a:gd name="T92" fmla="*/ 65 w 1455"/>
                <a:gd name="T93" fmla="*/ 424 h 1459"/>
                <a:gd name="T94" fmla="*/ 282 w 1455"/>
                <a:gd name="T95" fmla="*/ 294 h 1459"/>
                <a:gd name="T96" fmla="*/ 383 w 1455"/>
                <a:gd name="T97" fmla="*/ 211 h 1459"/>
                <a:gd name="T98" fmla="*/ 496 w 1455"/>
                <a:gd name="T99" fmla="*/ 151 h 1459"/>
                <a:gd name="T100" fmla="*/ 699 w 1455"/>
                <a:gd name="T101" fmla="*/ 0 h 14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455" h="1459">
                  <a:moveTo>
                    <a:pt x="727" y="270"/>
                  </a:moveTo>
                  <a:lnTo>
                    <a:pt x="665" y="273"/>
                  </a:lnTo>
                  <a:lnTo>
                    <a:pt x="603" y="287"/>
                  </a:lnTo>
                  <a:lnTo>
                    <a:pt x="543" y="309"/>
                  </a:lnTo>
                  <a:lnTo>
                    <a:pt x="486" y="337"/>
                  </a:lnTo>
                  <a:lnTo>
                    <a:pt x="434" y="375"/>
                  </a:lnTo>
                  <a:lnTo>
                    <a:pt x="387" y="420"/>
                  </a:lnTo>
                  <a:lnTo>
                    <a:pt x="345" y="475"/>
                  </a:lnTo>
                  <a:lnTo>
                    <a:pt x="312" y="533"/>
                  </a:lnTo>
                  <a:lnTo>
                    <a:pt x="287" y="595"/>
                  </a:lnTo>
                  <a:lnTo>
                    <a:pt x="274" y="659"/>
                  </a:lnTo>
                  <a:lnTo>
                    <a:pt x="268" y="723"/>
                  </a:lnTo>
                  <a:lnTo>
                    <a:pt x="272" y="787"/>
                  </a:lnTo>
                  <a:lnTo>
                    <a:pt x="283" y="851"/>
                  </a:lnTo>
                  <a:lnTo>
                    <a:pt x="306" y="912"/>
                  </a:lnTo>
                  <a:lnTo>
                    <a:pt x="334" y="970"/>
                  </a:lnTo>
                  <a:lnTo>
                    <a:pt x="372" y="1023"/>
                  </a:lnTo>
                  <a:lnTo>
                    <a:pt x="419" y="1072"/>
                  </a:lnTo>
                  <a:lnTo>
                    <a:pt x="471" y="1113"/>
                  </a:lnTo>
                  <a:lnTo>
                    <a:pt x="533" y="1147"/>
                  </a:lnTo>
                  <a:lnTo>
                    <a:pt x="595" y="1171"/>
                  </a:lnTo>
                  <a:lnTo>
                    <a:pt x="661" y="1185"/>
                  </a:lnTo>
                  <a:lnTo>
                    <a:pt x="727" y="1190"/>
                  </a:lnTo>
                  <a:lnTo>
                    <a:pt x="791" y="1186"/>
                  </a:lnTo>
                  <a:lnTo>
                    <a:pt x="853" y="1173"/>
                  </a:lnTo>
                  <a:lnTo>
                    <a:pt x="913" y="1151"/>
                  </a:lnTo>
                  <a:lnTo>
                    <a:pt x="970" y="1122"/>
                  </a:lnTo>
                  <a:lnTo>
                    <a:pt x="1020" y="1085"/>
                  </a:lnTo>
                  <a:lnTo>
                    <a:pt x="1069" y="1038"/>
                  </a:lnTo>
                  <a:lnTo>
                    <a:pt x="1111" y="985"/>
                  </a:lnTo>
                  <a:lnTo>
                    <a:pt x="1143" y="927"/>
                  </a:lnTo>
                  <a:lnTo>
                    <a:pt x="1167" y="865"/>
                  </a:lnTo>
                  <a:lnTo>
                    <a:pt x="1182" y="801"/>
                  </a:lnTo>
                  <a:lnTo>
                    <a:pt x="1188" y="736"/>
                  </a:lnTo>
                  <a:lnTo>
                    <a:pt x="1184" y="672"/>
                  </a:lnTo>
                  <a:lnTo>
                    <a:pt x="1171" y="608"/>
                  </a:lnTo>
                  <a:lnTo>
                    <a:pt x="1150" y="548"/>
                  </a:lnTo>
                  <a:lnTo>
                    <a:pt x="1120" y="490"/>
                  </a:lnTo>
                  <a:lnTo>
                    <a:pt x="1082" y="437"/>
                  </a:lnTo>
                  <a:lnTo>
                    <a:pt x="1037" y="388"/>
                  </a:lnTo>
                  <a:lnTo>
                    <a:pt x="983" y="347"/>
                  </a:lnTo>
                  <a:lnTo>
                    <a:pt x="923" y="313"/>
                  </a:lnTo>
                  <a:lnTo>
                    <a:pt x="859" y="288"/>
                  </a:lnTo>
                  <a:lnTo>
                    <a:pt x="793" y="273"/>
                  </a:lnTo>
                  <a:lnTo>
                    <a:pt x="727" y="270"/>
                  </a:lnTo>
                  <a:close/>
                  <a:moveTo>
                    <a:pt x="699" y="0"/>
                  </a:moveTo>
                  <a:lnTo>
                    <a:pt x="720" y="106"/>
                  </a:lnTo>
                  <a:lnTo>
                    <a:pt x="727" y="106"/>
                  </a:lnTo>
                  <a:lnTo>
                    <a:pt x="810" y="111"/>
                  </a:lnTo>
                  <a:lnTo>
                    <a:pt x="893" y="128"/>
                  </a:lnTo>
                  <a:lnTo>
                    <a:pt x="973" y="157"/>
                  </a:lnTo>
                  <a:lnTo>
                    <a:pt x="1034" y="68"/>
                  </a:lnTo>
                  <a:lnTo>
                    <a:pt x="1222" y="194"/>
                  </a:lnTo>
                  <a:lnTo>
                    <a:pt x="1161" y="283"/>
                  </a:lnTo>
                  <a:lnTo>
                    <a:pt x="1206" y="332"/>
                  </a:lnTo>
                  <a:lnTo>
                    <a:pt x="1246" y="384"/>
                  </a:lnTo>
                  <a:lnTo>
                    <a:pt x="1278" y="441"/>
                  </a:lnTo>
                  <a:lnTo>
                    <a:pt x="1306" y="499"/>
                  </a:lnTo>
                  <a:lnTo>
                    <a:pt x="1411" y="477"/>
                  </a:lnTo>
                  <a:lnTo>
                    <a:pt x="1455" y="701"/>
                  </a:lnTo>
                  <a:lnTo>
                    <a:pt x="1349" y="721"/>
                  </a:lnTo>
                  <a:lnTo>
                    <a:pt x="1347" y="785"/>
                  </a:lnTo>
                  <a:lnTo>
                    <a:pt x="1338" y="849"/>
                  </a:lnTo>
                  <a:lnTo>
                    <a:pt x="1323" y="913"/>
                  </a:lnTo>
                  <a:lnTo>
                    <a:pt x="1299" y="976"/>
                  </a:lnTo>
                  <a:lnTo>
                    <a:pt x="1389" y="1036"/>
                  </a:lnTo>
                  <a:lnTo>
                    <a:pt x="1263" y="1224"/>
                  </a:lnTo>
                  <a:lnTo>
                    <a:pt x="1173" y="1166"/>
                  </a:lnTo>
                  <a:lnTo>
                    <a:pt x="1126" y="1209"/>
                  </a:lnTo>
                  <a:lnTo>
                    <a:pt x="1073" y="1249"/>
                  </a:lnTo>
                  <a:lnTo>
                    <a:pt x="1017" y="1282"/>
                  </a:lnTo>
                  <a:lnTo>
                    <a:pt x="958" y="1309"/>
                  </a:lnTo>
                  <a:lnTo>
                    <a:pt x="979" y="1414"/>
                  </a:lnTo>
                  <a:lnTo>
                    <a:pt x="757" y="1459"/>
                  </a:lnTo>
                  <a:lnTo>
                    <a:pt x="735" y="1354"/>
                  </a:lnTo>
                  <a:lnTo>
                    <a:pt x="727" y="1354"/>
                  </a:lnTo>
                  <a:lnTo>
                    <a:pt x="644" y="1348"/>
                  </a:lnTo>
                  <a:lnTo>
                    <a:pt x="562" y="1331"/>
                  </a:lnTo>
                  <a:lnTo>
                    <a:pt x="483" y="1303"/>
                  </a:lnTo>
                  <a:lnTo>
                    <a:pt x="423" y="1392"/>
                  </a:lnTo>
                  <a:lnTo>
                    <a:pt x="233" y="1266"/>
                  </a:lnTo>
                  <a:lnTo>
                    <a:pt x="293" y="1177"/>
                  </a:lnTo>
                  <a:lnTo>
                    <a:pt x="248" y="1128"/>
                  </a:lnTo>
                  <a:lnTo>
                    <a:pt x="210" y="1075"/>
                  </a:lnTo>
                  <a:lnTo>
                    <a:pt x="176" y="1019"/>
                  </a:lnTo>
                  <a:lnTo>
                    <a:pt x="150" y="961"/>
                  </a:lnTo>
                  <a:lnTo>
                    <a:pt x="45" y="983"/>
                  </a:lnTo>
                  <a:lnTo>
                    <a:pt x="0" y="759"/>
                  </a:lnTo>
                  <a:lnTo>
                    <a:pt x="105" y="738"/>
                  </a:lnTo>
                  <a:lnTo>
                    <a:pt x="107" y="674"/>
                  </a:lnTo>
                  <a:lnTo>
                    <a:pt x="116" y="610"/>
                  </a:lnTo>
                  <a:lnTo>
                    <a:pt x="133" y="546"/>
                  </a:lnTo>
                  <a:lnTo>
                    <a:pt x="156" y="484"/>
                  </a:lnTo>
                  <a:lnTo>
                    <a:pt x="65" y="424"/>
                  </a:lnTo>
                  <a:lnTo>
                    <a:pt x="191" y="236"/>
                  </a:lnTo>
                  <a:lnTo>
                    <a:pt x="282" y="294"/>
                  </a:lnTo>
                  <a:lnTo>
                    <a:pt x="330" y="251"/>
                  </a:lnTo>
                  <a:lnTo>
                    <a:pt x="383" y="211"/>
                  </a:lnTo>
                  <a:lnTo>
                    <a:pt x="438" y="177"/>
                  </a:lnTo>
                  <a:lnTo>
                    <a:pt x="496" y="151"/>
                  </a:lnTo>
                  <a:lnTo>
                    <a:pt x="475" y="46"/>
                  </a:lnTo>
                  <a:lnTo>
                    <a:pt x="699"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Tree>
    <p:extLst>
      <p:ext uri="{BB962C8B-B14F-4D97-AF65-F5344CB8AC3E}">
        <p14:creationId xmlns:p14="http://schemas.microsoft.com/office/powerpoint/2010/main" val="2723120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096000" y="744614"/>
            <a:ext cx="6061084" cy="4231173"/>
            <a:chOff x="5441949" y="1524000"/>
            <a:chExt cx="6062663" cy="4232275"/>
          </a:xfrm>
        </p:grpSpPr>
        <p:sp>
          <p:nvSpPr>
            <p:cNvPr id="30" name="Freeform 7"/>
            <p:cNvSpPr>
              <a:spLocks noEditPoints="1"/>
            </p:cNvSpPr>
            <p:nvPr/>
          </p:nvSpPr>
          <p:spPr bwMode="auto">
            <a:xfrm>
              <a:off x="8642349" y="3092450"/>
              <a:ext cx="2162175" cy="2663825"/>
            </a:xfrm>
            <a:custGeom>
              <a:avLst/>
              <a:gdLst>
                <a:gd name="T0" fmla="*/ 1265 w 1362"/>
                <a:gd name="T1" fmla="*/ 1602 h 1678"/>
                <a:gd name="T2" fmla="*/ 1288 w 1362"/>
                <a:gd name="T3" fmla="*/ 1591 h 1678"/>
                <a:gd name="T4" fmla="*/ 1299 w 1362"/>
                <a:gd name="T5" fmla="*/ 1586 h 1678"/>
                <a:gd name="T6" fmla="*/ 1306 w 1362"/>
                <a:gd name="T7" fmla="*/ 1583 h 1678"/>
                <a:gd name="T8" fmla="*/ 1315 w 1362"/>
                <a:gd name="T9" fmla="*/ 1578 h 1678"/>
                <a:gd name="T10" fmla="*/ 1362 w 1362"/>
                <a:gd name="T11" fmla="*/ 1552 h 1678"/>
                <a:gd name="T12" fmla="*/ 902 w 1362"/>
                <a:gd name="T13" fmla="*/ 778 h 1678"/>
                <a:gd name="T14" fmla="*/ 1233 w 1362"/>
                <a:gd name="T15" fmla="*/ 1615 h 1678"/>
                <a:gd name="T16" fmla="*/ 1095 w 1362"/>
                <a:gd name="T17" fmla="*/ 1658 h 1678"/>
                <a:gd name="T18" fmla="*/ 951 w 1362"/>
                <a:gd name="T19" fmla="*/ 1677 h 1678"/>
                <a:gd name="T20" fmla="*/ 804 w 1362"/>
                <a:gd name="T21" fmla="*/ 1674 h 1678"/>
                <a:gd name="T22" fmla="*/ 656 w 1362"/>
                <a:gd name="T23" fmla="*/ 1645 h 1678"/>
                <a:gd name="T24" fmla="*/ 518 w 1362"/>
                <a:gd name="T25" fmla="*/ 1592 h 1678"/>
                <a:gd name="T26" fmla="*/ 398 w 1362"/>
                <a:gd name="T27" fmla="*/ 1525 h 1678"/>
                <a:gd name="T28" fmla="*/ 292 w 1362"/>
                <a:gd name="T29" fmla="*/ 1442 h 1678"/>
                <a:gd name="T30" fmla="*/ 201 w 1362"/>
                <a:gd name="T31" fmla="*/ 1344 h 1678"/>
                <a:gd name="T32" fmla="*/ 126 w 1362"/>
                <a:gd name="T33" fmla="*/ 1235 h 1678"/>
                <a:gd name="T34" fmla="*/ 68 w 1362"/>
                <a:gd name="T35" fmla="*/ 1118 h 1678"/>
                <a:gd name="T36" fmla="*/ 26 w 1362"/>
                <a:gd name="T37" fmla="*/ 992 h 1678"/>
                <a:gd name="T38" fmla="*/ 5 w 1362"/>
                <a:gd name="T39" fmla="*/ 862 h 1678"/>
                <a:gd name="T40" fmla="*/ 2 w 1362"/>
                <a:gd name="T41" fmla="*/ 727 h 1678"/>
                <a:gd name="T42" fmla="*/ 20 w 1362"/>
                <a:gd name="T43" fmla="*/ 593 h 1678"/>
                <a:gd name="T44" fmla="*/ 59 w 1362"/>
                <a:gd name="T45" fmla="*/ 459 h 1678"/>
                <a:gd name="T46" fmla="*/ 118 w 1362"/>
                <a:gd name="T47" fmla="*/ 332 h 1678"/>
                <a:gd name="T48" fmla="*/ 195 w 1362"/>
                <a:gd name="T49" fmla="*/ 217 h 1678"/>
                <a:gd name="T50" fmla="*/ 286 w 1362"/>
                <a:gd name="T51" fmla="*/ 119 h 1678"/>
                <a:gd name="T52" fmla="*/ 374 w 1362"/>
                <a:gd name="T53" fmla="*/ 47 h 1678"/>
                <a:gd name="T54" fmla="*/ 374 w 1362"/>
                <a:gd name="T55" fmla="*/ 47 h 1678"/>
                <a:gd name="T56" fmla="*/ 384 w 1362"/>
                <a:gd name="T57" fmla="*/ 40 h 1678"/>
                <a:gd name="T58" fmla="*/ 384 w 1362"/>
                <a:gd name="T59" fmla="*/ 40 h 1678"/>
                <a:gd name="T60" fmla="*/ 396 w 1362"/>
                <a:gd name="T61" fmla="*/ 31 h 1678"/>
                <a:gd name="T62" fmla="*/ 396 w 1362"/>
                <a:gd name="T63" fmla="*/ 31 h 1678"/>
                <a:gd name="T64" fmla="*/ 446 w 1362"/>
                <a:gd name="T65" fmla="*/ 0 h 1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62" h="1678">
                  <a:moveTo>
                    <a:pt x="1288" y="1591"/>
                  </a:moveTo>
                  <a:lnTo>
                    <a:pt x="1265" y="1602"/>
                  </a:lnTo>
                  <a:lnTo>
                    <a:pt x="1265" y="1601"/>
                  </a:lnTo>
                  <a:lnTo>
                    <a:pt x="1288" y="1591"/>
                  </a:lnTo>
                  <a:close/>
                  <a:moveTo>
                    <a:pt x="1306" y="1583"/>
                  </a:moveTo>
                  <a:lnTo>
                    <a:pt x="1299" y="1586"/>
                  </a:lnTo>
                  <a:lnTo>
                    <a:pt x="1288" y="1591"/>
                  </a:lnTo>
                  <a:lnTo>
                    <a:pt x="1306" y="1583"/>
                  </a:lnTo>
                  <a:close/>
                  <a:moveTo>
                    <a:pt x="1362" y="1552"/>
                  </a:moveTo>
                  <a:lnTo>
                    <a:pt x="1315" y="1578"/>
                  </a:lnTo>
                  <a:lnTo>
                    <a:pt x="1306" y="1583"/>
                  </a:lnTo>
                  <a:lnTo>
                    <a:pt x="1362" y="1552"/>
                  </a:lnTo>
                  <a:close/>
                  <a:moveTo>
                    <a:pt x="374" y="47"/>
                  </a:moveTo>
                  <a:lnTo>
                    <a:pt x="902" y="778"/>
                  </a:lnTo>
                  <a:lnTo>
                    <a:pt x="1265" y="1601"/>
                  </a:lnTo>
                  <a:lnTo>
                    <a:pt x="1233" y="1615"/>
                  </a:lnTo>
                  <a:lnTo>
                    <a:pt x="1165" y="1639"/>
                  </a:lnTo>
                  <a:lnTo>
                    <a:pt x="1095" y="1658"/>
                  </a:lnTo>
                  <a:lnTo>
                    <a:pt x="1024" y="1670"/>
                  </a:lnTo>
                  <a:lnTo>
                    <a:pt x="951" y="1677"/>
                  </a:lnTo>
                  <a:lnTo>
                    <a:pt x="878" y="1678"/>
                  </a:lnTo>
                  <a:lnTo>
                    <a:pt x="804" y="1674"/>
                  </a:lnTo>
                  <a:lnTo>
                    <a:pt x="730" y="1662"/>
                  </a:lnTo>
                  <a:lnTo>
                    <a:pt x="656" y="1645"/>
                  </a:lnTo>
                  <a:lnTo>
                    <a:pt x="583" y="1620"/>
                  </a:lnTo>
                  <a:lnTo>
                    <a:pt x="518" y="1592"/>
                  </a:lnTo>
                  <a:lnTo>
                    <a:pt x="456" y="1561"/>
                  </a:lnTo>
                  <a:lnTo>
                    <a:pt x="398" y="1525"/>
                  </a:lnTo>
                  <a:lnTo>
                    <a:pt x="344" y="1485"/>
                  </a:lnTo>
                  <a:lnTo>
                    <a:pt x="292" y="1442"/>
                  </a:lnTo>
                  <a:lnTo>
                    <a:pt x="244" y="1395"/>
                  </a:lnTo>
                  <a:lnTo>
                    <a:pt x="201" y="1344"/>
                  </a:lnTo>
                  <a:lnTo>
                    <a:pt x="162" y="1291"/>
                  </a:lnTo>
                  <a:lnTo>
                    <a:pt x="126" y="1235"/>
                  </a:lnTo>
                  <a:lnTo>
                    <a:pt x="95" y="1177"/>
                  </a:lnTo>
                  <a:lnTo>
                    <a:pt x="68" y="1118"/>
                  </a:lnTo>
                  <a:lnTo>
                    <a:pt x="44" y="1056"/>
                  </a:lnTo>
                  <a:lnTo>
                    <a:pt x="26" y="992"/>
                  </a:lnTo>
                  <a:lnTo>
                    <a:pt x="13" y="927"/>
                  </a:lnTo>
                  <a:lnTo>
                    <a:pt x="5" y="862"/>
                  </a:lnTo>
                  <a:lnTo>
                    <a:pt x="0" y="795"/>
                  </a:lnTo>
                  <a:lnTo>
                    <a:pt x="2" y="727"/>
                  </a:lnTo>
                  <a:lnTo>
                    <a:pt x="8" y="660"/>
                  </a:lnTo>
                  <a:lnTo>
                    <a:pt x="20" y="593"/>
                  </a:lnTo>
                  <a:lnTo>
                    <a:pt x="37" y="525"/>
                  </a:lnTo>
                  <a:lnTo>
                    <a:pt x="59" y="459"/>
                  </a:lnTo>
                  <a:lnTo>
                    <a:pt x="86" y="394"/>
                  </a:lnTo>
                  <a:lnTo>
                    <a:pt x="118" y="332"/>
                  </a:lnTo>
                  <a:lnTo>
                    <a:pt x="154" y="273"/>
                  </a:lnTo>
                  <a:lnTo>
                    <a:pt x="195" y="217"/>
                  </a:lnTo>
                  <a:lnTo>
                    <a:pt x="239" y="166"/>
                  </a:lnTo>
                  <a:lnTo>
                    <a:pt x="286" y="119"/>
                  </a:lnTo>
                  <a:lnTo>
                    <a:pt x="336" y="75"/>
                  </a:lnTo>
                  <a:lnTo>
                    <a:pt x="374" y="47"/>
                  </a:lnTo>
                  <a:close/>
                  <a:moveTo>
                    <a:pt x="384" y="40"/>
                  </a:moveTo>
                  <a:lnTo>
                    <a:pt x="374" y="47"/>
                  </a:lnTo>
                  <a:lnTo>
                    <a:pt x="374" y="47"/>
                  </a:lnTo>
                  <a:lnTo>
                    <a:pt x="384" y="40"/>
                  </a:lnTo>
                  <a:close/>
                  <a:moveTo>
                    <a:pt x="396" y="31"/>
                  </a:moveTo>
                  <a:lnTo>
                    <a:pt x="384" y="40"/>
                  </a:lnTo>
                  <a:lnTo>
                    <a:pt x="390" y="35"/>
                  </a:lnTo>
                  <a:lnTo>
                    <a:pt x="396" y="31"/>
                  </a:lnTo>
                  <a:close/>
                  <a:moveTo>
                    <a:pt x="446" y="0"/>
                  </a:moveTo>
                  <a:lnTo>
                    <a:pt x="396" y="31"/>
                  </a:lnTo>
                  <a:lnTo>
                    <a:pt x="409" y="23"/>
                  </a:lnTo>
                  <a:lnTo>
                    <a:pt x="446" y="0"/>
                  </a:lnTo>
                  <a:close/>
                </a:path>
              </a:pathLst>
            </a:custGeom>
            <a:solidFill>
              <a:schemeClr val="tx1">
                <a:alpha val="14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32" name="Freeform 8"/>
            <p:cNvSpPr>
              <a:spLocks/>
            </p:cNvSpPr>
            <p:nvPr/>
          </p:nvSpPr>
          <p:spPr bwMode="auto">
            <a:xfrm>
              <a:off x="10074274" y="4327525"/>
              <a:ext cx="1339850" cy="504825"/>
            </a:xfrm>
            <a:custGeom>
              <a:avLst/>
              <a:gdLst>
                <a:gd name="T0" fmla="*/ 0 w 844"/>
                <a:gd name="T1" fmla="*/ 0 h 318"/>
                <a:gd name="T2" fmla="*/ 842 w 844"/>
                <a:gd name="T3" fmla="*/ 318 h 318"/>
                <a:gd name="T4" fmla="*/ 844 w 844"/>
                <a:gd name="T5" fmla="*/ 314 h 318"/>
                <a:gd name="T6" fmla="*/ 842 w 844"/>
                <a:gd name="T7" fmla="*/ 318 h 318"/>
                <a:gd name="T8" fmla="*/ 0 w 844"/>
                <a:gd name="T9" fmla="*/ 0 h 318"/>
              </a:gdLst>
              <a:ahLst/>
              <a:cxnLst>
                <a:cxn ang="0">
                  <a:pos x="T0" y="T1"/>
                </a:cxn>
                <a:cxn ang="0">
                  <a:pos x="T2" y="T3"/>
                </a:cxn>
                <a:cxn ang="0">
                  <a:pos x="T4" y="T5"/>
                </a:cxn>
                <a:cxn ang="0">
                  <a:pos x="T6" y="T7"/>
                </a:cxn>
                <a:cxn ang="0">
                  <a:pos x="T8" y="T9"/>
                </a:cxn>
              </a:cxnLst>
              <a:rect l="0" t="0" r="r" b="b"/>
              <a:pathLst>
                <a:path w="844" h="318">
                  <a:moveTo>
                    <a:pt x="0" y="0"/>
                  </a:moveTo>
                  <a:lnTo>
                    <a:pt x="842" y="318"/>
                  </a:lnTo>
                  <a:lnTo>
                    <a:pt x="844" y="314"/>
                  </a:lnTo>
                  <a:lnTo>
                    <a:pt x="842" y="318"/>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33" name="Freeform 9"/>
            <p:cNvSpPr>
              <a:spLocks/>
            </p:cNvSpPr>
            <p:nvPr/>
          </p:nvSpPr>
          <p:spPr bwMode="auto">
            <a:xfrm>
              <a:off x="9236074" y="2903537"/>
              <a:ext cx="838200" cy="1423987"/>
            </a:xfrm>
            <a:custGeom>
              <a:avLst/>
              <a:gdLst>
                <a:gd name="T0" fmla="*/ 427 w 528"/>
                <a:gd name="T1" fmla="*/ 0 h 897"/>
                <a:gd name="T2" fmla="*/ 528 w 528"/>
                <a:gd name="T3" fmla="*/ 897 h 897"/>
                <a:gd name="T4" fmla="*/ 0 w 528"/>
                <a:gd name="T5" fmla="*/ 166 h 897"/>
                <a:gd name="T6" fmla="*/ 35 w 528"/>
                <a:gd name="T7" fmla="*/ 142 h 897"/>
                <a:gd name="T8" fmla="*/ 72 w 528"/>
                <a:gd name="T9" fmla="*/ 119 h 897"/>
                <a:gd name="T10" fmla="*/ 72 w 528"/>
                <a:gd name="T11" fmla="*/ 118 h 897"/>
                <a:gd name="T12" fmla="*/ 110 w 528"/>
                <a:gd name="T13" fmla="*/ 98 h 897"/>
                <a:gd name="T14" fmla="*/ 148 w 528"/>
                <a:gd name="T15" fmla="*/ 78 h 897"/>
                <a:gd name="T16" fmla="*/ 150 w 528"/>
                <a:gd name="T17" fmla="*/ 77 h 897"/>
                <a:gd name="T18" fmla="*/ 202 w 528"/>
                <a:gd name="T19" fmla="*/ 56 h 897"/>
                <a:gd name="T20" fmla="*/ 204 w 528"/>
                <a:gd name="T21" fmla="*/ 55 h 897"/>
                <a:gd name="T22" fmla="*/ 227 w 528"/>
                <a:gd name="T23" fmla="*/ 46 h 897"/>
                <a:gd name="T24" fmla="*/ 232 w 528"/>
                <a:gd name="T25" fmla="*/ 45 h 897"/>
                <a:gd name="T26" fmla="*/ 283 w 528"/>
                <a:gd name="T27" fmla="*/ 28 h 897"/>
                <a:gd name="T28" fmla="*/ 288 w 528"/>
                <a:gd name="T29" fmla="*/ 27 h 897"/>
                <a:gd name="T30" fmla="*/ 310 w 528"/>
                <a:gd name="T31" fmla="*/ 22 h 897"/>
                <a:gd name="T32" fmla="*/ 315 w 528"/>
                <a:gd name="T33" fmla="*/ 21 h 897"/>
                <a:gd name="T34" fmla="*/ 367 w 528"/>
                <a:gd name="T35" fmla="*/ 9 h 897"/>
                <a:gd name="T36" fmla="*/ 373 w 528"/>
                <a:gd name="T37" fmla="*/ 8 h 897"/>
                <a:gd name="T38" fmla="*/ 395 w 528"/>
                <a:gd name="T39" fmla="*/ 5 h 897"/>
                <a:gd name="T40" fmla="*/ 400 w 528"/>
                <a:gd name="T41" fmla="*/ 4 h 897"/>
                <a:gd name="T42" fmla="*/ 427 w 528"/>
                <a:gd name="T43" fmla="*/ 0 h 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28" h="897">
                  <a:moveTo>
                    <a:pt x="427" y="0"/>
                  </a:moveTo>
                  <a:lnTo>
                    <a:pt x="528" y="897"/>
                  </a:lnTo>
                  <a:lnTo>
                    <a:pt x="0" y="166"/>
                  </a:lnTo>
                  <a:lnTo>
                    <a:pt x="35" y="142"/>
                  </a:lnTo>
                  <a:lnTo>
                    <a:pt x="72" y="119"/>
                  </a:lnTo>
                  <a:lnTo>
                    <a:pt x="72" y="118"/>
                  </a:lnTo>
                  <a:lnTo>
                    <a:pt x="110" y="98"/>
                  </a:lnTo>
                  <a:lnTo>
                    <a:pt x="148" y="78"/>
                  </a:lnTo>
                  <a:lnTo>
                    <a:pt x="150" y="77"/>
                  </a:lnTo>
                  <a:lnTo>
                    <a:pt x="202" y="56"/>
                  </a:lnTo>
                  <a:lnTo>
                    <a:pt x="204" y="55"/>
                  </a:lnTo>
                  <a:lnTo>
                    <a:pt x="227" y="46"/>
                  </a:lnTo>
                  <a:lnTo>
                    <a:pt x="232" y="45"/>
                  </a:lnTo>
                  <a:lnTo>
                    <a:pt x="283" y="28"/>
                  </a:lnTo>
                  <a:lnTo>
                    <a:pt x="288" y="27"/>
                  </a:lnTo>
                  <a:lnTo>
                    <a:pt x="310" y="22"/>
                  </a:lnTo>
                  <a:lnTo>
                    <a:pt x="315" y="21"/>
                  </a:lnTo>
                  <a:lnTo>
                    <a:pt x="367" y="9"/>
                  </a:lnTo>
                  <a:lnTo>
                    <a:pt x="373" y="8"/>
                  </a:lnTo>
                  <a:lnTo>
                    <a:pt x="395" y="5"/>
                  </a:lnTo>
                  <a:lnTo>
                    <a:pt x="400" y="4"/>
                  </a:lnTo>
                  <a:lnTo>
                    <a:pt x="427" y="0"/>
                  </a:lnTo>
                  <a:close/>
                </a:path>
              </a:pathLst>
            </a:custGeom>
            <a:solidFill>
              <a:schemeClr val="tx1">
                <a:alpha val="3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2" name="Rectangle 11"/>
            <p:cNvSpPr>
              <a:spLocks noChangeArrowheads="1"/>
            </p:cNvSpPr>
            <p:nvPr/>
          </p:nvSpPr>
          <p:spPr bwMode="auto">
            <a:xfrm>
              <a:off x="11437937" y="3898900"/>
              <a:ext cx="1588" cy="1587"/>
            </a:xfrm>
            <a:prstGeom prst="rect">
              <a:avLst/>
            </a:prstGeom>
            <a:solidFill>
              <a:schemeClr val="tx1">
                <a:alpha val="32000"/>
              </a:schemeClr>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3" name="Freeform 12"/>
            <p:cNvSpPr>
              <a:spLocks/>
            </p:cNvSpPr>
            <p:nvPr/>
          </p:nvSpPr>
          <p:spPr bwMode="auto">
            <a:xfrm>
              <a:off x="9913937" y="2895600"/>
              <a:ext cx="1524000" cy="1431925"/>
            </a:xfrm>
            <a:custGeom>
              <a:avLst/>
              <a:gdLst>
                <a:gd name="T0" fmla="*/ 127 w 960"/>
                <a:gd name="T1" fmla="*/ 0 h 902"/>
                <a:gd name="T2" fmla="*/ 155 w 960"/>
                <a:gd name="T3" fmla="*/ 1 h 902"/>
                <a:gd name="T4" fmla="*/ 180 w 960"/>
                <a:gd name="T5" fmla="*/ 3 h 902"/>
                <a:gd name="T6" fmla="*/ 204 w 960"/>
                <a:gd name="T7" fmla="*/ 5 h 902"/>
                <a:gd name="T8" fmla="*/ 229 w 960"/>
                <a:gd name="T9" fmla="*/ 9 h 902"/>
                <a:gd name="T10" fmla="*/ 255 w 960"/>
                <a:gd name="T11" fmla="*/ 13 h 902"/>
                <a:gd name="T12" fmla="*/ 288 w 960"/>
                <a:gd name="T13" fmla="*/ 19 h 902"/>
                <a:gd name="T14" fmla="*/ 311 w 960"/>
                <a:gd name="T15" fmla="*/ 25 h 902"/>
                <a:gd name="T16" fmla="*/ 336 w 960"/>
                <a:gd name="T17" fmla="*/ 31 h 902"/>
                <a:gd name="T18" fmla="*/ 360 w 960"/>
                <a:gd name="T19" fmla="*/ 39 h 902"/>
                <a:gd name="T20" fmla="*/ 385 w 960"/>
                <a:gd name="T21" fmla="*/ 46 h 902"/>
                <a:gd name="T22" fmla="*/ 413 w 960"/>
                <a:gd name="T23" fmla="*/ 56 h 902"/>
                <a:gd name="T24" fmla="*/ 427 w 960"/>
                <a:gd name="T25" fmla="*/ 61 h 902"/>
                <a:gd name="T26" fmla="*/ 452 w 960"/>
                <a:gd name="T27" fmla="*/ 72 h 902"/>
                <a:gd name="T28" fmla="*/ 476 w 960"/>
                <a:gd name="T29" fmla="*/ 81 h 902"/>
                <a:gd name="T30" fmla="*/ 498 w 960"/>
                <a:gd name="T31" fmla="*/ 92 h 902"/>
                <a:gd name="T32" fmla="*/ 521 w 960"/>
                <a:gd name="T33" fmla="*/ 104 h 902"/>
                <a:gd name="T34" fmla="*/ 542 w 960"/>
                <a:gd name="T35" fmla="*/ 116 h 902"/>
                <a:gd name="T36" fmla="*/ 564 w 960"/>
                <a:gd name="T37" fmla="*/ 127 h 902"/>
                <a:gd name="T38" fmla="*/ 591 w 960"/>
                <a:gd name="T39" fmla="*/ 146 h 902"/>
                <a:gd name="T40" fmla="*/ 613 w 960"/>
                <a:gd name="T41" fmla="*/ 159 h 902"/>
                <a:gd name="T42" fmla="*/ 632 w 960"/>
                <a:gd name="T43" fmla="*/ 173 h 902"/>
                <a:gd name="T44" fmla="*/ 651 w 960"/>
                <a:gd name="T45" fmla="*/ 188 h 902"/>
                <a:gd name="T46" fmla="*/ 671 w 960"/>
                <a:gd name="T47" fmla="*/ 203 h 902"/>
                <a:gd name="T48" fmla="*/ 689 w 960"/>
                <a:gd name="T49" fmla="*/ 218 h 902"/>
                <a:gd name="T50" fmla="*/ 711 w 960"/>
                <a:gd name="T51" fmla="*/ 239 h 902"/>
                <a:gd name="T52" fmla="*/ 730 w 960"/>
                <a:gd name="T53" fmla="*/ 257 h 902"/>
                <a:gd name="T54" fmla="*/ 747 w 960"/>
                <a:gd name="T55" fmla="*/ 274 h 902"/>
                <a:gd name="T56" fmla="*/ 765 w 960"/>
                <a:gd name="T57" fmla="*/ 291 h 902"/>
                <a:gd name="T58" fmla="*/ 780 w 960"/>
                <a:gd name="T59" fmla="*/ 309 h 902"/>
                <a:gd name="T60" fmla="*/ 796 w 960"/>
                <a:gd name="T61" fmla="*/ 327 h 902"/>
                <a:gd name="T62" fmla="*/ 811 w 960"/>
                <a:gd name="T63" fmla="*/ 345 h 902"/>
                <a:gd name="T64" fmla="*/ 829 w 960"/>
                <a:gd name="T65" fmla="*/ 370 h 902"/>
                <a:gd name="T66" fmla="*/ 844 w 960"/>
                <a:gd name="T67" fmla="*/ 390 h 902"/>
                <a:gd name="T68" fmla="*/ 857 w 960"/>
                <a:gd name="T69" fmla="*/ 411 h 902"/>
                <a:gd name="T70" fmla="*/ 869 w 960"/>
                <a:gd name="T71" fmla="*/ 431 h 902"/>
                <a:gd name="T72" fmla="*/ 881 w 960"/>
                <a:gd name="T73" fmla="*/ 451 h 902"/>
                <a:gd name="T74" fmla="*/ 893 w 960"/>
                <a:gd name="T75" fmla="*/ 472 h 902"/>
                <a:gd name="T76" fmla="*/ 907 w 960"/>
                <a:gd name="T77" fmla="*/ 499 h 902"/>
                <a:gd name="T78" fmla="*/ 917 w 960"/>
                <a:gd name="T79" fmla="*/ 522 h 902"/>
                <a:gd name="T80" fmla="*/ 928 w 960"/>
                <a:gd name="T81" fmla="*/ 544 h 902"/>
                <a:gd name="T82" fmla="*/ 937 w 960"/>
                <a:gd name="T83" fmla="*/ 566 h 902"/>
                <a:gd name="T84" fmla="*/ 945 w 960"/>
                <a:gd name="T85" fmla="*/ 588 h 902"/>
                <a:gd name="T86" fmla="*/ 954 w 960"/>
                <a:gd name="T87" fmla="*/ 610 h 902"/>
                <a:gd name="T88" fmla="*/ 960 w 960"/>
                <a:gd name="T89" fmla="*/ 632 h 902"/>
                <a:gd name="T90" fmla="*/ 0 w 960"/>
                <a:gd name="T91" fmla="*/ 5 h 902"/>
                <a:gd name="T92" fmla="*/ 29 w 960"/>
                <a:gd name="T93" fmla="*/ 2 h 902"/>
                <a:gd name="T94" fmla="*/ 57 w 960"/>
                <a:gd name="T95" fmla="*/ 1 h 902"/>
                <a:gd name="T96" fmla="*/ 81 w 960"/>
                <a:gd name="T97" fmla="*/ 0 h 902"/>
                <a:gd name="T98" fmla="*/ 107 w 960"/>
                <a:gd name="T99" fmla="*/ 0 h 9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960" h="902">
                  <a:moveTo>
                    <a:pt x="107" y="0"/>
                  </a:moveTo>
                  <a:lnTo>
                    <a:pt x="127" y="0"/>
                  </a:lnTo>
                  <a:lnTo>
                    <a:pt x="132" y="0"/>
                  </a:lnTo>
                  <a:lnTo>
                    <a:pt x="155" y="1"/>
                  </a:lnTo>
                  <a:lnTo>
                    <a:pt x="163" y="2"/>
                  </a:lnTo>
                  <a:lnTo>
                    <a:pt x="180" y="3"/>
                  </a:lnTo>
                  <a:lnTo>
                    <a:pt x="189" y="4"/>
                  </a:lnTo>
                  <a:lnTo>
                    <a:pt x="204" y="5"/>
                  </a:lnTo>
                  <a:lnTo>
                    <a:pt x="215" y="6"/>
                  </a:lnTo>
                  <a:lnTo>
                    <a:pt x="229" y="9"/>
                  </a:lnTo>
                  <a:lnTo>
                    <a:pt x="240" y="11"/>
                  </a:lnTo>
                  <a:lnTo>
                    <a:pt x="255" y="13"/>
                  </a:lnTo>
                  <a:lnTo>
                    <a:pt x="264" y="15"/>
                  </a:lnTo>
                  <a:lnTo>
                    <a:pt x="288" y="19"/>
                  </a:lnTo>
                  <a:lnTo>
                    <a:pt x="296" y="21"/>
                  </a:lnTo>
                  <a:lnTo>
                    <a:pt x="311" y="25"/>
                  </a:lnTo>
                  <a:lnTo>
                    <a:pt x="322" y="28"/>
                  </a:lnTo>
                  <a:lnTo>
                    <a:pt x="336" y="31"/>
                  </a:lnTo>
                  <a:lnTo>
                    <a:pt x="348" y="34"/>
                  </a:lnTo>
                  <a:lnTo>
                    <a:pt x="360" y="39"/>
                  </a:lnTo>
                  <a:lnTo>
                    <a:pt x="371" y="42"/>
                  </a:lnTo>
                  <a:lnTo>
                    <a:pt x="385" y="46"/>
                  </a:lnTo>
                  <a:lnTo>
                    <a:pt x="396" y="49"/>
                  </a:lnTo>
                  <a:lnTo>
                    <a:pt x="413" y="56"/>
                  </a:lnTo>
                  <a:lnTo>
                    <a:pt x="419" y="58"/>
                  </a:lnTo>
                  <a:lnTo>
                    <a:pt x="427" y="61"/>
                  </a:lnTo>
                  <a:lnTo>
                    <a:pt x="442" y="67"/>
                  </a:lnTo>
                  <a:lnTo>
                    <a:pt x="452" y="72"/>
                  </a:lnTo>
                  <a:lnTo>
                    <a:pt x="465" y="77"/>
                  </a:lnTo>
                  <a:lnTo>
                    <a:pt x="476" y="81"/>
                  </a:lnTo>
                  <a:lnTo>
                    <a:pt x="488" y="88"/>
                  </a:lnTo>
                  <a:lnTo>
                    <a:pt x="498" y="92"/>
                  </a:lnTo>
                  <a:lnTo>
                    <a:pt x="510" y="98"/>
                  </a:lnTo>
                  <a:lnTo>
                    <a:pt x="521" y="104"/>
                  </a:lnTo>
                  <a:lnTo>
                    <a:pt x="533" y="110"/>
                  </a:lnTo>
                  <a:lnTo>
                    <a:pt x="542" y="116"/>
                  </a:lnTo>
                  <a:lnTo>
                    <a:pt x="555" y="123"/>
                  </a:lnTo>
                  <a:lnTo>
                    <a:pt x="564" y="127"/>
                  </a:lnTo>
                  <a:lnTo>
                    <a:pt x="583" y="140"/>
                  </a:lnTo>
                  <a:lnTo>
                    <a:pt x="591" y="146"/>
                  </a:lnTo>
                  <a:lnTo>
                    <a:pt x="603" y="153"/>
                  </a:lnTo>
                  <a:lnTo>
                    <a:pt x="613" y="159"/>
                  </a:lnTo>
                  <a:lnTo>
                    <a:pt x="623" y="167"/>
                  </a:lnTo>
                  <a:lnTo>
                    <a:pt x="632" y="173"/>
                  </a:lnTo>
                  <a:lnTo>
                    <a:pt x="644" y="182"/>
                  </a:lnTo>
                  <a:lnTo>
                    <a:pt x="651" y="188"/>
                  </a:lnTo>
                  <a:lnTo>
                    <a:pt x="663" y="197"/>
                  </a:lnTo>
                  <a:lnTo>
                    <a:pt x="671" y="203"/>
                  </a:lnTo>
                  <a:lnTo>
                    <a:pt x="682" y="213"/>
                  </a:lnTo>
                  <a:lnTo>
                    <a:pt x="689" y="218"/>
                  </a:lnTo>
                  <a:lnTo>
                    <a:pt x="707" y="234"/>
                  </a:lnTo>
                  <a:lnTo>
                    <a:pt x="711" y="239"/>
                  </a:lnTo>
                  <a:lnTo>
                    <a:pt x="724" y="250"/>
                  </a:lnTo>
                  <a:lnTo>
                    <a:pt x="730" y="257"/>
                  </a:lnTo>
                  <a:lnTo>
                    <a:pt x="741" y="266"/>
                  </a:lnTo>
                  <a:lnTo>
                    <a:pt x="747" y="274"/>
                  </a:lnTo>
                  <a:lnTo>
                    <a:pt x="757" y="285"/>
                  </a:lnTo>
                  <a:lnTo>
                    <a:pt x="765" y="291"/>
                  </a:lnTo>
                  <a:lnTo>
                    <a:pt x="774" y="302"/>
                  </a:lnTo>
                  <a:lnTo>
                    <a:pt x="780" y="309"/>
                  </a:lnTo>
                  <a:lnTo>
                    <a:pt x="790" y="321"/>
                  </a:lnTo>
                  <a:lnTo>
                    <a:pt x="796" y="327"/>
                  </a:lnTo>
                  <a:lnTo>
                    <a:pt x="811" y="345"/>
                  </a:lnTo>
                  <a:lnTo>
                    <a:pt x="811" y="345"/>
                  </a:lnTo>
                  <a:lnTo>
                    <a:pt x="824" y="365"/>
                  </a:lnTo>
                  <a:lnTo>
                    <a:pt x="829" y="370"/>
                  </a:lnTo>
                  <a:lnTo>
                    <a:pt x="838" y="383"/>
                  </a:lnTo>
                  <a:lnTo>
                    <a:pt x="844" y="390"/>
                  </a:lnTo>
                  <a:lnTo>
                    <a:pt x="851" y="403"/>
                  </a:lnTo>
                  <a:lnTo>
                    <a:pt x="857" y="411"/>
                  </a:lnTo>
                  <a:lnTo>
                    <a:pt x="864" y="424"/>
                  </a:lnTo>
                  <a:lnTo>
                    <a:pt x="869" y="431"/>
                  </a:lnTo>
                  <a:lnTo>
                    <a:pt x="877" y="444"/>
                  </a:lnTo>
                  <a:lnTo>
                    <a:pt x="881" y="451"/>
                  </a:lnTo>
                  <a:lnTo>
                    <a:pt x="891" y="467"/>
                  </a:lnTo>
                  <a:lnTo>
                    <a:pt x="893" y="472"/>
                  </a:lnTo>
                  <a:lnTo>
                    <a:pt x="904" y="492"/>
                  </a:lnTo>
                  <a:lnTo>
                    <a:pt x="907" y="499"/>
                  </a:lnTo>
                  <a:lnTo>
                    <a:pt x="914" y="513"/>
                  </a:lnTo>
                  <a:lnTo>
                    <a:pt x="917" y="522"/>
                  </a:lnTo>
                  <a:lnTo>
                    <a:pt x="924" y="535"/>
                  </a:lnTo>
                  <a:lnTo>
                    <a:pt x="928" y="544"/>
                  </a:lnTo>
                  <a:lnTo>
                    <a:pt x="934" y="556"/>
                  </a:lnTo>
                  <a:lnTo>
                    <a:pt x="937" y="566"/>
                  </a:lnTo>
                  <a:lnTo>
                    <a:pt x="942" y="579"/>
                  </a:lnTo>
                  <a:lnTo>
                    <a:pt x="945" y="588"/>
                  </a:lnTo>
                  <a:lnTo>
                    <a:pt x="951" y="601"/>
                  </a:lnTo>
                  <a:lnTo>
                    <a:pt x="954" y="610"/>
                  </a:lnTo>
                  <a:lnTo>
                    <a:pt x="960" y="632"/>
                  </a:lnTo>
                  <a:lnTo>
                    <a:pt x="960" y="632"/>
                  </a:lnTo>
                  <a:lnTo>
                    <a:pt x="101" y="902"/>
                  </a:lnTo>
                  <a:lnTo>
                    <a:pt x="0" y="5"/>
                  </a:lnTo>
                  <a:lnTo>
                    <a:pt x="25" y="3"/>
                  </a:lnTo>
                  <a:lnTo>
                    <a:pt x="29" y="2"/>
                  </a:lnTo>
                  <a:lnTo>
                    <a:pt x="49" y="1"/>
                  </a:lnTo>
                  <a:lnTo>
                    <a:pt x="57" y="1"/>
                  </a:lnTo>
                  <a:lnTo>
                    <a:pt x="74" y="0"/>
                  </a:lnTo>
                  <a:lnTo>
                    <a:pt x="81" y="0"/>
                  </a:lnTo>
                  <a:lnTo>
                    <a:pt x="100" y="0"/>
                  </a:lnTo>
                  <a:lnTo>
                    <a:pt x="107" y="0"/>
                  </a:lnTo>
                  <a:close/>
                </a:path>
              </a:pathLst>
            </a:custGeom>
            <a:solidFill>
              <a:schemeClr val="tx1">
                <a:alpha val="2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4" name="Freeform 13"/>
            <p:cNvSpPr>
              <a:spLocks/>
            </p:cNvSpPr>
            <p:nvPr/>
          </p:nvSpPr>
          <p:spPr bwMode="auto">
            <a:xfrm>
              <a:off x="11437937" y="3898900"/>
              <a:ext cx="11113" cy="30162"/>
            </a:xfrm>
            <a:custGeom>
              <a:avLst/>
              <a:gdLst>
                <a:gd name="T0" fmla="*/ 0 w 7"/>
                <a:gd name="T1" fmla="*/ 0 h 19"/>
                <a:gd name="T2" fmla="*/ 0 w 7"/>
                <a:gd name="T3" fmla="*/ 0 h 19"/>
                <a:gd name="T4" fmla="*/ 7 w 7"/>
                <a:gd name="T5" fmla="*/ 19 h 19"/>
                <a:gd name="T6" fmla="*/ 0 w 7"/>
                <a:gd name="T7" fmla="*/ 0 h 19"/>
              </a:gdLst>
              <a:ahLst/>
              <a:cxnLst>
                <a:cxn ang="0">
                  <a:pos x="T0" y="T1"/>
                </a:cxn>
                <a:cxn ang="0">
                  <a:pos x="T2" y="T3"/>
                </a:cxn>
                <a:cxn ang="0">
                  <a:pos x="T4" y="T5"/>
                </a:cxn>
                <a:cxn ang="0">
                  <a:pos x="T6" y="T7"/>
                </a:cxn>
              </a:cxnLst>
              <a:rect l="0" t="0" r="r" b="b"/>
              <a:pathLst>
                <a:path w="7" h="19">
                  <a:moveTo>
                    <a:pt x="0" y="0"/>
                  </a:moveTo>
                  <a:lnTo>
                    <a:pt x="0" y="0"/>
                  </a:lnTo>
                  <a:lnTo>
                    <a:pt x="7" y="19"/>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5" name="Freeform 14"/>
            <p:cNvSpPr>
              <a:spLocks/>
            </p:cNvSpPr>
            <p:nvPr/>
          </p:nvSpPr>
          <p:spPr bwMode="auto">
            <a:xfrm>
              <a:off x="10074274" y="3898900"/>
              <a:ext cx="1430338" cy="933450"/>
            </a:xfrm>
            <a:custGeom>
              <a:avLst/>
              <a:gdLst>
                <a:gd name="T0" fmla="*/ 859 w 901"/>
                <a:gd name="T1" fmla="*/ 0 h 588"/>
                <a:gd name="T2" fmla="*/ 866 w 901"/>
                <a:gd name="T3" fmla="*/ 19 h 588"/>
                <a:gd name="T4" fmla="*/ 866 w 901"/>
                <a:gd name="T5" fmla="*/ 21 h 588"/>
                <a:gd name="T6" fmla="*/ 871 w 901"/>
                <a:gd name="T7" fmla="*/ 40 h 588"/>
                <a:gd name="T8" fmla="*/ 872 w 901"/>
                <a:gd name="T9" fmla="*/ 44 h 588"/>
                <a:gd name="T10" fmla="*/ 876 w 901"/>
                <a:gd name="T11" fmla="*/ 60 h 588"/>
                <a:gd name="T12" fmla="*/ 877 w 901"/>
                <a:gd name="T13" fmla="*/ 64 h 588"/>
                <a:gd name="T14" fmla="*/ 881 w 901"/>
                <a:gd name="T15" fmla="*/ 80 h 588"/>
                <a:gd name="T16" fmla="*/ 882 w 901"/>
                <a:gd name="T17" fmla="*/ 85 h 588"/>
                <a:gd name="T18" fmla="*/ 885 w 901"/>
                <a:gd name="T19" fmla="*/ 103 h 588"/>
                <a:gd name="T20" fmla="*/ 886 w 901"/>
                <a:gd name="T21" fmla="*/ 105 h 588"/>
                <a:gd name="T22" fmla="*/ 892 w 901"/>
                <a:gd name="T23" fmla="*/ 147 h 588"/>
                <a:gd name="T24" fmla="*/ 893 w 901"/>
                <a:gd name="T25" fmla="*/ 151 h 588"/>
                <a:gd name="T26" fmla="*/ 895 w 901"/>
                <a:gd name="T27" fmla="*/ 167 h 588"/>
                <a:gd name="T28" fmla="*/ 896 w 901"/>
                <a:gd name="T29" fmla="*/ 172 h 588"/>
                <a:gd name="T30" fmla="*/ 897 w 901"/>
                <a:gd name="T31" fmla="*/ 187 h 588"/>
                <a:gd name="T32" fmla="*/ 898 w 901"/>
                <a:gd name="T33" fmla="*/ 194 h 588"/>
                <a:gd name="T34" fmla="*/ 899 w 901"/>
                <a:gd name="T35" fmla="*/ 210 h 588"/>
                <a:gd name="T36" fmla="*/ 899 w 901"/>
                <a:gd name="T37" fmla="*/ 214 h 588"/>
                <a:gd name="T38" fmla="*/ 901 w 901"/>
                <a:gd name="T39" fmla="*/ 256 h 588"/>
                <a:gd name="T40" fmla="*/ 901 w 901"/>
                <a:gd name="T41" fmla="*/ 261 h 588"/>
                <a:gd name="T42" fmla="*/ 901 w 901"/>
                <a:gd name="T43" fmla="*/ 276 h 588"/>
                <a:gd name="T44" fmla="*/ 901 w 901"/>
                <a:gd name="T45" fmla="*/ 282 h 588"/>
                <a:gd name="T46" fmla="*/ 901 w 901"/>
                <a:gd name="T47" fmla="*/ 297 h 588"/>
                <a:gd name="T48" fmla="*/ 900 w 901"/>
                <a:gd name="T49" fmla="*/ 304 h 588"/>
                <a:gd name="T50" fmla="*/ 900 w 901"/>
                <a:gd name="T51" fmla="*/ 318 h 588"/>
                <a:gd name="T52" fmla="*/ 899 w 901"/>
                <a:gd name="T53" fmla="*/ 325 h 588"/>
                <a:gd name="T54" fmla="*/ 898 w 901"/>
                <a:gd name="T55" fmla="*/ 342 h 588"/>
                <a:gd name="T56" fmla="*/ 898 w 901"/>
                <a:gd name="T57" fmla="*/ 345 h 588"/>
                <a:gd name="T58" fmla="*/ 896 w 901"/>
                <a:gd name="T59" fmla="*/ 366 h 588"/>
                <a:gd name="T60" fmla="*/ 895 w 901"/>
                <a:gd name="T61" fmla="*/ 372 h 588"/>
                <a:gd name="T62" fmla="*/ 893 w 901"/>
                <a:gd name="T63" fmla="*/ 387 h 588"/>
                <a:gd name="T64" fmla="*/ 892 w 901"/>
                <a:gd name="T65" fmla="*/ 395 h 588"/>
                <a:gd name="T66" fmla="*/ 890 w 901"/>
                <a:gd name="T67" fmla="*/ 407 h 588"/>
                <a:gd name="T68" fmla="*/ 889 w 901"/>
                <a:gd name="T69" fmla="*/ 416 h 588"/>
                <a:gd name="T70" fmla="*/ 887 w 901"/>
                <a:gd name="T71" fmla="*/ 428 h 588"/>
                <a:gd name="T72" fmla="*/ 885 w 901"/>
                <a:gd name="T73" fmla="*/ 436 h 588"/>
                <a:gd name="T74" fmla="*/ 883 w 901"/>
                <a:gd name="T75" fmla="*/ 450 h 588"/>
                <a:gd name="T76" fmla="*/ 881 w 901"/>
                <a:gd name="T77" fmla="*/ 457 h 588"/>
                <a:gd name="T78" fmla="*/ 876 w 901"/>
                <a:gd name="T79" fmla="*/ 477 h 588"/>
                <a:gd name="T80" fmla="*/ 875 w 901"/>
                <a:gd name="T81" fmla="*/ 483 h 588"/>
                <a:gd name="T82" fmla="*/ 871 w 901"/>
                <a:gd name="T83" fmla="*/ 497 h 588"/>
                <a:gd name="T84" fmla="*/ 869 w 901"/>
                <a:gd name="T85" fmla="*/ 506 h 588"/>
                <a:gd name="T86" fmla="*/ 866 w 901"/>
                <a:gd name="T87" fmla="*/ 518 h 588"/>
                <a:gd name="T88" fmla="*/ 864 w 901"/>
                <a:gd name="T89" fmla="*/ 527 h 588"/>
                <a:gd name="T90" fmla="*/ 859 w 901"/>
                <a:gd name="T91" fmla="*/ 539 h 588"/>
                <a:gd name="T92" fmla="*/ 857 w 901"/>
                <a:gd name="T93" fmla="*/ 548 h 588"/>
                <a:gd name="T94" fmla="*/ 853 w 901"/>
                <a:gd name="T95" fmla="*/ 559 h 588"/>
                <a:gd name="T96" fmla="*/ 850 w 901"/>
                <a:gd name="T97" fmla="*/ 568 h 588"/>
                <a:gd name="T98" fmla="*/ 844 w 901"/>
                <a:gd name="T99" fmla="*/ 584 h 588"/>
                <a:gd name="T100" fmla="*/ 842 w 901"/>
                <a:gd name="T101" fmla="*/ 588 h 588"/>
                <a:gd name="T102" fmla="*/ 0 w 901"/>
                <a:gd name="T103" fmla="*/ 270 h 588"/>
                <a:gd name="T104" fmla="*/ 859 w 901"/>
                <a:gd name="T105" fmla="*/ 0 h 5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901" h="588">
                  <a:moveTo>
                    <a:pt x="859" y="0"/>
                  </a:moveTo>
                  <a:lnTo>
                    <a:pt x="866" y="19"/>
                  </a:lnTo>
                  <a:lnTo>
                    <a:pt x="866" y="21"/>
                  </a:lnTo>
                  <a:lnTo>
                    <a:pt x="871" y="40"/>
                  </a:lnTo>
                  <a:lnTo>
                    <a:pt x="872" y="44"/>
                  </a:lnTo>
                  <a:lnTo>
                    <a:pt x="876" y="60"/>
                  </a:lnTo>
                  <a:lnTo>
                    <a:pt x="877" y="64"/>
                  </a:lnTo>
                  <a:lnTo>
                    <a:pt x="881" y="80"/>
                  </a:lnTo>
                  <a:lnTo>
                    <a:pt x="882" y="85"/>
                  </a:lnTo>
                  <a:lnTo>
                    <a:pt x="885" y="103"/>
                  </a:lnTo>
                  <a:lnTo>
                    <a:pt x="886" y="105"/>
                  </a:lnTo>
                  <a:lnTo>
                    <a:pt x="892" y="147"/>
                  </a:lnTo>
                  <a:lnTo>
                    <a:pt x="893" y="151"/>
                  </a:lnTo>
                  <a:lnTo>
                    <a:pt x="895" y="167"/>
                  </a:lnTo>
                  <a:lnTo>
                    <a:pt x="896" y="172"/>
                  </a:lnTo>
                  <a:lnTo>
                    <a:pt x="897" y="187"/>
                  </a:lnTo>
                  <a:lnTo>
                    <a:pt x="898" y="194"/>
                  </a:lnTo>
                  <a:lnTo>
                    <a:pt x="899" y="210"/>
                  </a:lnTo>
                  <a:lnTo>
                    <a:pt x="899" y="214"/>
                  </a:lnTo>
                  <a:lnTo>
                    <a:pt x="901" y="256"/>
                  </a:lnTo>
                  <a:lnTo>
                    <a:pt x="901" y="261"/>
                  </a:lnTo>
                  <a:lnTo>
                    <a:pt x="901" y="276"/>
                  </a:lnTo>
                  <a:lnTo>
                    <a:pt x="901" y="282"/>
                  </a:lnTo>
                  <a:lnTo>
                    <a:pt x="901" y="297"/>
                  </a:lnTo>
                  <a:lnTo>
                    <a:pt x="900" y="304"/>
                  </a:lnTo>
                  <a:lnTo>
                    <a:pt x="900" y="318"/>
                  </a:lnTo>
                  <a:lnTo>
                    <a:pt x="899" y="325"/>
                  </a:lnTo>
                  <a:lnTo>
                    <a:pt x="898" y="342"/>
                  </a:lnTo>
                  <a:lnTo>
                    <a:pt x="898" y="345"/>
                  </a:lnTo>
                  <a:lnTo>
                    <a:pt x="896" y="366"/>
                  </a:lnTo>
                  <a:lnTo>
                    <a:pt x="895" y="372"/>
                  </a:lnTo>
                  <a:lnTo>
                    <a:pt x="893" y="387"/>
                  </a:lnTo>
                  <a:lnTo>
                    <a:pt x="892" y="395"/>
                  </a:lnTo>
                  <a:lnTo>
                    <a:pt x="890" y="407"/>
                  </a:lnTo>
                  <a:lnTo>
                    <a:pt x="889" y="416"/>
                  </a:lnTo>
                  <a:lnTo>
                    <a:pt x="887" y="428"/>
                  </a:lnTo>
                  <a:lnTo>
                    <a:pt x="885" y="436"/>
                  </a:lnTo>
                  <a:lnTo>
                    <a:pt x="883" y="450"/>
                  </a:lnTo>
                  <a:lnTo>
                    <a:pt x="881" y="457"/>
                  </a:lnTo>
                  <a:lnTo>
                    <a:pt x="876" y="477"/>
                  </a:lnTo>
                  <a:lnTo>
                    <a:pt x="875" y="483"/>
                  </a:lnTo>
                  <a:lnTo>
                    <a:pt x="871" y="497"/>
                  </a:lnTo>
                  <a:lnTo>
                    <a:pt x="869" y="506"/>
                  </a:lnTo>
                  <a:lnTo>
                    <a:pt x="866" y="518"/>
                  </a:lnTo>
                  <a:lnTo>
                    <a:pt x="864" y="527"/>
                  </a:lnTo>
                  <a:lnTo>
                    <a:pt x="859" y="539"/>
                  </a:lnTo>
                  <a:lnTo>
                    <a:pt x="857" y="548"/>
                  </a:lnTo>
                  <a:lnTo>
                    <a:pt x="853" y="559"/>
                  </a:lnTo>
                  <a:lnTo>
                    <a:pt x="850" y="568"/>
                  </a:lnTo>
                  <a:lnTo>
                    <a:pt x="844" y="584"/>
                  </a:lnTo>
                  <a:lnTo>
                    <a:pt x="842" y="588"/>
                  </a:lnTo>
                  <a:lnTo>
                    <a:pt x="0" y="270"/>
                  </a:lnTo>
                  <a:lnTo>
                    <a:pt x="859" y="0"/>
                  </a:lnTo>
                  <a:close/>
                </a:path>
              </a:pathLst>
            </a:custGeom>
            <a:solidFill>
              <a:schemeClr val="tx1">
                <a:alpha val="41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6" name="Freeform 15"/>
            <p:cNvSpPr>
              <a:spLocks/>
            </p:cNvSpPr>
            <p:nvPr/>
          </p:nvSpPr>
          <p:spPr bwMode="auto">
            <a:xfrm>
              <a:off x="10074274" y="4327525"/>
              <a:ext cx="1336675" cy="1308100"/>
            </a:xfrm>
            <a:custGeom>
              <a:avLst/>
              <a:gdLst>
                <a:gd name="T0" fmla="*/ 0 w 842"/>
                <a:gd name="T1" fmla="*/ 0 h 824"/>
                <a:gd name="T2" fmla="*/ 842 w 842"/>
                <a:gd name="T3" fmla="*/ 318 h 824"/>
                <a:gd name="T4" fmla="*/ 834 w 842"/>
                <a:gd name="T5" fmla="*/ 340 h 824"/>
                <a:gd name="T6" fmla="*/ 830 w 842"/>
                <a:gd name="T7" fmla="*/ 348 h 824"/>
                <a:gd name="T8" fmla="*/ 825 w 842"/>
                <a:gd name="T9" fmla="*/ 361 h 824"/>
                <a:gd name="T10" fmla="*/ 821 w 842"/>
                <a:gd name="T11" fmla="*/ 371 h 824"/>
                <a:gd name="T12" fmla="*/ 815 w 842"/>
                <a:gd name="T13" fmla="*/ 382 h 824"/>
                <a:gd name="T14" fmla="*/ 810 w 842"/>
                <a:gd name="T15" fmla="*/ 392 h 824"/>
                <a:gd name="T16" fmla="*/ 806 w 842"/>
                <a:gd name="T17" fmla="*/ 403 h 824"/>
                <a:gd name="T18" fmla="*/ 800 w 842"/>
                <a:gd name="T19" fmla="*/ 412 h 824"/>
                <a:gd name="T20" fmla="*/ 795 w 842"/>
                <a:gd name="T21" fmla="*/ 423 h 824"/>
                <a:gd name="T22" fmla="*/ 790 w 842"/>
                <a:gd name="T23" fmla="*/ 433 h 824"/>
                <a:gd name="T24" fmla="*/ 783 w 842"/>
                <a:gd name="T25" fmla="*/ 443 h 824"/>
                <a:gd name="T26" fmla="*/ 779 w 842"/>
                <a:gd name="T27" fmla="*/ 452 h 824"/>
                <a:gd name="T28" fmla="*/ 773 w 842"/>
                <a:gd name="T29" fmla="*/ 463 h 824"/>
                <a:gd name="T30" fmla="*/ 767 w 842"/>
                <a:gd name="T31" fmla="*/ 471 h 824"/>
                <a:gd name="T32" fmla="*/ 761 w 842"/>
                <a:gd name="T33" fmla="*/ 482 h 824"/>
                <a:gd name="T34" fmla="*/ 756 w 842"/>
                <a:gd name="T35" fmla="*/ 489 h 824"/>
                <a:gd name="T36" fmla="*/ 748 w 842"/>
                <a:gd name="T37" fmla="*/ 501 h 824"/>
                <a:gd name="T38" fmla="*/ 744 w 842"/>
                <a:gd name="T39" fmla="*/ 509 h 824"/>
                <a:gd name="T40" fmla="*/ 735 w 842"/>
                <a:gd name="T41" fmla="*/ 519 h 824"/>
                <a:gd name="T42" fmla="*/ 731 w 842"/>
                <a:gd name="T43" fmla="*/ 526 h 824"/>
                <a:gd name="T44" fmla="*/ 722 w 842"/>
                <a:gd name="T45" fmla="*/ 537 h 824"/>
                <a:gd name="T46" fmla="*/ 718 w 842"/>
                <a:gd name="T47" fmla="*/ 544 h 824"/>
                <a:gd name="T48" fmla="*/ 708 w 842"/>
                <a:gd name="T49" fmla="*/ 556 h 824"/>
                <a:gd name="T50" fmla="*/ 704 w 842"/>
                <a:gd name="T51" fmla="*/ 561 h 824"/>
                <a:gd name="T52" fmla="*/ 695 w 842"/>
                <a:gd name="T53" fmla="*/ 573 h 824"/>
                <a:gd name="T54" fmla="*/ 690 w 842"/>
                <a:gd name="T55" fmla="*/ 578 h 824"/>
                <a:gd name="T56" fmla="*/ 681 w 842"/>
                <a:gd name="T57" fmla="*/ 590 h 824"/>
                <a:gd name="T58" fmla="*/ 676 w 842"/>
                <a:gd name="T59" fmla="*/ 594 h 824"/>
                <a:gd name="T60" fmla="*/ 666 w 842"/>
                <a:gd name="T61" fmla="*/ 607 h 824"/>
                <a:gd name="T62" fmla="*/ 661 w 842"/>
                <a:gd name="T63" fmla="*/ 610 h 824"/>
                <a:gd name="T64" fmla="*/ 650 w 842"/>
                <a:gd name="T65" fmla="*/ 623 h 824"/>
                <a:gd name="T66" fmla="*/ 646 w 842"/>
                <a:gd name="T67" fmla="*/ 626 h 824"/>
                <a:gd name="T68" fmla="*/ 635 w 842"/>
                <a:gd name="T69" fmla="*/ 639 h 824"/>
                <a:gd name="T70" fmla="*/ 632 w 842"/>
                <a:gd name="T71" fmla="*/ 642 h 824"/>
                <a:gd name="T72" fmla="*/ 619 w 842"/>
                <a:gd name="T73" fmla="*/ 654 h 824"/>
                <a:gd name="T74" fmla="*/ 617 w 842"/>
                <a:gd name="T75" fmla="*/ 657 h 824"/>
                <a:gd name="T76" fmla="*/ 603 w 842"/>
                <a:gd name="T77" fmla="*/ 669 h 824"/>
                <a:gd name="T78" fmla="*/ 601 w 842"/>
                <a:gd name="T79" fmla="*/ 671 h 824"/>
                <a:gd name="T80" fmla="*/ 586 w 842"/>
                <a:gd name="T81" fmla="*/ 684 h 824"/>
                <a:gd name="T82" fmla="*/ 583 w 842"/>
                <a:gd name="T83" fmla="*/ 686 h 824"/>
                <a:gd name="T84" fmla="*/ 568 w 842"/>
                <a:gd name="T85" fmla="*/ 698 h 824"/>
                <a:gd name="T86" fmla="*/ 567 w 842"/>
                <a:gd name="T87" fmla="*/ 699 h 824"/>
                <a:gd name="T88" fmla="*/ 551 w 842"/>
                <a:gd name="T89" fmla="*/ 712 h 824"/>
                <a:gd name="T90" fmla="*/ 550 w 842"/>
                <a:gd name="T91" fmla="*/ 713 h 824"/>
                <a:gd name="T92" fmla="*/ 534 w 842"/>
                <a:gd name="T93" fmla="*/ 725 h 824"/>
                <a:gd name="T94" fmla="*/ 533 w 842"/>
                <a:gd name="T95" fmla="*/ 726 h 824"/>
                <a:gd name="T96" fmla="*/ 516 w 842"/>
                <a:gd name="T97" fmla="*/ 737 h 824"/>
                <a:gd name="T98" fmla="*/ 515 w 842"/>
                <a:gd name="T99" fmla="*/ 738 h 824"/>
                <a:gd name="T100" fmla="*/ 498 w 842"/>
                <a:gd name="T101" fmla="*/ 750 h 824"/>
                <a:gd name="T102" fmla="*/ 497 w 842"/>
                <a:gd name="T103" fmla="*/ 750 h 824"/>
                <a:gd name="T104" fmla="*/ 480 w 842"/>
                <a:gd name="T105" fmla="*/ 762 h 824"/>
                <a:gd name="T106" fmla="*/ 479 w 842"/>
                <a:gd name="T107" fmla="*/ 762 h 824"/>
                <a:gd name="T108" fmla="*/ 460 w 842"/>
                <a:gd name="T109" fmla="*/ 774 h 824"/>
                <a:gd name="T110" fmla="*/ 460 w 842"/>
                <a:gd name="T111" fmla="*/ 774 h 824"/>
                <a:gd name="T112" fmla="*/ 413 w 842"/>
                <a:gd name="T113" fmla="*/ 800 h 824"/>
                <a:gd name="T114" fmla="*/ 363 w 842"/>
                <a:gd name="T115" fmla="*/ 824 h 824"/>
                <a:gd name="T116" fmla="*/ 0 w 842"/>
                <a:gd name="T117" fmla="*/ 0 h 8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842" h="824">
                  <a:moveTo>
                    <a:pt x="0" y="0"/>
                  </a:moveTo>
                  <a:lnTo>
                    <a:pt x="842" y="318"/>
                  </a:lnTo>
                  <a:lnTo>
                    <a:pt x="834" y="340"/>
                  </a:lnTo>
                  <a:lnTo>
                    <a:pt x="830" y="348"/>
                  </a:lnTo>
                  <a:lnTo>
                    <a:pt x="825" y="361"/>
                  </a:lnTo>
                  <a:lnTo>
                    <a:pt x="821" y="371"/>
                  </a:lnTo>
                  <a:lnTo>
                    <a:pt x="815" y="382"/>
                  </a:lnTo>
                  <a:lnTo>
                    <a:pt x="810" y="392"/>
                  </a:lnTo>
                  <a:lnTo>
                    <a:pt x="806" y="403"/>
                  </a:lnTo>
                  <a:lnTo>
                    <a:pt x="800" y="412"/>
                  </a:lnTo>
                  <a:lnTo>
                    <a:pt x="795" y="423"/>
                  </a:lnTo>
                  <a:lnTo>
                    <a:pt x="790" y="433"/>
                  </a:lnTo>
                  <a:lnTo>
                    <a:pt x="783" y="443"/>
                  </a:lnTo>
                  <a:lnTo>
                    <a:pt x="779" y="452"/>
                  </a:lnTo>
                  <a:lnTo>
                    <a:pt x="773" y="463"/>
                  </a:lnTo>
                  <a:lnTo>
                    <a:pt x="767" y="471"/>
                  </a:lnTo>
                  <a:lnTo>
                    <a:pt x="761" y="482"/>
                  </a:lnTo>
                  <a:lnTo>
                    <a:pt x="756" y="489"/>
                  </a:lnTo>
                  <a:lnTo>
                    <a:pt x="748" y="501"/>
                  </a:lnTo>
                  <a:lnTo>
                    <a:pt x="744" y="509"/>
                  </a:lnTo>
                  <a:lnTo>
                    <a:pt x="735" y="519"/>
                  </a:lnTo>
                  <a:lnTo>
                    <a:pt x="731" y="526"/>
                  </a:lnTo>
                  <a:lnTo>
                    <a:pt x="722" y="537"/>
                  </a:lnTo>
                  <a:lnTo>
                    <a:pt x="718" y="544"/>
                  </a:lnTo>
                  <a:lnTo>
                    <a:pt x="708" y="556"/>
                  </a:lnTo>
                  <a:lnTo>
                    <a:pt x="704" y="561"/>
                  </a:lnTo>
                  <a:lnTo>
                    <a:pt x="695" y="573"/>
                  </a:lnTo>
                  <a:lnTo>
                    <a:pt x="690" y="578"/>
                  </a:lnTo>
                  <a:lnTo>
                    <a:pt x="681" y="590"/>
                  </a:lnTo>
                  <a:lnTo>
                    <a:pt x="676" y="594"/>
                  </a:lnTo>
                  <a:lnTo>
                    <a:pt x="666" y="607"/>
                  </a:lnTo>
                  <a:lnTo>
                    <a:pt x="661" y="610"/>
                  </a:lnTo>
                  <a:lnTo>
                    <a:pt x="650" y="623"/>
                  </a:lnTo>
                  <a:lnTo>
                    <a:pt x="646" y="626"/>
                  </a:lnTo>
                  <a:lnTo>
                    <a:pt x="635" y="639"/>
                  </a:lnTo>
                  <a:lnTo>
                    <a:pt x="632" y="642"/>
                  </a:lnTo>
                  <a:lnTo>
                    <a:pt x="619" y="654"/>
                  </a:lnTo>
                  <a:lnTo>
                    <a:pt x="617" y="657"/>
                  </a:lnTo>
                  <a:lnTo>
                    <a:pt x="603" y="669"/>
                  </a:lnTo>
                  <a:lnTo>
                    <a:pt x="601" y="671"/>
                  </a:lnTo>
                  <a:lnTo>
                    <a:pt x="586" y="684"/>
                  </a:lnTo>
                  <a:lnTo>
                    <a:pt x="583" y="686"/>
                  </a:lnTo>
                  <a:lnTo>
                    <a:pt x="568" y="698"/>
                  </a:lnTo>
                  <a:lnTo>
                    <a:pt x="567" y="699"/>
                  </a:lnTo>
                  <a:lnTo>
                    <a:pt x="551" y="712"/>
                  </a:lnTo>
                  <a:lnTo>
                    <a:pt x="550" y="713"/>
                  </a:lnTo>
                  <a:lnTo>
                    <a:pt x="534" y="725"/>
                  </a:lnTo>
                  <a:lnTo>
                    <a:pt x="533" y="726"/>
                  </a:lnTo>
                  <a:lnTo>
                    <a:pt x="516" y="737"/>
                  </a:lnTo>
                  <a:lnTo>
                    <a:pt x="515" y="738"/>
                  </a:lnTo>
                  <a:lnTo>
                    <a:pt x="498" y="750"/>
                  </a:lnTo>
                  <a:lnTo>
                    <a:pt x="497" y="750"/>
                  </a:lnTo>
                  <a:lnTo>
                    <a:pt x="480" y="762"/>
                  </a:lnTo>
                  <a:lnTo>
                    <a:pt x="479" y="762"/>
                  </a:lnTo>
                  <a:lnTo>
                    <a:pt x="460" y="774"/>
                  </a:lnTo>
                  <a:lnTo>
                    <a:pt x="460" y="774"/>
                  </a:lnTo>
                  <a:lnTo>
                    <a:pt x="413" y="800"/>
                  </a:lnTo>
                  <a:lnTo>
                    <a:pt x="363" y="824"/>
                  </a:lnTo>
                  <a:lnTo>
                    <a:pt x="0" y="0"/>
                  </a:lnTo>
                  <a:close/>
                </a:path>
              </a:pathLst>
            </a:custGeom>
            <a:solidFill>
              <a:schemeClr val="tx1">
                <a:alpha val="32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9" name="Group 8"/>
            <p:cNvGrpSpPr/>
            <p:nvPr/>
          </p:nvGrpSpPr>
          <p:grpSpPr>
            <a:xfrm>
              <a:off x="5441949" y="1524000"/>
              <a:ext cx="3182938" cy="2933700"/>
              <a:chOff x="4951412" y="1143000"/>
              <a:chExt cx="3182938" cy="2933700"/>
            </a:xfrm>
            <a:solidFill>
              <a:schemeClr val="tx1">
                <a:alpha val="17000"/>
              </a:schemeClr>
            </a:solidFill>
          </p:grpSpPr>
          <p:sp>
            <p:nvSpPr>
              <p:cNvPr id="47" name="Rectangle 16"/>
              <p:cNvSpPr>
                <a:spLocks noChangeArrowheads="1"/>
              </p:cNvSpPr>
              <p:nvPr/>
            </p:nvSpPr>
            <p:spPr bwMode="auto">
              <a:xfrm>
                <a:off x="4951412" y="3568700"/>
                <a:ext cx="3182938" cy="508000"/>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8" name="Rectangle 17"/>
              <p:cNvSpPr>
                <a:spLocks noChangeArrowheads="1"/>
              </p:cNvSpPr>
              <p:nvPr/>
            </p:nvSpPr>
            <p:spPr bwMode="auto">
              <a:xfrm>
                <a:off x="4951412" y="1143000"/>
                <a:ext cx="565150" cy="232886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49" name="Rectangle 18"/>
              <p:cNvSpPr>
                <a:spLocks noChangeArrowheads="1"/>
              </p:cNvSpPr>
              <p:nvPr/>
            </p:nvSpPr>
            <p:spPr bwMode="auto">
              <a:xfrm>
                <a:off x="5605462" y="2020888"/>
                <a:ext cx="566738" cy="1450975"/>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54" name="Rectangle 19"/>
              <p:cNvSpPr>
                <a:spLocks noChangeArrowheads="1"/>
              </p:cNvSpPr>
              <p:nvPr/>
            </p:nvSpPr>
            <p:spPr bwMode="auto">
              <a:xfrm>
                <a:off x="6259512" y="2513013"/>
                <a:ext cx="565150" cy="958850"/>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55" name="Rectangle 20"/>
              <p:cNvSpPr>
                <a:spLocks noChangeArrowheads="1"/>
              </p:cNvSpPr>
              <p:nvPr/>
            </p:nvSpPr>
            <p:spPr bwMode="auto">
              <a:xfrm>
                <a:off x="6913562" y="2063750"/>
                <a:ext cx="566738" cy="140811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59" name="Rectangle 21"/>
              <p:cNvSpPr>
                <a:spLocks noChangeArrowheads="1"/>
              </p:cNvSpPr>
              <p:nvPr/>
            </p:nvSpPr>
            <p:spPr bwMode="auto">
              <a:xfrm>
                <a:off x="7569200" y="2463800"/>
                <a:ext cx="565150" cy="1008062"/>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8" name="Group 7"/>
            <p:cNvGrpSpPr/>
            <p:nvPr/>
          </p:nvGrpSpPr>
          <p:grpSpPr>
            <a:xfrm>
              <a:off x="7423149" y="2133600"/>
              <a:ext cx="2117725" cy="3279774"/>
              <a:chOff x="6613525" y="1998663"/>
              <a:chExt cx="2117725" cy="3279774"/>
            </a:xfrm>
          </p:grpSpPr>
          <p:sp>
            <p:nvSpPr>
              <p:cNvPr id="60" name="Rectangle 22"/>
              <p:cNvSpPr>
                <a:spLocks noChangeArrowheads="1"/>
              </p:cNvSpPr>
              <p:nvPr/>
            </p:nvSpPr>
            <p:spPr bwMode="auto">
              <a:xfrm>
                <a:off x="6613525" y="1998663"/>
                <a:ext cx="2117725" cy="1939925"/>
              </a:xfrm>
              <a:prstGeom prst="rect">
                <a:avLst/>
              </a:prstGeom>
              <a:solidFill>
                <a:schemeClr val="accent4">
                  <a:lumMod val="75000"/>
                </a:schemeClr>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6" name="Group 5"/>
              <p:cNvGrpSpPr/>
              <p:nvPr/>
            </p:nvGrpSpPr>
            <p:grpSpPr>
              <a:xfrm>
                <a:off x="6807200" y="2208213"/>
                <a:ext cx="1728788" cy="414337"/>
                <a:chOff x="6807200" y="2208213"/>
                <a:chExt cx="1728788" cy="414337"/>
              </a:xfrm>
            </p:grpSpPr>
            <p:sp>
              <p:nvSpPr>
                <p:cNvPr id="61" name="Rectangle 23"/>
                <p:cNvSpPr>
                  <a:spLocks noChangeArrowheads="1"/>
                </p:cNvSpPr>
                <p:nvPr/>
              </p:nvSpPr>
              <p:spPr bwMode="auto">
                <a:xfrm>
                  <a:off x="7158037" y="2208213"/>
                  <a:ext cx="1028700"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2" name="Rectangle 24"/>
                <p:cNvSpPr>
                  <a:spLocks noChangeArrowheads="1"/>
                </p:cNvSpPr>
                <p:nvPr/>
              </p:nvSpPr>
              <p:spPr bwMode="auto">
                <a:xfrm>
                  <a:off x="6807200" y="2324100"/>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3" name="Rectangle 25"/>
                <p:cNvSpPr>
                  <a:spLocks noChangeArrowheads="1"/>
                </p:cNvSpPr>
                <p:nvPr/>
              </p:nvSpPr>
              <p:spPr bwMode="auto">
                <a:xfrm>
                  <a:off x="6807200" y="2408238"/>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4" name="Rectangle 26"/>
                <p:cNvSpPr>
                  <a:spLocks noChangeArrowheads="1"/>
                </p:cNvSpPr>
                <p:nvPr/>
              </p:nvSpPr>
              <p:spPr bwMode="auto">
                <a:xfrm>
                  <a:off x="6807200" y="2490788"/>
                  <a:ext cx="1728788"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5" name="Rectangle 27"/>
                <p:cNvSpPr>
                  <a:spLocks noChangeArrowheads="1"/>
                </p:cNvSpPr>
                <p:nvPr/>
              </p:nvSpPr>
              <p:spPr bwMode="auto">
                <a:xfrm>
                  <a:off x="6807200" y="2574925"/>
                  <a:ext cx="811213" cy="47625"/>
                </a:xfrm>
                <a:prstGeom prst="rect">
                  <a:avLst/>
                </a:prstGeom>
                <a:solidFill>
                  <a:schemeClr val="accent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
            <p:nvSpPr>
              <p:cNvPr id="66" name="Freeform 28"/>
              <p:cNvSpPr>
                <a:spLocks/>
              </p:cNvSpPr>
              <p:nvPr/>
            </p:nvSpPr>
            <p:spPr bwMode="auto">
              <a:xfrm>
                <a:off x="6613525" y="2686050"/>
                <a:ext cx="2117725" cy="2592387"/>
              </a:xfrm>
              <a:custGeom>
                <a:avLst/>
                <a:gdLst>
                  <a:gd name="T0" fmla="*/ 113 w 1334"/>
                  <a:gd name="T1" fmla="*/ 0 h 1633"/>
                  <a:gd name="T2" fmla="*/ 1219 w 1334"/>
                  <a:gd name="T3" fmla="*/ 0 h 1633"/>
                  <a:gd name="T4" fmla="*/ 1245 w 1334"/>
                  <a:gd name="T5" fmla="*/ 3 h 1633"/>
                  <a:gd name="T6" fmla="*/ 1270 w 1334"/>
                  <a:gd name="T7" fmla="*/ 12 h 1633"/>
                  <a:gd name="T8" fmla="*/ 1291 w 1334"/>
                  <a:gd name="T9" fmla="*/ 25 h 1633"/>
                  <a:gd name="T10" fmla="*/ 1308 w 1334"/>
                  <a:gd name="T11" fmla="*/ 43 h 1633"/>
                  <a:gd name="T12" fmla="*/ 1322 w 1334"/>
                  <a:gd name="T13" fmla="*/ 64 h 1633"/>
                  <a:gd name="T14" fmla="*/ 1331 w 1334"/>
                  <a:gd name="T15" fmla="*/ 88 h 1633"/>
                  <a:gd name="T16" fmla="*/ 1334 w 1334"/>
                  <a:gd name="T17" fmla="*/ 114 h 1633"/>
                  <a:gd name="T18" fmla="*/ 1334 w 1334"/>
                  <a:gd name="T19" fmla="*/ 1519 h 1633"/>
                  <a:gd name="T20" fmla="*/ 1331 w 1334"/>
                  <a:gd name="T21" fmla="*/ 1544 h 1633"/>
                  <a:gd name="T22" fmla="*/ 1322 w 1334"/>
                  <a:gd name="T23" fmla="*/ 1569 h 1633"/>
                  <a:gd name="T24" fmla="*/ 1308 w 1334"/>
                  <a:gd name="T25" fmla="*/ 1590 h 1633"/>
                  <a:gd name="T26" fmla="*/ 1291 w 1334"/>
                  <a:gd name="T27" fmla="*/ 1607 h 1633"/>
                  <a:gd name="T28" fmla="*/ 1270 w 1334"/>
                  <a:gd name="T29" fmla="*/ 1621 h 1633"/>
                  <a:gd name="T30" fmla="*/ 1245 w 1334"/>
                  <a:gd name="T31" fmla="*/ 1630 h 1633"/>
                  <a:gd name="T32" fmla="*/ 1219 w 1334"/>
                  <a:gd name="T33" fmla="*/ 1633 h 1633"/>
                  <a:gd name="T34" fmla="*/ 113 w 1334"/>
                  <a:gd name="T35" fmla="*/ 1633 h 1633"/>
                  <a:gd name="T36" fmla="*/ 87 w 1334"/>
                  <a:gd name="T37" fmla="*/ 1630 h 1633"/>
                  <a:gd name="T38" fmla="*/ 64 w 1334"/>
                  <a:gd name="T39" fmla="*/ 1621 h 1633"/>
                  <a:gd name="T40" fmla="*/ 42 w 1334"/>
                  <a:gd name="T41" fmla="*/ 1607 h 1633"/>
                  <a:gd name="T42" fmla="*/ 24 w 1334"/>
                  <a:gd name="T43" fmla="*/ 1590 h 1633"/>
                  <a:gd name="T44" fmla="*/ 11 w 1334"/>
                  <a:gd name="T45" fmla="*/ 1569 h 1633"/>
                  <a:gd name="T46" fmla="*/ 3 w 1334"/>
                  <a:gd name="T47" fmla="*/ 1544 h 1633"/>
                  <a:gd name="T48" fmla="*/ 0 w 1334"/>
                  <a:gd name="T49" fmla="*/ 1519 h 1633"/>
                  <a:gd name="T50" fmla="*/ 0 w 1334"/>
                  <a:gd name="T51" fmla="*/ 114 h 1633"/>
                  <a:gd name="T52" fmla="*/ 3 w 1334"/>
                  <a:gd name="T53" fmla="*/ 88 h 1633"/>
                  <a:gd name="T54" fmla="*/ 11 w 1334"/>
                  <a:gd name="T55" fmla="*/ 64 h 1633"/>
                  <a:gd name="T56" fmla="*/ 24 w 1334"/>
                  <a:gd name="T57" fmla="*/ 43 h 1633"/>
                  <a:gd name="T58" fmla="*/ 42 w 1334"/>
                  <a:gd name="T59" fmla="*/ 25 h 1633"/>
                  <a:gd name="T60" fmla="*/ 64 w 1334"/>
                  <a:gd name="T61" fmla="*/ 12 h 1633"/>
                  <a:gd name="T62" fmla="*/ 87 w 1334"/>
                  <a:gd name="T63" fmla="*/ 3 h 1633"/>
                  <a:gd name="T64" fmla="*/ 113 w 1334"/>
                  <a:gd name="T65" fmla="*/ 0 h 16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334" h="1633">
                    <a:moveTo>
                      <a:pt x="113" y="0"/>
                    </a:moveTo>
                    <a:lnTo>
                      <a:pt x="1219" y="0"/>
                    </a:lnTo>
                    <a:lnTo>
                      <a:pt x="1245" y="3"/>
                    </a:lnTo>
                    <a:lnTo>
                      <a:pt x="1270" y="12"/>
                    </a:lnTo>
                    <a:lnTo>
                      <a:pt x="1291" y="25"/>
                    </a:lnTo>
                    <a:lnTo>
                      <a:pt x="1308" y="43"/>
                    </a:lnTo>
                    <a:lnTo>
                      <a:pt x="1322" y="64"/>
                    </a:lnTo>
                    <a:lnTo>
                      <a:pt x="1331" y="88"/>
                    </a:lnTo>
                    <a:lnTo>
                      <a:pt x="1334" y="114"/>
                    </a:lnTo>
                    <a:lnTo>
                      <a:pt x="1334" y="1519"/>
                    </a:lnTo>
                    <a:lnTo>
                      <a:pt x="1331" y="1544"/>
                    </a:lnTo>
                    <a:lnTo>
                      <a:pt x="1322" y="1569"/>
                    </a:lnTo>
                    <a:lnTo>
                      <a:pt x="1308" y="1590"/>
                    </a:lnTo>
                    <a:lnTo>
                      <a:pt x="1291" y="1607"/>
                    </a:lnTo>
                    <a:lnTo>
                      <a:pt x="1270" y="1621"/>
                    </a:lnTo>
                    <a:lnTo>
                      <a:pt x="1245" y="1630"/>
                    </a:lnTo>
                    <a:lnTo>
                      <a:pt x="1219" y="1633"/>
                    </a:lnTo>
                    <a:lnTo>
                      <a:pt x="113" y="1633"/>
                    </a:lnTo>
                    <a:lnTo>
                      <a:pt x="87" y="1630"/>
                    </a:lnTo>
                    <a:lnTo>
                      <a:pt x="64" y="1621"/>
                    </a:lnTo>
                    <a:lnTo>
                      <a:pt x="42" y="1607"/>
                    </a:lnTo>
                    <a:lnTo>
                      <a:pt x="24" y="1590"/>
                    </a:lnTo>
                    <a:lnTo>
                      <a:pt x="11" y="1569"/>
                    </a:lnTo>
                    <a:lnTo>
                      <a:pt x="3" y="1544"/>
                    </a:lnTo>
                    <a:lnTo>
                      <a:pt x="0" y="1519"/>
                    </a:lnTo>
                    <a:lnTo>
                      <a:pt x="0" y="114"/>
                    </a:lnTo>
                    <a:lnTo>
                      <a:pt x="3" y="88"/>
                    </a:lnTo>
                    <a:lnTo>
                      <a:pt x="11" y="64"/>
                    </a:lnTo>
                    <a:lnTo>
                      <a:pt x="24" y="43"/>
                    </a:lnTo>
                    <a:lnTo>
                      <a:pt x="42" y="25"/>
                    </a:lnTo>
                    <a:lnTo>
                      <a:pt x="64" y="12"/>
                    </a:lnTo>
                    <a:lnTo>
                      <a:pt x="87" y="3"/>
                    </a:lnTo>
                    <a:lnTo>
                      <a:pt x="113"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7" name="Freeform 29"/>
              <p:cNvSpPr>
                <a:spLocks/>
              </p:cNvSpPr>
              <p:nvPr/>
            </p:nvSpPr>
            <p:spPr bwMode="auto">
              <a:xfrm>
                <a:off x="6738937" y="2828925"/>
                <a:ext cx="1865313" cy="438150"/>
              </a:xfrm>
              <a:custGeom>
                <a:avLst/>
                <a:gdLst>
                  <a:gd name="T0" fmla="*/ 57 w 1175"/>
                  <a:gd name="T1" fmla="*/ 0 h 276"/>
                  <a:gd name="T2" fmla="*/ 1118 w 1175"/>
                  <a:gd name="T3" fmla="*/ 0 h 276"/>
                  <a:gd name="T4" fmla="*/ 1135 w 1175"/>
                  <a:gd name="T5" fmla="*/ 2 h 276"/>
                  <a:gd name="T6" fmla="*/ 1151 w 1175"/>
                  <a:gd name="T7" fmla="*/ 11 h 276"/>
                  <a:gd name="T8" fmla="*/ 1164 w 1175"/>
                  <a:gd name="T9" fmla="*/ 24 h 276"/>
                  <a:gd name="T10" fmla="*/ 1173 w 1175"/>
                  <a:gd name="T11" fmla="*/ 40 h 276"/>
                  <a:gd name="T12" fmla="*/ 1175 w 1175"/>
                  <a:gd name="T13" fmla="*/ 57 h 276"/>
                  <a:gd name="T14" fmla="*/ 1175 w 1175"/>
                  <a:gd name="T15" fmla="*/ 219 h 276"/>
                  <a:gd name="T16" fmla="*/ 1173 w 1175"/>
                  <a:gd name="T17" fmla="*/ 236 h 276"/>
                  <a:gd name="T18" fmla="*/ 1164 w 1175"/>
                  <a:gd name="T19" fmla="*/ 252 h 276"/>
                  <a:gd name="T20" fmla="*/ 1151 w 1175"/>
                  <a:gd name="T21" fmla="*/ 265 h 276"/>
                  <a:gd name="T22" fmla="*/ 1135 w 1175"/>
                  <a:gd name="T23" fmla="*/ 274 h 276"/>
                  <a:gd name="T24" fmla="*/ 1118 w 1175"/>
                  <a:gd name="T25" fmla="*/ 276 h 276"/>
                  <a:gd name="T26" fmla="*/ 57 w 1175"/>
                  <a:gd name="T27" fmla="*/ 276 h 276"/>
                  <a:gd name="T28" fmla="*/ 39 w 1175"/>
                  <a:gd name="T29" fmla="*/ 274 h 276"/>
                  <a:gd name="T30" fmla="*/ 23 w 1175"/>
                  <a:gd name="T31" fmla="*/ 265 h 276"/>
                  <a:gd name="T32" fmla="*/ 12 w 1175"/>
                  <a:gd name="T33" fmla="*/ 252 h 276"/>
                  <a:gd name="T34" fmla="*/ 3 w 1175"/>
                  <a:gd name="T35" fmla="*/ 236 h 276"/>
                  <a:gd name="T36" fmla="*/ 0 w 1175"/>
                  <a:gd name="T37" fmla="*/ 219 h 276"/>
                  <a:gd name="T38" fmla="*/ 0 w 1175"/>
                  <a:gd name="T39" fmla="*/ 57 h 276"/>
                  <a:gd name="T40" fmla="*/ 3 w 1175"/>
                  <a:gd name="T41" fmla="*/ 40 h 276"/>
                  <a:gd name="T42" fmla="*/ 12 w 1175"/>
                  <a:gd name="T43" fmla="*/ 24 h 276"/>
                  <a:gd name="T44" fmla="*/ 23 w 1175"/>
                  <a:gd name="T45" fmla="*/ 11 h 276"/>
                  <a:gd name="T46" fmla="*/ 39 w 1175"/>
                  <a:gd name="T47" fmla="*/ 2 h 276"/>
                  <a:gd name="T48" fmla="*/ 57 w 1175"/>
                  <a:gd name="T49" fmla="*/ 0 h 2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75" h="276">
                    <a:moveTo>
                      <a:pt x="57" y="0"/>
                    </a:moveTo>
                    <a:lnTo>
                      <a:pt x="1118" y="0"/>
                    </a:lnTo>
                    <a:lnTo>
                      <a:pt x="1135" y="2"/>
                    </a:lnTo>
                    <a:lnTo>
                      <a:pt x="1151" y="11"/>
                    </a:lnTo>
                    <a:lnTo>
                      <a:pt x="1164" y="24"/>
                    </a:lnTo>
                    <a:lnTo>
                      <a:pt x="1173" y="40"/>
                    </a:lnTo>
                    <a:lnTo>
                      <a:pt x="1175" y="57"/>
                    </a:lnTo>
                    <a:lnTo>
                      <a:pt x="1175" y="219"/>
                    </a:lnTo>
                    <a:lnTo>
                      <a:pt x="1173" y="236"/>
                    </a:lnTo>
                    <a:lnTo>
                      <a:pt x="1164" y="252"/>
                    </a:lnTo>
                    <a:lnTo>
                      <a:pt x="1151" y="265"/>
                    </a:lnTo>
                    <a:lnTo>
                      <a:pt x="1135" y="274"/>
                    </a:lnTo>
                    <a:lnTo>
                      <a:pt x="1118" y="276"/>
                    </a:lnTo>
                    <a:lnTo>
                      <a:pt x="57" y="276"/>
                    </a:lnTo>
                    <a:lnTo>
                      <a:pt x="39" y="274"/>
                    </a:lnTo>
                    <a:lnTo>
                      <a:pt x="23" y="265"/>
                    </a:lnTo>
                    <a:lnTo>
                      <a:pt x="12" y="252"/>
                    </a:lnTo>
                    <a:lnTo>
                      <a:pt x="3" y="236"/>
                    </a:lnTo>
                    <a:lnTo>
                      <a:pt x="0" y="219"/>
                    </a:lnTo>
                    <a:lnTo>
                      <a:pt x="0" y="57"/>
                    </a:lnTo>
                    <a:lnTo>
                      <a:pt x="3" y="40"/>
                    </a:lnTo>
                    <a:lnTo>
                      <a:pt x="12" y="24"/>
                    </a:lnTo>
                    <a:lnTo>
                      <a:pt x="23" y="11"/>
                    </a:lnTo>
                    <a:lnTo>
                      <a:pt x="39" y="2"/>
                    </a:lnTo>
                    <a:lnTo>
                      <a:pt x="57"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8" name="Freeform 30"/>
              <p:cNvSpPr>
                <a:spLocks/>
              </p:cNvSpPr>
              <p:nvPr/>
            </p:nvSpPr>
            <p:spPr bwMode="auto">
              <a:xfrm>
                <a:off x="6738937" y="3335338"/>
                <a:ext cx="404813" cy="414337"/>
              </a:xfrm>
              <a:custGeom>
                <a:avLst/>
                <a:gdLst>
                  <a:gd name="T0" fmla="*/ 53 w 255"/>
                  <a:gd name="T1" fmla="*/ 0 h 261"/>
                  <a:gd name="T2" fmla="*/ 202 w 255"/>
                  <a:gd name="T3" fmla="*/ 0 h 261"/>
                  <a:gd name="T4" fmla="*/ 219 w 255"/>
                  <a:gd name="T5" fmla="*/ 3 h 261"/>
                  <a:gd name="T6" fmla="*/ 234 w 255"/>
                  <a:gd name="T7" fmla="*/ 10 h 261"/>
                  <a:gd name="T8" fmla="*/ 245 w 255"/>
                  <a:gd name="T9" fmla="*/ 22 h 261"/>
                  <a:gd name="T10" fmla="*/ 252 w 255"/>
                  <a:gd name="T11" fmla="*/ 36 h 261"/>
                  <a:gd name="T12" fmla="*/ 255 w 255"/>
                  <a:gd name="T13" fmla="*/ 53 h 261"/>
                  <a:gd name="T14" fmla="*/ 255 w 255"/>
                  <a:gd name="T15" fmla="*/ 208 h 261"/>
                  <a:gd name="T16" fmla="*/ 252 w 255"/>
                  <a:gd name="T17" fmla="*/ 224 h 261"/>
                  <a:gd name="T18" fmla="*/ 245 w 255"/>
                  <a:gd name="T19" fmla="*/ 239 h 261"/>
                  <a:gd name="T20" fmla="*/ 234 w 255"/>
                  <a:gd name="T21" fmla="*/ 251 h 261"/>
                  <a:gd name="T22" fmla="*/ 219 w 255"/>
                  <a:gd name="T23" fmla="*/ 259 h 261"/>
                  <a:gd name="T24" fmla="*/ 202 w 255"/>
                  <a:gd name="T25" fmla="*/ 261 h 261"/>
                  <a:gd name="T26" fmla="*/ 53 w 255"/>
                  <a:gd name="T27" fmla="*/ 261 h 261"/>
                  <a:gd name="T28" fmla="*/ 36 w 255"/>
                  <a:gd name="T29" fmla="*/ 259 h 261"/>
                  <a:gd name="T30" fmla="*/ 22 w 255"/>
                  <a:gd name="T31" fmla="*/ 251 h 261"/>
                  <a:gd name="T32" fmla="*/ 10 w 255"/>
                  <a:gd name="T33" fmla="*/ 239 h 261"/>
                  <a:gd name="T34" fmla="*/ 3 w 255"/>
                  <a:gd name="T35" fmla="*/ 224 h 261"/>
                  <a:gd name="T36" fmla="*/ 0 w 255"/>
                  <a:gd name="T37" fmla="*/ 208 h 261"/>
                  <a:gd name="T38" fmla="*/ 0 w 255"/>
                  <a:gd name="T39" fmla="*/ 53 h 261"/>
                  <a:gd name="T40" fmla="*/ 3 w 255"/>
                  <a:gd name="T41" fmla="*/ 36 h 261"/>
                  <a:gd name="T42" fmla="*/ 10 w 255"/>
                  <a:gd name="T43" fmla="*/ 22 h 261"/>
                  <a:gd name="T44" fmla="*/ 22 w 255"/>
                  <a:gd name="T45" fmla="*/ 10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4" y="10"/>
                    </a:lnTo>
                    <a:lnTo>
                      <a:pt x="245" y="22"/>
                    </a:lnTo>
                    <a:lnTo>
                      <a:pt x="252" y="36"/>
                    </a:lnTo>
                    <a:lnTo>
                      <a:pt x="255" y="53"/>
                    </a:lnTo>
                    <a:lnTo>
                      <a:pt x="255" y="208"/>
                    </a:lnTo>
                    <a:lnTo>
                      <a:pt x="252" y="224"/>
                    </a:lnTo>
                    <a:lnTo>
                      <a:pt x="245" y="239"/>
                    </a:lnTo>
                    <a:lnTo>
                      <a:pt x="234" y="251"/>
                    </a:lnTo>
                    <a:lnTo>
                      <a:pt x="219" y="259"/>
                    </a:lnTo>
                    <a:lnTo>
                      <a:pt x="202" y="261"/>
                    </a:lnTo>
                    <a:lnTo>
                      <a:pt x="53" y="261"/>
                    </a:lnTo>
                    <a:lnTo>
                      <a:pt x="36" y="259"/>
                    </a:lnTo>
                    <a:lnTo>
                      <a:pt x="22" y="251"/>
                    </a:lnTo>
                    <a:lnTo>
                      <a:pt x="10" y="239"/>
                    </a:lnTo>
                    <a:lnTo>
                      <a:pt x="3" y="224"/>
                    </a:lnTo>
                    <a:lnTo>
                      <a:pt x="0" y="208"/>
                    </a:lnTo>
                    <a:lnTo>
                      <a:pt x="0" y="53"/>
                    </a:lnTo>
                    <a:lnTo>
                      <a:pt x="3" y="36"/>
                    </a:lnTo>
                    <a:lnTo>
                      <a:pt x="10" y="22"/>
                    </a:lnTo>
                    <a:lnTo>
                      <a:pt x="22"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69" name="Freeform 31"/>
              <p:cNvSpPr>
                <a:spLocks/>
              </p:cNvSpPr>
              <p:nvPr/>
            </p:nvSpPr>
            <p:spPr bwMode="auto">
              <a:xfrm>
                <a:off x="7226300" y="3335338"/>
                <a:ext cx="404813" cy="414337"/>
              </a:xfrm>
              <a:custGeom>
                <a:avLst/>
                <a:gdLst>
                  <a:gd name="T0" fmla="*/ 53 w 255"/>
                  <a:gd name="T1" fmla="*/ 0 h 261"/>
                  <a:gd name="T2" fmla="*/ 202 w 255"/>
                  <a:gd name="T3" fmla="*/ 0 h 261"/>
                  <a:gd name="T4" fmla="*/ 219 w 255"/>
                  <a:gd name="T5" fmla="*/ 3 h 261"/>
                  <a:gd name="T6" fmla="*/ 233 w 255"/>
                  <a:gd name="T7" fmla="*/ 10 h 261"/>
                  <a:gd name="T8" fmla="*/ 244 w 255"/>
                  <a:gd name="T9" fmla="*/ 22 h 261"/>
                  <a:gd name="T10" fmla="*/ 252 w 255"/>
                  <a:gd name="T11" fmla="*/ 36 h 261"/>
                  <a:gd name="T12" fmla="*/ 255 w 255"/>
                  <a:gd name="T13" fmla="*/ 53 h 261"/>
                  <a:gd name="T14" fmla="*/ 255 w 255"/>
                  <a:gd name="T15" fmla="*/ 208 h 261"/>
                  <a:gd name="T16" fmla="*/ 252 w 255"/>
                  <a:gd name="T17" fmla="*/ 224 h 261"/>
                  <a:gd name="T18" fmla="*/ 244 w 255"/>
                  <a:gd name="T19" fmla="*/ 239 h 261"/>
                  <a:gd name="T20" fmla="*/ 233 w 255"/>
                  <a:gd name="T21" fmla="*/ 251 h 261"/>
                  <a:gd name="T22" fmla="*/ 219 w 255"/>
                  <a:gd name="T23" fmla="*/ 259 h 261"/>
                  <a:gd name="T24" fmla="*/ 202 w 255"/>
                  <a:gd name="T25" fmla="*/ 261 h 261"/>
                  <a:gd name="T26" fmla="*/ 53 w 255"/>
                  <a:gd name="T27" fmla="*/ 261 h 261"/>
                  <a:gd name="T28" fmla="*/ 36 w 255"/>
                  <a:gd name="T29" fmla="*/ 259 h 261"/>
                  <a:gd name="T30" fmla="*/ 21 w 255"/>
                  <a:gd name="T31" fmla="*/ 251 h 261"/>
                  <a:gd name="T32" fmla="*/ 10 w 255"/>
                  <a:gd name="T33" fmla="*/ 239 h 261"/>
                  <a:gd name="T34" fmla="*/ 3 w 255"/>
                  <a:gd name="T35" fmla="*/ 224 h 261"/>
                  <a:gd name="T36" fmla="*/ 0 w 255"/>
                  <a:gd name="T37" fmla="*/ 208 h 261"/>
                  <a:gd name="T38" fmla="*/ 0 w 255"/>
                  <a:gd name="T39" fmla="*/ 53 h 261"/>
                  <a:gd name="T40" fmla="*/ 3 w 255"/>
                  <a:gd name="T41" fmla="*/ 36 h 261"/>
                  <a:gd name="T42" fmla="*/ 10 w 255"/>
                  <a:gd name="T43" fmla="*/ 22 h 261"/>
                  <a:gd name="T44" fmla="*/ 21 w 255"/>
                  <a:gd name="T45" fmla="*/ 10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3" y="10"/>
                    </a:lnTo>
                    <a:lnTo>
                      <a:pt x="244" y="22"/>
                    </a:lnTo>
                    <a:lnTo>
                      <a:pt x="252" y="36"/>
                    </a:lnTo>
                    <a:lnTo>
                      <a:pt x="255" y="53"/>
                    </a:lnTo>
                    <a:lnTo>
                      <a:pt x="255" y="208"/>
                    </a:lnTo>
                    <a:lnTo>
                      <a:pt x="252" y="224"/>
                    </a:lnTo>
                    <a:lnTo>
                      <a:pt x="244" y="239"/>
                    </a:lnTo>
                    <a:lnTo>
                      <a:pt x="233" y="251"/>
                    </a:lnTo>
                    <a:lnTo>
                      <a:pt x="219" y="259"/>
                    </a:lnTo>
                    <a:lnTo>
                      <a:pt x="202" y="261"/>
                    </a:lnTo>
                    <a:lnTo>
                      <a:pt x="53" y="261"/>
                    </a:lnTo>
                    <a:lnTo>
                      <a:pt x="36" y="259"/>
                    </a:lnTo>
                    <a:lnTo>
                      <a:pt x="21" y="251"/>
                    </a:lnTo>
                    <a:lnTo>
                      <a:pt x="10" y="239"/>
                    </a:lnTo>
                    <a:lnTo>
                      <a:pt x="3" y="224"/>
                    </a:lnTo>
                    <a:lnTo>
                      <a:pt x="0" y="208"/>
                    </a:lnTo>
                    <a:lnTo>
                      <a:pt x="0" y="53"/>
                    </a:lnTo>
                    <a:lnTo>
                      <a:pt x="3" y="36"/>
                    </a:lnTo>
                    <a:lnTo>
                      <a:pt x="10" y="22"/>
                    </a:lnTo>
                    <a:lnTo>
                      <a:pt x="21"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0" name="Freeform 32"/>
              <p:cNvSpPr>
                <a:spLocks/>
              </p:cNvSpPr>
              <p:nvPr/>
            </p:nvSpPr>
            <p:spPr bwMode="auto">
              <a:xfrm>
                <a:off x="7712075" y="3335338"/>
                <a:ext cx="406400" cy="414337"/>
              </a:xfrm>
              <a:custGeom>
                <a:avLst/>
                <a:gdLst>
                  <a:gd name="T0" fmla="*/ 53 w 256"/>
                  <a:gd name="T1" fmla="*/ 0 h 261"/>
                  <a:gd name="T2" fmla="*/ 202 w 256"/>
                  <a:gd name="T3" fmla="*/ 0 h 261"/>
                  <a:gd name="T4" fmla="*/ 220 w 256"/>
                  <a:gd name="T5" fmla="*/ 3 h 261"/>
                  <a:gd name="T6" fmla="*/ 233 w 256"/>
                  <a:gd name="T7" fmla="*/ 10 h 261"/>
                  <a:gd name="T8" fmla="*/ 245 w 256"/>
                  <a:gd name="T9" fmla="*/ 22 h 261"/>
                  <a:gd name="T10" fmla="*/ 253 w 256"/>
                  <a:gd name="T11" fmla="*/ 36 h 261"/>
                  <a:gd name="T12" fmla="*/ 256 w 256"/>
                  <a:gd name="T13" fmla="*/ 53 h 261"/>
                  <a:gd name="T14" fmla="*/ 256 w 256"/>
                  <a:gd name="T15" fmla="*/ 208 h 261"/>
                  <a:gd name="T16" fmla="*/ 253 w 256"/>
                  <a:gd name="T17" fmla="*/ 224 h 261"/>
                  <a:gd name="T18" fmla="*/ 245 w 256"/>
                  <a:gd name="T19" fmla="*/ 239 h 261"/>
                  <a:gd name="T20" fmla="*/ 233 w 256"/>
                  <a:gd name="T21" fmla="*/ 251 h 261"/>
                  <a:gd name="T22" fmla="*/ 220 w 256"/>
                  <a:gd name="T23" fmla="*/ 259 h 261"/>
                  <a:gd name="T24" fmla="*/ 202 w 256"/>
                  <a:gd name="T25" fmla="*/ 261 h 261"/>
                  <a:gd name="T26" fmla="*/ 53 w 256"/>
                  <a:gd name="T27" fmla="*/ 261 h 261"/>
                  <a:gd name="T28" fmla="*/ 37 w 256"/>
                  <a:gd name="T29" fmla="*/ 259 h 261"/>
                  <a:gd name="T30" fmla="*/ 22 w 256"/>
                  <a:gd name="T31" fmla="*/ 251 h 261"/>
                  <a:gd name="T32" fmla="*/ 10 w 256"/>
                  <a:gd name="T33" fmla="*/ 239 h 261"/>
                  <a:gd name="T34" fmla="*/ 3 w 256"/>
                  <a:gd name="T35" fmla="*/ 224 h 261"/>
                  <a:gd name="T36" fmla="*/ 0 w 256"/>
                  <a:gd name="T37" fmla="*/ 208 h 261"/>
                  <a:gd name="T38" fmla="*/ 0 w 256"/>
                  <a:gd name="T39" fmla="*/ 53 h 261"/>
                  <a:gd name="T40" fmla="*/ 3 w 256"/>
                  <a:gd name="T41" fmla="*/ 36 h 261"/>
                  <a:gd name="T42" fmla="*/ 10 w 256"/>
                  <a:gd name="T43" fmla="*/ 22 h 261"/>
                  <a:gd name="T44" fmla="*/ 22 w 256"/>
                  <a:gd name="T45" fmla="*/ 10 h 261"/>
                  <a:gd name="T46" fmla="*/ 37 w 256"/>
                  <a:gd name="T47" fmla="*/ 3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3"/>
                    </a:lnTo>
                    <a:lnTo>
                      <a:pt x="233" y="10"/>
                    </a:lnTo>
                    <a:lnTo>
                      <a:pt x="245" y="22"/>
                    </a:lnTo>
                    <a:lnTo>
                      <a:pt x="253" y="36"/>
                    </a:lnTo>
                    <a:lnTo>
                      <a:pt x="256" y="53"/>
                    </a:lnTo>
                    <a:lnTo>
                      <a:pt x="256" y="208"/>
                    </a:lnTo>
                    <a:lnTo>
                      <a:pt x="253" y="224"/>
                    </a:lnTo>
                    <a:lnTo>
                      <a:pt x="245" y="239"/>
                    </a:lnTo>
                    <a:lnTo>
                      <a:pt x="233" y="251"/>
                    </a:lnTo>
                    <a:lnTo>
                      <a:pt x="220" y="259"/>
                    </a:lnTo>
                    <a:lnTo>
                      <a:pt x="202" y="261"/>
                    </a:lnTo>
                    <a:lnTo>
                      <a:pt x="53" y="261"/>
                    </a:lnTo>
                    <a:lnTo>
                      <a:pt x="37" y="259"/>
                    </a:lnTo>
                    <a:lnTo>
                      <a:pt x="22" y="251"/>
                    </a:lnTo>
                    <a:lnTo>
                      <a:pt x="10" y="239"/>
                    </a:lnTo>
                    <a:lnTo>
                      <a:pt x="3" y="224"/>
                    </a:lnTo>
                    <a:lnTo>
                      <a:pt x="0" y="208"/>
                    </a:lnTo>
                    <a:lnTo>
                      <a:pt x="0" y="53"/>
                    </a:lnTo>
                    <a:lnTo>
                      <a:pt x="3" y="36"/>
                    </a:lnTo>
                    <a:lnTo>
                      <a:pt x="10" y="22"/>
                    </a:lnTo>
                    <a:lnTo>
                      <a:pt x="22" y="10"/>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1" name="Freeform 33"/>
              <p:cNvSpPr>
                <a:spLocks/>
              </p:cNvSpPr>
              <p:nvPr/>
            </p:nvSpPr>
            <p:spPr bwMode="auto">
              <a:xfrm>
                <a:off x="8197850" y="3335338"/>
                <a:ext cx="406400" cy="414337"/>
              </a:xfrm>
              <a:custGeom>
                <a:avLst/>
                <a:gdLst>
                  <a:gd name="T0" fmla="*/ 54 w 256"/>
                  <a:gd name="T1" fmla="*/ 0 h 261"/>
                  <a:gd name="T2" fmla="*/ 203 w 256"/>
                  <a:gd name="T3" fmla="*/ 0 h 261"/>
                  <a:gd name="T4" fmla="*/ 219 w 256"/>
                  <a:gd name="T5" fmla="*/ 3 h 261"/>
                  <a:gd name="T6" fmla="*/ 234 w 256"/>
                  <a:gd name="T7" fmla="*/ 10 h 261"/>
                  <a:gd name="T8" fmla="*/ 246 w 256"/>
                  <a:gd name="T9" fmla="*/ 22 h 261"/>
                  <a:gd name="T10" fmla="*/ 254 w 256"/>
                  <a:gd name="T11" fmla="*/ 36 h 261"/>
                  <a:gd name="T12" fmla="*/ 256 w 256"/>
                  <a:gd name="T13" fmla="*/ 53 h 261"/>
                  <a:gd name="T14" fmla="*/ 256 w 256"/>
                  <a:gd name="T15" fmla="*/ 208 h 261"/>
                  <a:gd name="T16" fmla="*/ 254 w 256"/>
                  <a:gd name="T17" fmla="*/ 224 h 261"/>
                  <a:gd name="T18" fmla="*/ 246 w 256"/>
                  <a:gd name="T19" fmla="*/ 239 h 261"/>
                  <a:gd name="T20" fmla="*/ 234 w 256"/>
                  <a:gd name="T21" fmla="*/ 251 h 261"/>
                  <a:gd name="T22" fmla="*/ 219 w 256"/>
                  <a:gd name="T23" fmla="*/ 259 h 261"/>
                  <a:gd name="T24" fmla="*/ 203 w 256"/>
                  <a:gd name="T25" fmla="*/ 261 h 261"/>
                  <a:gd name="T26" fmla="*/ 54 w 256"/>
                  <a:gd name="T27" fmla="*/ 261 h 261"/>
                  <a:gd name="T28" fmla="*/ 37 w 256"/>
                  <a:gd name="T29" fmla="*/ 259 h 261"/>
                  <a:gd name="T30" fmla="*/ 23 w 256"/>
                  <a:gd name="T31" fmla="*/ 251 h 261"/>
                  <a:gd name="T32" fmla="*/ 11 w 256"/>
                  <a:gd name="T33" fmla="*/ 239 h 261"/>
                  <a:gd name="T34" fmla="*/ 3 w 256"/>
                  <a:gd name="T35" fmla="*/ 224 h 261"/>
                  <a:gd name="T36" fmla="*/ 0 w 256"/>
                  <a:gd name="T37" fmla="*/ 208 h 261"/>
                  <a:gd name="T38" fmla="*/ 0 w 256"/>
                  <a:gd name="T39" fmla="*/ 53 h 261"/>
                  <a:gd name="T40" fmla="*/ 3 w 256"/>
                  <a:gd name="T41" fmla="*/ 36 h 261"/>
                  <a:gd name="T42" fmla="*/ 11 w 256"/>
                  <a:gd name="T43" fmla="*/ 22 h 261"/>
                  <a:gd name="T44" fmla="*/ 23 w 256"/>
                  <a:gd name="T45" fmla="*/ 10 h 261"/>
                  <a:gd name="T46" fmla="*/ 37 w 256"/>
                  <a:gd name="T47" fmla="*/ 3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3"/>
                    </a:lnTo>
                    <a:lnTo>
                      <a:pt x="234" y="10"/>
                    </a:lnTo>
                    <a:lnTo>
                      <a:pt x="246" y="22"/>
                    </a:lnTo>
                    <a:lnTo>
                      <a:pt x="254" y="36"/>
                    </a:lnTo>
                    <a:lnTo>
                      <a:pt x="256" y="53"/>
                    </a:lnTo>
                    <a:lnTo>
                      <a:pt x="256" y="208"/>
                    </a:lnTo>
                    <a:lnTo>
                      <a:pt x="254" y="224"/>
                    </a:lnTo>
                    <a:lnTo>
                      <a:pt x="246" y="239"/>
                    </a:lnTo>
                    <a:lnTo>
                      <a:pt x="234" y="251"/>
                    </a:lnTo>
                    <a:lnTo>
                      <a:pt x="219" y="259"/>
                    </a:lnTo>
                    <a:lnTo>
                      <a:pt x="203" y="261"/>
                    </a:lnTo>
                    <a:lnTo>
                      <a:pt x="54" y="261"/>
                    </a:lnTo>
                    <a:lnTo>
                      <a:pt x="37" y="259"/>
                    </a:lnTo>
                    <a:lnTo>
                      <a:pt x="23" y="251"/>
                    </a:lnTo>
                    <a:lnTo>
                      <a:pt x="11" y="239"/>
                    </a:lnTo>
                    <a:lnTo>
                      <a:pt x="3" y="224"/>
                    </a:lnTo>
                    <a:lnTo>
                      <a:pt x="0" y="208"/>
                    </a:lnTo>
                    <a:lnTo>
                      <a:pt x="0" y="53"/>
                    </a:lnTo>
                    <a:lnTo>
                      <a:pt x="3" y="36"/>
                    </a:lnTo>
                    <a:lnTo>
                      <a:pt x="11" y="22"/>
                    </a:lnTo>
                    <a:lnTo>
                      <a:pt x="23" y="10"/>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2" name="Freeform 34"/>
              <p:cNvSpPr>
                <a:spLocks/>
              </p:cNvSpPr>
              <p:nvPr/>
            </p:nvSpPr>
            <p:spPr bwMode="auto">
              <a:xfrm>
                <a:off x="6738937" y="3806825"/>
                <a:ext cx="404813" cy="414337"/>
              </a:xfrm>
              <a:custGeom>
                <a:avLst/>
                <a:gdLst>
                  <a:gd name="T0" fmla="*/ 53 w 255"/>
                  <a:gd name="T1" fmla="*/ 0 h 261"/>
                  <a:gd name="T2" fmla="*/ 202 w 255"/>
                  <a:gd name="T3" fmla="*/ 0 h 261"/>
                  <a:gd name="T4" fmla="*/ 219 w 255"/>
                  <a:gd name="T5" fmla="*/ 3 h 261"/>
                  <a:gd name="T6" fmla="*/ 234 w 255"/>
                  <a:gd name="T7" fmla="*/ 11 h 261"/>
                  <a:gd name="T8" fmla="*/ 245 w 255"/>
                  <a:gd name="T9" fmla="*/ 22 h 261"/>
                  <a:gd name="T10" fmla="*/ 252 w 255"/>
                  <a:gd name="T11" fmla="*/ 36 h 261"/>
                  <a:gd name="T12" fmla="*/ 255 w 255"/>
                  <a:gd name="T13" fmla="*/ 53 h 261"/>
                  <a:gd name="T14" fmla="*/ 255 w 255"/>
                  <a:gd name="T15" fmla="*/ 209 h 261"/>
                  <a:gd name="T16" fmla="*/ 252 w 255"/>
                  <a:gd name="T17" fmla="*/ 225 h 261"/>
                  <a:gd name="T18" fmla="*/ 245 w 255"/>
                  <a:gd name="T19" fmla="*/ 240 h 261"/>
                  <a:gd name="T20" fmla="*/ 234 w 255"/>
                  <a:gd name="T21" fmla="*/ 251 h 261"/>
                  <a:gd name="T22" fmla="*/ 219 w 255"/>
                  <a:gd name="T23" fmla="*/ 259 h 261"/>
                  <a:gd name="T24" fmla="*/ 202 w 255"/>
                  <a:gd name="T25" fmla="*/ 261 h 261"/>
                  <a:gd name="T26" fmla="*/ 53 w 255"/>
                  <a:gd name="T27" fmla="*/ 261 h 261"/>
                  <a:gd name="T28" fmla="*/ 36 w 255"/>
                  <a:gd name="T29" fmla="*/ 259 h 261"/>
                  <a:gd name="T30" fmla="*/ 22 w 255"/>
                  <a:gd name="T31" fmla="*/ 251 h 261"/>
                  <a:gd name="T32" fmla="*/ 10 w 255"/>
                  <a:gd name="T33" fmla="*/ 240 h 261"/>
                  <a:gd name="T34" fmla="*/ 3 w 255"/>
                  <a:gd name="T35" fmla="*/ 225 h 261"/>
                  <a:gd name="T36" fmla="*/ 0 w 255"/>
                  <a:gd name="T37" fmla="*/ 209 h 261"/>
                  <a:gd name="T38" fmla="*/ 0 w 255"/>
                  <a:gd name="T39" fmla="*/ 53 h 261"/>
                  <a:gd name="T40" fmla="*/ 3 w 255"/>
                  <a:gd name="T41" fmla="*/ 36 h 261"/>
                  <a:gd name="T42" fmla="*/ 10 w 255"/>
                  <a:gd name="T43" fmla="*/ 22 h 261"/>
                  <a:gd name="T44" fmla="*/ 22 w 255"/>
                  <a:gd name="T45" fmla="*/ 11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4" y="11"/>
                    </a:lnTo>
                    <a:lnTo>
                      <a:pt x="245" y="22"/>
                    </a:lnTo>
                    <a:lnTo>
                      <a:pt x="252" y="36"/>
                    </a:lnTo>
                    <a:lnTo>
                      <a:pt x="255" y="53"/>
                    </a:lnTo>
                    <a:lnTo>
                      <a:pt x="255" y="209"/>
                    </a:lnTo>
                    <a:lnTo>
                      <a:pt x="252" y="225"/>
                    </a:lnTo>
                    <a:lnTo>
                      <a:pt x="245" y="240"/>
                    </a:lnTo>
                    <a:lnTo>
                      <a:pt x="234" y="251"/>
                    </a:lnTo>
                    <a:lnTo>
                      <a:pt x="219" y="259"/>
                    </a:lnTo>
                    <a:lnTo>
                      <a:pt x="202" y="261"/>
                    </a:lnTo>
                    <a:lnTo>
                      <a:pt x="53" y="261"/>
                    </a:lnTo>
                    <a:lnTo>
                      <a:pt x="36" y="259"/>
                    </a:lnTo>
                    <a:lnTo>
                      <a:pt x="22" y="251"/>
                    </a:lnTo>
                    <a:lnTo>
                      <a:pt x="10" y="240"/>
                    </a:lnTo>
                    <a:lnTo>
                      <a:pt x="3" y="225"/>
                    </a:lnTo>
                    <a:lnTo>
                      <a:pt x="0" y="209"/>
                    </a:lnTo>
                    <a:lnTo>
                      <a:pt x="0" y="53"/>
                    </a:lnTo>
                    <a:lnTo>
                      <a:pt x="3" y="36"/>
                    </a:lnTo>
                    <a:lnTo>
                      <a:pt x="10" y="22"/>
                    </a:lnTo>
                    <a:lnTo>
                      <a:pt x="22" y="11"/>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3" name="Freeform 35"/>
              <p:cNvSpPr>
                <a:spLocks/>
              </p:cNvSpPr>
              <p:nvPr/>
            </p:nvSpPr>
            <p:spPr bwMode="auto">
              <a:xfrm>
                <a:off x="7226300" y="3806825"/>
                <a:ext cx="404813" cy="414337"/>
              </a:xfrm>
              <a:custGeom>
                <a:avLst/>
                <a:gdLst>
                  <a:gd name="T0" fmla="*/ 53 w 255"/>
                  <a:gd name="T1" fmla="*/ 0 h 261"/>
                  <a:gd name="T2" fmla="*/ 202 w 255"/>
                  <a:gd name="T3" fmla="*/ 0 h 261"/>
                  <a:gd name="T4" fmla="*/ 219 w 255"/>
                  <a:gd name="T5" fmla="*/ 3 h 261"/>
                  <a:gd name="T6" fmla="*/ 233 w 255"/>
                  <a:gd name="T7" fmla="*/ 11 h 261"/>
                  <a:gd name="T8" fmla="*/ 244 w 255"/>
                  <a:gd name="T9" fmla="*/ 22 h 261"/>
                  <a:gd name="T10" fmla="*/ 252 w 255"/>
                  <a:gd name="T11" fmla="*/ 36 h 261"/>
                  <a:gd name="T12" fmla="*/ 255 w 255"/>
                  <a:gd name="T13" fmla="*/ 53 h 261"/>
                  <a:gd name="T14" fmla="*/ 255 w 255"/>
                  <a:gd name="T15" fmla="*/ 209 h 261"/>
                  <a:gd name="T16" fmla="*/ 252 w 255"/>
                  <a:gd name="T17" fmla="*/ 225 h 261"/>
                  <a:gd name="T18" fmla="*/ 244 w 255"/>
                  <a:gd name="T19" fmla="*/ 240 h 261"/>
                  <a:gd name="T20" fmla="*/ 233 w 255"/>
                  <a:gd name="T21" fmla="*/ 251 h 261"/>
                  <a:gd name="T22" fmla="*/ 219 w 255"/>
                  <a:gd name="T23" fmla="*/ 259 h 261"/>
                  <a:gd name="T24" fmla="*/ 202 w 255"/>
                  <a:gd name="T25" fmla="*/ 261 h 261"/>
                  <a:gd name="T26" fmla="*/ 53 w 255"/>
                  <a:gd name="T27" fmla="*/ 261 h 261"/>
                  <a:gd name="T28" fmla="*/ 36 w 255"/>
                  <a:gd name="T29" fmla="*/ 259 h 261"/>
                  <a:gd name="T30" fmla="*/ 21 w 255"/>
                  <a:gd name="T31" fmla="*/ 251 h 261"/>
                  <a:gd name="T32" fmla="*/ 10 w 255"/>
                  <a:gd name="T33" fmla="*/ 240 h 261"/>
                  <a:gd name="T34" fmla="*/ 3 w 255"/>
                  <a:gd name="T35" fmla="*/ 225 h 261"/>
                  <a:gd name="T36" fmla="*/ 0 w 255"/>
                  <a:gd name="T37" fmla="*/ 209 h 261"/>
                  <a:gd name="T38" fmla="*/ 0 w 255"/>
                  <a:gd name="T39" fmla="*/ 53 h 261"/>
                  <a:gd name="T40" fmla="*/ 3 w 255"/>
                  <a:gd name="T41" fmla="*/ 36 h 261"/>
                  <a:gd name="T42" fmla="*/ 10 w 255"/>
                  <a:gd name="T43" fmla="*/ 22 h 261"/>
                  <a:gd name="T44" fmla="*/ 21 w 255"/>
                  <a:gd name="T45" fmla="*/ 11 h 261"/>
                  <a:gd name="T46" fmla="*/ 36 w 255"/>
                  <a:gd name="T47" fmla="*/ 3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3"/>
                    </a:lnTo>
                    <a:lnTo>
                      <a:pt x="233" y="11"/>
                    </a:lnTo>
                    <a:lnTo>
                      <a:pt x="244" y="22"/>
                    </a:lnTo>
                    <a:lnTo>
                      <a:pt x="252" y="36"/>
                    </a:lnTo>
                    <a:lnTo>
                      <a:pt x="255" y="53"/>
                    </a:lnTo>
                    <a:lnTo>
                      <a:pt x="255" y="209"/>
                    </a:lnTo>
                    <a:lnTo>
                      <a:pt x="252" y="225"/>
                    </a:lnTo>
                    <a:lnTo>
                      <a:pt x="244" y="240"/>
                    </a:lnTo>
                    <a:lnTo>
                      <a:pt x="233" y="251"/>
                    </a:lnTo>
                    <a:lnTo>
                      <a:pt x="219" y="259"/>
                    </a:lnTo>
                    <a:lnTo>
                      <a:pt x="202" y="261"/>
                    </a:lnTo>
                    <a:lnTo>
                      <a:pt x="53" y="261"/>
                    </a:lnTo>
                    <a:lnTo>
                      <a:pt x="36" y="259"/>
                    </a:lnTo>
                    <a:lnTo>
                      <a:pt x="21" y="251"/>
                    </a:lnTo>
                    <a:lnTo>
                      <a:pt x="10" y="240"/>
                    </a:lnTo>
                    <a:lnTo>
                      <a:pt x="3" y="225"/>
                    </a:lnTo>
                    <a:lnTo>
                      <a:pt x="0" y="209"/>
                    </a:lnTo>
                    <a:lnTo>
                      <a:pt x="0" y="53"/>
                    </a:lnTo>
                    <a:lnTo>
                      <a:pt x="3" y="36"/>
                    </a:lnTo>
                    <a:lnTo>
                      <a:pt x="10" y="22"/>
                    </a:lnTo>
                    <a:lnTo>
                      <a:pt x="21" y="11"/>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4" name="Freeform 36"/>
              <p:cNvSpPr>
                <a:spLocks/>
              </p:cNvSpPr>
              <p:nvPr/>
            </p:nvSpPr>
            <p:spPr bwMode="auto">
              <a:xfrm>
                <a:off x="7712075" y="3806825"/>
                <a:ext cx="406400" cy="414337"/>
              </a:xfrm>
              <a:custGeom>
                <a:avLst/>
                <a:gdLst>
                  <a:gd name="T0" fmla="*/ 53 w 256"/>
                  <a:gd name="T1" fmla="*/ 0 h 261"/>
                  <a:gd name="T2" fmla="*/ 202 w 256"/>
                  <a:gd name="T3" fmla="*/ 0 h 261"/>
                  <a:gd name="T4" fmla="*/ 220 w 256"/>
                  <a:gd name="T5" fmla="*/ 3 h 261"/>
                  <a:gd name="T6" fmla="*/ 233 w 256"/>
                  <a:gd name="T7" fmla="*/ 11 h 261"/>
                  <a:gd name="T8" fmla="*/ 245 w 256"/>
                  <a:gd name="T9" fmla="*/ 22 h 261"/>
                  <a:gd name="T10" fmla="*/ 253 w 256"/>
                  <a:gd name="T11" fmla="*/ 36 h 261"/>
                  <a:gd name="T12" fmla="*/ 256 w 256"/>
                  <a:gd name="T13" fmla="*/ 53 h 261"/>
                  <a:gd name="T14" fmla="*/ 256 w 256"/>
                  <a:gd name="T15" fmla="*/ 209 h 261"/>
                  <a:gd name="T16" fmla="*/ 253 w 256"/>
                  <a:gd name="T17" fmla="*/ 225 h 261"/>
                  <a:gd name="T18" fmla="*/ 245 w 256"/>
                  <a:gd name="T19" fmla="*/ 240 h 261"/>
                  <a:gd name="T20" fmla="*/ 233 w 256"/>
                  <a:gd name="T21" fmla="*/ 251 h 261"/>
                  <a:gd name="T22" fmla="*/ 220 w 256"/>
                  <a:gd name="T23" fmla="*/ 259 h 261"/>
                  <a:gd name="T24" fmla="*/ 202 w 256"/>
                  <a:gd name="T25" fmla="*/ 261 h 261"/>
                  <a:gd name="T26" fmla="*/ 53 w 256"/>
                  <a:gd name="T27" fmla="*/ 261 h 261"/>
                  <a:gd name="T28" fmla="*/ 37 w 256"/>
                  <a:gd name="T29" fmla="*/ 259 h 261"/>
                  <a:gd name="T30" fmla="*/ 22 w 256"/>
                  <a:gd name="T31" fmla="*/ 251 h 261"/>
                  <a:gd name="T32" fmla="*/ 10 w 256"/>
                  <a:gd name="T33" fmla="*/ 240 h 261"/>
                  <a:gd name="T34" fmla="*/ 3 w 256"/>
                  <a:gd name="T35" fmla="*/ 225 h 261"/>
                  <a:gd name="T36" fmla="*/ 0 w 256"/>
                  <a:gd name="T37" fmla="*/ 209 h 261"/>
                  <a:gd name="T38" fmla="*/ 0 w 256"/>
                  <a:gd name="T39" fmla="*/ 53 h 261"/>
                  <a:gd name="T40" fmla="*/ 3 w 256"/>
                  <a:gd name="T41" fmla="*/ 36 h 261"/>
                  <a:gd name="T42" fmla="*/ 10 w 256"/>
                  <a:gd name="T43" fmla="*/ 22 h 261"/>
                  <a:gd name="T44" fmla="*/ 22 w 256"/>
                  <a:gd name="T45" fmla="*/ 11 h 261"/>
                  <a:gd name="T46" fmla="*/ 37 w 256"/>
                  <a:gd name="T47" fmla="*/ 3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3"/>
                    </a:lnTo>
                    <a:lnTo>
                      <a:pt x="233" y="11"/>
                    </a:lnTo>
                    <a:lnTo>
                      <a:pt x="245" y="22"/>
                    </a:lnTo>
                    <a:lnTo>
                      <a:pt x="253" y="36"/>
                    </a:lnTo>
                    <a:lnTo>
                      <a:pt x="256" y="53"/>
                    </a:lnTo>
                    <a:lnTo>
                      <a:pt x="256" y="209"/>
                    </a:lnTo>
                    <a:lnTo>
                      <a:pt x="253" y="225"/>
                    </a:lnTo>
                    <a:lnTo>
                      <a:pt x="245" y="240"/>
                    </a:lnTo>
                    <a:lnTo>
                      <a:pt x="233" y="251"/>
                    </a:lnTo>
                    <a:lnTo>
                      <a:pt x="220" y="259"/>
                    </a:lnTo>
                    <a:lnTo>
                      <a:pt x="202" y="261"/>
                    </a:lnTo>
                    <a:lnTo>
                      <a:pt x="53" y="261"/>
                    </a:lnTo>
                    <a:lnTo>
                      <a:pt x="37" y="259"/>
                    </a:lnTo>
                    <a:lnTo>
                      <a:pt x="22" y="251"/>
                    </a:lnTo>
                    <a:lnTo>
                      <a:pt x="10" y="240"/>
                    </a:lnTo>
                    <a:lnTo>
                      <a:pt x="3" y="225"/>
                    </a:lnTo>
                    <a:lnTo>
                      <a:pt x="0" y="209"/>
                    </a:lnTo>
                    <a:lnTo>
                      <a:pt x="0" y="53"/>
                    </a:lnTo>
                    <a:lnTo>
                      <a:pt x="3" y="36"/>
                    </a:lnTo>
                    <a:lnTo>
                      <a:pt x="10" y="22"/>
                    </a:lnTo>
                    <a:lnTo>
                      <a:pt x="22" y="11"/>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5" name="Freeform 37"/>
              <p:cNvSpPr>
                <a:spLocks/>
              </p:cNvSpPr>
              <p:nvPr/>
            </p:nvSpPr>
            <p:spPr bwMode="auto">
              <a:xfrm>
                <a:off x="8197850" y="3806825"/>
                <a:ext cx="406400" cy="414337"/>
              </a:xfrm>
              <a:custGeom>
                <a:avLst/>
                <a:gdLst>
                  <a:gd name="T0" fmla="*/ 54 w 256"/>
                  <a:gd name="T1" fmla="*/ 0 h 261"/>
                  <a:gd name="T2" fmla="*/ 203 w 256"/>
                  <a:gd name="T3" fmla="*/ 0 h 261"/>
                  <a:gd name="T4" fmla="*/ 219 w 256"/>
                  <a:gd name="T5" fmla="*/ 3 h 261"/>
                  <a:gd name="T6" fmla="*/ 234 w 256"/>
                  <a:gd name="T7" fmla="*/ 11 h 261"/>
                  <a:gd name="T8" fmla="*/ 246 w 256"/>
                  <a:gd name="T9" fmla="*/ 22 h 261"/>
                  <a:gd name="T10" fmla="*/ 254 w 256"/>
                  <a:gd name="T11" fmla="*/ 36 h 261"/>
                  <a:gd name="T12" fmla="*/ 256 w 256"/>
                  <a:gd name="T13" fmla="*/ 53 h 261"/>
                  <a:gd name="T14" fmla="*/ 256 w 256"/>
                  <a:gd name="T15" fmla="*/ 209 h 261"/>
                  <a:gd name="T16" fmla="*/ 254 w 256"/>
                  <a:gd name="T17" fmla="*/ 225 h 261"/>
                  <a:gd name="T18" fmla="*/ 246 w 256"/>
                  <a:gd name="T19" fmla="*/ 240 h 261"/>
                  <a:gd name="T20" fmla="*/ 234 w 256"/>
                  <a:gd name="T21" fmla="*/ 251 h 261"/>
                  <a:gd name="T22" fmla="*/ 219 w 256"/>
                  <a:gd name="T23" fmla="*/ 259 h 261"/>
                  <a:gd name="T24" fmla="*/ 203 w 256"/>
                  <a:gd name="T25" fmla="*/ 261 h 261"/>
                  <a:gd name="T26" fmla="*/ 54 w 256"/>
                  <a:gd name="T27" fmla="*/ 261 h 261"/>
                  <a:gd name="T28" fmla="*/ 37 w 256"/>
                  <a:gd name="T29" fmla="*/ 259 h 261"/>
                  <a:gd name="T30" fmla="*/ 23 w 256"/>
                  <a:gd name="T31" fmla="*/ 251 h 261"/>
                  <a:gd name="T32" fmla="*/ 11 w 256"/>
                  <a:gd name="T33" fmla="*/ 240 h 261"/>
                  <a:gd name="T34" fmla="*/ 3 w 256"/>
                  <a:gd name="T35" fmla="*/ 225 h 261"/>
                  <a:gd name="T36" fmla="*/ 0 w 256"/>
                  <a:gd name="T37" fmla="*/ 209 h 261"/>
                  <a:gd name="T38" fmla="*/ 0 w 256"/>
                  <a:gd name="T39" fmla="*/ 53 h 261"/>
                  <a:gd name="T40" fmla="*/ 3 w 256"/>
                  <a:gd name="T41" fmla="*/ 36 h 261"/>
                  <a:gd name="T42" fmla="*/ 11 w 256"/>
                  <a:gd name="T43" fmla="*/ 22 h 261"/>
                  <a:gd name="T44" fmla="*/ 23 w 256"/>
                  <a:gd name="T45" fmla="*/ 11 h 261"/>
                  <a:gd name="T46" fmla="*/ 37 w 256"/>
                  <a:gd name="T47" fmla="*/ 3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3"/>
                    </a:lnTo>
                    <a:lnTo>
                      <a:pt x="234" y="11"/>
                    </a:lnTo>
                    <a:lnTo>
                      <a:pt x="246" y="22"/>
                    </a:lnTo>
                    <a:lnTo>
                      <a:pt x="254" y="36"/>
                    </a:lnTo>
                    <a:lnTo>
                      <a:pt x="256" y="53"/>
                    </a:lnTo>
                    <a:lnTo>
                      <a:pt x="256" y="209"/>
                    </a:lnTo>
                    <a:lnTo>
                      <a:pt x="254" y="225"/>
                    </a:lnTo>
                    <a:lnTo>
                      <a:pt x="246" y="240"/>
                    </a:lnTo>
                    <a:lnTo>
                      <a:pt x="234" y="251"/>
                    </a:lnTo>
                    <a:lnTo>
                      <a:pt x="219" y="259"/>
                    </a:lnTo>
                    <a:lnTo>
                      <a:pt x="203" y="261"/>
                    </a:lnTo>
                    <a:lnTo>
                      <a:pt x="54" y="261"/>
                    </a:lnTo>
                    <a:lnTo>
                      <a:pt x="37" y="259"/>
                    </a:lnTo>
                    <a:lnTo>
                      <a:pt x="23" y="251"/>
                    </a:lnTo>
                    <a:lnTo>
                      <a:pt x="11" y="240"/>
                    </a:lnTo>
                    <a:lnTo>
                      <a:pt x="3" y="225"/>
                    </a:lnTo>
                    <a:lnTo>
                      <a:pt x="0" y="209"/>
                    </a:lnTo>
                    <a:lnTo>
                      <a:pt x="0" y="53"/>
                    </a:lnTo>
                    <a:lnTo>
                      <a:pt x="3" y="36"/>
                    </a:lnTo>
                    <a:lnTo>
                      <a:pt x="11" y="22"/>
                    </a:lnTo>
                    <a:lnTo>
                      <a:pt x="23" y="11"/>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6" name="Freeform 38"/>
              <p:cNvSpPr>
                <a:spLocks/>
              </p:cNvSpPr>
              <p:nvPr/>
            </p:nvSpPr>
            <p:spPr bwMode="auto">
              <a:xfrm>
                <a:off x="6738937" y="4279900"/>
                <a:ext cx="404813" cy="412750"/>
              </a:xfrm>
              <a:custGeom>
                <a:avLst/>
                <a:gdLst>
                  <a:gd name="T0" fmla="*/ 53 w 255"/>
                  <a:gd name="T1" fmla="*/ 0 h 260"/>
                  <a:gd name="T2" fmla="*/ 202 w 255"/>
                  <a:gd name="T3" fmla="*/ 0 h 260"/>
                  <a:gd name="T4" fmla="*/ 219 w 255"/>
                  <a:gd name="T5" fmla="*/ 3 h 260"/>
                  <a:gd name="T6" fmla="*/ 234 w 255"/>
                  <a:gd name="T7" fmla="*/ 10 h 260"/>
                  <a:gd name="T8" fmla="*/ 245 w 255"/>
                  <a:gd name="T9" fmla="*/ 22 h 260"/>
                  <a:gd name="T10" fmla="*/ 252 w 255"/>
                  <a:gd name="T11" fmla="*/ 37 h 260"/>
                  <a:gd name="T12" fmla="*/ 255 w 255"/>
                  <a:gd name="T13" fmla="*/ 53 h 260"/>
                  <a:gd name="T14" fmla="*/ 255 w 255"/>
                  <a:gd name="T15" fmla="*/ 208 h 260"/>
                  <a:gd name="T16" fmla="*/ 252 w 255"/>
                  <a:gd name="T17" fmla="*/ 225 h 260"/>
                  <a:gd name="T18" fmla="*/ 245 w 255"/>
                  <a:gd name="T19" fmla="*/ 239 h 260"/>
                  <a:gd name="T20" fmla="*/ 234 w 255"/>
                  <a:gd name="T21" fmla="*/ 251 h 260"/>
                  <a:gd name="T22" fmla="*/ 219 w 255"/>
                  <a:gd name="T23" fmla="*/ 258 h 260"/>
                  <a:gd name="T24" fmla="*/ 202 w 255"/>
                  <a:gd name="T25" fmla="*/ 260 h 260"/>
                  <a:gd name="T26" fmla="*/ 53 w 255"/>
                  <a:gd name="T27" fmla="*/ 260 h 260"/>
                  <a:gd name="T28" fmla="*/ 36 w 255"/>
                  <a:gd name="T29" fmla="*/ 258 h 260"/>
                  <a:gd name="T30" fmla="*/ 22 w 255"/>
                  <a:gd name="T31" fmla="*/ 251 h 260"/>
                  <a:gd name="T32" fmla="*/ 10 w 255"/>
                  <a:gd name="T33" fmla="*/ 239 h 260"/>
                  <a:gd name="T34" fmla="*/ 3 w 255"/>
                  <a:gd name="T35" fmla="*/ 225 h 260"/>
                  <a:gd name="T36" fmla="*/ 0 w 255"/>
                  <a:gd name="T37" fmla="*/ 208 h 260"/>
                  <a:gd name="T38" fmla="*/ 0 w 255"/>
                  <a:gd name="T39" fmla="*/ 53 h 260"/>
                  <a:gd name="T40" fmla="*/ 3 w 255"/>
                  <a:gd name="T41" fmla="*/ 37 h 260"/>
                  <a:gd name="T42" fmla="*/ 10 w 255"/>
                  <a:gd name="T43" fmla="*/ 22 h 260"/>
                  <a:gd name="T44" fmla="*/ 22 w 255"/>
                  <a:gd name="T45" fmla="*/ 10 h 260"/>
                  <a:gd name="T46" fmla="*/ 36 w 255"/>
                  <a:gd name="T47" fmla="*/ 3 h 260"/>
                  <a:gd name="T48" fmla="*/ 53 w 255"/>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0">
                    <a:moveTo>
                      <a:pt x="53" y="0"/>
                    </a:moveTo>
                    <a:lnTo>
                      <a:pt x="202" y="0"/>
                    </a:lnTo>
                    <a:lnTo>
                      <a:pt x="219" y="3"/>
                    </a:lnTo>
                    <a:lnTo>
                      <a:pt x="234" y="10"/>
                    </a:lnTo>
                    <a:lnTo>
                      <a:pt x="245" y="22"/>
                    </a:lnTo>
                    <a:lnTo>
                      <a:pt x="252" y="37"/>
                    </a:lnTo>
                    <a:lnTo>
                      <a:pt x="255" y="53"/>
                    </a:lnTo>
                    <a:lnTo>
                      <a:pt x="255" y="208"/>
                    </a:lnTo>
                    <a:lnTo>
                      <a:pt x="252" y="225"/>
                    </a:lnTo>
                    <a:lnTo>
                      <a:pt x="245" y="239"/>
                    </a:lnTo>
                    <a:lnTo>
                      <a:pt x="234" y="251"/>
                    </a:lnTo>
                    <a:lnTo>
                      <a:pt x="219" y="258"/>
                    </a:lnTo>
                    <a:lnTo>
                      <a:pt x="202" y="260"/>
                    </a:lnTo>
                    <a:lnTo>
                      <a:pt x="53" y="260"/>
                    </a:lnTo>
                    <a:lnTo>
                      <a:pt x="36" y="258"/>
                    </a:lnTo>
                    <a:lnTo>
                      <a:pt x="22" y="251"/>
                    </a:lnTo>
                    <a:lnTo>
                      <a:pt x="10" y="239"/>
                    </a:lnTo>
                    <a:lnTo>
                      <a:pt x="3" y="225"/>
                    </a:lnTo>
                    <a:lnTo>
                      <a:pt x="0" y="208"/>
                    </a:lnTo>
                    <a:lnTo>
                      <a:pt x="0" y="53"/>
                    </a:lnTo>
                    <a:lnTo>
                      <a:pt x="3" y="37"/>
                    </a:lnTo>
                    <a:lnTo>
                      <a:pt x="10" y="22"/>
                    </a:lnTo>
                    <a:lnTo>
                      <a:pt x="22"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7" name="Freeform 39"/>
              <p:cNvSpPr>
                <a:spLocks/>
              </p:cNvSpPr>
              <p:nvPr/>
            </p:nvSpPr>
            <p:spPr bwMode="auto">
              <a:xfrm>
                <a:off x="7226300" y="4279900"/>
                <a:ext cx="404813" cy="412750"/>
              </a:xfrm>
              <a:custGeom>
                <a:avLst/>
                <a:gdLst>
                  <a:gd name="T0" fmla="*/ 53 w 255"/>
                  <a:gd name="T1" fmla="*/ 0 h 260"/>
                  <a:gd name="T2" fmla="*/ 202 w 255"/>
                  <a:gd name="T3" fmla="*/ 0 h 260"/>
                  <a:gd name="T4" fmla="*/ 219 w 255"/>
                  <a:gd name="T5" fmla="*/ 3 h 260"/>
                  <a:gd name="T6" fmla="*/ 233 w 255"/>
                  <a:gd name="T7" fmla="*/ 10 h 260"/>
                  <a:gd name="T8" fmla="*/ 244 w 255"/>
                  <a:gd name="T9" fmla="*/ 22 h 260"/>
                  <a:gd name="T10" fmla="*/ 252 w 255"/>
                  <a:gd name="T11" fmla="*/ 37 h 260"/>
                  <a:gd name="T12" fmla="*/ 255 w 255"/>
                  <a:gd name="T13" fmla="*/ 53 h 260"/>
                  <a:gd name="T14" fmla="*/ 255 w 255"/>
                  <a:gd name="T15" fmla="*/ 208 h 260"/>
                  <a:gd name="T16" fmla="*/ 252 w 255"/>
                  <a:gd name="T17" fmla="*/ 225 h 260"/>
                  <a:gd name="T18" fmla="*/ 244 w 255"/>
                  <a:gd name="T19" fmla="*/ 239 h 260"/>
                  <a:gd name="T20" fmla="*/ 233 w 255"/>
                  <a:gd name="T21" fmla="*/ 251 h 260"/>
                  <a:gd name="T22" fmla="*/ 219 w 255"/>
                  <a:gd name="T23" fmla="*/ 258 h 260"/>
                  <a:gd name="T24" fmla="*/ 202 w 255"/>
                  <a:gd name="T25" fmla="*/ 260 h 260"/>
                  <a:gd name="T26" fmla="*/ 53 w 255"/>
                  <a:gd name="T27" fmla="*/ 260 h 260"/>
                  <a:gd name="T28" fmla="*/ 36 w 255"/>
                  <a:gd name="T29" fmla="*/ 258 h 260"/>
                  <a:gd name="T30" fmla="*/ 21 w 255"/>
                  <a:gd name="T31" fmla="*/ 251 h 260"/>
                  <a:gd name="T32" fmla="*/ 10 w 255"/>
                  <a:gd name="T33" fmla="*/ 239 h 260"/>
                  <a:gd name="T34" fmla="*/ 3 w 255"/>
                  <a:gd name="T35" fmla="*/ 225 h 260"/>
                  <a:gd name="T36" fmla="*/ 0 w 255"/>
                  <a:gd name="T37" fmla="*/ 208 h 260"/>
                  <a:gd name="T38" fmla="*/ 0 w 255"/>
                  <a:gd name="T39" fmla="*/ 53 h 260"/>
                  <a:gd name="T40" fmla="*/ 3 w 255"/>
                  <a:gd name="T41" fmla="*/ 37 h 260"/>
                  <a:gd name="T42" fmla="*/ 10 w 255"/>
                  <a:gd name="T43" fmla="*/ 22 h 260"/>
                  <a:gd name="T44" fmla="*/ 21 w 255"/>
                  <a:gd name="T45" fmla="*/ 10 h 260"/>
                  <a:gd name="T46" fmla="*/ 36 w 255"/>
                  <a:gd name="T47" fmla="*/ 3 h 260"/>
                  <a:gd name="T48" fmla="*/ 53 w 255"/>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0">
                    <a:moveTo>
                      <a:pt x="53" y="0"/>
                    </a:moveTo>
                    <a:lnTo>
                      <a:pt x="202" y="0"/>
                    </a:lnTo>
                    <a:lnTo>
                      <a:pt x="219" y="3"/>
                    </a:lnTo>
                    <a:lnTo>
                      <a:pt x="233" y="10"/>
                    </a:lnTo>
                    <a:lnTo>
                      <a:pt x="244" y="22"/>
                    </a:lnTo>
                    <a:lnTo>
                      <a:pt x="252" y="37"/>
                    </a:lnTo>
                    <a:lnTo>
                      <a:pt x="255" y="53"/>
                    </a:lnTo>
                    <a:lnTo>
                      <a:pt x="255" y="208"/>
                    </a:lnTo>
                    <a:lnTo>
                      <a:pt x="252" y="225"/>
                    </a:lnTo>
                    <a:lnTo>
                      <a:pt x="244" y="239"/>
                    </a:lnTo>
                    <a:lnTo>
                      <a:pt x="233" y="251"/>
                    </a:lnTo>
                    <a:lnTo>
                      <a:pt x="219" y="258"/>
                    </a:lnTo>
                    <a:lnTo>
                      <a:pt x="202" y="260"/>
                    </a:lnTo>
                    <a:lnTo>
                      <a:pt x="53" y="260"/>
                    </a:lnTo>
                    <a:lnTo>
                      <a:pt x="36" y="258"/>
                    </a:lnTo>
                    <a:lnTo>
                      <a:pt x="21" y="251"/>
                    </a:lnTo>
                    <a:lnTo>
                      <a:pt x="10" y="239"/>
                    </a:lnTo>
                    <a:lnTo>
                      <a:pt x="3" y="225"/>
                    </a:lnTo>
                    <a:lnTo>
                      <a:pt x="0" y="208"/>
                    </a:lnTo>
                    <a:lnTo>
                      <a:pt x="0" y="53"/>
                    </a:lnTo>
                    <a:lnTo>
                      <a:pt x="3" y="37"/>
                    </a:lnTo>
                    <a:lnTo>
                      <a:pt x="10" y="22"/>
                    </a:lnTo>
                    <a:lnTo>
                      <a:pt x="21" y="10"/>
                    </a:lnTo>
                    <a:lnTo>
                      <a:pt x="36"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8" name="Freeform 40"/>
              <p:cNvSpPr>
                <a:spLocks/>
              </p:cNvSpPr>
              <p:nvPr/>
            </p:nvSpPr>
            <p:spPr bwMode="auto">
              <a:xfrm>
                <a:off x="7712075" y="4279900"/>
                <a:ext cx="406400" cy="412750"/>
              </a:xfrm>
              <a:custGeom>
                <a:avLst/>
                <a:gdLst>
                  <a:gd name="T0" fmla="*/ 53 w 256"/>
                  <a:gd name="T1" fmla="*/ 0 h 260"/>
                  <a:gd name="T2" fmla="*/ 202 w 256"/>
                  <a:gd name="T3" fmla="*/ 0 h 260"/>
                  <a:gd name="T4" fmla="*/ 220 w 256"/>
                  <a:gd name="T5" fmla="*/ 3 h 260"/>
                  <a:gd name="T6" fmla="*/ 233 w 256"/>
                  <a:gd name="T7" fmla="*/ 10 h 260"/>
                  <a:gd name="T8" fmla="*/ 245 w 256"/>
                  <a:gd name="T9" fmla="*/ 22 h 260"/>
                  <a:gd name="T10" fmla="*/ 253 w 256"/>
                  <a:gd name="T11" fmla="*/ 37 h 260"/>
                  <a:gd name="T12" fmla="*/ 256 w 256"/>
                  <a:gd name="T13" fmla="*/ 53 h 260"/>
                  <a:gd name="T14" fmla="*/ 256 w 256"/>
                  <a:gd name="T15" fmla="*/ 208 h 260"/>
                  <a:gd name="T16" fmla="*/ 253 w 256"/>
                  <a:gd name="T17" fmla="*/ 225 h 260"/>
                  <a:gd name="T18" fmla="*/ 245 w 256"/>
                  <a:gd name="T19" fmla="*/ 239 h 260"/>
                  <a:gd name="T20" fmla="*/ 233 w 256"/>
                  <a:gd name="T21" fmla="*/ 251 h 260"/>
                  <a:gd name="T22" fmla="*/ 220 w 256"/>
                  <a:gd name="T23" fmla="*/ 258 h 260"/>
                  <a:gd name="T24" fmla="*/ 202 w 256"/>
                  <a:gd name="T25" fmla="*/ 260 h 260"/>
                  <a:gd name="T26" fmla="*/ 53 w 256"/>
                  <a:gd name="T27" fmla="*/ 260 h 260"/>
                  <a:gd name="T28" fmla="*/ 37 w 256"/>
                  <a:gd name="T29" fmla="*/ 258 h 260"/>
                  <a:gd name="T30" fmla="*/ 22 w 256"/>
                  <a:gd name="T31" fmla="*/ 251 h 260"/>
                  <a:gd name="T32" fmla="*/ 10 w 256"/>
                  <a:gd name="T33" fmla="*/ 239 h 260"/>
                  <a:gd name="T34" fmla="*/ 3 w 256"/>
                  <a:gd name="T35" fmla="*/ 225 h 260"/>
                  <a:gd name="T36" fmla="*/ 0 w 256"/>
                  <a:gd name="T37" fmla="*/ 208 h 260"/>
                  <a:gd name="T38" fmla="*/ 0 w 256"/>
                  <a:gd name="T39" fmla="*/ 53 h 260"/>
                  <a:gd name="T40" fmla="*/ 3 w 256"/>
                  <a:gd name="T41" fmla="*/ 37 h 260"/>
                  <a:gd name="T42" fmla="*/ 10 w 256"/>
                  <a:gd name="T43" fmla="*/ 22 h 260"/>
                  <a:gd name="T44" fmla="*/ 22 w 256"/>
                  <a:gd name="T45" fmla="*/ 10 h 260"/>
                  <a:gd name="T46" fmla="*/ 37 w 256"/>
                  <a:gd name="T47" fmla="*/ 3 h 260"/>
                  <a:gd name="T48" fmla="*/ 53 w 256"/>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0">
                    <a:moveTo>
                      <a:pt x="53" y="0"/>
                    </a:moveTo>
                    <a:lnTo>
                      <a:pt x="202" y="0"/>
                    </a:lnTo>
                    <a:lnTo>
                      <a:pt x="220" y="3"/>
                    </a:lnTo>
                    <a:lnTo>
                      <a:pt x="233" y="10"/>
                    </a:lnTo>
                    <a:lnTo>
                      <a:pt x="245" y="22"/>
                    </a:lnTo>
                    <a:lnTo>
                      <a:pt x="253" y="37"/>
                    </a:lnTo>
                    <a:lnTo>
                      <a:pt x="256" y="53"/>
                    </a:lnTo>
                    <a:lnTo>
                      <a:pt x="256" y="208"/>
                    </a:lnTo>
                    <a:lnTo>
                      <a:pt x="253" y="225"/>
                    </a:lnTo>
                    <a:lnTo>
                      <a:pt x="245" y="239"/>
                    </a:lnTo>
                    <a:lnTo>
                      <a:pt x="233" y="251"/>
                    </a:lnTo>
                    <a:lnTo>
                      <a:pt x="220" y="258"/>
                    </a:lnTo>
                    <a:lnTo>
                      <a:pt x="202" y="260"/>
                    </a:lnTo>
                    <a:lnTo>
                      <a:pt x="53" y="260"/>
                    </a:lnTo>
                    <a:lnTo>
                      <a:pt x="37" y="258"/>
                    </a:lnTo>
                    <a:lnTo>
                      <a:pt x="22" y="251"/>
                    </a:lnTo>
                    <a:lnTo>
                      <a:pt x="10" y="239"/>
                    </a:lnTo>
                    <a:lnTo>
                      <a:pt x="3" y="225"/>
                    </a:lnTo>
                    <a:lnTo>
                      <a:pt x="0" y="208"/>
                    </a:lnTo>
                    <a:lnTo>
                      <a:pt x="0" y="53"/>
                    </a:lnTo>
                    <a:lnTo>
                      <a:pt x="3" y="37"/>
                    </a:lnTo>
                    <a:lnTo>
                      <a:pt x="10" y="22"/>
                    </a:lnTo>
                    <a:lnTo>
                      <a:pt x="22" y="10"/>
                    </a:lnTo>
                    <a:lnTo>
                      <a:pt x="37" y="3"/>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79" name="Freeform 41"/>
              <p:cNvSpPr>
                <a:spLocks/>
              </p:cNvSpPr>
              <p:nvPr/>
            </p:nvSpPr>
            <p:spPr bwMode="auto">
              <a:xfrm>
                <a:off x="8197850" y="4279900"/>
                <a:ext cx="406400" cy="412750"/>
              </a:xfrm>
              <a:custGeom>
                <a:avLst/>
                <a:gdLst>
                  <a:gd name="T0" fmla="*/ 54 w 256"/>
                  <a:gd name="T1" fmla="*/ 0 h 260"/>
                  <a:gd name="T2" fmla="*/ 203 w 256"/>
                  <a:gd name="T3" fmla="*/ 0 h 260"/>
                  <a:gd name="T4" fmla="*/ 219 w 256"/>
                  <a:gd name="T5" fmla="*/ 3 h 260"/>
                  <a:gd name="T6" fmla="*/ 234 w 256"/>
                  <a:gd name="T7" fmla="*/ 10 h 260"/>
                  <a:gd name="T8" fmla="*/ 246 w 256"/>
                  <a:gd name="T9" fmla="*/ 22 h 260"/>
                  <a:gd name="T10" fmla="*/ 254 w 256"/>
                  <a:gd name="T11" fmla="*/ 37 h 260"/>
                  <a:gd name="T12" fmla="*/ 256 w 256"/>
                  <a:gd name="T13" fmla="*/ 53 h 260"/>
                  <a:gd name="T14" fmla="*/ 256 w 256"/>
                  <a:gd name="T15" fmla="*/ 208 h 260"/>
                  <a:gd name="T16" fmla="*/ 254 w 256"/>
                  <a:gd name="T17" fmla="*/ 225 h 260"/>
                  <a:gd name="T18" fmla="*/ 246 w 256"/>
                  <a:gd name="T19" fmla="*/ 239 h 260"/>
                  <a:gd name="T20" fmla="*/ 234 w 256"/>
                  <a:gd name="T21" fmla="*/ 251 h 260"/>
                  <a:gd name="T22" fmla="*/ 219 w 256"/>
                  <a:gd name="T23" fmla="*/ 258 h 260"/>
                  <a:gd name="T24" fmla="*/ 203 w 256"/>
                  <a:gd name="T25" fmla="*/ 260 h 260"/>
                  <a:gd name="T26" fmla="*/ 54 w 256"/>
                  <a:gd name="T27" fmla="*/ 260 h 260"/>
                  <a:gd name="T28" fmla="*/ 37 w 256"/>
                  <a:gd name="T29" fmla="*/ 258 h 260"/>
                  <a:gd name="T30" fmla="*/ 23 w 256"/>
                  <a:gd name="T31" fmla="*/ 251 h 260"/>
                  <a:gd name="T32" fmla="*/ 11 w 256"/>
                  <a:gd name="T33" fmla="*/ 239 h 260"/>
                  <a:gd name="T34" fmla="*/ 3 w 256"/>
                  <a:gd name="T35" fmla="*/ 225 h 260"/>
                  <a:gd name="T36" fmla="*/ 0 w 256"/>
                  <a:gd name="T37" fmla="*/ 208 h 260"/>
                  <a:gd name="T38" fmla="*/ 0 w 256"/>
                  <a:gd name="T39" fmla="*/ 53 h 260"/>
                  <a:gd name="T40" fmla="*/ 3 w 256"/>
                  <a:gd name="T41" fmla="*/ 37 h 260"/>
                  <a:gd name="T42" fmla="*/ 11 w 256"/>
                  <a:gd name="T43" fmla="*/ 22 h 260"/>
                  <a:gd name="T44" fmla="*/ 23 w 256"/>
                  <a:gd name="T45" fmla="*/ 10 h 260"/>
                  <a:gd name="T46" fmla="*/ 37 w 256"/>
                  <a:gd name="T47" fmla="*/ 3 h 260"/>
                  <a:gd name="T48" fmla="*/ 54 w 256"/>
                  <a:gd name="T49" fmla="*/ 0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0">
                    <a:moveTo>
                      <a:pt x="54" y="0"/>
                    </a:moveTo>
                    <a:lnTo>
                      <a:pt x="203" y="0"/>
                    </a:lnTo>
                    <a:lnTo>
                      <a:pt x="219" y="3"/>
                    </a:lnTo>
                    <a:lnTo>
                      <a:pt x="234" y="10"/>
                    </a:lnTo>
                    <a:lnTo>
                      <a:pt x="246" y="22"/>
                    </a:lnTo>
                    <a:lnTo>
                      <a:pt x="254" y="37"/>
                    </a:lnTo>
                    <a:lnTo>
                      <a:pt x="256" y="53"/>
                    </a:lnTo>
                    <a:lnTo>
                      <a:pt x="256" y="208"/>
                    </a:lnTo>
                    <a:lnTo>
                      <a:pt x="254" y="225"/>
                    </a:lnTo>
                    <a:lnTo>
                      <a:pt x="246" y="239"/>
                    </a:lnTo>
                    <a:lnTo>
                      <a:pt x="234" y="251"/>
                    </a:lnTo>
                    <a:lnTo>
                      <a:pt x="219" y="258"/>
                    </a:lnTo>
                    <a:lnTo>
                      <a:pt x="203" y="260"/>
                    </a:lnTo>
                    <a:lnTo>
                      <a:pt x="54" y="260"/>
                    </a:lnTo>
                    <a:lnTo>
                      <a:pt x="37" y="258"/>
                    </a:lnTo>
                    <a:lnTo>
                      <a:pt x="23" y="251"/>
                    </a:lnTo>
                    <a:lnTo>
                      <a:pt x="11" y="239"/>
                    </a:lnTo>
                    <a:lnTo>
                      <a:pt x="3" y="225"/>
                    </a:lnTo>
                    <a:lnTo>
                      <a:pt x="0" y="208"/>
                    </a:lnTo>
                    <a:lnTo>
                      <a:pt x="0" y="53"/>
                    </a:lnTo>
                    <a:lnTo>
                      <a:pt x="3" y="37"/>
                    </a:lnTo>
                    <a:lnTo>
                      <a:pt x="11" y="22"/>
                    </a:lnTo>
                    <a:lnTo>
                      <a:pt x="23" y="10"/>
                    </a:lnTo>
                    <a:lnTo>
                      <a:pt x="37" y="3"/>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0" name="Freeform 42"/>
              <p:cNvSpPr>
                <a:spLocks/>
              </p:cNvSpPr>
              <p:nvPr/>
            </p:nvSpPr>
            <p:spPr bwMode="auto">
              <a:xfrm>
                <a:off x="6738937" y="4752975"/>
                <a:ext cx="404813" cy="414337"/>
              </a:xfrm>
              <a:custGeom>
                <a:avLst/>
                <a:gdLst>
                  <a:gd name="T0" fmla="*/ 53 w 255"/>
                  <a:gd name="T1" fmla="*/ 0 h 261"/>
                  <a:gd name="T2" fmla="*/ 202 w 255"/>
                  <a:gd name="T3" fmla="*/ 0 h 261"/>
                  <a:gd name="T4" fmla="*/ 219 w 255"/>
                  <a:gd name="T5" fmla="*/ 2 h 261"/>
                  <a:gd name="T6" fmla="*/ 234 w 255"/>
                  <a:gd name="T7" fmla="*/ 9 h 261"/>
                  <a:gd name="T8" fmla="*/ 245 w 255"/>
                  <a:gd name="T9" fmla="*/ 21 h 261"/>
                  <a:gd name="T10" fmla="*/ 252 w 255"/>
                  <a:gd name="T11" fmla="*/ 36 h 261"/>
                  <a:gd name="T12" fmla="*/ 255 w 255"/>
                  <a:gd name="T13" fmla="*/ 52 h 261"/>
                  <a:gd name="T14" fmla="*/ 255 w 255"/>
                  <a:gd name="T15" fmla="*/ 207 h 261"/>
                  <a:gd name="T16" fmla="*/ 252 w 255"/>
                  <a:gd name="T17" fmla="*/ 224 h 261"/>
                  <a:gd name="T18" fmla="*/ 245 w 255"/>
                  <a:gd name="T19" fmla="*/ 238 h 261"/>
                  <a:gd name="T20" fmla="*/ 234 w 255"/>
                  <a:gd name="T21" fmla="*/ 250 h 261"/>
                  <a:gd name="T22" fmla="*/ 219 w 255"/>
                  <a:gd name="T23" fmla="*/ 257 h 261"/>
                  <a:gd name="T24" fmla="*/ 202 w 255"/>
                  <a:gd name="T25" fmla="*/ 261 h 261"/>
                  <a:gd name="T26" fmla="*/ 53 w 255"/>
                  <a:gd name="T27" fmla="*/ 261 h 261"/>
                  <a:gd name="T28" fmla="*/ 36 w 255"/>
                  <a:gd name="T29" fmla="*/ 257 h 261"/>
                  <a:gd name="T30" fmla="*/ 22 w 255"/>
                  <a:gd name="T31" fmla="*/ 250 h 261"/>
                  <a:gd name="T32" fmla="*/ 10 w 255"/>
                  <a:gd name="T33" fmla="*/ 238 h 261"/>
                  <a:gd name="T34" fmla="*/ 3 w 255"/>
                  <a:gd name="T35" fmla="*/ 224 h 261"/>
                  <a:gd name="T36" fmla="*/ 0 w 255"/>
                  <a:gd name="T37" fmla="*/ 207 h 261"/>
                  <a:gd name="T38" fmla="*/ 0 w 255"/>
                  <a:gd name="T39" fmla="*/ 52 h 261"/>
                  <a:gd name="T40" fmla="*/ 3 w 255"/>
                  <a:gd name="T41" fmla="*/ 36 h 261"/>
                  <a:gd name="T42" fmla="*/ 10 w 255"/>
                  <a:gd name="T43" fmla="*/ 21 h 261"/>
                  <a:gd name="T44" fmla="*/ 22 w 255"/>
                  <a:gd name="T45" fmla="*/ 9 h 261"/>
                  <a:gd name="T46" fmla="*/ 36 w 255"/>
                  <a:gd name="T47" fmla="*/ 2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2"/>
                    </a:lnTo>
                    <a:lnTo>
                      <a:pt x="234" y="9"/>
                    </a:lnTo>
                    <a:lnTo>
                      <a:pt x="245" y="21"/>
                    </a:lnTo>
                    <a:lnTo>
                      <a:pt x="252" y="36"/>
                    </a:lnTo>
                    <a:lnTo>
                      <a:pt x="255" y="52"/>
                    </a:lnTo>
                    <a:lnTo>
                      <a:pt x="255" y="207"/>
                    </a:lnTo>
                    <a:lnTo>
                      <a:pt x="252" y="224"/>
                    </a:lnTo>
                    <a:lnTo>
                      <a:pt x="245" y="238"/>
                    </a:lnTo>
                    <a:lnTo>
                      <a:pt x="234" y="250"/>
                    </a:lnTo>
                    <a:lnTo>
                      <a:pt x="219" y="257"/>
                    </a:lnTo>
                    <a:lnTo>
                      <a:pt x="202" y="261"/>
                    </a:lnTo>
                    <a:lnTo>
                      <a:pt x="53" y="261"/>
                    </a:lnTo>
                    <a:lnTo>
                      <a:pt x="36" y="257"/>
                    </a:lnTo>
                    <a:lnTo>
                      <a:pt x="22" y="250"/>
                    </a:lnTo>
                    <a:lnTo>
                      <a:pt x="10" y="238"/>
                    </a:lnTo>
                    <a:lnTo>
                      <a:pt x="3" y="224"/>
                    </a:lnTo>
                    <a:lnTo>
                      <a:pt x="0" y="207"/>
                    </a:lnTo>
                    <a:lnTo>
                      <a:pt x="0" y="52"/>
                    </a:lnTo>
                    <a:lnTo>
                      <a:pt x="3" y="36"/>
                    </a:lnTo>
                    <a:lnTo>
                      <a:pt x="10" y="21"/>
                    </a:lnTo>
                    <a:lnTo>
                      <a:pt x="22" y="9"/>
                    </a:lnTo>
                    <a:lnTo>
                      <a:pt x="36" y="2"/>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1" name="Freeform 43"/>
              <p:cNvSpPr>
                <a:spLocks/>
              </p:cNvSpPr>
              <p:nvPr/>
            </p:nvSpPr>
            <p:spPr bwMode="auto">
              <a:xfrm>
                <a:off x="7226300" y="4752975"/>
                <a:ext cx="404813" cy="414337"/>
              </a:xfrm>
              <a:custGeom>
                <a:avLst/>
                <a:gdLst>
                  <a:gd name="T0" fmla="*/ 53 w 255"/>
                  <a:gd name="T1" fmla="*/ 0 h 261"/>
                  <a:gd name="T2" fmla="*/ 202 w 255"/>
                  <a:gd name="T3" fmla="*/ 0 h 261"/>
                  <a:gd name="T4" fmla="*/ 219 w 255"/>
                  <a:gd name="T5" fmla="*/ 2 h 261"/>
                  <a:gd name="T6" fmla="*/ 233 w 255"/>
                  <a:gd name="T7" fmla="*/ 9 h 261"/>
                  <a:gd name="T8" fmla="*/ 244 w 255"/>
                  <a:gd name="T9" fmla="*/ 21 h 261"/>
                  <a:gd name="T10" fmla="*/ 252 w 255"/>
                  <a:gd name="T11" fmla="*/ 36 h 261"/>
                  <a:gd name="T12" fmla="*/ 255 w 255"/>
                  <a:gd name="T13" fmla="*/ 52 h 261"/>
                  <a:gd name="T14" fmla="*/ 255 w 255"/>
                  <a:gd name="T15" fmla="*/ 207 h 261"/>
                  <a:gd name="T16" fmla="*/ 252 w 255"/>
                  <a:gd name="T17" fmla="*/ 224 h 261"/>
                  <a:gd name="T18" fmla="*/ 244 w 255"/>
                  <a:gd name="T19" fmla="*/ 238 h 261"/>
                  <a:gd name="T20" fmla="*/ 233 w 255"/>
                  <a:gd name="T21" fmla="*/ 250 h 261"/>
                  <a:gd name="T22" fmla="*/ 219 w 255"/>
                  <a:gd name="T23" fmla="*/ 257 h 261"/>
                  <a:gd name="T24" fmla="*/ 202 w 255"/>
                  <a:gd name="T25" fmla="*/ 261 h 261"/>
                  <a:gd name="T26" fmla="*/ 53 w 255"/>
                  <a:gd name="T27" fmla="*/ 261 h 261"/>
                  <a:gd name="T28" fmla="*/ 36 w 255"/>
                  <a:gd name="T29" fmla="*/ 257 h 261"/>
                  <a:gd name="T30" fmla="*/ 21 w 255"/>
                  <a:gd name="T31" fmla="*/ 250 h 261"/>
                  <a:gd name="T32" fmla="*/ 10 w 255"/>
                  <a:gd name="T33" fmla="*/ 238 h 261"/>
                  <a:gd name="T34" fmla="*/ 3 w 255"/>
                  <a:gd name="T35" fmla="*/ 224 h 261"/>
                  <a:gd name="T36" fmla="*/ 0 w 255"/>
                  <a:gd name="T37" fmla="*/ 207 h 261"/>
                  <a:gd name="T38" fmla="*/ 0 w 255"/>
                  <a:gd name="T39" fmla="*/ 52 h 261"/>
                  <a:gd name="T40" fmla="*/ 3 w 255"/>
                  <a:gd name="T41" fmla="*/ 36 h 261"/>
                  <a:gd name="T42" fmla="*/ 10 w 255"/>
                  <a:gd name="T43" fmla="*/ 21 h 261"/>
                  <a:gd name="T44" fmla="*/ 21 w 255"/>
                  <a:gd name="T45" fmla="*/ 9 h 261"/>
                  <a:gd name="T46" fmla="*/ 36 w 255"/>
                  <a:gd name="T47" fmla="*/ 2 h 261"/>
                  <a:gd name="T48" fmla="*/ 53 w 255"/>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5" h="261">
                    <a:moveTo>
                      <a:pt x="53" y="0"/>
                    </a:moveTo>
                    <a:lnTo>
                      <a:pt x="202" y="0"/>
                    </a:lnTo>
                    <a:lnTo>
                      <a:pt x="219" y="2"/>
                    </a:lnTo>
                    <a:lnTo>
                      <a:pt x="233" y="9"/>
                    </a:lnTo>
                    <a:lnTo>
                      <a:pt x="244" y="21"/>
                    </a:lnTo>
                    <a:lnTo>
                      <a:pt x="252" y="36"/>
                    </a:lnTo>
                    <a:lnTo>
                      <a:pt x="255" y="52"/>
                    </a:lnTo>
                    <a:lnTo>
                      <a:pt x="255" y="207"/>
                    </a:lnTo>
                    <a:lnTo>
                      <a:pt x="252" y="224"/>
                    </a:lnTo>
                    <a:lnTo>
                      <a:pt x="244" y="238"/>
                    </a:lnTo>
                    <a:lnTo>
                      <a:pt x="233" y="250"/>
                    </a:lnTo>
                    <a:lnTo>
                      <a:pt x="219" y="257"/>
                    </a:lnTo>
                    <a:lnTo>
                      <a:pt x="202" y="261"/>
                    </a:lnTo>
                    <a:lnTo>
                      <a:pt x="53" y="261"/>
                    </a:lnTo>
                    <a:lnTo>
                      <a:pt x="36" y="257"/>
                    </a:lnTo>
                    <a:lnTo>
                      <a:pt x="21" y="250"/>
                    </a:lnTo>
                    <a:lnTo>
                      <a:pt x="10" y="238"/>
                    </a:lnTo>
                    <a:lnTo>
                      <a:pt x="3" y="224"/>
                    </a:lnTo>
                    <a:lnTo>
                      <a:pt x="0" y="207"/>
                    </a:lnTo>
                    <a:lnTo>
                      <a:pt x="0" y="52"/>
                    </a:lnTo>
                    <a:lnTo>
                      <a:pt x="3" y="36"/>
                    </a:lnTo>
                    <a:lnTo>
                      <a:pt x="10" y="21"/>
                    </a:lnTo>
                    <a:lnTo>
                      <a:pt x="21" y="9"/>
                    </a:lnTo>
                    <a:lnTo>
                      <a:pt x="36" y="2"/>
                    </a:lnTo>
                    <a:lnTo>
                      <a:pt x="53"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2" name="Freeform 44"/>
              <p:cNvSpPr>
                <a:spLocks/>
              </p:cNvSpPr>
              <p:nvPr/>
            </p:nvSpPr>
            <p:spPr bwMode="auto">
              <a:xfrm>
                <a:off x="7712075" y="4752975"/>
                <a:ext cx="406400" cy="414337"/>
              </a:xfrm>
              <a:custGeom>
                <a:avLst/>
                <a:gdLst>
                  <a:gd name="T0" fmla="*/ 53 w 256"/>
                  <a:gd name="T1" fmla="*/ 0 h 261"/>
                  <a:gd name="T2" fmla="*/ 202 w 256"/>
                  <a:gd name="T3" fmla="*/ 0 h 261"/>
                  <a:gd name="T4" fmla="*/ 220 w 256"/>
                  <a:gd name="T5" fmla="*/ 2 h 261"/>
                  <a:gd name="T6" fmla="*/ 233 w 256"/>
                  <a:gd name="T7" fmla="*/ 9 h 261"/>
                  <a:gd name="T8" fmla="*/ 245 w 256"/>
                  <a:gd name="T9" fmla="*/ 21 h 261"/>
                  <a:gd name="T10" fmla="*/ 253 w 256"/>
                  <a:gd name="T11" fmla="*/ 36 h 261"/>
                  <a:gd name="T12" fmla="*/ 256 w 256"/>
                  <a:gd name="T13" fmla="*/ 52 h 261"/>
                  <a:gd name="T14" fmla="*/ 256 w 256"/>
                  <a:gd name="T15" fmla="*/ 207 h 261"/>
                  <a:gd name="T16" fmla="*/ 253 w 256"/>
                  <a:gd name="T17" fmla="*/ 224 h 261"/>
                  <a:gd name="T18" fmla="*/ 245 w 256"/>
                  <a:gd name="T19" fmla="*/ 238 h 261"/>
                  <a:gd name="T20" fmla="*/ 233 w 256"/>
                  <a:gd name="T21" fmla="*/ 250 h 261"/>
                  <a:gd name="T22" fmla="*/ 220 w 256"/>
                  <a:gd name="T23" fmla="*/ 257 h 261"/>
                  <a:gd name="T24" fmla="*/ 202 w 256"/>
                  <a:gd name="T25" fmla="*/ 261 h 261"/>
                  <a:gd name="T26" fmla="*/ 53 w 256"/>
                  <a:gd name="T27" fmla="*/ 261 h 261"/>
                  <a:gd name="T28" fmla="*/ 37 w 256"/>
                  <a:gd name="T29" fmla="*/ 257 h 261"/>
                  <a:gd name="T30" fmla="*/ 22 w 256"/>
                  <a:gd name="T31" fmla="*/ 250 h 261"/>
                  <a:gd name="T32" fmla="*/ 10 w 256"/>
                  <a:gd name="T33" fmla="*/ 238 h 261"/>
                  <a:gd name="T34" fmla="*/ 3 w 256"/>
                  <a:gd name="T35" fmla="*/ 224 h 261"/>
                  <a:gd name="T36" fmla="*/ 0 w 256"/>
                  <a:gd name="T37" fmla="*/ 207 h 261"/>
                  <a:gd name="T38" fmla="*/ 0 w 256"/>
                  <a:gd name="T39" fmla="*/ 52 h 261"/>
                  <a:gd name="T40" fmla="*/ 3 w 256"/>
                  <a:gd name="T41" fmla="*/ 36 h 261"/>
                  <a:gd name="T42" fmla="*/ 10 w 256"/>
                  <a:gd name="T43" fmla="*/ 21 h 261"/>
                  <a:gd name="T44" fmla="*/ 22 w 256"/>
                  <a:gd name="T45" fmla="*/ 9 h 261"/>
                  <a:gd name="T46" fmla="*/ 37 w 256"/>
                  <a:gd name="T47" fmla="*/ 2 h 261"/>
                  <a:gd name="T48" fmla="*/ 53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3" y="0"/>
                    </a:moveTo>
                    <a:lnTo>
                      <a:pt x="202" y="0"/>
                    </a:lnTo>
                    <a:lnTo>
                      <a:pt x="220" y="2"/>
                    </a:lnTo>
                    <a:lnTo>
                      <a:pt x="233" y="9"/>
                    </a:lnTo>
                    <a:lnTo>
                      <a:pt x="245" y="21"/>
                    </a:lnTo>
                    <a:lnTo>
                      <a:pt x="253" y="36"/>
                    </a:lnTo>
                    <a:lnTo>
                      <a:pt x="256" y="52"/>
                    </a:lnTo>
                    <a:lnTo>
                      <a:pt x="256" y="207"/>
                    </a:lnTo>
                    <a:lnTo>
                      <a:pt x="253" y="224"/>
                    </a:lnTo>
                    <a:lnTo>
                      <a:pt x="245" y="238"/>
                    </a:lnTo>
                    <a:lnTo>
                      <a:pt x="233" y="250"/>
                    </a:lnTo>
                    <a:lnTo>
                      <a:pt x="220" y="257"/>
                    </a:lnTo>
                    <a:lnTo>
                      <a:pt x="202" y="261"/>
                    </a:lnTo>
                    <a:lnTo>
                      <a:pt x="53" y="261"/>
                    </a:lnTo>
                    <a:lnTo>
                      <a:pt x="37" y="257"/>
                    </a:lnTo>
                    <a:lnTo>
                      <a:pt x="22" y="250"/>
                    </a:lnTo>
                    <a:lnTo>
                      <a:pt x="10" y="238"/>
                    </a:lnTo>
                    <a:lnTo>
                      <a:pt x="3" y="224"/>
                    </a:lnTo>
                    <a:lnTo>
                      <a:pt x="0" y="207"/>
                    </a:lnTo>
                    <a:lnTo>
                      <a:pt x="0" y="52"/>
                    </a:lnTo>
                    <a:lnTo>
                      <a:pt x="3" y="36"/>
                    </a:lnTo>
                    <a:lnTo>
                      <a:pt x="10" y="21"/>
                    </a:lnTo>
                    <a:lnTo>
                      <a:pt x="22" y="9"/>
                    </a:lnTo>
                    <a:lnTo>
                      <a:pt x="37" y="2"/>
                    </a:lnTo>
                    <a:lnTo>
                      <a:pt x="53"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3" name="Freeform 45"/>
              <p:cNvSpPr>
                <a:spLocks/>
              </p:cNvSpPr>
              <p:nvPr/>
            </p:nvSpPr>
            <p:spPr bwMode="auto">
              <a:xfrm>
                <a:off x="8197850" y="4752975"/>
                <a:ext cx="406400" cy="414337"/>
              </a:xfrm>
              <a:custGeom>
                <a:avLst/>
                <a:gdLst>
                  <a:gd name="T0" fmla="*/ 54 w 256"/>
                  <a:gd name="T1" fmla="*/ 0 h 261"/>
                  <a:gd name="T2" fmla="*/ 203 w 256"/>
                  <a:gd name="T3" fmla="*/ 0 h 261"/>
                  <a:gd name="T4" fmla="*/ 219 w 256"/>
                  <a:gd name="T5" fmla="*/ 2 h 261"/>
                  <a:gd name="T6" fmla="*/ 234 w 256"/>
                  <a:gd name="T7" fmla="*/ 9 h 261"/>
                  <a:gd name="T8" fmla="*/ 246 w 256"/>
                  <a:gd name="T9" fmla="*/ 21 h 261"/>
                  <a:gd name="T10" fmla="*/ 254 w 256"/>
                  <a:gd name="T11" fmla="*/ 36 h 261"/>
                  <a:gd name="T12" fmla="*/ 256 w 256"/>
                  <a:gd name="T13" fmla="*/ 52 h 261"/>
                  <a:gd name="T14" fmla="*/ 256 w 256"/>
                  <a:gd name="T15" fmla="*/ 207 h 261"/>
                  <a:gd name="T16" fmla="*/ 254 w 256"/>
                  <a:gd name="T17" fmla="*/ 224 h 261"/>
                  <a:gd name="T18" fmla="*/ 246 w 256"/>
                  <a:gd name="T19" fmla="*/ 238 h 261"/>
                  <a:gd name="T20" fmla="*/ 234 w 256"/>
                  <a:gd name="T21" fmla="*/ 250 h 261"/>
                  <a:gd name="T22" fmla="*/ 219 w 256"/>
                  <a:gd name="T23" fmla="*/ 257 h 261"/>
                  <a:gd name="T24" fmla="*/ 203 w 256"/>
                  <a:gd name="T25" fmla="*/ 261 h 261"/>
                  <a:gd name="T26" fmla="*/ 54 w 256"/>
                  <a:gd name="T27" fmla="*/ 261 h 261"/>
                  <a:gd name="T28" fmla="*/ 37 w 256"/>
                  <a:gd name="T29" fmla="*/ 257 h 261"/>
                  <a:gd name="T30" fmla="*/ 23 w 256"/>
                  <a:gd name="T31" fmla="*/ 250 h 261"/>
                  <a:gd name="T32" fmla="*/ 11 w 256"/>
                  <a:gd name="T33" fmla="*/ 238 h 261"/>
                  <a:gd name="T34" fmla="*/ 3 w 256"/>
                  <a:gd name="T35" fmla="*/ 224 h 261"/>
                  <a:gd name="T36" fmla="*/ 0 w 256"/>
                  <a:gd name="T37" fmla="*/ 207 h 261"/>
                  <a:gd name="T38" fmla="*/ 0 w 256"/>
                  <a:gd name="T39" fmla="*/ 52 h 261"/>
                  <a:gd name="T40" fmla="*/ 3 w 256"/>
                  <a:gd name="T41" fmla="*/ 36 h 261"/>
                  <a:gd name="T42" fmla="*/ 11 w 256"/>
                  <a:gd name="T43" fmla="*/ 21 h 261"/>
                  <a:gd name="T44" fmla="*/ 23 w 256"/>
                  <a:gd name="T45" fmla="*/ 9 h 261"/>
                  <a:gd name="T46" fmla="*/ 37 w 256"/>
                  <a:gd name="T47" fmla="*/ 2 h 261"/>
                  <a:gd name="T48" fmla="*/ 54 w 256"/>
                  <a:gd name="T49" fmla="*/ 0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56" h="261">
                    <a:moveTo>
                      <a:pt x="54" y="0"/>
                    </a:moveTo>
                    <a:lnTo>
                      <a:pt x="203" y="0"/>
                    </a:lnTo>
                    <a:lnTo>
                      <a:pt x="219" y="2"/>
                    </a:lnTo>
                    <a:lnTo>
                      <a:pt x="234" y="9"/>
                    </a:lnTo>
                    <a:lnTo>
                      <a:pt x="246" y="21"/>
                    </a:lnTo>
                    <a:lnTo>
                      <a:pt x="254" y="36"/>
                    </a:lnTo>
                    <a:lnTo>
                      <a:pt x="256" y="52"/>
                    </a:lnTo>
                    <a:lnTo>
                      <a:pt x="256" y="207"/>
                    </a:lnTo>
                    <a:lnTo>
                      <a:pt x="254" y="224"/>
                    </a:lnTo>
                    <a:lnTo>
                      <a:pt x="246" y="238"/>
                    </a:lnTo>
                    <a:lnTo>
                      <a:pt x="234" y="250"/>
                    </a:lnTo>
                    <a:lnTo>
                      <a:pt x="219" y="257"/>
                    </a:lnTo>
                    <a:lnTo>
                      <a:pt x="203" y="261"/>
                    </a:lnTo>
                    <a:lnTo>
                      <a:pt x="54" y="261"/>
                    </a:lnTo>
                    <a:lnTo>
                      <a:pt x="37" y="257"/>
                    </a:lnTo>
                    <a:lnTo>
                      <a:pt x="23" y="250"/>
                    </a:lnTo>
                    <a:lnTo>
                      <a:pt x="11" y="238"/>
                    </a:lnTo>
                    <a:lnTo>
                      <a:pt x="3" y="224"/>
                    </a:lnTo>
                    <a:lnTo>
                      <a:pt x="0" y="207"/>
                    </a:lnTo>
                    <a:lnTo>
                      <a:pt x="0" y="52"/>
                    </a:lnTo>
                    <a:lnTo>
                      <a:pt x="3" y="36"/>
                    </a:lnTo>
                    <a:lnTo>
                      <a:pt x="11" y="21"/>
                    </a:lnTo>
                    <a:lnTo>
                      <a:pt x="23" y="9"/>
                    </a:lnTo>
                    <a:lnTo>
                      <a:pt x="37" y="2"/>
                    </a:lnTo>
                    <a:lnTo>
                      <a:pt x="54"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4" name="Freeform 46"/>
              <p:cNvSpPr>
                <a:spLocks noEditPoints="1"/>
              </p:cNvSpPr>
              <p:nvPr/>
            </p:nvSpPr>
            <p:spPr bwMode="auto">
              <a:xfrm>
                <a:off x="8347075" y="2932113"/>
                <a:ext cx="166688" cy="231775"/>
              </a:xfrm>
              <a:custGeom>
                <a:avLst/>
                <a:gdLst>
                  <a:gd name="T0" fmla="*/ 53 w 105"/>
                  <a:gd name="T1" fmla="*/ 11 h 146"/>
                  <a:gd name="T2" fmla="*/ 45 w 105"/>
                  <a:gd name="T3" fmla="*/ 17 h 146"/>
                  <a:gd name="T4" fmla="*/ 17 w 105"/>
                  <a:gd name="T5" fmla="*/ 17 h 146"/>
                  <a:gd name="T6" fmla="*/ 17 w 105"/>
                  <a:gd name="T7" fmla="*/ 66 h 146"/>
                  <a:gd name="T8" fmla="*/ 11 w 105"/>
                  <a:gd name="T9" fmla="*/ 73 h 146"/>
                  <a:gd name="T10" fmla="*/ 17 w 105"/>
                  <a:gd name="T11" fmla="*/ 81 h 146"/>
                  <a:gd name="T12" fmla="*/ 17 w 105"/>
                  <a:gd name="T13" fmla="*/ 107 h 146"/>
                  <a:gd name="T14" fmla="*/ 38 w 105"/>
                  <a:gd name="T15" fmla="*/ 78 h 146"/>
                  <a:gd name="T16" fmla="*/ 47 w 105"/>
                  <a:gd name="T17" fmla="*/ 78 h 146"/>
                  <a:gd name="T18" fmla="*/ 47 w 105"/>
                  <a:gd name="T19" fmla="*/ 94 h 146"/>
                  <a:gd name="T20" fmla="*/ 24 w 105"/>
                  <a:gd name="T21" fmla="*/ 129 h 146"/>
                  <a:gd name="T22" fmla="*/ 45 w 105"/>
                  <a:gd name="T23" fmla="*/ 129 h 146"/>
                  <a:gd name="T24" fmla="*/ 53 w 105"/>
                  <a:gd name="T25" fmla="*/ 135 h 146"/>
                  <a:gd name="T26" fmla="*/ 53 w 105"/>
                  <a:gd name="T27" fmla="*/ 135 h 146"/>
                  <a:gd name="T28" fmla="*/ 60 w 105"/>
                  <a:gd name="T29" fmla="*/ 129 h 146"/>
                  <a:gd name="T30" fmla="*/ 87 w 105"/>
                  <a:gd name="T31" fmla="*/ 129 h 146"/>
                  <a:gd name="T32" fmla="*/ 87 w 105"/>
                  <a:gd name="T33" fmla="*/ 81 h 146"/>
                  <a:gd name="T34" fmla="*/ 93 w 105"/>
                  <a:gd name="T35" fmla="*/ 73 h 146"/>
                  <a:gd name="T36" fmla="*/ 87 w 105"/>
                  <a:gd name="T37" fmla="*/ 66 h 146"/>
                  <a:gd name="T38" fmla="*/ 87 w 105"/>
                  <a:gd name="T39" fmla="*/ 39 h 146"/>
                  <a:gd name="T40" fmla="*/ 68 w 105"/>
                  <a:gd name="T41" fmla="*/ 68 h 146"/>
                  <a:gd name="T42" fmla="*/ 58 w 105"/>
                  <a:gd name="T43" fmla="*/ 68 h 146"/>
                  <a:gd name="T44" fmla="*/ 58 w 105"/>
                  <a:gd name="T45" fmla="*/ 52 h 146"/>
                  <a:gd name="T46" fmla="*/ 80 w 105"/>
                  <a:gd name="T47" fmla="*/ 17 h 146"/>
                  <a:gd name="T48" fmla="*/ 60 w 105"/>
                  <a:gd name="T49" fmla="*/ 17 h 146"/>
                  <a:gd name="T50" fmla="*/ 53 w 105"/>
                  <a:gd name="T51" fmla="*/ 11 h 146"/>
                  <a:gd name="T52" fmla="*/ 53 w 105"/>
                  <a:gd name="T53" fmla="*/ 11 h 146"/>
                  <a:gd name="T54" fmla="*/ 16 w 105"/>
                  <a:gd name="T55" fmla="*/ 0 h 146"/>
                  <a:gd name="T56" fmla="*/ 45 w 105"/>
                  <a:gd name="T57" fmla="*/ 0 h 146"/>
                  <a:gd name="T58" fmla="*/ 53 w 105"/>
                  <a:gd name="T59" fmla="*/ 7 h 146"/>
                  <a:gd name="T60" fmla="*/ 53 w 105"/>
                  <a:gd name="T61" fmla="*/ 7 h 146"/>
                  <a:gd name="T62" fmla="*/ 60 w 105"/>
                  <a:gd name="T63" fmla="*/ 0 h 146"/>
                  <a:gd name="T64" fmla="*/ 89 w 105"/>
                  <a:gd name="T65" fmla="*/ 0 h 146"/>
                  <a:gd name="T66" fmla="*/ 98 w 105"/>
                  <a:gd name="T67" fmla="*/ 9 h 146"/>
                  <a:gd name="T68" fmla="*/ 98 w 105"/>
                  <a:gd name="T69" fmla="*/ 9 h 146"/>
                  <a:gd name="T70" fmla="*/ 105 w 105"/>
                  <a:gd name="T71" fmla="*/ 16 h 146"/>
                  <a:gd name="T72" fmla="*/ 105 w 105"/>
                  <a:gd name="T73" fmla="*/ 66 h 146"/>
                  <a:gd name="T74" fmla="*/ 98 w 105"/>
                  <a:gd name="T75" fmla="*/ 73 h 146"/>
                  <a:gd name="T76" fmla="*/ 105 w 105"/>
                  <a:gd name="T77" fmla="*/ 81 h 146"/>
                  <a:gd name="T78" fmla="*/ 105 w 105"/>
                  <a:gd name="T79" fmla="*/ 130 h 146"/>
                  <a:gd name="T80" fmla="*/ 96 w 105"/>
                  <a:gd name="T81" fmla="*/ 139 h 146"/>
                  <a:gd name="T82" fmla="*/ 95 w 105"/>
                  <a:gd name="T83" fmla="*/ 139 h 146"/>
                  <a:gd name="T84" fmla="*/ 89 w 105"/>
                  <a:gd name="T85" fmla="*/ 146 h 146"/>
                  <a:gd name="T86" fmla="*/ 60 w 105"/>
                  <a:gd name="T87" fmla="*/ 146 h 146"/>
                  <a:gd name="T88" fmla="*/ 53 w 105"/>
                  <a:gd name="T89" fmla="*/ 139 h 146"/>
                  <a:gd name="T90" fmla="*/ 53 w 105"/>
                  <a:gd name="T91" fmla="*/ 139 h 146"/>
                  <a:gd name="T92" fmla="*/ 45 w 105"/>
                  <a:gd name="T93" fmla="*/ 146 h 146"/>
                  <a:gd name="T94" fmla="*/ 16 w 105"/>
                  <a:gd name="T95" fmla="*/ 146 h 146"/>
                  <a:gd name="T96" fmla="*/ 7 w 105"/>
                  <a:gd name="T97" fmla="*/ 137 h 146"/>
                  <a:gd name="T98" fmla="*/ 7 w 105"/>
                  <a:gd name="T99" fmla="*/ 137 h 146"/>
                  <a:gd name="T100" fmla="*/ 0 w 105"/>
                  <a:gd name="T101" fmla="*/ 130 h 146"/>
                  <a:gd name="T102" fmla="*/ 0 w 105"/>
                  <a:gd name="T103" fmla="*/ 81 h 146"/>
                  <a:gd name="T104" fmla="*/ 7 w 105"/>
                  <a:gd name="T105" fmla="*/ 73 h 146"/>
                  <a:gd name="T106" fmla="*/ 0 w 105"/>
                  <a:gd name="T107" fmla="*/ 66 h 146"/>
                  <a:gd name="T108" fmla="*/ 0 w 105"/>
                  <a:gd name="T109" fmla="*/ 16 h 146"/>
                  <a:gd name="T110" fmla="*/ 9 w 105"/>
                  <a:gd name="T111" fmla="*/ 7 h 146"/>
                  <a:gd name="T112" fmla="*/ 9 w 105"/>
                  <a:gd name="T113" fmla="*/ 7 h 146"/>
                  <a:gd name="T114" fmla="*/ 16 w 105"/>
                  <a:gd name="T115" fmla="*/ 0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5" h="146">
                    <a:moveTo>
                      <a:pt x="53" y="11"/>
                    </a:moveTo>
                    <a:lnTo>
                      <a:pt x="45" y="17"/>
                    </a:lnTo>
                    <a:lnTo>
                      <a:pt x="17" y="17"/>
                    </a:lnTo>
                    <a:lnTo>
                      <a:pt x="17" y="66"/>
                    </a:lnTo>
                    <a:lnTo>
                      <a:pt x="11" y="73"/>
                    </a:lnTo>
                    <a:lnTo>
                      <a:pt x="17" y="81"/>
                    </a:lnTo>
                    <a:lnTo>
                      <a:pt x="17" y="107"/>
                    </a:lnTo>
                    <a:lnTo>
                      <a:pt x="38" y="78"/>
                    </a:lnTo>
                    <a:lnTo>
                      <a:pt x="47" y="78"/>
                    </a:lnTo>
                    <a:lnTo>
                      <a:pt x="47" y="94"/>
                    </a:lnTo>
                    <a:lnTo>
                      <a:pt x="24" y="129"/>
                    </a:lnTo>
                    <a:lnTo>
                      <a:pt x="45" y="129"/>
                    </a:lnTo>
                    <a:lnTo>
                      <a:pt x="53" y="135"/>
                    </a:lnTo>
                    <a:lnTo>
                      <a:pt x="53" y="135"/>
                    </a:lnTo>
                    <a:lnTo>
                      <a:pt x="60" y="129"/>
                    </a:lnTo>
                    <a:lnTo>
                      <a:pt x="87" y="129"/>
                    </a:lnTo>
                    <a:lnTo>
                      <a:pt x="87" y="81"/>
                    </a:lnTo>
                    <a:lnTo>
                      <a:pt x="93" y="73"/>
                    </a:lnTo>
                    <a:lnTo>
                      <a:pt x="87" y="66"/>
                    </a:lnTo>
                    <a:lnTo>
                      <a:pt x="87" y="39"/>
                    </a:lnTo>
                    <a:lnTo>
                      <a:pt x="68" y="68"/>
                    </a:lnTo>
                    <a:lnTo>
                      <a:pt x="58" y="68"/>
                    </a:lnTo>
                    <a:lnTo>
                      <a:pt x="58" y="52"/>
                    </a:lnTo>
                    <a:lnTo>
                      <a:pt x="80" y="17"/>
                    </a:lnTo>
                    <a:lnTo>
                      <a:pt x="60" y="17"/>
                    </a:lnTo>
                    <a:lnTo>
                      <a:pt x="53" y="11"/>
                    </a:lnTo>
                    <a:lnTo>
                      <a:pt x="53" y="11"/>
                    </a:lnTo>
                    <a:close/>
                    <a:moveTo>
                      <a:pt x="16" y="0"/>
                    </a:moveTo>
                    <a:lnTo>
                      <a:pt x="45" y="0"/>
                    </a:lnTo>
                    <a:lnTo>
                      <a:pt x="53" y="7"/>
                    </a:lnTo>
                    <a:lnTo>
                      <a:pt x="53" y="7"/>
                    </a:lnTo>
                    <a:lnTo>
                      <a:pt x="60" y="0"/>
                    </a:lnTo>
                    <a:lnTo>
                      <a:pt x="89" y="0"/>
                    </a:lnTo>
                    <a:lnTo>
                      <a:pt x="98" y="9"/>
                    </a:lnTo>
                    <a:lnTo>
                      <a:pt x="98" y="9"/>
                    </a:lnTo>
                    <a:lnTo>
                      <a:pt x="105" y="16"/>
                    </a:lnTo>
                    <a:lnTo>
                      <a:pt x="105" y="66"/>
                    </a:lnTo>
                    <a:lnTo>
                      <a:pt x="98" y="73"/>
                    </a:lnTo>
                    <a:lnTo>
                      <a:pt x="105" y="81"/>
                    </a:lnTo>
                    <a:lnTo>
                      <a:pt x="105" y="130"/>
                    </a:lnTo>
                    <a:lnTo>
                      <a:pt x="96" y="139"/>
                    </a:lnTo>
                    <a:lnTo>
                      <a:pt x="95" y="139"/>
                    </a:lnTo>
                    <a:lnTo>
                      <a:pt x="89" y="146"/>
                    </a:lnTo>
                    <a:lnTo>
                      <a:pt x="60" y="146"/>
                    </a:lnTo>
                    <a:lnTo>
                      <a:pt x="53" y="139"/>
                    </a:lnTo>
                    <a:lnTo>
                      <a:pt x="53" y="139"/>
                    </a:lnTo>
                    <a:lnTo>
                      <a:pt x="45" y="146"/>
                    </a:lnTo>
                    <a:lnTo>
                      <a:pt x="16" y="146"/>
                    </a:lnTo>
                    <a:lnTo>
                      <a:pt x="7" y="137"/>
                    </a:lnTo>
                    <a:lnTo>
                      <a:pt x="7" y="137"/>
                    </a:lnTo>
                    <a:lnTo>
                      <a:pt x="0" y="130"/>
                    </a:lnTo>
                    <a:lnTo>
                      <a:pt x="0" y="81"/>
                    </a:lnTo>
                    <a:lnTo>
                      <a:pt x="7" y="73"/>
                    </a:lnTo>
                    <a:lnTo>
                      <a:pt x="0" y="66"/>
                    </a:lnTo>
                    <a:lnTo>
                      <a:pt x="0" y="16"/>
                    </a:lnTo>
                    <a:lnTo>
                      <a:pt x="9" y="7"/>
                    </a:lnTo>
                    <a:lnTo>
                      <a:pt x="9" y="7"/>
                    </a:lnTo>
                    <a:lnTo>
                      <a:pt x="16" y="0"/>
                    </a:lnTo>
                    <a:close/>
                  </a:path>
                </a:pathLst>
              </a:custGeom>
              <a:solidFill>
                <a:srgbClr val="FFFFF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5" name="Freeform 47"/>
              <p:cNvSpPr>
                <a:spLocks/>
              </p:cNvSpPr>
              <p:nvPr/>
            </p:nvSpPr>
            <p:spPr bwMode="auto">
              <a:xfrm>
                <a:off x="6878637" y="3459163"/>
                <a:ext cx="125413" cy="174625"/>
              </a:xfrm>
              <a:custGeom>
                <a:avLst/>
                <a:gdLst>
                  <a:gd name="T0" fmla="*/ 0 w 79"/>
                  <a:gd name="T1" fmla="*/ 0 h 110"/>
                  <a:gd name="T2" fmla="*/ 79 w 79"/>
                  <a:gd name="T3" fmla="*/ 0 h 110"/>
                  <a:gd name="T4" fmla="*/ 79 w 79"/>
                  <a:gd name="T5" fmla="*/ 17 h 110"/>
                  <a:gd name="T6" fmla="*/ 64 w 79"/>
                  <a:gd name="T7" fmla="*/ 37 h 110"/>
                  <a:gd name="T8" fmla="*/ 54 w 79"/>
                  <a:gd name="T9" fmla="*/ 55 h 110"/>
                  <a:gd name="T10" fmla="*/ 49 w 79"/>
                  <a:gd name="T11" fmla="*/ 76 h 110"/>
                  <a:gd name="T12" fmla="*/ 45 w 79"/>
                  <a:gd name="T13" fmla="*/ 99 h 110"/>
                  <a:gd name="T14" fmla="*/ 44 w 79"/>
                  <a:gd name="T15" fmla="*/ 110 h 110"/>
                  <a:gd name="T16" fmla="*/ 22 w 79"/>
                  <a:gd name="T17" fmla="*/ 110 h 110"/>
                  <a:gd name="T18" fmla="*/ 23 w 79"/>
                  <a:gd name="T19" fmla="*/ 99 h 110"/>
                  <a:gd name="T20" fmla="*/ 27 w 79"/>
                  <a:gd name="T21" fmla="*/ 76 h 110"/>
                  <a:gd name="T22" fmla="*/ 34 w 79"/>
                  <a:gd name="T23" fmla="*/ 54 h 110"/>
                  <a:gd name="T24" fmla="*/ 44 w 79"/>
                  <a:gd name="T25" fmla="*/ 35 h 110"/>
                  <a:gd name="T26" fmla="*/ 57 w 79"/>
                  <a:gd name="T27" fmla="*/ 17 h 110"/>
                  <a:gd name="T28" fmla="*/ 0 w 79"/>
                  <a:gd name="T29" fmla="*/ 17 h 110"/>
                  <a:gd name="T30" fmla="*/ 0 w 79"/>
                  <a:gd name="T31" fmla="*/ 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9" h="110">
                    <a:moveTo>
                      <a:pt x="0" y="0"/>
                    </a:moveTo>
                    <a:lnTo>
                      <a:pt x="79" y="0"/>
                    </a:lnTo>
                    <a:lnTo>
                      <a:pt x="79" y="17"/>
                    </a:lnTo>
                    <a:lnTo>
                      <a:pt x="64" y="37"/>
                    </a:lnTo>
                    <a:lnTo>
                      <a:pt x="54" y="55"/>
                    </a:lnTo>
                    <a:lnTo>
                      <a:pt x="49" y="76"/>
                    </a:lnTo>
                    <a:lnTo>
                      <a:pt x="45" y="99"/>
                    </a:lnTo>
                    <a:lnTo>
                      <a:pt x="44" y="110"/>
                    </a:lnTo>
                    <a:lnTo>
                      <a:pt x="22" y="110"/>
                    </a:lnTo>
                    <a:lnTo>
                      <a:pt x="23" y="99"/>
                    </a:lnTo>
                    <a:lnTo>
                      <a:pt x="27" y="76"/>
                    </a:lnTo>
                    <a:lnTo>
                      <a:pt x="34" y="54"/>
                    </a:lnTo>
                    <a:lnTo>
                      <a:pt x="44" y="35"/>
                    </a:lnTo>
                    <a:lnTo>
                      <a:pt x="57" y="17"/>
                    </a:lnTo>
                    <a:lnTo>
                      <a:pt x="0" y="17"/>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6" name="Freeform 48"/>
              <p:cNvSpPr>
                <a:spLocks noEditPoints="1"/>
              </p:cNvSpPr>
              <p:nvPr/>
            </p:nvSpPr>
            <p:spPr bwMode="auto">
              <a:xfrm>
                <a:off x="7373937" y="3452813"/>
                <a:ext cx="117475" cy="179387"/>
              </a:xfrm>
              <a:custGeom>
                <a:avLst/>
                <a:gdLst>
                  <a:gd name="T0" fmla="*/ 33 w 74"/>
                  <a:gd name="T1" fmla="*/ 65 h 113"/>
                  <a:gd name="T2" fmla="*/ 26 w 74"/>
                  <a:gd name="T3" fmla="*/ 68 h 113"/>
                  <a:gd name="T4" fmla="*/ 22 w 74"/>
                  <a:gd name="T5" fmla="*/ 75 h 113"/>
                  <a:gd name="T6" fmla="*/ 22 w 74"/>
                  <a:gd name="T7" fmla="*/ 85 h 113"/>
                  <a:gd name="T8" fmla="*/ 26 w 74"/>
                  <a:gd name="T9" fmla="*/ 93 h 113"/>
                  <a:gd name="T10" fmla="*/ 33 w 74"/>
                  <a:gd name="T11" fmla="*/ 96 h 113"/>
                  <a:gd name="T12" fmla="*/ 37 w 74"/>
                  <a:gd name="T13" fmla="*/ 97 h 113"/>
                  <a:gd name="T14" fmla="*/ 46 w 74"/>
                  <a:gd name="T15" fmla="*/ 95 h 113"/>
                  <a:gd name="T16" fmla="*/ 51 w 74"/>
                  <a:gd name="T17" fmla="*/ 88 h 113"/>
                  <a:gd name="T18" fmla="*/ 53 w 74"/>
                  <a:gd name="T19" fmla="*/ 80 h 113"/>
                  <a:gd name="T20" fmla="*/ 51 w 74"/>
                  <a:gd name="T21" fmla="*/ 71 h 113"/>
                  <a:gd name="T22" fmla="*/ 46 w 74"/>
                  <a:gd name="T23" fmla="*/ 66 h 113"/>
                  <a:gd name="T24" fmla="*/ 37 w 74"/>
                  <a:gd name="T25" fmla="*/ 64 h 113"/>
                  <a:gd name="T26" fmla="*/ 37 w 74"/>
                  <a:gd name="T27" fmla="*/ 17 h 113"/>
                  <a:gd name="T28" fmla="*/ 31 w 74"/>
                  <a:gd name="T29" fmla="*/ 19 h 113"/>
                  <a:gd name="T30" fmla="*/ 26 w 74"/>
                  <a:gd name="T31" fmla="*/ 24 h 113"/>
                  <a:gd name="T32" fmla="*/ 24 w 74"/>
                  <a:gd name="T33" fmla="*/ 32 h 113"/>
                  <a:gd name="T34" fmla="*/ 26 w 74"/>
                  <a:gd name="T35" fmla="*/ 40 h 113"/>
                  <a:gd name="T36" fmla="*/ 31 w 74"/>
                  <a:gd name="T37" fmla="*/ 44 h 113"/>
                  <a:gd name="T38" fmla="*/ 37 w 74"/>
                  <a:gd name="T39" fmla="*/ 47 h 113"/>
                  <a:gd name="T40" fmla="*/ 41 w 74"/>
                  <a:gd name="T41" fmla="*/ 47 h 113"/>
                  <a:gd name="T42" fmla="*/ 47 w 74"/>
                  <a:gd name="T43" fmla="*/ 42 h 113"/>
                  <a:gd name="T44" fmla="*/ 50 w 74"/>
                  <a:gd name="T45" fmla="*/ 36 h 113"/>
                  <a:gd name="T46" fmla="*/ 50 w 74"/>
                  <a:gd name="T47" fmla="*/ 27 h 113"/>
                  <a:gd name="T48" fmla="*/ 47 w 74"/>
                  <a:gd name="T49" fmla="*/ 21 h 113"/>
                  <a:gd name="T50" fmla="*/ 41 w 74"/>
                  <a:gd name="T51" fmla="*/ 18 h 113"/>
                  <a:gd name="T52" fmla="*/ 37 w 74"/>
                  <a:gd name="T53" fmla="*/ 17 h 113"/>
                  <a:gd name="T54" fmla="*/ 37 w 74"/>
                  <a:gd name="T55" fmla="*/ 0 h 113"/>
                  <a:gd name="T56" fmla="*/ 63 w 74"/>
                  <a:gd name="T57" fmla="*/ 8 h 113"/>
                  <a:gd name="T58" fmla="*/ 72 w 74"/>
                  <a:gd name="T59" fmla="*/ 31 h 113"/>
                  <a:gd name="T60" fmla="*/ 70 w 74"/>
                  <a:gd name="T61" fmla="*/ 41 h 113"/>
                  <a:gd name="T62" fmla="*/ 65 w 74"/>
                  <a:gd name="T63" fmla="*/ 50 h 113"/>
                  <a:gd name="T64" fmla="*/ 56 w 74"/>
                  <a:gd name="T65" fmla="*/ 55 h 113"/>
                  <a:gd name="T66" fmla="*/ 66 w 74"/>
                  <a:gd name="T67" fmla="*/ 62 h 113"/>
                  <a:gd name="T68" fmla="*/ 72 w 74"/>
                  <a:gd name="T69" fmla="*/ 71 h 113"/>
                  <a:gd name="T70" fmla="*/ 74 w 74"/>
                  <a:gd name="T71" fmla="*/ 82 h 113"/>
                  <a:gd name="T72" fmla="*/ 70 w 74"/>
                  <a:gd name="T73" fmla="*/ 99 h 113"/>
                  <a:gd name="T74" fmla="*/ 53 w 74"/>
                  <a:gd name="T75" fmla="*/ 112 h 113"/>
                  <a:gd name="T76" fmla="*/ 37 w 74"/>
                  <a:gd name="T77" fmla="*/ 113 h 113"/>
                  <a:gd name="T78" fmla="*/ 10 w 74"/>
                  <a:gd name="T79" fmla="*/ 105 h 113"/>
                  <a:gd name="T80" fmla="*/ 1 w 74"/>
                  <a:gd name="T81" fmla="*/ 91 h 113"/>
                  <a:gd name="T82" fmla="*/ 1 w 74"/>
                  <a:gd name="T83" fmla="*/ 75 h 113"/>
                  <a:gd name="T84" fmla="*/ 5 w 74"/>
                  <a:gd name="T85" fmla="*/ 66 h 113"/>
                  <a:gd name="T86" fmla="*/ 13 w 74"/>
                  <a:gd name="T87" fmla="*/ 58 h 113"/>
                  <a:gd name="T88" fmla="*/ 13 w 74"/>
                  <a:gd name="T89" fmla="*/ 53 h 113"/>
                  <a:gd name="T90" fmla="*/ 7 w 74"/>
                  <a:gd name="T91" fmla="*/ 46 h 113"/>
                  <a:gd name="T92" fmla="*/ 3 w 74"/>
                  <a:gd name="T93" fmla="*/ 36 h 113"/>
                  <a:gd name="T94" fmla="*/ 5 w 74"/>
                  <a:gd name="T95" fmla="*/ 18 h 113"/>
                  <a:gd name="T96" fmla="*/ 23 w 74"/>
                  <a:gd name="T97" fmla="*/ 2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74" h="113">
                    <a:moveTo>
                      <a:pt x="37" y="64"/>
                    </a:moveTo>
                    <a:lnTo>
                      <a:pt x="33" y="65"/>
                    </a:lnTo>
                    <a:lnTo>
                      <a:pt x="30" y="66"/>
                    </a:lnTo>
                    <a:lnTo>
                      <a:pt x="26" y="68"/>
                    </a:lnTo>
                    <a:lnTo>
                      <a:pt x="24" y="71"/>
                    </a:lnTo>
                    <a:lnTo>
                      <a:pt x="22" y="75"/>
                    </a:lnTo>
                    <a:lnTo>
                      <a:pt x="22" y="80"/>
                    </a:lnTo>
                    <a:lnTo>
                      <a:pt x="22" y="85"/>
                    </a:lnTo>
                    <a:lnTo>
                      <a:pt x="24" y="89"/>
                    </a:lnTo>
                    <a:lnTo>
                      <a:pt x="26" y="93"/>
                    </a:lnTo>
                    <a:lnTo>
                      <a:pt x="30" y="95"/>
                    </a:lnTo>
                    <a:lnTo>
                      <a:pt x="33" y="96"/>
                    </a:lnTo>
                    <a:lnTo>
                      <a:pt x="37" y="97"/>
                    </a:lnTo>
                    <a:lnTo>
                      <a:pt x="37" y="97"/>
                    </a:lnTo>
                    <a:lnTo>
                      <a:pt x="41" y="96"/>
                    </a:lnTo>
                    <a:lnTo>
                      <a:pt x="46" y="95"/>
                    </a:lnTo>
                    <a:lnTo>
                      <a:pt x="49" y="93"/>
                    </a:lnTo>
                    <a:lnTo>
                      <a:pt x="51" y="88"/>
                    </a:lnTo>
                    <a:lnTo>
                      <a:pt x="52" y="85"/>
                    </a:lnTo>
                    <a:lnTo>
                      <a:pt x="53" y="80"/>
                    </a:lnTo>
                    <a:lnTo>
                      <a:pt x="52" y="75"/>
                    </a:lnTo>
                    <a:lnTo>
                      <a:pt x="51" y="71"/>
                    </a:lnTo>
                    <a:lnTo>
                      <a:pt x="49" y="68"/>
                    </a:lnTo>
                    <a:lnTo>
                      <a:pt x="46" y="66"/>
                    </a:lnTo>
                    <a:lnTo>
                      <a:pt x="41" y="65"/>
                    </a:lnTo>
                    <a:lnTo>
                      <a:pt x="37" y="64"/>
                    </a:lnTo>
                    <a:lnTo>
                      <a:pt x="37" y="64"/>
                    </a:lnTo>
                    <a:close/>
                    <a:moveTo>
                      <a:pt x="37" y="17"/>
                    </a:moveTo>
                    <a:lnTo>
                      <a:pt x="34" y="18"/>
                    </a:lnTo>
                    <a:lnTo>
                      <a:pt x="31" y="19"/>
                    </a:lnTo>
                    <a:lnTo>
                      <a:pt x="27" y="21"/>
                    </a:lnTo>
                    <a:lnTo>
                      <a:pt x="26" y="24"/>
                    </a:lnTo>
                    <a:lnTo>
                      <a:pt x="25" y="27"/>
                    </a:lnTo>
                    <a:lnTo>
                      <a:pt x="24" y="32"/>
                    </a:lnTo>
                    <a:lnTo>
                      <a:pt x="25" y="36"/>
                    </a:lnTo>
                    <a:lnTo>
                      <a:pt x="26" y="40"/>
                    </a:lnTo>
                    <a:lnTo>
                      <a:pt x="27" y="42"/>
                    </a:lnTo>
                    <a:lnTo>
                      <a:pt x="31" y="44"/>
                    </a:lnTo>
                    <a:lnTo>
                      <a:pt x="34" y="47"/>
                    </a:lnTo>
                    <a:lnTo>
                      <a:pt x="37" y="47"/>
                    </a:lnTo>
                    <a:lnTo>
                      <a:pt x="37" y="47"/>
                    </a:lnTo>
                    <a:lnTo>
                      <a:pt x="41" y="47"/>
                    </a:lnTo>
                    <a:lnTo>
                      <a:pt x="44" y="44"/>
                    </a:lnTo>
                    <a:lnTo>
                      <a:pt x="47" y="42"/>
                    </a:lnTo>
                    <a:lnTo>
                      <a:pt x="49" y="40"/>
                    </a:lnTo>
                    <a:lnTo>
                      <a:pt x="50" y="36"/>
                    </a:lnTo>
                    <a:lnTo>
                      <a:pt x="50" y="32"/>
                    </a:lnTo>
                    <a:lnTo>
                      <a:pt x="50" y="27"/>
                    </a:lnTo>
                    <a:lnTo>
                      <a:pt x="49" y="24"/>
                    </a:lnTo>
                    <a:lnTo>
                      <a:pt x="47" y="21"/>
                    </a:lnTo>
                    <a:lnTo>
                      <a:pt x="44" y="19"/>
                    </a:lnTo>
                    <a:lnTo>
                      <a:pt x="41" y="18"/>
                    </a:lnTo>
                    <a:lnTo>
                      <a:pt x="37" y="17"/>
                    </a:lnTo>
                    <a:lnTo>
                      <a:pt x="37" y="17"/>
                    </a:lnTo>
                    <a:close/>
                    <a:moveTo>
                      <a:pt x="37" y="0"/>
                    </a:moveTo>
                    <a:lnTo>
                      <a:pt x="37" y="0"/>
                    </a:lnTo>
                    <a:lnTo>
                      <a:pt x="52" y="2"/>
                    </a:lnTo>
                    <a:lnTo>
                      <a:pt x="63" y="8"/>
                    </a:lnTo>
                    <a:lnTo>
                      <a:pt x="70" y="18"/>
                    </a:lnTo>
                    <a:lnTo>
                      <a:pt x="72" y="31"/>
                    </a:lnTo>
                    <a:lnTo>
                      <a:pt x="72" y="36"/>
                    </a:lnTo>
                    <a:lnTo>
                      <a:pt x="70" y="41"/>
                    </a:lnTo>
                    <a:lnTo>
                      <a:pt x="68" y="46"/>
                    </a:lnTo>
                    <a:lnTo>
                      <a:pt x="65" y="50"/>
                    </a:lnTo>
                    <a:lnTo>
                      <a:pt x="61" y="53"/>
                    </a:lnTo>
                    <a:lnTo>
                      <a:pt x="56" y="55"/>
                    </a:lnTo>
                    <a:lnTo>
                      <a:pt x="62" y="58"/>
                    </a:lnTo>
                    <a:lnTo>
                      <a:pt x="66" y="62"/>
                    </a:lnTo>
                    <a:lnTo>
                      <a:pt x="70" y="66"/>
                    </a:lnTo>
                    <a:lnTo>
                      <a:pt x="72" y="71"/>
                    </a:lnTo>
                    <a:lnTo>
                      <a:pt x="74" y="75"/>
                    </a:lnTo>
                    <a:lnTo>
                      <a:pt x="74" y="82"/>
                    </a:lnTo>
                    <a:lnTo>
                      <a:pt x="73" y="91"/>
                    </a:lnTo>
                    <a:lnTo>
                      <a:pt x="70" y="99"/>
                    </a:lnTo>
                    <a:lnTo>
                      <a:pt x="65" y="105"/>
                    </a:lnTo>
                    <a:lnTo>
                      <a:pt x="53" y="112"/>
                    </a:lnTo>
                    <a:lnTo>
                      <a:pt x="37" y="113"/>
                    </a:lnTo>
                    <a:lnTo>
                      <a:pt x="37" y="113"/>
                    </a:lnTo>
                    <a:lnTo>
                      <a:pt x="22" y="112"/>
                    </a:lnTo>
                    <a:lnTo>
                      <a:pt x="10" y="105"/>
                    </a:lnTo>
                    <a:lnTo>
                      <a:pt x="4" y="99"/>
                    </a:lnTo>
                    <a:lnTo>
                      <a:pt x="1" y="91"/>
                    </a:lnTo>
                    <a:lnTo>
                      <a:pt x="0" y="82"/>
                    </a:lnTo>
                    <a:lnTo>
                      <a:pt x="1" y="75"/>
                    </a:lnTo>
                    <a:lnTo>
                      <a:pt x="2" y="71"/>
                    </a:lnTo>
                    <a:lnTo>
                      <a:pt x="5" y="66"/>
                    </a:lnTo>
                    <a:lnTo>
                      <a:pt x="8" y="62"/>
                    </a:lnTo>
                    <a:lnTo>
                      <a:pt x="13" y="58"/>
                    </a:lnTo>
                    <a:lnTo>
                      <a:pt x="19" y="55"/>
                    </a:lnTo>
                    <a:lnTo>
                      <a:pt x="13" y="53"/>
                    </a:lnTo>
                    <a:lnTo>
                      <a:pt x="10" y="50"/>
                    </a:lnTo>
                    <a:lnTo>
                      <a:pt x="7" y="46"/>
                    </a:lnTo>
                    <a:lnTo>
                      <a:pt x="4" y="41"/>
                    </a:lnTo>
                    <a:lnTo>
                      <a:pt x="3" y="36"/>
                    </a:lnTo>
                    <a:lnTo>
                      <a:pt x="3" y="31"/>
                    </a:lnTo>
                    <a:lnTo>
                      <a:pt x="5" y="18"/>
                    </a:lnTo>
                    <a:lnTo>
                      <a:pt x="12" y="8"/>
                    </a:lnTo>
                    <a:lnTo>
                      <a:pt x="23" y="2"/>
                    </a:lnTo>
                    <a:lnTo>
                      <a:pt x="3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7" name="Freeform 49"/>
              <p:cNvSpPr>
                <a:spLocks noEditPoints="1"/>
              </p:cNvSpPr>
              <p:nvPr/>
            </p:nvSpPr>
            <p:spPr bwMode="auto">
              <a:xfrm>
                <a:off x="7858125" y="3452813"/>
                <a:ext cx="119063" cy="179387"/>
              </a:xfrm>
              <a:custGeom>
                <a:avLst/>
                <a:gdLst>
                  <a:gd name="T0" fmla="*/ 33 w 75"/>
                  <a:gd name="T1" fmla="*/ 18 h 113"/>
                  <a:gd name="T2" fmla="*/ 27 w 75"/>
                  <a:gd name="T3" fmla="*/ 23 h 113"/>
                  <a:gd name="T4" fmla="*/ 23 w 75"/>
                  <a:gd name="T5" fmla="*/ 33 h 113"/>
                  <a:gd name="T6" fmla="*/ 23 w 75"/>
                  <a:gd name="T7" fmla="*/ 44 h 113"/>
                  <a:gd name="T8" fmla="*/ 26 w 75"/>
                  <a:gd name="T9" fmla="*/ 54 h 113"/>
                  <a:gd name="T10" fmla="*/ 33 w 75"/>
                  <a:gd name="T11" fmla="*/ 58 h 113"/>
                  <a:gd name="T12" fmla="*/ 38 w 75"/>
                  <a:gd name="T13" fmla="*/ 59 h 113"/>
                  <a:gd name="T14" fmla="*/ 46 w 75"/>
                  <a:gd name="T15" fmla="*/ 57 h 113"/>
                  <a:gd name="T16" fmla="*/ 54 w 75"/>
                  <a:gd name="T17" fmla="*/ 52 h 113"/>
                  <a:gd name="T18" fmla="*/ 53 w 75"/>
                  <a:gd name="T19" fmla="*/ 31 h 113"/>
                  <a:gd name="T20" fmla="*/ 46 w 75"/>
                  <a:gd name="T21" fmla="*/ 20 h 113"/>
                  <a:gd name="T22" fmla="*/ 38 w 75"/>
                  <a:gd name="T23" fmla="*/ 17 h 113"/>
                  <a:gd name="T24" fmla="*/ 38 w 75"/>
                  <a:gd name="T25" fmla="*/ 0 h 113"/>
                  <a:gd name="T26" fmla="*/ 48 w 75"/>
                  <a:gd name="T27" fmla="*/ 2 h 113"/>
                  <a:gd name="T28" fmla="*/ 64 w 75"/>
                  <a:gd name="T29" fmla="*/ 11 h 113"/>
                  <a:gd name="T30" fmla="*/ 74 w 75"/>
                  <a:gd name="T31" fmla="*/ 32 h 113"/>
                  <a:gd name="T32" fmla="*/ 75 w 75"/>
                  <a:gd name="T33" fmla="*/ 70 h 113"/>
                  <a:gd name="T34" fmla="*/ 70 w 75"/>
                  <a:gd name="T35" fmla="*/ 94 h 113"/>
                  <a:gd name="T36" fmla="*/ 52 w 75"/>
                  <a:gd name="T37" fmla="*/ 110 h 113"/>
                  <a:gd name="T38" fmla="*/ 33 w 75"/>
                  <a:gd name="T39" fmla="*/ 113 h 113"/>
                  <a:gd name="T40" fmla="*/ 22 w 75"/>
                  <a:gd name="T41" fmla="*/ 112 h 113"/>
                  <a:gd name="T42" fmla="*/ 11 w 75"/>
                  <a:gd name="T43" fmla="*/ 109 h 113"/>
                  <a:gd name="T44" fmla="*/ 19 w 75"/>
                  <a:gd name="T45" fmla="*/ 95 h 113"/>
                  <a:gd name="T46" fmla="*/ 28 w 75"/>
                  <a:gd name="T47" fmla="*/ 96 h 113"/>
                  <a:gd name="T48" fmla="*/ 38 w 75"/>
                  <a:gd name="T49" fmla="*/ 96 h 113"/>
                  <a:gd name="T50" fmla="*/ 45 w 75"/>
                  <a:gd name="T51" fmla="*/ 93 h 113"/>
                  <a:gd name="T52" fmla="*/ 52 w 75"/>
                  <a:gd name="T53" fmla="*/ 82 h 113"/>
                  <a:gd name="T54" fmla="*/ 54 w 75"/>
                  <a:gd name="T55" fmla="*/ 66 h 113"/>
                  <a:gd name="T56" fmla="*/ 44 w 75"/>
                  <a:gd name="T57" fmla="*/ 73 h 113"/>
                  <a:gd name="T58" fmla="*/ 38 w 75"/>
                  <a:gd name="T59" fmla="*/ 75 h 113"/>
                  <a:gd name="T60" fmla="*/ 20 w 75"/>
                  <a:gd name="T61" fmla="*/ 73 h 113"/>
                  <a:gd name="T62" fmla="*/ 2 w 75"/>
                  <a:gd name="T63" fmla="*/ 54 h 113"/>
                  <a:gd name="T64" fmla="*/ 4 w 75"/>
                  <a:gd name="T65" fmla="*/ 23 h 113"/>
                  <a:gd name="T66" fmla="*/ 23 w 75"/>
                  <a:gd name="T67" fmla="*/ 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5" h="113">
                    <a:moveTo>
                      <a:pt x="38" y="17"/>
                    </a:moveTo>
                    <a:lnTo>
                      <a:pt x="33" y="18"/>
                    </a:lnTo>
                    <a:lnTo>
                      <a:pt x="30" y="20"/>
                    </a:lnTo>
                    <a:lnTo>
                      <a:pt x="27" y="23"/>
                    </a:lnTo>
                    <a:lnTo>
                      <a:pt x="25" y="27"/>
                    </a:lnTo>
                    <a:lnTo>
                      <a:pt x="23" y="33"/>
                    </a:lnTo>
                    <a:lnTo>
                      <a:pt x="23" y="38"/>
                    </a:lnTo>
                    <a:lnTo>
                      <a:pt x="23" y="44"/>
                    </a:lnTo>
                    <a:lnTo>
                      <a:pt x="24" y="50"/>
                    </a:lnTo>
                    <a:lnTo>
                      <a:pt x="26" y="54"/>
                    </a:lnTo>
                    <a:lnTo>
                      <a:pt x="29" y="57"/>
                    </a:lnTo>
                    <a:lnTo>
                      <a:pt x="33" y="58"/>
                    </a:lnTo>
                    <a:lnTo>
                      <a:pt x="38" y="59"/>
                    </a:lnTo>
                    <a:lnTo>
                      <a:pt x="38" y="59"/>
                    </a:lnTo>
                    <a:lnTo>
                      <a:pt x="43" y="58"/>
                    </a:lnTo>
                    <a:lnTo>
                      <a:pt x="46" y="57"/>
                    </a:lnTo>
                    <a:lnTo>
                      <a:pt x="51" y="55"/>
                    </a:lnTo>
                    <a:lnTo>
                      <a:pt x="54" y="52"/>
                    </a:lnTo>
                    <a:lnTo>
                      <a:pt x="54" y="41"/>
                    </a:lnTo>
                    <a:lnTo>
                      <a:pt x="53" y="31"/>
                    </a:lnTo>
                    <a:lnTo>
                      <a:pt x="50" y="23"/>
                    </a:lnTo>
                    <a:lnTo>
                      <a:pt x="46" y="20"/>
                    </a:lnTo>
                    <a:lnTo>
                      <a:pt x="42" y="18"/>
                    </a:lnTo>
                    <a:lnTo>
                      <a:pt x="38" y="17"/>
                    </a:lnTo>
                    <a:lnTo>
                      <a:pt x="38" y="17"/>
                    </a:lnTo>
                    <a:close/>
                    <a:moveTo>
                      <a:pt x="38" y="0"/>
                    </a:moveTo>
                    <a:lnTo>
                      <a:pt x="38" y="0"/>
                    </a:lnTo>
                    <a:lnTo>
                      <a:pt x="48" y="2"/>
                    </a:lnTo>
                    <a:lnTo>
                      <a:pt x="57" y="5"/>
                    </a:lnTo>
                    <a:lnTo>
                      <a:pt x="64" y="11"/>
                    </a:lnTo>
                    <a:lnTo>
                      <a:pt x="71" y="21"/>
                    </a:lnTo>
                    <a:lnTo>
                      <a:pt x="74" y="32"/>
                    </a:lnTo>
                    <a:lnTo>
                      <a:pt x="75" y="44"/>
                    </a:lnTo>
                    <a:lnTo>
                      <a:pt x="75" y="70"/>
                    </a:lnTo>
                    <a:lnTo>
                      <a:pt x="74" y="83"/>
                    </a:lnTo>
                    <a:lnTo>
                      <a:pt x="70" y="94"/>
                    </a:lnTo>
                    <a:lnTo>
                      <a:pt x="63" y="102"/>
                    </a:lnTo>
                    <a:lnTo>
                      <a:pt x="52" y="110"/>
                    </a:lnTo>
                    <a:lnTo>
                      <a:pt x="38" y="113"/>
                    </a:lnTo>
                    <a:lnTo>
                      <a:pt x="33" y="113"/>
                    </a:lnTo>
                    <a:lnTo>
                      <a:pt x="28" y="113"/>
                    </a:lnTo>
                    <a:lnTo>
                      <a:pt x="22" y="112"/>
                    </a:lnTo>
                    <a:lnTo>
                      <a:pt x="16" y="111"/>
                    </a:lnTo>
                    <a:lnTo>
                      <a:pt x="11" y="109"/>
                    </a:lnTo>
                    <a:lnTo>
                      <a:pt x="13" y="93"/>
                    </a:lnTo>
                    <a:lnTo>
                      <a:pt x="19" y="95"/>
                    </a:lnTo>
                    <a:lnTo>
                      <a:pt x="23" y="96"/>
                    </a:lnTo>
                    <a:lnTo>
                      <a:pt x="28" y="96"/>
                    </a:lnTo>
                    <a:lnTo>
                      <a:pt x="33" y="97"/>
                    </a:lnTo>
                    <a:lnTo>
                      <a:pt x="38" y="96"/>
                    </a:lnTo>
                    <a:lnTo>
                      <a:pt x="42" y="95"/>
                    </a:lnTo>
                    <a:lnTo>
                      <a:pt x="45" y="93"/>
                    </a:lnTo>
                    <a:lnTo>
                      <a:pt x="48" y="90"/>
                    </a:lnTo>
                    <a:lnTo>
                      <a:pt x="52" y="82"/>
                    </a:lnTo>
                    <a:lnTo>
                      <a:pt x="54" y="71"/>
                    </a:lnTo>
                    <a:lnTo>
                      <a:pt x="54" y="66"/>
                    </a:lnTo>
                    <a:lnTo>
                      <a:pt x="50" y="70"/>
                    </a:lnTo>
                    <a:lnTo>
                      <a:pt x="44" y="73"/>
                    </a:lnTo>
                    <a:lnTo>
                      <a:pt x="41" y="74"/>
                    </a:lnTo>
                    <a:lnTo>
                      <a:pt x="38" y="75"/>
                    </a:lnTo>
                    <a:lnTo>
                      <a:pt x="33" y="75"/>
                    </a:lnTo>
                    <a:lnTo>
                      <a:pt x="20" y="73"/>
                    </a:lnTo>
                    <a:lnTo>
                      <a:pt x="9" y="66"/>
                    </a:lnTo>
                    <a:lnTo>
                      <a:pt x="2" y="54"/>
                    </a:lnTo>
                    <a:lnTo>
                      <a:pt x="0" y="38"/>
                    </a:lnTo>
                    <a:lnTo>
                      <a:pt x="4" y="23"/>
                    </a:lnTo>
                    <a:lnTo>
                      <a:pt x="11" y="11"/>
                    </a:lnTo>
                    <a:lnTo>
                      <a:pt x="23" y="3"/>
                    </a:lnTo>
                    <a:lnTo>
                      <a:pt x="3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8" name="Freeform 50"/>
              <p:cNvSpPr>
                <a:spLocks noEditPoints="1"/>
              </p:cNvSpPr>
              <p:nvPr/>
            </p:nvSpPr>
            <p:spPr bwMode="auto">
              <a:xfrm>
                <a:off x="8328025" y="3452813"/>
                <a:ext cx="160338" cy="179387"/>
              </a:xfrm>
              <a:custGeom>
                <a:avLst/>
                <a:gdLst>
                  <a:gd name="T0" fmla="*/ 74 w 101"/>
                  <a:gd name="T1" fmla="*/ 74 h 113"/>
                  <a:gd name="T2" fmla="*/ 70 w 101"/>
                  <a:gd name="T3" fmla="*/ 78 h 113"/>
                  <a:gd name="T4" fmla="*/ 68 w 101"/>
                  <a:gd name="T5" fmla="*/ 85 h 113"/>
                  <a:gd name="T6" fmla="*/ 68 w 101"/>
                  <a:gd name="T7" fmla="*/ 95 h 113"/>
                  <a:gd name="T8" fmla="*/ 72 w 101"/>
                  <a:gd name="T9" fmla="*/ 100 h 113"/>
                  <a:gd name="T10" fmla="*/ 76 w 101"/>
                  <a:gd name="T11" fmla="*/ 101 h 113"/>
                  <a:gd name="T12" fmla="*/ 80 w 101"/>
                  <a:gd name="T13" fmla="*/ 101 h 113"/>
                  <a:gd name="T14" fmla="*/ 84 w 101"/>
                  <a:gd name="T15" fmla="*/ 98 h 113"/>
                  <a:gd name="T16" fmla="*/ 86 w 101"/>
                  <a:gd name="T17" fmla="*/ 90 h 113"/>
                  <a:gd name="T18" fmla="*/ 85 w 101"/>
                  <a:gd name="T19" fmla="*/ 81 h 113"/>
                  <a:gd name="T20" fmla="*/ 82 w 101"/>
                  <a:gd name="T21" fmla="*/ 75 h 113"/>
                  <a:gd name="T22" fmla="*/ 76 w 101"/>
                  <a:gd name="T23" fmla="*/ 74 h 113"/>
                  <a:gd name="T24" fmla="*/ 87 w 101"/>
                  <a:gd name="T25" fmla="*/ 64 h 113"/>
                  <a:gd name="T26" fmla="*/ 97 w 101"/>
                  <a:gd name="T27" fmla="*/ 72 h 113"/>
                  <a:gd name="T28" fmla="*/ 100 w 101"/>
                  <a:gd name="T29" fmla="*/ 80 h 113"/>
                  <a:gd name="T30" fmla="*/ 101 w 101"/>
                  <a:gd name="T31" fmla="*/ 90 h 113"/>
                  <a:gd name="T32" fmla="*/ 99 w 101"/>
                  <a:gd name="T33" fmla="*/ 100 h 113"/>
                  <a:gd name="T34" fmla="*/ 95 w 101"/>
                  <a:gd name="T35" fmla="*/ 106 h 113"/>
                  <a:gd name="T36" fmla="*/ 76 w 101"/>
                  <a:gd name="T37" fmla="*/ 113 h 113"/>
                  <a:gd name="T38" fmla="*/ 67 w 101"/>
                  <a:gd name="T39" fmla="*/ 112 h 113"/>
                  <a:gd name="T40" fmla="*/ 56 w 101"/>
                  <a:gd name="T41" fmla="*/ 103 h 113"/>
                  <a:gd name="T42" fmla="*/ 53 w 101"/>
                  <a:gd name="T43" fmla="*/ 96 h 113"/>
                  <a:gd name="T44" fmla="*/ 53 w 101"/>
                  <a:gd name="T45" fmla="*/ 85 h 113"/>
                  <a:gd name="T46" fmla="*/ 55 w 101"/>
                  <a:gd name="T47" fmla="*/ 73 h 113"/>
                  <a:gd name="T48" fmla="*/ 67 w 101"/>
                  <a:gd name="T49" fmla="*/ 64 h 113"/>
                  <a:gd name="T50" fmla="*/ 24 w 101"/>
                  <a:gd name="T51" fmla="*/ 12 h 113"/>
                  <a:gd name="T52" fmla="*/ 19 w 101"/>
                  <a:gd name="T53" fmla="*/ 13 h 113"/>
                  <a:gd name="T54" fmla="*/ 15 w 101"/>
                  <a:gd name="T55" fmla="*/ 19 h 113"/>
                  <a:gd name="T56" fmla="*/ 14 w 101"/>
                  <a:gd name="T57" fmla="*/ 28 h 113"/>
                  <a:gd name="T58" fmla="*/ 17 w 101"/>
                  <a:gd name="T59" fmla="*/ 36 h 113"/>
                  <a:gd name="T60" fmla="*/ 21 w 101"/>
                  <a:gd name="T61" fmla="*/ 39 h 113"/>
                  <a:gd name="T62" fmla="*/ 24 w 101"/>
                  <a:gd name="T63" fmla="*/ 39 h 113"/>
                  <a:gd name="T64" fmla="*/ 29 w 101"/>
                  <a:gd name="T65" fmla="*/ 38 h 113"/>
                  <a:gd name="T66" fmla="*/ 33 w 101"/>
                  <a:gd name="T67" fmla="*/ 33 h 113"/>
                  <a:gd name="T68" fmla="*/ 34 w 101"/>
                  <a:gd name="T69" fmla="*/ 23 h 113"/>
                  <a:gd name="T70" fmla="*/ 30 w 101"/>
                  <a:gd name="T71" fmla="*/ 16 h 113"/>
                  <a:gd name="T72" fmla="*/ 26 w 101"/>
                  <a:gd name="T73" fmla="*/ 12 h 113"/>
                  <a:gd name="T74" fmla="*/ 24 w 101"/>
                  <a:gd name="T75" fmla="*/ 12 h 113"/>
                  <a:gd name="T76" fmla="*/ 76 w 101"/>
                  <a:gd name="T77" fmla="*/ 14 h 113"/>
                  <a:gd name="T78" fmla="*/ 76 w 101"/>
                  <a:gd name="T79" fmla="*/ 25 h 113"/>
                  <a:gd name="T80" fmla="*/ 24 w 101"/>
                  <a:gd name="T81" fmla="*/ 101 h 113"/>
                  <a:gd name="T82" fmla="*/ 24 w 101"/>
                  <a:gd name="T83" fmla="*/ 87 h 113"/>
                  <a:gd name="T84" fmla="*/ 24 w 101"/>
                  <a:gd name="T85" fmla="*/ 0 h 113"/>
                  <a:gd name="T86" fmla="*/ 34 w 101"/>
                  <a:gd name="T87" fmla="*/ 2 h 113"/>
                  <a:gd name="T88" fmla="*/ 44 w 101"/>
                  <a:gd name="T89" fmla="*/ 10 h 113"/>
                  <a:gd name="T90" fmla="*/ 48 w 101"/>
                  <a:gd name="T91" fmla="*/ 18 h 113"/>
                  <a:gd name="T92" fmla="*/ 48 w 101"/>
                  <a:gd name="T93" fmla="*/ 28 h 113"/>
                  <a:gd name="T94" fmla="*/ 46 w 101"/>
                  <a:gd name="T95" fmla="*/ 38 h 113"/>
                  <a:gd name="T96" fmla="*/ 41 w 101"/>
                  <a:gd name="T97" fmla="*/ 44 h 113"/>
                  <a:gd name="T98" fmla="*/ 24 w 101"/>
                  <a:gd name="T99" fmla="*/ 51 h 113"/>
                  <a:gd name="T100" fmla="*/ 14 w 101"/>
                  <a:gd name="T101" fmla="*/ 50 h 113"/>
                  <a:gd name="T102" fmla="*/ 4 w 101"/>
                  <a:gd name="T103" fmla="*/ 41 h 113"/>
                  <a:gd name="T104" fmla="*/ 0 w 101"/>
                  <a:gd name="T105" fmla="*/ 34 h 113"/>
                  <a:gd name="T106" fmla="*/ 0 w 101"/>
                  <a:gd name="T107" fmla="*/ 23 h 113"/>
                  <a:gd name="T108" fmla="*/ 2 w 101"/>
                  <a:gd name="T109" fmla="*/ 13 h 113"/>
                  <a:gd name="T110" fmla="*/ 6 w 101"/>
                  <a:gd name="T111" fmla="*/ 7 h 113"/>
                  <a:gd name="T112" fmla="*/ 24 w 101"/>
                  <a:gd name="T113" fmla="*/ 0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01" h="113">
                    <a:moveTo>
                      <a:pt x="76" y="74"/>
                    </a:moveTo>
                    <a:lnTo>
                      <a:pt x="74" y="74"/>
                    </a:lnTo>
                    <a:lnTo>
                      <a:pt x="71" y="75"/>
                    </a:lnTo>
                    <a:lnTo>
                      <a:pt x="70" y="78"/>
                    </a:lnTo>
                    <a:lnTo>
                      <a:pt x="68" y="81"/>
                    </a:lnTo>
                    <a:lnTo>
                      <a:pt x="68" y="85"/>
                    </a:lnTo>
                    <a:lnTo>
                      <a:pt x="68" y="90"/>
                    </a:lnTo>
                    <a:lnTo>
                      <a:pt x="68" y="95"/>
                    </a:lnTo>
                    <a:lnTo>
                      <a:pt x="70" y="98"/>
                    </a:lnTo>
                    <a:lnTo>
                      <a:pt x="72" y="100"/>
                    </a:lnTo>
                    <a:lnTo>
                      <a:pt x="74" y="101"/>
                    </a:lnTo>
                    <a:lnTo>
                      <a:pt x="76" y="101"/>
                    </a:lnTo>
                    <a:lnTo>
                      <a:pt x="76" y="101"/>
                    </a:lnTo>
                    <a:lnTo>
                      <a:pt x="80" y="101"/>
                    </a:lnTo>
                    <a:lnTo>
                      <a:pt x="82" y="100"/>
                    </a:lnTo>
                    <a:lnTo>
                      <a:pt x="84" y="98"/>
                    </a:lnTo>
                    <a:lnTo>
                      <a:pt x="85" y="95"/>
                    </a:lnTo>
                    <a:lnTo>
                      <a:pt x="86" y="90"/>
                    </a:lnTo>
                    <a:lnTo>
                      <a:pt x="86" y="85"/>
                    </a:lnTo>
                    <a:lnTo>
                      <a:pt x="85" y="81"/>
                    </a:lnTo>
                    <a:lnTo>
                      <a:pt x="84" y="78"/>
                    </a:lnTo>
                    <a:lnTo>
                      <a:pt x="82" y="75"/>
                    </a:lnTo>
                    <a:lnTo>
                      <a:pt x="80" y="74"/>
                    </a:lnTo>
                    <a:lnTo>
                      <a:pt x="76" y="74"/>
                    </a:lnTo>
                    <a:close/>
                    <a:moveTo>
                      <a:pt x="76" y="62"/>
                    </a:moveTo>
                    <a:lnTo>
                      <a:pt x="87" y="64"/>
                    </a:lnTo>
                    <a:lnTo>
                      <a:pt x="95" y="69"/>
                    </a:lnTo>
                    <a:lnTo>
                      <a:pt x="97" y="72"/>
                    </a:lnTo>
                    <a:lnTo>
                      <a:pt x="99" y="75"/>
                    </a:lnTo>
                    <a:lnTo>
                      <a:pt x="100" y="80"/>
                    </a:lnTo>
                    <a:lnTo>
                      <a:pt x="101" y="85"/>
                    </a:lnTo>
                    <a:lnTo>
                      <a:pt x="101" y="90"/>
                    </a:lnTo>
                    <a:lnTo>
                      <a:pt x="100" y="96"/>
                    </a:lnTo>
                    <a:lnTo>
                      <a:pt x="99" y="100"/>
                    </a:lnTo>
                    <a:lnTo>
                      <a:pt x="97" y="103"/>
                    </a:lnTo>
                    <a:lnTo>
                      <a:pt x="95" y="106"/>
                    </a:lnTo>
                    <a:lnTo>
                      <a:pt x="87" y="112"/>
                    </a:lnTo>
                    <a:lnTo>
                      <a:pt x="76" y="113"/>
                    </a:lnTo>
                    <a:lnTo>
                      <a:pt x="76" y="113"/>
                    </a:lnTo>
                    <a:lnTo>
                      <a:pt x="67" y="112"/>
                    </a:lnTo>
                    <a:lnTo>
                      <a:pt x="59" y="106"/>
                    </a:lnTo>
                    <a:lnTo>
                      <a:pt x="56" y="103"/>
                    </a:lnTo>
                    <a:lnTo>
                      <a:pt x="54" y="100"/>
                    </a:lnTo>
                    <a:lnTo>
                      <a:pt x="53" y="96"/>
                    </a:lnTo>
                    <a:lnTo>
                      <a:pt x="53" y="90"/>
                    </a:lnTo>
                    <a:lnTo>
                      <a:pt x="53" y="85"/>
                    </a:lnTo>
                    <a:lnTo>
                      <a:pt x="53" y="79"/>
                    </a:lnTo>
                    <a:lnTo>
                      <a:pt x="55" y="73"/>
                    </a:lnTo>
                    <a:lnTo>
                      <a:pt x="59" y="69"/>
                    </a:lnTo>
                    <a:lnTo>
                      <a:pt x="67" y="64"/>
                    </a:lnTo>
                    <a:lnTo>
                      <a:pt x="76" y="62"/>
                    </a:lnTo>
                    <a:close/>
                    <a:moveTo>
                      <a:pt x="24" y="12"/>
                    </a:moveTo>
                    <a:lnTo>
                      <a:pt x="21" y="12"/>
                    </a:lnTo>
                    <a:lnTo>
                      <a:pt x="19" y="13"/>
                    </a:lnTo>
                    <a:lnTo>
                      <a:pt x="17" y="16"/>
                    </a:lnTo>
                    <a:lnTo>
                      <a:pt x="15" y="19"/>
                    </a:lnTo>
                    <a:lnTo>
                      <a:pt x="14" y="23"/>
                    </a:lnTo>
                    <a:lnTo>
                      <a:pt x="14" y="28"/>
                    </a:lnTo>
                    <a:lnTo>
                      <a:pt x="15" y="33"/>
                    </a:lnTo>
                    <a:lnTo>
                      <a:pt x="17" y="36"/>
                    </a:lnTo>
                    <a:lnTo>
                      <a:pt x="19" y="38"/>
                    </a:lnTo>
                    <a:lnTo>
                      <a:pt x="21" y="39"/>
                    </a:lnTo>
                    <a:lnTo>
                      <a:pt x="24" y="39"/>
                    </a:lnTo>
                    <a:lnTo>
                      <a:pt x="24" y="39"/>
                    </a:lnTo>
                    <a:lnTo>
                      <a:pt x="27" y="39"/>
                    </a:lnTo>
                    <a:lnTo>
                      <a:pt x="29" y="38"/>
                    </a:lnTo>
                    <a:lnTo>
                      <a:pt x="30" y="36"/>
                    </a:lnTo>
                    <a:lnTo>
                      <a:pt x="33" y="33"/>
                    </a:lnTo>
                    <a:lnTo>
                      <a:pt x="34" y="28"/>
                    </a:lnTo>
                    <a:lnTo>
                      <a:pt x="34" y="23"/>
                    </a:lnTo>
                    <a:lnTo>
                      <a:pt x="33" y="19"/>
                    </a:lnTo>
                    <a:lnTo>
                      <a:pt x="30" y="16"/>
                    </a:lnTo>
                    <a:lnTo>
                      <a:pt x="29" y="13"/>
                    </a:lnTo>
                    <a:lnTo>
                      <a:pt x="26" y="12"/>
                    </a:lnTo>
                    <a:lnTo>
                      <a:pt x="24" y="12"/>
                    </a:lnTo>
                    <a:lnTo>
                      <a:pt x="24" y="12"/>
                    </a:lnTo>
                    <a:close/>
                    <a:moveTo>
                      <a:pt x="71" y="11"/>
                    </a:moveTo>
                    <a:lnTo>
                      <a:pt x="76" y="14"/>
                    </a:lnTo>
                    <a:lnTo>
                      <a:pt x="82" y="18"/>
                    </a:lnTo>
                    <a:lnTo>
                      <a:pt x="76" y="25"/>
                    </a:lnTo>
                    <a:lnTo>
                      <a:pt x="27" y="103"/>
                    </a:lnTo>
                    <a:lnTo>
                      <a:pt x="24" y="101"/>
                    </a:lnTo>
                    <a:lnTo>
                      <a:pt x="17" y="98"/>
                    </a:lnTo>
                    <a:lnTo>
                      <a:pt x="24" y="87"/>
                    </a:lnTo>
                    <a:lnTo>
                      <a:pt x="71" y="11"/>
                    </a:lnTo>
                    <a:close/>
                    <a:moveTo>
                      <a:pt x="24" y="0"/>
                    </a:moveTo>
                    <a:lnTo>
                      <a:pt x="24" y="0"/>
                    </a:lnTo>
                    <a:lnTo>
                      <a:pt x="34" y="2"/>
                    </a:lnTo>
                    <a:lnTo>
                      <a:pt x="41" y="6"/>
                    </a:lnTo>
                    <a:lnTo>
                      <a:pt x="44" y="10"/>
                    </a:lnTo>
                    <a:lnTo>
                      <a:pt x="46" y="13"/>
                    </a:lnTo>
                    <a:lnTo>
                      <a:pt x="48" y="18"/>
                    </a:lnTo>
                    <a:lnTo>
                      <a:pt x="48" y="23"/>
                    </a:lnTo>
                    <a:lnTo>
                      <a:pt x="48" y="28"/>
                    </a:lnTo>
                    <a:lnTo>
                      <a:pt x="48" y="34"/>
                    </a:lnTo>
                    <a:lnTo>
                      <a:pt x="46" y="38"/>
                    </a:lnTo>
                    <a:lnTo>
                      <a:pt x="44" y="41"/>
                    </a:lnTo>
                    <a:lnTo>
                      <a:pt x="41" y="44"/>
                    </a:lnTo>
                    <a:lnTo>
                      <a:pt x="34" y="50"/>
                    </a:lnTo>
                    <a:lnTo>
                      <a:pt x="24" y="51"/>
                    </a:lnTo>
                    <a:lnTo>
                      <a:pt x="24" y="51"/>
                    </a:lnTo>
                    <a:lnTo>
                      <a:pt x="14" y="50"/>
                    </a:lnTo>
                    <a:lnTo>
                      <a:pt x="6" y="44"/>
                    </a:lnTo>
                    <a:lnTo>
                      <a:pt x="4" y="41"/>
                    </a:lnTo>
                    <a:lnTo>
                      <a:pt x="2" y="38"/>
                    </a:lnTo>
                    <a:lnTo>
                      <a:pt x="0" y="34"/>
                    </a:lnTo>
                    <a:lnTo>
                      <a:pt x="0" y="28"/>
                    </a:lnTo>
                    <a:lnTo>
                      <a:pt x="0" y="23"/>
                    </a:lnTo>
                    <a:lnTo>
                      <a:pt x="0" y="18"/>
                    </a:lnTo>
                    <a:lnTo>
                      <a:pt x="2" y="13"/>
                    </a:lnTo>
                    <a:lnTo>
                      <a:pt x="4" y="10"/>
                    </a:lnTo>
                    <a:lnTo>
                      <a:pt x="6" y="7"/>
                    </a:lnTo>
                    <a:lnTo>
                      <a:pt x="13" y="2"/>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89" name="Freeform 51"/>
              <p:cNvSpPr>
                <a:spLocks noEditPoints="1"/>
              </p:cNvSpPr>
              <p:nvPr/>
            </p:nvSpPr>
            <p:spPr bwMode="auto">
              <a:xfrm>
                <a:off x="6878637" y="3927475"/>
                <a:ext cx="128588" cy="174625"/>
              </a:xfrm>
              <a:custGeom>
                <a:avLst/>
                <a:gdLst>
                  <a:gd name="T0" fmla="*/ 45 w 81"/>
                  <a:gd name="T1" fmla="*/ 29 h 110"/>
                  <a:gd name="T2" fmla="*/ 44 w 81"/>
                  <a:gd name="T3" fmla="*/ 32 h 110"/>
                  <a:gd name="T4" fmla="*/ 34 w 81"/>
                  <a:gd name="T5" fmla="*/ 49 h 110"/>
                  <a:gd name="T6" fmla="*/ 21 w 81"/>
                  <a:gd name="T7" fmla="*/ 69 h 110"/>
                  <a:gd name="T8" fmla="*/ 46 w 81"/>
                  <a:gd name="T9" fmla="*/ 69 h 110"/>
                  <a:gd name="T10" fmla="*/ 46 w 81"/>
                  <a:gd name="T11" fmla="*/ 29 h 110"/>
                  <a:gd name="T12" fmla="*/ 45 w 81"/>
                  <a:gd name="T13" fmla="*/ 29 h 110"/>
                  <a:gd name="T14" fmla="*/ 46 w 81"/>
                  <a:gd name="T15" fmla="*/ 0 h 110"/>
                  <a:gd name="T16" fmla="*/ 69 w 81"/>
                  <a:gd name="T17" fmla="*/ 0 h 110"/>
                  <a:gd name="T18" fmla="*/ 69 w 81"/>
                  <a:gd name="T19" fmla="*/ 69 h 110"/>
                  <a:gd name="T20" fmla="*/ 81 w 81"/>
                  <a:gd name="T21" fmla="*/ 69 h 110"/>
                  <a:gd name="T22" fmla="*/ 81 w 81"/>
                  <a:gd name="T23" fmla="*/ 87 h 110"/>
                  <a:gd name="T24" fmla="*/ 69 w 81"/>
                  <a:gd name="T25" fmla="*/ 87 h 110"/>
                  <a:gd name="T26" fmla="*/ 69 w 81"/>
                  <a:gd name="T27" fmla="*/ 110 h 110"/>
                  <a:gd name="T28" fmla="*/ 46 w 81"/>
                  <a:gd name="T29" fmla="*/ 110 h 110"/>
                  <a:gd name="T30" fmla="*/ 46 w 81"/>
                  <a:gd name="T31" fmla="*/ 87 h 110"/>
                  <a:gd name="T32" fmla="*/ 2 w 81"/>
                  <a:gd name="T33" fmla="*/ 87 h 110"/>
                  <a:gd name="T34" fmla="*/ 0 w 81"/>
                  <a:gd name="T35" fmla="*/ 73 h 110"/>
                  <a:gd name="T36" fmla="*/ 34 w 81"/>
                  <a:gd name="T37" fmla="*/ 19 h 110"/>
                  <a:gd name="T38" fmla="*/ 46 w 81"/>
                  <a:gd name="T39" fmla="*/ 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1" h="110">
                    <a:moveTo>
                      <a:pt x="45" y="29"/>
                    </a:moveTo>
                    <a:lnTo>
                      <a:pt x="44" y="32"/>
                    </a:lnTo>
                    <a:lnTo>
                      <a:pt x="34" y="49"/>
                    </a:lnTo>
                    <a:lnTo>
                      <a:pt x="21" y="69"/>
                    </a:lnTo>
                    <a:lnTo>
                      <a:pt x="46" y="69"/>
                    </a:lnTo>
                    <a:lnTo>
                      <a:pt x="46" y="29"/>
                    </a:lnTo>
                    <a:lnTo>
                      <a:pt x="45" y="29"/>
                    </a:lnTo>
                    <a:close/>
                    <a:moveTo>
                      <a:pt x="46" y="0"/>
                    </a:moveTo>
                    <a:lnTo>
                      <a:pt x="69" y="0"/>
                    </a:lnTo>
                    <a:lnTo>
                      <a:pt x="69" y="69"/>
                    </a:lnTo>
                    <a:lnTo>
                      <a:pt x="81" y="69"/>
                    </a:lnTo>
                    <a:lnTo>
                      <a:pt x="81" y="87"/>
                    </a:lnTo>
                    <a:lnTo>
                      <a:pt x="69" y="87"/>
                    </a:lnTo>
                    <a:lnTo>
                      <a:pt x="69" y="110"/>
                    </a:lnTo>
                    <a:lnTo>
                      <a:pt x="46" y="110"/>
                    </a:lnTo>
                    <a:lnTo>
                      <a:pt x="46" y="87"/>
                    </a:lnTo>
                    <a:lnTo>
                      <a:pt x="2" y="87"/>
                    </a:lnTo>
                    <a:lnTo>
                      <a:pt x="0" y="73"/>
                    </a:lnTo>
                    <a:lnTo>
                      <a:pt x="34" y="19"/>
                    </a:lnTo>
                    <a:lnTo>
                      <a:pt x="46"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0" name="Freeform 52"/>
              <p:cNvSpPr>
                <a:spLocks/>
              </p:cNvSpPr>
              <p:nvPr/>
            </p:nvSpPr>
            <p:spPr bwMode="auto">
              <a:xfrm>
                <a:off x="7375525" y="3927475"/>
                <a:ext cx="115888" cy="176212"/>
              </a:xfrm>
              <a:custGeom>
                <a:avLst/>
                <a:gdLst>
                  <a:gd name="T0" fmla="*/ 8 w 73"/>
                  <a:gd name="T1" fmla="*/ 0 h 111"/>
                  <a:gd name="T2" fmla="*/ 70 w 73"/>
                  <a:gd name="T3" fmla="*/ 0 h 111"/>
                  <a:gd name="T4" fmla="*/ 70 w 73"/>
                  <a:gd name="T5" fmla="*/ 17 h 111"/>
                  <a:gd name="T6" fmla="*/ 26 w 73"/>
                  <a:gd name="T7" fmla="*/ 17 h 111"/>
                  <a:gd name="T8" fmla="*/ 23 w 73"/>
                  <a:gd name="T9" fmla="*/ 43 h 111"/>
                  <a:gd name="T10" fmla="*/ 26 w 73"/>
                  <a:gd name="T11" fmla="*/ 41 h 111"/>
                  <a:gd name="T12" fmla="*/ 31 w 73"/>
                  <a:gd name="T13" fmla="*/ 40 h 111"/>
                  <a:gd name="T14" fmla="*/ 35 w 73"/>
                  <a:gd name="T15" fmla="*/ 38 h 111"/>
                  <a:gd name="T16" fmla="*/ 40 w 73"/>
                  <a:gd name="T17" fmla="*/ 37 h 111"/>
                  <a:gd name="T18" fmla="*/ 50 w 73"/>
                  <a:gd name="T19" fmla="*/ 38 h 111"/>
                  <a:gd name="T20" fmla="*/ 58 w 73"/>
                  <a:gd name="T21" fmla="*/ 42 h 111"/>
                  <a:gd name="T22" fmla="*/ 65 w 73"/>
                  <a:gd name="T23" fmla="*/ 47 h 111"/>
                  <a:gd name="T24" fmla="*/ 71 w 73"/>
                  <a:gd name="T25" fmla="*/ 59 h 111"/>
                  <a:gd name="T26" fmla="*/ 73 w 73"/>
                  <a:gd name="T27" fmla="*/ 75 h 111"/>
                  <a:gd name="T28" fmla="*/ 71 w 73"/>
                  <a:gd name="T29" fmla="*/ 89 h 111"/>
                  <a:gd name="T30" fmla="*/ 64 w 73"/>
                  <a:gd name="T31" fmla="*/ 102 h 111"/>
                  <a:gd name="T32" fmla="*/ 57 w 73"/>
                  <a:gd name="T33" fmla="*/ 107 h 111"/>
                  <a:gd name="T34" fmla="*/ 48 w 73"/>
                  <a:gd name="T35" fmla="*/ 110 h 111"/>
                  <a:gd name="T36" fmla="*/ 37 w 73"/>
                  <a:gd name="T37" fmla="*/ 111 h 111"/>
                  <a:gd name="T38" fmla="*/ 22 w 73"/>
                  <a:gd name="T39" fmla="*/ 110 h 111"/>
                  <a:gd name="T40" fmla="*/ 10 w 73"/>
                  <a:gd name="T41" fmla="*/ 104 h 111"/>
                  <a:gd name="T42" fmla="*/ 5 w 73"/>
                  <a:gd name="T43" fmla="*/ 97 h 111"/>
                  <a:gd name="T44" fmla="*/ 1 w 73"/>
                  <a:gd name="T45" fmla="*/ 90 h 111"/>
                  <a:gd name="T46" fmla="*/ 0 w 73"/>
                  <a:gd name="T47" fmla="*/ 80 h 111"/>
                  <a:gd name="T48" fmla="*/ 1 w 73"/>
                  <a:gd name="T49" fmla="*/ 80 h 111"/>
                  <a:gd name="T50" fmla="*/ 21 w 73"/>
                  <a:gd name="T51" fmla="*/ 79 h 111"/>
                  <a:gd name="T52" fmla="*/ 22 w 73"/>
                  <a:gd name="T53" fmla="*/ 83 h 111"/>
                  <a:gd name="T54" fmla="*/ 23 w 73"/>
                  <a:gd name="T55" fmla="*/ 88 h 111"/>
                  <a:gd name="T56" fmla="*/ 25 w 73"/>
                  <a:gd name="T57" fmla="*/ 91 h 111"/>
                  <a:gd name="T58" fmla="*/ 29 w 73"/>
                  <a:gd name="T59" fmla="*/ 93 h 111"/>
                  <a:gd name="T60" fmla="*/ 33 w 73"/>
                  <a:gd name="T61" fmla="*/ 94 h 111"/>
                  <a:gd name="T62" fmla="*/ 37 w 73"/>
                  <a:gd name="T63" fmla="*/ 95 h 111"/>
                  <a:gd name="T64" fmla="*/ 40 w 73"/>
                  <a:gd name="T65" fmla="*/ 94 h 111"/>
                  <a:gd name="T66" fmla="*/ 43 w 73"/>
                  <a:gd name="T67" fmla="*/ 93 h 111"/>
                  <a:gd name="T68" fmla="*/ 46 w 73"/>
                  <a:gd name="T69" fmla="*/ 92 h 111"/>
                  <a:gd name="T70" fmla="*/ 48 w 73"/>
                  <a:gd name="T71" fmla="*/ 89 h 111"/>
                  <a:gd name="T72" fmla="*/ 50 w 73"/>
                  <a:gd name="T73" fmla="*/ 85 h 111"/>
                  <a:gd name="T74" fmla="*/ 51 w 73"/>
                  <a:gd name="T75" fmla="*/ 80 h 111"/>
                  <a:gd name="T76" fmla="*/ 52 w 73"/>
                  <a:gd name="T77" fmla="*/ 75 h 111"/>
                  <a:gd name="T78" fmla="*/ 51 w 73"/>
                  <a:gd name="T79" fmla="*/ 68 h 111"/>
                  <a:gd name="T80" fmla="*/ 50 w 73"/>
                  <a:gd name="T81" fmla="*/ 64 h 111"/>
                  <a:gd name="T82" fmla="*/ 48 w 73"/>
                  <a:gd name="T83" fmla="*/ 60 h 111"/>
                  <a:gd name="T84" fmla="*/ 45 w 73"/>
                  <a:gd name="T85" fmla="*/ 57 h 111"/>
                  <a:gd name="T86" fmla="*/ 41 w 73"/>
                  <a:gd name="T87" fmla="*/ 54 h 111"/>
                  <a:gd name="T88" fmla="*/ 36 w 73"/>
                  <a:gd name="T89" fmla="*/ 53 h 111"/>
                  <a:gd name="T90" fmla="*/ 32 w 73"/>
                  <a:gd name="T91" fmla="*/ 54 h 111"/>
                  <a:gd name="T92" fmla="*/ 29 w 73"/>
                  <a:gd name="T93" fmla="*/ 54 h 111"/>
                  <a:gd name="T94" fmla="*/ 26 w 73"/>
                  <a:gd name="T95" fmla="*/ 57 h 111"/>
                  <a:gd name="T96" fmla="*/ 23 w 73"/>
                  <a:gd name="T97" fmla="*/ 59 h 111"/>
                  <a:gd name="T98" fmla="*/ 21 w 73"/>
                  <a:gd name="T99" fmla="*/ 62 h 111"/>
                  <a:gd name="T100" fmla="*/ 2 w 73"/>
                  <a:gd name="T101" fmla="*/ 61 h 111"/>
                  <a:gd name="T102" fmla="*/ 8 w 73"/>
                  <a:gd name="T103"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73" h="111">
                    <a:moveTo>
                      <a:pt x="8" y="0"/>
                    </a:moveTo>
                    <a:lnTo>
                      <a:pt x="70" y="0"/>
                    </a:lnTo>
                    <a:lnTo>
                      <a:pt x="70" y="17"/>
                    </a:lnTo>
                    <a:lnTo>
                      <a:pt x="26" y="17"/>
                    </a:lnTo>
                    <a:lnTo>
                      <a:pt x="23" y="43"/>
                    </a:lnTo>
                    <a:lnTo>
                      <a:pt x="26" y="41"/>
                    </a:lnTo>
                    <a:lnTo>
                      <a:pt x="31" y="40"/>
                    </a:lnTo>
                    <a:lnTo>
                      <a:pt x="35" y="38"/>
                    </a:lnTo>
                    <a:lnTo>
                      <a:pt x="40" y="37"/>
                    </a:lnTo>
                    <a:lnTo>
                      <a:pt x="50" y="38"/>
                    </a:lnTo>
                    <a:lnTo>
                      <a:pt x="58" y="42"/>
                    </a:lnTo>
                    <a:lnTo>
                      <a:pt x="65" y="47"/>
                    </a:lnTo>
                    <a:lnTo>
                      <a:pt x="71" y="59"/>
                    </a:lnTo>
                    <a:lnTo>
                      <a:pt x="73" y="75"/>
                    </a:lnTo>
                    <a:lnTo>
                      <a:pt x="71" y="89"/>
                    </a:lnTo>
                    <a:lnTo>
                      <a:pt x="64" y="102"/>
                    </a:lnTo>
                    <a:lnTo>
                      <a:pt x="57" y="107"/>
                    </a:lnTo>
                    <a:lnTo>
                      <a:pt x="48" y="110"/>
                    </a:lnTo>
                    <a:lnTo>
                      <a:pt x="37" y="111"/>
                    </a:lnTo>
                    <a:lnTo>
                      <a:pt x="22" y="110"/>
                    </a:lnTo>
                    <a:lnTo>
                      <a:pt x="10" y="104"/>
                    </a:lnTo>
                    <a:lnTo>
                      <a:pt x="5" y="97"/>
                    </a:lnTo>
                    <a:lnTo>
                      <a:pt x="1" y="90"/>
                    </a:lnTo>
                    <a:lnTo>
                      <a:pt x="0" y="80"/>
                    </a:lnTo>
                    <a:lnTo>
                      <a:pt x="1" y="80"/>
                    </a:lnTo>
                    <a:lnTo>
                      <a:pt x="21" y="79"/>
                    </a:lnTo>
                    <a:lnTo>
                      <a:pt x="22" y="83"/>
                    </a:lnTo>
                    <a:lnTo>
                      <a:pt x="23" y="88"/>
                    </a:lnTo>
                    <a:lnTo>
                      <a:pt x="25" y="91"/>
                    </a:lnTo>
                    <a:lnTo>
                      <a:pt x="29" y="93"/>
                    </a:lnTo>
                    <a:lnTo>
                      <a:pt x="33" y="94"/>
                    </a:lnTo>
                    <a:lnTo>
                      <a:pt x="37" y="95"/>
                    </a:lnTo>
                    <a:lnTo>
                      <a:pt x="40" y="94"/>
                    </a:lnTo>
                    <a:lnTo>
                      <a:pt x="43" y="93"/>
                    </a:lnTo>
                    <a:lnTo>
                      <a:pt x="46" y="92"/>
                    </a:lnTo>
                    <a:lnTo>
                      <a:pt x="48" y="89"/>
                    </a:lnTo>
                    <a:lnTo>
                      <a:pt x="50" y="85"/>
                    </a:lnTo>
                    <a:lnTo>
                      <a:pt x="51" y="80"/>
                    </a:lnTo>
                    <a:lnTo>
                      <a:pt x="52" y="75"/>
                    </a:lnTo>
                    <a:lnTo>
                      <a:pt x="51" y="68"/>
                    </a:lnTo>
                    <a:lnTo>
                      <a:pt x="50" y="64"/>
                    </a:lnTo>
                    <a:lnTo>
                      <a:pt x="48" y="60"/>
                    </a:lnTo>
                    <a:lnTo>
                      <a:pt x="45" y="57"/>
                    </a:lnTo>
                    <a:lnTo>
                      <a:pt x="41" y="54"/>
                    </a:lnTo>
                    <a:lnTo>
                      <a:pt x="36" y="53"/>
                    </a:lnTo>
                    <a:lnTo>
                      <a:pt x="32" y="54"/>
                    </a:lnTo>
                    <a:lnTo>
                      <a:pt x="29" y="54"/>
                    </a:lnTo>
                    <a:lnTo>
                      <a:pt x="26" y="57"/>
                    </a:lnTo>
                    <a:lnTo>
                      <a:pt x="23" y="59"/>
                    </a:lnTo>
                    <a:lnTo>
                      <a:pt x="21" y="62"/>
                    </a:lnTo>
                    <a:lnTo>
                      <a:pt x="2" y="61"/>
                    </a:lnTo>
                    <a:lnTo>
                      <a:pt x="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1" name="Freeform 53"/>
              <p:cNvSpPr>
                <a:spLocks noEditPoints="1"/>
              </p:cNvSpPr>
              <p:nvPr/>
            </p:nvSpPr>
            <p:spPr bwMode="auto">
              <a:xfrm>
                <a:off x="7859712" y="3924300"/>
                <a:ext cx="122238" cy="179387"/>
              </a:xfrm>
              <a:custGeom>
                <a:avLst/>
                <a:gdLst>
                  <a:gd name="T0" fmla="*/ 34 w 77"/>
                  <a:gd name="T1" fmla="*/ 55 h 113"/>
                  <a:gd name="T2" fmla="*/ 26 w 77"/>
                  <a:gd name="T3" fmla="*/ 59 h 113"/>
                  <a:gd name="T4" fmla="*/ 23 w 77"/>
                  <a:gd name="T5" fmla="*/ 69 h 113"/>
                  <a:gd name="T6" fmla="*/ 28 w 77"/>
                  <a:gd name="T7" fmla="*/ 90 h 113"/>
                  <a:gd name="T8" fmla="*/ 35 w 77"/>
                  <a:gd name="T9" fmla="*/ 96 h 113"/>
                  <a:gd name="T10" fmla="*/ 40 w 77"/>
                  <a:gd name="T11" fmla="*/ 97 h 113"/>
                  <a:gd name="T12" fmla="*/ 49 w 77"/>
                  <a:gd name="T13" fmla="*/ 94 h 113"/>
                  <a:gd name="T14" fmla="*/ 54 w 77"/>
                  <a:gd name="T15" fmla="*/ 86 h 113"/>
                  <a:gd name="T16" fmla="*/ 55 w 77"/>
                  <a:gd name="T17" fmla="*/ 76 h 113"/>
                  <a:gd name="T18" fmla="*/ 54 w 77"/>
                  <a:gd name="T19" fmla="*/ 65 h 113"/>
                  <a:gd name="T20" fmla="*/ 49 w 77"/>
                  <a:gd name="T21" fmla="*/ 58 h 113"/>
                  <a:gd name="T22" fmla="*/ 40 w 77"/>
                  <a:gd name="T23" fmla="*/ 54 h 113"/>
                  <a:gd name="T24" fmla="*/ 45 w 77"/>
                  <a:gd name="T25" fmla="*/ 0 h 113"/>
                  <a:gd name="T26" fmla="*/ 57 w 77"/>
                  <a:gd name="T27" fmla="*/ 1 h 113"/>
                  <a:gd name="T28" fmla="*/ 67 w 77"/>
                  <a:gd name="T29" fmla="*/ 5 h 113"/>
                  <a:gd name="T30" fmla="*/ 58 w 77"/>
                  <a:gd name="T31" fmla="*/ 19 h 113"/>
                  <a:gd name="T32" fmla="*/ 51 w 77"/>
                  <a:gd name="T33" fmla="*/ 18 h 113"/>
                  <a:gd name="T34" fmla="*/ 42 w 77"/>
                  <a:gd name="T35" fmla="*/ 18 h 113"/>
                  <a:gd name="T36" fmla="*/ 36 w 77"/>
                  <a:gd name="T37" fmla="*/ 20 h 113"/>
                  <a:gd name="T38" fmla="*/ 29 w 77"/>
                  <a:gd name="T39" fmla="*/ 25 h 113"/>
                  <a:gd name="T40" fmla="*/ 24 w 77"/>
                  <a:gd name="T41" fmla="*/ 46 h 113"/>
                  <a:gd name="T42" fmla="*/ 28 w 77"/>
                  <a:gd name="T43" fmla="*/ 43 h 113"/>
                  <a:gd name="T44" fmla="*/ 39 w 77"/>
                  <a:gd name="T45" fmla="*/ 38 h 113"/>
                  <a:gd name="T46" fmla="*/ 59 w 77"/>
                  <a:gd name="T47" fmla="*/ 40 h 113"/>
                  <a:gd name="T48" fmla="*/ 75 w 77"/>
                  <a:gd name="T49" fmla="*/ 61 h 113"/>
                  <a:gd name="T50" fmla="*/ 75 w 77"/>
                  <a:gd name="T51" fmla="*/ 91 h 113"/>
                  <a:gd name="T52" fmla="*/ 55 w 77"/>
                  <a:gd name="T53" fmla="*/ 111 h 113"/>
                  <a:gd name="T54" fmla="*/ 39 w 77"/>
                  <a:gd name="T55" fmla="*/ 113 h 113"/>
                  <a:gd name="T56" fmla="*/ 20 w 77"/>
                  <a:gd name="T57" fmla="*/ 108 h 113"/>
                  <a:gd name="T58" fmla="*/ 6 w 77"/>
                  <a:gd name="T59" fmla="*/ 93 h 113"/>
                  <a:gd name="T60" fmla="*/ 0 w 77"/>
                  <a:gd name="T61" fmla="*/ 69 h 113"/>
                  <a:gd name="T62" fmla="*/ 3 w 77"/>
                  <a:gd name="T63" fmla="*/ 34 h 113"/>
                  <a:gd name="T64" fmla="*/ 13 w 77"/>
                  <a:gd name="T65" fmla="*/ 13 h 113"/>
                  <a:gd name="T66" fmla="*/ 39 w 77"/>
                  <a:gd name="T67" fmla="*/ 1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7" h="113">
                    <a:moveTo>
                      <a:pt x="39" y="54"/>
                    </a:moveTo>
                    <a:lnTo>
                      <a:pt x="34" y="55"/>
                    </a:lnTo>
                    <a:lnTo>
                      <a:pt x="29" y="56"/>
                    </a:lnTo>
                    <a:lnTo>
                      <a:pt x="26" y="59"/>
                    </a:lnTo>
                    <a:lnTo>
                      <a:pt x="23" y="62"/>
                    </a:lnTo>
                    <a:lnTo>
                      <a:pt x="23" y="69"/>
                    </a:lnTo>
                    <a:lnTo>
                      <a:pt x="24" y="81"/>
                    </a:lnTo>
                    <a:lnTo>
                      <a:pt x="28" y="90"/>
                    </a:lnTo>
                    <a:lnTo>
                      <a:pt x="31" y="93"/>
                    </a:lnTo>
                    <a:lnTo>
                      <a:pt x="35" y="96"/>
                    </a:lnTo>
                    <a:lnTo>
                      <a:pt x="39" y="97"/>
                    </a:lnTo>
                    <a:lnTo>
                      <a:pt x="40" y="97"/>
                    </a:lnTo>
                    <a:lnTo>
                      <a:pt x="44" y="96"/>
                    </a:lnTo>
                    <a:lnTo>
                      <a:pt x="49" y="94"/>
                    </a:lnTo>
                    <a:lnTo>
                      <a:pt x="52" y="91"/>
                    </a:lnTo>
                    <a:lnTo>
                      <a:pt x="54" y="86"/>
                    </a:lnTo>
                    <a:lnTo>
                      <a:pt x="55" y="81"/>
                    </a:lnTo>
                    <a:lnTo>
                      <a:pt x="55" y="76"/>
                    </a:lnTo>
                    <a:lnTo>
                      <a:pt x="55" y="69"/>
                    </a:lnTo>
                    <a:lnTo>
                      <a:pt x="54" y="65"/>
                    </a:lnTo>
                    <a:lnTo>
                      <a:pt x="52" y="61"/>
                    </a:lnTo>
                    <a:lnTo>
                      <a:pt x="49" y="58"/>
                    </a:lnTo>
                    <a:lnTo>
                      <a:pt x="44" y="55"/>
                    </a:lnTo>
                    <a:lnTo>
                      <a:pt x="40" y="54"/>
                    </a:lnTo>
                    <a:lnTo>
                      <a:pt x="39" y="54"/>
                    </a:lnTo>
                    <a:close/>
                    <a:moveTo>
                      <a:pt x="45" y="0"/>
                    </a:moveTo>
                    <a:lnTo>
                      <a:pt x="51" y="1"/>
                    </a:lnTo>
                    <a:lnTo>
                      <a:pt x="57" y="1"/>
                    </a:lnTo>
                    <a:lnTo>
                      <a:pt x="62" y="3"/>
                    </a:lnTo>
                    <a:lnTo>
                      <a:pt x="67" y="5"/>
                    </a:lnTo>
                    <a:lnTo>
                      <a:pt x="63" y="21"/>
                    </a:lnTo>
                    <a:lnTo>
                      <a:pt x="58" y="19"/>
                    </a:lnTo>
                    <a:lnTo>
                      <a:pt x="54" y="18"/>
                    </a:lnTo>
                    <a:lnTo>
                      <a:pt x="51" y="18"/>
                    </a:lnTo>
                    <a:lnTo>
                      <a:pt x="45" y="18"/>
                    </a:lnTo>
                    <a:lnTo>
                      <a:pt x="42" y="18"/>
                    </a:lnTo>
                    <a:lnTo>
                      <a:pt x="39" y="18"/>
                    </a:lnTo>
                    <a:lnTo>
                      <a:pt x="36" y="20"/>
                    </a:lnTo>
                    <a:lnTo>
                      <a:pt x="32" y="22"/>
                    </a:lnTo>
                    <a:lnTo>
                      <a:pt x="29" y="25"/>
                    </a:lnTo>
                    <a:lnTo>
                      <a:pt x="25" y="34"/>
                    </a:lnTo>
                    <a:lnTo>
                      <a:pt x="24" y="46"/>
                    </a:lnTo>
                    <a:lnTo>
                      <a:pt x="24" y="47"/>
                    </a:lnTo>
                    <a:lnTo>
                      <a:pt x="28" y="43"/>
                    </a:lnTo>
                    <a:lnTo>
                      <a:pt x="34" y="40"/>
                    </a:lnTo>
                    <a:lnTo>
                      <a:pt x="39" y="38"/>
                    </a:lnTo>
                    <a:lnTo>
                      <a:pt x="46" y="38"/>
                    </a:lnTo>
                    <a:lnTo>
                      <a:pt x="59" y="40"/>
                    </a:lnTo>
                    <a:lnTo>
                      <a:pt x="69" y="49"/>
                    </a:lnTo>
                    <a:lnTo>
                      <a:pt x="75" y="61"/>
                    </a:lnTo>
                    <a:lnTo>
                      <a:pt x="77" y="76"/>
                    </a:lnTo>
                    <a:lnTo>
                      <a:pt x="75" y="91"/>
                    </a:lnTo>
                    <a:lnTo>
                      <a:pt x="67" y="102"/>
                    </a:lnTo>
                    <a:lnTo>
                      <a:pt x="55" y="111"/>
                    </a:lnTo>
                    <a:lnTo>
                      <a:pt x="40" y="113"/>
                    </a:lnTo>
                    <a:lnTo>
                      <a:pt x="39" y="113"/>
                    </a:lnTo>
                    <a:lnTo>
                      <a:pt x="28" y="112"/>
                    </a:lnTo>
                    <a:lnTo>
                      <a:pt x="20" y="108"/>
                    </a:lnTo>
                    <a:lnTo>
                      <a:pt x="12" y="101"/>
                    </a:lnTo>
                    <a:lnTo>
                      <a:pt x="6" y="93"/>
                    </a:lnTo>
                    <a:lnTo>
                      <a:pt x="3" y="82"/>
                    </a:lnTo>
                    <a:lnTo>
                      <a:pt x="0" y="69"/>
                    </a:lnTo>
                    <a:lnTo>
                      <a:pt x="0" y="48"/>
                    </a:lnTo>
                    <a:lnTo>
                      <a:pt x="3" y="34"/>
                    </a:lnTo>
                    <a:lnTo>
                      <a:pt x="7" y="22"/>
                    </a:lnTo>
                    <a:lnTo>
                      <a:pt x="13" y="13"/>
                    </a:lnTo>
                    <a:lnTo>
                      <a:pt x="25" y="4"/>
                    </a:lnTo>
                    <a:lnTo>
                      <a:pt x="39" y="1"/>
                    </a:lnTo>
                    <a:lnTo>
                      <a:pt x="4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2" name="Freeform 54"/>
              <p:cNvSpPr>
                <a:spLocks/>
              </p:cNvSpPr>
              <p:nvPr/>
            </p:nvSpPr>
            <p:spPr bwMode="auto">
              <a:xfrm>
                <a:off x="8347075" y="3971925"/>
                <a:ext cx="120650" cy="130175"/>
              </a:xfrm>
              <a:custGeom>
                <a:avLst/>
                <a:gdLst>
                  <a:gd name="T0" fmla="*/ 0 w 76"/>
                  <a:gd name="T1" fmla="*/ 0 h 82"/>
                  <a:gd name="T2" fmla="*/ 26 w 76"/>
                  <a:gd name="T3" fmla="*/ 0 h 82"/>
                  <a:gd name="T4" fmla="*/ 38 w 76"/>
                  <a:gd name="T5" fmla="*/ 26 h 82"/>
                  <a:gd name="T6" fmla="*/ 38 w 76"/>
                  <a:gd name="T7" fmla="*/ 26 h 82"/>
                  <a:gd name="T8" fmla="*/ 50 w 76"/>
                  <a:gd name="T9" fmla="*/ 0 h 82"/>
                  <a:gd name="T10" fmla="*/ 76 w 76"/>
                  <a:gd name="T11" fmla="*/ 0 h 82"/>
                  <a:gd name="T12" fmla="*/ 52 w 76"/>
                  <a:gd name="T13" fmla="*/ 40 h 82"/>
                  <a:gd name="T14" fmla="*/ 76 w 76"/>
                  <a:gd name="T15" fmla="*/ 82 h 82"/>
                  <a:gd name="T16" fmla="*/ 52 w 76"/>
                  <a:gd name="T17" fmla="*/ 82 h 82"/>
                  <a:gd name="T18" fmla="*/ 39 w 76"/>
                  <a:gd name="T19" fmla="*/ 55 h 82"/>
                  <a:gd name="T20" fmla="*/ 25 w 76"/>
                  <a:gd name="T21" fmla="*/ 82 h 82"/>
                  <a:gd name="T22" fmla="*/ 0 w 76"/>
                  <a:gd name="T23" fmla="*/ 82 h 82"/>
                  <a:gd name="T24" fmla="*/ 26 w 76"/>
                  <a:gd name="T25" fmla="*/ 40 h 82"/>
                  <a:gd name="T26" fmla="*/ 0 w 76"/>
                  <a:gd name="T27" fmla="*/ 0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6" h="82">
                    <a:moveTo>
                      <a:pt x="0" y="0"/>
                    </a:moveTo>
                    <a:lnTo>
                      <a:pt x="26" y="0"/>
                    </a:lnTo>
                    <a:lnTo>
                      <a:pt x="38" y="26"/>
                    </a:lnTo>
                    <a:lnTo>
                      <a:pt x="38" y="26"/>
                    </a:lnTo>
                    <a:lnTo>
                      <a:pt x="50" y="0"/>
                    </a:lnTo>
                    <a:lnTo>
                      <a:pt x="76" y="0"/>
                    </a:lnTo>
                    <a:lnTo>
                      <a:pt x="52" y="40"/>
                    </a:lnTo>
                    <a:lnTo>
                      <a:pt x="76" y="82"/>
                    </a:lnTo>
                    <a:lnTo>
                      <a:pt x="52" y="82"/>
                    </a:lnTo>
                    <a:lnTo>
                      <a:pt x="39" y="55"/>
                    </a:lnTo>
                    <a:lnTo>
                      <a:pt x="25" y="82"/>
                    </a:lnTo>
                    <a:lnTo>
                      <a:pt x="0" y="82"/>
                    </a:lnTo>
                    <a:lnTo>
                      <a:pt x="26" y="40"/>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3" name="Freeform 55"/>
              <p:cNvSpPr>
                <a:spLocks/>
              </p:cNvSpPr>
              <p:nvPr/>
            </p:nvSpPr>
            <p:spPr bwMode="auto">
              <a:xfrm>
                <a:off x="6892925" y="4398963"/>
                <a:ext cx="71438" cy="174625"/>
              </a:xfrm>
              <a:custGeom>
                <a:avLst/>
                <a:gdLst>
                  <a:gd name="T0" fmla="*/ 45 w 45"/>
                  <a:gd name="T1" fmla="*/ 0 h 110"/>
                  <a:gd name="T2" fmla="*/ 45 w 45"/>
                  <a:gd name="T3" fmla="*/ 110 h 110"/>
                  <a:gd name="T4" fmla="*/ 22 w 45"/>
                  <a:gd name="T5" fmla="*/ 110 h 110"/>
                  <a:gd name="T6" fmla="*/ 22 w 45"/>
                  <a:gd name="T7" fmla="*/ 19 h 110"/>
                  <a:gd name="T8" fmla="*/ 0 w 45"/>
                  <a:gd name="T9" fmla="*/ 19 h 110"/>
                  <a:gd name="T10" fmla="*/ 0 w 45"/>
                  <a:gd name="T11" fmla="*/ 4 h 110"/>
                  <a:gd name="T12" fmla="*/ 45 w 45"/>
                  <a:gd name="T13" fmla="*/ 0 h 110"/>
                </a:gdLst>
                <a:ahLst/>
                <a:cxnLst>
                  <a:cxn ang="0">
                    <a:pos x="T0" y="T1"/>
                  </a:cxn>
                  <a:cxn ang="0">
                    <a:pos x="T2" y="T3"/>
                  </a:cxn>
                  <a:cxn ang="0">
                    <a:pos x="T4" y="T5"/>
                  </a:cxn>
                  <a:cxn ang="0">
                    <a:pos x="T6" y="T7"/>
                  </a:cxn>
                  <a:cxn ang="0">
                    <a:pos x="T8" y="T9"/>
                  </a:cxn>
                  <a:cxn ang="0">
                    <a:pos x="T10" y="T11"/>
                  </a:cxn>
                  <a:cxn ang="0">
                    <a:pos x="T12" y="T13"/>
                  </a:cxn>
                </a:cxnLst>
                <a:rect l="0" t="0" r="r" b="b"/>
                <a:pathLst>
                  <a:path w="45" h="110">
                    <a:moveTo>
                      <a:pt x="45" y="0"/>
                    </a:moveTo>
                    <a:lnTo>
                      <a:pt x="45" y="110"/>
                    </a:lnTo>
                    <a:lnTo>
                      <a:pt x="22" y="110"/>
                    </a:lnTo>
                    <a:lnTo>
                      <a:pt x="22" y="19"/>
                    </a:lnTo>
                    <a:lnTo>
                      <a:pt x="0" y="19"/>
                    </a:lnTo>
                    <a:lnTo>
                      <a:pt x="0" y="4"/>
                    </a:lnTo>
                    <a:lnTo>
                      <a:pt x="4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4" name="Freeform 56"/>
              <p:cNvSpPr>
                <a:spLocks/>
              </p:cNvSpPr>
              <p:nvPr/>
            </p:nvSpPr>
            <p:spPr bwMode="auto">
              <a:xfrm>
                <a:off x="7372350" y="4397375"/>
                <a:ext cx="120650" cy="176212"/>
              </a:xfrm>
              <a:custGeom>
                <a:avLst/>
                <a:gdLst>
                  <a:gd name="T0" fmla="*/ 37 w 76"/>
                  <a:gd name="T1" fmla="*/ 0 h 111"/>
                  <a:gd name="T2" fmla="*/ 52 w 76"/>
                  <a:gd name="T3" fmla="*/ 2 h 111"/>
                  <a:gd name="T4" fmla="*/ 64 w 76"/>
                  <a:gd name="T5" fmla="*/ 9 h 111"/>
                  <a:gd name="T6" fmla="*/ 71 w 76"/>
                  <a:gd name="T7" fmla="*/ 18 h 111"/>
                  <a:gd name="T8" fmla="*/ 73 w 76"/>
                  <a:gd name="T9" fmla="*/ 32 h 111"/>
                  <a:gd name="T10" fmla="*/ 72 w 76"/>
                  <a:gd name="T11" fmla="*/ 42 h 111"/>
                  <a:gd name="T12" fmla="*/ 68 w 76"/>
                  <a:gd name="T13" fmla="*/ 50 h 111"/>
                  <a:gd name="T14" fmla="*/ 60 w 76"/>
                  <a:gd name="T15" fmla="*/ 60 h 111"/>
                  <a:gd name="T16" fmla="*/ 50 w 76"/>
                  <a:gd name="T17" fmla="*/ 73 h 111"/>
                  <a:gd name="T18" fmla="*/ 31 w 76"/>
                  <a:gd name="T19" fmla="*/ 94 h 111"/>
                  <a:gd name="T20" fmla="*/ 31 w 76"/>
                  <a:gd name="T21" fmla="*/ 94 h 111"/>
                  <a:gd name="T22" fmla="*/ 76 w 76"/>
                  <a:gd name="T23" fmla="*/ 94 h 111"/>
                  <a:gd name="T24" fmla="*/ 76 w 76"/>
                  <a:gd name="T25" fmla="*/ 111 h 111"/>
                  <a:gd name="T26" fmla="*/ 2 w 76"/>
                  <a:gd name="T27" fmla="*/ 111 h 111"/>
                  <a:gd name="T28" fmla="*/ 2 w 76"/>
                  <a:gd name="T29" fmla="*/ 97 h 111"/>
                  <a:gd name="T30" fmla="*/ 37 w 76"/>
                  <a:gd name="T31" fmla="*/ 59 h 111"/>
                  <a:gd name="T32" fmla="*/ 41 w 76"/>
                  <a:gd name="T33" fmla="*/ 54 h 111"/>
                  <a:gd name="T34" fmla="*/ 45 w 76"/>
                  <a:gd name="T35" fmla="*/ 48 h 111"/>
                  <a:gd name="T36" fmla="*/ 48 w 76"/>
                  <a:gd name="T37" fmla="*/ 44 h 111"/>
                  <a:gd name="T38" fmla="*/ 51 w 76"/>
                  <a:gd name="T39" fmla="*/ 38 h 111"/>
                  <a:gd name="T40" fmla="*/ 51 w 76"/>
                  <a:gd name="T41" fmla="*/ 32 h 111"/>
                  <a:gd name="T42" fmla="*/ 51 w 76"/>
                  <a:gd name="T43" fmla="*/ 28 h 111"/>
                  <a:gd name="T44" fmla="*/ 50 w 76"/>
                  <a:gd name="T45" fmla="*/ 25 h 111"/>
                  <a:gd name="T46" fmla="*/ 48 w 76"/>
                  <a:gd name="T47" fmla="*/ 22 h 111"/>
                  <a:gd name="T48" fmla="*/ 44 w 76"/>
                  <a:gd name="T49" fmla="*/ 18 h 111"/>
                  <a:gd name="T50" fmla="*/ 41 w 76"/>
                  <a:gd name="T51" fmla="*/ 17 h 111"/>
                  <a:gd name="T52" fmla="*/ 37 w 76"/>
                  <a:gd name="T53" fmla="*/ 16 h 111"/>
                  <a:gd name="T54" fmla="*/ 33 w 76"/>
                  <a:gd name="T55" fmla="*/ 17 h 111"/>
                  <a:gd name="T56" fmla="*/ 28 w 76"/>
                  <a:gd name="T57" fmla="*/ 19 h 111"/>
                  <a:gd name="T58" fmla="*/ 25 w 76"/>
                  <a:gd name="T59" fmla="*/ 22 h 111"/>
                  <a:gd name="T60" fmla="*/ 23 w 76"/>
                  <a:gd name="T61" fmla="*/ 26 h 111"/>
                  <a:gd name="T62" fmla="*/ 22 w 76"/>
                  <a:gd name="T63" fmla="*/ 30 h 111"/>
                  <a:gd name="T64" fmla="*/ 21 w 76"/>
                  <a:gd name="T65" fmla="*/ 35 h 111"/>
                  <a:gd name="T66" fmla="*/ 0 w 76"/>
                  <a:gd name="T67" fmla="*/ 35 h 111"/>
                  <a:gd name="T68" fmla="*/ 0 w 76"/>
                  <a:gd name="T69" fmla="*/ 35 h 111"/>
                  <a:gd name="T70" fmla="*/ 2 w 76"/>
                  <a:gd name="T71" fmla="*/ 22 h 111"/>
                  <a:gd name="T72" fmla="*/ 9 w 76"/>
                  <a:gd name="T73" fmla="*/ 10 h 111"/>
                  <a:gd name="T74" fmla="*/ 17 w 76"/>
                  <a:gd name="T75" fmla="*/ 4 h 111"/>
                  <a:gd name="T76" fmla="*/ 26 w 76"/>
                  <a:gd name="T77" fmla="*/ 1 h 111"/>
                  <a:gd name="T78" fmla="*/ 37 w 76"/>
                  <a:gd name="T79"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76" h="111">
                    <a:moveTo>
                      <a:pt x="37" y="0"/>
                    </a:moveTo>
                    <a:lnTo>
                      <a:pt x="52" y="2"/>
                    </a:lnTo>
                    <a:lnTo>
                      <a:pt x="64" y="9"/>
                    </a:lnTo>
                    <a:lnTo>
                      <a:pt x="71" y="18"/>
                    </a:lnTo>
                    <a:lnTo>
                      <a:pt x="73" y="32"/>
                    </a:lnTo>
                    <a:lnTo>
                      <a:pt x="72" y="42"/>
                    </a:lnTo>
                    <a:lnTo>
                      <a:pt x="68" y="50"/>
                    </a:lnTo>
                    <a:lnTo>
                      <a:pt x="60" y="60"/>
                    </a:lnTo>
                    <a:lnTo>
                      <a:pt x="50" y="73"/>
                    </a:lnTo>
                    <a:lnTo>
                      <a:pt x="31" y="94"/>
                    </a:lnTo>
                    <a:lnTo>
                      <a:pt x="31" y="94"/>
                    </a:lnTo>
                    <a:lnTo>
                      <a:pt x="76" y="94"/>
                    </a:lnTo>
                    <a:lnTo>
                      <a:pt x="76" y="111"/>
                    </a:lnTo>
                    <a:lnTo>
                      <a:pt x="2" y="111"/>
                    </a:lnTo>
                    <a:lnTo>
                      <a:pt x="2" y="97"/>
                    </a:lnTo>
                    <a:lnTo>
                      <a:pt x="37" y="59"/>
                    </a:lnTo>
                    <a:lnTo>
                      <a:pt x="41" y="54"/>
                    </a:lnTo>
                    <a:lnTo>
                      <a:pt x="45" y="48"/>
                    </a:lnTo>
                    <a:lnTo>
                      <a:pt x="48" y="44"/>
                    </a:lnTo>
                    <a:lnTo>
                      <a:pt x="51" y="38"/>
                    </a:lnTo>
                    <a:lnTo>
                      <a:pt x="51" y="32"/>
                    </a:lnTo>
                    <a:lnTo>
                      <a:pt x="51" y="28"/>
                    </a:lnTo>
                    <a:lnTo>
                      <a:pt x="50" y="25"/>
                    </a:lnTo>
                    <a:lnTo>
                      <a:pt x="48" y="22"/>
                    </a:lnTo>
                    <a:lnTo>
                      <a:pt x="44" y="18"/>
                    </a:lnTo>
                    <a:lnTo>
                      <a:pt x="41" y="17"/>
                    </a:lnTo>
                    <a:lnTo>
                      <a:pt x="37" y="16"/>
                    </a:lnTo>
                    <a:lnTo>
                      <a:pt x="33" y="17"/>
                    </a:lnTo>
                    <a:lnTo>
                      <a:pt x="28" y="19"/>
                    </a:lnTo>
                    <a:lnTo>
                      <a:pt x="25" y="22"/>
                    </a:lnTo>
                    <a:lnTo>
                      <a:pt x="23" y="26"/>
                    </a:lnTo>
                    <a:lnTo>
                      <a:pt x="22" y="30"/>
                    </a:lnTo>
                    <a:lnTo>
                      <a:pt x="21" y="35"/>
                    </a:lnTo>
                    <a:lnTo>
                      <a:pt x="0" y="35"/>
                    </a:lnTo>
                    <a:lnTo>
                      <a:pt x="0" y="35"/>
                    </a:lnTo>
                    <a:lnTo>
                      <a:pt x="2" y="22"/>
                    </a:lnTo>
                    <a:lnTo>
                      <a:pt x="9" y="10"/>
                    </a:lnTo>
                    <a:lnTo>
                      <a:pt x="17" y="4"/>
                    </a:lnTo>
                    <a:lnTo>
                      <a:pt x="26" y="1"/>
                    </a:lnTo>
                    <a:lnTo>
                      <a:pt x="3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5" name="Freeform 57"/>
              <p:cNvSpPr>
                <a:spLocks/>
              </p:cNvSpPr>
              <p:nvPr/>
            </p:nvSpPr>
            <p:spPr bwMode="auto">
              <a:xfrm>
                <a:off x="7856537" y="4397375"/>
                <a:ext cx="122238" cy="179387"/>
              </a:xfrm>
              <a:custGeom>
                <a:avLst/>
                <a:gdLst>
                  <a:gd name="T0" fmla="*/ 53 w 77"/>
                  <a:gd name="T1" fmla="*/ 1 h 113"/>
                  <a:gd name="T2" fmla="*/ 71 w 77"/>
                  <a:gd name="T3" fmla="*/ 14 h 113"/>
                  <a:gd name="T4" fmla="*/ 75 w 77"/>
                  <a:gd name="T5" fmla="*/ 31 h 113"/>
                  <a:gd name="T6" fmla="*/ 73 w 77"/>
                  <a:gd name="T7" fmla="*/ 41 h 113"/>
                  <a:gd name="T8" fmla="*/ 68 w 77"/>
                  <a:gd name="T9" fmla="*/ 48 h 113"/>
                  <a:gd name="T10" fmla="*/ 58 w 77"/>
                  <a:gd name="T11" fmla="*/ 55 h 113"/>
                  <a:gd name="T12" fmla="*/ 69 w 77"/>
                  <a:gd name="T13" fmla="*/ 61 h 113"/>
                  <a:gd name="T14" fmla="*/ 75 w 77"/>
                  <a:gd name="T15" fmla="*/ 70 h 113"/>
                  <a:gd name="T16" fmla="*/ 77 w 77"/>
                  <a:gd name="T17" fmla="*/ 80 h 113"/>
                  <a:gd name="T18" fmla="*/ 72 w 77"/>
                  <a:gd name="T19" fmla="*/ 97 h 113"/>
                  <a:gd name="T20" fmla="*/ 54 w 77"/>
                  <a:gd name="T21" fmla="*/ 111 h 113"/>
                  <a:gd name="T22" fmla="*/ 24 w 77"/>
                  <a:gd name="T23" fmla="*/ 111 h 113"/>
                  <a:gd name="T24" fmla="*/ 6 w 77"/>
                  <a:gd name="T25" fmla="*/ 99 h 113"/>
                  <a:gd name="T26" fmla="*/ 0 w 77"/>
                  <a:gd name="T27" fmla="*/ 81 h 113"/>
                  <a:gd name="T28" fmla="*/ 23 w 77"/>
                  <a:gd name="T29" fmla="*/ 81 h 113"/>
                  <a:gd name="T30" fmla="*/ 24 w 77"/>
                  <a:gd name="T31" fmla="*/ 89 h 113"/>
                  <a:gd name="T32" fmla="*/ 30 w 77"/>
                  <a:gd name="T33" fmla="*/ 94 h 113"/>
                  <a:gd name="T34" fmla="*/ 39 w 77"/>
                  <a:gd name="T35" fmla="*/ 96 h 113"/>
                  <a:gd name="T36" fmla="*/ 47 w 77"/>
                  <a:gd name="T37" fmla="*/ 94 h 113"/>
                  <a:gd name="T38" fmla="*/ 53 w 77"/>
                  <a:gd name="T39" fmla="*/ 89 h 113"/>
                  <a:gd name="T40" fmla="*/ 55 w 77"/>
                  <a:gd name="T41" fmla="*/ 80 h 113"/>
                  <a:gd name="T42" fmla="*/ 53 w 77"/>
                  <a:gd name="T43" fmla="*/ 71 h 113"/>
                  <a:gd name="T44" fmla="*/ 47 w 77"/>
                  <a:gd name="T45" fmla="*/ 65 h 113"/>
                  <a:gd name="T46" fmla="*/ 38 w 77"/>
                  <a:gd name="T47" fmla="*/ 63 h 113"/>
                  <a:gd name="T48" fmla="*/ 25 w 77"/>
                  <a:gd name="T49" fmla="*/ 47 h 113"/>
                  <a:gd name="T50" fmla="*/ 42 w 77"/>
                  <a:gd name="T51" fmla="*/ 46 h 113"/>
                  <a:gd name="T52" fmla="*/ 49 w 77"/>
                  <a:gd name="T53" fmla="*/ 43 h 113"/>
                  <a:gd name="T54" fmla="*/ 53 w 77"/>
                  <a:gd name="T55" fmla="*/ 35 h 113"/>
                  <a:gd name="T56" fmla="*/ 53 w 77"/>
                  <a:gd name="T57" fmla="*/ 27 h 113"/>
                  <a:gd name="T58" fmla="*/ 49 w 77"/>
                  <a:gd name="T59" fmla="*/ 20 h 113"/>
                  <a:gd name="T60" fmla="*/ 43 w 77"/>
                  <a:gd name="T61" fmla="*/ 17 h 113"/>
                  <a:gd name="T62" fmla="*/ 34 w 77"/>
                  <a:gd name="T63" fmla="*/ 17 h 113"/>
                  <a:gd name="T64" fmla="*/ 28 w 77"/>
                  <a:gd name="T65" fmla="*/ 20 h 113"/>
                  <a:gd name="T66" fmla="*/ 24 w 77"/>
                  <a:gd name="T67" fmla="*/ 26 h 113"/>
                  <a:gd name="T68" fmla="*/ 2 w 77"/>
                  <a:gd name="T69" fmla="*/ 30 h 113"/>
                  <a:gd name="T70" fmla="*/ 5 w 77"/>
                  <a:gd name="T71" fmla="*/ 17 h 113"/>
                  <a:gd name="T72" fmla="*/ 24 w 77"/>
                  <a:gd name="T73" fmla="*/ 1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7" h="113">
                    <a:moveTo>
                      <a:pt x="38" y="0"/>
                    </a:moveTo>
                    <a:lnTo>
                      <a:pt x="53" y="1"/>
                    </a:lnTo>
                    <a:lnTo>
                      <a:pt x="65" y="8"/>
                    </a:lnTo>
                    <a:lnTo>
                      <a:pt x="71" y="14"/>
                    </a:lnTo>
                    <a:lnTo>
                      <a:pt x="74" y="22"/>
                    </a:lnTo>
                    <a:lnTo>
                      <a:pt x="75" y="31"/>
                    </a:lnTo>
                    <a:lnTo>
                      <a:pt x="75" y="35"/>
                    </a:lnTo>
                    <a:lnTo>
                      <a:pt x="73" y="41"/>
                    </a:lnTo>
                    <a:lnTo>
                      <a:pt x="71" y="45"/>
                    </a:lnTo>
                    <a:lnTo>
                      <a:pt x="68" y="48"/>
                    </a:lnTo>
                    <a:lnTo>
                      <a:pt x="63" y="53"/>
                    </a:lnTo>
                    <a:lnTo>
                      <a:pt x="58" y="55"/>
                    </a:lnTo>
                    <a:lnTo>
                      <a:pt x="63" y="58"/>
                    </a:lnTo>
                    <a:lnTo>
                      <a:pt x="69" y="61"/>
                    </a:lnTo>
                    <a:lnTo>
                      <a:pt x="72" y="65"/>
                    </a:lnTo>
                    <a:lnTo>
                      <a:pt x="75" y="70"/>
                    </a:lnTo>
                    <a:lnTo>
                      <a:pt x="76" y="75"/>
                    </a:lnTo>
                    <a:lnTo>
                      <a:pt x="77" y="80"/>
                    </a:lnTo>
                    <a:lnTo>
                      <a:pt x="76" y="90"/>
                    </a:lnTo>
                    <a:lnTo>
                      <a:pt x="72" y="97"/>
                    </a:lnTo>
                    <a:lnTo>
                      <a:pt x="65" y="104"/>
                    </a:lnTo>
                    <a:lnTo>
                      <a:pt x="54" y="111"/>
                    </a:lnTo>
                    <a:lnTo>
                      <a:pt x="38" y="113"/>
                    </a:lnTo>
                    <a:lnTo>
                      <a:pt x="24" y="111"/>
                    </a:lnTo>
                    <a:lnTo>
                      <a:pt x="11" y="105"/>
                    </a:lnTo>
                    <a:lnTo>
                      <a:pt x="6" y="99"/>
                    </a:lnTo>
                    <a:lnTo>
                      <a:pt x="1" y="91"/>
                    </a:lnTo>
                    <a:lnTo>
                      <a:pt x="0" y="81"/>
                    </a:lnTo>
                    <a:lnTo>
                      <a:pt x="1" y="81"/>
                    </a:lnTo>
                    <a:lnTo>
                      <a:pt x="23" y="81"/>
                    </a:lnTo>
                    <a:lnTo>
                      <a:pt x="23" y="86"/>
                    </a:lnTo>
                    <a:lnTo>
                      <a:pt x="24" y="89"/>
                    </a:lnTo>
                    <a:lnTo>
                      <a:pt x="27" y="92"/>
                    </a:lnTo>
                    <a:lnTo>
                      <a:pt x="30" y="94"/>
                    </a:lnTo>
                    <a:lnTo>
                      <a:pt x="33" y="95"/>
                    </a:lnTo>
                    <a:lnTo>
                      <a:pt x="39" y="96"/>
                    </a:lnTo>
                    <a:lnTo>
                      <a:pt x="43" y="95"/>
                    </a:lnTo>
                    <a:lnTo>
                      <a:pt x="47" y="94"/>
                    </a:lnTo>
                    <a:lnTo>
                      <a:pt x="51" y="92"/>
                    </a:lnTo>
                    <a:lnTo>
                      <a:pt x="53" y="89"/>
                    </a:lnTo>
                    <a:lnTo>
                      <a:pt x="55" y="85"/>
                    </a:lnTo>
                    <a:lnTo>
                      <a:pt x="55" y="80"/>
                    </a:lnTo>
                    <a:lnTo>
                      <a:pt x="55" y="75"/>
                    </a:lnTo>
                    <a:lnTo>
                      <a:pt x="53" y="71"/>
                    </a:lnTo>
                    <a:lnTo>
                      <a:pt x="51" y="68"/>
                    </a:lnTo>
                    <a:lnTo>
                      <a:pt x="47" y="65"/>
                    </a:lnTo>
                    <a:lnTo>
                      <a:pt x="43" y="64"/>
                    </a:lnTo>
                    <a:lnTo>
                      <a:pt x="38" y="63"/>
                    </a:lnTo>
                    <a:lnTo>
                      <a:pt x="25" y="63"/>
                    </a:lnTo>
                    <a:lnTo>
                      <a:pt x="25" y="47"/>
                    </a:lnTo>
                    <a:lnTo>
                      <a:pt x="38" y="47"/>
                    </a:lnTo>
                    <a:lnTo>
                      <a:pt x="42" y="46"/>
                    </a:lnTo>
                    <a:lnTo>
                      <a:pt x="46" y="45"/>
                    </a:lnTo>
                    <a:lnTo>
                      <a:pt x="49" y="43"/>
                    </a:lnTo>
                    <a:lnTo>
                      <a:pt x="52" y="40"/>
                    </a:lnTo>
                    <a:lnTo>
                      <a:pt x="53" y="35"/>
                    </a:lnTo>
                    <a:lnTo>
                      <a:pt x="53" y="31"/>
                    </a:lnTo>
                    <a:lnTo>
                      <a:pt x="53" y="27"/>
                    </a:lnTo>
                    <a:lnTo>
                      <a:pt x="52" y="24"/>
                    </a:lnTo>
                    <a:lnTo>
                      <a:pt x="49" y="20"/>
                    </a:lnTo>
                    <a:lnTo>
                      <a:pt x="46" y="18"/>
                    </a:lnTo>
                    <a:lnTo>
                      <a:pt x="43" y="17"/>
                    </a:lnTo>
                    <a:lnTo>
                      <a:pt x="39" y="16"/>
                    </a:lnTo>
                    <a:lnTo>
                      <a:pt x="34" y="17"/>
                    </a:lnTo>
                    <a:lnTo>
                      <a:pt x="31" y="18"/>
                    </a:lnTo>
                    <a:lnTo>
                      <a:pt x="28" y="20"/>
                    </a:lnTo>
                    <a:lnTo>
                      <a:pt x="26" y="23"/>
                    </a:lnTo>
                    <a:lnTo>
                      <a:pt x="24" y="26"/>
                    </a:lnTo>
                    <a:lnTo>
                      <a:pt x="24" y="30"/>
                    </a:lnTo>
                    <a:lnTo>
                      <a:pt x="2" y="30"/>
                    </a:lnTo>
                    <a:lnTo>
                      <a:pt x="2" y="29"/>
                    </a:lnTo>
                    <a:lnTo>
                      <a:pt x="5" y="17"/>
                    </a:lnTo>
                    <a:lnTo>
                      <a:pt x="12" y="8"/>
                    </a:lnTo>
                    <a:lnTo>
                      <a:pt x="24" y="1"/>
                    </a:lnTo>
                    <a:lnTo>
                      <a:pt x="3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6" name="Rectangle 58"/>
              <p:cNvSpPr>
                <a:spLocks noChangeArrowheads="1"/>
              </p:cNvSpPr>
              <p:nvPr/>
            </p:nvSpPr>
            <p:spPr bwMode="auto">
              <a:xfrm>
                <a:off x="8374062" y="4487863"/>
                <a:ext cx="68263" cy="26987"/>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7" name="Freeform 59"/>
              <p:cNvSpPr>
                <a:spLocks noEditPoints="1"/>
              </p:cNvSpPr>
              <p:nvPr/>
            </p:nvSpPr>
            <p:spPr bwMode="auto">
              <a:xfrm>
                <a:off x="6884987" y="4868863"/>
                <a:ext cx="115888" cy="180975"/>
              </a:xfrm>
              <a:custGeom>
                <a:avLst/>
                <a:gdLst>
                  <a:gd name="T0" fmla="*/ 36 w 73"/>
                  <a:gd name="T1" fmla="*/ 18 h 114"/>
                  <a:gd name="T2" fmla="*/ 33 w 73"/>
                  <a:gd name="T3" fmla="*/ 18 h 114"/>
                  <a:gd name="T4" fmla="*/ 30 w 73"/>
                  <a:gd name="T5" fmla="*/ 19 h 114"/>
                  <a:gd name="T6" fmla="*/ 27 w 73"/>
                  <a:gd name="T7" fmla="*/ 21 h 114"/>
                  <a:gd name="T8" fmla="*/ 25 w 73"/>
                  <a:gd name="T9" fmla="*/ 23 h 114"/>
                  <a:gd name="T10" fmla="*/ 22 w 73"/>
                  <a:gd name="T11" fmla="*/ 31 h 114"/>
                  <a:gd name="T12" fmla="*/ 21 w 73"/>
                  <a:gd name="T13" fmla="*/ 42 h 114"/>
                  <a:gd name="T14" fmla="*/ 21 w 73"/>
                  <a:gd name="T15" fmla="*/ 71 h 114"/>
                  <a:gd name="T16" fmla="*/ 22 w 73"/>
                  <a:gd name="T17" fmla="*/ 83 h 114"/>
                  <a:gd name="T18" fmla="*/ 25 w 73"/>
                  <a:gd name="T19" fmla="*/ 90 h 114"/>
                  <a:gd name="T20" fmla="*/ 27 w 73"/>
                  <a:gd name="T21" fmla="*/ 93 h 114"/>
                  <a:gd name="T22" fmla="*/ 30 w 73"/>
                  <a:gd name="T23" fmla="*/ 95 h 114"/>
                  <a:gd name="T24" fmla="*/ 33 w 73"/>
                  <a:gd name="T25" fmla="*/ 96 h 114"/>
                  <a:gd name="T26" fmla="*/ 36 w 73"/>
                  <a:gd name="T27" fmla="*/ 97 h 114"/>
                  <a:gd name="T28" fmla="*/ 37 w 73"/>
                  <a:gd name="T29" fmla="*/ 97 h 114"/>
                  <a:gd name="T30" fmla="*/ 40 w 73"/>
                  <a:gd name="T31" fmla="*/ 96 h 114"/>
                  <a:gd name="T32" fmla="*/ 44 w 73"/>
                  <a:gd name="T33" fmla="*/ 95 h 114"/>
                  <a:gd name="T34" fmla="*/ 46 w 73"/>
                  <a:gd name="T35" fmla="*/ 93 h 114"/>
                  <a:gd name="T36" fmla="*/ 48 w 73"/>
                  <a:gd name="T37" fmla="*/ 90 h 114"/>
                  <a:gd name="T38" fmla="*/ 51 w 73"/>
                  <a:gd name="T39" fmla="*/ 83 h 114"/>
                  <a:gd name="T40" fmla="*/ 52 w 73"/>
                  <a:gd name="T41" fmla="*/ 71 h 114"/>
                  <a:gd name="T42" fmla="*/ 52 w 73"/>
                  <a:gd name="T43" fmla="*/ 42 h 114"/>
                  <a:gd name="T44" fmla="*/ 51 w 73"/>
                  <a:gd name="T45" fmla="*/ 31 h 114"/>
                  <a:gd name="T46" fmla="*/ 48 w 73"/>
                  <a:gd name="T47" fmla="*/ 23 h 114"/>
                  <a:gd name="T48" fmla="*/ 45 w 73"/>
                  <a:gd name="T49" fmla="*/ 20 h 114"/>
                  <a:gd name="T50" fmla="*/ 41 w 73"/>
                  <a:gd name="T51" fmla="*/ 18 h 114"/>
                  <a:gd name="T52" fmla="*/ 36 w 73"/>
                  <a:gd name="T53" fmla="*/ 18 h 114"/>
                  <a:gd name="T54" fmla="*/ 36 w 73"/>
                  <a:gd name="T55" fmla="*/ 18 h 114"/>
                  <a:gd name="T56" fmla="*/ 36 w 73"/>
                  <a:gd name="T57" fmla="*/ 0 h 114"/>
                  <a:gd name="T58" fmla="*/ 36 w 73"/>
                  <a:gd name="T59" fmla="*/ 0 h 114"/>
                  <a:gd name="T60" fmla="*/ 47 w 73"/>
                  <a:gd name="T61" fmla="*/ 1 h 114"/>
                  <a:gd name="T62" fmla="*/ 56 w 73"/>
                  <a:gd name="T63" fmla="*/ 5 h 114"/>
                  <a:gd name="T64" fmla="*/ 64 w 73"/>
                  <a:gd name="T65" fmla="*/ 11 h 114"/>
                  <a:gd name="T66" fmla="*/ 69 w 73"/>
                  <a:gd name="T67" fmla="*/ 20 h 114"/>
                  <a:gd name="T68" fmla="*/ 72 w 73"/>
                  <a:gd name="T69" fmla="*/ 31 h 114"/>
                  <a:gd name="T70" fmla="*/ 73 w 73"/>
                  <a:gd name="T71" fmla="*/ 44 h 114"/>
                  <a:gd name="T72" fmla="*/ 73 w 73"/>
                  <a:gd name="T73" fmla="*/ 69 h 114"/>
                  <a:gd name="T74" fmla="*/ 72 w 73"/>
                  <a:gd name="T75" fmla="*/ 83 h 114"/>
                  <a:gd name="T76" fmla="*/ 69 w 73"/>
                  <a:gd name="T77" fmla="*/ 93 h 114"/>
                  <a:gd name="T78" fmla="*/ 64 w 73"/>
                  <a:gd name="T79" fmla="*/ 102 h 114"/>
                  <a:gd name="T80" fmla="*/ 56 w 73"/>
                  <a:gd name="T81" fmla="*/ 108 h 114"/>
                  <a:gd name="T82" fmla="*/ 48 w 73"/>
                  <a:gd name="T83" fmla="*/ 113 h 114"/>
                  <a:gd name="T84" fmla="*/ 37 w 73"/>
                  <a:gd name="T85" fmla="*/ 114 h 114"/>
                  <a:gd name="T86" fmla="*/ 36 w 73"/>
                  <a:gd name="T87" fmla="*/ 114 h 114"/>
                  <a:gd name="T88" fmla="*/ 26 w 73"/>
                  <a:gd name="T89" fmla="*/ 113 h 114"/>
                  <a:gd name="T90" fmla="*/ 17 w 73"/>
                  <a:gd name="T91" fmla="*/ 108 h 114"/>
                  <a:gd name="T92" fmla="*/ 9 w 73"/>
                  <a:gd name="T93" fmla="*/ 102 h 114"/>
                  <a:gd name="T94" fmla="*/ 4 w 73"/>
                  <a:gd name="T95" fmla="*/ 93 h 114"/>
                  <a:gd name="T96" fmla="*/ 1 w 73"/>
                  <a:gd name="T97" fmla="*/ 83 h 114"/>
                  <a:gd name="T98" fmla="*/ 0 w 73"/>
                  <a:gd name="T99" fmla="*/ 69 h 114"/>
                  <a:gd name="T100" fmla="*/ 0 w 73"/>
                  <a:gd name="T101" fmla="*/ 44 h 114"/>
                  <a:gd name="T102" fmla="*/ 1 w 73"/>
                  <a:gd name="T103" fmla="*/ 31 h 114"/>
                  <a:gd name="T104" fmla="*/ 4 w 73"/>
                  <a:gd name="T105" fmla="*/ 20 h 114"/>
                  <a:gd name="T106" fmla="*/ 9 w 73"/>
                  <a:gd name="T107" fmla="*/ 11 h 114"/>
                  <a:gd name="T108" fmla="*/ 17 w 73"/>
                  <a:gd name="T109" fmla="*/ 5 h 114"/>
                  <a:gd name="T110" fmla="*/ 25 w 73"/>
                  <a:gd name="T111" fmla="*/ 1 h 114"/>
                  <a:gd name="T112" fmla="*/ 36 w 73"/>
                  <a:gd name="T113"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3" h="114">
                    <a:moveTo>
                      <a:pt x="36" y="18"/>
                    </a:moveTo>
                    <a:lnTo>
                      <a:pt x="33" y="18"/>
                    </a:lnTo>
                    <a:lnTo>
                      <a:pt x="30" y="19"/>
                    </a:lnTo>
                    <a:lnTo>
                      <a:pt x="27" y="21"/>
                    </a:lnTo>
                    <a:lnTo>
                      <a:pt x="25" y="23"/>
                    </a:lnTo>
                    <a:lnTo>
                      <a:pt x="22" y="31"/>
                    </a:lnTo>
                    <a:lnTo>
                      <a:pt x="21" y="42"/>
                    </a:lnTo>
                    <a:lnTo>
                      <a:pt x="21" y="71"/>
                    </a:lnTo>
                    <a:lnTo>
                      <a:pt x="22" y="83"/>
                    </a:lnTo>
                    <a:lnTo>
                      <a:pt x="25" y="90"/>
                    </a:lnTo>
                    <a:lnTo>
                      <a:pt x="27" y="93"/>
                    </a:lnTo>
                    <a:lnTo>
                      <a:pt x="30" y="95"/>
                    </a:lnTo>
                    <a:lnTo>
                      <a:pt x="33" y="96"/>
                    </a:lnTo>
                    <a:lnTo>
                      <a:pt x="36" y="97"/>
                    </a:lnTo>
                    <a:lnTo>
                      <a:pt x="37" y="97"/>
                    </a:lnTo>
                    <a:lnTo>
                      <a:pt x="40" y="96"/>
                    </a:lnTo>
                    <a:lnTo>
                      <a:pt x="44" y="95"/>
                    </a:lnTo>
                    <a:lnTo>
                      <a:pt x="46" y="93"/>
                    </a:lnTo>
                    <a:lnTo>
                      <a:pt x="48" y="90"/>
                    </a:lnTo>
                    <a:lnTo>
                      <a:pt x="51" y="83"/>
                    </a:lnTo>
                    <a:lnTo>
                      <a:pt x="52" y="71"/>
                    </a:lnTo>
                    <a:lnTo>
                      <a:pt x="52" y="42"/>
                    </a:lnTo>
                    <a:lnTo>
                      <a:pt x="51" y="31"/>
                    </a:lnTo>
                    <a:lnTo>
                      <a:pt x="48" y="23"/>
                    </a:lnTo>
                    <a:lnTo>
                      <a:pt x="45" y="20"/>
                    </a:lnTo>
                    <a:lnTo>
                      <a:pt x="41" y="18"/>
                    </a:lnTo>
                    <a:lnTo>
                      <a:pt x="36" y="18"/>
                    </a:lnTo>
                    <a:lnTo>
                      <a:pt x="36" y="18"/>
                    </a:lnTo>
                    <a:close/>
                    <a:moveTo>
                      <a:pt x="36" y="0"/>
                    </a:moveTo>
                    <a:lnTo>
                      <a:pt x="36" y="0"/>
                    </a:lnTo>
                    <a:lnTo>
                      <a:pt x="47" y="1"/>
                    </a:lnTo>
                    <a:lnTo>
                      <a:pt x="56" y="5"/>
                    </a:lnTo>
                    <a:lnTo>
                      <a:pt x="64" y="11"/>
                    </a:lnTo>
                    <a:lnTo>
                      <a:pt x="69" y="20"/>
                    </a:lnTo>
                    <a:lnTo>
                      <a:pt x="72" y="31"/>
                    </a:lnTo>
                    <a:lnTo>
                      <a:pt x="73" y="44"/>
                    </a:lnTo>
                    <a:lnTo>
                      <a:pt x="73" y="69"/>
                    </a:lnTo>
                    <a:lnTo>
                      <a:pt x="72" y="83"/>
                    </a:lnTo>
                    <a:lnTo>
                      <a:pt x="69" y="93"/>
                    </a:lnTo>
                    <a:lnTo>
                      <a:pt x="64" y="102"/>
                    </a:lnTo>
                    <a:lnTo>
                      <a:pt x="56" y="108"/>
                    </a:lnTo>
                    <a:lnTo>
                      <a:pt x="48" y="113"/>
                    </a:lnTo>
                    <a:lnTo>
                      <a:pt x="37" y="114"/>
                    </a:lnTo>
                    <a:lnTo>
                      <a:pt x="36" y="114"/>
                    </a:lnTo>
                    <a:lnTo>
                      <a:pt x="26" y="113"/>
                    </a:lnTo>
                    <a:lnTo>
                      <a:pt x="17" y="108"/>
                    </a:lnTo>
                    <a:lnTo>
                      <a:pt x="9" y="102"/>
                    </a:lnTo>
                    <a:lnTo>
                      <a:pt x="4" y="93"/>
                    </a:lnTo>
                    <a:lnTo>
                      <a:pt x="1" y="83"/>
                    </a:lnTo>
                    <a:lnTo>
                      <a:pt x="0" y="69"/>
                    </a:lnTo>
                    <a:lnTo>
                      <a:pt x="0" y="44"/>
                    </a:lnTo>
                    <a:lnTo>
                      <a:pt x="1" y="31"/>
                    </a:lnTo>
                    <a:lnTo>
                      <a:pt x="4" y="20"/>
                    </a:lnTo>
                    <a:lnTo>
                      <a:pt x="9" y="11"/>
                    </a:lnTo>
                    <a:lnTo>
                      <a:pt x="17" y="5"/>
                    </a:lnTo>
                    <a:lnTo>
                      <a:pt x="25" y="1"/>
                    </a:lnTo>
                    <a:lnTo>
                      <a:pt x="36"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8" name="Freeform 60"/>
              <p:cNvSpPr>
                <a:spLocks/>
              </p:cNvSpPr>
              <p:nvPr/>
            </p:nvSpPr>
            <p:spPr bwMode="auto">
              <a:xfrm>
                <a:off x="7405687" y="4922838"/>
                <a:ext cx="57150" cy="63500"/>
              </a:xfrm>
              <a:custGeom>
                <a:avLst/>
                <a:gdLst>
                  <a:gd name="T0" fmla="*/ 18 w 36"/>
                  <a:gd name="T1" fmla="*/ 0 h 40"/>
                  <a:gd name="T2" fmla="*/ 22 w 36"/>
                  <a:gd name="T3" fmla="*/ 0 h 40"/>
                  <a:gd name="T4" fmla="*/ 27 w 36"/>
                  <a:gd name="T5" fmla="*/ 2 h 40"/>
                  <a:gd name="T6" fmla="*/ 31 w 36"/>
                  <a:gd name="T7" fmla="*/ 4 h 40"/>
                  <a:gd name="T8" fmla="*/ 33 w 36"/>
                  <a:gd name="T9" fmla="*/ 8 h 40"/>
                  <a:gd name="T10" fmla="*/ 35 w 36"/>
                  <a:gd name="T11" fmla="*/ 12 h 40"/>
                  <a:gd name="T12" fmla="*/ 36 w 36"/>
                  <a:gd name="T13" fmla="*/ 17 h 40"/>
                  <a:gd name="T14" fmla="*/ 36 w 36"/>
                  <a:gd name="T15" fmla="*/ 24 h 40"/>
                  <a:gd name="T16" fmla="*/ 35 w 36"/>
                  <a:gd name="T17" fmla="*/ 28 h 40"/>
                  <a:gd name="T18" fmla="*/ 33 w 36"/>
                  <a:gd name="T19" fmla="*/ 33 h 40"/>
                  <a:gd name="T20" fmla="*/ 31 w 36"/>
                  <a:gd name="T21" fmla="*/ 36 h 40"/>
                  <a:gd name="T22" fmla="*/ 28 w 36"/>
                  <a:gd name="T23" fmla="*/ 38 h 40"/>
                  <a:gd name="T24" fmla="*/ 22 w 36"/>
                  <a:gd name="T25" fmla="*/ 40 h 40"/>
                  <a:gd name="T26" fmla="*/ 18 w 36"/>
                  <a:gd name="T27" fmla="*/ 40 h 40"/>
                  <a:gd name="T28" fmla="*/ 13 w 36"/>
                  <a:gd name="T29" fmla="*/ 40 h 40"/>
                  <a:gd name="T30" fmla="*/ 8 w 36"/>
                  <a:gd name="T31" fmla="*/ 38 h 40"/>
                  <a:gd name="T32" fmla="*/ 4 w 36"/>
                  <a:gd name="T33" fmla="*/ 36 h 40"/>
                  <a:gd name="T34" fmla="*/ 2 w 36"/>
                  <a:gd name="T35" fmla="*/ 33 h 40"/>
                  <a:gd name="T36" fmla="*/ 0 w 36"/>
                  <a:gd name="T37" fmla="*/ 28 h 40"/>
                  <a:gd name="T38" fmla="*/ 0 w 36"/>
                  <a:gd name="T39" fmla="*/ 24 h 40"/>
                  <a:gd name="T40" fmla="*/ 0 w 36"/>
                  <a:gd name="T41" fmla="*/ 17 h 40"/>
                  <a:gd name="T42" fmla="*/ 0 w 36"/>
                  <a:gd name="T43" fmla="*/ 12 h 40"/>
                  <a:gd name="T44" fmla="*/ 2 w 36"/>
                  <a:gd name="T45" fmla="*/ 8 h 40"/>
                  <a:gd name="T46" fmla="*/ 4 w 36"/>
                  <a:gd name="T47" fmla="*/ 5 h 40"/>
                  <a:gd name="T48" fmla="*/ 8 w 36"/>
                  <a:gd name="T49" fmla="*/ 2 h 40"/>
                  <a:gd name="T50" fmla="*/ 13 w 36"/>
                  <a:gd name="T51" fmla="*/ 0 h 40"/>
                  <a:gd name="T52" fmla="*/ 18 w 36"/>
                  <a:gd name="T53"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6" h="40">
                    <a:moveTo>
                      <a:pt x="18" y="0"/>
                    </a:moveTo>
                    <a:lnTo>
                      <a:pt x="22" y="0"/>
                    </a:lnTo>
                    <a:lnTo>
                      <a:pt x="27" y="2"/>
                    </a:lnTo>
                    <a:lnTo>
                      <a:pt x="31" y="4"/>
                    </a:lnTo>
                    <a:lnTo>
                      <a:pt x="33" y="8"/>
                    </a:lnTo>
                    <a:lnTo>
                      <a:pt x="35" y="12"/>
                    </a:lnTo>
                    <a:lnTo>
                      <a:pt x="36" y="17"/>
                    </a:lnTo>
                    <a:lnTo>
                      <a:pt x="36" y="24"/>
                    </a:lnTo>
                    <a:lnTo>
                      <a:pt x="35" y="28"/>
                    </a:lnTo>
                    <a:lnTo>
                      <a:pt x="33" y="33"/>
                    </a:lnTo>
                    <a:lnTo>
                      <a:pt x="31" y="36"/>
                    </a:lnTo>
                    <a:lnTo>
                      <a:pt x="28" y="38"/>
                    </a:lnTo>
                    <a:lnTo>
                      <a:pt x="22" y="40"/>
                    </a:lnTo>
                    <a:lnTo>
                      <a:pt x="18" y="40"/>
                    </a:lnTo>
                    <a:lnTo>
                      <a:pt x="13" y="40"/>
                    </a:lnTo>
                    <a:lnTo>
                      <a:pt x="8" y="38"/>
                    </a:lnTo>
                    <a:lnTo>
                      <a:pt x="4" y="36"/>
                    </a:lnTo>
                    <a:lnTo>
                      <a:pt x="2" y="33"/>
                    </a:lnTo>
                    <a:lnTo>
                      <a:pt x="0" y="28"/>
                    </a:lnTo>
                    <a:lnTo>
                      <a:pt x="0" y="24"/>
                    </a:lnTo>
                    <a:lnTo>
                      <a:pt x="0" y="17"/>
                    </a:lnTo>
                    <a:lnTo>
                      <a:pt x="0" y="12"/>
                    </a:lnTo>
                    <a:lnTo>
                      <a:pt x="2" y="8"/>
                    </a:lnTo>
                    <a:lnTo>
                      <a:pt x="4" y="5"/>
                    </a:lnTo>
                    <a:lnTo>
                      <a:pt x="8" y="2"/>
                    </a:lnTo>
                    <a:lnTo>
                      <a:pt x="13" y="0"/>
                    </a:lnTo>
                    <a:lnTo>
                      <a:pt x="1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99" name="Freeform 61"/>
              <p:cNvSpPr>
                <a:spLocks/>
              </p:cNvSpPr>
              <p:nvPr/>
            </p:nvSpPr>
            <p:spPr bwMode="auto">
              <a:xfrm>
                <a:off x="7858125" y="4902200"/>
                <a:ext cx="120650" cy="127000"/>
              </a:xfrm>
              <a:custGeom>
                <a:avLst/>
                <a:gdLst>
                  <a:gd name="T0" fmla="*/ 28 w 76"/>
                  <a:gd name="T1" fmla="*/ 0 h 80"/>
                  <a:gd name="T2" fmla="*/ 50 w 76"/>
                  <a:gd name="T3" fmla="*/ 0 h 80"/>
                  <a:gd name="T4" fmla="*/ 50 w 76"/>
                  <a:gd name="T5" fmla="*/ 30 h 80"/>
                  <a:gd name="T6" fmla="*/ 76 w 76"/>
                  <a:gd name="T7" fmla="*/ 30 h 80"/>
                  <a:gd name="T8" fmla="*/ 76 w 76"/>
                  <a:gd name="T9" fmla="*/ 49 h 80"/>
                  <a:gd name="T10" fmla="*/ 50 w 76"/>
                  <a:gd name="T11" fmla="*/ 49 h 80"/>
                  <a:gd name="T12" fmla="*/ 50 w 76"/>
                  <a:gd name="T13" fmla="*/ 80 h 80"/>
                  <a:gd name="T14" fmla="*/ 28 w 76"/>
                  <a:gd name="T15" fmla="*/ 80 h 80"/>
                  <a:gd name="T16" fmla="*/ 28 w 76"/>
                  <a:gd name="T17" fmla="*/ 49 h 80"/>
                  <a:gd name="T18" fmla="*/ 0 w 76"/>
                  <a:gd name="T19" fmla="*/ 49 h 80"/>
                  <a:gd name="T20" fmla="*/ 0 w 76"/>
                  <a:gd name="T21" fmla="*/ 30 h 80"/>
                  <a:gd name="T22" fmla="*/ 28 w 76"/>
                  <a:gd name="T23" fmla="*/ 30 h 80"/>
                  <a:gd name="T24" fmla="*/ 28 w 76"/>
                  <a:gd name="T25" fmla="*/ 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6" h="80">
                    <a:moveTo>
                      <a:pt x="28" y="0"/>
                    </a:moveTo>
                    <a:lnTo>
                      <a:pt x="50" y="0"/>
                    </a:lnTo>
                    <a:lnTo>
                      <a:pt x="50" y="30"/>
                    </a:lnTo>
                    <a:lnTo>
                      <a:pt x="76" y="30"/>
                    </a:lnTo>
                    <a:lnTo>
                      <a:pt x="76" y="49"/>
                    </a:lnTo>
                    <a:lnTo>
                      <a:pt x="50" y="49"/>
                    </a:lnTo>
                    <a:lnTo>
                      <a:pt x="50" y="80"/>
                    </a:lnTo>
                    <a:lnTo>
                      <a:pt x="28" y="80"/>
                    </a:lnTo>
                    <a:lnTo>
                      <a:pt x="28" y="49"/>
                    </a:lnTo>
                    <a:lnTo>
                      <a:pt x="0" y="49"/>
                    </a:lnTo>
                    <a:lnTo>
                      <a:pt x="0" y="30"/>
                    </a:lnTo>
                    <a:lnTo>
                      <a:pt x="28" y="30"/>
                    </a:lnTo>
                    <a:lnTo>
                      <a:pt x="2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0" name="Freeform 62"/>
              <p:cNvSpPr>
                <a:spLocks noEditPoints="1"/>
              </p:cNvSpPr>
              <p:nvPr/>
            </p:nvSpPr>
            <p:spPr bwMode="auto">
              <a:xfrm>
                <a:off x="8351837" y="4927600"/>
                <a:ext cx="109538" cy="79375"/>
              </a:xfrm>
              <a:custGeom>
                <a:avLst/>
                <a:gdLst>
                  <a:gd name="T0" fmla="*/ 0 w 69"/>
                  <a:gd name="T1" fmla="*/ 32 h 50"/>
                  <a:gd name="T2" fmla="*/ 69 w 69"/>
                  <a:gd name="T3" fmla="*/ 32 h 50"/>
                  <a:gd name="T4" fmla="*/ 69 w 69"/>
                  <a:gd name="T5" fmla="*/ 50 h 50"/>
                  <a:gd name="T6" fmla="*/ 0 w 69"/>
                  <a:gd name="T7" fmla="*/ 50 h 50"/>
                  <a:gd name="T8" fmla="*/ 0 w 69"/>
                  <a:gd name="T9" fmla="*/ 32 h 50"/>
                  <a:gd name="T10" fmla="*/ 0 w 69"/>
                  <a:gd name="T11" fmla="*/ 0 h 50"/>
                  <a:gd name="T12" fmla="*/ 69 w 69"/>
                  <a:gd name="T13" fmla="*/ 0 h 50"/>
                  <a:gd name="T14" fmla="*/ 69 w 69"/>
                  <a:gd name="T15" fmla="*/ 17 h 50"/>
                  <a:gd name="T16" fmla="*/ 0 w 69"/>
                  <a:gd name="T17" fmla="*/ 17 h 50"/>
                  <a:gd name="T18" fmla="*/ 0 w 69"/>
                  <a:gd name="T1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9" h="50">
                    <a:moveTo>
                      <a:pt x="0" y="32"/>
                    </a:moveTo>
                    <a:lnTo>
                      <a:pt x="69" y="32"/>
                    </a:lnTo>
                    <a:lnTo>
                      <a:pt x="69" y="50"/>
                    </a:lnTo>
                    <a:lnTo>
                      <a:pt x="0" y="50"/>
                    </a:lnTo>
                    <a:lnTo>
                      <a:pt x="0" y="32"/>
                    </a:lnTo>
                    <a:close/>
                    <a:moveTo>
                      <a:pt x="0" y="0"/>
                    </a:moveTo>
                    <a:lnTo>
                      <a:pt x="69" y="0"/>
                    </a:lnTo>
                    <a:lnTo>
                      <a:pt x="69" y="17"/>
                    </a:lnTo>
                    <a:lnTo>
                      <a:pt x="0" y="17"/>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nvGrpSpPr>
            <p:cNvPr id="10" name="Group 9"/>
            <p:cNvGrpSpPr/>
            <p:nvPr/>
          </p:nvGrpSpPr>
          <p:grpSpPr>
            <a:xfrm>
              <a:off x="9099549" y="2667000"/>
              <a:ext cx="1879600" cy="965200"/>
              <a:chOff x="8837612" y="1447800"/>
              <a:chExt cx="1879600" cy="965200"/>
            </a:xfrm>
          </p:grpSpPr>
          <p:sp>
            <p:nvSpPr>
              <p:cNvPr id="101" name="Freeform 63"/>
              <p:cNvSpPr>
                <a:spLocks/>
              </p:cNvSpPr>
              <p:nvPr/>
            </p:nvSpPr>
            <p:spPr bwMode="auto">
              <a:xfrm>
                <a:off x="8837612" y="1447800"/>
                <a:ext cx="1879600" cy="965200"/>
              </a:xfrm>
              <a:custGeom>
                <a:avLst/>
                <a:gdLst>
                  <a:gd name="T0" fmla="*/ 0 w 1184"/>
                  <a:gd name="T1" fmla="*/ 0 h 608"/>
                  <a:gd name="T2" fmla="*/ 151 w 1184"/>
                  <a:gd name="T3" fmla="*/ 5 h 608"/>
                  <a:gd name="T4" fmla="*/ 1165 w 1184"/>
                  <a:gd name="T5" fmla="*/ 496 h 608"/>
                  <a:gd name="T6" fmla="*/ 1176 w 1184"/>
                  <a:gd name="T7" fmla="*/ 503 h 608"/>
                  <a:gd name="T8" fmla="*/ 1182 w 1184"/>
                  <a:gd name="T9" fmla="*/ 514 h 608"/>
                  <a:gd name="T10" fmla="*/ 1184 w 1184"/>
                  <a:gd name="T11" fmla="*/ 527 h 608"/>
                  <a:gd name="T12" fmla="*/ 1180 w 1184"/>
                  <a:gd name="T13" fmla="*/ 540 h 608"/>
                  <a:gd name="T14" fmla="*/ 1157 w 1184"/>
                  <a:gd name="T15" fmla="*/ 590 h 608"/>
                  <a:gd name="T16" fmla="*/ 1148 w 1184"/>
                  <a:gd name="T17" fmla="*/ 599 h 608"/>
                  <a:gd name="T18" fmla="*/ 1137 w 1184"/>
                  <a:gd name="T19" fmla="*/ 606 h 608"/>
                  <a:gd name="T20" fmla="*/ 1125 w 1184"/>
                  <a:gd name="T21" fmla="*/ 608 h 608"/>
                  <a:gd name="T22" fmla="*/ 1112 w 1184"/>
                  <a:gd name="T23" fmla="*/ 605 h 608"/>
                  <a:gd name="T24" fmla="*/ 98 w 1184"/>
                  <a:gd name="T25" fmla="*/ 115 h 608"/>
                  <a:gd name="T26" fmla="*/ 0 w 1184"/>
                  <a:gd name="T27" fmla="*/ 0 h 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84" h="608">
                    <a:moveTo>
                      <a:pt x="0" y="0"/>
                    </a:moveTo>
                    <a:lnTo>
                      <a:pt x="151" y="5"/>
                    </a:lnTo>
                    <a:lnTo>
                      <a:pt x="1165" y="496"/>
                    </a:lnTo>
                    <a:lnTo>
                      <a:pt x="1176" y="503"/>
                    </a:lnTo>
                    <a:lnTo>
                      <a:pt x="1182" y="514"/>
                    </a:lnTo>
                    <a:lnTo>
                      <a:pt x="1184" y="527"/>
                    </a:lnTo>
                    <a:lnTo>
                      <a:pt x="1180" y="540"/>
                    </a:lnTo>
                    <a:lnTo>
                      <a:pt x="1157" y="590"/>
                    </a:lnTo>
                    <a:lnTo>
                      <a:pt x="1148" y="599"/>
                    </a:lnTo>
                    <a:lnTo>
                      <a:pt x="1137" y="606"/>
                    </a:lnTo>
                    <a:lnTo>
                      <a:pt x="1125" y="608"/>
                    </a:lnTo>
                    <a:lnTo>
                      <a:pt x="1112" y="605"/>
                    </a:lnTo>
                    <a:lnTo>
                      <a:pt x="98" y="115"/>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2" name="Freeform 64"/>
              <p:cNvSpPr>
                <a:spLocks/>
              </p:cNvSpPr>
              <p:nvPr/>
            </p:nvSpPr>
            <p:spPr bwMode="auto">
              <a:xfrm>
                <a:off x="8837612" y="1447800"/>
                <a:ext cx="1854200" cy="965200"/>
              </a:xfrm>
              <a:custGeom>
                <a:avLst/>
                <a:gdLst>
                  <a:gd name="T0" fmla="*/ 0 w 1168"/>
                  <a:gd name="T1" fmla="*/ 0 h 608"/>
                  <a:gd name="T2" fmla="*/ 129 w 1168"/>
                  <a:gd name="T3" fmla="*/ 63 h 608"/>
                  <a:gd name="T4" fmla="*/ 1168 w 1168"/>
                  <a:gd name="T5" fmla="*/ 564 h 608"/>
                  <a:gd name="T6" fmla="*/ 1157 w 1168"/>
                  <a:gd name="T7" fmla="*/ 590 h 608"/>
                  <a:gd name="T8" fmla="*/ 1148 w 1168"/>
                  <a:gd name="T9" fmla="*/ 599 h 608"/>
                  <a:gd name="T10" fmla="*/ 1137 w 1168"/>
                  <a:gd name="T11" fmla="*/ 606 h 608"/>
                  <a:gd name="T12" fmla="*/ 1125 w 1168"/>
                  <a:gd name="T13" fmla="*/ 608 h 608"/>
                  <a:gd name="T14" fmla="*/ 1112 w 1168"/>
                  <a:gd name="T15" fmla="*/ 605 h 608"/>
                  <a:gd name="T16" fmla="*/ 98 w 1168"/>
                  <a:gd name="T17" fmla="*/ 115 h 608"/>
                  <a:gd name="T18" fmla="*/ 0 w 1168"/>
                  <a:gd name="T19" fmla="*/ 0 h 6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68" h="608">
                    <a:moveTo>
                      <a:pt x="0" y="0"/>
                    </a:moveTo>
                    <a:lnTo>
                      <a:pt x="129" y="63"/>
                    </a:lnTo>
                    <a:lnTo>
                      <a:pt x="1168" y="564"/>
                    </a:lnTo>
                    <a:lnTo>
                      <a:pt x="1157" y="590"/>
                    </a:lnTo>
                    <a:lnTo>
                      <a:pt x="1148" y="599"/>
                    </a:lnTo>
                    <a:lnTo>
                      <a:pt x="1137" y="606"/>
                    </a:lnTo>
                    <a:lnTo>
                      <a:pt x="1125" y="608"/>
                    </a:lnTo>
                    <a:lnTo>
                      <a:pt x="1112" y="605"/>
                    </a:lnTo>
                    <a:lnTo>
                      <a:pt x="98" y="115"/>
                    </a:lnTo>
                    <a:lnTo>
                      <a:pt x="0" y="0"/>
                    </a:lnTo>
                    <a:close/>
                  </a:path>
                </a:pathLst>
              </a:custGeom>
              <a:solidFill>
                <a:schemeClr val="tx1">
                  <a:alpha val="2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3" name="Freeform 66"/>
              <p:cNvSpPr>
                <a:spLocks/>
              </p:cNvSpPr>
              <p:nvPr/>
            </p:nvSpPr>
            <p:spPr bwMode="auto">
              <a:xfrm>
                <a:off x="8837612" y="1447800"/>
                <a:ext cx="1746250" cy="925512"/>
              </a:xfrm>
              <a:custGeom>
                <a:avLst/>
                <a:gdLst>
                  <a:gd name="T0" fmla="*/ 0 w 1100"/>
                  <a:gd name="T1" fmla="*/ 0 h 583"/>
                  <a:gd name="T2" fmla="*/ 129 w 1100"/>
                  <a:gd name="T3" fmla="*/ 63 h 583"/>
                  <a:gd name="T4" fmla="*/ 1100 w 1100"/>
                  <a:gd name="T5" fmla="*/ 531 h 583"/>
                  <a:gd name="T6" fmla="*/ 1085 w 1100"/>
                  <a:gd name="T7" fmla="*/ 559 h 583"/>
                  <a:gd name="T8" fmla="*/ 1068 w 1100"/>
                  <a:gd name="T9" fmla="*/ 583 h 583"/>
                  <a:gd name="T10" fmla="*/ 98 w 1100"/>
                  <a:gd name="T11" fmla="*/ 115 h 583"/>
                  <a:gd name="T12" fmla="*/ 0 w 1100"/>
                  <a:gd name="T13" fmla="*/ 0 h 583"/>
                </a:gdLst>
                <a:ahLst/>
                <a:cxnLst>
                  <a:cxn ang="0">
                    <a:pos x="T0" y="T1"/>
                  </a:cxn>
                  <a:cxn ang="0">
                    <a:pos x="T2" y="T3"/>
                  </a:cxn>
                  <a:cxn ang="0">
                    <a:pos x="T4" y="T5"/>
                  </a:cxn>
                  <a:cxn ang="0">
                    <a:pos x="T6" y="T7"/>
                  </a:cxn>
                  <a:cxn ang="0">
                    <a:pos x="T8" y="T9"/>
                  </a:cxn>
                  <a:cxn ang="0">
                    <a:pos x="T10" y="T11"/>
                  </a:cxn>
                  <a:cxn ang="0">
                    <a:pos x="T12" y="T13"/>
                  </a:cxn>
                </a:cxnLst>
                <a:rect l="0" t="0" r="r" b="b"/>
                <a:pathLst>
                  <a:path w="1100" h="583">
                    <a:moveTo>
                      <a:pt x="0" y="0"/>
                    </a:moveTo>
                    <a:lnTo>
                      <a:pt x="129" y="63"/>
                    </a:lnTo>
                    <a:lnTo>
                      <a:pt x="1100" y="531"/>
                    </a:lnTo>
                    <a:lnTo>
                      <a:pt x="1085" y="559"/>
                    </a:lnTo>
                    <a:lnTo>
                      <a:pt x="1068" y="583"/>
                    </a:lnTo>
                    <a:lnTo>
                      <a:pt x="98" y="115"/>
                    </a:lnTo>
                    <a:lnTo>
                      <a:pt x="0" y="0"/>
                    </a:lnTo>
                    <a:close/>
                  </a:path>
                </a:pathLst>
              </a:custGeom>
              <a:solidFill>
                <a:srgbClr val="70E7A9"/>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4" name="Freeform 67"/>
              <p:cNvSpPr>
                <a:spLocks/>
              </p:cNvSpPr>
              <p:nvPr/>
            </p:nvSpPr>
            <p:spPr bwMode="auto">
              <a:xfrm>
                <a:off x="8837612" y="1447800"/>
                <a:ext cx="1724025" cy="898525"/>
              </a:xfrm>
              <a:custGeom>
                <a:avLst/>
                <a:gdLst>
                  <a:gd name="T0" fmla="*/ 0 w 1086"/>
                  <a:gd name="T1" fmla="*/ 0 h 566"/>
                  <a:gd name="T2" fmla="*/ 151 w 1086"/>
                  <a:gd name="T3" fmla="*/ 5 h 566"/>
                  <a:gd name="T4" fmla="*/ 1086 w 1086"/>
                  <a:gd name="T5" fmla="*/ 457 h 566"/>
                  <a:gd name="T6" fmla="*/ 1072 w 1086"/>
                  <a:gd name="T7" fmla="*/ 497 h 566"/>
                  <a:gd name="T8" fmla="*/ 1055 w 1086"/>
                  <a:gd name="T9" fmla="*/ 534 h 566"/>
                  <a:gd name="T10" fmla="*/ 1034 w 1086"/>
                  <a:gd name="T11" fmla="*/ 566 h 566"/>
                  <a:gd name="T12" fmla="*/ 98 w 1086"/>
                  <a:gd name="T13" fmla="*/ 115 h 566"/>
                  <a:gd name="T14" fmla="*/ 0 w 1086"/>
                  <a:gd name="T15" fmla="*/ 0 h 56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86" h="566">
                    <a:moveTo>
                      <a:pt x="0" y="0"/>
                    </a:moveTo>
                    <a:lnTo>
                      <a:pt x="151" y="5"/>
                    </a:lnTo>
                    <a:lnTo>
                      <a:pt x="1086" y="457"/>
                    </a:lnTo>
                    <a:lnTo>
                      <a:pt x="1072" y="497"/>
                    </a:lnTo>
                    <a:lnTo>
                      <a:pt x="1055" y="534"/>
                    </a:lnTo>
                    <a:lnTo>
                      <a:pt x="1034" y="566"/>
                    </a:lnTo>
                    <a:lnTo>
                      <a:pt x="98" y="115"/>
                    </a:lnTo>
                    <a:lnTo>
                      <a:pt x="0" y="0"/>
                    </a:lnTo>
                    <a:close/>
                  </a:path>
                </a:pathLst>
              </a:custGeom>
              <a:solidFill>
                <a:schemeClr val="accent4">
                  <a:lumMod val="60000"/>
                  <a:lumOff val="4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5" name="Freeform 68"/>
              <p:cNvSpPr>
                <a:spLocks/>
              </p:cNvSpPr>
              <p:nvPr/>
            </p:nvSpPr>
            <p:spPr bwMode="auto">
              <a:xfrm>
                <a:off x="8837612" y="1447800"/>
                <a:ext cx="1690688" cy="898525"/>
              </a:xfrm>
              <a:custGeom>
                <a:avLst/>
                <a:gdLst>
                  <a:gd name="T0" fmla="*/ 0 w 1065"/>
                  <a:gd name="T1" fmla="*/ 0 h 566"/>
                  <a:gd name="T2" fmla="*/ 129 w 1065"/>
                  <a:gd name="T3" fmla="*/ 63 h 566"/>
                  <a:gd name="T4" fmla="*/ 1065 w 1065"/>
                  <a:gd name="T5" fmla="*/ 514 h 566"/>
                  <a:gd name="T6" fmla="*/ 1050 w 1065"/>
                  <a:gd name="T7" fmla="*/ 542 h 566"/>
                  <a:gd name="T8" fmla="*/ 1034 w 1065"/>
                  <a:gd name="T9" fmla="*/ 566 h 566"/>
                  <a:gd name="T10" fmla="*/ 98 w 1065"/>
                  <a:gd name="T11" fmla="*/ 115 h 566"/>
                  <a:gd name="T12" fmla="*/ 0 w 1065"/>
                  <a:gd name="T13" fmla="*/ 0 h 566"/>
                </a:gdLst>
                <a:ahLst/>
                <a:cxnLst>
                  <a:cxn ang="0">
                    <a:pos x="T0" y="T1"/>
                  </a:cxn>
                  <a:cxn ang="0">
                    <a:pos x="T2" y="T3"/>
                  </a:cxn>
                  <a:cxn ang="0">
                    <a:pos x="T4" y="T5"/>
                  </a:cxn>
                  <a:cxn ang="0">
                    <a:pos x="T6" y="T7"/>
                  </a:cxn>
                  <a:cxn ang="0">
                    <a:pos x="T8" y="T9"/>
                  </a:cxn>
                  <a:cxn ang="0">
                    <a:pos x="T10" y="T11"/>
                  </a:cxn>
                  <a:cxn ang="0">
                    <a:pos x="T12" y="T13"/>
                  </a:cxn>
                </a:cxnLst>
                <a:rect l="0" t="0" r="r" b="b"/>
                <a:pathLst>
                  <a:path w="1065" h="566">
                    <a:moveTo>
                      <a:pt x="0" y="0"/>
                    </a:moveTo>
                    <a:lnTo>
                      <a:pt x="129" y="63"/>
                    </a:lnTo>
                    <a:lnTo>
                      <a:pt x="1065" y="514"/>
                    </a:lnTo>
                    <a:lnTo>
                      <a:pt x="1050" y="542"/>
                    </a:lnTo>
                    <a:lnTo>
                      <a:pt x="1034" y="566"/>
                    </a:lnTo>
                    <a:lnTo>
                      <a:pt x="98" y="115"/>
                    </a:lnTo>
                    <a:lnTo>
                      <a:pt x="0" y="0"/>
                    </a:lnTo>
                    <a:close/>
                  </a:path>
                </a:pathLst>
              </a:custGeom>
              <a:solidFill>
                <a:schemeClr val="accent4">
                  <a:lumMod val="75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6" name="Freeform 69"/>
              <p:cNvSpPr>
                <a:spLocks/>
              </p:cNvSpPr>
              <p:nvPr/>
            </p:nvSpPr>
            <p:spPr bwMode="auto">
              <a:xfrm>
                <a:off x="8837612" y="1447800"/>
                <a:ext cx="239713" cy="182562"/>
              </a:xfrm>
              <a:custGeom>
                <a:avLst/>
                <a:gdLst>
                  <a:gd name="T0" fmla="*/ 0 w 151"/>
                  <a:gd name="T1" fmla="*/ 0 h 115"/>
                  <a:gd name="T2" fmla="*/ 151 w 151"/>
                  <a:gd name="T3" fmla="*/ 5 h 115"/>
                  <a:gd name="T4" fmla="*/ 142 w 151"/>
                  <a:gd name="T5" fmla="*/ 34 h 115"/>
                  <a:gd name="T6" fmla="*/ 129 w 151"/>
                  <a:gd name="T7" fmla="*/ 63 h 115"/>
                  <a:gd name="T8" fmla="*/ 114 w 151"/>
                  <a:gd name="T9" fmla="*/ 89 h 115"/>
                  <a:gd name="T10" fmla="*/ 98 w 151"/>
                  <a:gd name="T11" fmla="*/ 115 h 115"/>
                  <a:gd name="T12" fmla="*/ 0 w 151"/>
                  <a:gd name="T13" fmla="*/ 0 h 115"/>
                </a:gdLst>
                <a:ahLst/>
                <a:cxnLst>
                  <a:cxn ang="0">
                    <a:pos x="T0" y="T1"/>
                  </a:cxn>
                  <a:cxn ang="0">
                    <a:pos x="T2" y="T3"/>
                  </a:cxn>
                  <a:cxn ang="0">
                    <a:pos x="T4" y="T5"/>
                  </a:cxn>
                  <a:cxn ang="0">
                    <a:pos x="T6" y="T7"/>
                  </a:cxn>
                  <a:cxn ang="0">
                    <a:pos x="T8" y="T9"/>
                  </a:cxn>
                  <a:cxn ang="0">
                    <a:pos x="T10" y="T11"/>
                  </a:cxn>
                  <a:cxn ang="0">
                    <a:pos x="T12" y="T13"/>
                  </a:cxn>
                </a:cxnLst>
                <a:rect l="0" t="0" r="r" b="b"/>
                <a:pathLst>
                  <a:path w="151" h="115">
                    <a:moveTo>
                      <a:pt x="0" y="0"/>
                    </a:moveTo>
                    <a:lnTo>
                      <a:pt x="151" y="5"/>
                    </a:lnTo>
                    <a:lnTo>
                      <a:pt x="142" y="34"/>
                    </a:lnTo>
                    <a:lnTo>
                      <a:pt x="129" y="63"/>
                    </a:lnTo>
                    <a:lnTo>
                      <a:pt x="114" y="89"/>
                    </a:lnTo>
                    <a:lnTo>
                      <a:pt x="98" y="115"/>
                    </a:lnTo>
                    <a:lnTo>
                      <a:pt x="0" y="0"/>
                    </a:lnTo>
                    <a:close/>
                  </a:path>
                </a:pathLst>
              </a:custGeom>
              <a:solidFill>
                <a:schemeClr val="accent4">
                  <a:lumMod val="60000"/>
                  <a:lumOff val="40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7" name="Freeform 70"/>
              <p:cNvSpPr>
                <a:spLocks/>
              </p:cNvSpPr>
              <p:nvPr/>
            </p:nvSpPr>
            <p:spPr bwMode="auto">
              <a:xfrm>
                <a:off x="8837612" y="1447800"/>
                <a:ext cx="204788" cy="182562"/>
              </a:xfrm>
              <a:custGeom>
                <a:avLst/>
                <a:gdLst>
                  <a:gd name="T0" fmla="*/ 0 w 129"/>
                  <a:gd name="T1" fmla="*/ 0 h 115"/>
                  <a:gd name="T2" fmla="*/ 129 w 129"/>
                  <a:gd name="T3" fmla="*/ 63 h 115"/>
                  <a:gd name="T4" fmla="*/ 114 w 129"/>
                  <a:gd name="T5" fmla="*/ 89 h 115"/>
                  <a:gd name="T6" fmla="*/ 98 w 129"/>
                  <a:gd name="T7" fmla="*/ 115 h 115"/>
                  <a:gd name="T8" fmla="*/ 0 w 129"/>
                  <a:gd name="T9" fmla="*/ 0 h 115"/>
                </a:gdLst>
                <a:ahLst/>
                <a:cxnLst>
                  <a:cxn ang="0">
                    <a:pos x="T0" y="T1"/>
                  </a:cxn>
                  <a:cxn ang="0">
                    <a:pos x="T2" y="T3"/>
                  </a:cxn>
                  <a:cxn ang="0">
                    <a:pos x="T4" y="T5"/>
                  </a:cxn>
                  <a:cxn ang="0">
                    <a:pos x="T6" y="T7"/>
                  </a:cxn>
                  <a:cxn ang="0">
                    <a:pos x="T8" y="T9"/>
                  </a:cxn>
                </a:cxnLst>
                <a:rect l="0" t="0" r="r" b="b"/>
                <a:pathLst>
                  <a:path w="129" h="115">
                    <a:moveTo>
                      <a:pt x="0" y="0"/>
                    </a:moveTo>
                    <a:lnTo>
                      <a:pt x="129" y="63"/>
                    </a:lnTo>
                    <a:lnTo>
                      <a:pt x="114" y="89"/>
                    </a:lnTo>
                    <a:lnTo>
                      <a:pt x="98" y="115"/>
                    </a:lnTo>
                    <a:lnTo>
                      <a:pt x="0"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08" name="Freeform 71"/>
              <p:cNvSpPr>
                <a:spLocks/>
              </p:cNvSpPr>
              <p:nvPr/>
            </p:nvSpPr>
            <p:spPr bwMode="auto">
              <a:xfrm>
                <a:off x="8837612" y="1447800"/>
                <a:ext cx="79375" cy="60325"/>
              </a:xfrm>
              <a:custGeom>
                <a:avLst/>
                <a:gdLst>
                  <a:gd name="T0" fmla="*/ 0 w 50"/>
                  <a:gd name="T1" fmla="*/ 0 h 38"/>
                  <a:gd name="T2" fmla="*/ 50 w 50"/>
                  <a:gd name="T3" fmla="*/ 2 h 38"/>
                  <a:gd name="T4" fmla="*/ 43 w 50"/>
                  <a:gd name="T5" fmla="*/ 20 h 38"/>
                  <a:gd name="T6" fmla="*/ 32 w 50"/>
                  <a:gd name="T7" fmla="*/ 38 h 38"/>
                  <a:gd name="T8" fmla="*/ 0 w 50"/>
                  <a:gd name="T9" fmla="*/ 0 h 38"/>
                </a:gdLst>
                <a:ahLst/>
                <a:cxnLst>
                  <a:cxn ang="0">
                    <a:pos x="T0" y="T1"/>
                  </a:cxn>
                  <a:cxn ang="0">
                    <a:pos x="T2" y="T3"/>
                  </a:cxn>
                  <a:cxn ang="0">
                    <a:pos x="T4" y="T5"/>
                  </a:cxn>
                  <a:cxn ang="0">
                    <a:pos x="T6" y="T7"/>
                  </a:cxn>
                  <a:cxn ang="0">
                    <a:pos x="T8" y="T9"/>
                  </a:cxn>
                </a:cxnLst>
                <a:rect l="0" t="0" r="r" b="b"/>
                <a:pathLst>
                  <a:path w="50" h="38">
                    <a:moveTo>
                      <a:pt x="0" y="0"/>
                    </a:moveTo>
                    <a:lnTo>
                      <a:pt x="50" y="2"/>
                    </a:lnTo>
                    <a:lnTo>
                      <a:pt x="43" y="20"/>
                    </a:lnTo>
                    <a:lnTo>
                      <a:pt x="32" y="38"/>
                    </a:lnTo>
                    <a:lnTo>
                      <a:pt x="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pic>
        <p:nvPicPr>
          <p:cNvPr id="14" name="Substituent conținut 13">
            <a:extLst>
              <a:ext uri="{FF2B5EF4-FFF2-40B4-BE49-F238E27FC236}">
                <a16:creationId xmlns:a16="http://schemas.microsoft.com/office/drawing/2014/main" id="{E0CA06BB-9F39-B468-1A34-8BF4682105F5}"/>
              </a:ext>
            </a:extLst>
          </p:cNvPr>
          <p:cNvPicPr>
            <a:picLocks noGrp="1" noChangeAspect="1"/>
          </p:cNvPicPr>
          <p:nvPr>
            <p:ph sz="quarter" idx="14"/>
          </p:nvPr>
        </p:nvPicPr>
        <p:blipFill>
          <a:blip r:embed="rId2">
            <a:extLst>
              <a:ext uri="{28A0092B-C50C-407E-A947-70E740481C1C}">
                <a14:useLocalDpi xmlns:a14="http://schemas.microsoft.com/office/drawing/2010/main" val="0"/>
              </a:ext>
            </a:extLst>
          </a:blip>
          <a:stretch>
            <a:fillRect/>
          </a:stretch>
        </p:blipFill>
        <p:spPr>
          <a:xfrm>
            <a:off x="886305" y="918672"/>
            <a:ext cx="5125496" cy="5535561"/>
          </a:xfrm>
          <a:prstGeom prst="rect">
            <a:avLst/>
          </a:prstGeom>
        </p:spPr>
      </p:pic>
      <p:sp>
        <p:nvSpPr>
          <p:cNvPr id="15" name="CasetăText 14">
            <a:extLst>
              <a:ext uri="{FF2B5EF4-FFF2-40B4-BE49-F238E27FC236}">
                <a16:creationId xmlns:a16="http://schemas.microsoft.com/office/drawing/2014/main" id="{432A8BFE-DD64-1D70-5508-638B61ADC449}"/>
              </a:ext>
            </a:extLst>
          </p:cNvPr>
          <p:cNvSpPr txBox="1"/>
          <p:nvPr/>
        </p:nvSpPr>
        <p:spPr>
          <a:xfrm>
            <a:off x="8630550" y="217966"/>
            <a:ext cx="3178934" cy="369332"/>
          </a:xfrm>
          <a:prstGeom prst="rect">
            <a:avLst/>
          </a:prstGeom>
          <a:noFill/>
        </p:spPr>
        <p:txBody>
          <a:bodyPr wrap="square" rtlCol="0">
            <a:spAutoFit/>
          </a:bodyPr>
          <a:lstStyle/>
          <a:p>
            <a:r>
              <a:rPr lang="en-GB" sz="1800" b="1" dirty="0">
                <a:effectLst/>
                <a:latin typeface="Arial" panose="020B0604020202020204" pitchFamily="34" charset="0"/>
                <a:ea typeface="Arial" panose="020B0604020202020204" pitchFamily="34" charset="0"/>
              </a:rPr>
              <a:t>CASHFLOW FORECAST</a:t>
            </a:r>
            <a:endParaRPr lang="en-GB" dirty="0"/>
          </a:p>
        </p:txBody>
      </p:sp>
    </p:spTree>
    <p:extLst>
      <p:ext uri="{BB962C8B-B14F-4D97-AF65-F5344CB8AC3E}">
        <p14:creationId xmlns:p14="http://schemas.microsoft.com/office/powerpoint/2010/main" val="156089024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0" name="Freeform 1370"/>
          <p:cNvSpPr>
            <a:spLocks/>
          </p:cNvSpPr>
          <p:nvPr/>
        </p:nvSpPr>
        <p:spPr bwMode="auto">
          <a:xfrm>
            <a:off x="5902705" y="1001352"/>
            <a:ext cx="2457014" cy="2461167"/>
          </a:xfrm>
          <a:custGeom>
            <a:avLst/>
            <a:gdLst>
              <a:gd name="T0" fmla="*/ 969 w 1775"/>
              <a:gd name="T1" fmla="*/ 4 h 1778"/>
              <a:gd name="T2" fmla="*/ 1123 w 1775"/>
              <a:gd name="T3" fmla="*/ 31 h 1778"/>
              <a:gd name="T4" fmla="*/ 1267 w 1775"/>
              <a:gd name="T5" fmla="*/ 85 h 1778"/>
              <a:gd name="T6" fmla="*/ 1399 w 1775"/>
              <a:gd name="T7" fmla="*/ 163 h 1778"/>
              <a:gd name="T8" fmla="*/ 1515 w 1775"/>
              <a:gd name="T9" fmla="*/ 261 h 1778"/>
              <a:gd name="T10" fmla="*/ 1613 w 1775"/>
              <a:gd name="T11" fmla="*/ 377 h 1778"/>
              <a:gd name="T12" fmla="*/ 1690 w 1775"/>
              <a:gd name="T13" fmla="*/ 509 h 1778"/>
              <a:gd name="T14" fmla="*/ 1744 w 1775"/>
              <a:gd name="T15" fmla="*/ 653 h 1778"/>
              <a:gd name="T16" fmla="*/ 1772 w 1775"/>
              <a:gd name="T17" fmla="*/ 808 h 1778"/>
              <a:gd name="T18" fmla="*/ 1772 w 1775"/>
              <a:gd name="T19" fmla="*/ 969 h 1778"/>
              <a:gd name="T20" fmla="*/ 1744 w 1775"/>
              <a:gd name="T21" fmla="*/ 1125 h 1778"/>
              <a:gd name="T22" fmla="*/ 1690 w 1775"/>
              <a:gd name="T23" fmla="*/ 1269 h 1778"/>
              <a:gd name="T24" fmla="*/ 1613 w 1775"/>
              <a:gd name="T25" fmla="*/ 1401 h 1778"/>
              <a:gd name="T26" fmla="*/ 1515 w 1775"/>
              <a:gd name="T27" fmla="*/ 1517 h 1778"/>
              <a:gd name="T28" fmla="*/ 1399 w 1775"/>
              <a:gd name="T29" fmla="*/ 1615 h 1778"/>
              <a:gd name="T30" fmla="*/ 1267 w 1775"/>
              <a:gd name="T31" fmla="*/ 1692 h 1778"/>
              <a:gd name="T32" fmla="*/ 1123 w 1775"/>
              <a:gd name="T33" fmla="*/ 1745 h 1778"/>
              <a:gd name="T34" fmla="*/ 969 w 1775"/>
              <a:gd name="T35" fmla="*/ 1774 h 1778"/>
              <a:gd name="T36" fmla="*/ 808 w 1775"/>
              <a:gd name="T37" fmla="*/ 1774 h 1778"/>
              <a:gd name="T38" fmla="*/ 652 w 1775"/>
              <a:gd name="T39" fmla="*/ 1745 h 1778"/>
              <a:gd name="T40" fmla="*/ 508 w 1775"/>
              <a:gd name="T41" fmla="*/ 1692 h 1778"/>
              <a:gd name="T42" fmla="*/ 376 w 1775"/>
              <a:gd name="T43" fmla="*/ 1615 h 1778"/>
              <a:gd name="T44" fmla="*/ 260 w 1775"/>
              <a:gd name="T45" fmla="*/ 1517 h 1778"/>
              <a:gd name="T46" fmla="*/ 162 w 1775"/>
              <a:gd name="T47" fmla="*/ 1401 h 1778"/>
              <a:gd name="T48" fmla="*/ 86 w 1775"/>
              <a:gd name="T49" fmla="*/ 1269 h 1778"/>
              <a:gd name="T50" fmla="*/ 32 w 1775"/>
              <a:gd name="T51" fmla="*/ 1125 h 1778"/>
              <a:gd name="T52" fmla="*/ 4 w 1775"/>
              <a:gd name="T53" fmla="*/ 969 h 1778"/>
              <a:gd name="T54" fmla="*/ 4 w 1775"/>
              <a:gd name="T55" fmla="*/ 808 h 1778"/>
              <a:gd name="T56" fmla="*/ 32 w 1775"/>
              <a:gd name="T57" fmla="*/ 653 h 1778"/>
              <a:gd name="T58" fmla="*/ 86 w 1775"/>
              <a:gd name="T59" fmla="*/ 509 h 1778"/>
              <a:gd name="T60" fmla="*/ 162 w 1775"/>
              <a:gd name="T61" fmla="*/ 377 h 1778"/>
              <a:gd name="T62" fmla="*/ 260 w 1775"/>
              <a:gd name="T63" fmla="*/ 261 h 1778"/>
              <a:gd name="T64" fmla="*/ 376 w 1775"/>
              <a:gd name="T65" fmla="*/ 163 h 1778"/>
              <a:gd name="T66" fmla="*/ 508 w 1775"/>
              <a:gd name="T67" fmla="*/ 85 h 1778"/>
              <a:gd name="T68" fmla="*/ 652 w 1775"/>
              <a:gd name="T69" fmla="*/ 31 h 1778"/>
              <a:gd name="T70" fmla="*/ 808 w 1775"/>
              <a:gd name="T71" fmla="*/ 4 h 17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775" h="1778">
                <a:moveTo>
                  <a:pt x="888" y="0"/>
                </a:moveTo>
                <a:lnTo>
                  <a:pt x="969" y="4"/>
                </a:lnTo>
                <a:lnTo>
                  <a:pt x="1048" y="15"/>
                </a:lnTo>
                <a:lnTo>
                  <a:pt x="1123" y="31"/>
                </a:lnTo>
                <a:lnTo>
                  <a:pt x="1197" y="55"/>
                </a:lnTo>
                <a:lnTo>
                  <a:pt x="1267" y="85"/>
                </a:lnTo>
                <a:lnTo>
                  <a:pt x="1336" y="121"/>
                </a:lnTo>
                <a:lnTo>
                  <a:pt x="1399" y="163"/>
                </a:lnTo>
                <a:lnTo>
                  <a:pt x="1460" y="210"/>
                </a:lnTo>
                <a:lnTo>
                  <a:pt x="1515" y="261"/>
                </a:lnTo>
                <a:lnTo>
                  <a:pt x="1566" y="316"/>
                </a:lnTo>
                <a:lnTo>
                  <a:pt x="1613" y="377"/>
                </a:lnTo>
                <a:lnTo>
                  <a:pt x="1654" y="440"/>
                </a:lnTo>
                <a:lnTo>
                  <a:pt x="1690" y="509"/>
                </a:lnTo>
                <a:lnTo>
                  <a:pt x="1720" y="579"/>
                </a:lnTo>
                <a:lnTo>
                  <a:pt x="1744" y="653"/>
                </a:lnTo>
                <a:lnTo>
                  <a:pt x="1761" y="729"/>
                </a:lnTo>
                <a:lnTo>
                  <a:pt x="1772" y="808"/>
                </a:lnTo>
                <a:lnTo>
                  <a:pt x="1775" y="889"/>
                </a:lnTo>
                <a:lnTo>
                  <a:pt x="1772" y="969"/>
                </a:lnTo>
                <a:lnTo>
                  <a:pt x="1761" y="1048"/>
                </a:lnTo>
                <a:lnTo>
                  <a:pt x="1744" y="1125"/>
                </a:lnTo>
                <a:lnTo>
                  <a:pt x="1720" y="1199"/>
                </a:lnTo>
                <a:lnTo>
                  <a:pt x="1690" y="1269"/>
                </a:lnTo>
                <a:lnTo>
                  <a:pt x="1654" y="1336"/>
                </a:lnTo>
                <a:lnTo>
                  <a:pt x="1613" y="1401"/>
                </a:lnTo>
                <a:lnTo>
                  <a:pt x="1566" y="1461"/>
                </a:lnTo>
                <a:lnTo>
                  <a:pt x="1515" y="1517"/>
                </a:lnTo>
                <a:lnTo>
                  <a:pt x="1460" y="1568"/>
                </a:lnTo>
                <a:lnTo>
                  <a:pt x="1399" y="1615"/>
                </a:lnTo>
                <a:lnTo>
                  <a:pt x="1336" y="1656"/>
                </a:lnTo>
                <a:lnTo>
                  <a:pt x="1267" y="1692"/>
                </a:lnTo>
                <a:lnTo>
                  <a:pt x="1197" y="1722"/>
                </a:lnTo>
                <a:lnTo>
                  <a:pt x="1123" y="1745"/>
                </a:lnTo>
                <a:lnTo>
                  <a:pt x="1048" y="1763"/>
                </a:lnTo>
                <a:lnTo>
                  <a:pt x="969" y="1774"/>
                </a:lnTo>
                <a:lnTo>
                  <a:pt x="888" y="1778"/>
                </a:lnTo>
                <a:lnTo>
                  <a:pt x="808" y="1774"/>
                </a:lnTo>
                <a:lnTo>
                  <a:pt x="729" y="1763"/>
                </a:lnTo>
                <a:lnTo>
                  <a:pt x="652" y="1745"/>
                </a:lnTo>
                <a:lnTo>
                  <a:pt x="578" y="1722"/>
                </a:lnTo>
                <a:lnTo>
                  <a:pt x="508" y="1692"/>
                </a:lnTo>
                <a:lnTo>
                  <a:pt x="441" y="1656"/>
                </a:lnTo>
                <a:lnTo>
                  <a:pt x="376" y="1615"/>
                </a:lnTo>
                <a:lnTo>
                  <a:pt x="317" y="1568"/>
                </a:lnTo>
                <a:lnTo>
                  <a:pt x="260" y="1517"/>
                </a:lnTo>
                <a:lnTo>
                  <a:pt x="209" y="1461"/>
                </a:lnTo>
                <a:lnTo>
                  <a:pt x="162" y="1401"/>
                </a:lnTo>
                <a:lnTo>
                  <a:pt x="122" y="1336"/>
                </a:lnTo>
                <a:lnTo>
                  <a:pt x="86" y="1269"/>
                </a:lnTo>
                <a:lnTo>
                  <a:pt x="56" y="1199"/>
                </a:lnTo>
                <a:lnTo>
                  <a:pt x="32" y="1125"/>
                </a:lnTo>
                <a:lnTo>
                  <a:pt x="14" y="1048"/>
                </a:lnTo>
                <a:lnTo>
                  <a:pt x="4" y="969"/>
                </a:lnTo>
                <a:lnTo>
                  <a:pt x="0" y="889"/>
                </a:lnTo>
                <a:lnTo>
                  <a:pt x="4" y="808"/>
                </a:lnTo>
                <a:lnTo>
                  <a:pt x="14" y="729"/>
                </a:lnTo>
                <a:lnTo>
                  <a:pt x="32" y="653"/>
                </a:lnTo>
                <a:lnTo>
                  <a:pt x="56" y="579"/>
                </a:lnTo>
                <a:lnTo>
                  <a:pt x="86" y="509"/>
                </a:lnTo>
                <a:lnTo>
                  <a:pt x="122" y="440"/>
                </a:lnTo>
                <a:lnTo>
                  <a:pt x="162" y="377"/>
                </a:lnTo>
                <a:lnTo>
                  <a:pt x="209" y="316"/>
                </a:lnTo>
                <a:lnTo>
                  <a:pt x="260" y="261"/>
                </a:lnTo>
                <a:lnTo>
                  <a:pt x="317" y="210"/>
                </a:lnTo>
                <a:lnTo>
                  <a:pt x="376" y="163"/>
                </a:lnTo>
                <a:lnTo>
                  <a:pt x="441" y="121"/>
                </a:lnTo>
                <a:lnTo>
                  <a:pt x="508" y="85"/>
                </a:lnTo>
                <a:lnTo>
                  <a:pt x="578" y="55"/>
                </a:lnTo>
                <a:lnTo>
                  <a:pt x="652" y="31"/>
                </a:lnTo>
                <a:lnTo>
                  <a:pt x="729" y="15"/>
                </a:lnTo>
                <a:lnTo>
                  <a:pt x="808" y="4"/>
                </a:lnTo>
                <a:lnTo>
                  <a:pt x="888" y="0"/>
                </a:lnTo>
                <a:close/>
              </a:path>
            </a:pathLst>
          </a:custGeom>
          <a:solidFill>
            <a:schemeClr val="bg1">
              <a:alpha val="27000"/>
            </a:schemeClr>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1" name="Freeform 1371"/>
          <p:cNvSpPr>
            <a:spLocks/>
          </p:cNvSpPr>
          <p:nvPr/>
        </p:nvSpPr>
        <p:spPr bwMode="auto">
          <a:xfrm>
            <a:off x="6090962" y="1190992"/>
            <a:ext cx="2080503" cy="2081887"/>
          </a:xfrm>
          <a:custGeom>
            <a:avLst/>
            <a:gdLst>
              <a:gd name="T0" fmla="*/ 824 w 1503"/>
              <a:gd name="T1" fmla="*/ 3 h 1504"/>
              <a:gd name="T2" fmla="*/ 962 w 1503"/>
              <a:gd name="T3" fmla="*/ 29 h 1504"/>
              <a:gd name="T4" fmla="*/ 1091 w 1503"/>
              <a:gd name="T5" fmla="*/ 81 h 1504"/>
              <a:gd name="T6" fmla="*/ 1205 w 1503"/>
              <a:gd name="T7" fmla="*/ 153 h 1504"/>
              <a:gd name="T8" fmla="*/ 1306 w 1503"/>
              <a:gd name="T9" fmla="*/ 245 h 1504"/>
              <a:gd name="T10" fmla="*/ 1388 w 1503"/>
              <a:gd name="T11" fmla="*/ 352 h 1504"/>
              <a:gd name="T12" fmla="*/ 1450 w 1503"/>
              <a:gd name="T13" fmla="*/ 476 h 1504"/>
              <a:gd name="T14" fmla="*/ 1490 w 1503"/>
              <a:gd name="T15" fmla="*/ 610 h 1504"/>
              <a:gd name="T16" fmla="*/ 1503 w 1503"/>
              <a:gd name="T17" fmla="*/ 752 h 1504"/>
              <a:gd name="T18" fmla="*/ 1490 w 1503"/>
              <a:gd name="T19" fmla="*/ 894 h 1504"/>
              <a:gd name="T20" fmla="*/ 1450 w 1503"/>
              <a:gd name="T21" fmla="*/ 1028 h 1504"/>
              <a:gd name="T22" fmla="*/ 1388 w 1503"/>
              <a:gd name="T23" fmla="*/ 1150 h 1504"/>
              <a:gd name="T24" fmla="*/ 1306 w 1503"/>
              <a:gd name="T25" fmla="*/ 1259 h 1504"/>
              <a:gd name="T26" fmla="*/ 1205 w 1503"/>
              <a:gd name="T27" fmla="*/ 1350 h 1504"/>
              <a:gd name="T28" fmla="*/ 1091 w 1503"/>
              <a:gd name="T29" fmla="*/ 1423 h 1504"/>
              <a:gd name="T30" fmla="*/ 962 w 1503"/>
              <a:gd name="T31" fmla="*/ 1474 h 1504"/>
              <a:gd name="T32" fmla="*/ 824 w 1503"/>
              <a:gd name="T33" fmla="*/ 1501 h 1504"/>
              <a:gd name="T34" fmla="*/ 680 w 1503"/>
              <a:gd name="T35" fmla="*/ 1501 h 1504"/>
              <a:gd name="T36" fmla="*/ 541 w 1503"/>
              <a:gd name="T37" fmla="*/ 1474 h 1504"/>
              <a:gd name="T38" fmla="*/ 413 w 1503"/>
              <a:gd name="T39" fmla="*/ 1423 h 1504"/>
              <a:gd name="T40" fmla="*/ 298 w 1503"/>
              <a:gd name="T41" fmla="*/ 1350 h 1504"/>
              <a:gd name="T42" fmla="*/ 197 w 1503"/>
              <a:gd name="T43" fmla="*/ 1259 h 1504"/>
              <a:gd name="T44" fmla="*/ 115 w 1503"/>
              <a:gd name="T45" fmla="*/ 1150 h 1504"/>
              <a:gd name="T46" fmla="*/ 53 w 1503"/>
              <a:gd name="T47" fmla="*/ 1028 h 1504"/>
              <a:gd name="T48" fmla="*/ 15 w 1503"/>
              <a:gd name="T49" fmla="*/ 894 h 1504"/>
              <a:gd name="T50" fmla="*/ 0 w 1503"/>
              <a:gd name="T51" fmla="*/ 752 h 1504"/>
              <a:gd name="T52" fmla="*/ 15 w 1503"/>
              <a:gd name="T53" fmla="*/ 610 h 1504"/>
              <a:gd name="T54" fmla="*/ 53 w 1503"/>
              <a:gd name="T55" fmla="*/ 476 h 1504"/>
              <a:gd name="T56" fmla="*/ 115 w 1503"/>
              <a:gd name="T57" fmla="*/ 352 h 1504"/>
              <a:gd name="T58" fmla="*/ 197 w 1503"/>
              <a:gd name="T59" fmla="*/ 245 h 1504"/>
              <a:gd name="T60" fmla="*/ 298 w 1503"/>
              <a:gd name="T61" fmla="*/ 153 h 1504"/>
              <a:gd name="T62" fmla="*/ 413 w 1503"/>
              <a:gd name="T63" fmla="*/ 81 h 1504"/>
              <a:gd name="T64" fmla="*/ 541 w 1503"/>
              <a:gd name="T65" fmla="*/ 29 h 1504"/>
              <a:gd name="T66" fmla="*/ 680 w 1503"/>
              <a:gd name="T67" fmla="*/ 3 h 15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503" h="1504">
                <a:moveTo>
                  <a:pt x="752" y="0"/>
                </a:moveTo>
                <a:lnTo>
                  <a:pt x="824" y="3"/>
                </a:lnTo>
                <a:lnTo>
                  <a:pt x="895" y="13"/>
                </a:lnTo>
                <a:lnTo>
                  <a:pt x="962" y="29"/>
                </a:lnTo>
                <a:lnTo>
                  <a:pt x="1027" y="52"/>
                </a:lnTo>
                <a:lnTo>
                  <a:pt x="1091" y="81"/>
                </a:lnTo>
                <a:lnTo>
                  <a:pt x="1151" y="114"/>
                </a:lnTo>
                <a:lnTo>
                  <a:pt x="1205" y="153"/>
                </a:lnTo>
                <a:lnTo>
                  <a:pt x="1258" y="197"/>
                </a:lnTo>
                <a:lnTo>
                  <a:pt x="1306" y="245"/>
                </a:lnTo>
                <a:lnTo>
                  <a:pt x="1350" y="297"/>
                </a:lnTo>
                <a:lnTo>
                  <a:pt x="1388" y="352"/>
                </a:lnTo>
                <a:lnTo>
                  <a:pt x="1422" y="412"/>
                </a:lnTo>
                <a:lnTo>
                  <a:pt x="1450" y="476"/>
                </a:lnTo>
                <a:lnTo>
                  <a:pt x="1473" y="541"/>
                </a:lnTo>
                <a:lnTo>
                  <a:pt x="1490" y="610"/>
                </a:lnTo>
                <a:lnTo>
                  <a:pt x="1499" y="679"/>
                </a:lnTo>
                <a:lnTo>
                  <a:pt x="1503" y="752"/>
                </a:lnTo>
                <a:lnTo>
                  <a:pt x="1499" y="824"/>
                </a:lnTo>
                <a:lnTo>
                  <a:pt x="1490" y="894"/>
                </a:lnTo>
                <a:lnTo>
                  <a:pt x="1473" y="963"/>
                </a:lnTo>
                <a:lnTo>
                  <a:pt x="1450" y="1028"/>
                </a:lnTo>
                <a:lnTo>
                  <a:pt x="1422" y="1091"/>
                </a:lnTo>
                <a:lnTo>
                  <a:pt x="1388" y="1150"/>
                </a:lnTo>
                <a:lnTo>
                  <a:pt x="1350" y="1207"/>
                </a:lnTo>
                <a:lnTo>
                  <a:pt x="1306" y="1259"/>
                </a:lnTo>
                <a:lnTo>
                  <a:pt x="1258" y="1307"/>
                </a:lnTo>
                <a:lnTo>
                  <a:pt x="1205" y="1350"/>
                </a:lnTo>
                <a:lnTo>
                  <a:pt x="1151" y="1390"/>
                </a:lnTo>
                <a:lnTo>
                  <a:pt x="1091" y="1423"/>
                </a:lnTo>
                <a:lnTo>
                  <a:pt x="1027" y="1452"/>
                </a:lnTo>
                <a:lnTo>
                  <a:pt x="962" y="1474"/>
                </a:lnTo>
                <a:lnTo>
                  <a:pt x="895" y="1490"/>
                </a:lnTo>
                <a:lnTo>
                  <a:pt x="824" y="1501"/>
                </a:lnTo>
                <a:lnTo>
                  <a:pt x="752" y="1504"/>
                </a:lnTo>
                <a:lnTo>
                  <a:pt x="680" y="1501"/>
                </a:lnTo>
                <a:lnTo>
                  <a:pt x="609" y="1490"/>
                </a:lnTo>
                <a:lnTo>
                  <a:pt x="541" y="1474"/>
                </a:lnTo>
                <a:lnTo>
                  <a:pt x="476" y="1452"/>
                </a:lnTo>
                <a:lnTo>
                  <a:pt x="413" y="1423"/>
                </a:lnTo>
                <a:lnTo>
                  <a:pt x="354" y="1390"/>
                </a:lnTo>
                <a:lnTo>
                  <a:pt x="298" y="1350"/>
                </a:lnTo>
                <a:lnTo>
                  <a:pt x="245" y="1307"/>
                </a:lnTo>
                <a:lnTo>
                  <a:pt x="197" y="1259"/>
                </a:lnTo>
                <a:lnTo>
                  <a:pt x="154" y="1207"/>
                </a:lnTo>
                <a:lnTo>
                  <a:pt x="115" y="1150"/>
                </a:lnTo>
                <a:lnTo>
                  <a:pt x="81" y="1091"/>
                </a:lnTo>
                <a:lnTo>
                  <a:pt x="53" y="1028"/>
                </a:lnTo>
                <a:lnTo>
                  <a:pt x="30" y="963"/>
                </a:lnTo>
                <a:lnTo>
                  <a:pt x="15" y="894"/>
                </a:lnTo>
                <a:lnTo>
                  <a:pt x="4" y="824"/>
                </a:lnTo>
                <a:lnTo>
                  <a:pt x="0" y="752"/>
                </a:lnTo>
                <a:lnTo>
                  <a:pt x="4" y="679"/>
                </a:lnTo>
                <a:lnTo>
                  <a:pt x="15" y="610"/>
                </a:lnTo>
                <a:lnTo>
                  <a:pt x="30" y="541"/>
                </a:lnTo>
                <a:lnTo>
                  <a:pt x="53" y="476"/>
                </a:lnTo>
                <a:lnTo>
                  <a:pt x="81" y="412"/>
                </a:lnTo>
                <a:lnTo>
                  <a:pt x="115" y="352"/>
                </a:lnTo>
                <a:lnTo>
                  <a:pt x="154" y="297"/>
                </a:lnTo>
                <a:lnTo>
                  <a:pt x="197" y="245"/>
                </a:lnTo>
                <a:lnTo>
                  <a:pt x="245" y="197"/>
                </a:lnTo>
                <a:lnTo>
                  <a:pt x="298" y="153"/>
                </a:lnTo>
                <a:lnTo>
                  <a:pt x="354" y="114"/>
                </a:lnTo>
                <a:lnTo>
                  <a:pt x="413" y="81"/>
                </a:lnTo>
                <a:lnTo>
                  <a:pt x="476" y="52"/>
                </a:lnTo>
                <a:lnTo>
                  <a:pt x="541" y="29"/>
                </a:lnTo>
                <a:lnTo>
                  <a:pt x="609" y="13"/>
                </a:lnTo>
                <a:lnTo>
                  <a:pt x="680" y="3"/>
                </a:lnTo>
                <a:lnTo>
                  <a:pt x="752"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2" name="Freeform 1372"/>
          <p:cNvSpPr>
            <a:spLocks/>
          </p:cNvSpPr>
          <p:nvPr/>
        </p:nvSpPr>
        <p:spPr bwMode="auto">
          <a:xfrm>
            <a:off x="6564017" y="1530918"/>
            <a:ext cx="1191825" cy="1634780"/>
          </a:xfrm>
          <a:custGeom>
            <a:avLst/>
            <a:gdLst>
              <a:gd name="T0" fmla="*/ 684 w 861"/>
              <a:gd name="T1" fmla="*/ 2 h 1181"/>
              <a:gd name="T2" fmla="*/ 778 w 861"/>
              <a:gd name="T3" fmla="*/ 17 h 1181"/>
              <a:gd name="T4" fmla="*/ 861 w 861"/>
              <a:gd name="T5" fmla="*/ 48 h 1181"/>
              <a:gd name="T6" fmla="*/ 791 w 861"/>
              <a:gd name="T7" fmla="*/ 243 h 1181"/>
              <a:gd name="T8" fmla="*/ 734 w 861"/>
              <a:gd name="T9" fmla="*/ 214 h 1181"/>
              <a:gd name="T10" fmla="*/ 662 w 861"/>
              <a:gd name="T11" fmla="*/ 199 h 1181"/>
              <a:gd name="T12" fmla="*/ 581 w 861"/>
              <a:gd name="T13" fmla="*/ 200 h 1181"/>
              <a:gd name="T14" fmla="*/ 507 w 861"/>
              <a:gd name="T15" fmla="*/ 220 h 1181"/>
              <a:gd name="T16" fmla="*/ 444 w 861"/>
              <a:gd name="T17" fmla="*/ 261 h 1181"/>
              <a:gd name="T18" fmla="*/ 396 w 861"/>
              <a:gd name="T19" fmla="*/ 316 h 1181"/>
              <a:gd name="T20" fmla="*/ 365 w 861"/>
              <a:gd name="T21" fmla="*/ 380 h 1181"/>
              <a:gd name="T22" fmla="*/ 782 w 861"/>
              <a:gd name="T23" fmla="*/ 418 h 1181"/>
              <a:gd name="T24" fmla="*/ 338 w 861"/>
              <a:gd name="T25" fmla="*/ 537 h 1181"/>
              <a:gd name="T26" fmla="*/ 338 w 861"/>
              <a:gd name="T27" fmla="*/ 584 h 1181"/>
              <a:gd name="T28" fmla="*/ 735 w 861"/>
              <a:gd name="T29" fmla="*/ 640 h 1181"/>
              <a:gd name="T30" fmla="*/ 355 w 861"/>
              <a:gd name="T31" fmla="*/ 761 h 1181"/>
              <a:gd name="T32" fmla="*/ 379 w 861"/>
              <a:gd name="T33" fmla="*/ 836 h 1181"/>
              <a:gd name="T34" fmla="*/ 415 w 861"/>
              <a:gd name="T35" fmla="*/ 892 h 1181"/>
              <a:gd name="T36" fmla="*/ 473 w 861"/>
              <a:gd name="T37" fmla="*/ 944 h 1181"/>
              <a:gd name="T38" fmla="*/ 539 w 861"/>
              <a:gd name="T39" fmla="*/ 974 h 1181"/>
              <a:gd name="T40" fmla="*/ 617 w 861"/>
              <a:gd name="T41" fmla="*/ 985 h 1181"/>
              <a:gd name="T42" fmla="*/ 710 w 861"/>
              <a:gd name="T43" fmla="*/ 974 h 1181"/>
              <a:gd name="T44" fmla="*/ 789 w 861"/>
              <a:gd name="T45" fmla="*/ 944 h 1181"/>
              <a:gd name="T46" fmla="*/ 855 w 861"/>
              <a:gd name="T47" fmla="*/ 892 h 1181"/>
              <a:gd name="T48" fmla="*/ 813 w 861"/>
              <a:gd name="T49" fmla="*/ 1148 h 1181"/>
              <a:gd name="T50" fmla="*/ 722 w 861"/>
              <a:gd name="T51" fmla="*/ 1174 h 1181"/>
              <a:gd name="T52" fmla="*/ 619 w 861"/>
              <a:gd name="T53" fmla="*/ 1181 h 1181"/>
              <a:gd name="T54" fmla="*/ 511 w 861"/>
              <a:gd name="T55" fmla="*/ 1171 h 1181"/>
              <a:gd name="T56" fmla="*/ 413 w 861"/>
              <a:gd name="T57" fmla="*/ 1142 h 1181"/>
              <a:gd name="T58" fmla="*/ 324 w 861"/>
              <a:gd name="T59" fmla="*/ 1093 h 1181"/>
              <a:gd name="T60" fmla="*/ 247 w 861"/>
              <a:gd name="T61" fmla="*/ 1025 h 1181"/>
              <a:gd name="T62" fmla="*/ 187 w 861"/>
              <a:gd name="T63" fmla="*/ 949 h 1181"/>
              <a:gd name="T64" fmla="*/ 144 w 861"/>
              <a:gd name="T65" fmla="*/ 861 h 1181"/>
              <a:gd name="T66" fmla="*/ 115 w 861"/>
              <a:gd name="T67" fmla="*/ 761 h 1181"/>
              <a:gd name="T68" fmla="*/ 25 w 861"/>
              <a:gd name="T69" fmla="*/ 640 h 1181"/>
              <a:gd name="T70" fmla="*/ 100 w 861"/>
              <a:gd name="T71" fmla="*/ 601 h 1181"/>
              <a:gd name="T72" fmla="*/ 101 w 861"/>
              <a:gd name="T73" fmla="*/ 537 h 1181"/>
              <a:gd name="T74" fmla="*/ 25 w 861"/>
              <a:gd name="T75" fmla="*/ 418 h 1181"/>
              <a:gd name="T76" fmla="*/ 133 w 861"/>
              <a:gd name="T77" fmla="*/ 357 h 1181"/>
              <a:gd name="T78" fmla="*/ 180 w 861"/>
              <a:gd name="T79" fmla="*/ 249 h 1181"/>
              <a:gd name="T80" fmla="*/ 247 w 861"/>
              <a:gd name="T81" fmla="*/ 158 h 1181"/>
              <a:gd name="T82" fmla="*/ 327 w 861"/>
              <a:gd name="T83" fmla="*/ 89 h 1181"/>
              <a:gd name="T84" fmla="*/ 418 w 861"/>
              <a:gd name="T85" fmla="*/ 40 h 1181"/>
              <a:gd name="T86" fmla="*/ 519 w 861"/>
              <a:gd name="T87" fmla="*/ 10 h 1181"/>
              <a:gd name="T88" fmla="*/ 634 w 861"/>
              <a:gd name="T89" fmla="*/ 0 h 1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861" h="1181">
                <a:moveTo>
                  <a:pt x="634" y="0"/>
                </a:moveTo>
                <a:lnTo>
                  <a:pt x="684" y="2"/>
                </a:lnTo>
                <a:lnTo>
                  <a:pt x="733" y="8"/>
                </a:lnTo>
                <a:lnTo>
                  <a:pt x="778" y="17"/>
                </a:lnTo>
                <a:lnTo>
                  <a:pt x="820" y="31"/>
                </a:lnTo>
                <a:lnTo>
                  <a:pt x="861" y="48"/>
                </a:lnTo>
                <a:lnTo>
                  <a:pt x="815" y="263"/>
                </a:lnTo>
                <a:lnTo>
                  <a:pt x="791" y="243"/>
                </a:lnTo>
                <a:lnTo>
                  <a:pt x="764" y="227"/>
                </a:lnTo>
                <a:lnTo>
                  <a:pt x="734" y="214"/>
                </a:lnTo>
                <a:lnTo>
                  <a:pt x="700" y="205"/>
                </a:lnTo>
                <a:lnTo>
                  <a:pt x="662" y="199"/>
                </a:lnTo>
                <a:lnTo>
                  <a:pt x="622" y="197"/>
                </a:lnTo>
                <a:lnTo>
                  <a:pt x="581" y="200"/>
                </a:lnTo>
                <a:lnTo>
                  <a:pt x="543" y="207"/>
                </a:lnTo>
                <a:lnTo>
                  <a:pt x="507" y="220"/>
                </a:lnTo>
                <a:lnTo>
                  <a:pt x="475" y="238"/>
                </a:lnTo>
                <a:lnTo>
                  <a:pt x="444" y="261"/>
                </a:lnTo>
                <a:lnTo>
                  <a:pt x="416" y="288"/>
                </a:lnTo>
                <a:lnTo>
                  <a:pt x="396" y="316"/>
                </a:lnTo>
                <a:lnTo>
                  <a:pt x="378" y="347"/>
                </a:lnTo>
                <a:lnTo>
                  <a:pt x="365" y="380"/>
                </a:lnTo>
                <a:lnTo>
                  <a:pt x="353" y="418"/>
                </a:lnTo>
                <a:lnTo>
                  <a:pt x="782" y="418"/>
                </a:lnTo>
                <a:lnTo>
                  <a:pt x="757" y="537"/>
                </a:lnTo>
                <a:lnTo>
                  <a:pt x="338" y="537"/>
                </a:lnTo>
                <a:lnTo>
                  <a:pt x="338" y="559"/>
                </a:lnTo>
                <a:lnTo>
                  <a:pt x="338" y="584"/>
                </a:lnTo>
                <a:lnTo>
                  <a:pt x="339" y="640"/>
                </a:lnTo>
                <a:lnTo>
                  <a:pt x="735" y="640"/>
                </a:lnTo>
                <a:lnTo>
                  <a:pt x="710" y="761"/>
                </a:lnTo>
                <a:lnTo>
                  <a:pt x="355" y="761"/>
                </a:lnTo>
                <a:lnTo>
                  <a:pt x="366" y="800"/>
                </a:lnTo>
                <a:lnTo>
                  <a:pt x="379" y="836"/>
                </a:lnTo>
                <a:lnTo>
                  <a:pt x="396" y="866"/>
                </a:lnTo>
                <a:lnTo>
                  <a:pt x="415" y="892"/>
                </a:lnTo>
                <a:lnTo>
                  <a:pt x="443" y="920"/>
                </a:lnTo>
                <a:lnTo>
                  <a:pt x="473" y="944"/>
                </a:lnTo>
                <a:lnTo>
                  <a:pt x="505" y="961"/>
                </a:lnTo>
                <a:lnTo>
                  <a:pt x="539" y="974"/>
                </a:lnTo>
                <a:lnTo>
                  <a:pt x="576" y="982"/>
                </a:lnTo>
                <a:lnTo>
                  <a:pt x="617" y="985"/>
                </a:lnTo>
                <a:lnTo>
                  <a:pt x="665" y="982"/>
                </a:lnTo>
                <a:lnTo>
                  <a:pt x="710" y="974"/>
                </a:lnTo>
                <a:lnTo>
                  <a:pt x="751" y="961"/>
                </a:lnTo>
                <a:lnTo>
                  <a:pt x="789" y="944"/>
                </a:lnTo>
                <a:lnTo>
                  <a:pt x="824" y="920"/>
                </a:lnTo>
                <a:lnTo>
                  <a:pt x="855" y="892"/>
                </a:lnTo>
                <a:lnTo>
                  <a:pt x="855" y="1130"/>
                </a:lnTo>
                <a:lnTo>
                  <a:pt x="813" y="1148"/>
                </a:lnTo>
                <a:lnTo>
                  <a:pt x="769" y="1163"/>
                </a:lnTo>
                <a:lnTo>
                  <a:pt x="722" y="1174"/>
                </a:lnTo>
                <a:lnTo>
                  <a:pt x="672" y="1180"/>
                </a:lnTo>
                <a:lnTo>
                  <a:pt x="619" y="1181"/>
                </a:lnTo>
                <a:lnTo>
                  <a:pt x="565" y="1178"/>
                </a:lnTo>
                <a:lnTo>
                  <a:pt x="511" y="1171"/>
                </a:lnTo>
                <a:lnTo>
                  <a:pt x="461" y="1159"/>
                </a:lnTo>
                <a:lnTo>
                  <a:pt x="413" y="1142"/>
                </a:lnTo>
                <a:lnTo>
                  <a:pt x="367" y="1121"/>
                </a:lnTo>
                <a:lnTo>
                  <a:pt x="324" y="1093"/>
                </a:lnTo>
                <a:lnTo>
                  <a:pt x="284" y="1062"/>
                </a:lnTo>
                <a:lnTo>
                  <a:pt x="247" y="1025"/>
                </a:lnTo>
                <a:lnTo>
                  <a:pt x="215" y="988"/>
                </a:lnTo>
                <a:lnTo>
                  <a:pt x="187" y="949"/>
                </a:lnTo>
                <a:lnTo>
                  <a:pt x="163" y="907"/>
                </a:lnTo>
                <a:lnTo>
                  <a:pt x="144" y="861"/>
                </a:lnTo>
                <a:lnTo>
                  <a:pt x="127" y="812"/>
                </a:lnTo>
                <a:lnTo>
                  <a:pt x="115" y="761"/>
                </a:lnTo>
                <a:lnTo>
                  <a:pt x="0" y="761"/>
                </a:lnTo>
                <a:lnTo>
                  <a:pt x="25" y="640"/>
                </a:lnTo>
                <a:lnTo>
                  <a:pt x="101" y="640"/>
                </a:lnTo>
                <a:lnTo>
                  <a:pt x="100" y="601"/>
                </a:lnTo>
                <a:lnTo>
                  <a:pt x="100" y="567"/>
                </a:lnTo>
                <a:lnTo>
                  <a:pt x="101" y="537"/>
                </a:lnTo>
                <a:lnTo>
                  <a:pt x="0" y="537"/>
                </a:lnTo>
                <a:lnTo>
                  <a:pt x="25" y="418"/>
                </a:lnTo>
                <a:lnTo>
                  <a:pt x="118" y="418"/>
                </a:lnTo>
                <a:lnTo>
                  <a:pt x="133" y="357"/>
                </a:lnTo>
                <a:lnTo>
                  <a:pt x="154" y="301"/>
                </a:lnTo>
                <a:lnTo>
                  <a:pt x="180" y="249"/>
                </a:lnTo>
                <a:lnTo>
                  <a:pt x="211" y="201"/>
                </a:lnTo>
                <a:lnTo>
                  <a:pt x="247" y="158"/>
                </a:lnTo>
                <a:lnTo>
                  <a:pt x="285" y="121"/>
                </a:lnTo>
                <a:lnTo>
                  <a:pt x="327" y="89"/>
                </a:lnTo>
                <a:lnTo>
                  <a:pt x="370" y="62"/>
                </a:lnTo>
                <a:lnTo>
                  <a:pt x="418" y="40"/>
                </a:lnTo>
                <a:lnTo>
                  <a:pt x="467" y="23"/>
                </a:lnTo>
                <a:lnTo>
                  <a:pt x="519" y="10"/>
                </a:lnTo>
                <a:lnTo>
                  <a:pt x="575" y="2"/>
                </a:lnTo>
                <a:lnTo>
                  <a:pt x="63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480" name="Group 1479"/>
          <p:cNvGrpSpPr/>
          <p:nvPr/>
        </p:nvGrpSpPr>
        <p:grpSpPr>
          <a:xfrm>
            <a:off x="9101669" y="3815498"/>
            <a:ext cx="2250763" cy="1893631"/>
            <a:chOff x="6634163" y="3957638"/>
            <a:chExt cx="2581275" cy="2171700"/>
          </a:xfrm>
          <a:solidFill>
            <a:schemeClr val="bg1">
              <a:lumMod val="75000"/>
            </a:schemeClr>
          </a:solidFill>
        </p:grpSpPr>
        <p:sp>
          <p:nvSpPr>
            <p:cNvPr id="1443" name="Freeform 1373"/>
            <p:cNvSpPr>
              <a:spLocks noEditPoints="1"/>
            </p:cNvSpPr>
            <p:nvPr/>
          </p:nvSpPr>
          <p:spPr bwMode="auto">
            <a:xfrm>
              <a:off x="6634163" y="4913313"/>
              <a:ext cx="2581275" cy="280988"/>
            </a:xfrm>
            <a:custGeom>
              <a:avLst/>
              <a:gdLst>
                <a:gd name="T0" fmla="*/ 1434 w 1626"/>
                <a:gd name="T1" fmla="*/ 17 h 177"/>
                <a:gd name="T2" fmla="*/ 1402 w 1626"/>
                <a:gd name="T3" fmla="*/ 36 h 177"/>
                <a:gd name="T4" fmla="*/ 1383 w 1626"/>
                <a:gd name="T5" fmla="*/ 69 h 177"/>
                <a:gd name="T6" fmla="*/ 1383 w 1626"/>
                <a:gd name="T7" fmla="*/ 108 h 177"/>
                <a:gd name="T8" fmla="*/ 1402 w 1626"/>
                <a:gd name="T9" fmla="*/ 140 h 177"/>
                <a:gd name="T10" fmla="*/ 1434 w 1626"/>
                <a:gd name="T11" fmla="*/ 160 h 177"/>
                <a:gd name="T12" fmla="*/ 1473 w 1626"/>
                <a:gd name="T13" fmla="*/ 160 h 177"/>
                <a:gd name="T14" fmla="*/ 1506 w 1626"/>
                <a:gd name="T15" fmla="*/ 140 h 177"/>
                <a:gd name="T16" fmla="*/ 1525 w 1626"/>
                <a:gd name="T17" fmla="*/ 108 h 177"/>
                <a:gd name="T18" fmla="*/ 1525 w 1626"/>
                <a:gd name="T19" fmla="*/ 69 h 177"/>
                <a:gd name="T20" fmla="*/ 1506 w 1626"/>
                <a:gd name="T21" fmla="*/ 36 h 177"/>
                <a:gd name="T22" fmla="*/ 1473 w 1626"/>
                <a:gd name="T23" fmla="*/ 17 h 177"/>
                <a:gd name="T24" fmla="*/ 174 w 1626"/>
                <a:gd name="T25" fmla="*/ 15 h 177"/>
                <a:gd name="T26" fmla="*/ 135 w 1626"/>
                <a:gd name="T27" fmla="*/ 24 h 177"/>
                <a:gd name="T28" fmla="*/ 109 w 1626"/>
                <a:gd name="T29" fmla="*/ 51 h 177"/>
                <a:gd name="T30" fmla="*/ 100 w 1626"/>
                <a:gd name="T31" fmla="*/ 89 h 177"/>
                <a:gd name="T32" fmla="*/ 109 w 1626"/>
                <a:gd name="T33" fmla="*/ 126 h 177"/>
                <a:gd name="T34" fmla="*/ 135 w 1626"/>
                <a:gd name="T35" fmla="*/ 152 h 177"/>
                <a:gd name="T36" fmla="*/ 174 w 1626"/>
                <a:gd name="T37" fmla="*/ 162 h 177"/>
                <a:gd name="T38" fmla="*/ 211 w 1626"/>
                <a:gd name="T39" fmla="*/ 152 h 177"/>
                <a:gd name="T40" fmla="*/ 237 w 1626"/>
                <a:gd name="T41" fmla="*/ 126 h 177"/>
                <a:gd name="T42" fmla="*/ 247 w 1626"/>
                <a:gd name="T43" fmla="*/ 89 h 177"/>
                <a:gd name="T44" fmla="*/ 237 w 1626"/>
                <a:gd name="T45" fmla="*/ 51 h 177"/>
                <a:gd name="T46" fmla="*/ 211 w 1626"/>
                <a:gd name="T47" fmla="*/ 24 h 177"/>
                <a:gd name="T48" fmla="*/ 174 w 1626"/>
                <a:gd name="T49" fmla="*/ 15 h 177"/>
                <a:gd name="T50" fmla="*/ 1453 w 1626"/>
                <a:gd name="T51" fmla="*/ 0 h 177"/>
                <a:gd name="T52" fmla="*/ 1538 w 1626"/>
                <a:gd name="T53" fmla="*/ 3 h 177"/>
                <a:gd name="T54" fmla="*/ 1584 w 1626"/>
                <a:gd name="T55" fmla="*/ 18 h 177"/>
                <a:gd name="T56" fmla="*/ 1614 w 1626"/>
                <a:gd name="T57" fmla="*/ 46 h 177"/>
                <a:gd name="T58" fmla="*/ 1626 w 1626"/>
                <a:gd name="T59" fmla="*/ 79 h 177"/>
                <a:gd name="T60" fmla="*/ 1621 w 1626"/>
                <a:gd name="T61" fmla="*/ 115 h 177"/>
                <a:gd name="T62" fmla="*/ 1600 w 1626"/>
                <a:gd name="T63" fmla="*/ 146 h 177"/>
                <a:gd name="T64" fmla="*/ 1562 w 1626"/>
                <a:gd name="T65" fmla="*/ 168 h 177"/>
                <a:gd name="T66" fmla="*/ 1508 w 1626"/>
                <a:gd name="T67" fmla="*/ 177 h 177"/>
                <a:gd name="T68" fmla="*/ 90 w 1626"/>
                <a:gd name="T69" fmla="*/ 175 h 177"/>
                <a:gd name="T70" fmla="*/ 43 w 1626"/>
                <a:gd name="T71" fmla="*/ 158 h 177"/>
                <a:gd name="T72" fmla="*/ 14 w 1626"/>
                <a:gd name="T73" fmla="*/ 131 h 177"/>
                <a:gd name="T74" fmla="*/ 0 w 1626"/>
                <a:gd name="T75" fmla="*/ 97 h 177"/>
                <a:gd name="T76" fmla="*/ 4 w 1626"/>
                <a:gd name="T77" fmla="*/ 63 h 177"/>
                <a:gd name="T78" fmla="*/ 24 w 1626"/>
                <a:gd name="T79" fmla="*/ 32 h 177"/>
                <a:gd name="T80" fmla="*/ 63 w 1626"/>
                <a:gd name="T81" fmla="*/ 9 h 177"/>
                <a:gd name="T82" fmla="*/ 119 w 1626"/>
                <a:gd name="T83" fmla="*/ 0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626" h="177">
                  <a:moveTo>
                    <a:pt x="1453" y="15"/>
                  </a:moveTo>
                  <a:lnTo>
                    <a:pt x="1434" y="17"/>
                  </a:lnTo>
                  <a:lnTo>
                    <a:pt x="1416" y="24"/>
                  </a:lnTo>
                  <a:lnTo>
                    <a:pt x="1402" y="36"/>
                  </a:lnTo>
                  <a:lnTo>
                    <a:pt x="1390" y="51"/>
                  </a:lnTo>
                  <a:lnTo>
                    <a:pt x="1383" y="69"/>
                  </a:lnTo>
                  <a:lnTo>
                    <a:pt x="1380" y="89"/>
                  </a:lnTo>
                  <a:lnTo>
                    <a:pt x="1383" y="108"/>
                  </a:lnTo>
                  <a:lnTo>
                    <a:pt x="1390" y="126"/>
                  </a:lnTo>
                  <a:lnTo>
                    <a:pt x="1402" y="140"/>
                  </a:lnTo>
                  <a:lnTo>
                    <a:pt x="1416" y="152"/>
                  </a:lnTo>
                  <a:lnTo>
                    <a:pt x="1434" y="160"/>
                  </a:lnTo>
                  <a:lnTo>
                    <a:pt x="1453" y="162"/>
                  </a:lnTo>
                  <a:lnTo>
                    <a:pt x="1473" y="160"/>
                  </a:lnTo>
                  <a:lnTo>
                    <a:pt x="1491" y="152"/>
                  </a:lnTo>
                  <a:lnTo>
                    <a:pt x="1506" y="140"/>
                  </a:lnTo>
                  <a:lnTo>
                    <a:pt x="1518" y="126"/>
                  </a:lnTo>
                  <a:lnTo>
                    <a:pt x="1525" y="108"/>
                  </a:lnTo>
                  <a:lnTo>
                    <a:pt x="1527" y="89"/>
                  </a:lnTo>
                  <a:lnTo>
                    <a:pt x="1525" y="69"/>
                  </a:lnTo>
                  <a:lnTo>
                    <a:pt x="1518" y="51"/>
                  </a:lnTo>
                  <a:lnTo>
                    <a:pt x="1506" y="36"/>
                  </a:lnTo>
                  <a:lnTo>
                    <a:pt x="1491" y="24"/>
                  </a:lnTo>
                  <a:lnTo>
                    <a:pt x="1473" y="17"/>
                  </a:lnTo>
                  <a:lnTo>
                    <a:pt x="1453" y="15"/>
                  </a:lnTo>
                  <a:close/>
                  <a:moveTo>
                    <a:pt x="174" y="15"/>
                  </a:moveTo>
                  <a:lnTo>
                    <a:pt x="153" y="17"/>
                  </a:lnTo>
                  <a:lnTo>
                    <a:pt x="135" y="24"/>
                  </a:lnTo>
                  <a:lnTo>
                    <a:pt x="121" y="36"/>
                  </a:lnTo>
                  <a:lnTo>
                    <a:pt x="109" y="51"/>
                  </a:lnTo>
                  <a:lnTo>
                    <a:pt x="102" y="69"/>
                  </a:lnTo>
                  <a:lnTo>
                    <a:pt x="100" y="89"/>
                  </a:lnTo>
                  <a:lnTo>
                    <a:pt x="102" y="108"/>
                  </a:lnTo>
                  <a:lnTo>
                    <a:pt x="109" y="126"/>
                  </a:lnTo>
                  <a:lnTo>
                    <a:pt x="121" y="140"/>
                  </a:lnTo>
                  <a:lnTo>
                    <a:pt x="135" y="152"/>
                  </a:lnTo>
                  <a:lnTo>
                    <a:pt x="153" y="160"/>
                  </a:lnTo>
                  <a:lnTo>
                    <a:pt x="174" y="162"/>
                  </a:lnTo>
                  <a:lnTo>
                    <a:pt x="193" y="160"/>
                  </a:lnTo>
                  <a:lnTo>
                    <a:pt x="211" y="152"/>
                  </a:lnTo>
                  <a:lnTo>
                    <a:pt x="225" y="140"/>
                  </a:lnTo>
                  <a:lnTo>
                    <a:pt x="237" y="126"/>
                  </a:lnTo>
                  <a:lnTo>
                    <a:pt x="244" y="108"/>
                  </a:lnTo>
                  <a:lnTo>
                    <a:pt x="247" y="89"/>
                  </a:lnTo>
                  <a:lnTo>
                    <a:pt x="244" y="69"/>
                  </a:lnTo>
                  <a:lnTo>
                    <a:pt x="237" y="51"/>
                  </a:lnTo>
                  <a:lnTo>
                    <a:pt x="225" y="36"/>
                  </a:lnTo>
                  <a:lnTo>
                    <a:pt x="211" y="24"/>
                  </a:lnTo>
                  <a:lnTo>
                    <a:pt x="193" y="17"/>
                  </a:lnTo>
                  <a:lnTo>
                    <a:pt x="174" y="15"/>
                  </a:lnTo>
                  <a:close/>
                  <a:moveTo>
                    <a:pt x="174" y="0"/>
                  </a:moveTo>
                  <a:lnTo>
                    <a:pt x="1453" y="0"/>
                  </a:lnTo>
                  <a:lnTo>
                    <a:pt x="1508" y="0"/>
                  </a:lnTo>
                  <a:lnTo>
                    <a:pt x="1538" y="3"/>
                  </a:lnTo>
                  <a:lnTo>
                    <a:pt x="1564" y="9"/>
                  </a:lnTo>
                  <a:lnTo>
                    <a:pt x="1584" y="18"/>
                  </a:lnTo>
                  <a:lnTo>
                    <a:pt x="1602" y="32"/>
                  </a:lnTo>
                  <a:lnTo>
                    <a:pt x="1614" y="46"/>
                  </a:lnTo>
                  <a:lnTo>
                    <a:pt x="1623" y="63"/>
                  </a:lnTo>
                  <a:lnTo>
                    <a:pt x="1626" y="79"/>
                  </a:lnTo>
                  <a:lnTo>
                    <a:pt x="1626" y="97"/>
                  </a:lnTo>
                  <a:lnTo>
                    <a:pt x="1621" y="115"/>
                  </a:lnTo>
                  <a:lnTo>
                    <a:pt x="1613" y="131"/>
                  </a:lnTo>
                  <a:lnTo>
                    <a:pt x="1600" y="146"/>
                  </a:lnTo>
                  <a:lnTo>
                    <a:pt x="1583" y="158"/>
                  </a:lnTo>
                  <a:lnTo>
                    <a:pt x="1562" y="168"/>
                  </a:lnTo>
                  <a:lnTo>
                    <a:pt x="1537" y="175"/>
                  </a:lnTo>
                  <a:lnTo>
                    <a:pt x="1508" y="177"/>
                  </a:lnTo>
                  <a:lnTo>
                    <a:pt x="119" y="177"/>
                  </a:lnTo>
                  <a:lnTo>
                    <a:pt x="90" y="175"/>
                  </a:lnTo>
                  <a:lnTo>
                    <a:pt x="65" y="168"/>
                  </a:lnTo>
                  <a:lnTo>
                    <a:pt x="43" y="158"/>
                  </a:lnTo>
                  <a:lnTo>
                    <a:pt x="27" y="146"/>
                  </a:lnTo>
                  <a:lnTo>
                    <a:pt x="14" y="131"/>
                  </a:lnTo>
                  <a:lnTo>
                    <a:pt x="5" y="115"/>
                  </a:lnTo>
                  <a:lnTo>
                    <a:pt x="0" y="97"/>
                  </a:lnTo>
                  <a:lnTo>
                    <a:pt x="0" y="79"/>
                  </a:lnTo>
                  <a:lnTo>
                    <a:pt x="4" y="63"/>
                  </a:lnTo>
                  <a:lnTo>
                    <a:pt x="12" y="46"/>
                  </a:lnTo>
                  <a:lnTo>
                    <a:pt x="24" y="32"/>
                  </a:lnTo>
                  <a:lnTo>
                    <a:pt x="42" y="18"/>
                  </a:lnTo>
                  <a:lnTo>
                    <a:pt x="63" y="9"/>
                  </a:lnTo>
                  <a:lnTo>
                    <a:pt x="89" y="3"/>
                  </a:lnTo>
                  <a:lnTo>
                    <a:pt x="119" y="0"/>
                  </a:lnTo>
                  <a:lnTo>
                    <a:pt x="174"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4" name="Freeform 1374"/>
            <p:cNvSpPr>
              <a:spLocks/>
            </p:cNvSpPr>
            <p:nvPr/>
          </p:nvSpPr>
          <p:spPr bwMode="auto">
            <a:xfrm>
              <a:off x="7964488" y="3957638"/>
              <a:ext cx="233363" cy="234950"/>
            </a:xfrm>
            <a:custGeom>
              <a:avLst/>
              <a:gdLst>
                <a:gd name="T0" fmla="*/ 74 w 147"/>
                <a:gd name="T1" fmla="*/ 0 h 148"/>
                <a:gd name="T2" fmla="*/ 93 w 147"/>
                <a:gd name="T3" fmla="*/ 3 h 148"/>
                <a:gd name="T4" fmla="*/ 111 w 147"/>
                <a:gd name="T5" fmla="*/ 10 h 148"/>
                <a:gd name="T6" fmla="*/ 125 w 147"/>
                <a:gd name="T7" fmla="*/ 22 h 148"/>
                <a:gd name="T8" fmla="*/ 137 w 147"/>
                <a:gd name="T9" fmla="*/ 37 h 148"/>
                <a:gd name="T10" fmla="*/ 144 w 147"/>
                <a:gd name="T11" fmla="*/ 55 h 148"/>
                <a:gd name="T12" fmla="*/ 147 w 147"/>
                <a:gd name="T13" fmla="*/ 74 h 148"/>
                <a:gd name="T14" fmla="*/ 144 w 147"/>
                <a:gd name="T15" fmla="*/ 94 h 148"/>
                <a:gd name="T16" fmla="*/ 137 w 147"/>
                <a:gd name="T17" fmla="*/ 112 h 148"/>
                <a:gd name="T18" fmla="*/ 125 w 147"/>
                <a:gd name="T19" fmla="*/ 126 h 148"/>
                <a:gd name="T20" fmla="*/ 111 w 147"/>
                <a:gd name="T21" fmla="*/ 138 h 148"/>
                <a:gd name="T22" fmla="*/ 93 w 147"/>
                <a:gd name="T23" fmla="*/ 145 h 148"/>
                <a:gd name="T24" fmla="*/ 74 w 147"/>
                <a:gd name="T25" fmla="*/ 148 h 148"/>
                <a:gd name="T26" fmla="*/ 54 w 147"/>
                <a:gd name="T27" fmla="*/ 145 h 148"/>
                <a:gd name="T28" fmla="*/ 36 w 147"/>
                <a:gd name="T29" fmla="*/ 138 h 148"/>
                <a:gd name="T30" fmla="*/ 21 w 147"/>
                <a:gd name="T31" fmla="*/ 126 h 148"/>
                <a:gd name="T32" fmla="*/ 9 w 147"/>
                <a:gd name="T33" fmla="*/ 112 h 148"/>
                <a:gd name="T34" fmla="*/ 2 w 147"/>
                <a:gd name="T35" fmla="*/ 94 h 148"/>
                <a:gd name="T36" fmla="*/ 0 w 147"/>
                <a:gd name="T37" fmla="*/ 74 h 148"/>
                <a:gd name="T38" fmla="*/ 2 w 147"/>
                <a:gd name="T39" fmla="*/ 55 h 148"/>
                <a:gd name="T40" fmla="*/ 9 w 147"/>
                <a:gd name="T41" fmla="*/ 37 h 148"/>
                <a:gd name="T42" fmla="*/ 21 w 147"/>
                <a:gd name="T43" fmla="*/ 22 h 148"/>
                <a:gd name="T44" fmla="*/ 36 w 147"/>
                <a:gd name="T45" fmla="*/ 10 h 148"/>
                <a:gd name="T46" fmla="*/ 54 w 147"/>
                <a:gd name="T47" fmla="*/ 3 h 148"/>
                <a:gd name="T48" fmla="*/ 74 w 147"/>
                <a:gd name="T49" fmla="*/ 0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7" h="148">
                  <a:moveTo>
                    <a:pt x="74" y="0"/>
                  </a:moveTo>
                  <a:lnTo>
                    <a:pt x="93" y="3"/>
                  </a:lnTo>
                  <a:lnTo>
                    <a:pt x="111" y="10"/>
                  </a:lnTo>
                  <a:lnTo>
                    <a:pt x="125" y="22"/>
                  </a:lnTo>
                  <a:lnTo>
                    <a:pt x="137" y="37"/>
                  </a:lnTo>
                  <a:lnTo>
                    <a:pt x="144" y="55"/>
                  </a:lnTo>
                  <a:lnTo>
                    <a:pt x="147" y="74"/>
                  </a:lnTo>
                  <a:lnTo>
                    <a:pt x="144" y="94"/>
                  </a:lnTo>
                  <a:lnTo>
                    <a:pt x="137" y="112"/>
                  </a:lnTo>
                  <a:lnTo>
                    <a:pt x="125" y="126"/>
                  </a:lnTo>
                  <a:lnTo>
                    <a:pt x="111" y="138"/>
                  </a:lnTo>
                  <a:lnTo>
                    <a:pt x="93" y="145"/>
                  </a:lnTo>
                  <a:lnTo>
                    <a:pt x="74" y="148"/>
                  </a:lnTo>
                  <a:lnTo>
                    <a:pt x="54" y="145"/>
                  </a:lnTo>
                  <a:lnTo>
                    <a:pt x="36" y="138"/>
                  </a:lnTo>
                  <a:lnTo>
                    <a:pt x="21" y="126"/>
                  </a:lnTo>
                  <a:lnTo>
                    <a:pt x="9" y="112"/>
                  </a:lnTo>
                  <a:lnTo>
                    <a:pt x="2" y="94"/>
                  </a:lnTo>
                  <a:lnTo>
                    <a:pt x="0" y="74"/>
                  </a:lnTo>
                  <a:lnTo>
                    <a:pt x="2" y="55"/>
                  </a:lnTo>
                  <a:lnTo>
                    <a:pt x="9" y="37"/>
                  </a:lnTo>
                  <a:lnTo>
                    <a:pt x="21" y="22"/>
                  </a:lnTo>
                  <a:lnTo>
                    <a:pt x="36" y="10"/>
                  </a:lnTo>
                  <a:lnTo>
                    <a:pt x="54" y="3"/>
                  </a:lnTo>
                  <a:lnTo>
                    <a:pt x="74"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5" name="Freeform 1375"/>
            <p:cNvSpPr>
              <a:spLocks/>
            </p:cNvSpPr>
            <p:nvPr/>
          </p:nvSpPr>
          <p:spPr bwMode="auto">
            <a:xfrm>
              <a:off x="8099425" y="4108451"/>
              <a:ext cx="900113" cy="996950"/>
            </a:xfrm>
            <a:custGeom>
              <a:avLst/>
              <a:gdLst>
                <a:gd name="T0" fmla="*/ 33 w 567"/>
                <a:gd name="T1" fmla="*/ 0 h 628"/>
                <a:gd name="T2" fmla="*/ 45 w 567"/>
                <a:gd name="T3" fmla="*/ 4 h 628"/>
                <a:gd name="T4" fmla="*/ 55 w 567"/>
                <a:gd name="T5" fmla="*/ 11 h 628"/>
                <a:gd name="T6" fmla="*/ 559 w 567"/>
                <a:gd name="T7" fmla="*/ 576 h 628"/>
                <a:gd name="T8" fmla="*/ 566 w 567"/>
                <a:gd name="T9" fmla="*/ 586 h 628"/>
                <a:gd name="T10" fmla="*/ 567 w 567"/>
                <a:gd name="T11" fmla="*/ 598 h 628"/>
                <a:gd name="T12" fmla="*/ 565 w 567"/>
                <a:gd name="T13" fmla="*/ 610 h 628"/>
                <a:gd name="T14" fmla="*/ 556 w 567"/>
                <a:gd name="T15" fmla="*/ 621 h 628"/>
                <a:gd name="T16" fmla="*/ 546 w 567"/>
                <a:gd name="T17" fmla="*/ 627 h 628"/>
                <a:gd name="T18" fmla="*/ 534 w 567"/>
                <a:gd name="T19" fmla="*/ 628 h 628"/>
                <a:gd name="T20" fmla="*/ 522 w 567"/>
                <a:gd name="T21" fmla="*/ 626 h 628"/>
                <a:gd name="T22" fmla="*/ 512 w 567"/>
                <a:gd name="T23" fmla="*/ 617 h 628"/>
                <a:gd name="T24" fmla="*/ 8 w 567"/>
                <a:gd name="T25" fmla="*/ 53 h 628"/>
                <a:gd name="T26" fmla="*/ 1 w 567"/>
                <a:gd name="T27" fmla="*/ 42 h 628"/>
                <a:gd name="T28" fmla="*/ 0 w 567"/>
                <a:gd name="T29" fmla="*/ 30 h 628"/>
                <a:gd name="T30" fmla="*/ 3 w 567"/>
                <a:gd name="T31" fmla="*/ 18 h 628"/>
                <a:gd name="T32" fmla="*/ 10 w 567"/>
                <a:gd name="T33" fmla="*/ 9 h 628"/>
                <a:gd name="T34" fmla="*/ 21 w 567"/>
                <a:gd name="T35" fmla="*/ 3 h 628"/>
                <a:gd name="T36" fmla="*/ 33 w 567"/>
                <a:gd name="T37" fmla="*/ 0 h 6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67" h="628">
                  <a:moveTo>
                    <a:pt x="33" y="0"/>
                  </a:moveTo>
                  <a:lnTo>
                    <a:pt x="45" y="4"/>
                  </a:lnTo>
                  <a:lnTo>
                    <a:pt x="55" y="11"/>
                  </a:lnTo>
                  <a:lnTo>
                    <a:pt x="559" y="576"/>
                  </a:lnTo>
                  <a:lnTo>
                    <a:pt x="566" y="586"/>
                  </a:lnTo>
                  <a:lnTo>
                    <a:pt x="567" y="598"/>
                  </a:lnTo>
                  <a:lnTo>
                    <a:pt x="565" y="610"/>
                  </a:lnTo>
                  <a:lnTo>
                    <a:pt x="556" y="621"/>
                  </a:lnTo>
                  <a:lnTo>
                    <a:pt x="546" y="627"/>
                  </a:lnTo>
                  <a:lnTo>
                    <a:pt x="534" y="628"/>
                  </a:lnTo>
                  <a:lnTo>
                    <a:pt x="522" y="626"/>
                  </a:lnTo>
                  <a:lnTo>
                    <a:pt x="512" y="617"/>
                  </a:lnTo>
                  <a:lnTo>
                    <a:pt x="8" y="53"/>
                  </a:lnTo>
                  <a:lnTo>
                    <a:pt x="1" y="42"/>
                  </a:lnTo>
                  <a:lnTo>
                    <a:pt x="0" y="30"/>
                  </a:lnTo>
                  <a:lnTo>
                    <a:pt x="3" y="18"/>
                  </a:lnTo>
                  <a:lnTo>
                    <a:pt x="10" y="9"/>
                  </a:lnTo>
                  <a:lnTo>
                    <a:pt x="21" y="3"/>
                  </a:lnTo>
                  <a:lnTo>
                    <a:pt x="33"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6" name="Freeform 1376"/>
            <p:cNvSpPr>
              <a:spLocks/>
            </p:cNvSpPr>
            <p:nvPr/>
          </p:nvSpPr>
          <p:spPr bwMode="auto">
            <a:xfrm>
              <a:off x="7653338" y="3957638"/>
              <a:ext cx="233363" cy="234950"/>
            </a:xfrm>
            <a:custGeom>
              <a:avLst/>
              <a:gdLst>
                <a:gd name="T0" fmla="*/ 73 w 147"/>
                <a:gd name="T1" fmla="*/ 0 h 148"/>
                <a:gd name="T2" fmla="*/ 93 w 147"/>
                <a:gd name="T3" fmla="*/ 3 h 148"/>
                <a:gd name="T4" fmla="*/ 111 w 147"/>
                <a:gd name="T5" fmla="*/ 10 h 148"/>
                <a:gd name="T6" fmla="*/ 125 w 147"/>
                <a:gd name="T7" fmla="*/ 22 h 148"/>
                <a:gd name="T8" fmla="*/ 137 w 147"/>
                <a:gd name="T9" fmla="*/ 37 h 148"/>
                <a:gd name="T10" fmla="*/ 144 w 147"/>
                <a:gd name="T11" fmla="*/ 55 h 148"/>
                <a:gd name="T12" fmla="*/ 147 w 147"/>
                <a:gd name="T13" fmla="*/ 74 h 148"/>
                <a:gd name="T14" fmla="*/ 144 w 147"/>
                <a:gd name="T15" fmla="*/ 94 h 148"/>
                <a:gd name="T16" fmla="*/ 137 w 147"/>
                <a:gd name="T17" fmla="*/ 112 h 148"/>
                <a:gd name="T18" fmla="*/ 125 w 147"/>
                <a:gd name="T19" fmla="*/ 126 h 148"/>
                <a:gd name="T20" fmla="*/ 111 w 147"/>
                <a:gd name="T21" fmla="*/ 138 h 148"/>
                <a:gd name="T22" fmla="*/ 93 w 147"/>
                <a:gd name="T23" fmla="*/ 145 h 148"/>
                <a:gd name="T24" fmla="*/ 73 w 147"/>
                <a:gd name="T25" fmla="*/ 148 h 148"/>
                <a:gd name="T26" fmla="*/ 54 w 147"/>
                <a:gd name="T27" fmla="*/ 145 h 148"/>
                <a:gd name="T28" fmla="*/ 36 w 147"/>
                <a:gd name="T29" fmla="*/ 138 h 148"/>
                <a:gd name="T30" fmla="*/ 21 w 147"/>
                <a:gd name="T31" fmla="*/ 126 h 148"/>
                <a:gd name="T32" fmla="*/ 9 w 147"/>
                <a:gd name="T33" fmla="*/ 112 h 148"/>
                <a:gd name="T34" fmla="*/ 2 w 147"/>
                <a:gd name="T35" fmla="*/ 94 h 148"/>
                <a:gd name="T36" fmla="*/ 0 w 147"/>
                <a:gd name="T37" fmla="*/ 74 h 148"/>
                <a:gd name="T38" fmla="*/ 2 w 147"/>
                <a:gd name="T39" fmla="*/ 55 h 148"/>
                <a:gd name="T40" fmla="*/ 9 w 147"/>
                <a:gd name="T41" fmla="*/ 37 h 148"/>
                <a:gd name="T42" fmla="*/ 21 w 147"/>
                <a:gd name="T43" fmla="*/ 22 h 148"/>
                <a:gd name="T44" fmla="*/ 36 w 147"/>
                <a:gd name="T45" fmla="*/ 10 h 148"/>
                <a:gd name="T46" fmla="*/ 54 w 147"/>
                <a:gd name="T47" fmla="*/ 3 h 148"/>
                <a:gd name="T48" fmla="*/ 73 w 147"/>
                <a:gd name="T49" fmla="*/ 0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47" h="148">
                  <a:moveTo>
                    <a:pt x="73" y="0"/>
                  </a:moveTo>
                  <a:lnTo>
                    <a:pt x="93" y="3"/>
                  </a:lnTo>
                  <a:lnTo>
                    <a:pt x="111" y="10"/>
                  </a:lnTo>
                  <a:lnTo>
                    <a:pt x="125" y="22"/>
                  </a:lnTo>
                  <a:lnTo>
                    <a:pt x="137" y="37"/>
                  </a:lnTo>
                  <a:lnTo>
                    <a:pt x="144" y="55"/>
                  </a:lnTo>
                  <a:lnTo>
                    <a:pt x="147" y="74"/>
                  </a:lnTo>
                  <a:lnTo>
                    <a:pt x="144" y="94"/>
                  </a:lnTo>
                  <a:lnTo>
                    <a:pt x="137" y="112"/>
                  </a:lnTo>
                  <a:lnTo>
                    <a:pt x="125" y="126"/>
                  </a:lnTo>
                  <a:lnTo>
                    <a:pt x="111" y="138"/>
                  </a:lnTo>
                  <a:lnTo>
                    <a:pt x="93" y="145"/>
                  </a:lnTo>
                  <a:lnTo>
                    <a:pt x="73" y="148"/>
                  </a:lnTo>
                  <a:lnTo>
                    <a:pt x="54" y="145"/>
                  </a:lnTo>
                  <a:lnTo>
                    <a:pt x="36" y="138"/>
                  </a:lnTo>
                  <a:lnTo>
                    <a:pt x="21" y="126"/>
                  </a:lnTo>
                  <a:lnTo>
                    <a:pt x="9" y="112"/>
                  </a:lnTo>
                  <a:lnTo>
                    <a:pt x="2" y="94"/>
                  </a:lnTo>
                  <a:lnTo>
                    <a:pt x="0" y="74"/>
                  </a:lnTo>
                  <a:lnTo>
                    <a:pt x="2" y="55"/>
                  </a:lnTo>
                  <a:lnTo>
                    <a:pt x="9" y="37"/>
                  </a:lnTo>
                  <a:lnTo>
                    <a:pt x="21" y="22"/>
                  </a:lnTo>
                  <a:lnTo>
                    <a:pt x="36" y="10"/>
                  </a:lnTo>
                  <a:lnTo>
                    <a:pt x="54" y="3"/>
                  </a:lnTo>
                  <a:lnTo>
                    <a:pt x="73"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7" name="Freeform 1377"/>
            <p:cNvSpPr>
              <a:spLocks/>
            </p:cNvSpPr>
            <p:nvPr/>
          </p:nvSpPr>
          <p:spPr bwMode="auto">
            <a:xfrm>
              <a:off x="6851650" y="4027488"/>
              <a:ext cx="971550" cy="1077913"/>
            </a:xfrm>
            <a:custGeom>
              <a:avLst/>
              <a:gdLst>
                <a:gd name="T0" fmla="*/ 579 w 612"/>
                <a:gd name="T1" fmla="*/ 0 h 679"/>
                <a:gd name="T2" fmla="*/ 591 w 612"/>
                <a:gd name="T3" fmla="*/ 2 h 679"/>
                <a:gd name="T4" fmla="*/ 602 w 612"/>
                <a:gd name="T5" fmla="*/ 8 h 679"/>
                <a:gd name="T6" fmla="*/ 610 w 612"/>
                <a:gd name="T7" fmla="*/ 19 h 679"/>
                <a:gd name="T8" fmla="*/ 612 w 612"/>
                <a:gd name="T9" fmla="*/ 30 h 679"/>
                <a:gd name="T10" fmla="*/ 611 w 612"/>
                <a:gd name="T11" fmla="*/ 43 h 679"/>
                <a:gd name="T12" fmla="*/ 604 w 612"/>
                <a:gd name="T13" fmla="*/ 54 h 679"/>
                <a:gd name="T14" fmla="*/ 55 w 612"/>
                <a:gd name="T15" fmla="*/ 668 h 679"/>
                <a:gd name="T16" fmla="*/ 45 w 612"/>
                <a:gd name="T17" fmla="*/ 677 h 679"/>
                <a:gd name="T18" fmla="*/ 33 w 612"/>
                <a:gd name="T19" fmla="*/ 679 h 679"/>
                <a:gd name="T20" fmla="*/ 21 w 612"/>
                <a:gd name="T21" fmla="*/ 678 h 679"/>
                <a:gd name="T22" fmla="*/ 10 w 612"/>
                <a:gd name="T23" fmla="*/ 672 h 679"/>
                <a:gd name="T24" fmla="*/ 2 w 612"/>
                <a:gd name="T25" fmla="*/ 661 h 679"/>
                <a:gd name="T26" fmla="*/ 0 w 612"/>
                <a:gd name="T27" fmla="*/ 649 h 679"/>
                <a:gd name="T28" fmla="*/ 1 w 612"/>
                <a:gd name="T29" fmla="*/ 637 h 679"/>
                <a:gd name="T30" fmla="*/ 8 w 612"/>
                <a:gd name="T31" fmla="*/ 627 h 679"/>
                <a:gd name="T32" fmla="*/ 557 w 612"/>
                <a:gd name="T33" fmla="*/ 11 h 679"/>
                <a:gd name="T34" fmla="*/ 567 w 612"/>
                <a:gd name="T35" fmla="*/ 3 h 679"/>
                <a:gd name="T36" fmla="*/ 579 w 612"/>
                <a:gd name="T37" fmla="*/ 0 h 6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12" h="679">
                  <a:moveTo>
                    <a:pt x="579" y="0"/>
                  </a:moveTo>
                  <a:lnTo>
                    <a:pt x="591" y="2"/>
                  </a:lnTo>
                  <a:lnTo>
                    <a:pt x="602" y="8"/>
                  </a:lnTo>
                  <a:lnTo>
                    <a:pt x="610" y="19"/>
                  </a:lnTo>
                  <a:lnTo>
                    <a:pt x="612" y="30"/>
                  </a:lnTo>
                  <a:lnTo>
                    <a:pt x="611" y="43"/>
                  </a:lnTo>
                  <a:lnTo>
                    <a:pt x="604" y="54"/>
                  </a:lnTo>
                  <a:lnTo>
                    <a:pt x="55" y="668"/>
                  </a:lnTo>
                  <a:lnTo>
                    <a:pt x="45" y="677"/>
                  </a:lnTo>
                  <a:lnTo>
                    <a:pt x="33" y="679"/>
                  </a:lnTo>
                  <a:lnTo>
                    <a:pt x="21" y="678"/>
                  </a:lnTo>
                  <a:lnTo>
                    <a:pt x="10" y="672"/>
                  </a:lnTo>
                  <a:lnTo>
                    <a:pt x="2" y="661"/>
                  </a:lnTo>
                  <a:lnTo>
                    <a:pt x="0" y="649"/>
                  </a:lnTo>
                  <a:lnTo>
                    <a:pt x="1" y="637"/>
                  </a:lnTo>
                  <a:lnTo>
                    <a:pt x="8" y="627"/>
                  </a:lnTo>
                  <a:lnTo>
                    <a:pt x="557" y="11"/>
                  </a:lnTo>
                  <a:lnTo>
                    <a:pt x="567" y="3"/>
                  </a:lnTo>
                  <a:lnTo>
                    <a:pt x="579"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48" name="Freeform 1378"/>
            <p:cNvSpPr>
              <a:spLocks noEditPoints="1"/>
            </p:cNvSpPr>
            <p:nvPr/>
          </p:nvSpPr>
          <p:spPr bwMode="auto">
            <a:xfrm>
              <a:off x="6837363" y="5278438"/>
              <a:ext cx="2174875" cy="850900"/>
            </a:xfrm>
            <a:custGeom>
              <a:avLst/>
              <a:gdLst>
                <a:gd name="T0" fmla="*/ 1096 w 1370"/>
                <a:gd name="T1" fmla="*/ 61 h 536"/>
                <a:gd name="T2" fmla="*/ 1068 w 1370"/>
                <a:gd name="T3" fmla="*/ 104 h 536"/>
                <a:gd name="T4" fmla="*/ 1041 w 1370"/>
                <a:gd name="T5" fmla="*/ 388 h 536"/>
                <a:gd name="T6" fmla="*/ 1071 w 1370"/>
                <a:gd name="T7" fmla="*/ 422 h 536"/>
                <a:gd name="T8" fmla="*/ 1112 w 1370"/>
                <a:gd name="T9" fmla="*/ 419 h 536"/>
                <a:gd name="T10" fmla="*/ 1148 w 1370"/>
                <a:gd name="T11" fmla="*/ 371 h 536"/>
                <a:gd name="T12" fmla="*/ 1184 w 1370"/>
                <a:gd name="T13" fmla="*/ 86 h 536"/>
                <a:gd name="T14" fmla="*/ 1151 w 1370"/>
                <a:gd name="T15" fmla="*/ 53 h 536"/>
                <a:gd name="T16" fmla="*/ 900 w 1370"/>
                <a:gd name="T17" fmla="*/ 50 h 536"/>
                <a:gd name="T18" fmla="*/ 858 w 1370"/>
                <a:gd name="T19" fmla="*/ 74 h 536"/>
                <a:gd name="T20" fmla="*/ 841 w 1370"/>
                <a:gd name="T21" fmla="*/ 237 h 536"/>
                <a:gd name="T22" fmla="*/ 845 w 1370"/>
                <a:gd name="T23" fmla="*/ 403 h 536"/>
                <a:gd name="T24" fmla="*/ 887 w 1370"/>
                <a:gd name="T25" fmla="*/ 425 h 536"/>
                <a:gd name="T26" fmla="*/ 916 w 1370"/>
                <a:gd name="T27" fmla="*/ 416 h 536"/>
                <a:gd name="T28" fmla="*/ 943 w 1370"/>
                <a:gd name="T29" fmla="*/ 371 h 536"/>
                <a:gd name="T30" fmla="*/ 962 w 1370"/>
                <a:gd name="T31" fmla="*/ 86 h 536"/>
                <a:gd name="T32" fmla="*/ 927 w 1370"/>
                <a:gd name="T33" fmla="*/ 53 h 536"/>
                <a:gd name="T34" fmla="*/ 667 w 1370"/>
                <a:gd name="T35" fmla="*/ 53 h 536"/>
                <a:gd name="T36" fmla="*/ 630 w 1370"/>
                <a:gd name="T37" fmla="*/ 86 h 536"/>
                <a:gd name="T38" fmla="*/ 631 w 1370"/>
                <a:gd name="T39" fmla="*/ 371 h 536"/>
                <a:gd name="T40" fmla="*/ 654 w 1370"/>
                <a:gd name="T41" fmla="*/ 414 h 536"/>
                <a:gd name="T42" fmla="*/ 685 w 1370"/>
                <a:gd name="T43" fmla="*/ 425 h 536"/>
                <a:gd name="T44" fmla="*/ 728 w 1370"/>
                <a:gd name="T45" fmla="*/ 403 h 536"/>
                <a:gd name="T46" fmla="*/ 741 w 1370"/>
                <a:gd name="T47" fmla="*/ 237 h 536"/>
                <a:gd name="T48" fmla="*/ 733 w 1370"/>
                <a:gd name="T49" fmla="*/ 72 h 536"/>
                <a:gd name="T50" fmla="*/ 685 w 1370"/>
                <a:gd name="T51" fmla="*/ 49 h 536"/>
                <a:gd name="T52" fmla="*/ 443 w 1370"/>
                <a:gd name="T53" fmla="*/ 53 h 536"/>
                <a:gd name="T54" fmla="*/ 409 w 1370"/>
                <a:gd name="T55" fmla="*/ 86 h 536"/>
                <a:gd name="T56" fmla="*/ 427 w 1370"/>
                <a:gd name="T57" fmla="*/ 371 h 536"/>
                <a:gd name="T58" fmla="*/ 454 w 1370"/>
                <a:gd name="T59" fmla="*/ 416 h 536"/>
                <a:gd name="T60" fmla="*/ 484 w 1370"/>
                <a:gd name="T61" fmla="*/ 425 h 536"/>
                <a:gd name="T62" fmla="*/ 526 w 1370"/>
                <a:gd name="T63" fmla="*/ 403 h 536"/>
                <a:gd name="T64" fmla="*/ 528 w 1370"/>
                <a:gd name="T65" fmla="*/ 237 h 536"/>
                <a:gd name="T66" fmla="*/ 512 w 1370"/>
                <a:gd name="T67" fmla="*/ 74 h 536"/>
                <a:gd name="T68" fmla="*/ 471 w 1370"/>
                <a:gd name="T69" fmla="*/ 50 h 536"/>
                <a:gd name="T70" fmla="*/ 219 w 1370"/>
                <a:gd name="T71" fmla="*/ 53 h 536"/>
                <a:gd name="T72" fmla="*/ 187 w 1370"/>
                <a:gd name="T73" fmla="*/ 86 h 536"/>
                <a:gd name="T74" fmla="*/ 222 w 1370"/>
                <a:gd name="T75" fmla="*/ 371 h 536"/>
                <a:gd name="T76" fmla="*/ 258 w 1370"/>
                <a:gd name="T77" fmla="*/ 419 h 536"/>
                <a:gd name="T78" fmla="*/ 299 w 1370"/>
                <a:gd name="T79" fmla="*/ 422 h 536"/>
                <a:gd name="T80" fmla="*/ 329 w 1370"/>
                <a:gd name="T81" fmla="*/ 388 h 536"/>
                <a:gd name="T82" fmla="*/ 302 w 1370"/>
                <a:gd name="T83" fmla="*/ 104 h 536"/>
                <a:gd name="T84" fmla="*/ 275 w 1370"/>
                <a:gd name="T85" fmla="*/ 61 h 536"/>
                <a:gd name="T86" fmla="*/ 0 w 1370"/>
                <a:gd name="T87" fmla="*/ 0 h 536"/>
                <a:gd name="T88" fmla="*/ 1298 w 1370"/>
                <a:gd name="T89" fmla="*/ 414 h 536"/>
                <a:gd name="T90" fmla="*/ 1269 w 1370"/>
                <a:gd name="T91" fmla="*/ 477 h 536"/>
                <a:gd name="T92" fmla="*/ 1213 w 1370"/>
                <a:gd name="T93" fmla="*/ 520 h 536"/>
                <a:gd name="T94" fmla="*/ 1118 w 1370"/>
                <a:gd name="T95" fmla="*/ 536 h 536"/>
                <a:gd name="T96" fmla="*/ 184 w 1370"/>
                <a:gd name="T97" fmla="*/ 529 h 536"/>
                <a:gd name="T98" fmla="*/ 117 w 1370"/>
                <a:gd name="T99" fmla="*/ 494 h 536"/>
                <a:gd name="T100" fmla="*/ 80 w 1370"/>
                <a:gd name="T101" fmla="*/ 437 h 536"/>
                <a:gd name="T102" fmla="*/ 0 w 1370"/>
                <a:gd name="T103" fmla="*/ 0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370" h="536">
                  <a:moveTo>
                    <a:pt x="1133" y="49"/>
                  </a:moveTo>
                  <a:lnTo>
                    <a:pt x="1112" y="53"/>
                  </a:lnTo>
                  <a:lnTo>
                    <a:pt x="1096" y="61"/>
                  </a:lnTo>
                  <a:lnTo>
                    <a:pt x="1083" y="72"/>
                  </a:lnTo>
                  <a:lnTo>
                    <a:pt x="1073" y="87"/>
                  </a:lnTo>
                  <a:lnTo>
                    <a:pt x="1068" y="104"/>
                  </a:lnTo>
                  <a:lnTo>
                    <a:pt x="1054" y="237"/>
                  </a:lnTo>
                  <a:lnTo>
                    <a:pt x="1040" y="371"/>
                  </a:lnTo>
                  <a:lnTo>
                    <a:pt x="1041" y="388"/>
                  </a:lnTo>
                  <a:lnTo>
                    <a:pt x="1047" y="403"/>
                  </a:lnTo>
                  <a:lnTo>
                    <a:pt x="1057" y="414"/>
                  </a:lnTo>
                  <a:lnTo>
                    <a:pt x="1071" y="422"/>
                  </a:lnTo>
                  <a:lnTo>
                    <a:pt x="1087" y="425"/>
                  </a:lnTo>
                  <a:lnTo>
                    <a:pt x="1100" y="424"/>
                  </a:lnTo>
                  <a:lnTo>
                    <a:pt x="1112" y="419"/>
                  </a:lnTo>
                  <a:lnTo>
                    <a:pt x="1129" y="407"/>
                  </a:lnTo>
                  <a:lnTo>
                    <a:pt x="1141" y="390"/>
                  </a:lnTo>
                  <a:lnTo>
                    <a:pt x="1148" y="371"/>
                  </a:lnTo>
                  <a:lnTo>
                    <a:pt x="1166" y="237"/>
                  </a:lnTo>
                  <a:lnTo>
                    <a:pt x="1184" y="104"/>
                  </a:lnTo>
                  <a:lnTo>
                    <a:pt x="1184" y="86"/>
                  </a:lnTo>
                  <a:lnTo>
                    <a:pt x="1177" y="72"/>
                  </a:lnTo>
                  <a:lnTo>
                    <a:pt x="1166" y="60"/>
                  </a:lnTo>
                  <a:lnTo>
                    <a:pt x="1151" y="53"/>
                  </a:lnTo>
                  <a:lnTo>
                    <a:pt x="1133" y="49"/>
                  </a:lnTo>
                  <a:close/>
                  <a:moveTo>
                    <a:pt x="909" y="49"/>
                  </a:moveTo>
                  <a:lnTo>
                    <a:pt x="900" y="50"/>
                  </a:lnTo>
                  <a:lnTo>
                    <a:pt x="884" y="55"/>
                  </a:lnTo>
                  <a:lnTo>
                    <a:pt x="870" y="64"/>
                  </a:lnTo>
                  <a:lnTo>
                    <a:pt x="858" y="74"/>
                  </a:lnTo>
                  <a:lnTo>
                    <a:pt x="851" y="89"/>
                  </a:lnTo>
                  <a:lnTo>
                    <a:pt x="847" y="104"/>
                  </a:lnTo>
                  <a:lnTo>
                    <a:pt x="841" y="237"/>
                  </a:lnTo>
                  <a:lnTo>
                    <a:pt x="835" y="371"/>
                  </a:lnTo>
                  <a:lnTo>
                    <a:pt x="838" y="388"/>
                  </a:lnTo>
                  <a:lnTo>
                    <a:pt x="845" y="403"/>
                  </a:lnTo>
                  <a:lnTo>
                    <a:pt x="856" y="414"/>
                  </a:lnTo>
                  <a:lnTo>
                    <a:pt x="870" y="422"/>
                  </a:lnTo>
                  <a:lnTo>
                    <a:pt x="887" y="425"/>
                  </a:lnTo>
                  <a:lnTo>
                    <a:pt x="893" y="425"/>
                  </a:lnTo>
                  <a:lnTo>
                    <a:pt x="900" y="424"/>
                  </a:lnTo>
                  <a:lnTo>
                    <a:pt x="916" y="416"/>
                  </a:lnTo>
                  <a:lnTo>
                    <a:pt x="930" y="404"/>
                  </a:lnTo>
                  <a:lnTo>
                    <a:pt x="939" y="389"/>
                  </a:lnTo>
                  <a:lnTo>
                    <a:pt x="943" y="371"/>
                  </a:lnTo>
                  <a:lnTo>
                    <a:pt x="954" y="237"/>
                  </a:lnTo>
                  <a:lnTo>
                    <a:pt x="964" y="104"/>
                  </a:lnTo>
                  <a:lnTo>
                    <a:pt x="962" y="86"/>
                  </a:lnTo>
                  <a:lnTo>
                    <a:pt x="955" y="72"/>
                  </a:lnTo>
                  <a:lnTo>
                    <a:pt x="943" y="60"/>
                  </a:lnTo>
                  <a:lnTo>
                    <a:pt x="927" y="53"/>
                  </a:lnTo>
                  <a:lnTo>
                    <a:pt x="909" y="49"/>
                  </a:lnTo>
                  <a:close/>
                  <a:moveTo>
                    <a:pt x="685" y="49"/>
                  </a:moveTo>
                  <a:lnTo>
                    <a:pt x="667" y="53"/>
                  </a:lnTo>
                  <a:lnTo>
                    <a:pt x="650" y="60"/>
                  </a:lnTo>
                  <a:lnTo>
                    <a:pt x="638" y="72"/>
                  </a:lnTo>
                  <a:lnTo>
                    <a:pt x="630" y="86"/>
                  </a:lnTo>
                  <a:lnTo>
                    <a:pt x="627" y="104"/>
                  </a:lnTo>
                  <a:lnTo>
                    <a:pt x="630" y="237"/>
                  </a:lnTo>
                  <a:lnTo>
                    <a:pt x="631" y="371"/>
                  </a:lnTo>
                  <a:lnTo>
                    <a:pt x="635" y="388"/>
                  </a:lnTo>
                  <a:lnTo>
                    <a:pt x="642" y="403"/>
                  </a:lnTo>
                  <a:lnTo>
                    <a:pt x="654" y="414"/>
                  </a:lnTo>
                  <a:lnTo>
                    <a:pt x="668" y="422"/>
                  </a:lnTo>
                  <a:lnTo>
                    <a:pt x="685" y="425"/>
                  </a:lnTo>
                  <a:lnTo>
                    <a:pt x="685" y="425"/>
                  </a:lnTo>
                  <a:lnTo>
                    <a:pt x="701" y="422"/>
                  </a:lnTo>
                  <a:lnTo>
                    <a:pt x="717" y="414"/>
                  </a:lnTo>
                  <a:lnTo>
                    <a:pt x="728" y="403"/>
                  </a:lnTo>
                  <a:lnTo>
                    <a:pt x="736" y="388"/>
                  </a:lnTo>
                  <a:lnTo>
                    <a:pt x="738" y="371"/>
                  </a:lnTo>
                  <a:lnTo>
                    <a:pt x="741" y="237"/>
                  </a:lnTo>
                  <a:lnTo>
                    <a:pt x="743" y="104"/>
                  </a:lnTo>
                  <a:lnTo>
                    <a:pt x="741" y="86"/>
                  </a:lnTo>
                  <a:lnTo>
                    <a:pt x="733" y="72"/>
                  </a:lnTo>
                  <a:lnTo>
                    <a:pt x="719" y="60"/>
                  </a:lnTo>
                  <a:lnTo>
                    <a:pt x="704" y="53"/>
                  </a:lnTo>
                  <a:lnTo>
                    <a:pt x="685" y="49"/>
                  </a:lnTo>
                  <a:lnTo>
                    <a:pt x="685" y="49"/>
                  </a:lnTo>
                  <a:close/>
                  <a:moveTo>
                    <a:pt x="461" y="49"/>
                  </a:moveTo>
                  <a:lnTo>
                    <a:pt x="443" y="53"/>
                  </a:lnTo>
                  <a:lnTo>
                    <a:pt x="428" y="60"/>
                  </a:lnTo>
                  <a:lnTo>
                    <a:pt x="416" y="72"/>
                  </a:lnTo>
                  <a:lnTo>
                    <a:pt x="409" y="86"/>
                  </a:lnTo>
                  <a:lnTo>
                    <a:pt x="406" y="104"/>
                  </a:lnTo>
                  <a:lnTo>
                    <a:pt x="417" y="237"/>
                  </a:lnTo>
                  <a:lnTo>
                    <a:pt x="427" y="371"/>
                  </a:lnTo>
                  <a:lnTo>
                    <a:pt x="431" y="389"/>
                  </a:lnTo>
                  <a:lnTo>
                    <a:pt x="441" y="404"/>
                  </a:lnTo>
                  <a:lnTo>
                    <a:pt x="454" y="416"/>
                  </a:lnTo>
                  <a:lnTo>
                    <a:pt x="471" y="424"/>
                  </a:lnTo>
                  <a:lnTo>
                    <a:pt x="477" y="425"/>
                  </a:lnTo>
                  <a:lnTo>
                    <a:pt x="484" y="425"/>
                  </a:lnTo>
                  <a:lnTo>
                    <a:pt x="501" y="422"/>
                  </a:lnTo>
                  <a:lnTo>
                    <a:pt x="515" y="414"/>
                  </a:lnTo>
                  <a:lnTo>
                    <a:pt x="526" y="403"/>
                  </a:lnTo>
                  <a:lnTo>
                    <a:pt x="533" y="388"/>
                  </a:lnTo>
                  <a:lnTo>
                    <a:pt x="534" y="371"/>
                  </a:lnTo>
                  <a:lnTo>
                    <a:pt x="528" y="237"/>
                  </a:lnTo>
                  <a:lnTo>
                    <a:pt x="522" y="104"/>
                  </a:lnTo>
                  <a:lnTo>
                    <a:pt x="520" y="89"/>
                  </a:lnTo>
                  <a:lnTo>
                    <a:pt x="512" y="74"/>
                  </a:lnTo>
                  <a:lnTo>
                    <a:pt x="501" y="64"/>
                  </a:lnTo>
                  <a:lnTo>
                    <a:pt x="486" y="55"/>
                  </a:lnTo>
                  <a:lnTo>
                    <a:pt x="471" y="50"/>
                  </a:lnTo>
                  <a:lnTo>
                    <a:pt x="461" y="49"/>
                  </a:lnTo>
                  <a:close/>
                  <a:moveTo>
                    <a:pt x="238" y="49"/>
                  </a:moveTo>
                  <a:lnTo>
                    <a:pt x="219" y="53"/>
                  </a:lnTo>
                  <a:lnTo>
                    <a:pt x="205" y="60"/>
                  </a:lnTo>
                  <a:lnTo>
                    <a:pt x="193" y="72"/>
                  </a:lnTo>
                  <a:lnTo>
                    <a:pt x="187" y="86"/>
                  </a:lnTo>
                  <a:lnTo>
                    <a:pt x="187" y="104"/>
                  </a:lnTo>
                  <a:lnTo>
                    <a:pt x="205" y="237"/>
                  </a:lnTo>
                  <a:lnTo>
                    <a:pt x="222" y="371"/>
                  </a:lnTo>
                  <a:lnTo>
                    <a:pt x="230" y="390"/>
                  </a:lnTo>
                  <a:lnTo>
                    <a:pt x="242" y="407"/>
                  </a:lnTo>
                  <a:lnTo>
                    <a:pt x="258" y="419"/>
                  </a:lnTo>
                  <a:lnTo>
                    <a:pt x="270" y="424"/>
                  </a:lnTo>
                  <a:lnTo>
                    <a:pt x="283" y="425"/>
                  </a:lnTo>
                  <a:lnTo>
                    <a:pt x="299" y="422"/>
                  </a:lnTo>
                  <a:lnTo>
                    <a:pt x="313" y="414"/>
                  </a:lnTo>
                  <a:lnTo>
                    <a:pt x="323" y="403"/>
                  </a:lnTo>
                  <a:lnTo>
                    <a:pt x="329" y="388"/>
                  </a:lnTo>
                  <a:lnTo>
                    <a:pt x="330" y="371"/>
                  </a:lnTo>
                  <a:lnTo>
                    <a:pt x="316" y="237"/>
                  </a:lnTo>
                  <a:lnTo>
                    <a:pt x="302" y="104"/>
                  </a:lnTo>
                  <a:lnTo>
                    <a:pt x="298" y="87"/>
                  </a:lnTo>
                  <a:lnTo>
                    <a:pt x="288" y="72"/>
                  </a:lnTo>
                  <a:lnTo>
                    <a:pt x="275" y="61"/>
                  </a:lnTo>
                  <a:lnTo>
                    <a:pt x="258" y="53"/>
                  </a:lnTo>
                  <a:lnTo>
                    <a:pt x="238" y="49"/>
                  </a:lnTo>
                  <a:close/>
                  <a:moveTo>
                    <a:pt x="0" y="0"/>
                  </a:moveTo>
                  <a:lnTo>
                    <a:pt x="1370" y="0"/>
                  </a:lnTo>
                  <a:lnTo>
                    <a:pt x="1304" y="389"/>
                  </a:lnTo>
                  <a:lnTo>
                    <a:pt x="1298" y="414"/>
                  </a:lnTo>
                  <a:lnTo>
                    <a:pt x="1290" y="437"/>
                  </a:lnTo>
                  <a:lnTo>
                    <a:pt x="1281" y="458"/>
                  </a:lnTo>
                  <a:lnTo>
                    <a:pt x="1269" y="477"/>
                  </a:lnTo>
                  <a:lnTo>
                    <a:pt x="1253" y="494"/>
                  </a:lnTo>
                  <a:lnTo>
                    <a:pt x="1235" y="508"/>
                  </a:lnTo>
                  <a:lnTo>
                    <a:pt x="1213" y="520"/>
                  </a:lnTo>
                  <a:lnTo>
                    <a:pt x="1185" y="529"/>
                  </a:lnTo>
                  <a:lnTo>
                    <a:pt x="1154" y="535"/>
                  </a:lnTo>
                  <a:lnTo>
                    <a:pt x="1118" y="536"/>
                  </a:lnTo>
                  <a:lnTo>
                    <a:pt x="252" y="536"/>
                  </a:lnTo>
                  <a:lnTo>
                    <a:pt x="216" y="535"/>
                  </a:lnTo>
                  <a:lnTo>
                    <a:pt x="184" y="529"/>
                  </a:lnTo>
                  <a:lnTo>
                    <a:pt x="158" y="520"/>
                  </a:lnTo>
                  <a:lnTo>
                    <a:pt x="135" y="508"/>
                  </a:lnTo>
                  <a:lnTo>
                    <a:pt x="117" y="494"/>
                  </a:lnTo>
                  <a:lnTo>
                    <a:pt x="102" y="477"/>
                  </a:lnTo>
                  <a:lnTo>
                    <a:pt x="90" y="458"/>
                  </a:lnTo>
                  <a:lnTo>
                    <a:pt x="80" y="437"/>
                  </a:lnTo>
                  <a:lnTo>
                    <a:pt x="73" y="414"/>
                  </a:lnTo>
                  <a:lnTo>
                    <a:pt x="67" y="389"/>
                  </a:lnTo>
                  <a:lnTo>
                    <a:pt x="0"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
        <p:nvSpPr>
          <p:cNvPr id="1449" name="Freeform 1379"/>
          <p:cNvSpPr>
            <a:spLocks/>
          </p:cNvSpPr>
          <p:nvPr/>
        </p:nvSpPr>
        <p:spPr bwMode="auto">
          <a:xfrm>
            <a:off x="6904890" y="2399427"/>
            <a:ext cx="3230800" cy="2126182"/>
          </a:xfrm>
          <a:custGeom>
            <a:avLst/>
            <a:gdLst>
              <a:gd name="T0" fmla="*/ 80 w 2334"/>
              <a:gd name="T1" fmla="*/ 0 h 1536"/>
              <a:gd name="T2" fmla="*/ 2253 w 2334"/>
              <a:gd name="T3" fmla="*/ 0 h 1536"/>
              <a:gd name="T4" fmla="*/ 2274 w 2334"/>
              <a:gd name="T5" fmla="*/ 2 h 1536"/>
              <a:gd name="T6" fmla="*/ 2293 w 2334"/>
              <a:gd name="T7" fmla="*/ 11 h 1536"/>
              <a:gd name="T8" fmla="*/ 2310 w 2334"/>
              <a:gd name="T9" fmla="*/ 24 h 1536"/>
              <a:gd name="T10" fmla="*/ 2322 w 2334"/>
              <a:gd name="T11" fmla="*/ 40 h 1536"/>
              <a:gd name="T12" fmla="*/ 2330 w 2334"/>
              <a:gd name="T13" fmla="*/ 60 h 1536"/>
              <a:gd name="T14" fmla="*/ 2334 w 2334"/>
              <a:gd name="T15" fmla="*/ 81 h 1536"/>
              <a:gd name="T16" fmla="*/ 2334 w 2334"/>
              <a:gd name="T17" fmla="*/ 1456 h 1536"/>
              <a:gd name="T18" fmla="*/ 2330 w 2334"/>
              <a:gd name="T19" fmla="*/ 1476 h 1536"/>
              <a:gd name="T20" fmla="*/ 2322 w 2334"/>
              <a:gd name="T21" fmla="*/ 1496 h 1536"/>
              <a:gd name="T22" fmla="*/ 2310 w 2334"/>
              <a:gd name="T23" fmla="*/ 1512 h 1536"/>
              <a:gd name="T24" fmla="*/ 2293 w 2334"/>
              <a:gd name="T25" fmla="*/ 1525 h 1536"/>
              <a:gd name="T26" fmla="*/ 2274 w 2334"/>
              <a:gd name="T27" fmla="*/ 1533 h 1536"/>
              <a:gd name="T28" fmla="*/ 2253 w 2334"/>
              <a:gd name="T29" fmla="*/ 1536 h 1536"/>
              <a:gd name="T30" fmla="*/ 80 w 2334"/>
              <a:gd name="T31" fmla="*/ 1536 h 1536"/>
              <a:gd name="T32" fmla="*/ 60 w 2334"/>
              <a:gd name="T33" fmla="*/ 1533 h 1536"/>
              <a:gd name="T34" fmla="*/ 39 w 2334"/>
              <a:gd name="T35" fmla="*/ 1525 h 1536"/>
              <a:gd name="T36" fmla="*/ 24 w 2334"/>
              <a:gd name="T37" fmla="*/ 1512 h 1536"/>
              <a:gd name="T38" fmla="*/ 11 w 2334"/>
              <a:gd name="T39" fmla="*/ 1496 h 1536"/>
              <a:gd name="T40" fmla="*/ 2 w 2334"/>
              <a:gd name="T41" fmla="*/ 1476 h 1536"/>
              <a:gd name="T42" fmla="*/ 0 w 2334"/>
              <a:gd name="T43" fmla="*/ 1456 h 1536"/>
              <a:gd name="T44" fmla="*/ 0 w 2334"/>
              <a:gd name="T45" fmla="*/ 81 h 1536"/>
              <a:gd name="T46" fmla="*/ 2 w 2334"/>
              <a:gd name="T47" fmla="*/ 60 h 1536"/>
              <a:gd name="T48" fmla="*/ 11 w 2334"/>
              <a:gd name="T49" fmla="*/ 40 h 1536"/>
              <a:gd name="T50" fmla="*/ 24 w 2334"/>
              <a:gd name="T51" fmla="*/ 24 h 1536"/>
              <a:gd name="T52" fmla="*/ 39 w 2334"/>
              <a:gd name="T53" fmla="*/ 11 h 1536"/>
              <a:gd name="T54" fmla="*/ 60 w 2334"/>
              <a:gd name="T55" fmla="*/ 2 h 1536"/>
              <a:gd name="T56" fmla="*/ 80 w 2334"/>
              <a:gd name="T57" fmla="*/ 0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4" h="1536">
                <a:moveTo>
                  <a:pt x="80" y="0"/>
                </a:moveTo>
                <a:lnTo>
                  <a:pt x="2253" y="0"/>
                </a:lnTo>
                <a:lnTo>
                  <a:pt x="2274" y="2"/>
                </a:lnTo>
                <a:lnTo>
                  <a:pt x="2293" y="11"/>
                </a:lnTo>
                <a:lnTo>
                  <a:pt x="2310" y="24"/>
                </a:lnTo>
                <a:lnTo>
                  <a:pt x="2322" y="40"/>
                </a:lnTo>
                <a:lnTo>
                  <a:pt x="2330" y="60"/>
                </a:lnTo>
                <a:lnTo>
                  <a:pt x="2334" y="81"/>
                </a:lnTo>
                <a:lnTo>
                  <a:pt x="2334" y="1456"/>
                </a:lnTo>
                <a:lnTo>
                  <a:pt x="2330" y="1476"/>
                </a:lnTo>
                <a:lnTo>
                  <a:pt x="2322" y="1496"/>
                </a:lnTo>
                <a:lnTo>
                  <a:pt x="2310" y="1512"/>
                </a:lnTo>
                <a:lnTo>
                  <a:pt x="2293" y="1525"/>
                </a:lnTo>
                <a:lnTo>
                  <a:pt x="2274" y="1533"/>
                </a:lnTo>
                <a:lnTo>
                  <a:pt x="2253" y="1536"/>
                </a:lnTo>
                <a:lnTo>
                  <a:pt x="80" y="1536"/>
                </a:lnTo>
                <a:lnTo>
                  <a:pt x="60" y="1533"/>
                </a:lnTo>
                <a:lnTo>
                  <a:pt x="39" y="1525"/>
                </a:lnTo>
                <a:lnTo>
                  <a:pt x="24" y="1512"/>
                </a:lnTo>
                <a:lnTo>
                  <a:pt x="11" y="1496"/>
                </a:lnTo>
                <a:lnTo>
                  <a:pt x="2" y="1476"/>
                </a:lnTo>
                <a:lnTo>
                  <a:pt x="0" y="1456"/>
                </a:lnTo>
                <a:lnTo>
                  <a:pt x="0" y="81"/>
                </a:lnTo>
                <a:lnTo>
                  <a:pt x="2" y="60"/>
                </a:lnTo>
                <a:lnTo>
                  <a:pt x="11" y="40"/>
                </a:lnTo>
                <a:lnTo>
                  <a:pt x="24" y="24"/>
                </a:lnTo>
                <a:lnTo>
                  <a:pt x="39" y="11"/>
                </a:lnTo>
                <a:lnTo>
                  <a:pt x="60" y="2"/>
                </a:lnTo>
                <a:lnTo>
                  <a:pt x="80"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0" name="Rectangle 1380"/>
          <p:cNvSpPr>
            <a:spLocks noChangeArrowheads="1"/>
          </p:cNvSpPr>
          <p:nvPr/>
        </p:nvSpPr>
        <p:spPr bwMode="auto">
          <a:xfrm>
            <a:off x="7072382" y="2620905"/>
            <a:ext cx="2894432" cy="1557263"/>
          </a:xfrm>
          <a:prstGeom prst="rect">
            <a:avLst/>
          </a:prstGeom>
          <a:solidFill>
            <a:srgbClr val="FF4A45"/>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2" name="Rectangle 1382"/>
          <p:cNvSpPr>
            <a:spLocks noChangeArrowheads="1"/>
          </p:cNvSpPr>
          <p:nvPr/>
        </p:nvSpPr>
        <p:spPr bwMode="auto">
          <a:xfrm>
            <a:off x="8451079" y="4275062"/>
            <a:ext cx="137040" cy="137040"/>
          </a:xfrm>
          <a:prstGeom prst="rect">
            <a:avLst/>
          </a:prstGeom>
          <a:solidFill>
            <a:srgbClr val="DEFFF3"/>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4" name="Freeform 1384"/>
          <p:cNvSpPr>
            <a:spLocks/>
          </p:cNvSpPr>
          <p:nvPr/>
        </p:nvSpPr>
        <p:spPr bwMode="auto">
          <a:xfrm>
            <a:off x="6342892" y="4893816"/>
            <a:ext cx="4353413" cy="206251"/>
          </a:xfrm>
          <a:custGeom>
            <a:avLst/>
            <a:gdLst>
              <a:gd name="T0" fmla="*/ 0 w 3145"/>
              <a:gd name="T1" fmla="*/ 0 h 149"/>
              <a:gd name="T2" fmla="*/ 3145 w 3145"/>
              <a:gd name="T3" fmla="*/ 0 h 149"/>
              <a:gd name="T4" fmla="*/ 3145 w 3145"/>
              <a:gd name="T5" fmla="*/ 90 h 149"/>
              <a:gd name="T6" fmla="*/ 3143 w 3145"/>
              <a:gd name="T7" fmla="*/ 109 h 149"/>
              <a:gd name="T8" fmla="*/ 3134 w 3145"/>
              <a:gd name="T9" fmla="*/ 125 h 149"/>
              <a:gd name="T10" fmla="*/ 3121 w 3145"/>
              <a:gd name="T11" fmla="*/ 138 h 149"/>
              <a:gd name="T12" fmla="*/ 3106 w 3145"/>
              <a:gd name="T13" fmla="*/ 146 h 149"/>
              <a:gd name="T14" fmla="*/ 3086 w 3145"/>
              <a:gd name="T15" fmla="*/ 149 h 149"/>
              <a:gd name="T16" fmla="*/ 58 w 3145"/>
              <a:gd name="T17" fmla="*/ 149 h 149"/>
              <a:gd name="T18" fmla="*/ 40 w 3145"/>
              <a:gd name="T19" fmla="*/ 146 h 149"/>
              <a:gd name="T20" fmla="*/ 25 w 3145"/>
              <a:gd name="T21" fmla="*/ 138 h 149"/>
              <a:gd name="T22" fmla="*/ 12 w 3145"/>
              <a:gd name="T23" fmla="*/ 125 h 149"/>
              <a:gd name="T24" fmla="*/ 3 w 3145"/>
              <a:gd name="T25" fmla="*/ 109 h 149"/>
              <a:gd name="T26" fmla="*/ 0 w 3145"/>
              <a:gd name="T27" fmla="*/ 90 h 149"/>
              <a:gd name="T28" fmla="*/ 0 w 3145"/>
              <a:gd name="T29" fmla="*/ 0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45" h="149">
                <a:moveTo>
                  <a:pt x="0" y="0"/>
                </a:moveTo>
                <a:lnTo>
                  <a:pt x="3145" y="0"/>
                </a:lnTo>
                <a:lnTo>
                  <a:pt x="3145" y="90"/>
                </a:lnTo>
                <a:lnTo>
                  <a:pt x="3143" y="109"/>
                </a:lnTo>
                <a:lnTo>
                  <a:pt x="3134" y="125"/>
                </a:lnTo>
                <a:lnTo>
                  <a:pt x="3121" y="138"/>
                </a:lnTo>
                <a:lnTo>
                  <a:pt x="3106" y="146"/>
                </a:lnTo>
                <a:lnTo>
                  <a:pt x="3086" y="149"/>
                </a:lnTo>
                <a:lnTo>
                  <a:pt x="58" y="149"/>
                </a:lnTo>
                <a:lnTo>
                  <a:pt x="40" y="146"/>
                </a:lnTo>
                <a:lnTo>
                  <a:pt x="25" y="138"/>
                </a:lnTo>
                <a:lnTo>
                  <a:pt x="12" y="125"/>
                </a:lnTo>
                <a:lnTo>
                  <a:pt x="3" y="109"/>
                </a:lnTo>
                <a:lnTo>
                  <a:pt x="0" y="90"/>
                </a:lnTo>
                <a:lnTo>
                  <a:pt x="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5" name="Rectangle 1385"/>
          <p:cNvSpPr>
            <a:spLocks noChangeArrowheads="1"/>
          </p:cNvSpPr>
          <p:nvPr/>
        </p:nvSpPr>
        <p:spPr bwMode="auto">
          <a:xfrm>
            <a:off x="8080104" y="5000401"/>
            <a:ext cx="880372" cy="56754"/>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481" name="Group 1480"/>
          <p:cNvGrpSpPr/>
          <p:nvPr/>
        </p:nvGrpSpPr>
        <p:grpSpPr>
          <a:xfrm>
            <a:off x="6342892" y="4525610"/>
            <a:ext cx="4353413" cy="430497"/>
            <a:chOff x="3470275" y="4772026"/>
            <a:chExt cx="4992688" cy="493713"/>
          </a:xfrm>
          <a:solidFill>
            <a:schemeClr val="bg1"/>
          </a:solidFill>
        </p:grpSpPr>
        <p:sp>
          <p:nvSpPr>
            <p:cNvPr id="1453" name="Freeform 1383"/>
            <p:cNvSpPr>
              <a:spLocks/>
            </p:cNvSpPr>
            <p:nvPr/>
          </p:nvSpPr>
          <p:spPr bwMode="auto">
            <a:xfrm>
              <a:off x="3470275" y="4772026"/>
              <a:ext cx="4992688" cy="422275"/>
            </a:xfrm>
            <a:custGeom>
              <a:avLst/>
              <a:gdLst>
                <a:gd name="T0" fmla="*/ 406 w 3145"/>
                <a:gd name="T1" fmla="*/ 0 h 266"/>
                <a:gd name="T2" fmla="*/ 2740 w 3145"/>
                <a:gd name="T3" fmla="*/ 0 h 266"/>
                <a:gd name="T4" fmla="*/ 3145 w 3145"/>
                <a:gd name="T5" fmla="*/ 266 h 266"/>
                <a:gd name="T6" fmla="*/ 0 w 3145"/>
                <a:gd name="T7" fmla="*/ 266 h 266"/>
                <a:gd name="T8" fmla="*/ 406 w 3145"/>
                <a:gd name="T9" fmla="*/ 0 h 266"/>
              </a:gdLst>
              <a:ahLst/>
              <a:cxnLst>
                <a:cxn ang="0">
                  <a:pos x="T0" y="T1"/>
                </a:cxn>
                <a:cxn ang="0">
                  <a:pos x="T2" y="T3"/>
                </a:cxn>
                <a:cxn ang="0">
                  <a:pos x="T4" y="T5"/>
                </a:cxn>
                <a:cxn ang="0">
                  <a:pos x="T6" y="T7"/>
                </a:cxn>
                <a:cxn ang="0">
                  <a:pos x="T8" y="T9"/>
                </a:cxn>
              </a:cxnLst>
              <a:rect l="0" t="0" r="r" b="b"/>
              <a:pathLst>
                <a:path w="3145" h="266">
                  <a:moveTo>
                    <a:pt x="406" y="0"/>
                  </a:moveTo>
                  <a:lnTo>
                    <a:pt x="2740" y="0"/>
                  </a:lnTo>
                  <a:lnTo>
                    <a:pt x="3145" y="266"/>
                  </a:lnTo>
                  <a:lnTo>
                    <a:pt x="0" y="266"/>
                  </a:lnTo>
                  <a:lnTo>
                    <a:pt x="406" y="0"/>
                  </a:lnTo>
                  <a:close/>
                </a:path>
              </a:pathLst>
            </a:custGeom>
            <a:grp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6" name="Rectangle 1386"/>
            <p:cNvSpPr>
              <a:spLocks noChangeArrowheads="1"/>
            </p:cNvSpPr>
            <p:nvPr/>
          </p:nvSpPr>
          <p:spPr bwMode="auto">
            <a:xfrm>
              <a:off x="3470275" y="5194301"/>
              <a:ext cx="4992688" cy="71438"/>
            </a:xfrm>
            <a:prstGeom prst="rect">
              <a:avLst/>
            </a:prstGeom>
            <a:grp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sp>
        <p:nvSpPr>
          <p:cNvPr id="1457" name="Freeform 1387"/>
          <p:cNvSpPr>
            <a:spLocks/>
          </p:cNvSpPr>
          <p:nvPr/>
        </p:nvSpPr>
        <p:spPr bwMode="auto">
          <a:xfrm>
            <a:off x="6904890" y="2381431"/>
            <a:ext cx="3230800" cy="2144178"/>
          </a:xfrm>
          <a:custGeom>
            <a:avLst/>
            <a:gdLst>
              <a:gd name="T0" fmla="*/ 80 w 2334"/>
              <a:gd name="T1" fmla="*/ 0 h 1549"/>
              <a:gd name="T2" fmla="*/ 2253 w 2334"/>
              <a:gd name="T3" fmla="*/ 0 h 1549"/>
              <a:gd name="T4" fmla="*/ 2274 w 2334"/>
              <a:gd name="T5" fmla="*/ 3 h 1549"/>
              <a:gd name="T6" fmla="*/ 2293 w 2334"/>
              <a:gd name="T7" fmla="*/ 10 h 1549"/>
              <a:gd name="T8" fmla="*/ 2310 w 2334"/>
              <a:gd name="T9" fmla="*/ 24 h 1549"/>
              <a:gd name="T10" fmla="*/ 2322 w 2334"/>
              <a:gd name="T11" fmla="*/ 40 h 1549"/>
              <a:gd name="T12" fmla="*/ 2330 w 2334"/>
              <a:gd name="T13" fmla="*/ 59 h 1549"/>
              <a:gd name="T14" fmla="*/ 2334 w 2334"/>
              <a:gd name="T15" fmla="*/ 81 h 1549"/>
              <a:gd name="T16" fmla="*/ 2334 w 2334"/>
              <a:gd name="T17" fmla="*/ 1469 h 1549"/>
              <a:gd name="T18" fmla="*/ 2330 w 2334"/>
              <a:gd name="T19" fmla="*/ 1489 h 1549"/>
              <a:gd name="T20" fmla="*/ 2322 w 2334"/>
              <a:gd name="T21" fmla="*/ 1509 h 1549"/>
              <a:gd name="T22" fmla="*/ 2310 w 2334"/>
              <a:gd name="T23" fmla="*/ 1525 h 1549"/>
              <a:gd name="T24" fmla="*/ 2293 w 2334"/>
              <a:gd name="T25" fmla="*/ 1538 h 1549"/>
              <a:gd name="T26" fmla="*/ 2274 w 2334"/>
              <a:gd name="T27" fmla="*/ 1546 h 1549"/>
              <a:gd name="T28" fmla="*/ 2253 w 2334"/>
              <a:gd name="T29" fmla="*/ 1549 h 1549"/>
              <a:gd name="T30" fmla="*/ 80 w 2334"/>
              <a:gd name="T31" fmla="*/ 1549 h 1549"/>
              <a:gd name="T32" fmla="*/ 60 w 2334"/>
              <a:gd name="T33" fmla="*/ 1546 h 1549"/>
              <a:gd name="T34" fmla="*/ 39 w 2334"/>
              <a:gd name="T35" fmla="*/ 1538 h 1549"/>
              <a:gd name="T36" fmla="*/ 24 w 2334"/>
              <a:gd name="T37" fmla="*/ 1525 h 1549"/>
              <a:gd name="T38" fmla="*/ 11 w 2334"/>
              <a:gd name="T39" fmla="*/ 1509 h 1549"/>
              <a:gd name="T40" fmla="*/ 2 w 2334"/>
              <a:gd name="T41" fmla="*/ 1489 h 1549"/>
              <a:gd name="T42" fmla="*/ 0 w 2334"/>
              <a:gd name="T43" fmla="*/ 1469 h 1549"/>
              <a:gd name="T44" fmla="*/ 0 w 2334"/>
              <a:gd name="T45" fmla="*/ 81 h 1549"/>
              <a:gd name="T46" fmla="*/ 2 w 2334"/>
              <a:gd name="T47" fmla="*/ 59 h 1549"/>
              <a:gd name="T48" fmla="*/ 11 w 2334"/>
              <a:gd name="T49" fmla="*/ 40 h 1549"/>
              <a:gd name="T50" fmla="*/ 24 w 2334"/>
              <a:gd name="T51" fmla="*/ 24 h 1549"/>
              <a:gd name="T52" fmla="*/ 39 w 2334"/>
              <a:gd name="T53" fmla="*/ 10 h 1549"/>
              <a:gd name="T54" fmla="*/ 60 w 2334"/>
              <a:gd name="T55" fmla="*/ 3 h 1549"/>
              <a:gd name="T56" fmla="*/ 80 w 2334"/>
              <a:gd name="T57" fmla="*/ 0 h 15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4" h="1549">
                <a:moveTo>
                  <a:pt x="80" y="0"/>
                </a:moveTo>
                <a:lnTo>
                  <a:pt x="2253" y="0"/>
                </a:lnTo>
                <a:lnTo>
                  <a:pt x="2274" y="3"/>
                </a:lnTo>
                <a:lnTo>
                  <a:pt x="2293" y="10"/>
                </a:lnTo>
                <a:lnTo>
                  <a:pt x="2310" y="24"/>
                </a:lnTo>
                <a:lnTo>
                  <a:pt x="2322" y="40"/>
                </a:lnTo>
                <a:lnTo>
                  <a:pt x="2330" y="59"/>
                </a:lnTo>
                <a:lnTo>
                  <a:pt x="2334" y="81"/>
                </a:lnTo>
                <a:lnTo>
                  <a:pt x="2334" y="1469"/>
                </a:lnTo>
                <a:lnTo>
                  <a:pt x="2330" y="1489"/>
                </a:lnTo>
                <a:lnTo>
                  <a:pt x="2322" y="1509"/>
                </a:lnTo>
                <a:lnTo>
                  <a:pt x="2310" y="1525"/>
                </a:lnTo>
                <a:lnTo>
                  <a:pt x="2293" y="1538"/>
                </a:lnTo>
                <a:lnTo>
                  <a:pt x="2274" y="1546"/>
                </a:lnTo>
                <a:lnTo>
                  <a:pt x="2253" y="1549"/>
                </a:lnTo>
                <a:lnTo>
                  <a:pt x="80" y="1549"/>
                </a:lnTo>
                <a:lnTo>
                  <a:pt x="60" y="1546"/>
                </a:lnTo>
                <a:lnTo>
                  <a:pt x="39" y="1538"/>
                </a:lnTo>
                <a:lnTo>
                  <a:pt x="24" y="1525"/>
                </a:lnTo>
                <a:lnTo>
                  <a:pt x="11" y="1509"/>
                </a:lnTo>
                <a:lnTo>
                  <a:pt x="2" y="1489"/>
                </a:lnTo>
                <a:lnTo>
                  <a:pt x="0" y="1469"/>
                </a:lnTo>
                <a:lnTo>
                  <a:pt x="0" y="81"/>
                </a:lnTo>
                <a:lnTo>
                  <a:pt x="2" y="59"/>
                </a:lnTo>
                <a:lnTo>
                  <a:pt x="11" y="40"/>
                </a:lnTo>
                <a:lnTo>
                  <a:pt x="24" y="24"/>
                </a:lnTo>
                <a:lnTo>
                  <a:pt x="39" y="10"/>
                </a:lnTo>
                <a:lnTo>
                  <a:pt x="60" y="3"/>
                </a:lnTo>
                <a:lnTo>
                  <a:pt x="80" y="0"/>
                </a:lnTo>
                <a:close/>
              </a:path>
            </a:pathLst>
          </a:custGeom>
          <a:solidFill>
            <a:schemeClr val="accent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59" name="Freeform 1389"/>
          <p:cNvSpPr>
            <a:spLocks/>
          </p:cNvSpPr>
          <p:nvPr/>
        </p:nvSpPr>
        <p:spPr bwMode="auto">
          <a:xfrm>
            <a:off x="8037193" y="1901104"/>
            <a:ext cx="964811" cy="586915"/>
          </a:xfrm>
          <a:custGeom>
            <a:avLst/>
            <a:gdLst>
              <a:gd name="T0" fmla="*/ 65 w 697"/>
              <a:gd name="T1" fmla="*/ 0 h 424"/>
              <a:gd name="T2" fmla="*/ 633 w 697"/>
              <a:gd name="T3" fmla="*/ 0 h 424"/>
              <a:gd name="T4" fmla="*/ 654 w 697"/>
              <a:gd name="T5" fmla="*/ 3 h 424"/>
              <a:gd name="T6" fmla="*/ 670 w 697"/>
              <a:gd name="T7" fmla="*/ 12 h 424"/>
              <a:gd name="T8" fmla="*/ 685 w 697"/>
              <a:gd name="T9" fmla="*/ 26 h 424"/>
              <a:gd name="T10" fmla="*/ 694 w 697"/>
              <a:gd name="T11" fmla="*/ 43 h 424"/>
              <a:gd name="T12" fmla="*/ 697 w 697"/>
              <a:gd name="T13" fmla="*/ 63 h 424"/>
              <a:gd name="T14" fmla="*/ 697 w 697"/>
              <a:gd name="T15" fmla="*/ 361 h 424"/>
              <a:gd name="T16" fmla="*/ 694 w 697"/>
              <a:gd name="T17" fmla="*/ 380 h 424"/>
              <a:gd name="T18" fmla="*/ 685 w 697"/>
              <a:gd name="T19" fmla="*/ 398 h 424"/>
              <a:gd name="T20" fmla="*/ 670 w 697"/>
              <a:gd name="T21" fmla="*/ 412 h 424"/>
              <a:gd name="T22" fmla="*/ 654 w 697"/>
              <a:gd name="T23" fmla="*/ 421 h 424"/>
              <a:gd name="T24" fmla="*/ 633 w 697"/>
              <a:gd name="T25" fmla="*/ 424 h 424"/>
              <a:gd name="T26" fmla="*/ 614 w 697"/>
              <a:gd name="T27" fmla="*/ 424 h 424"/>
              <a:gd name="T28" fmla="*/ 614 w 697"/>
              <a:gd name="T29" fmla="*/ 136 h 424"/>
              <a:gd name="T30" fmla="*/ 611 w 697"/>
              <a:gd name="T31" fmla="*/ 121 h 424"/>
              <a:gd name="T32" fmla="*/ 602 w 697"/>
              <a:gd name="T33" fmla="*/ 109 h 424"/>
              <a:gd name="T34" fmla="*/ 590 w 697"/>
              <a:gd name="T35" fmla="*/ 100 h 424"/>
              <a:gd name="T36" fmla="*/ 575 w 697"/>
              <a:gd name="T37" fmla="*/ 98 h 424"/>
              <a:gd name="T38" fmla="*/ 123 w 697"/>
              <a:gd name="T39" fmla="*/ 98 h 424"/>
              <a:gd name="T40" fmla="*/ 108 w 697"/>
              <a:gd name="T41" fmla="*/ 100 h 424"/>
              <a:gd name="T42" fmla="*/ 96 w 697"/>
              <a:gd name="T43" fmla="*/ 109 h 424"/>
              <a:gd name="T44" fmla="*/ 86 w 697"/>
              <a:gd name="T45" fmla="*/ 121 h 424"/>
              <a:gd name="T46" fmla="*/ 84 w 697"/>
              <a:gd name="T47" fmla="*/ 136 h 424"/>
              <a:gd name="T48" fmla="*/ 84 w 697"/>
              <a:gd name="T49" fmla="*/ 424 h 424"/>
              <a:gd name="T50" fmla="*/ 65 w 697"/>
              <a:gd name="T51" fmla="*/ 424 h 424"/>
              <a:gd name="T52" fmla="*/ 44 w 697"/>
              <a:gd name="T53" fmla="*/ 421 h 424"/>
              <a:gd name="T54" fmla="*/ 26 w 697"/>
              <a:gd name="T55" fmla="*/ 412 h 424"/>
              <a:gd name="T56" fmla="*/ 12 w 697"/>
              <a:gd name="T57" fmla="*/ 398 h 424"/>
              <a:gd name="T58" fmla="*/ 4 w 697"/>
              <a:gd name="T59" fmla="*/ 380 h 424"/>
              <a:gd name="T60" fmla="*/ 0 w 697"/>
              <a:gd name="T61" fmla="*/ 361 h 424"/>
              <a:gd name="T62" fmla="*/ 0 w 697"/>
              <a:gd name="T63" fmla="*/ 63 h 424"/>
              <a:gd name="T64" fmla="*/ 4 w 697"/>
              <a:gd name="T65" fmla="*/ 43 h 424"/>
              <a:gd name="T66" fmla="*/ 12 w 697"/>
              <a:gd name="T67" fmla="*/ 26 h 424"/>
              <a:gd name="T68" fmla="*/ 26 w 697"/>
              <a:gd name="T69" fmla="*/ 12 h 424"/>
              <a:gd name="T70" fmla="*/ 44 w 697"/>
              <a:gd name="T71" fmla="*/ 3 h 424"/>
              <a:gd name="T72" fmla="*/ 65 w 697"/>
              <a:gd name="T73" fmla="*/ 0 h 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697" h="424">
                <a:moveTo>
                  <a:pt x="65" y="0"/>
                </a:moveTo>
                <a:lnTo>
                  <a:pt x="633" y="0"/>
                </a:lnTo>
                <a:lnTo>
                  <a:pt x="654" y="3"/>
                </a:lnTo>
                <a:lnTo>
                  <a:pt x="670" y="12"/>
                </a:lnTo>
                <a:lnTo>
                  <a:pt x="685" y="26"/>
                </a:lnTo>
                <a:lnTo>
                  <a:pt x="694" y="43"/>
                </a:lnTo>
                <a:lnTo>
                  <a:pt x="697" y="63"/>
                </a:lnTo>
                <a:lnTo>
                  <a:pt x="697" y="361"/>
                </a:lnTo>
                <a:lnTo>
                  <a:pt x="694" y="380"/>
                </a:lnTo>
                <a:lnTo>
                  <a:pt x="685" y="398"/>
                </a:lnTo>
                <a:lnTo>
                  <a:pt x="670" y="412"/>
                </a:lnTo>
                <a:lnTo>
                  <a:pt x="654" y="421"/>
                </a:lnTo>
                <a:lnTo>
                  <a:pt x="633" y="424"/>
                </a:lnTo>
                <a:lnTo>
                  <a:pt x="614" y="424"/>
                </a:lnTo>
                <a:lnTo>
                  <a:pt x="614" y="136"/>
                </a:lnTo>
                <a:lnTo>
                  <a:pt x="611" y="121"/>
                </a:lnTo>
                <a:lnTo>
                  <a:pt x="602" y="109"/>
                </a:lnTo>
                <a:lnTo>
                  <a:pt x="590" y="100"/>
                </a:lnTo>
                <a:lnTo>
                  <a:pt x="575" y="98"/>
                </a:lnTo>
                <a:lnTo>
                  <a:pt x="123" y="98"/>
                </a:lnTo>
                <a:lnTo>
                  <a:pt x="108" y="100"/>
                </a:lnTo>
                <a:lnTo>
                  <a:pt x="96" y="109"/>
                </a:lnTo>
                <a:lnTo>
                  <a:pt x="86" y="121"/>
                </a:lnTo>
                <a:lnTo>
                  <a:pt x="84" y="136"/>
                </a:lnTo>
                <a:lnTo>
                  <a:pt x="84" y="424"/>
                </a:lnTo>
                <a:lnTo>
                  <a:pt x="65" y="424"/>
                </a:lnTo>
                <a:lnTo>
                  <a:pt x="44" y="421"/>
                </a:lnTo>
                <a:lnTo>
                  <a:pt x="26" y="412"/>
                </a:lnTo>
                <a:lnTo>
                  <a:pt x="12" y="398"/>
                </a:lnTo>
                <a:lnTo>
                  <a:pt x="4" y="380"/>
                </a:lnTo>
                <a:lnTo>
                  <a:pt x="0" y="361"/>
                </a:lnTo>
                <a:lnTo>
                  <a:pt x="0" y="63"/>
                </a:lnTo>
                <a:lnTo>
                  <a:pt x="4" y="43"/>
                </a:lnTo>
                <a:lnTo>
                  <a:pt x="12" y="26"/>
                </a:lnTo>
                <a:lnTo>
                  <a:pt x="26" y="12"/>
                </a:lnTo>
                <a:lnTo>
                  <a:pt x="44" y="3"/>
                </a:lnTo>
                <a:lnTo>
                  <a:pt x="65"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5" name="Freeform 1395"/>
          <p:cNvSpPr>
            <a:spLocks/>
          </p:cNvSpPr>
          <p:nvPr/>
        </p:nvSpPr>
        <p:spPr bwMode="auto">
          <a:xfrm>
            <a:off x="6615586" y="4586515"/>
            <a:ext cx="3819099" cy="246394"/>
          </a:xfrm>
          <a:custGeom>
            <a:avLst/>
            <a:gdLst>
              <a:gd name="T0" fmla="*/ 272 w 2759"/>
              <a:gd name="T1" fmla="*/ 0 h 178"/>
              <a:gd name="T2" fmla="*/ 2487 w 2759"/>
              <a:gd name="T3" fmla="*/ 0 h 178"/>
              <a:gd name="T4" fmla="*/ 2759 w 2759"/>
              <a:gd name="T5" fmla="*/ 178 h 178"/>
              <a:gd name="T6" fmla="*/ 0 w 2759"/>
              <a:gd name="T7" fmla="*/ 178 h 178"/>
              <a:gd name="T8" fmla="*/ 272 w 2759"/>
              <a:gd name="T9" fmla="*/ 0 h 178"/>
            </a:gdLst>
            <a:ahLst/>
            <a:cxnLst>
              <a:cxn ang="0">
                <a:pos x="T0" y="T1"/>
              </a:cxn>
              <a:cxn ang="0">
                <a:pos x="T2" y="T3"/>
              </a:cxn>
              <a:cxn ang="0">
                <a:pos x="T4" y="T5"/>
              </a:cxn>
              <a:cxn ang="0">
                <a:pos x="T6" y="T7"/>
              </a:cxn>
              <a:cxn ang="0">
                <a:pos x="T8" y="T9"/>
              </a:cxn>
            </a:cxnLst>
            <a:rect l="0" t="0" r="r" b="b"/>
            <a:pathLst>
              <a:path w="2759" h="178">
                <a:moveTo>
                  <a:pt x="272" y="0"/>
                </a:moveTo>
                <a:lnTo>
                  <a:pt x="2487" y="0"/>
                </a:lnTo>
                <a:lnTo>
                  <a:pt x="2759" y="178"/>
                </a:lnTo>
                <a:lnTo>
                  <a:pt x="0" y="178"/>
                </a:lnTo>
                <a:lnTo>
                  <a:pt x="272" y="0"/>
                </a:lnTo>
                <a:close/>
              </a:path>
            </a:pathLst>
          </a:custGeom>
          <a:solidFill>
            <a:schemeClr val="accent2"/>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6" name="Rectangle 1396"/>
          <p:cNvSpPr>
            <a:spLocks noChangeArrowheads="1"/>
          </p:cNvSpPr>
          <p:nvPr/>
        </p:nvSpPr>
        <p:spPr bwMode="auto">
          <a:xfrm>
            <a:off x="8498143" y="4561599"/>
            <a:ext cx="41527" cy="294842"/>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7" name="Freeform 1397"/>
          <p:cNvSpPr>
            <a:spLocks/>
          </p:cNvSpPr>
          <p:nvPr/>
        </p:nvSpPr>
        <p:spPr bwMode="auto">
          <a:xfrm>
            <a:off x="8892648" y="4556062"/>
            <a:ext cx="114892" cy="307300"/>
          </a:xfrm>
          <a:custGeom>
            <a:avLst/>
            <a:gdLst>
              <a:gd name="T0" fmla="*/ 30 w 83"/>
              <a:gd name="T1" fmla="*/ 0 h 222"/>
              <a:gd name="T2" fmla="*/ 83 w 83"/>
              <a:gd name="T3" fmla="*/ 213 h 222"/>
              <a:gd name="T4" fmla="*/ 53 w 83"/>
              <a:gd name="T5" fmla="*/ 222 h 222"/>
              <a:gd name="T6" fmla="*/ 0 w 83"/>
              <a:gd name="T7" fmla="*/ 8 h 222"/>
              <a:gd name="T8" fmla="*/ 30 w 83"/>
              <a:gd name="T9" fmla="*/ 0 h 222"/>
            </a:gdLst>
            <a:ahLst/>
            <a:cxnLst>
              <a:cxn ang="0">
                <a:pos x="T0" y="T1"/>
              </a:cxn>
              <a:cxn ang="0">
                <a:pos x="T2" y="T3"/>
              </a:cxn>
              <a:cxn ang="0">
                <a:pos x="T4" y="T5"/>
              </a:cxn>
              <a:cxn ang="0">
                <a:pos x="T6" y="T7"/>
              </a:cxn>
              <a:cxn ang="0">
                <a:pos x="T8" y="T9"/>
              </a:cxn>
            </a:cxnLst>
            <a:rect l="0" t="0" r="r" b="b"/>
            <a:pathLst>
              <a:path w="83" h="222">
                <a:moveTo>
                  <a:pt x="30" y="0"/>
                </a:moveTo>
                <a:lnTo>
                  <a:pt x="83" y="213"/>
                </a:lnTo>
                <a:lnTo>
                  <a:pt x="53" y="222"/>
                </a:lnTo>
                <a:lnTo>
                  <a:pt x="0" y="8"/>
                </a:lnTo>
                <a:lnTo>
                  <a:pt x="30"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8" name="Freeform 1398"/>
          <p:cNvSpPr>
            <a:spLocks/>
          </p:cNvSpPr>
          <p:nvPr/>
        </p:nvSpPr>
        <p:spPr bwMode="auto">
          <a:xfrm>
            <a:off x="9265009" y="4553295"/>
            <a:ext cx="184103" cy="312837"/>
          </a:xfrm>
          <a:custGeom>
            <a:avLst/>
            <a:gdLst>
              <a:gd name="T0" fmla="*/ 27 w 133"/>
              <a:gd name="T1" fmla="*/ 0 h 226"/>
              <a:gd name="T2" fmla="*/ 133 w 133"/>
              <a:gd name="T3" fmla="*/ 213 h 226"/>
              <a:gd name="T4" fmla="*/ 107 w 133"/>
              <a:gd name="T5" fmla="*/ 226 h 226"/>
              <a:gd name="T6" fmla="*/ 0 w 133"/>
              <a:gd name="T7" fmla="*/ 13 h 226"/>
              <a:gd name="T8" fmla="*/ 27 w 133"/>
              <a:gd name="T9" fmla="*/ 0 h 226"/>
            </a:gdLst>
            <a:ahLst/>
            <a:cxnLst>
              <a:cxn ang="0">
                <a:pos x="T0" y="T1"/>
              </a:cxn>
              <a:cxn ang="0">
                <a:pos x="T2" y="T3"/>
              </a:cxn>
              <a:cxn ang="0">
                <a:pos x="T4" y="T5"/>
              </a:cxn>
              <a:cxn ang="0">
                <a:pos x="T6" y="T7"/>
              </a:cxn>
              <a:cxn ang="0">
                <a:pos x="T8" y="T9"/>
              </a:cxn>
            </a:cxnLst>
            <a:rect l="0" t="0" r="r" b="b"/>
            <a:pathLst>
              <a:path w="133" h="226">
                <a:moveTo>
                  <a:pt x="27" y="0"/>
                </a:moveTo>
                <a:lnTo>
                  <a:pt x="133" y="213"/>
                </a:lnTo>
                <a:lnTo>
                  <a:pt x="107" y="226"/>
                </a:lnTo>
                <a:lnTo>
                  <a:pt x="0" y="13"/>
                </a:lnTo>
                <a:lnTo>
                  <a:pt x="2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9" name="Freeform 1399"/>
          <p:cNvSpPr>
            <a:spLocks/>
          </p:cNvSpPr>
          <p:nvPr/>
        </p:nvSpPr>
        <p:spPr bwMode="auto">
          <a:xfrm>
            <a:off x="9634598" y="4547758"/>
            <a:ext cx="264389" cy="322527"/>
          </a:xfrm>
          <a:custGeom>
            <a:avLst/>
            <a:gdLst>
              <a:gd name="T0" fmla="*/ 24 w 191"/>
              <a:gd name="T1" fmla="*/ 0 h 233"/>
              <a:gd name="T2" fmla="*/ 191 w 191"/>
              <a:gd name="T3" fmla="*/ 215 h 233"/>
              <a:gd name="T4" fmla="*/ 167 w 191"/>
              <a:gd name="T5" fmla="*/ 233 h 233"/>
              <a:gd name="T6" fmla="*/ 0 w 191"/>
              <a:gd name="T7" fmla="*/ 20 h 233"/>
              <a:gd name="T8" fmla="*/ 24 w 191"/>
              <a:gd name="T9" fmla="*/ 0 h 233"/>
            </a:gdLst>
            <a:ahLst/>
            <a:cxnLst>
              <a:cxn ang="0">
                <a:pos x="T0" y="T1"/>
              </a:cxn>
              <a:cxn ang="0">
                <a:pos x="T2" y="T3"/>
              </a:cxn>
              <a:cxn ang="0">
                <a:pos x="T4" y="T5"/>
              </a:cxn>
              <a:cxn ang="0">
                <a:pos x="T6" y="T7"/>
              </a:cxn>
              <a:cxn ang="0">
                <a:pos x="T8" y="T9"/>
              </a:cxn>
            </a:cxnLst>
            <a:rect l="0" t="0" r="r" b="b"/>
            <a:pathLst>
              <a:path w="191" h="233">
                <a:moveTo>
                  <a:pt x="24" y="0"/>
                </a:moveTo>
                <a:lnTo>
                  <a:pt x="191" y="215"/>
                </a:lnTo>
                <a:lnTo>
                  <a:pt x="167" y="233"/>
                </a:lnTo>
                <a:lnTo>
                  <a:pt x="0" y="20"/>
                </a:lnTo>
                <a:lnTo>
                  <a:pt x="24"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0" name="Rectangle 1400"/>
          <p:cNvSpPr>
            <a:spLocks noChangeArrowheads="1"/>
          </p:cNvSpPr>
          <p:nvPr/>
        </p:nvSpPr>
        <p:spPr bwMode="auto">
          <a:xfrm>
            <a:off x="6792767" y="4629427"/>
            <a:ext cx="3453662" cy="41527"/>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1" name="Freeform 1401"/>
          <p:cNvSpPr>
            <a:spLocks/>
          </p:cNvSpPr>
          <p:nvPr/>
        </p:nvSpPr>
        <p:spPr bwMode="auto">
          <a:xfrm>
            <a:off x="8033041" y="4556062"/>
            <a:ext cx="113507" cy="307300"/>
          </a:xfrm>
          <a:custGeom>
            <a:avLst/>
            <a:gdLst>
              <a:gd name="T0" fmla="*/ 53 w 82"/>
              <a:gd name="T1" fmla="*/ 0 h 222"/>
              <a:gd name="T2" fmla="*/ 82 w 82"/>
              <a:gd name="T3" fmla="*/ 8 h 222"/>
              <a:gd name="T4" fmla="*/ 28 w 82"/>
              <a:gd name="T5" fmla="*/ 222 h 222"/>
              <a:gd name="T6" fmla="*/ 0 w 82"/>
              <a:gd name="T7" fmla="*/ 213 h 222"/>
              <a:gd name="T8" fmla="*/ 53 w 82"/>
              <a:gd name="T9" fmla="*/ 0 h 222"/>
            </a:gdLst>
            <a:ahLst/>
            <a:cxnLst>
              <a:cxn ang="0">
                <a:pos x="T0" y="T1"/>
              </a:cxn>
              <a:cxn ang="0">
                <a:pos x="T2" y="T3"/>
              </a:cxn>
              <a:cxn ang="0">
                <a:pos x="T4" y="T5"/>
              </a:cxn>
              <a:cxn ang="0">
                <a:pos x="T6" y="T7"/>
              </a:cxn>
              <a:cxn ang="0">
                <a:pos x="T8" y="T9"/>
              </a:cxn>
            </a:cxnLst>
            <a:rect l="0" t="0" r="r" b="b"/>
            <a:pathLst>
              <a:path w="82" h="222">
                <a:moveTo>
                  <a:pt x="53" y="0"/>
                </a:moveTo>
                <a:lnTo>
                  <a:pt x="82" y="8"/>
                </a:lnTo>
                <a:lnTo>
                  <a:pt x="28" y="222"/>
                </a:lnTo>
                <a:lnTo>
                  <a:pt x="0" y="213"/>
                </a:lnTo>
                <a:lnTo>
                  <a:pt x="53"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2" name="Freeform 1402"/>
          <p:cNvSpPr>
            <a:spLocks/>
          </p:cNvSpPr>
          <p:nvPr/>
        </p:nvSpPr>
        <p:spPr bwMode="auto">
          <a:xfrm>
            <a:off x="7588702" y="4553295"/>
            <a:ext cx="185487" cy="312837"/>
          </a:xfrm>
          <a:custGeom>
            <a:avLst/>
            <a:gdLst>
              <a:gd name="T0" fmla="*/ 108 w 134"/>
              <a:gd name="T1" fmla="*/ 0 h 226"/>
              <a:gd name="T2" fmla="*/ 134 w 134"/>
              <a:gd name="T3" fmla="*/ 13 h 226"/>
              <a:gd name="T4" fmla="*/ 28 w 134"/>
              <a:gd name="T5" fmla="*/ 226 h 226"/>
              <a:gd name="T6" fmla="*/ 0 w 134"/>
              <a:gd name="T7" fmla="*/ 213 h 226"/>
              <a:gd name="T8" fmla="*/ 108 w 134"/>
              <a:gd name="T9" fmla="*/ 0 h 226"/>
            </a:gdLst>
            <a:ahLst/>
            <a:cxnLst>
              <a:cxn ang="0">
                <a:pos x="T0" y="T1"/>
              </a:cxn>
              <a:cxn ang="0">
                <a:pos x="T2" y="T3"/>
              </a:cxn>
              <a:cxn ang="0">
                <a:pos x="T4" y="T5"/>
              </a:cxn>
              <a:cxn ang="0">
                <a:pos x="T6" y="T7"/>
              </a:cxn>
              <a:cxn ang="0">
                <a:pos x="T8" y="T9"/>
              </a:cxn>
            </a:cxnLst>
            <a:rect l="0" t="0" r="r" b="b"/>
            <a:pathLst>
              <a:path w="134" h="226">
                <a:moveTo>
                  <a:pt x="108" y="0"/>
                </a:moveTo>
                <a:lnTo>
                  <a:pt x="134" y="13"/>
                </a:lnTo>
                <a:lnTo>
                  <a:pt x="28" y="226"/>
                </a:lnTo>
                <a:lnTo>
                  <a:pt x="0" y="213"/>
                </a:lnTo>
                <a:lnTo>
                  <a:pt x="108"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3" name="Freeform 1403"/>
          <p:cNvSpPr>
            <a:spLocks/>
          </p:cNvSpPr>
          <p:nvPr/>
        </p:nvSpPr>
        <p:spPr bwMode="auto">
          <a:xfrm>
            <a:off x="7141595" y="4547758"/>
            <a:ext cx="264389" cy="322527"/>
          </a:xfrm>
          <a:custGeom>
            <a:avLst/>
            <a:gdLst>
              <a:gd name="T0" fmla="*/ 167 w 191"/>
              <a:gd name="T1" fmla="*/ 0 h 233"/>
              <a:gd name="T2" fmla="*/ 191 w 191"/>
              <a:gd name="T3" fmla="*/ 20 h 233"/>
              <a:gd name="T4" fmla="*/ 24 w 191"/>
              <a:gd name="T5" fmla="*/ 233 h 233"/>
              <a:gd name="T6" fmla="*/ 0 w 191"/>
              <a:gd name="T7" fmla="*/ 215 h 233"/>
              <a:gd name="T8" fmla="*/ 167 w 191"/>
              <a:gd name="T9" fmla="*/ 0 h 233"/>
            </a:gdLst>
            <a:ahLst/>
            <a:cxnLst>
              <a:cxn ang="0">
                <a:pos x="T0" y="T1"/>
              </a:cxn>
              <a:cxn ang="0">
                <a:pos x="T2" y="T3"/>
              </a:cxn>
              <a:cxn ang="0">
                <a:pos x="T4" y="T5"/>
              </a:cxn>
              <a:cxn ang="0">
                <a:pos x="T6" y="T7"/>
              </a:cxn>
              <a:cxn ang="0">
                <a:pos x="T8" y="T9"/>
              </a:cxn>
            </a:cxnLst>
            <a:rect l="0" t="0" r="r" b="b"/>
            <a:pathLst>
              <a:path w="191" h="233">
                <a:moveTo>
                  <a:pt x="167" y="0"/>
                </a:moveTo>
                <a:lnTo>
                  <a:pt x="191" y="20"/>
                </a:lnTo>
                <a:lnTo>
                  <a:pt x="24" y="233"/>
                </a:lnTo>
                <a:lnTo>
                  <a:pt x="0" y="215"/>
                </a:lnTo>
                <a:lnTo>
                  <a:pt x="167" y="0"/>
                </a:lnTo>
                <a:close/>
              </a:path>
            </a:pathLst>
          </a:custGeom>
          <a:solidFill>
            <a:schemeClr val="bg1"/>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4" name="Rectangle 1404"/>
          <p:cNvSpPr>
            <a:spLocks noChangeArrowheads="1"/>
          </p:cNvSpPr>
          <p:nvPr/>
        </p:nvSpPr>
        <p:spPr bwMode="auto">
          <a:xfrm>
            <a:off x="6666802" y="4730476"/>
            <a:ext cx="3760962" cy="41527"/>
          </a:xfrm>
          <a:prstGeom prst="rect">
            <a:avLst/>
          </a:prstGeom>
          <a:solidFill>
            <a:schemeClr val="bg1"/>
          </a:solidFill>
          <a:ln w="0">
            <a:noFill/>
            <a:prstDash val="solid"/>
            <a:miter lim="800000"/>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493" name="Group 1492"/>
          <p:cNvGrpSpPr/>
          <p:nvPr/>
        </p:nvGrpSpPr>
        <p:grpSpPr>
          <a:xfrm>
            <a:off x="7191427" y="2381431"/>
            <a:ext cx="2852905" cy="1663849"/>
            <a:chOff x="4330700" y="2312988"/>
            <a:chExt cx="3271838" cy="1908176"/>
          </a:xfrm>
        </p:grpSpPr>
        <p:sp>
          <p:nvSpPr>
            <p:cNvPr id="1458" name="Freeform 1388"/>
            <p:cNvSpPr>
              <a:spLocks/>
            </p:cNvSpPr>
            <p:nvPr/>
          </p:nvSpPr>
          <p:spPr bwMode="auto">
            <a:xfrm>
              <a:off x="4330700" y="2312988"/>
              <a:ext cx="3271838" cy="1612900"/>
            </a:xfrm>
            <a:custGeom>
              <a:avLst/>
              <a:gdLst>
                <a:gd name="T0" fmla="*/ 98 w 2061"/>
                <a:gd name="T1" fmla="*/ 0 h 1016"/>
                <a:gd name="T2" fmla="*/ 1964 w 2061"/>
                <a:gd name="T3" fmla="*/ 0 h 1016"/>
                <a:gd name="T4" fmla="*/ 1997 w 2061"/>
                <a:gd name="T5" fmla="*/ 2 h 1016"/>
                <a:gd name="T6" fmla="*/ 2031 w 2061"/>
                <a:gd name="T7" fmla="*/ 9 h 1016"/>
                <a:gd name="T8" fmla="*/ 2061 w 2061"/>
                <a:gd name="T9" fmla="*/ 21 h 1016"/>
                <a:gd name="T10" fmla="*/ 2061 w 2061"/>
                <a:gd name="T11" fmla="*/ 811 h 1016"/>
                <a:gd name="T12" fmla="*/ 2058 w 2061"/>
                <a:gd name="T13" fmla="*/ 848 h 1016"/>
                <a:gd name="T14" fmla="*/ 2048 w 2061"/>
                <a:gd name="T15" fmla="*/ 882 h 1016"/>
                <a:gd name="T16" fmla="*/ 2033 w 2061"/>
                <a:gd name="T17" fmla="*/ 915 h 1016"/>
                <a:gd name="T18" fmla="*/ 2013 w 2061"/>
                <a:gd name="T19" fmla="*/ 943 h 1016"/>
                <a:gd name="T20" fmla="*/ 1988 w 2061"/>
                <a:gd name="T21" fmla="*/ 967 h 1016"/>
                <a:gd name="T22" fmla="*/ 1958 w 2061"/>
                <a:gd name="T23" fmla="*/ 988 h 1016"/>
                <a:gd name="T24" fmla="*/ 1927 w 2061"/>
                <a:gd name="T25" fmla="*/ 1003 h 1016"/>
                <a:gd name="T26" fmla="*/ 1891 w 2061"/>
                <a:gd name="T27" fmla="*/ 1013 h 1016"/>
                <a:gd name="T28" fmla="*/ 1854 w 2061"/>
                <a:gd name="T29" fmla="*/ 1016 h 1016"/>
                <a:gd name="T30" fmla="*/ 207 w 2061"/>
                <a:gd name="T31" fmla="*/ 1016 h 1016"/>
                <a:gd name="T32" fmla="*/ 170 w 2061"/>
                <a:gd name="T33" fmla="*/ 1013 h 1016"/>
                <a:gd name="T34" fmla="*/ 135 w 2061"/>
                <a:gd name="T35" fmla="*/ 1003 h 1016"/>
                <a:gd name="T36" fmla="*/ 103 w 2061"/>
                <a:gd name="T37" fmla="*/ 988 h 1016"/>
                <a:gd name="T38" fmla="*/ 74 w 2061"/>
                <a:gd name="T39" fmla="*/ 967 h 1016"/>
                <a:gd name="T40" fmla="*/ 49 w 2061"/>
                <a:gd name="T41" fmla="*/ 943 h 1016"/>
                <a:gd name="T42" fmla="*/ 29 w 2061"/>
                <a:gd name="T43" fmla="*/ 915 h 1016"/>
                <a:gd name="T44" fmla="*/ 13 w 2061"/>
                <a:gd name="T45" fmla="*/ 882 h 1016"/>
                <a:gd name="T46" fmla="*/ 4 w 2061"/>
                <a:gd name="T47" fmla="*/ 848 h 1016"/>
                <a:gd name="T48" fmla="*/ 0 w 2061"/>
                <a:gd name="T49" fmla="*/ 811 h 1016"/>
                <a:gd name="T50" fmla="*/ 0 w 2061"/>
                <a:gd name="T51" fmla="*/ 21 h 1016"/>
                <a:gd name="T52" fmla="*/ 31 w 2061"/>
                <a:gd name="T53" fmla="*/ 9 h 1016"/>
                <a:gd name="T54" fmla="*/ 63 w 2061"/>
                <a:gd name="T55" fmla="*/ 2 h 1016"/>
                <a:gd name="T56" fmla="*/ 98 w 2061"/>
                <a:gd name="T57" fmla="*/ 0 h 10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061" h="1016">
                  <a:moveTo>
                    <a:pt x="98" y="0"/>
                  </a:moveTo>
                  <a:lnTo>
                    <a:pt x="1964" y="0"/>
                  </a:lnTo>
                  <a:lnTo>
                    <a:pt x="1997" y="2"/>
                  </a:lnTo>
                  <a:lnTo>
                    <a:pt x="2031" y="9"/>
                  </a:lnTo>
                  <a:lnTo>
                    <a:pt x="2061" y="21"/>
                  </a:lnTo>
                  <a:lnTo>
                    <a:pt x="2061" y="811"/>
                  </a:lnTo>
                  <a:lnTo>
                    <a:pt x="2058" y="848"/>
                  </a:lnTo>
                  <a:lnTo>
                    <a:pt x="2048" y="882"/>
                  </a:lnTo>
                  <a:lnTo>
                    <a:pt x="2033" y="915"/>
                  </a:lnTo>
                  <a:lnTo>
                    <a:pt x="2013" y="943"/>
                  </a:lnTo>
                  <a:lnTo>
                    <a:pt x="1988" y="967"/>
                  </a:lnTo>
                  <a:lnTo>
                    <a:pt x="1958" y="988"/>
                  </a:lnTo>
                  <a:lnTo>
                    <a:pt x="1927" y="1003"/>
                  </a:lnTo>
                  <a:lnTo>
                    <a:pt x="1891" y="1013"/>
                  </a:lnTo>
                  <a:lnTo>
                    <a:pt x="1854" y="1016"/>
                  </a:lnTo>
                  <a:lnTo>
                    <a:pt x="207" y="1016"/>
                  </a:lnTo>
                  <a:lnTo>
                    <a:pt x="170" y="1013"/>
                  </a:lnTo>
                  <a:lnTo>
                    <a:pt x="135" y="1003"/>
                  </a:lnTo>
                  <a:lnTo>
                    <a:pt x="103" y="988"/>
                  </a:lnTo>
                  <a:lnTo>
                    <a:pt x="74" y="967"/>
                  </a:lnTo>
                  <a:lnTo>
                    <a:pt x="49" y="943"/>
                  </a:lnTo>
                  <a:lnTo>
                    <a:pt x="29" y="915"/>
                  </a:lnTo>
                  <a:lnTo>
                    <a:pt x="13" y="882"/>
                  </a:lnTo>
                  <a:lnTo>
                    <a:pt x="4" y="848"/>
                  </a:lnTo>
                  <a:lnTo>
                    <a:pt x="0" y="811"/>
                  </a:lnTo>
                  <a:lnTo>
                    <a:pt x="0" y="21"/>
                  </a:lnTo>
                  <a:lnTo>
                    <a:pt x="31" y="9"/>
                  </a:lnTo>
                  <a:lnTo>
                    <a:pt x="63" y="2"/>
                  </a:lnTo>
                  <a:lnTo>
                    <a:pt x="98"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nvGrpSpPr>
            <p:cNvPr id="1492" name="Group 1491"/>
            <p:cNvGrpSpPr/>
            <p:nvPr/>
          </p:nvGrpSpPr>
          <p:grpSpPr>
            <a:xfrm>
              <a:off x="4991100" y="3632201"/>
              <a:ext cx="1951038" cy="588963"/>
              <a:chOff x="4991100" y="3632201"/>
              <a:chExt cx="1951038" cy="588963"/>
            </a:xfrm>
          </p:grpSpPr>
          <p:sp>
            <p:nvSpPr>
              <p:cNvPr id="1461" name="Freeform 1391"/>
              <p:cNvSpPr>
                <a:spLocks/>
              </p:cNvSpPr>
              <p:nvPr/>
            </p:nvSpPr>
            <p:spPr bwMode="auto">
              <a:xfrm>
                <a:off x="4991100" y="3632201"/>
                <a:ext cx="382588" cy="588963"/>
              </a:xfrm>
              <a:custGeom>
                <a:avLst/>
                <a:gdLst>
                  <a:gd name="T0" fmla="*/ 134 w 241"/>
                  <a:gd name="T1" fmla="*/ 0 h 371"/>
                  <a:gd name="T2" fmla="*/ 157 w 241"/>
                  <a:gd name="T3" fmla="*/ 2 h 371"/>
                  <a:gd name="T4" fmla="*/ 181 w 241"/>
                  <a:gd name="T5" fmla="*/ 6 h 371"/>
                  <a:gd name="T6" fmla="*/ 202 w 241"/>
                  <a:gd name="T7" fmla="*/ 12 h 371"/>
                  <a:gd name="T8" fmla="*/ 220 w 241"/>
                  <a:gd name="T9" fmla="*/ 19 h 371"/>
                  <a:gd name="T10" fmla="*/ 233 w 241"/>
                  <a:gd name="T11" fmla="*/ 30 h 371"/>
                  <a:gd name="T12" fmla="*/ 240 w 241"/>
                  <a:gd name="T13" fmla="*/ 42 h 371"/>
                  <a:gd name="T14" fmla="*/ 241 w 241"/>
                  <a:gd name="T15" fmla="*/ 55 h 371"/>
                  <a:gd name="T16" fmla="*/ 199 w 241"/>
                  <a:gd name="T17" fmla="*/ 323 h 371"/>
                  <a:gd name="T18" fmla="*/ 194 w 241"/>
                  <a:gd name="T19" fmla="*/ 337 h 371"/>
                  <a:gd name="T20" fmla="*/ 185 w 241"/>
                  <a:gd name="T21" fmla="*/ 349 h 371"/>
                  <a:gd name="T22" fmla="*/ 172 w 241"/>
                  <a:gd name="T23" fmla="*/ 359 h 371"/>
                  <a:gd name="T24" fmla="*/ 156 w 241"/>
                  <a:gd name="T25" fmla="*/ 366 h 371"/>
                  <a:gd name="T26" fmla="*/ 138 w 241"/>
                  <a:gd name="T27" fmla="*/ 370 h 371"/>
                  <a:gd name="T28" fmla="*/ 120 w 241"/>
                  <a:gd name="T29" fmla="*/ 371 h 371"/>
                  <a:gd name="T30" fmla="*/ 103 w 241"/>
                  <a:gd name="T31" fmla="*/ 368 h 371"/>
                  <a:gd name="T32" fmla="*/ 85 w 241"/>
                  <a:gd name="T33" fmla="*/ 365 h 371"/>
                  <a:gd name="T34" fmla="*/ 69 w 241"/>
                  <a:gd name="T35" fmla="*/ 358 h 371"/>
                  <a:gd name="T36" fmla="*/ 56 w 241"/>
                  <a:gd name="T37" fmla="*/ 348 h 371"/>
                  <a:gd name="T38" fmla="*/ 46 w 241"/>
                  <a:gd name="T39" fmla="*/ 336 h 371"/>
                  <a:gd name="T40" fmla="*/ 42 w 241"/>
                  <a:gd name="T41" fmla="*/ 323 h 371"/>
                  <a:gd name="T42" fmla="*/ 0 w 241"/>
                  <a:gd name="T43" fmla="*/ 55 h 371"/>
                  <a:gd name="T44" fmla="*/ 1 w 241"/>
                  <a:gd name="T45" fmla="*/ 42 h 371"/>
                  <a:gd name="T46" fmla="*/ 9 w 241"/>
                  <a:gd name="T47" fmla="*/ 30 h 371"/>
                  <a:gd name="T48" fmla="*/ 21 w 241"/>
                  <a:gd name="T49" fmla="*/ 20 h 371"/>
                  <a:gd name="T50" fmla="*/ 39 w 241"/>
                  <a:gd name="T51" fmla="*/ 12 h 371"/>
                  <a:gd name="T52" fmla="*/ 60 w 241"/>
                  <a:gd name="T53" fmla="*/ 6 h 371"/>
                  <a:gd name="T54" fmla="*/ 83 w 241"/>
                  <a:gd name="T55" fmla="*/ 2 h 371"/>
                  <a:gd name="T56" fmla="*/ 108 w 241"/>
                  <a:gd name="T57" fmla="*/ 0 h 371"/>
                  <a:gd name="T58" fmla="*/ 134 w 241"/>
                  <a:gd name="T59"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41" h="371">
                    <a:moveTo>
                      <a:pt x="134" y="0"/>
                    </a:moveTo>
                    <a:lnTo>
                      <a:pt x="157" y="2"/>
                    </a:lnTo>
                    <a:lnTo>
                      <a:pt x="181" y="6"/>
                    </a:lnTo>
                    <a:lnTo>
                      <a:pt x="202" y="12"/>
                    </a:lnTo>
                    <a:lnTo>
                      <a:pt x="220" y="19"/>
                    </a:lnTo>
                    <a:lnTo>
                      <a:pt x="233" y="30"/>
                    </a:lnTo>
                    <a:lnTo>
                      <a:pt x="240" y="42"/>
                    </a:lnTo>
                    <a:lnTo>
                      <a:pt x="241" y="55"/>
                    </a:lnTo>
                    <a:lnTo>
                      <a:pt x="199" y="323"/>
                    </a:lnTo>
                    <a:lnTo>
                      <a:pt x="194" y="337"/>
                    </a:lnTo>
                    <a:lnTo>
                      <a:pt x="185" y="349"/>
                    </a:lnTo>
                    <a:lnTo>
                      <a:pt x="172" y="359"/>
                    </a:lnTo>
                    <a:lnTo>
                      <a:pt x="156" y="366"/>
                    </a:lnTo>
                    <a:lnTo>
                      <a:pt x="138" y="370"/>
                    </a:lnTo>
                    <a:lnTo>
                      <a:pt x="120" y="371"/>
                    </a:lnTo>
                    <a:lnTo>
                      <a:pt x="103" y="368"/>
                    </a:lnTo>
                    <a:lnTo>
                      <a:pt x="85" y="365"/>
                    </a:lnTo>
                    <a:lnTo>
                      <a:pt x="69" y="358"/>
                    </a:lnTo>
                    <a:lnTo>
                      <a:pt x="56" y="348"/>
                    </a:lnTo>
                    <a:lnTo>
                      <a:pt x="46" y="336"/>
                    </a:lnTo>
                    <a:lnTo>
                      <a:pt x="42" y="323"/>
                    </a:lnTo>
                    <a:lnTo>
                      <a:pt x="0" y="55"/>
                    </a:lnTo>
                    <a:lnTo>
                      <a:pt x="1" y="42"/>
                    </a:lnTo>
                    <a:lnTo>
                      <a:pt x="9" y="30"/>
                    </a:lnTo>
                    <a:lnTo>
                      <a:pt x="21" y="20"/>
                    </a:lnTo>
                    <a:lnTo>
                      <a:pt x="39" y="12"/>
                    </a:lnTo>
                    <a:lnTo>
                      <a:pt x="60" y="6"/>
                    </a:lnTo>
                    <a:lnTo>
                      <a:pt x="83" y="2"/>
                    </a:lnTo>
                    <a:lnTo>
                      <a:pt x="108" y="0"/>
                    </a:lnTo>
                    <a:lnTo>
                      <a:pt x="134" y="0"/>
                    </a:lnTo>
                    <a:close/>
                  </a:path>
                </a:pathLst>
              </a:custGeom>
              <a:solidFill>
                <a:srgbClr val="DEFFF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2" name="Freeform 1392"/>
              <p:cNvSpPr>
                <a:spLocks/>
              </p:cNvSpPr>
              <p:nvPr/>
            </p:nvSpPr>
            <p:spPr bwMode="auto">
              <a:xfrm>
                <a:off x="6559550" y="3632201"/>
                <a:ext cx="382588" cy="588963"/>
              </a:xfrm>
              <a:custGeom>
                <a:avLst/>
                <a:gdLst>
                  <a:gd name="T0" fmla="*/ 133 w 241"/>
                  <a:gd name="T1" fmla="*/ 0 h 371"/>
                  <a:gd name="T2" fmla="*/ 159 w 241"/>
                  <a:gd name="T3" fmla="*/ 2 h 371"/>
                  <a:gd name="T4" fmla="*/ 181 w 241"/>
                  <a:gd name="T5" fmla="*/ 6 h 371"/>
                  <a:gd name="T6" fmla="*/ 203 w 241"/>
                  <a:gd name="T7" fmla="*/ 12 h 371"/>
                  <a:gd name="T8" fmla="*/ 219 w 241"/>
                  <a:gd name="T9" fmla="*/ 19 h 371"/>
                  <a:gd name="T10" fmla="*/ 233 w 241"/>
                  <a:gd name="T11" fmla="*/ 30 h 371"/>
                  <a:gd name="T12" fmla="*/ 240 w 241"/>
                  <a:gd name="T13" fmla="*/ 42 h 371"/>
                  <a:gd name="T14" fmla="*/ 241 w 241"/>
                  <a:gd name="T15" fmla="*/ 55 h 371"/>
                  <a:gd name="T16" fmla="*/ 199 w 241"/>
                  <a:gd name="T17" fmla="*/ 323 h 371"/>
                  <a:gd name="T18" fmla="*/ 194 w 241"/>
                  <a:gd name="T19" fmla="*/ 337 h 371"/>
                  <a:gd name="T20" fmla="*/ 185 w 241"/>
                  <a:gd name="T21" fmla="*/ 349 h 371"/>
                  <a:gd name="T22" fmla="*/ 172 w 241"/>
                  <a:gd name="T23" fmla="*/ 359 h 371"/>
                  <a:gd name="T24" fmla="*/ 156 w 241"/>
                  <a:gd name="T25" fmla="*/ 366 h 371"/>
                  <a:gd name="T26" fmla="*/ 138 w 241"/>
                  <a:gd name="T27" fmla="*/ 370 h 371"/>
                  <a:gd name="T28" fmla="*/ 120 w 241"/>
                  <a:gd name="T29" fmla="*/ 371 h 371"/>
                  <a:gd name="T30" fmla="*/ 102 w 241"/>
                  <a:gd name="T31" fmla="*/ 368 h 371"/>
                  <a:gd name="T32" fmla="*/ 84 w 241"/>
                  <a:gd name="T33" fmla="*/ 365 h 371"/>
                  <a:gd name="T34" fmla="*/ 69 w 241"/>
                  <a:gd name="T35" fmla="*/ 358 h 371"/>
                  <a:gd name="T36" fmla="*/ 56 w 241"/>
                  <a:gd name="T37" fmla="*/ 348 h 371"/>
                  <a:gd name="T38" fmla="*/ 47 w 241"/>
                  <a:gd name="T39" fmla="*/ 336 h 371"/>
                  <a:gd name="T40" fmla="*/ 41 w 241"/>
                  <a:gd name="T41" fmla="*/ 323 h 371"/>
                  <a:gd name="T42" fmla="*/ 0 w 241"/>
                  <a:gd name="T43" fmla="*/ 55 h 371"/>
                  <a:gd name="T44" fmla="*/ 1 w 241"/>
                  <a:gd name="T45" fmla="*/ 42 h 371"/>
                  <a:gd name="T46" fmla="*/ 9 w 241"/>
                  <a:gd name="T47" fmla="*/ 30 h 371"/>
                  <a:gd name="T48" fmla="*/ 22 w 241"/>
                  <a:gd name="T49" fmla="*/ 20 h 371"/>
                  <a:gd name="T50" fmla="*/ 39 w 241"/>
                  <a:gd name="T51" fmla="*/ 12 h 371"/>
                  <a:gd name="T52" fmla="*/ 61 w 241"/>
                  <a:gd name="T53" fmla="*/ 6 h 371"/>
                  <a:gd name="T54" fmla="*/ 83 w 241"/>
                  <a:gd name="T55" fmla="*/ 2 h 371"/>
                  <a:gd name="T56" fmla="*/ 108 w 241"/>
                  <a:gd name="T57" fmla="*/ 0 h 371"/>
                  <a:gd name="T58" fmla="*/ 133 w 241"/>
                  <a:gd name="T59"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41" h="371">
                    <a:moveTo>
                      <a:pt x="133" y="0"/>
                    </a:moveTo>
                    <a:lnTo>
                      <a:pt x="159" y="2"/>
                    </a:lnTo>
                    <a:lnTo>
                      <a:pt x="181" y="6"/>
                    </a:lnTo>
                    <a:lnTo>
                      <a:pt x="203" y="12"/>
                    </a:lnTo>
                    <a:lnTo>
                      <a:pt x="219" y="19"/>
                    </a:lnTo>
                    <a:lnTo>
                      <a:pt x="233" y="30"/>
                    </a:lnTo>
                    <a:lnTo>
                      <a:pt x="240" y="42"/>
                    </a:lnTo>
                    <a:lnTo>
                      <a:pt x="241" y="55"/>
                    </a:lnTo>
                    <a:lnTo>
                      <a:pt x="199" y="323"/>
                    </a:lnTo>
                    <a:lnTo>
                      <a:pt x="194" y="337"/>
                    </a:lnTo>
                    <a:lnTo>
                      <a:pt x="185" y="349"/>
                    </a:lnTo>
                    <a:lnTo>
                      <a:pt x="172" y="359"/>
                    </a:lnTo>
                    <a:lnTo>
                      <a:pt x="156" y="366"/>
                    </a:lnTo>
                    <a:lnTo>
                      <a:pt x="138" y="370"/>
                    </a:lnTo>
                    <a:lnTo>
                      <a:pt x="120" y="371"/>
                    </a:lnTo>
                    <a:lnTo>
                      <a:pt x="102" y="368"/>
                    </a:lnTo>
                    <a:lnTo>
                      <a:pt x="84" y="365"/>
                    </a:lnTo>
                    <a:lnTo>
                      <a:pt x="69" y="358"/>
                    </a:lnTo>
                    <a:lnTo>
                      <a:pt x="56" y="348"/>
                    </a:lnTo>
                    <a:lnTo>
                      <a:pt x="47" y="336"/>
                    </a:lnTo>
                    <a:lnTo>
                      <a:pt x="41" y="323"/>
                    </a:lnTo>
                    <a:lnTo>
                      <a:pt x="0" y="55"/>
                    </a:lnTo>
                    <a:lnTo>
                      <a:pt x="1" y="42"/>
                    </a:lnTo>
                    <a:lnTo>
                      <a:pt x="9" y="30"/>
                    </a:lnTo>
                    <a:lnTo>
                      <a:pt x="22" y="20"/>
                    </a:lnTo>
                    <a:lnTo>
                      <a:pt x="39" y="12"/>
                    </a:lnTo>
                    <a:lnTo>
                      <a:pt x="61" y="6"/>
                    </a:lnTo>
                    <a:lnTo>
                      <a:pt x="83" y="2"/>
                    </a:lnTo>
                    <a:lnTo>
                      <a:pt x="108" y="0"/>
                    </a:lnTo>
                    <a:lnTo>
                      <a:pt x="133" y="0"/>
                    </a:lnTo>
                    <a:close/>
                  </a:path>
                </a:pathLst>
              </a:custGeom>
              <a:solidFill>
                <a:srgbClr val="DEFFF3"/>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3" name="Freeform 1393"/>
              <p:cNvSpPr>
                <a:spLocks/>
              </p:cNvSpPr>
              <p:nvPr/>
            </p:nvSpPr>
            <p:spPr bwMode="auto">
              <a:xfrm>
                <a:off x="5072063" y="3702051"/>
                <a:ext cx="222250" cy="423863"/>
              </a:xfrm>
              <a:custGeom>
                <a:avLst/>
                <a:gdLst>
                  <a:gd name="T0" fmla="*/ 69 w 140"/>
                  <a:gd name="T1" fmla="*/ 0 h 267"/>
                  <a:gd name="T2" fmla="*/ 87 w 140"/>
                  <a:gd name="T3" fmla="*/ 1 h 267"/>
                  <a:gd name="T4" fmla="*/ 105 w 140"/>
                  <a:gd name="T5" fmla="*/ 5 h 267"/>
                  <a:gd name="T6" fmla="*/ 120 w 140"/>
                  <a:gd name="T7" fmla="*/ 10 h 267"/>
                  <a:gd name="T8" fmla="*/ 132 w 140"/>
                  <a:gd name="T9" fmla="*/ 18 h 267"/>
                  <a:gd name="T10" fmla="*/ 139 w 140"/>
                  <a:gd name="T11" fmla="*/ 28 h 267"/>
                  <a:gd name="T12" fmla="*/ 140 w 140"/>
                  <a:gd name="T13" fmla="*/ 40 h 267"/>
                  <a:gd name="T14" fmla="*/ 115 w 140"/>
                  <a:gd name="T15" fmla="*/ 232 h 267"/>
                  <a:gd name="T16" fmla="*/ 111 w 140"/>
                  <a:gd name="T17" fmla="*/ 247 h 267"/>
                  <a:gd name="T18" fmla="*/ 102 w 140"/>
                  <a:gd name="T19" fmla="*/ 257 h 267"/>
                  <a:gd name="T20" fmla="*/ 90 w 140"/>
                  <a:gd name="T21" fmla="*/ 263 h 267"/>
                  <a:gd name="T22" fmla="*/ 77 w 140"/>
                  <a:gd name="T23" fmla="*/ 267 h 267"/>
                  <a:gd name="T24" fmla="*/ 62 w 140"/>
                  <a:gd name="T25" fmla="*/ 267 h 267"/>
                  <a:gd name="T26" fmla="*/ 49 w 140"/>
                  <a:gd name="T27" fmla="*/ 263 h 267"/>
                  <a:gd name="T28" fmla="*/ 37 w 140"/>
                  <a:gd name="T29" fmla="*/ 256 h 267"/>
                  <a:gd name="T30" fmla="*/ 29 w 140"/>
                  <a:gd name="T31" fmla="*/ 245 h 267"/>
                  <a:gd name="T32" fmla="*/ 24 w 140"/>
                  <a:gd name="T33" fmla="*/ 232 h 267"/>
                  <a:gd name="T34" fmla="*/ 0 w 140"/>
                  <a:gd name="T35" fmla="*/ 40 h 267"/>
                  <a:gd name="T36" fmla="*/ 1 w 140"/>
                  <a:gd name="T37" fmla="*/ 28 h 267"/>
                  <a:gd name="T38" fmla="*/ 9 w 140"/>
                  <a:gd name="T39" fmla="*/ 18 h 267"/>
                  <a:gd name="T40" fmla="*/ 19 w 140"/>
                  <a:gd name="T41" fmla="*/ 10 h 267"/>
                  <a:gd name="T42" fmla="*/ 35 w 140"/>
                  <a:gd name="T43" fmla="*/ 5 h 267"/>
                  <a:gd name="T44" fmla="*/ 52 w 140"/>
                  <a:gd name="T45" fmla="*/ 1 h 267"/>
                  <a:gd name="T46" fmla="*/ 69 w 140"/>
                  <a:gd name="T47"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40" h="267">
                    <a:moveTo>
                      <a:pt x="69" y="0"/>
                    </a:moveTo>
                    <a:lnTo>
                      <a:pt x="87" y="1"/>
                    </a:lnTo>
                    <a:lnTo>
                      <a:pt x="105" y="5"/>
                    </a:lnTo>
                    <a:lnTo>
                      <a:pt x="120" y="10"/>
                    </a:lnTo>
                    <a:lnTo>
                      <a:pt x="132" y="18"/>
                    </a:lnTo>
                    <a:lnTo>
                      <a:pt x="139" y="28"/>
                    </a:lnTo>
                    <a:lnTo>
                      <a:pt x="140" y="40"/>
                    </a:lnTo>
                    <a:lnTo>
                      <a:pt x="115" y="232"/>
                    </a:lnTo>
                    <a:lnTo>
                      <a:pt x="111" y="247"/>
                    </a:lnTo>
                    <a:lnTo>
                      <a:pt x="102" y="257"/>
                    </a:lnTo>
                    <a:lnTo>
                      <a:pt x="90" y="263"/>
                    </a:lnTo>
                    <a:lnTo>
                      <a:pt x="77" y="267"/>
                    </a:lnTo>
                    <a:lnTo>
                      <a:pt x="62" y="267"/>
                    </a:lnTo>
                    <a:lnTo>
                      <a:pt x="49" y="263"/>
                    </a:lnTo>
                    <a:lnTo>
                      <a:pt x="37" y="256"/>
                    </a:lnTo>
                    <a:lnTo>
                      <a:pt x="29" y="245"/>
                    </a:lnTo>
                    <a:lnTo>
                      <a:pt x="24" y="232"/>
                    </a:lnTo>
                    <a:lnTo>
                      <a:pt x="0" y="40"/>
                    </a:lnTo>
                    <a:lnTo>
                      <a:pt x="1" y="28"/>
                    </a:lnTo>
                    <a:lnTo>
                      <a:pt x="9" y="18"/>
                    </a:lnTo>
                    <a:lnTo>
                      <a:pt x="19" y="10"/>
                    </a:lnTo>
                    <a:lnTo>
                      <a:pt x="35" y="5"/>
                    </a:lnTo>
                    <a:lnTo>
                      <a:pt x="52" y="1"/>
                    </a:lnTo>
                    <a:lnTo>
                      <a:pt x="69"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64" name="Freeform 1394"/>
              <p:cNvSpPr>
                <a:spLocks/>
              </p:cNvSpPr>
              <p:nvPr/>
            </p:nvSpPr>
            <p:spPr bwMode="auto">
              <a:xfrm>
                <a:off x="6640513" y="3702051"/>
                <a:ext cx="222250" cy="423863"/>
              </a:xfrm>
              <a:custGeom>
                <a:avLst/>
                <a:gdLst>
                  <a:gd name="T0" fmla="*/ 69 w 140"/>
                  <a:gd name="T1" fmla="*/ 0 h 267"/>
                  <a:gd name="T2" fmla="*/ 88 w 140"/>
                  <a:gd name="T3" fmla="*/ 1 h 267"/>
                  <a:gd name="T4" fmla="*/ 105 w 140"/>
                  <a:gd name="T5" fmla="*/ 5 h 267"/>
                  <a:gd name="T6" fmla="*/ 119 w 140"/>
                  <a:gd name="T7" fmla="*/ 10 h 267"/>
                  <a:gd name="T8" fmla="*/ 131 w 140"/>
                  <a:gd name="T9" fmla="*/ 18 h 267"/>
                  <a:gd name="T10" fmla="*/ 139 w 140"/>
                  <a:gd name="T11" fmla="*/ 28 h 267"/>
                  <a:gd name="T12" fmla="*/ 140 w 140"/>
                  <a:gd name="T13" fmla="*/ 40 h 267"/>
                  <a:gd name="T14" fmla="*/ 116 w 140"/>
                  <a:gd name="T15" fmla="*/ 232 h 267"/>
                  <a:gd name="T16" fmla="*/ 111 w 140"/>
                  <a:gd name="T17" fmla="*/ 247 h 267"/>
                  <a:gd name="T18" fmla="*/ 102 w 140"/>
                  <a:gd name="T19" fmla="*/ 257 h 267"/>
                  <a:gd name="T20" fmla="*/ 91 w 140"/>
                  <a:gd name="T21" fmla="*/ 263 h 267"/>
                  <a:gd name="T22" fmla="*/ 76 w 140"/>
                  <a:gd name="T23" fmla="*/ 267 h 267"/>
                  <a:gd name="T24" fmla="*/ 62 w 140"/>
                  <a:gd name="T25" fmla="*/ 267 h 267"/>
                  <a:gd name="T26" fmla="*/ 49 w 140"/>
                  <a:gd name="T27" fmla="*/ 263 h 267"/>
                  <a:gd name="T28" fmla="*/ 37 w 140"/>
                  <a:gd name="T29" fmla="*/ 256 h 267"/>
                  <a:gd name="T30" fmla="*/ 29 w 140"/>
                  <a:gd name="T31" fmla="*/ 245 h 267"/>
                  <a:gd name="T32" fmla="*/ 24 w 140"/>
                  <a:gd name="T33" fmla="*/ 232 h 267"/>
                  <a:gd name="T34" fmla="*/ 0 w 140"/>
                  <a:gd name="T35" fmla="*/ 40 h 267"/>
                  <a:gd name="T36" fmla="*/ 1 w 140"/>
                  <a:gd name="T37" fmla="*/ 28 h 267"/>
                  <a:gd name="T38" fmla="*/ 8 w 140"/>
                  <a:gd name="T39" fmla="*/ 18 h 267"/>
                  <a:gd name="T40" fmla="*/ 19 w 140"/>
                  <a:gd name="T41" fmla="*/ 10 h 267"/>
                  <a:gd name="T42" fmla="*/ 35 w 140"/>
                  <a:gd name="T43" fmla="*/ 5 h 267"/>
                  <a:gd name="T44" fmla="*/ 51 w 140"/>
                  <a:gd name="T45" fmla="*/ 1 h 267"/>
                  <a:gd name="T46" fmla="*/ 69 w 140"/>
                  <a:gd name="T47"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40" h="267">
                    <a:moveTo>
                      <a:pt x="69" y="0"/>
                    </a:moveTo>
                    <a:lnTo>
                      <a:pt x="88" y="1"/>
                    </a:lnTo>
                    <a:lnTo>
                      <a:pt x="105" y="5"/>
                    </a:lnTo>
                    <a:lnTo>
                      <a:pt x="119" y="10"/>
                    </a:lnTo>
                    <a:lnTo>
                      <a:pt x="131" y="18"/>
                    </a:lnTo>
                    <a:lnTo>
                      <a:pt x="139" y="28"/>
                    </a:lnTo>
                    <a:lnTo>
                      <a:pt x="140" y="40"/>
                    </a:lnTo>
                    <a:lnTo>
                      <a:pt x="116" y="232"/>
                    </a:lnTo>
                    <a:lnTo>
                      <a:pt x="111" y="247"/>
                    </a:lnTo>
                    <a:lnTo>
                      <a:pt x="102" y="257"/>
                    </a:lnTo>
                    <a:lnTo>
                      <a:pt x="91" y="263"/>
                    </a:lnTo>
                    <a:lnTo>
                      <a:pt x="76" y="267"/>
                    </a:lnTo>
                    <a:lnTo>
                      <a:pt x="62" y="267"/>
                    </a:lnTo>
                    <a:lnTo>
                      <a:pt x="49" y="263"/>
                    </a:lnTo>
                    <a:lnTo>
                      <a:pt x="37" y="256"/>
                    </a:lnTo>
                    <a:lnTo>
                      <a:pt x="29" y="245"/>
                    </a:lnTo>
                    <a:lnTo>
                      <a:pt x="24" y="232"/>
                    </a:lnTo>
                    <a:lnTo>
                      <a:pt x="0" y="40"/>
                    </a:lnTo>
                    <a:lnTo>
                      <a:pt x="1" y="28"/>
                    </a:lnTo>
                    <a:lnTo>
                      <a:pt x="8" y="18"/>
                    </a:lnTo>
                    <a:lnTo>
                      <a:pt x="19" y="10"/>
                    </a:lnTo>
                    <a:lnTo>
                      <a:pt x="35" y="5"/>
                    </a:lnTo>
                    <a:lnTo>
                      <a:pt x="51" y="1"/>
                    </a:lnTo>
                    <a:lnTo>
                      <a:pt x="69" y="0"/>
                    </a:lnTo>
                    <a:close/>
                  </a:path>
                </a:pathLst>
              </a:custGeom>
              <a:solidFill>
                <a:schemeClr val="accent4"/>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5" name="Freeform 1405"/>
              <p:cNvSpPr>
                <a:spLocks/>
              </p:cNvSpPr>
              <p:nvPr/>
            </p:nvSpPr>
            <p:spPr bwMode="auto">
              <a:xfrm>
                <a:off x="5137150" y="3825876"/>
                <a:ext cx="92075" cy="176213"/>
              </a:xfrm>
              <a:custGeom>
                <a:avLst/>
                <a:gdLst>
                  <a:gd name="T0" fmla="*/ 28 w 58"/>
                  <a:gd name="T1" fmla="*/ 0 h 111"/>
                  <a:gd name="T2" fmla="*/ 40 w 58"/>
                  <a:gd name="T3" fmla="*/ 2 h 111"/>
                  <a:gd name="T4" fmla="*/ 50 w 58"/>
                  <a:gd name="T5" fmla="*/ 8 h 111"/>
                  <a:gd name="T6" fmla="*/ 56 w 58"/>
                  <a:gd name="T7" fmla="*/ 18 h 111"/>
                  <a:gd name="T8" fmla="*/ 58 w 58"/>
                  <a:gd name="T9" fmla="*/ 30 h 111"/>
                  <a:gd name="T10" fmla="*/ 56 w 58"/>
                  <a:gd name="T11" fmla="*/ 39 h 111"/>
                  <a:gd name="T12" fmla="*/ 52 w 58"/>
                  <a:gd name="T13" fmla="*/ 48 h 111"/>
                  <a:gd name="T14" fmla="*/ 45 w 58"/>
                  <a:gd name="T15" fmla="*/ 54 h 111"/>
                  <a:gd name="T16" fmla="*/ 55 w 58"/>
                  <a:gd name="T17" fmla="*/ 111 h 111"/>
                  <a:gd name="T18" fmla="*/ 2 w 58"/>
                  <a:gd name="T19" fmla="*/ 111 h 111"/>
                  <a:gd name="T20" fmla="*/ 13 w 58"/>
                  <a:gd name="T21" fmla="*/ 54 h 111"/>
                  <a:gd name="T22" fmla="*/ 6 w 58"/>
                  <a:gd name="T23" fmla="*/ 48 h 111"/>
                  <a:gd name="T24" fmla="*/ 1 w 58"/>
                  <a:gd name="T25" fmla="*/ 39 h 111"/>
                  <a:gd name="T26" fmla="*/ 0 w 58"/>
                  <a:gd name="T27" fmla="*/ 30 h 111"/>
                  <a:gd name="T28" fmla="*/ 1 w 58"/>
                  <a:gd name="T29" fmla="*/ 18 h 111"/>
                  <a:gd name="T30" fmla="*/ 8 w 58"/>
                  <a:gd name="T31" fmla="*/ 8 h 111"/>
                  <a:gd name="T32" fmla="*/ 18 w 58"/>
                  <a:gd name="T33" fmla="*/ 2 h 111"/>
                  <a:gd name="T34" fmla="*/ 28 w 58"/>
                  <a:gd name="T35"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111">
                    <a:moveTo>
                      <a:pt x="28" y="0"/>
                    </a:moveTo>
                    <a:lnTo>
                      <a:pt x="40" y="2"/>
                    </a:lnTo>
                    <a:lnTo>
                      <a:pt x="50" y="8"/>
                    </a:lnTo>
                    <a:lnTo>
                      <a:pt x="56" y="18"/>
                    </a:lnTo>
                    <a:lnTo>
                      <a:pt x="58" y="30"/>
                    </a:lnTo>
                    <a:lnTo>
                      <a:pt x="56" y="39"/>
                    </a:lnTo>
                    <a:lnTo>
                      <a:pt x="52" y="48"/>
                    </a:lnTo>
                    <a:lnTo>
                      <a:pt x="45" y="54"/>
                    </a:lnTo>
                    <a:lnTo>
                      <a:pt x="55" y="111"/>
                    </a:lnTo>
                    <a:lnTo>
                      <a:pt x="2" y="111"/>
                    </a:lnTo>
                    <a:lnTo>
                      <a:pt x="13" y="54"/>
                    </a:lnTo>
                    <a:lnTo>
                      <a:pt x="6" y="48"/>
                    </a:lnTo>
                    <a:lnTo>
                      <a:pt x="1" y="39"/>
                    </a:lnTo>
                    <a:lnTo>
                      <a:pt x="0" y="30"/>
                    </a:lnTo>
                    <a:lnTo>
                      <a:pt x="1" y="18"/>
                    </a:lnTo>
                    <a:lnTo>
                      <a:pt x="8" y="8"/>
                    </a:lnTo>
                    <a:lnTo>
                      <a:pt x="18" y="2"/>
                    </a:lnTo>
                    <a:lnTo>
                      <a:pt x="28"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sp>
            <p:nvSpPr>
              <p:cNvPr id="1476" name="Freeform 1406"/>
              <p:cNvSpPr>
                <a:spLocks/>
              </p:cNvSpPr>
              <p:nvPr/>
            </p:nvSpPr>
            <p:spPr bwMode="auto">
              <a:xfrm>
                <a:off x="6705600" y="3825876"/>
                <a:ext cx="92075" cy="176213"/>
              </a:xfrm>
              <a:custGeom>
                <a:avLst/>
                <a:gdLst>
                  <a:gd name="T0" fmla="*/ 28 w 58"/>
                  <a:gd name="T1" fmla="*/ 0 h 111"/>
                  <a:gd name="T2" fmla="*/ 40 w 58"/>
                  <a:gd name="T3" fmla="*/ 2 h 111"/>
                  <a:gd name="T4" fmla="*/ 50 w 58"/>
                  <a:gd name="T5" fmla="*/ 8 h 111"/>
                  <a:gd name="T6" fmla="*/ 56 w 58"/>
                  <a:gd name="T7" fmla="*/ 18 h 111"/>
                  <a:gd name="T8" fmla="*/ 58 w 58"/>
                  <a:gd name="T9" fmla="*/ 30 h 111"/>
                  <a:gd name="T10" fmla="*/ 57 w 58"/>
                  <a:gd name="T11" fmla="*/ 39 h 111"/>
                  <a:gd name="T12" fmla="*/ 52 w 58"/>
                  <a:gd name="T13" fmla="*/ 48 h 111"/>
                  <a:gd name="T14" fmla="*/ 45 w 58"/>
                  <a:gd name="T15" fmla="*/ 54 h 111"/>
                  <a:gd name="T16" fmla="*/ 55 w 58"/>
                  <a:gd name="T17" fmla="*/ 111 h 111"/>
                  <a:gd name="T18" fmla="*/ 3 w 58"/>
                  <a:gd name="T19" fmla="*/ 111 h 111"/>
                  <a:gd name="T20" fmla="*/ 13 w 58"/>
                  <a:gd name="T21" fmla="*/ 54 h 111"/>
                  <a:gd name="T22" fmla="*/ 6 w 58"/>
                  <a:gd name="T23" fmla="*/ 48 h 111"/>
                  <a:gd name="T24" fmla="*/ 1 w 58"/>
                  <a:gd name="T25" fmla="*/ 39 h 111"/>
                  <a:gd name="T26" fmla="*/ 0 w 58"/>
                  <a:gd name="T27" fmla="*/ 30 h 111"/>
                  <a:gd name="T28" fmla="*/ 2 w 58"/>
                  <a:gd name="T29" fmla="*/ 18 h 111"/>
                  <a:gd name="T30" fmla="*/ 8 w 58"/>
                  <a:gd name="T31" fmla="*/ 8 h 111"/>
                  <a:gd name="T32" fmla="*/ 18 w 58"/>
                  <a:gd name="T33" fmla="*/ 2 h 111"/>
                  <a:gd name="T34" fmla="*/ 28 w 58"/>
                  <a:gd name="T35" fmla="*/ 0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111">
                    <a:moveTo>
                      <a:pt x="28" y="0"/>
                    </a:moveTo>
                    <a:lnTo>
                      <a:pt x="40" y="2"/>
                    </a:lnTo>
                    <a:lnTo>
                      <a:pt x="50" y="8"/>
                    </a:lnTo>
                    <a:lnTo>
                      <a:pt x="56" y="18"/>
                    </a:lnTo>
                    <a:lnTo>
                      <a:pt x="58" y="30"/>
                    </a:lnTo>
                    <a:lnTo>
                      <a:pt x="57" y="39"/>
                    </a:lnTo>
                    <a:lnTo>
                      <a:pt x="52" y="48"/>
                    </a:lnTo>
                    <a:lnTo>
                      <a:pt x="45" y="54"/>
                    </a:lnTo>
                    <a:lnTo>
                      <a:pt x="55" y="111"/>
                    </a:lnTo>
                    <a:lnTo>
                      <a:pt x="3" y="111"/>
                    </a:lnTo>
                    <a:lnTo>
                      <a:pt x="13" y="54"/>
                    </a:lnTo>
                    <a:lnTo>
                      <a:pt x="6" y="48"/>
                    </a:lnTo>
                    <a:lnTo>
                      <a:pt x="1" y="39"/>
                    </a:lnTo>
                    <a:lnTo>
                      <a:pt x="0" y="30"/>
                    </a:lnTo>
                    <a:lnTo>
                      <a:pt x="2" y="18"/>
                    </a:lnTo>
                    <a:lnTo>
                      <a:pt x="8" y="8"/>
                    </a:lnTo>
                    <a:lnTo>
                      <a:pt x="18" y="2"/>
                    </a:lnTo>
                    <a:lnTo>
                      <a:pt x="28" y="0"/>
                    </a:lnTo>
                    <a:close/>
                  </a:path>
                </a:pathLst>
              </a:custGeom>
              <a:solidFill>
                <a:srgbClr val="00431F"/>
              </a:solidFill>
              <a:ln w="0">
                <a:noFill/>
                <a:prstDash val="solid"/>
                <a:round/>
                <a:headEnd/>
                <a:tailEnd/>
              </a:ln>
            </p:spPr>
            <p:txBody>
              <a:bodyPr vert="horz" wrap="square" lIns="91416" tIns="45708" rIns="91416" bIns="45708" numCol="1" anchor="t" anchorCtr="0" compatLnSpc="1">
                <a:prstTxWarp prst="textNoShape">
                  <a:avLst/>
                </a:prstTxWarp>
              </a:bodyPr>
              <a:lstStyle/>
              <a:p>
                <a:pPr marL="0" marR="0" lvl="0" indent="0" algn="l" defTabSz="1218987" rtl="0" eaLnBrk="1" fontAlgn="auto" latinLnBrk="0" hangingPunct="1">
                  <a:lnSpc>
                    <a:spcPct val="100000"/>
                  </a:lnSpc>
                  <a:spcBef>
                    <a:spcPts val="0"/>
                  </a:spcBef>
                  <a:spcAft>
                    <a:spcPts val="0"/>
                  </a:spcAft>
                  <a:buClrTx/>
                  <a:buSzTx/>
                  <a:buFontTx/>
                  <a:buNone/>
                  <a:tabLst/>
                  <a:defRPr/>
                </a:pPr>
                <a:endParaRPr kumimoji="0" lang="en-US" sz="2399" b="0" i="0" u="none" strike="noStrike" kern="1200" cap="none" spc="0" normalizeH="0" baseline="0" noProof="0">
                  <a:ln>
                    <a:noFill/>
                  </a:ln>
                  <a:solidFill>
                    <a:prstClr val="black"/>
                  </a:solidFill>
                  <a:effectLst/>
                  <a:uLnTx/>
                  <a:uFillTx/>
                  <a:latin typeface="Calibri"/>
                  <a:ea typeface="+mn-ea"/>
                  <a:cs typeface="+mn-cs"/>
                </a:endParaRPr>
              </a:p>
            </p:txBody>
          </p:sp>
        </p:grpSp>
      </p:grpSp>
      <p:sp>
        <p:nvSpPr>
          <p:cNvPr id="1497" name="Content Placeholder 1496"/>
          <p:cNvSpPr>
            <a:spLocks noGrp="1"/>
          </p:cNvSpPr>
          <p:nvPr>
            <p:ph sz="quarter" idx="13"/>
          </p:nvPr>
        </p:nvSpPr>
        <p:spPr>
          <a:xfrm>
            <a:off x="7231842" y="230018"/>
            <a:ext cx="4192092" cy="762000"/>
          </a:xfrm>
        </p:spPr>
        <p:txBody>
          <a:bodyPr/>
          <a:lstStyle/>
          <a:p>
            <a:pPr marL="0" indent="0">
              <a:buNone/>
            </a:pPr>
            <a:r>
              <a:rPr lang="en-GB" sz="1800" b="1" dirty="0">
                <a:effectLst/>
                <a:latin typeface="Arial" panose="020B0604020202020204" pitchFamily="34" charset="0"/>
                <a:ea typeface="Arial" panose="020B0604020202020204" pitchFamily="34" charset="0"/>
              </a:rPr>
              <a:t>PROFIT &amp; LOSES </a:t>
            </a:r>
            <a:endParaRPr lang="en-US" dirty="0"/>
          </a:p>
        </p:txBody>
      </p:sp>
      <p:pic>
        <p:nvPicPr>
          <p:cNvPr id="2" name="Substituent conținut 1" descr="O imagine care conține masă&#10;&#10;Descriere generată automat">
            <a:extLst>
              <a:ext uri="{FF2B5EF4-FFF2-40B4-BE49-F238E27FC236}">
                <a16:creationId xmlns:a16="http://schemas.microsoft.com/office/drawing/2014/main" id="{87BEAAE0-1DAB-789F-E9D4-4B4F5A0C1481}"/>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373626" y="157317"/>
            <a:ext cx="6105613" cy="6494356"/>
          </a:xfrm>
          <a:prstGeom prst="rect">
            <a:avLst/>
          </a:prstGeom>
        </p:spPr>
      </p:pic>
    </p:spTree>
    <p:extLst>
      <p:ext uri="{BB962C8B-B14F-4D97-AF65-F5344CB8AC3E}">
        <p14:creationId xmlns:p14="http://schemas.microsoft.com/office/powerpoint/2010/main" val="19476910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Substituent conținut 4" descr="O imagine care conține text, câine, mamifer&#10;&#10;Descriere generată automat">
            <a:extLst>
              <a:ext uri="{FF2B5EF4-FFF2-40B4-BE49-F238E27FC236}">
                <a16:creationId xmlns:a16="http://schemas.microsoft.com/office/drawing/2014/main" id="{6A5DB527-3874-5826-27F2-6F7C817ABB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93450" y="457200"/>
            <a:ext cx="4205099" cy="5943600"/>
          </a:xfrm>
          <a:prstGeom prst="rect">
            <a:avLst/>
          </a:prstGeom>
        </p:spPr>
      </p:pic>
    </p:spTree>
    <p:extLst>
      <p:ext uri="{BB962C8B-B14F-4D97-AF65-F5344CB8AC3E}">
        <p14:creationId xmlns:p14="http://schemas.microsoft.com/office/powerpoint/2010/main" val="226525862"/>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6953B1E-B757-CB01-5A2E-C0AFB5D21AA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References</a:t>
            </a:r>
          </a:p>
        </p:txBody>
      </p:sp>
      <p:sp>
        <p:nvSpPr>
          <p:cNvPr id="3" name="Substituent conținut 2">
            <a:extLst>
              <a:ext uri="{FF2B5EF4-FFF2-40B4-BE49-F238E27FC236}">
                <a16:creationId xmlns:a16="http://schemas.microsoft.com/office/drawing/2014/main" id="{F562629D-FA11-2294-30C5-679CA839A2E4}"/>
              </a:ext>
            </a:extLst>
          </p:cNvPr>
          <p:cNvSpPr>
            <a:spLocks noGrp="1"/>
          </p:cNvSpPr>
          <p:nvPr>
            <p:ph idx="1"/>
          </p:nvPr>
        </p:nvSpPr>
        <p:spPr/>
        <p:txBody>
          <a:bodyPr>
            <a:normAutofit fontScale="77500" lnSpcReduction="20000"/>
          </a:bodyPr>
          <a:lstStyle/>
          <a:p>
            <a:pPr marL="342900" lvl="0" indent="-342900">
              <a:lnSpc>
                <a:spcPct val="120000"/>
              </a:lnSpc>
              <a:buFont typeface="Arial" panose="020B0604020202020204" pitchFamily="34" charset="0"/>
              <a:buChar char="•"/>
              <a:tabLst>
                <a:tab pos="457200" algn="l"/>
              </a:tabLst>
            </a:pPr>
            <a:r>
              <a:rPr lang="en-GB" sz="1600" dirty="0">
                <a:effectLst/>
                <a:latin typeface="Arial" panose="020B0604020202020204" pitchFamily="34" charset="0"/>
                <a:ea typeface="Arial" panose="020B0604020202020204" pitchFamily="34" charset="0"/>
                <a:cs typeface="Times New Roman" panose="02020603050405020304" pitchFamily="18" charset="0"/>
              </a:rPr>
              <a:t>Chen, A., et al., 2012, A cluster analysis examination of pet owners’ consumption values and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behavior</a:t>
            </a:r>
            <a:r>
              <a:rPr lang="en-GB" sz="1600" dirty="0">
                <a:effectLst/>
                <a:latin typeface="Arial" panose="020B0604020202020204" pitchFamily="34" charset="0"/>
                <a:ea typeface="Arial" panose="020B0604020202020204" pitchFamily="34" charset="0"/>
                <a:cs typeface="Times New Roman" panose="02020603050405020304" pitchFamily="18" charset="0"/>
              </a:rPr>
              <a:t>–segmenting owners strategically. </a:t>
            </a:r>
            <a:r>
              <a:rPr lang="en-GB" sz="1600" i="1" dirty="0">
                <a:effectLst/>
                <a:latin typeface="Arial" panose="020B0604020202020204" pitchFamily="34" charset="0"/>
                <a:ea typeface="Arial" panose="020B0604020202020204" pitchFamily="34" charset="0"/>
                <a:cs typeface="Times New Roman" panose="02020603050405020304" pitchFamily="18" charset="0"/>
              </a:rPr>
              <a:t>Journal of Targeting, Measurement and Analysis for Marketing</a:t>
            </a:r>
            <a:r>
              <a:rPr lang="en-GB" sz="1600" dirty="0">
                <a:effectLst/>
                <a:latin typeface="Arial" panose="020B0604020202020204" pitchFamily="34" charset="0"/>
                <a:ea typeface="Arial" panose="020B0604020202020204" pitchFamily="34" charset="0"/>
                <a:cs typeface="Times New Roman" panose="02020603050405020304" pitchFamily="18" charset="0"/>
              </a:rPr>
              <a:t>.</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Arial" panose="020B0604020202020204" pitchFamily="34" charset="0"/>
              <a:buChar char="•"/>
              <a:tabLst>
                <a:tab pos="457200" algn="l"/>
              </a:tabLst>
            </a:pPr>
            <a:r>
              <a:rPr lang="en-GB" sz="1600" dirty="0" err="1">
                <a:effectLst/>
                <a:latin typeface="Arial" panose="020B0604020202020204" pitchFamily="34" charset="0"/>
                <a:ea typeface="Arial" panose="020B0604020202020204" pitchFamily="34" charset="0"/>
                <a:cs typeface="Times New Roman" panose="02020603050405020304" pitchFamily="18" charset="0"/>
              </a:rPr>
              <a:t>Dockalikova</a:t>
            </a:r>
            <a:r>
              <a:rPr lang="en-GB" sz="1600" dirty="0">
                <a:effectLst/>
                <a:latin typeface="Arial" panose="020B0604020202020204" pitchFamily="34" charset="0"/>
                <a:ea typeface="Arial" panose="020B0604020202020204" pitchFamily="34" charset="0"/>
                <a:cs typeface="Times New Roman" panose="02020603050405020304" pitchFamily="18" charset="0"/>
              </a:rPr>
              <a:t>, I., </a:t>
            </a:r>
            <a:r>
              <a:rPr lang="en-GB" sz="1600" dirty="0" err="1">
                <a:effectLst/>
                <a:latin typeface="Arial" panose="020B0604020202020204" pitchFamily="34" charset="0"/>
                <a:ea typeface="Arial" panose="020B0604020202020204" pitchFamily="34" charset="0"/>
                <a:cs typeface="Times New Roman" panose="02020603050405020304" pitchFamily="18" charset="0"/>
              </a:rPr>
              <a:t>Klozikova</a:t>
            </a:r>
            <a:r>
              <a:rPr lang="en-GB" sz="1600" dirty="0">
                <a:effectLst/>
                <a:latin typeface="Arial" panose="020B0604020202020204" pitchFamily="34" charset="0"/>
                <a:ea typeface="Arial" panose="020B0604020202020204" pitchFamily="34" charset="0"/>
                <a:cs typeface="Times New Roman" panose="02020603050405020304" pitchFamily="18" charset="0"/>
              </a:rPr>
              <a:t>, J., (2014), MCDM Methods in Practice: Determining the Significance of PESTEL Analysis Criteria, European Conference on Management, Leadership &amp; Governance; </a:t>
            </a:r>
            <a:r>
              <a:rPr lang="en-GB" sz="1600" dirty="0" err="1">
                <a:effectLst/>
                <a:latin typeface="Arial" panose="020B0604020202020204" pitchFamily="34" charset="0"/>
                <a:ea typeface="Arial" panose="020B0604020202020204" pitchFamily="34" charset="0"/>
                <a:cs typeface="Times New Roman" panose="02020603050405020304" pitchFamily="18" charset="0"/>
              </a:rPr>
              <a:t>Kidmore</a:t>
            </a:r>
            <a:r>
              <a:rPr lang="en-GB" sz="1600" dirty="0">
                <a:effectLst/>
                <a:latin typeface="Arial" panose="020B0604020202020204" pitchFamily="34" charset="0"/>
                <a:ea typeface="Arial" panose="020B0604020202020204" pitchFamily="34" charset="0"/>
                <a:cs typeface="Times New Roman" panose="02020603050405020304" pitchFamily="18" charset="0"/>
              </a:rPr>
              <a:t> End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Kidmore</a:t>
            </a:r>
            <a:r>
              <a:rPr lang="en-GB" sz="1600" dirty="0">
                <a:effectLst/>
                <a:latin typeface="Arial" panose="020B0604020202020204" pitchFamily="34" charset="0"/>
                <a:ea typeface="Arial" panose="020B0604020202020204" pitchFamily="34" charset="0"/>
                <a:cs typeface="Times New Roman" panose="02020603050405020304" pitchFamily="18" charset="0"/>
              </a:rPr>
              <a:t> End: Academic Conferences International Limited. </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Arial" panose="020B0604020202020204" pitchFamily="34" charset="0"/>
              <a:buChar char="•"/>
              <a:tabLst>
                <a:tab pos="457200" algn="l"/>
              </a:tabLst>
            </a:pPr>
            <a:r>
              <a:rPr lang="en-GB" sz="1600" dirty="0" err="1">
                <a:effectLst/>
                <a:latin typeface="Arial" panose="020B0604020202020204" pitchFamily="34" charset="0"/>
                <a:ea typeface="Arial" panose="020B0604020202020204" pitchFamily="34" charset="0"/>
                <a:cs typeface="Times New Roman" panose="02020603050405020304" pitchFamily="18" charset="0"/>
              </a:rPr>
              <a:t>Gerakos</a:t>
            </a:r>
            <a:r>
              <a:rPr lang="en-GB" sz="1600" dirty="0">
                <a:effectLst/>
                <a:latin typeface="Arial" panose="020B0604020202020204" pitchFamily="34" charset="0"/>
                <a:ea typeface="Arial" panose="020B0604020202020204" pitchFamily="34" charset="0"/>
                <a:cs typeface="Times New Roman" panose="02020603050405020304" pitchFamily="18" charset="0"/>
              </a:rPr>
              <a:t>, J. and </a:t>
            </a:r>
            <a:r>
              <a:rPr lang="en-GB" sz="1600" dirty="0" err="1">
                <a:effectLst/>
                <a:latin typeface="Arial" panose="020B0604020202020204" pitchFamily="34" charset="0"/>
                <a:ea typeface="Arial" panose="020B0604020202020204" pitchFamily="34" charset="0"/>
                <a:cs typeface="Times New Roman" panose="02020603050405020304" pitchFamily="18" charset="0"/>
              </a:rPr>
              <a:t>Syverson</a:t>
            </a:r>
            <a:r>
              <a:rPr lang="en-GB" sz="1600" dirty="0">
                <a:effectLst/>
                <a:latin typeface="Arial" panose="020B0604020202020204" pitchFamily="34" charset="0"/>
                <a:ea typeface="Arial" panose="020B0604020202020204" pitchFamily="34" charset="0"/>
                <a:cs typeface="Times New Roman" panose="02020603050405020304" pitchFamily="18" charset="0"/>
              </a:rPr>
              <a:t>, C., 2015. Competition in the audit market: Policy implications. </a:t>
            </a:r>
            <a:r>
              <a:rPr lang="en-GB" sz="1600" i="1" dirty="0">
                <a:effectLst/>
                <a:latin typeface="Arial" panose="020B0604020202020204" pitchFamily="34" charset="0"/>
                <a:ea typeface="Arial" panose="020B0604020202020204" pitchFamily="34" charset="0"/>
                <a:cs typeface="Times New Roman" panose="02020603050405020304" pitchFamily="18" charset="0"/>
              </a:rPr>
              <a:t>Journal of Accounting Research</a:t>
            </a:r>
            <a:r>
              <a:rPr lang="en-GB" sz="1600" dirty="0">
                <a:effectLst/>
                <a:latin typeface="Arial" panose="020B0604020202020204" pitchFamily="34" charset="0"/>
                <a:ea typeface="Arial" panose="020B0604020202020204" pitchFamily="34" charset="0"/>
                <a:cs typeface="Times New Roman" panose="02020603050405020304" pitchFamily="18" charset="0"/>
              </a:rPr>
              <a:t>, </a:t>
            </a:r>
            <a:r>
              <a:rPr lang="en-GB" sz="1600" i="1" dirty="0">
                <a:effectLst/>
                <a:latin typeface="Arial" panose="020B0604020202020204" pitchFamily="34" charset="0"/>
                <a:ea typeface="Arial" panose="020B0604020202020204" pitchFamily="34" charset="0"/>
                <a:cs typeface="Times New Roman" panose="02020603050405020304" pitchFamily="18" charset="0"/>
              </a:rPr>
              <a:t>53</a:t>
            </a:r>
            <a:r>
              <a:rPr lang="en-GB" sz="1600" dirty="0">
                <a:effectLst/>
                <a:latin typeface="Arial" panose="020B0604020202020204" pitchFamily="34" charset="0"/>
                <a:ea typeface="Arial" panose="020B0604020202020204" pitchFamily="34" charset="0"/>
                <a:cs typeface="Times New Roman" panose="02020603050405020304" pitchFamily="18" charset="0"/>
              </a:rPr>
              <a:t>(4).</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Arial" panose="020B0604020202020204" pitchFamily="34" charset="0"/>
              <a:buChar char="•"/>
              <a:tabLst>
                <a:tab pos="457200" algn="l"/>
              </a:tabLst>
            </a:pPr>
            <a:r>
              <a:rPr lang="en-GB" sz="1600" dirty="0">
                <a:effectLst/>
                <a:latin typeface="Arial" panose="020B0604020202020204" pitchFamily="34" charset="0"/>
                <a:ea typeface="Arial" panose="020B0604020202020204" pitchFamily="34" charset="0"/>
                <a:cs typeface="Times New Roman" panose="02020603050405020304" pitchFamily="18" charset="0"/>
              </a:rPr>
              <a:t>Kotler, Phil T., et al.,  2019, Principles of Marketing, Pearson Education Limited, Harlow, United Kingdom. Available from: ProQuest </a:t>
            </a:r>
            <a:r>
              <a:rPr lang="en-GB" sz="1600" dirty="0" err="1">
                <a:effectLst/>
                <a:latin typeface="Arial" panose="020B0604020202020204" pitchFamily="34" charset="0"/>
                <a:ea typeface="Arial" panose="020B0604020202020204" pitchFamily="34" charset="0"/>
                <a:cs typeface="Times New Roman" panose="02020603050405020304" pitchFamily="18" charset="0"/>
              </a:rPr>
              <a:t>Ebook</a:t>
            </a:r>
            <a:r>
              <a:rPr lang="en-GB" sz="1600" dirty="0">
                <a:effectLst/>
                <a:latin typeface="Arial" panose="020B0604020202020204" pitchFamily="34" charset="0"/>
                <a:ea typeface="Arial" panose="020B0604020202020204" pitchFamily="34" charset="0"/>
                <a:cs typeface="Times New Roman" panose="02020603050405020304" pitchFamily="18" charset="0"/>
              </a:rPr>
              <a:t> Central. [11 March 2023]</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Arial" panose="020B0604020202020204" pitchFamily="34" charset="0"/>
              <a:buChar char="•"/>
              <a:tabLst>
                <a:tab pos="457200" algn="l"/>
              </a:tabLst>
            </a:pPr>
            <a:r>
              <a:rPr lang="en-GB" sz="1600" dirty="0" err="1">
                <a:effectLst/>
                <a:latin typeface="Arial" panose="020B0604020202020204" pitchFamily="34" charset="0"/>
                <a:ea typeface="Arial" panose="020B0604020202020204" pitchFamily="34" charset="0"/>
                <a:cs typeface="Times New Roman" panose="02020603050405020304" pitchFamily="18" charset="0"/>
              </a:rPr>
              <a:t>Namugenyi</a:t>
            </a:r>
            <a:r>
              <a:rPr lang="en-GB" sz="1600" dirty="0">
                <a:effectLst/>
                <a:latin typeface="Arial" panose="020B0604020202020204" pitchFamily="34" charset="0"/>
                <a:ea typeface="Arial" panose="020B0604020202020204" pitchFamily="34" charset="0"/>
                <a:cs typeface="Times New Roman" panose="02020603050405020304" pitchFamily="18" charset="0"/>
              </a:rPr>
              <a:t>., C., et.al., 2019, Design of a SWOT Analysis Model and its Evaluation in Diverse Digital Business Ecosystem Contexts, 23rd International Conference on Knowledge-Based and Intelligent Information &amp; Engineering Systems, Procedia Computer Science 159 (2019) 1145–1154.</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20000"/>
              </a:lnSpc>
              <a:buFont typeface="Arial" panose="020B0604020202020204" pitchFamily="34" charset="0"/>
              <a:buChar char="•"/>
              <a:tabLst>
                <a:tab pos="457200" algn="l"/>
              </a:tabLst>
            </a:pPr>
            <a:r>
              <a:rPr lang="en-GB" sz="1600" dirty="0">
                <a:effectLst/>
                <a:latin typeface="Arial" panose="020B0604020202020204" pitchFamily="34" charset="0"/>
                <a:ea typeface="Arial" panose="020B0604020202020204" pitchFamily="34" charset="0"/>
                <a:cs typeface="Times New Roman" panose="02020603050405020304" pitchFamily="18" charset="0"/>
              </a:rPr>
              <a:t>W. &amp; Van den </a:t>
            </a:r>
            <a:r>
              <a:rPr lang="en-GB" sz="1600" dirty="0" err="1">
                <a:effectLst/>
                <a:latin typeface="Arial" panose="020B0604020202020204" pitchFamily="34" charset="0"/>
                <a:ea typeface="Arial" panose="020B0604020202020204" pitchFamily="34" charset="0"/>
                <a:cs typeface="Times New Roman" panose="02020603050405020304" pitchFamily="18" charset="0"/>
              </a:rPr>
              <a:t>Bulte</a:t>
            </a:r>
            <a:r>
              <a:rPr lang="en-GB" sz="1600" dirty="0">
                <a:effectLst/>
                <a:latin typeface="Arial" panose="020B0604020202020204" pitchFamily="34" charset="0"/>
                <a:ea typeface="Arial" panose="020B0604020202020204" pitchFamily="34" charset="0"/>
                <a:cs typeface="Times New Roman" panose="02020603050405020304" pitchFamily="18" charset="0"/>
              </a:rPr>
              <a:t>, C. 1992, "The 4P Classification of the Marketing Mix Revisited", Journal of Marketing, Journal article-van </a:t>
            </a:r>
            <a:r>
              <a:rPr lang="en-GB" sz="1600" dirty="0" err="1">
                <a:effectLst/>
                <a:latin typeface="Arial" panose="020B0604020202020204" pitchFamily="34" charset="0"/>
                <a:ea typeface="Arial" panose="020B0604020202020204" pitchFamily="34" charset="0"/>
                <a:cs typeface="Times New Roman" panose="02020603050405020304" pitchFamily="18" charset="0"/>
              </a:rPr>
              <a:t>Waterschoot</a:t>
            </a:r>
            <a:r>
              <a:rPr lang="en-GB" sz="1600" dirty="0">
                <a:effectLst/>
                <a:latin typeface="Arial" panose="020B0604020202020204" pitchFamily="34" charset="0"/>
                <a:ea typeface="Arial" panose="020B0604020202020204" pitchFamily="34" charset="0"/>
                <a:cs typeface="Times New Roman" panose="02020603050405020304" pitchFamily="18" charset="0"/>
              </a:rPr>
              <a:t>,  vol. 56, no. 4.</a:t>
            </a:r>
            <a:endParaRPr lang="en-GB" sz="16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endParaRPr>
          </a:p>
          <a:p>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2"/>
              </a:rPr>
              <a:t>pet grooming pictures - Bing images</a:t>
            </a:r>
            <a:endParaRPr lang="en-GB" sz="1400" dirty="0">
              <a:solidFill>
                <a:prstClr val="black"/>
              </a:solidFill>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3"/>
              </a:rPr>
              <a:t>friends-forever-6-in-1-professional-pet-grooming-kit-box-cats-dogs-nail-1024x985 - Bing images</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hlinkClick r:id="rId4"/>
              </a:rPr>
              <a:t>pet grooming car pictures - Bing images</a:t>
            </a:r>
            <a:r>
              <a:rPr lang="en-GB" sz="1400" dirty="0">
                <a:latin typeface="Arial" panose="020B0604020202020204" pitchFamily="34" charset="0"/>
                <a:cs typeface="Arial" panose="020B0604020202020204" pitchFamily="34" charset="0"/>
              </a:rPr>
              <a:t>, </a:t>
            </a: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hlinkClick r:id="rId5"/>
              </a:rPr>
              <a:t>market audit pictures - Bing images</a:t>
            </a:r>
            <a:r>
              <a:rPr lang="en-GB" sz="1400" dirty="0">
                <a:latin typeface="Arial" panose="020B0604020202020204" pitchFamily="34" charset="0"/>
                <a:cs typeface="Arial" panose="020B0604020202020204" pitchFamily="34" charset="0"/>
              </a:rPr>
              <a:t>,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41749489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BUSINESS">
      <a:dk1>
        <a:sysClr val="windowText" lastClr="000000"/>
      </a:dk1>
      <a:lt1>
        <a:sysClr val="window" lastClr="FFFFFF"/>
      </a:lt1>
      <a:dk2>
        <a:srgbClr val="44546A"/>
      </a:dk2>
      <a:lt2>
        <a:srgbClr val="E7E6E6"/>
      </a:lt2>
      <a:accent1>
        <a:srgbClr val="16A1CA"/>
      </a:accent1>
      <a:accent2>
        <a:srgbClr val="099481"/>
      </a:accent2>
      <a:accent3>
        <a:srgbClr val="7DBC2D"/>
      </a:accent3>
      <a:accent4>
        <a:srgbClr val="EEA720"/>
      </a:accent4>
      <a:accent5>
        <a:srgbClr val="E13A62"/>
      </a:accent5>
      <a:accent6>
        <a:srgbClr val="9132A6"/>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7_Office Theme">
  <a:themeElements>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8_Office Theme">
  <a:themeElements>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2_Office Theme">
  <a:themeElements>
    <a:clrScheme name="Fusion">
      <a:dk1>
        <a:sysClr val="windowText" lastClr="000000"/>
      </a:dk1>
      <a:lt1>
        <a:sysClr val="window" lastClr="FFFFFF"/>
      </a:lt1>
      <a:dk2>
        <a:srgbClr val="44546A"/>
      </a:dk2>
      <a:lt2>
        <a:srgbClr val="E7E6E6"/>
      </a:lt2>
      <a:accent1>
        <a:srgbClr val="6C2B43"/>
      </a:accent1>
      <a:accent2>
        <a:srgbClr val="DF3621"/>
      </a:accent2>
      <a:accent3>
        <a:srgbClr val="FD9E01"/>
      </a:accent3>
      <a:accent4>
        <a:srgbClr val="94BA46"/>
      </a:accent4>
      <a:accent5>
        <a:srgbClr val="00B09B"/>
      </a:accent5>
      <a:accent6>
        <a:srgbClr val="0178BC"/>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9_Office Theme">
  <a:themeElements>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themeOverride>
</file>

<file path=ppt/theme/themeOverride2.xml><?xml version="1.0" encoding="utf-8"?>
<a:themeOverride xmlns:a="http://schemas.openxmlformats.org/drawingml/2006/main">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themeOverride>
</file>

<file path=ppt/theme/themeOverride3.xml><?xml version="1.0" encoding="utf-8"?>
<a:themeOverride xmlns:a="http://schemas.openxmlformats.org/drawingml/2006/main">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themeOverride>
</file>

<file path=ppt/theme/themeOverride4.xml><?xml version="1.0" encoding="utf-8"?>
<a:themeOverride xmlns:a="http://schemas.openxmlformats.org/drawingml/2006/main">
  <a:clrScheme name="ThemeBMC">
    <a:dk1>
      <a:srgbClr val="000000"/>
    </a:dk1>
    <a:lt1>
      <a:srgbClr val="FFFFFF"/>
    </a:lt1>
    <a:dk2>
      <a:srgbClr val="1F497D"/>
    </a:dk2>
    <a:lt2>
      <a:srgbClr val="EEECE1"/>
    </a:lt2>
    <a:accent1>
      <a:srgbClr val="0779B7"/>
    </a:accent1>
    <a:accent2>
      <a:srgbClr val="019ADD"/>
    </a:accent2>
    <a:accent3>
      <a:srgbClr val="6BC2ED"/>
    </a:accent3>
    <a:accent4>
      <a:srgbClr val="A7CCDF"/>
    </a:accent4>
    <a:accent5>
      <a:srgbClr val="595959"/>
    </a:accent5>
    <a:accent6>
      <a:srgbClr val="3F3F3F"/>
    </a:accent6>
    <a:hlink>
      <a:srgbClr val="0000FF"/>
    </a:hlink>
    <a:folHlink>
      <a:srgbClr val="800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8" ma:contentTypeDescription="Create a new document." ma:contentTypeScope="" ma:versionID="82402cbc78e57c238657508cfb4e8a2f">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8fca443dfeefe5506b3a97cd93199972"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E2DDE71-F752-408F-901A-59CDBA40D491}">
  <ds:schemaRefs>
    <ds:schemaRef ds:uri="http://purl.org/dc/elements/1.1/"/>
    <ds:schemaRef ds:uri="http://schemas.microsoft.com/office/2006/metadata/properties"/>
    <ds:schemaRef ds:uri="http://purl.org/dc/dcmitype/"/>
    <ds:schemaRef ds:uri="http://purl.org/dc/terms/"/>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8ecffad1-7cd6-4418-bee0-2d8591d139cb"/>
    <ds:schemaRef ds:uri="ac030f0c-32f4-4761-8968-de7f208a415f"/>
  </ds:schemaRefs>
</ds:datastoreItem>
</file>

<file path=customXml/itemProps2.xml><?xml version="1.0" encoding="utf-8"?>
<ds:datastoreItem xmlns:ds="http://schemas.openxmlformats.org/officeDocument/2006/customXml" ds:itemID="{FBA91A73-714E-41FE-892F-33A52A54B0F9}">
  <ds:schemaRefs>
    <ds:schemaRef ds:uri="http://schemas.microsoft.com/sharepoint/v3/contenttype/forms"/>
  </ds:schemaRefs>
</ds:datastoreItem>
</file>

<file path=customXml/itemProps3.xml><?xml version="1.0" encoding="utf-8"?>
<ds:datastoreItem xmlns:ds="http://schemas.openxmlformats.org/officeDocument/2006/customXml" ds:itemID="{A84C4A83-9651-49A2-BDCB-EA7CCBDA0FA1}">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188</TotalTime>
  <Words>1179</Words>
  <Application>Microsoft Office PowerPoint</Application>
  <PresentationFormat>Ecran lat</PresentationFormat>
  <Paragraphs>207</Paragraphs>
  <Slides>22</Slides>
  <Notes>8</Notes>
  <HiddenSlides>0</HiddenSlides>
  <MMClips>0</MMClips>
  <ScaleCrop>false</ScaleCrop>
  <HeadingPairs>
    <vt:vector size="6" baseType="variant">
      <vt:variant>
        <vt:lpstr>Fonturi utilizate</vt:lpstr>
      </vt:variant>
      <vt:variant>
        <vt:i4>8</vt:i4>
      </vt:variant>
      <vt:variant>
        <vt:lpstr>Temă</vt:lpstr>
      </vt:variant>
      <vt:variant>
        <vt:i4>6</vt:i4>
      </vt:variant>
      <vt:variant>
        <vt:lpstr>Titluri diapozitive</vt:lpstr>
      </vt:variant>
      <vt:variant>
        <vt:i4>22</vt:i4>
      </vt:variant>
    </vt:vector>
  </HeadingPairs>
  <TitlesOfParts>
    <vt:vector size="36" baseType="lpstr">
      <vt:lpstr>Arial</vt:lpstr>
      <vt:lpstr>Calibri</vt:lpstr>
      <vt:lpstr>Calibri Light</vt:lpstr>
      <vt:lpstr>Candara</vt:lpstr>
      <vt:lpstr>Segoe UI</vt:lpstr>
      <vt:lpstr>Söhne</vt:lpstr>
      <vt:lpstr>Symbol</vt:lpstr>
      <vt:lpstr>Wingdings</vt:lpstr>
      <vt:lpstr>Office Theme</vt:lpstr>
      <vt:lpstr>1_Office Theme</vt:lpstr>
      <vt:lpstr>7_Office Theme</vt:lpstr>
      <vt:lpstr>8_Office Theme</vt:lpstr>
      <vt:lpstr>2_Office Theme</vt:lpstr>
      <vt:lpstr>9_Office Theme</vt:lpstr>
      <vt:lpstr>Managing Enterprise in the 21st Century </vt:lpstr>
      <vt:lpstr>1. Business overview 2. Product and services 3. Market audit 3.1 Competitors 3.2  SWOT analysis 3.3 Pestel analysis 4. Target market 5. Marketing plan 6. Management team 7. Financial plan 7.1 Cashflow forecast 7.2 Profit &amp; loss 8. References  </vt:lpstr>
      <vt:lpstr>Prezentare PowerPoint</vt:lpstr>
      <vt:lpstr>Prezentare PowerPoint</vt:lpstr>
      <vt:lpstr>Prezentare PowerPoint</vt:lpstr>
      <vt:lpstr>Prezentare PowerPoint</vt:lpstr>
      <vt:lpstr>OUR PRICE</vt:lpstr>
      <vt:lpstr>Prezentare PowerPoint</vt:lpstr>
      <vt:lpstr>MARKET AUDIT </vt:lpstr>
      <vt:lpstr>COMPETITORS CHECKLIST </vt:lpstr>
      <vt:lpstr>COMPETITORS CHECKLIST </vt:lpstr>
      <vt:lpstr>SWOT Analysis</vt:lpstr>
      <vt:lpstr>PESTEL Analysis </vt:lpstr>
      <vt:lpstr>MARKET SEGMENTATION</vt:lpstr>
      <vt:lpstr>MARKETING PLAN</vt:lpstr>
      <vt:lpstr>MARKETING PLAN STEPS</vt:lpstr>
      <vt:lpstr>Prezentare PowerPoint</vt:lpstr>
      <vt:lpstr>FINANCIAL PLAN</vt:lpstr>
      <vt:lpstr>Prezentare PowerPoint</vt:lpstr>
      <vt:lpstr>Prezentare PowerPoint</vt:lpstr>
      <vt:lpstr>Prezentare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Mihaela Radu (2126383)</dc:creator>
  <cp:lastModifiedBy>Alexandra</cp:lastModifiedBy>
  <cp:revision>2</cp:revision>
  <dcterms:created xsi:type="dcterms:W3CDTF">2023-03-14T11:56:40Z</dcterms:created>
  <dcterms:modified xsi:type="dcterms:W3CDTF">2023-03-16T15:11:25Z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