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3400" autoAdjust="0"/>
  </p:normalViewPr>
  <p:slideViewPr>
    <p:cSldViewPr snapToGrid="0">
      <p:cViewPr varScale="1">
        <p:scale>
          <a:sx n="58" d="100"/>
          <a:sy n="58" d="100"/>
        </p:scale>
        <p:origin x="248" y="-11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E5FCF-034E-E7FC-3ABF-CCD624E8C1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EA3355-7E36-37B9-D700-9D44880721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1D1B0C-B22E-A6D7-8F41-705231890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9BD4A-AF80-4DF5-BE58-FDF556950BF1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F71A4B-701D-2FFD-DAB2-FF7B63049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35F40B-C6FB-A01A-FFDB-59BC534B1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BC76E-3B51-4025-A29F-E36FF6074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201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F8980-0DD6-FEA6-BE95-923C195BF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77AA3-F757-6749-A7A0-EB67499AE0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0D47C7-A48F-DB07-A562-6E1039005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9BD4A-AF80-4DF5-BE58-FDF556950BF1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E11982-761D-D511-64E4-329D59F44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BFBA2-382E-B3F7-D79D-CF4F2CEA4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BC76E-3B51-4025-A29F-E36FF6074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569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34CA8-6CF2-AD79-D24A-8F1954E30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CA0AE6-0951-C28D-0E7B-E8A7417A30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3A6047-E819-08A4-B24A-E049D141E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9BD4A-AF80-4DF5-BE58-FDF556950BF1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3849E5-1EE2-010B-40F8-F9B170432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538B6-299B-B86B-FA6D-4641405DE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BC76E-3B51-4025-A29F-E36FF6074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714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00C22-6C13-04FF-ACA3-3F5366105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350FB-2042-B4C2-2A06-5CDFE04425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3EFBB4-415B-D7C0-4B05-B2422720DA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C09F99-D926-DABF-0BBA-9D2C73E0EF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9BD4A-AF80-4DF5-BE58-FDF556950BF1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DD86FE-A5D2-A691-DBA3-408B32A45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DCC497-3B29-1AD6-A0BE-8E87DF1C1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BC76E-3B51-4025-A29F-E36FF6074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191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EFD67-B3A0-337F-8BD2-64C8B7F1B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6884E9-9673-DFFA-D28A-7A370C84CE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FA49B4-0EB3-7FC7-0A04-6BCACEE2F3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7D0B70-C4C4-6E9A-51A2-F0ACAB7B9A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0C326E-80E0-1C63-DE44-68B6944F39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66318F-525D-DE50-1FB5-3DA3B410A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9BD4A-AF80-4DF5-BE58-FDF556950BF1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43E498-C63B-29BE-6AE5-EBA482421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B51771-78EE-5CEC-1549-B0F9F867B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BC76E-3B51-4025-A29F-E36FF6074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168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EB75F-74EA-B5EB-5C62-1A7AA2ED5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29A19F-B1FA-3987-78BC-984F241C1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9BD4A-AF80-4DF5-BE58-FDF556950BF1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597FDF-725E-A227-B1D6-9E23B3F09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7A649C-3A20-22A6-A89B-36D402FE6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BC76E-3B51-4025-A29F-E36FF6074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668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0F1148-91CD-E01D-F139-F37CFC33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9BD4A-AF80-4DF5-BE58-FDF556950BF1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A8AD4F-CAA9-4C26-E7C8-C04AF3358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1915CD-A66E-0561-E9AC-80D4101D8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BC76E-3B51-4025-A29F-E36FF6074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663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8BBA-F852-A4B1-8605-8910FF69F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C1A07-797D-8D0D-B9FD-32A3759286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887D76-4079-11AE-23EA-CDB4753FB5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1AB2D6-BA4A-3F9C-DD96-670AC382A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9BD4A-AF80-4DF5-BE58-FDF556950BF1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8BFBC3-1B8F-FA98-3D69-5C28FFE7E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C9A3BF-50D0-509B-2239-50CC9322E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BC76E-3B51-4025-A29F-E36FF6074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348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BD68A-347D-FB4E-DEFB-DCFF4C0E5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5D6DED-EE69-27FD-DA07-66E0AF7948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76D66F-55C4-332A-AC86-32F65D692D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00F756-AB6F-10D3-5751-92768527E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9BD4A-AF80-4DF5-BE58-FDF556950BF1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23062A-5379-55DA-D410-6D2764AAB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8C93E0-11AF-0C87-35AA-8AC575C19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BC76E-3B51-4025-A29F-E36FF6074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445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DBB2F-6C5D-46C8-4773-A0F3519E8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41EB93-CEB3-25F6-FCEE-6B7AEF129E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D2A34-19C8-AB9B-1213-DE88A3E11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9BD4A-AF80-4DF5-BE58-FDF556950BF1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08571E-D459-B80E-847F-266B1F640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77DA4F-4CB4-8886-EB0D-18B621B2C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BC76E-3B51-4025-A29F-E36FF6074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0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4ADBD7-508D-9985-95D6-61D877B8B4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780B0D-A68C-C024-6A93-931A70CE2F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74CEB5-4D45-3826-A3F5-7AAA700A1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69BD4A-AF80-4DF5-BE58-FDF556950BF1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6F53C-C4FF-5E2A-4E6C-6672D0359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53FEED-FE6F-51E8-1A1B-96B76E020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0BC76E-3B51-4025-A29F-E36FF6074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446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53A514-9A66-A004-687C-B70ACFED5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0306AD-0655-5A15-747B-9FB7EBCD06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B5104F-19A6-F26A-C86B-75628CFBC0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69BD4A-AF80-4DF5-BE58-FDF556950BF1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39E57B-8CBD-21FB-D56C-476758935F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D143DF-8DD8-125C-2E3C-B1B9BF8C5E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0BC76E-3B51-4025-A29F-E36FF60749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748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18B059E-04E6-7971-385A-78A74ECABFE0}"/>
              </a:ext>
            </a:extLst>
          </p:cNvPr>
          <p:cNvSpPr txBox="1"/>
          <p:nvPr/>
        </p:nvSpPr>
        <p:spPr>
          <a:xfrm>
            <a:off x="1122218" y="2413338"/>
            <a:ext cx="802178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name : Cristina Cornea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ID : 2117591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 : Rodrigo F. Aguilera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 : Foreign Languages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78E866-EA25-326B-6674-D23763AB94D6}"/>
              </a:ext>
            </a:extLst>
          </p:cNvPr>
          <p:cNvSpPr txBox="1"/>
          <p:nvPr/>
        </p:nvSpPr>
        <p:spPr>
          <a:xfrm>
            <a:off x="3106758" y="1079653"/>
            <a:ext cx="63677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HOTEL EVENT ADVERTISMENT</a:t>
            </a:r>
          </a:p>
        </p:txBody>
      </p:sp>
    </p:spTree>
    <p:extLst>
      <p:ext uri="{BB962C8B-B14F-4D97-AF65-F5344CB8AC3E}">
        <p14:creationId xmlns:p14="http://schemas.microsoft.com/office/powerpoint/2010/main" val="32752993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ool in front of a building&#10;&#10;Description automatically generated with low confidence">
            <a:extLst>
              <a:ext uri="{FF2B5EF4-FFF2-40B4-BE49-F238E27FC236}">
                <a16:creationId xmlns:a16="http://schemas.microsoft.com/office/drawing/2014/main" id="{0A60EF56-7122-3B29-312E-A5B4A4C738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5542" y="0"/>
            <a:ext cx="5306457" cy="387793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A1F9FB-5F1D-2418-2D55-5E2A89BE6E55}"/>
              </a:ext>
            </a:extLst>
          </p:cNvPr>
          <p:cNvSpPr txBox="1"/>
          <p:nvPr/>
        </p:nvSpPr>
        <p:spPr>
          <a:xfrm>
            <a:off x="3684487" y="803051"/>
            <a:ext cx="32439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Hotel Ambassador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1AB375-1080-4020-FD9F-0014589FF91E}"/>
              </a:ext>
            </a:extLst>
          </p:cNvPr>
          <p:cNvSpPr txBox="1"/>
          <p:nvPr/>
        </p:nvSpPr>
        <p:spPr>
          <a:xfrm>
            <a:off x="220337" y="1366092"/>
            <a:ext cx="65832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Tiene el honor de invitarle a nuestra:</a:t>
            </a:r>
          </a:p>
          <a:p>
            <a:endParaRPr lang="en-GB" dirty="0"/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Fiesta de disfraces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4B7114-9EDC-8149-F808-63DBAAEA02E2}"/>
              </a:ext>
            </a:extLst>
          </p:cNvPr>
          <p:cNvSpPr txBox="1"/>
          <p:nvPr/>
        </p:nvSpPr>
        <p:spPr>
          <a:xfrm>
            <a:off x="0" y="2667797"/>
            <a:ext cx="6803571" cy="4611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El dia : 31 diciembre 2022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Hora  : 20:00 – 04:00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Lugar :Calle Alicante, 52 ,Barcelona , España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Gran baile de disfraces durante la noche de </a:t>
            </a:r>
            <a:r>
              <a:rPr lang="en-GB" b="0" i="0" dirty="0">
                <a:latin typeface="Arial" panose="020B0604020202020204" pitchFamily="34" charset="0"/>
                <a:cs typeface="Arial" panose="020B0604020202020204" pitchFamily="34" charset="0"/>
              </a:rPr>
              <a:t>Año Nuevo . Os esperamos entre las horas 20:00 - 04:00.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 puede empezar el check-in a las 20:00 de la noche , vamos a disponer de habitaciones individual con dos o tres camas;doble simple o doble suite deluxe.Incluido en el precio de la habitacion vamos a tener el bar libre, estacionamiento y el spa.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094043-008D-A6A2-5E16-9E7A5450CE14}"/>
              </a:ext>
            </a:extLst>
          </p:cNvPr>
          <p:cNvSpPr txBox="1"/>
          <p:nvPr/>
        </p:nvSpPr>
        <p:spPr>
          <a:xfrm>
            <a:off x="6928430" y="3877938"/>
            <a:ext cx="5428823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Lista de tarifa</a:t>
            </a:r>
          </a:p>
          <a:p>
            <a:pPr algn="just"/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Individual ( 1 cama )   – 50 </a:t>
            </a:r>
            <a:r>
              <a:rPr lang="en-GB" sz="1800" b="1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endParaRPr lang="en-GB" sz="1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( 2 camas ) – 70</a:t>
            </a:r>
            <a:r>
              <a:rPr lang="en-GB" sz="1800" b="1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endParaRPr lang="en-GB" sz="1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( 3 camas ) – 90</a:t>
            </a:r>
            <a:r>
              <a:rPr lang="en-GB" sz="1800" b="1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endParaRPr lang="en-GB" sz="1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Doble simple               – 100</a:t>
            </a:r>
            <a:r>
              <a:rPr lang="en-GB" sz="1800" b="1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  <a:endParaRPr lang="en-GB" sz="1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Doble suite deluxe      – 130</a:t>
            </a:r>
            <a:r>
              <a:rPr lang="en-GB" sz="1800" b="1" i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€</a:t>
            </a:r>
          </a:p>
          <a:p>
            <a:pPr algn="just"/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 libre : champán para brindar a las 00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:00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, cerveza y para picar: olivos, manzanillas, tacos con carne o tacos con verduras, churros.</a:t>
            </a:r>
          </a:p>
          <a:p>
            <a:pPr algn="just"/>
            <a:endParaRPr lang="en-GB" sz="1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8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17949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177</TotalTime>
  <Words>194</Words>
  <Application>Microsoft Office PowerPoint</Application>
  <PresentationFormat>Widescreen</PresentationFormat>
  <Paragraphs>25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Cristina Cornea</dc:creator>
  <cp:lastModifiedBy>Cristina Cornea</cp:lastModifiedBy>
  <cp:revision>1</cp:revision>
  <dcterms:created xsi:type="dcterms:W3CDTF">2023-02-24T14:26:00Z</dcterms:created>
  <dcterms:modified xsi:type="dcterms:W3CDTF">2023-02-24T17:23:48Z</dcterms:modified>
</cp:coreProperties>
</file>