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9"/>
  </p:notesMasterIdLst>
  <p:sldIdLst>
    <p:sldId id="897" r:id="rId5"/>
    <p:sldId id="270" r:id="rId6"/>
    <p:sldId id="530" r:id="rId7"/>
    <p:sldId id="542" r:id="rId8"/>
    <p:sldId id="534" r:id="rId9"/>
    <p:sldId id="886" r:id="rId10"/>
    <p:sldId id="548" r:id="rId11"/>
    <p:sldId id="902" r:id="rId12"/>
    <p:sldId id="905" r:id="rId13"/>
    <p:sldId id="903" r:id="rId14"/>
    <p:sldId id="904" r:id="rId15"/>
    <p:sldId id="306" r:id="rId16"/>
    <p:sldId id="289" r:id="rId17"/>
    <p:sldId id="884" r:id="rId18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97"/>
            <p14:sldId id="270"/>
            <p14:sldId id="530"/>
            <p14:sldId id="542"/>
            <p14:sldId id="534"/>
            <p14:sldId id="886"/>
            <p14:sldId id="548"/>
            <p14:sldId id="902"/>
            <p14:sldId id="905"/>
            <p14:sldId id="903"/>
            <p14:sldId id="904"/>
            <p14:sldId id="306"/>
            <p14:sldId id="289"/>
            <p14:sldId id="8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55D742-A65B-45DC-AB8E-427DC34C2EA2}" v="1" dt="2026-10-26T13:57:17.622"/>
    <p1510:client id="{C38CA9F6-71F3-4E29-9289-8FAC216C18A3}" v="6" dt="2026-10-26T17:46:47.6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489" autoAdjust="0"/>
    <p:restoredTop sz="94660"/>
  </p:normalViewPr>
  <p:slideViewPr>
    <p:cSldViewPr snapToGrid="0">
      <p:cViewPr varScale="1">
        <p:scale>
          <a:sx n="84" d="100"/>
          <a:sy n="84" d="100"/>
        </p:scale>
        <p:origin x="46" y="27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8763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C5B620D8-DD12-4AC3-A523-41D5E143FF4F}"/>
    <pc:docChg chg="undo custSel addSld delSld modSld sldOrd modSection">
      <pc:chgData name="James Williams" userId="c957a50b-491f-4d94-b4bc-52aca3e2340d" providerId="ADAL" clId="{C5B620D8-DD12-4AC3-A523-41D5E143FF4F}" dt="2026-10-26T17:47:46.094" v="791" actId="113"/>
      <pc:docMkLst>
        <pc:docMk/>
      </pc:docMkLst>
      <pc:sldChg chg="modSp mod">
        <pc:chgData name="James Williams" userId="c957a50b-491f-4d94-b4bc-52aca3e2340d" providerId="ADAL" clId="{C5B620D8-DD12-4AC3-A523-41D5E143FF4F}" dt="2026-10-26T17:36:45.270" v="368" actId="27636"/>
        <pc:sldMkLst>
          <pc:docMk/>
          <pc:sldMk cId="392036152" sldId="270"/>
        </pc:sldMkLst>
        <pc:spChg chg="mod">
          <ac:chgData name="James Williams" userId="c957a50b-491f-4d94-b4bc-52aca3e2340d" providerId="ADAL" clId="{C5B620D8-DD12-4AC3-A523-41D5E143FF4F}" dt="2026-10-26T17:36:45.270" v="368" actId="27636"/>
          <ac:spMkLst>
            <pc:docMk/>
            <pc:sldMk cId="392036152" sldId="270"/>
            <ac:spMk id="3" creationId="{7B4F399D-AE01-4224-ADB2-3C2EA541805E}"/>
          </ac:spMkLst>
        </pc:spChg>
      </pc:sldChg>
      <pc:sldChg chg="modSp mod">
        <pc:chgData name="James Williams" userId="c957a50b-491f-4d94-b4bc-52aca3e2340d" providerId="ADAL" clId="{C5B620D8-DD12-4AC3-A523-41D5E143FF4F}" dt="2026-10-26T17:38:13.567" v="416" actId="403"/>
        <pc:sldMkLst>
          <pc:docMk/>
          <pc:sldMk cId="2849612269" sldId="530"/>
        </pc:sldMkLst>
        <pc:spChg chg="mod">
          <ac:chgData name="James Williams" userId="c957a50b-491f-4d94-b4bc-52aca3e2340d" providerId="ADAL" clId="{C5B620D8-DD12-4AC3-A523-41D5E143FF4F}" dt="2026-10-26T17:38:08.535" v="414" actId="20577"/>
          <ac:spMkLst>
            <pc:docMk/>
            <pc:sldMk cId="2849612269" sldId="530"/>
            <ac:spMk id="2" creationId="{3A4CF858-4451-81DF-15A4-8FD42795D0DD}"/>
          </ac:spMkLst>
        </pc:spChg>
        <pc:spChg chg="mod">
          <ac:chgData name="James Williams" userId="c957a50b-491f-4d94-b4bc-52aca3e2340d" providerId="ADAL" clId="{C5B620D8-DD12-4AC3-A523-41D5E143FF4F}" dt="2026-10-26T17:38:13.567" v="416" actId="403"/>
          <ac:spMkLst>
            <pc:docMk/>
            <pc:sldMk cId="2849612269" sldId="530"/>
            <ac:spMk id="3" creationId="{2365D468-1417-8D2A-445B-589E673AD731}"/>
          </ac:spMkLst>
        </pc:spChg>
      </pc:sldChg>
      <pc:sldChg chg="modSp mod ord">
        <pc:chgData name="James Williams" userId="c957a50b-491f-4d94-b4bc-52aca3e2340d" providerId="ADAL" clId="{C5B620D8-DD12-4AC3-A523-41D5E143FF4F}" dt="2026-10-26T17:39:58.679" v="487" actId="20577"/>
        <pc:sldMkLst>
          <pc:docMk/>
          <pc:sldMk cId="3252816145" sldId="534"/>
        </pc:sldMkLst>
        <pc:spChg chg="mod">
          <ac:chgData name="James Williams" userId="c957a50b-491f-4d94-b4bc-52aca3e2340d" providerId="ADAL" clId="{C5B620D8-DD12-4AC3-A523-41D5E143FF4F}" dt="2026-10-22T17:44:24.752" v="225" actId="1076"/>
          <ac:spMkLst>
            <pc:docMk/>
            <pc:sldMk cId="3252816145" sldId="534"/>
            <ac:spMk id="2" creationId="{7BE8D325-5E99-45EB-99A7-1D35A3979691}"/>
          </ac:spMkLst>
        </pc:spChg>
        <pc:spChg chg="mod">
          <ac:chgData name="James Williams" userId="c957a50b-491f-4d94-b4bc-52aca3e2340d" providerId="ADAL" clId="{C5B620D8-DD12-4AC3-A523-41D5E143FF4F}" dt="2026-10-26T17:39:58.679" v="487" actId="20577"/>
          <ac:spMkLst>
            <pc:docMk/>
            <pc:sldMk cId="3252816145" sldId="534"/>
            <ac:spMk id="6" creationId="{AFE421AD-2E0E-4236-B136-2A30F9042B40}"/>
          </ac:spMkLst>
        </pc:spChg>
      </pc:sldChg>
      <pc:sldChg chg="modSp mod">
        <pc:chgData name="James Williams" userId="c957a50b-491f-4d94-b4bc-52aca3e2340d" providerId="ADAL" clId="{C5B620D8-DD12-4AC3-A523-41D5E143FF4F}" dt="2026-10-26T17:39:33.277" v="459" actId="20577"/>
        <pc:sldMkLst>
          <pc:docMk/>
          <pc:sldMk cId="24719490" sldId="542"/>
        </pc:sldMkLst>
        <pc:spChg chg="mod">
          <ac:chgData name="James Williams" userId="c957a50b-491f-4d94-b4bc-52aca3e2340d" providerId="ADAL" clId="{C5B620D8-DD12-4AC3-A523-41D5E143FF4F}" dt="2026-10-26T17:39:33.277" v="459" actId="20577"/>
          <ac:spMkLst>
            <pc:docMk/>
            <pc:sldMk cId="24719490" sldId="542"/>
            <ac:spMk id="2" creationId="{F9EAD1CF-49A2-543A-6675-60177F02B4A1}"/>
          </ac:spMkLst>
        </pc:spChg>
        <pc:spChg chg="mod">
          <ac:chgData name="James Williams" userId="c957a50b-491f-4d94-b4bc-52aca3e2340d" providerId="ADAL" clId="{C5B620D8-DD12-4AC3-A523-41D5E143FF4F}" dt="2026-10-26T17:39:09.019" v="430" actId="255"/>
          <ac:spMkLst>
            <pc:docMk/>
            <pc:sldMk cId="24719490" sldId="542"/>
            <ac:spMk id="3" creationId="{05807388-74DA-2A95-BEBC-FD34C4358802}"/>
          </ac:spMkLst>
        </pc:spChg>
        <pc:picChg chg="mod">
          <ac:chgData name="James Williams" userId="c957a50b-491f-4d94-b4bc-52aca3e2340d" providerId="ADAL" clId="{C5B620D8-DD12-4AC3-A523-41D5E143FF4F}" dt="2026-10-26T17:38:54.063" v="427" actId="1076"/>
          <ac:picMkLst>
            <pc:docMk/>
            <pc:sldMk cId="24719490" sldId="542"/>
            <ac:picMk id="8" creationId="{8EEA53EE-EEC0-AEC3-8AB1-B451BB2749D7}"/>
          </ac:picMkLst>
        </pc:picChg>
        <pc:picChg chg="mod">
          <ac:chgData name="James Williams" userId="c957a50b-491f-4d94-b4bc-52aca3e2340d" providerId="ADAL" clId="{C5B620D8-DD12-4AC3-A523-41D5E143FF4F}" dt="2026-10-26T17:39:00.443" v="429" actId="1076"/>
          <ac:picMkLst>
            <pc:docMk/>
            <pc:sldMk cId="24719490" sldId="542"/>
            <ac:picMk id="10" creationId="{0B6B0CFF-987D-B384-D986-074C0C2BDE01}"/>
          </ac:picMkLst>
        </pc:picChg>
      </pc:sldChg>
      <pc:sldChg chg="addSp delSp modSp del mod">
        <pc:chgData name="James Williams" userId="c957a50b-491f-4d94-b4bc-52aca3e2340d" providerId="ADAL" clId="{C5B620D8-DD12-4AC3-A523-41D5E143FF4F}" dt="2026-10-26T17:41:54.293" v="514" actId="2696"/>
        <pc:sldMkLst>
          <pc:docMk/>
          <pc:sldMk cId="1523012025" sldId="545"/>
        </pc:sldMkLst>
        <pc:spChg chg="mod">
          <ac:chgData name="James Williams" userId="c957a50b-491f-4d94-b4bc-52aca3e2340d" providerId="ADAL" clId="{C5B620D8-DD12-4AC3-A523-41D5E143FF4F}" dt="2026-10-26T14:01:34.233" v="319" actId="13926"/>
          <ac:spMkLst>
            <pc:docMk/>
            <pc:sldMk cId="1523012025" sldId="545"/>
            <ac:spMk id="3" creationId="{7F4E3F27-B90A-4788-8BF3-38D2A26A5A53}"/>
          </ac:spMkLst>
        </pc:spChg>
        <pc:picChg chg="add mod">
          <ac:chgData name="James Williams" userId="c957a50b-491f-4d94-b4bc-52aca3e2340d" providerId="ADAL" clId="{C5B620D8-DD12-4AC3-A523-41D5E143FF4F}" dt="2026-10-26T14:01:18.815" v="314" actId="1076"/>
          <ac:picMkLst>
            <pc:docMk/>
            <pc:sldMk cId="1523012025" sldId="545"/>
            <ac:picMk id="20" creationId="{D3F0D351-EB8F-73D8-5959-D04B377AAF85}"/>
          </ac:picMkLst>
        </pc:picChg>
      </pc:sldChg>
      <pc:sldChg chg="addSp delSp modSp add del mod ord">
        <pc:chgData name="James Williams" userId="c957a50b-491f-4d94-b4bc-52aca3e2340d" providerId="ADAL" clId="{C5B620D8-DD12-4AC3-A523-41D5E143FF4F}" dt="2026-10-26T17:40:14.019" v="489" actId="2696"/>
        <pc:sldMkLst>
          <pc:docMk/>
          <pc:sldMk cId="3375834462" sldId="546"/>
        </pc:sldMkLst>
        <pc:spChg chg="mod">
          <ac:chgData name="James Williams" userId="c957a50b-491f-4d94-b4bc-52aca3e2340d" providerId="ADAL" clId="{C5B620D8-DD12-4AC3-A523-41D5E143FF4F}" dt="2026-10-26T14:02:34.755" v="321" actId="15"/>
          <ac:spMkLst>
            <pc:docMk/>
            <pc:sldMk cId="3375834462" sldId="546"/>
            <ac:spMk id="3" creationId="{05807388-74DA-2A95-BEBC-FD34C4358802}"/>
          </ac:spMkLst>
        </pc:spChg>
      </pc:sldChg>
      <pc:sldChg chg="modSp mod ord">
        <pc:chgData name="James Williams" userId="c957a50b-491f-4d94-b4bc-52aca3e2340d" providerId="ADAL" clId="{C5B620D8-DD12-4AC3-A523-41D5E143FF4F}" dt="2026-10-26T17:44:58.470" v="632" actId="113"/>
        <pc:sldMkLst>
          <pc:docMk/>
          <pc:sldMk cId="2781898515" sldId="548"/>
        </pc:sldMkLst>
        <pc:spChg chg="mod">
          <ac:chgData name="James Williams" userId="c957a50b-491f-4d94-b4bc-52aca3e2340d" providerId="ADAL" clId="{C5B620D8-DD12-4AC3-A523-41D5E143FF4F}" dt="2026-10-22T17:42:26.352" v="186" actId="13926"/>
          <ac:spMkLst>
            <pc:docMk/>
            <pc:sldMk cId="2781898515" sldId="548"/>
            <ac:spMk id="2" creationId="{F9EAD1CF-49A2-543A-6675-60177F02B4A1}"/>
          </ac:spMkLst>
        </pc:spChg>
        <pc:spChg chg="mod">
          <ac:chgData name="James Williams" userId="c957a50b-491f-4d94-b4bc-52aca3e2340d" providerId="ADAL" clId="{C5B620D8-DD12-4AC3-A523-41D5E143FF4F}" dt="2026-10-26T17:44:58.470" v="632" actId="113"/>
          <ac:spMkLst>
            <pc:docMk/>
            <pc:sldMk cId="2781898515" sldId="548"/>
            <ac:spMk id="3" creationId="{05807388-74DA-2A95-BEBC-FD34C4358802}"/>
          </ac:spMkLst>
        </pc:spChg>
      </pc:sldChg>
      <pc:sldChg chg="del">
        <pc:chgData name="James Williams" userId="c957a50b-491f-4d94-b4bc-52aca3e2340d" providerId="ADAL" clId="{C5B620D8-DD12-4AC3-A523-41D5E143FF4F}" dt="2026-10-26T13:57:53.022" v="232" actId="2696"/>
        <pc:sldMkLst>
          <pc:docMk/>
          <pc:sldMk cId="3205967917" sldId="556"/>
        </pc:sldMkLst>
      </pc:sldChg>
      <pc:sldChg chg="modSp del mod">
        <pc:chgData name="James Williams" userId="c957a50b-491f-4d94-b4bc-52aca3e2340d" providerId="ADAL" clId="{C5B620D8-DD12-4AC3-A523-41D5E143FF4F}" dt="2026-10-26T17:40:05.119" v="488" actId="2696"/>
        <pc:sldMkLst>
          <pc:docMk/>
          <pc:sldMk cId="2787052596" sldId="560"/>
        </pc:sldMkLst>
      </pc:sldChg>
      <pc:sldChg chg="add del">
        <pc:chgData name="James Williams" userId="c957a50b-491f-4d94-b4bc-52aca3e2340d" providerId="ADAL" clId="{C5B620D8-DD12-4AC3-A523-41D5E143FF4F}" dt="2026-10-26T13:57:53.022" v="232" actId="2696"/>
        <pc:sldMkLst>
          <pc:docMk/>
          <pc:sldMk cId="2076089754" sldId="570"/>
        </pc:sldMkLst>
      </pc:sldChg>
      <pc:sldChg chg="modSp del mod">
        <pc:chgData name="James Williams" userId="c957a50b-491f-4d94-b4bc-52aca3e2340d" providerId="ADAL" clId="{C5B620D8-DD12-4AC3-A523-41D5E143FF4F}" dt="2026-10-26T13:57:06.404" v="230" actId="2696"/>
        <pc:sldMkLst>
          <pc:docMk/>
          <pc:sldMk cId="4104449972" sldId="570"/>
        </pc:sldMkLst>
      </pc:sldChg>
      <pc:sldChg chg="modSp add mod ord">
        <pc:chgData name="James Williams" userId="c957a50b-491f-4d94-b4bc-52aca3e2340d" providerId="ADAL" clId="{C5B620D8-DD12-4AC3-A523-41D5E143FF4F}" dt="2026-10-26T17:41:45.671" v="513" actId="20577"/>
        <pc:sldMkLst>
          <pc:docMk/>
          <pc:sldMk cId="3454582655" sldId="886"/>
        </pc:sldMkLst>
        <pc:spChg chg="mod">
          <ac:chgData name="James Williams" userId="c957a50b-491f-4d94-b4bc-52aca3e2340d" providerId="ADAL" clId="{C5B620D8-DD12-4AC3-A523-41D5E143FF4F}" dt="2026-10-22T17:41:08.239" v="172" actId="5793"/>
          <ac:spMkLst>
            <pc:docMk/>
            <pc:sldMk cId="3454582655" sldId="886"/>
            <ac:spMk id="2" creationId="{4E916034-2791-07CF-1EA6-96F29EB7D408}"/>
          </ac:spMkLst>
        </pc:spChg>
        <pc:spChg chg="mod">
          <ac:chgData name="James Williams" userId="c957a50b-491f-4d94-b4bc-52aca3e2340d" providerId="ADAL" clId="{C5B620D8-DD12-4AC3-A523-41D5E143FF4F}" dt="2026-10-26T17:41:45.671" v="513" actId="20577"/>
          <ac:spMkLst>
            <pc:docMk/>
            <pc:sldMk cId="3454582655" sldId="886"/>
            <ac:spMk id="3" creationId="{DD79EB88-E483-897C-A0BB-DA5F8795F20D}"/>
          </ac:spMkLst>
        </pc:spChg>
      </pc:sldChg>
      <pc:sldChg chg="add del">
        <pc:chgData name="James Williams" userId="c957a50b-491f-4d94-b4bc-52aca3e2340d" providerId="ADAL" clId="{C5B620D8-DD12-4AC3-A523-41D5E143FF4F}" dt="2026-10-26T14:01:41.542" v="320" actId="2696"/>
        <pc:sldMkLst>
          <pc:docMk/>
          <pc:sldMk cId="3664855321" sldId="887"/>
        </pc:sldMkLst>
      </pc:sldChg>
      <pc:sldChg chg="modSp add mod ord">
        <pc:chgData name="James Williams" userId="c957a50b-491f-4d94-b4bc-52aca3e2340d" providerId="ADAL" clId="{C5B620D8-DD12-4AC3-A523-41D5E143FF4F}" dt="2026-10-22T17:16:43.271" v="72" actId="20577"/>
        <pc:sldMkLst>
          <pc:docMk/>
          <pc:sldMk cId="980365191" sldId="897"/>
        </pc:sldMkLst>
        <pc:spChg chg="mod">
          <ac:chgData name="James Williams" userId="c957a50b-491f-4d94-b4bc-52aca3e2340d" providerId="ADAL" clId="{C5B620D8-DD12-4AC3-A523-41D5E143FF4F}" dt="2026-10-22T17:16:43.271" v="72" actId="20577"/>
          <ac:spMkLst>
            <pc:docMk/>
            <pc:sldMk cId="980365191" sldId="897"/>
            <ac:spMk id="2" creationId="{7D0C4313-F21F-465B-89E5-EC25D19FE8BB}"/>
          </ac:spMkLst>
        </pc:spChg>
      </pc:sldChg>
      <pc:sldChg chg="add">
        <pc:chgData name="James Williams" userId="c957a50b-491f-4d94-b4bc-52aca3e2340d" providerId="ADAL" clId="{C5B620D8-DD12-4AC3-A523-41D5E143FF4F}" dt="2026-10-22T17:32:16.296" v="124"/>
        <pc:sldMkLst>
          <pc:docMk/>
          <pc:sldMk cId="2591236740" sldId="902"/>
        </pc:sldMkLst>
      </pc:sldChg>
      <pc:sldChg chg="add">
        <pc:chgData name="James Williams" userId="c957a50b-491f-4d94-b4bc-52aca3e2340d" providerId="ADAL" clId="{C5B620D8-DD12-4AC3-A523-41D5E143FF4F}" dt="2026-10-22T17:45:03.552" v="228"/>
        <pc:sldMkLst>
          <pc:docMk/>
          <pc:sldMk cId="1380309045" sldId="903"/>
        </pc:sldMkLst>
      </pc:sldChg>
      <pc:sldChg chg="add">
        <pc:chgData name="James Williams" userId="c957a50b-491f-4d94-b4bc-52aca3e2340d" providerId="ADAL" clId="{C5B620D8-DD12-4AC3-A523-41D5E143FF4F}" dt="2026-10-22T17:45:03.552" v="228"/>
        <pc:sldMkLst>
          <pc:docMk/>
          <pc:sldMk cId="1157093510" sldId="904"/>
        </pc:sldMkLst>
      </pc:sldChg>
      <pc:sldChg chg="addSp delSp modSp add mod">
        <pc:chgData name="James Williams" userId="c957a50b-491f-4d94-b4bc-52aca3e2340d" providerId="ADAL" clId="{C5B620D8-DD12-4AC3-A523-41D5E143FF4F}" dt="2026-10-26T17:47:46.094" v="791" actId="113"/>
        <pc:sldMkLst>
          <pc:docMk/>
          <pc:sldMk cId="2187582979" sldId="905"/>
        </pc:sldMkLst>
        <pc:spChg chg="mod">
          <ac:chgData name="James Williams" userId="c957a50b-491f-4d94-b4bc-52aca3e2340d" providerId="ADAL" clId="{C5B620D8-DD12-4AC3-A523-41D5E143FF4F}" dt="2026-10-26T17:45:51.402" v="671" actId="20577"/>
          <ac:spMkLst>
            <pc:docMk/>
            <pc:sldMk cId="2187582979" sldId="905"/>
            <ac:spMk id="2" creationId="{C62FD8A1-8C6B-AD03-26AA-B06EAE1930FB}"/>
          </ac:spMkLst>
        </pc:spChg>
        <pc:spChg chg="mod">
          <ac:chgData name="James Williams" userId="c957a50b-491f-4d94-b4bc-52aca3e2340d" providerId="ADAL" clId="{C5B620D8-DD12-4AC3-A523-41D5E143FF4F}" dt="2026-10-26T17:47:46.094" v="791" actId="113"/>
          <ac:spMkLst>
            <pc:docMk/>
            <pc:sldMk cId="2187582979" sldId="905"/>
            <ac:spMk id="3" creationId="{292DB73D-B3B6-ECEF-BE36-BA0DD4B6F853}"/>
          </ac:spMkLst>
        </pc:spChg>
        <pc:picChg chg="del mod">
          <ac:chgData name="James Williams" userId="c957a50b-491f-4d94-b4bc-52aca3e2340d" providerId="ADAL" clId="{C5B620D8-DD12-4AC3-A523-41D5E143FF4F}" dt="2026-10-26T17:47:22.557" v="787" actId="478"/>
          <ac:picMkLst>
            <pc:docMk/>
            <pc:sldMk cId="2187582979" sldId="905"/>
            <ac:picMk id="9" creationId="{43AD3098-336D-F211-4A60-3BAD342C7F93}"/>
          </ac:picMkLst>
        </pc:picChg>
        <pc:picChg chg="add mod">
          <ac:chgData name="James Williams" userId="c957a50b-491f-4d94-b4bc-52aca3e2340d" providerId="ADAL" clId="{C5B620D8-DD12-4AC3-A523-41D5E143FF4F}" dt="2026-10-26T17:47:38.780" v="789" actId="1076"/>
          <ac:picMkLst>
            <pc:docMk/>
            <pc:sldMk cId="2187582979" sldId="905"/>
            <ac:picMk id="11" creationId="{F4F640C3-0F51-D987-3BA6-C579782019D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urly-flourish-spiral-swirl-158671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32" y="155630"/>
            <a:ext cx="6609874" cy="1209822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Open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104351" y="1204968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93775" y="1365453"/>
            <a:ext cx="10938679" cy="4845434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 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good resources</a:t>
            </a: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</a:b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Bring Headphones with mic for additional 1-2-1 support</a:t>
            </a:r>
          </a:p>
        </p:txBody>
      </p:sp>
    </p:spTree>
    <p:extLst>
      <p:ext uri="{BB962C8B-B14F-4D97-AF65-F5344CB8AC3E}">
        <p14:creationId xmlns:p14="http://schemas.microsoft.com/office/powerpoint/2010/main" val="980365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256" y="4747919"/>
            <a:ext cx="4216138" cy="165288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Assignment 1:</a:t>
            </a:r>
          </a:p>
          <a:p>
            <a:r>
              <a:rPr lang="en-GB" dirty="0"/>
              <a:t>Finish Word Submission document &amp; Feedback opportunity</a:t>
            </a:r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The foundations for success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731" y="413160"/>
            <a:ext cx="6204984" cy="1344975"/>
          </a:xfrm>
        </p:spPr>
        <p:txBody>
          <a:bodyPr>
            <a:normAutofit/>
          </a:bodyPr>
          <a:lstStyle/>
          <a:p>
            <a:r>
              <a:rPr lang="en-GB" b="1" u="sng" dirty="0"/>
              <a:t>Introduction &amp;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2" y="1702717"/>
            <a:ext cx="6767148" cy="3397150"/>
          </a:xfrm>
        </p:spPr>
        <p:txBody>
          <a:bodyPr>
            <a:normAutofit/>
          </a:bodyPr>
          <a:lstStyle/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Word Submission document example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Assignment Submission process</a:t>
            </a:r>
            <a:endParaRPr lang="en-GB" b="1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Activity: Word Submission document 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Feedback Opportunity</a:t>
            </a:r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Assignment 1: Word Submission template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579" y="1620909"/>
            <a:ext cx="9599141" cy="4351338"/>
          </a:xfrm>
        </p:spPr>
        <p:txBody>
          <a:bodyPr>
            <a:normAutofit/>
          </a:bodyPr>
          <a:lstStyle/>
          <a:p>
            <a:pPr>
              <a:buClr>
                <a:srgbClr val="FFFF00"/>
              </a:buClr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Submission Template in Assignment 1 specification. </a:t>
            </a:r>
          </a:p>
          <a:p>
            <a:pPr>
              <a:buClr>
                <a:srgbClr val="FFFF00"/>
              </a:buClr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Nutshell: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Submit an e-portfolio link and a screenshot of each task answer 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+ Appendix (Team-working Challenge) </a:t>
            </a:r>
            <a:r>
              <a:rPr lang="en-GB" sz="3200" dirty="0"/>
              <a:t>in a word document to Turnitin by the assessment submission date. </a:t>
            </a:r>
          </a:p>
          <a:p>
            <a:endParaRPr lang="en-GB" sz="3200" dirty="0"/>
          </a:p>
          <a:p>
            <a:endParaRPr lang="en-GB" sz="32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380999" y="53762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EEA53EE-EEC0-AEC3-8AB1-B451BB2749D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lum bright="70000" contrast="-70000"/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57294" y="2284892"/>
            <a:ext cx="3734706" cy="4573108"/>
          </a:xfrm>
          <a:prstGeom prst="rect">
            <a:avLst/>
          </a:prstGeom>
        </p:spPr>
      </p:pic>
      <p:pic>
        <p:nvPicPr>
          <p:cNvPr id="10" name="Graphic 9" descr="Document with solid fill">
            <a:extLst>
              <a:ext uri="{FF2B5EF4-FFF2-40B4-BE49-F238E27FC236}">
                <a16:creationId xmlns:a16="http://schemas.microsoft.com/office/drawing/2014/main" id="{0B6B0CFF-987D-B384-D986-074C0C2BDE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52980" y="4177028"/>
            <a:ext cx="2197210" cy="2197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9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1" y="441630"/>
            <a:ext cx="11684582" cy="980073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  <a:r>
              <a:rPr lang="en-GB" sz="5400" dirty="0"/>
              <a:t>Example </a:t>
            </a:r>
            <a:r>
              <a:rPr lang="en-GB" sz="5400" b="1" dirty="0">
                <a:ea typeface="Times New Roman" panose="02020603050405020304" pitchFamily="18" charset="0"/>
              </a:rPr>
              <a:t>Word Submission doc</a:t>
            </a:r>
            <a:endParaRPr lang="en-GB" sz="5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558" y="1650875"/>
            <a:ext cx="7066916" cy="4206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Show </a:t>
            </a:r>
            <a:r>
              <a:rPr lang="en-GB" sz="3600" dirty="0">
                <a:ea typeface="Times New Roman" panose="02020603050405020304" pitchFamily="18" charset="0"/>
              </a:rPr>
              <a:t>example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 ‘</a:t>
            </a:r>
            <a:r>
              <a:rPr lang="en-GB" sz="3600" b="1" dirty="0">
                <a:effectLst/>
                <a:latin typeface="+mn-lt"/>
                <a:ea typeface="Times New Roman" panose="02020603050405020304" pitchFamily="18" charset="0"/>
              </a:rPr>
              <a:t>Word Submission document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’ from previous submissions.</a:t>
            </a:r>
          </a:p>
          <a:p>
            <a:r>
              <a:rPr lang="en-GB" dirty="0">
                <a:ea typeface="Times New Roman" panose="02020603050405020304" pitchFamily="18" charset="0"/>
              </a:rPr>
              <a:t>Note: This year, there are marks available for the ‘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Team-working Challenge</a:t>
            </a:r>
            <a:r>
              <a:rPr lang="en-GB" dirty="0"/>
              <a:t>’, include as an Appendix item in your Word Submission document.</a:t>
            </a:r>
            <a:endParaRPr lang="en-GB" dirty="0"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endParaRPr lang="en-GB" sz="3600" dirty="0">
              <a:effectLst/>
              <a:latin typeface="+mn-lt"/>
              <a:ea typeface="Times New Roman" panose="02020603050405020304" pitchFamily="18" charset="0"/>
            </a:endParaRP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4342220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816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16034-2791-07CF-1EA6-96F29EB7D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u="sng" dirty="0"/>
              <a:t>Submission link &amp;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9EB88-E483-897C-A0BB-DA5F8795F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791" y="1503273"/>
            <a:ext cx="10515600" cy="490727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Tutor show: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/>
              <a:t>Turnitin Submission link on Moodle.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If you finish everything today. 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DO NOT SUBMIT YET</a:t>
            </a:r>
            <a:r>
              <a:rPr lang="en-GB" dirty="0"/>
              <a:t>. Wait a few days. In case you want to change or add something.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When you submit, 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endParaRPr lang="en-GB" dirty="0"/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If struggling with a task. Know there is a supporting slide deck for each Assignment task on Moodle. </a:t>
            </a:r>
          </a:p>
          <a:p>
            <a:pPr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Tutor show: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/>
              <a:t>If struggling with an assignment task, look at the corresponding slide deck on Moodle.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6CDA201-F3D1-6874-8810-C252E2EDCF30}"/>
              </a:ext>
            </a:extLst>
          </p:cNvPr>
          <p:cNvGrpSpPr/>
          <p:nvPr/>
        </p:nvGrpSpPr>
        <p:grpSpPr>
          <a:xfrm>
            <a:off x="380999" y="53762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A74407A1-809D-8150-A241-36E926B15FEB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E67A137-718D-703B-1C76-7987E7616AA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BE8A959B-F326-310C-6ECD-A9123AB96994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54582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012"/>
            <a:ext cx="11125200" cy="1325563"/>
          </a:xfrm>
        </p:spPr>
        <p:txBody>
          <a:bodyPr>
            <a:normAutofit fontScale="90000"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4800" b="1" dirty="0">
                <a:solidFill>
                  <a:schemeClr val="bg1"/>
                </a:solidFill>
              </a:rPr>
              <a:t> </a:t>
            </a:r>
            <a:r>
              <a:rPr lang="en-GB" sz="4800" b="1" dirty="0"/>
              <a:t>Assignment 1 Completion &amp;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068" y="1450685"/>
            <a:ext cx="10954911" cy="4351338"/>
          </a:xfrm>
        </p:spPr>
        <p:txBody>
          <a:bodyPr>
            <a:noAutofit/>
          </a:bodyPr>
          <a:lstStyle/>
          <a:p>
            <a:pPr marL="514350" indent="-514350"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Finish all Assignment Tasks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/>
              <a:t>&amp; e-portfolio</a:t>
            </a:r>
            <a:endParaRPr lang="en-GB" dirty="0"/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Finish and format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your ‘</a:t>
            </a:r>
            <a:r>
              <a:rPr lang="en-GB" b="1" dirty="0"/>
              <a:t>Word</a:t>
            </a:r>
            <a:r>
              <a:rPr lang="en-GB" dirty="0"/>
              <a:t> </a:t>
            </a:r>
            <a:r>
              <a:rPr lang="en-GB" b="1" dirty="0"/>
              <a:t>Submission document</a:t>
            </a:r>
            <a:r>
              <a:rPr lang="en-GB" dirty="0"/>
              <a:t>’ by adding the required links and screenshots as outlined in the ‘</a:t>
            </a:r>
            <a:r>
              <a:rPr lang="en-GB" b="1" dirty="0"/>
              <a:t>TURNITIN</a:t>
            </a:r>
            <a:r>
              <a:rPr lang="en-GB" dirty="0"/>
              <a:t> </a:t>
            </a:r>
            <a:r>
              <a:rPr lang="en-GB" b="1" dirty="0"/>
              <a:t>Submission template</a:t>
            </a:r>
            <a:r>
              <a:rPr lang="en-GB" dirty="0"/>
              <a:t>’ located in the Assignment.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Test</a:t>
            </a:r>
            <a:r>
              <a:rPr lang="en-GB" dirty="0"/>
              <a:t> your e-portfolio link 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Submit</a:t>
            </a:r>
            <a:r>
              <a:rPr lang="en-GB" dirty="0"/>
              <a:t> your Assignment 1 ‘Word Submission document’ to the ‘</a:t>
            </a:r>
            <a:r>
              <a:rPr lang="en-GB" u="sng" dirty="0"/>
              <a:t>Turnitin Assignment 1 submission link – FINAL</a:t>
            </a:r>
            <a:r>
              <a:rPr lang="en-GB" dirty="0"/>
              <a:t>’ in Moodle.</a:t>
            </a:r>
            <a:br>
              <a:rPr lang="en-GB" dirty="0"/>
            </a:br>
            <a:endParaRPr lang="en-GB" dirty="0"/>
          </a:p>
          <a:p>
            <a:pPr>
              <a:lnSpc>
                <a:spcPct val="100000"/>
              </a:lnSpc>
              <a:spcBef>
                <a:spcPts val="300"/>
              </a:spcBef>
              <a:buClr>
                <a:schemeClr val="tx1"/>
              </a:buClr>
            </a:pPr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Reminder:</a:t>
            </a:r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/>
              <a:t>Don’t be concerned if you get a high similarity score for the assignment. Due to the low text content and Assignment &amp; task titles being the </a:t>
            </a:r>
            <a:r>
              <a:rPr lang="en-GB" dirty="0" err="1"/>
              <a:t>sam</a:t>
            </a:r>
            <a:r>
              <a:rPr lang="en-GB" dirty="0"/>
              <a:t> for everyone.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341867" y="32586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81898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7B11B-85CC-285B-F085-888CCEA39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u="sng"/>
              <a:t>Break time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66A8DCD-DD08-EE36-FE17-054048866D43}"/>
              </a:ext>
            </a:extLst>
          </p:cNvPr>
          <p:cNvSpPr txBox="1">
            <a:spLocks/>
          </p:cNvSpPr>
          <p:nvPr/>
        </p:nvSpPr>
        <p:spPr>
          <a:xfrm>
            <a:off x="638881" y="2006684"/>
            <a:ext cx="10909643" cy="8320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Start back ##:##pm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Coffee with solid fill">
            <a:extLst>
              <a:ext uri="{FF2B5EF4-FFF2-40B4-BE49-F238E27FC236}">
                <a16:creationId xmlns:a16="http://schemas.microsoft.com/office/drawing/2014/main" id="{E4DD27EF-9E30-46DA-499C-01D84CDBB3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51735" y="2729052"/>
            <a:ext cx="3605784" cy="3605784"/>
          </a:xfrm>
          <a:prstGeom prst="rect">
            <a:avLst/>
          </a:prstGeom>
        </p:spPr>
      </p:pic>
      <p:pic>
        <p:nvPicPr>
          <p:cNvPr id="7" name="Graphic 6" descr="Latte Cup with solid fill">
            <a:extLst>
              <a:ext uri="{FF2B5EF4-FFF2-40B4-BE49-F238E27FC236}">
                <a16:creationId xmlns:a16="http://schemas.microsoft.com/office/drawing/2014/main" id="{684EC678-A0C5-6469-94C4-745D838DEF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86191" y="2729052"/>
            <a:ext cx="3605784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236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4C0988-CA65-9082-5051-5372633D8B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A4A7E82-59F3-EB6A-87C3-9B882CA97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78FC5B-C609-BA09-1457-EFC6AC247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2FD8A1-8C6B-AD03-26AA-B06EAE193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299" y="429767"/>
            <a:ext cx="10621328" cy="780494"/>
          </a:xfrm>
        </p:spPr>
        <p:txBody>
          <a:bodyPr>
            <a:noAutofit/>
          </a:bodyPr>
          <a:lstStyle/>
          <a:p>
            <a:r>
              <a:rPr lang="en-GB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Activity</a:t>
            </a:r>
            <a:r>
              <a:rPr lang="en-US" sz="4800" b="1" u="sng" kern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: </a:t>
            </a:r>
            <a:r>
              <a:rPr lang="en-US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Finish Assignment &amp; Feedback</a:t>
            </a:r>
            <a:endParaRPr lang="en-GB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DB73D-B3B6-ECEF-BE36-BA0DD4B6F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948" y="1563381"/>
            <a:ext cx="11499747" cy="3853615"/>
          </a:xfrm>
        </p:spPr>
        <p:txBody>
          <a:bodyPr anchor="t">
            <a:no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en-US" sz="3600" b="1" dirty="0">
                <a:highlight>
                  <a:srgbClr val="0000FF"/>
                </a:highlight>
              </a:rPr>
              <a:t>Finish:</a:t>
            </a:r>
            <a:r>
              <a:rPr lang="en-US" sz="3600" b="1" dirty="0"/>
              <a:t> </a:t>
            </a:r>
            <a:r>
              <a:rPr lang="en-US" sz="3600" dirty="0"/>
              <a:t>Word Submission document and inclusion of required content. 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1" dirty="0">
                <a:highlight>
                  <a:srgbClr val="0000FF"/>
                </a:highlight>
              </a:rPr>
              <a:t>Feedback opportunity</a:t>
            </a:r>
            <a:r>
              <a:rPr lang="en-US" sz="3600" dirty="0">
                <a:highlight>
                  <a:srgbClr val="0000FF"/>
                </a:highlight>
              </a:rPr>
              <a:t>:</a:t>
            </a:r>
            <a:r>
              <a:rPr lang="en-US" sz="3600" dirty="0"/>
              <a:t> Opportunity to send ‘Word Submission document’ to tutor for review within the Lecture-tutorial.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B6B6312-E4EE-FE80-F0E2-DB5518F4F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743B9B-AFD5-4BD1-7A9D-717EC1A09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AA51A0-3AA8-892E-71AD-160563365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53F83C9-759A-0550-E9CB-0B4E16B20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AC3B9DD-2B75-AE16-91F1-4ADD81432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C8B306DD-B922-A211-BDBB-55893E46FC8F}"/>
              </a:ext>
            </a:extLst>
          </p:cNvPr>
          <p:cNvGrpSpPr/>
          <p:nvPr/>
        </p:nvGrpSpPr>
        <p:grpSpPr>
          <a:xfrm>
            <a:off x="293062" y="351144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74D378C-5138-CC8F-BFFE-59DDA9C4C747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543C957-30B2-7B6F-36A0-5EBD9D98523B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8CABACF-6439-B546-702B-4ED31CEB75B9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11" name="Graphic 10" descr="Document with solid fill">
            <a:extLst>
              <a:ext uri="{FF2B5EF4-FFF2-40B4-BE49-F238E27FC236}">
                <a16:creationId xmlns:a16="http://schemas.microsoft.com/office/drawing/2014/main" id="{F4F640C3-0F51-D987-3BA6-C579782019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717112" y="4126986"/>
            <a:ext cx="2197210" cy="2197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582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4B6FB7-D0F2-935C-FFFF-B90502C95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1E38-4B7A-BE72-7249-F162D0B1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Check-in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F45D881-68C4-30C4-37B8-D85D1917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20C465-F94F-C838-6CE8-9BDF6F8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F9CB4FE-0733-01DE-CC06-7480D8091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5B6C1-1798-AE42-91C3-0D41CC74660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B0CC3343-ACDC-CA23-1B24-429ACACD46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8997" y="2459019"/>
            <a:ext cx="2657110" cy="2657110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80309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Register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48706" y="2079253"/>
            <a:ext cx="3264104" cy="32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093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Support each other to complete the tasks.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(Student Support)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4C552-6C61-C833-13D4-3BA070620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slide…</a:t>
            </a:r>
          </a:p>
        </p:txBody>
      </p:sp>
    </p:spTree>
    <p:extLst>
      <p:ext uri="{BB962C8B-B14F-4D97-AF65-F5344CB8AC3E}">
        <p14:creationId xmlns:p14="http://schemas.microsoft.com/office/powerpoint/2010/main" val="2917948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427</Words>
  <Application>Microsoft Office PowerPoint</Application>
  <PresentationFormat>Widescreen</PresentationFormat>
  <Paragraphs>48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Open MS-Teams</vt:lpstr>
      <vt:lpstr>L4: Learning in the Digital Era</vt:lpstr>
      <vt:lpstr>Introduction &amp; Overview</vt:lpstr>
      <vt:lpstr>Assignment 1: Word Submission template</vt:lpstr>
      <vt:lpstr>Tutor Show: Example Word Submission doc</vt:lpstr>
      <vt:lpstr>Submission link &amp; Tips</vt:lpstr>
      <vt:lpstr>Activity: Assignment 1 Completion &amp; Submission</vt:lpstr>
      <vt:lpstr>Break time </vt:lpstr>
      <vt:lpstr>Activity: Finish Assignment &amp; Feedback</vt:lpstr>
      <vt:lpstr> Check-in</vt:lpstr>
      <vt:lpstr> Register</vt:lpstr>
      <vt:lpstr>Support each other to complete the tasks. (Student Support)</vt:lpstr>
      <vt:lpstr>The End.</vt:lpstr>
      <vt:lpstr>Archive slide…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58</cp:revision>
  <dcterms:created xsi:type="dcterms:W3CDTF">2020-10-05T12:45:17Z</dcterms:created>
  <dcterms:modified xsi:type="dcterms:W3CDTF">2026-10-26T17:47:48Z</dcterms:modified>
</cp:coreProperties>
</file>