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6" r:id="rId3"/>
    <p:sldId id="273" r:id="rId4"/>
    <p:sldId id="257" r:id="rId5"/>
    <p:sldId id="259" r:id="rId6"/>
    <p:sldId id="260" r:id="rId7"/>
    <p:sldId id="262" r:id="rId8"/>
    <p:sldId id="258" r:id="rId9"/>
    <p:sldId id="264" r:id="rId10"/>
    <p:sldId id="261" r:id="rId11"/>
    <p:sldId id="263" r:id="rId12"/>
    <p:sldId id="265" r:id="rId13"/>
    <p:sldId id="266" r:id="rId14"/>
    <p:sldId id="267" r:id="rId15"/>
    <p:sldId id="268" r:id="rId16"/>
    <p:sldId id="277" r:id="rId17"/>
    <p:sldId id="269" r:id="rId18"/>
    <p:sldId id="271" r:id="rId19"/>
    <p:sldId id="272" r:id="rId20"/>
    <p:sldId id="274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9E7A3F-F41C-2889-47FD-2B2963EA344D}" v="261" dt="2025-11-27T15:33:50.695"/>
    <p1510:client id="{669044E1-1206-A2F5-B267-E24B2FA36179}" v="559" dt="2025-11-28T19:46:38.227"/>
    <p1510:client id="{818F82E9-06E3-DADF-2C4E-8B8533E3E3B2}" v="554" dt="2025-11-27T20:49:07.948"/>
    <p1510:client id="{9E91549C-C642-37F9-597E-A1B89CACDE32}" v="175" dt="2025-11-28T20:27:54.5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ind Outamarte (2308564)" userId="S::2308564@student.uwtsd.ac.uk::ee252649-48de-432d-bb4f-3a5680d07a5c" providerId="AD" clId="Web-{6043225D-A598-0DC0-C1A8-A081AAB250BA}"/>
    <pc:docChg chg="modSld">
      <pc:chgData name="Hind Outamarte (2308564)" userId="S::2308564@student.uwtsd.ac.uk::ee252649-48de-432d-bb4f-3a5680d07a5c" providerId="AD" clId="Web-{6043225D-A598-0DC0-C1A8-A081AAB250BA}" dt="2025-11-06T18:59:24.924" v="11" actId="14100"/>
      <pc:docMkLst>
        <pc:docMk/>
      </pc:docMkLst>
      <pc:sldChg chg="addSp delSp modSp">
        <pc:chgData name="Hind Outamarte (2308564)" userId="S::2308564@student.uwtsd.ac.uk::ee252649-48de-432d-bb4f-3a5680d07a5c" providerId="AD" clId="Web-{6043225D-A598-0DC0-C1A8-A081AAB250BA}" dt="2025-11-06T18:59:24.924" v="11" actId="14100"/>
        <pc:sldMkLst>
          <pc:docMk/>
          <pc:sldMk cId="109857222" sldId="256"/>
        </pc:sldMkLst>
        <pc:spChg chg="add mod">
          <ac:chgData name="Hind Outamarte (2308564)" userId="S::2308564@student.uwtsd.ac.uk::ee252649-48de-432d-bb4f-3a5680d07a5c" providerId="AD" clId="Web-{6043225D-A598-0DC0-C1A8-A081AAB250BA}" dt="2025-11-06T18:59:24.924" v="11" actId="14100"/>
          <ac:spMkLst>
            <pc:docMk/>
            <pc:sldMk cId="109857222" sldId="256"/>
            <ac:spMk id="4" creationId="{E778D4A0-99C8-E86D-023F-924E25C2125B}"/>
          </ac:spMkLst>
        </pc:spChg>
      </pc:sldChg>
    </pc:docChg>
  </pc:docChgLst>
  <pc:docChgLst>
    <pc:chgData name="Hind Outamarte (2308564)" userId="S::2308564@student.uwtsd.ac.uk::ee252649-48de-432d-bb4f-3a5680d07a5c" providerId="AD" clId="Web-{9E91549C-C642-37F9-597E-A1B89CACDE32}"/>
    <pc:docChg chg="modSld">
      <pc:chgData name="Hind Outamarte (2308564)" userId="S::2308564@student.uwtsd.ac.uk::ee252649-48de-432d-bb4f-3a5680d07a5c" providerId="AD" clId="Web-{9E91549C-C642-37F9-597E-A1B89CACDE32}" dt="2025-11-28T20:27:54.452" v="151" actId="20577"/>
      <pc:docMkLst>
        <pc:docMk/>
      </pc:docMkLst>
      <pc:sldChg chg="modSp">
        <pc:chgData name="Hind Outamarte (2308564)" userId="S::2308564@student.uwtsd.ac.uk::ee252649-48de-432d-bb4f-3a5680d07a5c" providerId="AD" clId="Web-{9E91549C-C642-37F9-597E-A1B89CACDE32}" dt="2025-11-28T20:11:29.557" v="69" actId="20577"/>
        <pc:sldMkLst>
          <pc:docMk/>
          <pc:sldMk cId="674580321" sldId="258"/>
        </pc:sldMkLst>
        <pc:spChg chg="mod">
          <ac:chgData name="Hind Outamarte (2308564)" userId="S::2308564@student.uwtsd.ac.uk::ee252649-48de-432d-bb4f-3a5680d07a5c" providerId="AD" clId="Web-{9E91549C-C642-37F9-597E-A1B89CACDE32}" dt="2025-11-28T20:11:29.557" v="69" actId="20577"/>
          <ac:spMkLst>
            <pc:docMk/>
            <pc:sldMk cId="674580321" sldId="258"/>
            <ac:spMk id="20" creationId="{A3DB02F3-6991-4CC4-B4DE-AA6F12AC5B5D}"/>
          </ac:spMkLst>
        </pc:spChg>
      </pc:sldChg>
      <pc:sldChg chg="modSp">
        <pc:chgData name="Hind Outamarte (2308564)" userId="S::2308564@student.uwtsd.ac.uk::ee252649-48de-432d-bb4f-3a5680d07a5c" providerId="AD" clId="Web-{9E91549C-C642-37F9-597E-A1B89CACDE32}" dt="2025-11-28T20:01:46.305" v="22" actId="20577"/>
        <pc:sldMkLst>
          <pc:docMk/>
          <pc:sldMk cId="3880786562" sldId="259"/>
        </pc:sldMkLst>
        <pc:spChg chg="mod">
          <ac:chgData name="Hind Outamarte (2308564)" userId="S::2308564@student.uwtsd.ac.uk::ee252649-48de-432d-bb4f-3a5680d07a5c" providerId="AD" clId="Web-{9E91549C-C642-37F9-597E-A1B89CACDE32}" dt="2025-11-28T20:01:46.305" v="22" actId="20577"/>
          <ac:spMkLst>
            <pc:docMk/>
            <pc:sldMk cId="3880786562" sldId="259"/>
            <ac:spMk id="3" creationId="{2D1074B3-6AFF-18FB-781D-AC6F76EA51C9}"/>
          </ac:spMkLst>
        </pc:spChg>
      </pc:sldChg>
      <pc:sldChg chg="modSp">
        <pc:chgData name="Hind Outamarte (2308564)" userId="S::2308564@student.uwtsd.ac.uk::ee252649-48de-432d-bb4f-3a5680d07a5c" providerId="AD" clId="Web-{9E91549C-C642-37F9-597E-A1B89CACDE32}" dt="2025-11-28T20:02:21.009" v="25" actId="20577"/>
        <pc:sldMkLst>
          <pc:docMk/>
          <pc:sldMk cId="2451117784" sldId="260"/>
        </pc:sldMkLst>
        <pc:spChg chg="mod">
          <ac:chgData name="Hind Outamarte (2308564)" userId="S::2308564@student.uwtsd.ac.uk::ee252649-48de-432d-bb4f-3a5680d07a5c" providerId="AD" clId="Web-{9E91549C-C642-37F9-597E-A1B89CACDE32}" dt="2025-11-28T20:02:21.009" v="25" actId="20577"/>
          <ac:spMkLst>
            <pc:docMk/>
            <pc:sldMk cId="2451117784" sldId="260"/>
            <ac:spMk id="3" creationId="{6E5C14FC-2B7B-4F28-F70F-D0DDDF4621BE}"/>
          </ac:spMkLst>
        </pc:spChg>
      </pc:sldChg>
      <pc:sldChg chg="modSp">
        <pc:chgData name="Hind Outamarte (2308564)" userId="S::2308564@student.uwtsd.ac.uk::ee252649-48de-432d-bb4f-3a5680d07a5c" providerId="AD" clId="Web-{9E91549C-C642-37F9-597E-A1B89CACDE32}" dt="2025-11-28T20:17:18.741" v="129" actId="20577"/>
        <pc:sldMkLst>
          <pc:docMk/>
          <pc:sldMk cId="600043752" sldId="261"/>
        </pc:sldMkLst>
        <pc:spChg chg="mod">
          <ac:chgData name="Hind Outamarte (2308564)" userId="S::2308564@student.uwtsd.ac.uk::ee252649-48de-432d-bb4f-3a5680d07a5c" providerId="AD" clId="Web-{9E91549C-C642-37F9-597E-A1B89CACDE32}" dt="2025-11-28T20:17:18.741" v="129" actId="20577"/>
          <ac:spMkLst>
            <pc:docMk/>
            <pc:sldMk cId="600043752" sldId="261"/>
            <ac:spMk id="3" creationId="{505D8145-7079-6107-383B-DEBDE238F11A}"/>
          </ac:spMkLst>
        </pc:spChg>
      </pc:sldChg>
      <pc:sldChg chg="modSp">
        <pc:chgData name="Hind Outamarte (2308564)" userId="S::2308564@student.uwtsd.ac.uk::ee252649-48de-432d-bb4f-3a5680d07a5c" providerId="AD" clId="Web-{9E91549C-C642-37F9-597E-A1B89CACDE32}" dt="2025-11-28T20:15:19.627" v="108" actId="20577"/>
        <pc:sldMkLst>
          <pc:docMk/>
          <pc:sldMk cId="485363143" sldId="264"/>
        </pc:sldMkLst>
        <pc:spChg chg="mod">
          <ac:chgData name="Hind Outamarte (2308564)" userId="S::2308564@student.uwtsd.ac.uk::ee252649-48de-432d-bb4f-3a5680d07a5c" providerId="AD" clId="Web-{9E91549C-C642-37F9-597E-A1B89CACDE32}" dt="2025-11-28T20:15:19.627" v="108" actId="20577"/>
          <ac:spMkLst>
            <pc:docMk/>
            <pc:sldMk cId="485363143" sldId="264"/>
            <ac:spMk id="3" creationId="{84848E2D-A91D-7B9A-69ED-280A457504DA}"/>
          </ac:spMkLst>
        </pc:spChg>
      </pc:sldChg>
      <pc:sldChg chg="modSp">
        <pc:chgData name="Hind Outamarte (2308564)" userId="S::2308564@student.uwtsd.ac.uk::ee252649-48de-432d-bb4f-3a5680d07a5c" providerId="AD" clId="Web-{9E91549C-C642-37F9-597E-A1B89CACDE32}" dt="2025-11-28T20:27:54.452" v="151" actId="20577"/>
        <pc:sldMkLst>
          <pc:docMk/>
          <pc:sldMk cId="2369000467" sldId="265"/>
        </pc:sldMkLst>
        <pc:spChg chg="mod">
          <ac:chgData name="Hind Outamarte (2308564)" userId="S::2308564@student.uwtsd.ac.uk::ee252649-48de-432d-bb4f-3a5680d07a5c" providerId="AD" clId="Web-{9E91549C-C642-37F9-597E-A1B89CACDE32}" dt="2025-11-28T20:27:54.452" v="151" actId="20577"/>
          <ac:spMkLst>
            <pc:docMk/>
            <pc:sldMk cId="2369000467" sldId="265"/>
            <ac:spMk id="3" creationId="{9EBC001B-8A91-4F71-3551-C1A53199F640}"/>
          </ac:spMkLst>
        </pc:spChg>
      </pc:sldChg>
      <pc:sldChg chg="modSp">
        <pc:chgData name="Hind Outamarte (2308564)" userId="S::2308564@student.uwtsd.ac.uk::ee252649-48de-432d-bb4f-3a5680d07a5c" providerId="AD" clId="Web-{9E91549C-C642-37F9-597E-A1B89CACDE32}" dt="2025-11-28T20:00:57.505" v="10" actId="20577"/>
        <pc:sldMkLst>
          <pc:docMk/>
          <pc:sldMk cId="644943544" sldId="273"/>
        </pc:sldMkLst>
        <pc:spChg chg="mod">
          <ac:chgData name="Hind Outamarte (2308564)" userId="S::2308564@student.uwtsd.ac.uk::ee252649-48de-432d-bb4f-3a5680d07a5c" providerId="AD" clId="Web-{9E91549C-C642-37F9-597E-A1B89CACDE32}" dt="2025-11-28T19:59:49.020" v="1" actId="20577"/>
          <ac:spMkLst>
            <pc:docMk/>
            <pc:sldMk cId="644943544" sldId="273"/>
            <ac:spMk id="2" creationId="{98A5587B-26CE-185C-A6C6-0D676CAC21C0}"/>
          </ac:spMkLst>
        </pc:spChg>
        <pc:spChg chg="mod">
          <ac:chgData name="Hind Outamarte (2308564)" userId="S::2308564@student.uwtsd.ac.uk::ee252649-48de-432d-bb4f-3a5680d07a5c" providerId="AD" clId="Web-{9E91549C-C642-37F9-597E-A1B89CACDE32}" dt="2025-11-28T20:00:57.505" v="10" actId="20577"/>
          <ac:spMkLst>
            <pc:docMk/>
            <pc:sldMk cId="644943544" sldId="273"/>
            <ac:spMk id="3" creationId="{888DE36C-0465-65DB-B37E-48BDF0CF62A9}"/>
          </ac:spMkLst>
        </pc:spChg>
      </pc:sldChg>
    </pc:docChg>
  </pc:docChgLst>
  <pc:docChgLst>
    <pc:chgData name="Hind Outamarte (2308564)" userId="S::2308564@student.uwtsd.ac.uk::ee252649-48de-432d-bb4f-3a5680d07a5c" providerId="AD" clId="Web-{3C32D852-99DA-D8B5-67F5-779AB022766A}"/>
    <pc:docChg chg="addSld modSld sldOrd">
      <pc:chgData name="Hind Outamarte (2308564)" userId="S::2308564@student.uwtsd.ac.uk::ee252649-48de-432d-bb4f-3a5680d07a5c" providerId="AD" clId="Web-{3C32D852-99DA-D8B5-67F5-779AB022766A}" dt="2025-11-07T15:46:01.002" v="577"/>
      <pc:docMkLst>
        <pc:docMk/>
      </pc:docMkLst>
      <pc:sldChg chg="modSp mod setBg">
        <pc:chgData name="Hind Outamarte (2308564)" userId="S::2308564@student.uwtsd.ac.uk::ee252649-48de-432d-bb4f-3a5680d07a5c" providerId="AD" clId="Web-{3C32D852-99DA-D8B5-67F5-779AB022766A}" dt="2025-11-07T14:11:38.193" v="544" actId="20577"/>
        <pc:sldMkLst>
          <pc:docMk/>
          <pc:sldMk cId="109857222" sldId="256"/>
        </pc:sldMkLst>
        <pc:spChg chg="mod">
          <ac:chgData name="Hind Outamarte (2308564)" userId="S::2308564@student.uwtsd.ac.uk::ee252649-48de-432d-bb4f-3a5680d07a5c" providerId="AD" clId="Web-{3C32D852-99DA-D8B5-67F5-779AB022766A}" dt="2025-11-07T14:11:38.193" v="544" actId="20577"/>
          <ac:spMkLst>
            <pc:docMk/>
            <pc:sldMk cId="109857222" sldId="256"/>
            <ac:spMk id="4" creationId="{E778D4A0-99C8-E86D-023F-924E25C2125B}"/>
          </ac:spMkLst>
        </pc:spChg>
      </pc:sldChg>
      <pc:sldChg chg="modSp">
        <pc:chgData name="Hind Outamarte (2308564)" userId="S::2308564@student.uwtsd.ac.uk::ee252649-48de-432d-bb4f-3a5680d07a5c" providerId="AD" clId="Web-{3C32D852-99DA-D8B5-67F5-779AB022766A}" dt="2025-11-07T15:41:37.234" v="548" actId="20577"/>
        <pc:sldMkLst>
          <pc:docMk/>
          <pc:sldMk cId="2494913336" sldId="257"/>
        </pc:sldMkLst>
        <pc:spChg chg="mod">
          <ac:chgData name="Hind Outamarte (2308564)" userId="S::2308564@student.uwtsd.ac.uk::ee252649-48de-432d-bb4f-3a5680d07a5c" providerId="AD" clId="Web-{3C32D852-99DA-D8B5-67F5-779AB022766A}" dt="2025-11-07T15:41:37.234" v="548" actId="20577"/>
          <ac:spMkLst>
            <pc:docMk/>
            <pc:sldMk cId="2494913336" sldId="257"/>
            <ac:spMk id="3" creationId="{E7B790A4-BAE1-3C2F-FBBB-5C3536729623}"/>
          </ac:spMkLst>
        </pc:spChg>
      </pc:sldChg>
      <pc:sldChg chg="addSp delSp modSp">
        <pc:chgData name="Hind Outamarte (2308564)" userId="S::2308564@student.uwtsd.ac.uk::ee252649-48de-432d-bb4f-3a5680d07a5c" providerId="AD" clId="Web-{3C32D852-99DA-D8B5-67F5-779AB022766A}" dt="2025-11-07T15:46:01.002" v="577"/>
        <pc:sldMkLst>
          <pc:docMk/>
          <pc:sldMk cId="674580321" sldId="258"/>
        </pc:sldMkLst>
      </pc:sldChg>
      <pc:sldChg chg="modSp">
        <pc:chgData name="Hind Outamarte (2308564)" userId="S::2308564@student.uwtsd.ac.uk::ee252649-48de-432d-bb4f-3a5680d07a5c" providerId="AD" clId="Web-{3C32D852-99DA-D8B5-67F5-779AB022766A}" dt="2025-11-07T11:15:58.127" v="17" actId="20577"/>
        <pc:sldMkLst>
          <pc:docMk/>
          <pc:sldMk cId="1375241651" sldId="262"/>
        </pc:sldMkLst>
        <pc:spChg chg="mod">
          <ac:chgData name="Hind Outamarte (2308564)" userId="S::2308564@student.uwtsd.ac.uk::ee252649-48de-432d-bb4f-3a5680d07a5c" providerId="AD" clId="Web-{3C32D852-99DA-D8B5-67F5-779AB022766A}" dt="2025-11-07T11:15:58.127" v="17" actId="20577"/>
          <ac:spMkLst>
            <pc:docMk/>
            <pc:sldMk cId="1375241651" sldId="262"/>
            <ac:spMk id="3" creationId="{734B2184-1F43-2068-7AE7-F7E768ACFEEA}"/>
          </ac:spMkLst>
        </pc:spChg>
      </pc:sldChg>
      <pc:sldChg chg="addSp delSp modSp mod setBg">
        <pc:chgData name="Hind Outamarte (2308564)" userId="S::2308564@student.uwtsd.ac.uk::ee252649-48de-432d-bb4f-3a5680d07a5c" providerId="AD" clId="Web-{3C32D852-99DA-D8B5-67F5-779AB022766A}" dt="2025-11-07T11:42:41.308" v="67"/>
        <pc:sldMkLst>
          <pc:docMk/>
          <pc:sldMk cId="485363143" sldId="264"/>
        </pc:sldMkLst>
        <pc:spChg chg="mod">
          <ac:chgData name="Hind Outamarte (2308564)" userId="S::2308564@student.uwtsd.ac.uk::ee252649-48de-432d-bb4f-3a5680d07a5c" providerId="AD" clId="Web-{3C32D852-99DA-D8B5-67F5-779AB022766A}" dt="2025-11-07T11:27:33.569" v="39"/>
          <ac:spMkLst>
            <pc:docMk/>
            <pc:sldMk cId="485363143" sldId="264"/>
            <ac:spMk id="3" creationId="{84848E2D-A91D-7B9A-69ED-280A457504DA}"/>
          </ac:spMkLst>
        </pc:spChg>
        <pc:picChg chg="add mod ord">
          <ac:chgData name="Hind Outamarte (2308564)" userId="S::2308564@student.uwtsd.ac.uk::ee252649-48de-432d-bb4f-3a5680d07a5c" providerId="AD" clId="Web-{3C32D852-99DA-D8B5-67F5-779AB022766A}" dt="2025-11-07T11:27:33.569" v="39"/>
          <ac:picMkLst>
            <pc:docMk/>
            <pc:sldMk cId="485363143" sldId="264"/>
            <ac:picMk id="4" creationId="{E5956A1B-5F67-DF97-0271-0CA58E613183}"/>
          </ac:picMkLst>
        </pc:picChg>
      </pc:sldChg>
      <pc:sldChg chg="addSp delSp modSp new mod setBg setClrOvrMap">
        <pc:chgData name="Hind Outamarte (2308564)" userId="S::2308564@student.uwtsd.ac.uk::ee252649-48de-432d-bb4f-3a5680d07a5c" providerId="AD" clId="Web-{3C32D852-99DA-D8B5-67F5-779AB022766A}" dt="2025-11-07T11:42:57.200" v="72"/>
        <pc:sldMkLst>
          <pc:docMk/>
          <pc:sldMk cId="2369000467" sldId="265"/>
        </pc:sldMkLst>
        <pc:spChg chg="mod">
          <ac:chgData name="Hind Outamarte (2308564)" userId="S::2308564@student.uwtsd.ac.uk::ee252649-48de-432d-bb4f-3a5680d07a5c" providerId="AD" clId="Web-{3C32D852-99DA-D8B5-67F5-779AB022766A}" dt="2025-11-07T11:40:36.922" v="57"/>
          <ac:spMkLst>
            <pc:docMk/>
            <pc:sldMk cId="2369000467" sldId="265"/>
            <ac:spMk id="2" creationId="{9E51C712-4B0D-5942-E1C0-C91087419FEB}"/>
          </ac:spMkLst>
        </pc:spChg>
        <pc:spChg chg="mod ord">
          <ac:chgData name="Hind Outamarte (2308564)" userId="S::2308564@student.uwtsd.ac.uk::ee252649-48de-432d-bb4f-3a5680d07a5c" providerId="AD" clId="Web-{3C32D852-99DA-D8B5-67F5-779AB022766A}" dt="2025-11-07T11:40:36.922" v="57"/>
          <ac:spMkLst>
            <pc:docMk/>
            <pc:sldMk cId="2369000467" sldId="265"/>
            <ac:spMk id="3" creationId="{9EBC001B-8A91-4F71-3551-C1A53199F640}"/>
          </ac:spMkLst>
        </pc:spChg>
        <pc:spChg chg="add mod">
          <ac:chgData name="Hind Outamarte (2308564)" userId="S::2308564@student.uwtsd.ac.uk::ee252649-48de-432d-bb4f-3a5680d07a5c" providerId="AD" clId="Web-{3C32D852-99DA-D8B5-67F5-779AB022766A}" dt="2025-11-07T11:41:47.085" v="59"/>
          <ac:spMkLst>
            <pc:docMk/>
            <pc:sldMk cId="2369000467" sldId="265"/>
            <ac:spMk id="15" creationId="{5A0118C5-4F8D-4CF4-BADD-53FEACC6C42A}"/>
          </ac:spMkLst>
        </pc:spChg>
        <pc:spChg chg="add">
          <ac:chgData name="Hind Outamarte (2308564)" userId="S::2308564@student.uwtsd.ac.uk::ee252649-48de-432d-bb4f-3a5680d07a5c" providerId="AD" clId="Web-{3C32D852-99DA-D8B5-67F5-779AB022766A}" dt="2025-11-07T11:40:36.922" v="57"/>
          <ac:spMkLst>
            <pc:docMk/>
            <pc:sldMk cId="2369000467" sldId="265"/>
            <ac:spMk id="16" creationId="{4E0A5C5C-2A95-428E-9F6A-0D29EBD57C9F}"/>
          </ac:spMkLst>
        </pc:spChg>
        <pc:grpChg chg="add">
          <ac:chgData name="Hind Outamarte (2308564)" userId="S::2308564@student.uwtsd.ac.uk::ee252649-48de-432d-bb4f-3a5680d07a5c" providerId="AD" clId="Web-{3C32D852-99DA-D8B5-67F5-779AB022766A}" dt="2025-11-07T11:40:36.922" v="57"/>
          <ac:grpSpMkLst>
            <pc:docMk/>
            <pc:sldMk cId="2369000467" sldId="265"/>
            <ac:grpSpMk id="17" creationId="{2A638C7D-9088-41A9-88A0-7357157BC168}"/>
          </ac:grpSpMkLst>
        </pc:grpChg>
        <pc:grpChg chg="add">
          <ac:chgData name="Hind Outamarte (2308564)" userId="S::2308564@student.uwtsd.ac.uk::ee252649-48de-432d-bb4f-3a5680d07a5c" providerId="AD" clId="Web-{3C32D852-99DA-D8B5-67F5-779AB022766A}" dt="2025-11-07T11:40:36.922" v="57"/>
          <ac:grpSpMkLst>
            <pc:docMk/>
            <pc:sldMk cId="2369000467" sldId="265"/>
            <ac:grpSpMk id="18" creationId="{3F219210-B16A-47B6-9AA8-207DAFF37E66}"/>
          </ac:grpSpMkLst>
        </pc:grpChg>
        <pc:grpChg chg="add">
          <ac:chgData name="Hind Outamarte (2308564)" userId="S::2308564@student.uwtsd.ac.uk::ee252649-48de-432d-bb4f-3a5680d07a5c" providerId="AD" clId="Web-{3C32D852-99DA-D8B5-67F5-779AB022766A}" dt="2025-11-07T11:40:36.922" v="57"/>
          <ac:grpSpMkLst>
            <pc:docMk/>
            <pc:sldMk cId="2369000467" sldId="265"/>
            <ac:grpSpMk id="22" creationId="{582A903B-6B78-4F0A-B7C9-3D80499020B8}"/>
          </ac:grpSpMkLst>
        </pc:grpChg>
        <pc:picChg chg="add mod ord">
          <ac:chgData name="Hind Outamarte (2308564)" userId="S::2308564@student.uwtsd.ac.uk::ee252649-48de-432d-bb4f-3a5680d07a5c" providerId="AD" clId="Web-{3C32D852-99DA-D8B5-67F5-779AB022766A}" dt="2025-11-07T11:40:36.922" v="57"/>
          <ac:picMkLst>
            <pc:docMk/>
            <pc:sldMk cId="2369000467" sldId="265"/>
            <ac:picMk id="4" creationId="{61DE065C-4D3F-AADB-3014-1EA5FE5821DA}"/>
          </ac:picMkLst>
        </pc:picChg>
      </pc:sldChg>
      <pc:sldChg chg="addSp delSp modSp new mod ord setBg">
        <pc:chgData name="Hind Outamarte (2308564)" userId="S::2308564@student.uwtsd.ac.uk::ee252649-48de-432d-bb4f-3a5680d07a5c" providerId="AD" clId="Web-{3C32D852-99DA-D8B5-67F5-779AB022766A}" dt="2025-11-07T13:40:10.683" v="403"/>
        <pc:sldMkLst>
          <pc:docMk/>
          <pc:sldMk cId="178467513" sldId="266"/>
        </pc:sldMkLst>
        <pc:spChg chg="mod">
          <ac:chgData name="Hind Outamarte (2308564)" userId="S::2308564@student.uwtsd.ac.uk::ee252649-48de-432d-bb4f-3a5680d07a5c" providerId="AD" clId="Web-{3C32D852-99DA-D8B5-67F5-779AB022766A}" dt="2025-11-07T13:39:38.994" v="398" actId="20577"/>
          <ac:spMkLst>
            <pc:docMk/>
            <pc:sldMk cId="178467513" sldId="266"/>
            <ac:spMk id="2" creationId="{BADF77A6-063B-4D2C-53E2-45015F6B2221}"/>
          </ac:spMkLst>
        </pc:spChg>
        <pc:spChg chg="add">
          <ac:chgData name="Hind Outamarte (2308564)" userId="S::2308564@student.uwtsd.ac.uk::ee252649-48de-432d-bb4f-3a5680d07a5c" providerId="AD" clId="Web-{3C32D852-99DA-D8B5-67F5-779AB022766A}" dt="2025-11-07T13:15:45.992" v="162"/>
          <ac:spMkLst>
            <pc:docMk/>
            <pc:sldMk cId="178467513" sldId="266"/>
            <ac:spMk id="31" creationId="{40F88E6C-5782-452A-8C4F-9D2C2EAC8499}"/>
          </ac:spMkLst>
        </pc:spChg>
        <pc:spChg chg="add">
          <ac:chgData name="Hind Outamarte (2308564)" userId="S::2308564@student.uwtsd.ac.uk::ee252649-48de-432d-bb4f-3a5680d07a5c" providerId="AD" clId="Web-{3C32D852-99DA-D8B5-67F5-779AB022766A}" dt="2025-11-07T13:15:45.992" v="162"/>
          <ac:spMkLst>
            <pc:docMk/>
            <pc:sldMk cId="178467513" sldId="266"/>
            <ac:spMk id="36" creationId="{2A11688B-0A27-4E86-8D55-76F71ADF299B}"/>
          </ac:spMkLst>
        </pc:spChg>
        <pc:graphicFrameChg chg="add del mod ord modGraphic">
          <ac:chgData name="Hind Outamarte (2308564)" userId="S::2308564@student.uwtsd.ac.uk::ee252649-48de-432d-bb4f-3a5680d07a5c" providerId="AD" clId="Web-{3C32D852-99DA-D8B5-67F5-779AB022766A}" dt="2025-11-07T13:40:10.683" v="403"/>
          <ac:graphicFrameMkLst>
            <pc:docMk/>
            <pc:sldMk cId="178467513" sldId="266"/>
            <ac:graphicFrameMk id="5" creationId="{97163332-35F6-DE13-2D28-702D7CF881DD}"/>
          </ac:graphicFrameMkLst>
        </pc:graphicFrameChg>
      </pc:sldChg>
      <pc:sldChg chg="addSp delSp modSp new mod setBg">
        <pc:chgData name="Hind Outamarte (2308564)" userId="S::2308564@student.uwtsd.ac.uk::ee252649-48de-432d-bb4f-3a5680d07a5c" providerId="AD" clId="Web-{3C32D852-99DA-D8B5-67F5-779AB022766A}" dt="2025-11-07T13:38:50.101" v="329"/>
        <pc:sldMkLst>
          <pc:docMk/>
          <pc:sldMk cId="3091554144" sldId="267"/>
        </pc:sldMkLst>
        <pc:graphicFrameChg chg="add mod ord modGraphic">
          <ac:chgData name="Hind Outamarte (2308564)" userId="S::2308564@student.uwtsd.ac.uk::ee252649-48de-432d-bb4f-3a5680d07a5c" providerId="AD" clId="Web-{3C32D852-99DA-D8B5-67F5-779AB022766A}" dt="2025-11-07T13:38:50.101" v="329"/>
          <ac:graphicFrameMkLst>
            <pc:docMk/>
            <pc:sldMk cId="3091554144" sldId="267"/>
            <ac:graphicFrameMk id="9" creationId="{0BDC5248-F506-A108-21E9-71A84BB2D90E}"/>
          </ac:graphicFrameMkLst>
        </pc:graphicFrameChg>
      </pc:sldChg>
      <pc:sldChg chg="addSp delSp modSp new">
        <pc:chgData name="Hind Outamarte (2308564)" userId="S::2308564@student.uwtsd.ac.uk::ee252649-48de-432d-bb4f-3a5680d07a5c" providerId="AD" clId="Web-{3C32D852-99DA-D8B5-67F5-779AB022766A}" dt="2025-11-07T14:08:04.845" v="533"/>
        <pc:sldMkLst>
          <pc:docMk/>
          <pc:sldMk cId="3000240456" sldId="268"/>
        </pc:sldMkLst>
        <pc:spChg chg="add mod">
          <ac:chgData name="Hind Outamarte (2308564)" userId="S::2308564@student.uwtsd.ac.uk::ee252649-48de-432d-bb4f-3a5680d07a5c" providerId="AD" clId="Web-{3C32D852-99DA-D8B5-67F5-779AB022766A}" dt="2025-11-07T13:36:37.125" v="265" actId="14100"/>
          <ac:spMkLst>
            <pc:docMk/>
            <pc:sldMk cId="3000240456" sldId="268"/>
            <ac:spMk id="8" creationId="{06C8BE13-1240-C597-11FA-EEE4629D1327}"/>
          </ac:spMkLst>
        </pc:spChg>
        <pc:graphicFrameChg chg="add mod ord modGraphic">
          <ac:chgData name="Hind Outamarte (2308564)" userId="S::2308564@student.uwtsd.ac.uk::ee252649-48de-432d-bb4f-3a5680d07a5c" providerId="AD" clId="Web-{3C32D852-99DA-D8B5-67F5-779AB022766A}" dt="2025-11-07T13:38:16.583" v="284"/>
          <ac:graphicFrameMkLst>
            <pc:docMk/>
            <pc:sldMk cId="3000240456" sldId="268"/>
            <ac:graphicFrameMk id="6" creationId="{DFE87145-F180-E621-5CC7-733E9A6CE234}"/>
          </ac:graphicFrameMkLst>
        </pc:graphicFrameChg>
        <pc:graphicFrameChg chg="add mod modGraphic">
          <ac:chgData name="Hind Outamarte (2308564)" userId="S::2308564@student.uwtsd.ac.uk::ee252649-48de-432d-bb4f-3a5680d07a5c" providerId="AD" clId="Web-{3C32D852-99DA-D8B5-67F5-779AB022766A}" dt="2025-11-07T13:38:33.272" v="301"/>
          <ac:graphicFrameMkLst>
            <pc:docMk/>
            <pc:sldMk cId="3000240456" sldId="268"/>
            <ac:graphicFrameMk id="10" creationId="{C3AC27DD-B098-763C-438A-5DC10DBAB905}"/>
          </ac:graphicFrameMkLst>
        </pc:graphicFrameChg>
      </pc:sldChg>
      <pc:sldChg chg="addSp delSp modSp new mod setBg setClrOvrMap">
        <pc:chgData name="Hind Outamarte (2308564)" userId="S::2308564@student.uwtsd.ac.uk::ee252649-48de-432d-bb4f-3a5680d07a5c" providerId="AD" clId="Web-{3C32D852-99DA-D8B5-67F5-779AB022766A}" dt="2025-11-07T14:09:48.753" v="540"/>
        <pc:sldMkLst>
          <pc:docMk/>
          <pc:sldMk cId="1633324128" sldId="269"/>
        </pc:sldMkLst>
        <pc:spChg chg="mod">
          <ac:chgData name="Hind Outamarte (2308564)" userId="S::2308564@student.uwtsd.ac.uk::ee252649-48de-432d-bb4f-3a5680d07a5c" providerId="AD" clId="Web-{3C32D852-99DA-D8B5-67F5-779AB022766A}" dt="2025-11-07T14:09:48.753" v="540"/>
          <ac:spMkLst>
            <pc:docMk/>
            <pc:sldMk cId="1633324128" sldId="269"/>
            <ac:spMk id="2" creationId="{729284EA-8B02-7880-51D1-5ECE43745C11}"/>
          </ac:spMkLst>
        </pc:spChg>
        <pc:spChg chg="mod">
          <ac:chgData name="Hind Outamarte (2308564)" userId="S::2308564@student.uwtsd.ac.uk::ee252649-48de-432d-bb4f-3a5680d07a5c" providerId="AD" clId="Web-{3C32D852-99DA-D8B5-67F5-779AB022766A}" dt="2025-11-07T14:09:48.753" v="540"/>
          <ac:spMkLst>
            <pc:docMk/>
            <pc:sldMk cId="1633324128" sldId="269"/>
            <ac:spMk id="3" creationId="{9820ADAF-F596-3919-383F-F510343C3D86}"/>
          </ac:spMkLst>
        </pc:spChg>
        <pc:spChg chg="add mod">
          <ac:chgData name="Hind Outamarte (2308564)" userId="S::2308564@student.uwtsd.ac.uk::ee252649-48de-432d-bb4f-3a5680d07a5c" providerId="AD" clId="Web-{3C32D852-99DA-D8B5-67F5-779AB022766A}" dt="2025-11-07T14:09:48.753" v="540"/>
          <ac:spMkLst>
            <pc:docMk/>
            <pc:sldMk cId="1633324128" sldId="269"/>
            <ac:spMk id="6" creationId="{94F27631-031B-CB04-7E34-E5545C085700}"/>
          </ac:spMkLst>
        </pc:spChg>
        <pc:spChg chg="add">
          <ac:chgData name="Hind Outamarte (2308564)" userId="S::2308564@student.uwtsd.ac.uk::ee252649-48de-432d-bb4f-3a5680d07a5c" providerId="AD" clId="Web-{3C32D852-99DA-D8B5-67F5-779AB022766A}" dt="2025-11-07T14:09:48.753" v="540"/>
          <ac:spMkLst>
            <pc:docMk/>
            <pc:sldMk cId="1633324128" sldId="269"/>
            <ac:spMk id="11" creationId="{2A6B319F-86FE-4754-878E-06F0804D882B}"/>
          </ac:spMkLst>
        </pc:spChg>
        <pc:spChg chg="add">
          <ac:chgData name="Hind Outamarte (2308564)" userId="S::2308564@student.uwtsd.ac.uk::ee252649-48de-432d-bb4f-3a5680d07a5c" providerId="AD" clId="Web-{3C32D852-99DA-D8B5-67F5-779AB022766A}" dt="2025-11-07T14:09:48.753" v="540"/>
          <ac:spMkLst>
            <pc:docMk/>
            <pc:sldMk cId="1633324128" sldId="269"/>
            <ac:spMk id="13" creationId="{DCF7D1B5-3477-499F-ACC5-2C8B07F4EDB3}"/>
          </ac:spMkLst>
        </pc:spChg>
      </pc:sldChg>
      <pc:sldChg chg="addSp modSp new mod setBg">
        <pc:chgData name="Hind Outamarte (2308564)" userId="S::2308564@student.uwtsd.ac.uk::ee252649-48de-432d-bb4f-3a5680d07a5c" providerId="AD" clId="Web-{3C32D852-99DA-D8B5-67F5-779AB022766A}" dt="2025-11-07T14:09:37.378" v="539"/>
        <pc:sldMkLst>
          <pc:docMk/>
          <pc:sldMk cId="2865628206" sldId="271"/>
        </pc:sldMkLst>
        <pc:spChg chg="mod">
          <ac:chgData name="Hind Outamarte (2308564)" userId="S::2308564@student.uwtsd.ac.uk::ee252649-48de-432d-bb4f-3a5680d07a5c" providerId="AD" clId="Web-{3C32D852-99DA-D8B5-67F5-779AB022766A}" dt="2025-11-07T14:09:37.378" v="539"/>
          <ac:spMkLst>
            <pc:docMk/>
            <pc:sldMk cId="2865628206" sldId="271"/>
            <ac:spMk id="2" creationId="{B05053BB-F9ED-870B-7434-12419BB72F43}"/>
          </ac:spMkLst>
        </pc:spChg>
        <pc:spChg chg="mod">
          <ac:chgData name="Hind Outamarte (2308564)" userId="S::2308564@student.uwtsd.ac.uk::ee252649-48de-432d-bb4f-3a5680d07a5c" providerId="AD" clId="Web-{3C32D852-99DA-D8B5-67F5-779AB022766A}" dt="2025-11-07T14:09:37.378" v="539"/>
          <ac:spMkLst>
            <pc:docMk/>
            <pc:sldMk cId="2865628206" sldId="271"/>
            <ac:spMk id="3" creationId="{ADDF62F7-3CF7-C5F2-4975-0C44986EFA4B}"/>
          </ac:spMkLst>
        </pc:spChg>
        <pc:spChg chg="add">
          <ac:chgData name="Hind Outamarte (2308564)" userId="S::2308564@student.uwtsd.ac.uk::ee252649-48de-432d-bb4f-3a5680d07a5c" providerId="AD" clId="Web-{3C32D852-99DA-D8B5-67F5-779AB022766A}" dt="2025-11-07T14:09:37.378" v="539"/>
          <ac:spMkLst>
            <pc:docMk/>
            <pc:sldMk cId="2865628206" sldId="271"/>
            <ac:spMk id="8" creationId="{09588DA8-065E-4F6F-8EFD-43104AB2E0CF}"/>
          </ac:spMkLst>
        </pc:spChg>
        <pc:spChg chg="add">
          <ac:chgData name="Hind Outamarte (2308564)" userId="S::2308564@student.uwtsd.ac.uk::ee252649-48de-432d-bb4f-3a5680d07a5c" providerId="AD" clId="Web-{3C32D852-99DA-D8B5-67F5-779AB022766A}" dt="2025-11-07T14:09:37.378" v="539"/>
          <ac:spMkLst>
            <pc:docMk/>
            <pc:sldMk cId="2865628206" sldId="271"/>
            <ac:spMk id="10" creationId="{C4285719-470E-454C-AF62-8323075F1F5B}"/>
          </ac:spMkLst>
        </pc:spChg>
        <pc:spChg chg="add">
          <ac:chgData name="Hind Outamarte (2308564)" userId="S::2308564@student.uwtsd.ac.uk::ee252649-48de-432d-bb4f-3a5680d07a5c" providerId="AD" clId="Web-{3C32D852-99DA-D8B5-67F5-779AB022766A}" dt="2025-11-07T14:09:37.378" v="539"/>
          <ac:spMkLst>
            <pc:docMk/>
            <pc:sldMk cId="2865628206" sldId="271"/>
            <ac:spMk id="12" creationId="{CD9FE4EF-C4D8-49A0-B2FF-81D8DB7D8A24}"/>
          </ac:spMkLst>
        </pc:spChg>
        <pc:spChg chg="add">
          <ac:chgData name="Hind Outamarte (2308564)" userId="S::2308564@student.uwtsd.ac.uk::ee252649-48de-432d-bb4f-3a5680d07a5c" providerId="AD" clId="Web-{3C32D852-99DA-D8B5-67F5-779AB022766A}" dt="2025-11-07T14:09:37.378" v="539"/>
          <ac:spMkLst>
            <pc:docMk/>
            <pc:sldMk cId="2865628206" sldId="271"/>
            <ac:spMk id="14" creationId="{4300840D-0A0B-4512-BACA-B439D5B9C57C}"/>
          </ac:spMkLst>
        </pc:spChg>
        <pc:spChg chg="add">
          <ac:chgData name="Hind Outamarte (2308564)" userId="S::2308564@student.uwtsd.ac.uk::ee252649-48de-432d-bb4f-3a5680d07a5c" providerId="AD" clId="Web-{3C32D852-99DA-D8B5-67F5-779AB022766A}" dt="2025-11-07T14:09:37.378" v="539"/>
          <ac:spMkLst>
            <pc:docMk/>
            <pc:sldMk cId="2865628206" sldId="271"/>
            <ac:spMk id="16" creationId="{D2B78728-A580-49A7-84F9-6EF6F583ADE0}"/>
          </ac:spMkLst>
        </pc:spChg>
        <pc:spChg chg="add">
          <ac:chgData name="Hind Outamarte (2308564)" userId="S::2308564@student.uwtsd.ac.uk::ee252649-48de-432d-bb4f-3a5680d07a5c" providerId="AD" clId="Web-{3C32D852-99DA-D8B5-67F5-779AB022766A}" dt="2025-11-07T14:09:37.378" v="539"/>
          <ac:spMkLst>
            <pc:docMk/>
            <pc:sldMk cId="2865628206" sldId="271"/>
            <ac:spMk id="18" creationId="{38FAA1A1-D861-433F-88FA-1E9D6FD31D11}"/>
          </ac:spMkLst>
        </pc:spChg>
        <pc:spChg chg="add">
          <ac:chgData name="Hind Outamarte (2308564)" userId="S::2308564@student.uwtsd.ac.uk::ee252649-48de-432d-bb4f-3a5680d07a5c" providerId="AD" clId="Web-{3C32D852-99DA-D8B5-67F5-779AB022766A}" dt="2025-11-07T14:09:37.378" v="539"/>
          <ac:spMkLst>
            <pc:docMk/>
            <pc:sldMk cId="2865628206" sldId="271"/>
            <ac:spMk id="20" creationId="{8D71EDA1-87BF-4D5D-AB79-F346FD19278A}"/>
          </ac:spMkLst>
        </pc:spChg>
      </pc:sldChg>
      <pc:sldChg chg="modSp new">
        <pc:chgData name="Hind Outamarte (2308564)" userId="S::2308564@student.uwtsd.ac.uk::ee252649-48de-432d-bb4f-3a5680d07a5c" providerId="AD" clId="Web-{3C32D852-99DA-D8B5-67F5-779AB022766A}" dt="2025-11-07T14:06:22.326" v="527" actId="20577"/>
        <pc:sldMkLst>
          <pc:docMk/>
          <pc:sldMk cId="397268161" sldId="272"/>
        </pc:sldMkLst>
        <pc:spChg chg="mod">
          <ac:chgData name="Hind Outamarte (2308564)" userId="S::2308564@student.uwtsd.ac.uk::ee252649-48de-432d-bb4f-3a5680d07a5c" providerId="AD" clId="Web-{3C32D852-99DA-D8B5-67F5-779AB022766A}" dt="2025-11-07T14:06:22.326" v="527" actId="20577"/>
          <ac:spMkLst>
            <pc:docMk/>
            <pc:sldMk cId="397268161" sldId="272"/>
            <ac:spMk id="2" creationId="{924BED91-E4B8-9C5B-3057-973DEBFBDD90}"/>
          </ac:spMkLst>
        </pc:spChg>
      </pc:sldChg>
    </pc:docChg>
  </pc:docChgLst>
  <pc:docChgLst>
    <pc:chgData name="Hind Outamarte (2308564)" userId="S::2308564@student.uwtsd.ac.uk::ee252649-48de-432d-bb4f-3a5680d07a5c" providerId="AD" clId="Web-{5F478FFE-51EB-D38B-95F7-BECBF9308A86}"/>
    <pc:docChg chg="mod addSld modSld addMainMaster delMainMaster">
      <pc:chgData name="Hind Outamarte (2308564)" userId="S::2308564@student.uwtsd.ac.uk::ee252649-48de-432d-bb4f-3a5680d07a5c" providerId="AD" clId="Web-{5F478FFE-51EB-D38B-95F7-BECBF9308A86}" dt="2025-11-06T21:24:58.461" v="378"/>
      <pc:docMkLst>
        <pc:docMk/>
      </pc:docMkLst>
      <pc:sldChg chg="mod modClrScheme chgLayout">
        <pc:chgData name="Hind Outamarte (2308564)" userId="S::2308564@student.uwtsd.ac.uk::ee252649-48de-432d-bb4f-3a5680d07a5c" providerId="AD" clId="Web-{5F478FFE-51EB-D38B-95F7-BECBF9308A86}" dt="2025-11-06T19:56:53.511" v="57"/>
        <pc:sldMkLst>
          <pc:docMk/>
          <pc:sldMk cId="109857222" sldId="256"/>
        </pc:sldMkLst>
      </pc:sldChg>
      <pc:sldChg chg="addSp delSp modSp new mod setBg modClrScheme delDesignElem chgLayout">
        <pc:chgData name="Hind Outamarte (2308564)" userId="S::2308564@student.uwtsd.ac.uk::ee252649-48de-432d-bb4f-3a5680d07a5c" providerId="AD" clId="Web-{5F478FFE-51EB-D38B-95F7-BECBF9308A86}" dt="2025-11-06T20:13:09.659" v="84" actId="20577"/>
        <pc:sldMkLst>
          <pc:docMk/>
          <pc:sldMk cId="2494913336" sldId="257"/>
        </pc:sldMkLst>
        <pc:spChg chg="mod ord">
          <ac:chgData name="Hind Outamarte (2308564)" userId="S::2308564@student.uwtsd.ac.uk::ee252649-48de-432d-bb4f-3a5680d07a5c" providerId="AD" clId="Web-{5F478FFE-51EB-D38B-95F7-BECBF9308A86}" dt="2025-11-06T20:13:09.659" v="84" actId="20577"/>
          <ac:spMkLst>
            <pc:docMk/>
            <pc:sldMk cId="2494913336" sldId="257"/>
            <ac:spMk id="3" creationId="{E7B790A4-BAE1-3C2F-FBBB-5C3536729623}"/>
          </ac:spMkLst>
        </pc:spChg>
        <pc:picChg chg="add mod">
          <ac:chgData name="Hind Outamarte (2308564)" userId="S::2308564@student.uwtsd.ac.uk::ee252649-48de-432d-bb4f-3a5680d07a5c" providerId="AD" clId="Web-{5F478FFE-51EB-D38B-95F7-BECBF9308A86}" dt="2025-11-06T19:57:02.011" v="58"/>
          <ac:picMkLst>
            <pc:docMk/>
            <pc:sldMk cId="2494913336" sldId="257"/>
            <ac:picMk id="10" creationId="{FDB130FA-F7BB-7C02-B1CF-455B9F8B62E5}"/>
          </ac:picMkLst>
        </pc:picChg>
      </pc:sldChg>
      <pc:sldChg chg="addSp delSp modSp new">
        <pc:chgData name="Hind Outamarte (2308564)" userId="S::2308564@student.uwtsd.ac.uk::ee252649-48de-432d-bb4f-3a5680d07a5c" providerId="AD" clId="Web-{5F478FFE-51EB-D38B-95F7-BECBF9308A86}" dt="2025-11-06T20:27:12.040" v="166" actId="20577"/>
        <pc:sldMkLst>
          <pc:docMk/>
          <pc:sldMk cId="674580321" sldId="258"/>
        </pc:sldMkLst>
        <pc:spChg chg="mod">
          <ac:chgData name="Hind Outamarte (2308564)" userId="S::2308564@student.uwtsd.ac.uk::ee252649-48de-432d-bb4f-3a5680d07a5c" providerId="AD" clId="Web-{5F478FFE-51EB-D38B-95F7-BECBF9308A86}" dt="2025-11-06T20:23:46.899" v="113" actId="20577"/>
          <ac:spMkLst>
            <pc:docMk/>
            <pc:sldMk cId="674580321" sldId="258"/>
            <ac:spMk id="2" creationId="{7FE078BB-39FB-DCA6-CB4B-CEC2510CE26B}"/>
          </ac:spMkLst>
        </pc:spChg>
        <pc:spChg chg="mod">
          <ac:chgData name="Hind Outamarte (2308564)" userId="S::2308564@student.uwtsd.ac.uk::ee252649-48de-432d-bb4f-3a5680d07a5c" providerId="AD" clId="Web-{5F478FFE-51EB-D38B-95F7-BECBF9308A86}" dt="2025-11-06T20:19:34.141" v="95" actId="20577"/>
          <ac:spMkLst>
            <pc:docMk/>
            <pc:sldMk cId="674580321" sldId="258"/>
            <ac:spMk id="3" creationId="{5E0EB4C3-A34B-71D3-694F-77AE23057882}"/>
          </ac:spMkLst>
        </pc:spChg>
      </pc:sldChg>
      <pc:sldChg chg="addSp delSp modSp new mod setBg setClrOvrMap">
        <pc:chgData name="Hind Outamarte (2308564)" userId="S::2308564@student.uwtsd.ac.uk::ee252649-48de-432d-bb4f-3a5680d07a5c" providerId="AD" clId="Web-{5F478FFE-51EB-D38B-95F7-BECBF9308A86}" dt="2025-11-06T20:39:17.451" v="210" actId="20577"/>
        <pc:sldMkLst>
          <pc:docMk/>
          <pc:sldMk cId="3880786562" sldId="259"/>
        </pc:sldMkLst>
        <pc:spChg chg="mod">
          <ac:chgData name="Hind Outamarte (2308564)" userId="S::2308564@student.uwtsd.ac.uk::ee252649-48de-432d-bb4f-3a5680d07a5c" providerId="AD" clId="Web-{5F478FFE-51EB-D38B-95F7-BECBF9308A86}" dt="2025-11-06T20:39:17.451" v="210" actId="20577"/>
          <ac:spMkLst>
            <pc:docMk/>
            <pc:sldMk cId="3880786562" sldId="259"/>
            <ac:spMk id="3" creationId="{2D1074B3-6AFF-18FB-781D-AC6F76EA51C9}"/>
          </ac:spMkLst>
        </pc:spChg>
        <pc:picChg chg="add mod ord">
          <ac:chgData name="Hind Outamarte (2308564)" userId="S::2308564@student.uwtsd.ac.uk::ee252649-48de-432d-bb4f-3a5680d07a5c" providerId="AD" clId="Web-{5F478FFE-51EB-D38B-95F7-BECBF9308A86}" dt="2025-11-06T20:31:34.567" v="195"/>
          <ac:picMkLst>
            <pc:docMk/>
            <pc:sldMk cId="3880786562" sldId="259"/>
            <ac:picMk id="7" creationId="{A0C546A7-AD63-BE08-9413-0327E3679917}"/>
          </ac:picMkLst>
        </pc:picChg>
      </pc:sldChg>
      <pc:sldChg chg="modSp new">
        <pc:chgData name="Hind Outamarte (2308564)" userId="S::2308564@student.uwtsd.ac.uk::ee252649-48de-432d-bb4f-3a5680d07a5c" providerId="AD" clId="Web-{5F478FFE-51EB-D38B-95F7-BECBF9308A86}" dt="2025-11-06T20:37:09.996" v="204" actId="20577"/>
        <pc:sldMkLst>
          <pc:docMk/>
          <pc:sldMk cId="2451117784" sldId="260"/>
        </pc:sldMkLst>
        <pc:spChg chg="mod">
          <ac:chgData name="Hind Outamarte (2308564)" userId="S::2308564@student.uwtsd.ac.uk::ee252649-48de-432d-bb4f-3a5680d07a5c" providerId="AD" clId="Web-{5F478FFE-51EB-D38B-95F7-BECBF9308A86}" dt="2025-11-06T20:35:08.212" v="198" actId="20577"/>
          <ac:spMkLst>
            <pc:docMk/>
            <pc:sldMk cId="2451117784" sldId="260"/>
            <ac:spMk id="2" creationId="{3D5B0C20-A2F0-0D49-A5BF-E24A028E6F61}"/>
          </ac:spMkLst>
        </pc:spChg>
        <pc:spChg chg="mod">
          <ac:chgData name="Hind Outamarte (2308564)" userId="S::2308564@student.uwtsd.ac.uk::ee252649-48de-432d-bb4f-3a5680d07a5c" providerId="AD" clId="Web-{5F478FFE-51EB-D38B-95F7-BECBF9308A86}" dt="2025-11-06T20:37:09.996" v="204" actId="20577"/>
          <ac:spMkLst>
            <pc:docMk/>
            <pc:sldMk cId="2451117784" sldId="260"/>
            <ac:spMk id="3" creationId="{6E5C14FC-2B7B-4F28-F70F-D0DDDF4621BE}"/>
          </ac:spMkLst>
        </pc:spChg>
      </pc:sldChg>
      <pc:sldChg chg="addSp delSp modSp new mod setBg">
        <pc:chgData name="Hind Outamarte (2308564)" userId="S::2308564@student.uwtsd.ac.uk::ee252649-48de-432d-bb4f-3a5680d07a5c" providerId="AD" clId="Web-{5F478FFE-51EB-D38B-95F7-BECBF9308A86}" dt="2025-11-06T20:55:53.505" v="273"/>
        <pc:sldMkLst>
          <pc:docMk/>
          <pc:sldMk cId="600043752" sldId="261"/>
        </pc:sldMkLst>
        <pc:spChg chg="mod">
          <ac:chgData name="Hind Outamarte (2308564)" userId="S::2308564@student.uwtsd.ac.uk::ee252649-48de-432d-bb4f-3a5680d07a5c" providerId="AD" clId="Web-{5F478FFE-51EB-D38B-95F7-BECBF9308A86}" dt="2025-11-06T20:55:53.505" v="273"/>
          <ac:spMkLst>
            <pc:docMk/>
            <pc:sldMk cId="600043752" sldId="261"/>
            <ac:spMk id="2" creationId="{AA5C9D48-8C1D-4977-222F-2CFB92EB4C4A}"/>
          </ac:spMkLst>
        </pc:spChg>
        <pc:spChg chg="mod ord">
          <ac:chgData name="Hind Outamarte (2308564)" userId="S::2308564@student.uwtsd.ac.uk::ee252649-48de-432d-bb4f-3a5680d07a5c" providerId="AD" clId="Web-{5F478FFE-51EB-D38B-95F7-BECBF9308A86}" dt="2025-11-06T20:55:53.505" v="273"/>
          <ac:spMkLst>
            <pc:docMk/>
            <pc:sldMk cId="600043752" sldId="261"/>
            <ac:spMk id="3" creationId="{505D8145-7079-6107-383B-DEBDE238F11A}"/>
          </ac:spMkLst>
        </pc:spChg>
        <pc:spChg chg="add mod">
          <ac:chgData name="Hind Outamarte (2308564)" userId="S::2308564@student.uwtsd.ac.uk::ee252649-48de-432d-bb4f-3a5680d07a5c" providerId="AD" clId="Web-{5F478FFE-51EB-D38B-95F7-BECBF9308A86}" dt="2025-11-06T20:55:53.505" v="273"/>
          <ac:spMkLst>
            <pc:docMk/>
            <pc:sldMk cId="600043752" sldId="261"/>
            <ac:spMk id="8" creationId="{DC982061-E9D5-88CA-C4A5-626F4059FC66}"/>
          </ac:spMkLst>
        </pc:spChg>
        <pc:spChg chg="add">
          <ac:chgData name="Hind Outamarte (2308564)" userId="S::2308564@student.uwtsd.ac.uk::ee252649-48de-432d-bb4f-3a5680d07a5c" providerId="AD" clId="Web-{5F478FFE-51EB-D38B-95F7-BECBF9308A86}" dt="2025-11-06T20:55:53.505" v="273"/>
          <ac:spMkLst>
            <pc:docMk/>
            <pc:sldMk cId="600043752" sldId="261"/>
            <ac:spMk id="20" creationId="{637B2035-1FCB-439A-B421-095E136C7E07}"/>
          </ac:spMkLst>
        </pc:spChg>
        <pc:spChg chg="add">
          <ac:chgData name="Hind Outamarte (2308564)" userId="S::2308564@student.uwtsd.ac.uk::ee252649-48de-432d-bb4f-3a5680d07a5c" providerId="AD" clId="Web-{5F478FFE-51EB-D38B-95F7-BECBF9308A86}" dt="2025-11-06T20:55:53.505" v="273"/>
          <ac:spMkLst>
            <pc:docMk/>
            <pc:sldMk cId="600043752" sldId="261"/>
            <ac:spMk id="21" creationId="{676D6CDF-C512-4739-B158-55EE955EFA39}"/>
          </ac:spMkLst>
        </pc:spChg>
        <pc:picChg chg="add mod ord">
          <ac:chgData name="Hind Outamarte (2308564)" userId="S::2308564@student.uwtsd.ac.uk::ee252649-48de-432d-bb4f-3a5680d07a5c" providerId="AD" clId="Web-{5F478FFE-51EB-D38B-95F7-BECBF9308A86}" dt="2025-11-06T20:55:53.505" v="273"/>
          <ac:picMkLst>
            <pc:docMk/>
            <pc:sldMk cId="600043752" sldId="261"/>
            <ac:picMk id="7" creationId="{3C05FCC2-E737-C622-53B5-03EE88DB6D42}"/>
          </ac:picMkLst>
        </pc:picChg>
      </pc:sldChg>
      <pc:sldChg chg="addSp delSp modSp new mod setBg">
        <pc:chgData name="Hind Outamarte (2308564)" userId="S::2308564@student.uwtsd.ac.uk::ee252649-48de-432d-bb4f-3a5680d07a5c" providerId="AD" clId="Web-{5F478FFE-51EB-D38B-95F7-BECBF9308A86}" dt="2025-11-06T21:07:25.340" v="313" actId="1076"/>
        <pc:sldMkLst>
          <pc:docMk/>
          <pc:sldMk cId="1375241651" sldId="262"/>
        </pc:sldMkLst>
        <pc:spChg chg="mod">
          <ac:chgData name="Hind Outamarte (2308564)" userId="S::2308564@student.uwtsd.ac.uk::ee252649-48de-432d-bb4f-3a5680d07a5c" providerId="AD" clId="Web-{5F478FFE-51EB-D38B-95F7-BECBF9308A86}" dt="2025-11-06T21:07:16.355" v="311"/>
          <ac:spMkLst>
            <pc:docMk/>
            <pc:sldMk cId="1375241651" sldId="262"/>
            <ac:spMk id="2" creationId="{CC2108F6-3341-9E25-BC1B-1B732B23F242}"/>
          </ac:spMkLst>
        </pc:spChg>
        <pc:spChg chg="mod ord">
          <ac:chgData name="Hind Outamarte (2308564)" userId="S::2308564@student.uwtsd.ac.uk::ee252649-48de-432d-bb4f-3a5680d07a5c" providerId="AD" clId="Web-{5F478FFE-51EB-D38B-95F7-BECBF9308A86}" dt="2025-11-06T21:07:16.355" v="311"/>
          <ac:spMkLst>
            <pc:docMk/>
            <pc:sldMk cId="1375241651" sldId="262"/>
            <ac:spMk id="3" creationId="{734B2184-1F43-2068-7AE7-F7E768ACFEEA}"/>
          </ac:spMkLst>
        </pc:spChg>
        <pc:spChg chg="add">
          <ac:chgData name="Hind Outamarte (2308564)" userId="S::2308564@student.uwtsd.ac.uk::ee252649-48de-432d-bb4f-3a5680d07a5c" providerId="AD" clId="Web-{5F478FFE-51EB-D38B-95F7-BECBF9308A86}" dt="2025-11-06T21:07:16.355" v="311"/>
          <ac:spMkLst>
            <pc:docMk/>
            <pc:sldMk cId="1375241651" sldId="262"/>
            <ac:spMk id="7" creationId="{8F90786E-B72D-4C32-BDCE-A170B007822D}"/>
          </ac:spMkLst>
        </pc:spChg>
        <pc:spChg chg="add">
          <ac:chgData name="Hind Outamarte (2308564)" userId="S::2308564@student.uwtsd.ac.uk::ee252649-48de-432d-bb4f-3a5680d07a5c" providerId="AD" clId="Web-{5F478FFE-51EB-D38B-95F7-BECBF9308A86}" dt="2025-11-06T21:07:16.355" v="311"/>
          <ac:spMkLst>
            <pc:docMk/>
            <pc:sldMk cId="1375241651" sldId="262"/>
            <ac:spMk id="8" creationId="{5E46F2E7-848F-4A6C-A098-4764FDEA771A}"/>
          </ac:spMkLst>
        </pc:spChg>
        <pc:picChg chg="add mod ord">
          <ac:chgData name="Hind Outamarte (2308564)" userId="S::2308564@student.uwtsd.ac.uk::ee252649-48de-432d-bb4f-3a5680d07a5c" providerId="AD" clId="Web-{5F478FFE-51EB-D38B-95F7-BECBF9308A86}" dt="2025-11-06T21:07:25.340" v="313" actId="1076"/>
          <ac:picMkLst>
            <pc:docMk/>
            <pc:sldMk cId="1375241651" sldId="262"/>
            <ac:picMk id="4" creationId="{8D4B8046-69F8-749B-DDAD-DA74E2354073}"/>
          </ac:picMkLst>
        </pc:picChg>
      </pc:sldChg>
      <pc:sldChg chg="addSp delSp modSp new mod setBg">
        <pc:chgData name="Hind Outamarte (2308564)" userId="S::2308564@student.uwtsd.ac.uk::ee252649-48de-432d-bb4f-3a5680d07a5c" providerId="AD" clId="Web-{5F478FFE-51EB-D38B-95F7-BECBF9308A86}" dt="2025-11-06T21:24:38.555" v="377" actId="20577"/>
        <pc:sldMkLst>
          <pc:docMk/>
          <pc:sldMk cId="3087145365" sldId="263"/>
        </pc:sldMkLst>
        <pc:spChg chg="mod ord">
          <ac:chgData name="Hind Outamarte (2308564)" userId="S::2308564@student.uwtsd.ac.uk::ee252649-48de-432d-bb4f-3a5680d07a5c" providerId="AD" clId="Web-{5F478FFE-51EB-D38B-95F7-BECBF9308A86}" dt="2025-11-06T21:24:08.163" v="368" actId="20577"/>
          <ac:spMkLst>
            <pc:docMk/>
            <pc:sldMk cId="3087145365" sldId="263"/>
            <ac:spMk id="2" creationId="{C8256431-1412-E1F3-5453-9F45CF154263}"/>
          </ac:spMkLst>
        </pc:spChg>
        <pc:spChg chg="mod ord">
          <ac:chgData name="Hind Outamarte (2308564)" userId="S::2308564@student.uwtsd.ac.uk::ee252649-48de-432d-bb4f-3a5680d07a5c" providerId="AD" clId="Web-{5F478FFE-51EB-D38B-95F7-BECBF9308A86}" dt="2025-11-06T21:24:38.555" v="377" actId="20577"/>
          <ac:spMkLst>
            <pc:docMk/>
            <pc:sldMk cId="3087145365" sldId="263"/>
            <ac:spMk id="3" creationId="{B1F21D5F-6731-13C5-A1FE-FDF06A7A2532}"/>
          </ac:spMkLst>
        </pc:spChg>
        <pc:spChg chg="add">
          <ac:chgData name="Hind Outamarte (2308564)" userId="S::2308564@student.uwtsd.ac.uk::ee252649-48de-432d-bb4f-3a5680d07a5c" providerId="AD" clId="Web-{5F478FFE-51EB-D38B-95F7-BECBF9308A86}" dt="2025-11-06T21:22:19.911" v="345"/>
          <ac:spMkLst>
            <pc:docMk/>
            <pc:sldMk cId="3087145365" sldId="263"/>
            <ac:spMk id="32" creationId="{23E547B5-89CF-4EC0-96DE-25771AED0799}"/>
          </ac:spMkLst>
        </pc:spChg>
        <pc:spChg chg="add">
          <ac:chgData name="Hind Outamarte (2308564)" userId="S::2308564@student.uwtsd.ac.uk::ee252649-48de-432d-bb4f-3a5680d07a5c" providerId="AD" clId="Web-{5F478FFE-51EB-D38B-95F7-BECBF9308A86}" dt="2025-11-06T21:22:19.911" v="345"/>
          <ac:spMkLst>
            <pc:docMk/>
            <pc:sldMk cId="3087145365" sldId="263"/>
            <ac:spMk id="33" creationId="{3F0B8CEB-8279-4E5E-A0CE-1FC9F71736F2}"/>
          </ac:spMkLst>
        </pc:spChg>
        <pc:picChg chg="add mod ord">
          <ac:chgData name="Hind Outamarte (2308564)" userId="S::2308564@student.uwtsd.ac.uk::ee252649-48de-432d-bb4f-3a5680d07a5c" providerId="AD" clId="Web-{5F478FFE-51EB-D38B-95F7-BECBF9308A86}" dt="2025-11-06T21:22:19.911" v="344"/>
          <ac:picMkLst>
            <pc:docMk/>
            <pc:sldMk cId="3087145365" sldId="263"/>
            <ac:picMk id="4" creationId="{DDA03B25-92A0-300E-2F15-F7E2F23B20A2}"/>
          </ac:picMkLst>
        </pc:picChg>
      </pc:sldChg>
      <pc:sldChg chg="new">
        <pc:chgData name="Hind Outamarte (2308564)" userId="S::2308564@student.uwtsd.ac.uk::ee252649-48de-432d-bb4f-3a5680d07a5c" providerId="AD" clId="Web-{5F478FFE-51EB-D38B-95F7-BECBF9308A86}" dt="2025-11-06T21:24:58.461" v="378"/>
        <pc:sldMkLst>
          <pc:docMk/>
          <pc:sldMk cId="485363143" sldId="264"/>
        </pc:sldMkLst>
      </pc:sldChg>
      <pc:sldMasterChg chg="add del addSldLayout delSldLayout">
        <pc:chgData name="Hind Outamarte (2308564)" userId="S::2308564@student.uwtsd.ac.uk::ee252649-48de-432d-bb4f-3a5680d07a5c" providerId="AD" clId="Web-{5F478FFE-51EB-D38B-95F7-BECBF9308A86}" dt="2025-11-06T19:56:53.511" v="57"/>
        <pc:sldMasterMkLst>
          <pc:docMk/>
          <pc:sldMasterMk cId="2460954070" sldId="2147483660"/>
        </pc:sldMasterMkLst>
        <pc:sldLayoutChg chg="add del">
          <pc:chgData name="Hind Outamarte (2308564)" userId="S::2308564@student.uwtsd.ac.uk::ee252649-48de-432d-bb4f-3a5680d07a5c" providerId="AD" clId="Web-{5F478FFE-51EB-D38B-95F7-BECBF9308A86}" dt="2025-11-06T19:56:53.511" v="57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Hind Outamarte (2308564)" userId="S::2308564@student.uwtsd.ac.uk::ee252649-48de-432d-bb4f-3a5680d07a5c" providerId="AD" clId="Web-{5F478FFE-51EB-D38B-95F7-BECBF9308A86}" dt="2025-11-06T19:56:53.511" v="57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Hind Outamarte (2308564)" userId="S::2308564@student.uwtsd.ac.uk::ee252649-48de-432d-bb4f-3a5680d07a5c" providerId="AD" clId="Web-{5F478FFE-51EB-D38B-95F7-BECBF9308A86}" dt="2025-11-06T19:56:53.511" v="57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Hind Outamarte (2308564)" userId="S::2308564@student.uwtsd.ac.uk::ee252649-48de-432d-bb4f-3a5680d07a5c" providerId="AD" clId="Web-{5F478FFE-51EB-D38B-95F7-BECBF9308A86}" dt="2025-11-06T19:56:53.511" v="57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Hind Outamarte (2308564)" userId="S::2308564@student.uwtsd.ac.uk::ee252649-48de-432d-bb4f-3a5680d07a5c" providerId="AD" clId="Web-{5F478FFE-51EB-D38B-95F7-BECBF9308A86}" dt="2025-11-06T19:56:53.511" v="57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Hind Outamarte (2308564)" userId="S::2308564@student.uwtsd.ac.uk::ee252649-48de-432d-bb4f-3a5680d07a5c" providerId="AD" clId="Web-{5F478FFE-51EB-D38B-95F7-BECBF9308A86}" dt="2025-11-06T19:56:53.511" v="57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Hind Outamarte (2308564)" userId="S::2308564@student.uwtsd.ac.uk::ee252649-48de-432d-bb4f-3a5680d07a5c" providerId="AD" clId="Web-{5F478FFE-51EB-D38B-95F7-BECBF9308A86}" dt="2025-11-06T19:56:53.511" v="57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Hind Outamarte (2308564)" userId="S::2308564@student.uwtsd.ac.uk::ee252649-48de-432d-bb4f-3a5680d07a5c" providerId="AD" clId="Web-{5F478FFE-51EB-D38B-95F7-BECBF9308A86}" dt="2025-11-06T19:56:53.511" v="57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Hind Outamarte (2308564)" userId="S::2308564@student.uwtsd.ac.uk::ee252649-48de-432d-bb4f-3a5680d07a5c" providerId="AD" clId="Web-{5F478FFE-51EB-D38B-95F7-BECBF9308A86}" dt="2025-11-06T19:56:53.511" v="57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Hind Outamarte (2308564)" userId="S::2308564@student.uwtsd.ac.uk::ee252649-48de-432d-bb4f-3a5680d07a5c" providerId="AD" clId="Web-{5F478FFE-51EB-D38B-95F7-BECBF9308A86}" dt="2025-11-06T19:56:53.511" v="57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Hind Outamarte (2308564)" userId="S::2308564@student.uwtsd.ac.uk::ee252649-48de-432d-bb4f-3a5680d07a5c" providerId="AD" clId="Web-{5F478FFE-51EB-D38B-95F7-BECBF9308A86}" dt="2025-11-06T19:56:53.511" v="57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Hind Outamarte (2308564)" userId="S::2308564@student.uwtsd.ac.uk::ee252649-48de-432d-bb4f-3a5680d07a5c" providerId="AD" clId="Web-{669044E1-1206-A2F5-B267-E24B2FA36179}"/>
    <pc:docChg chg="addSld delSld modSld sldOrd">
      <pc:chgData name="Hind Outamarte (2308564)" userId="S::2308564@student.uwtsd.ac.uk::ee252649-48de-432d-bb4f-3a5680d07a5c" providerId="AD" clId="Web-{669044E1-1206-A2F5-B267-E24B2FA36179}" dt="2025-11-28T19:46:38.227" v="513"/>
      <pc:docMkLst>
        <pc:docMk/>
      </pc:docMkLst>
      <pc:sldChg chg="modSp">
        <pc:chgData name="Hind Outamarte (2308564)" userId="S::2308564@student.uwtsd.ac.uk::ee252649-48de-432d-bb4f-3a5680d07a5c" providerId="AD" clId="Web-{669044E1-1206-A2F5-B267-E24B2FA36179}" dt="2025-11-28T18:45:26.115" v="47" actId="20577"/>
        <pc:sldMkLst>
          <pc:docMk/>
          <pc:sldMk cId="674580321" sldId="258"/>
        </pc:sldMkLst>
        <pc:spChg chg="mod">
          <ac:chgData name="Hind Outamarte (2308564)" userId="S::2308564@student.uwtsd.ac.uk::ee252649-48de-432d-bb4f-3a5680d07a5c" providerId="AD" clId="Web-{669044E1-1206-A2F5-B267-E24B2FA36179}" dt="2025-11-28T18:45:26.115" v="47" actId="20577"/>
          <ac:spMkLst>
            <pc:docMk/>
            <pc:sldMk cId="674580321" sldId="258"/>
            <ac:spMk id="20" creationId="{A3DB02F3-6991-4CC4-B4DE-AA6F12AC5B5D}"/>
          </ac:spMkLst>
        </pc:spChg>
      </pc:sldChg>
      <pc:sldChg chg="modSp">
        <pc:chgData name="Hind Outamarte (2308564)" userId="S::2308564@student.uwtsd.ac.uk::ee252649-48de-432d-bb4f-3a5680d07a5c" providerId="AD" clId="Web-{669044E1-1206-A2F5-B267-E24B2FA36179}" dt="2025-11-28T19:04:40.345" v="331" actId="14100"/>
        <pc:sldMkLst>
          <pc:docMk/>
          <pc:sldMk cId="3880786562" sldId="259"/>
        </pc:sldMkLst>
        <pc:spChg chg="mod">
          <ac:chgData name="Hind Outamarte (2308564)" userId="S::2308564@student.uwtsd.ac.uk::ee252649-48de-432d-bb4f-3a5680d07a5c" providerId="AD" clId="Web-{669044E1-1206-A2F5-B267-E24B2FA36179}" dt="2025-11-28T19:04:40.345" v="331" actId="14100"/>
          <ac:spMkLst>
            <pc:docMk/>
            <pc:sldMk cId="3880786562" sldId="259"/>
            <ac:spMk id="3" creationId="{2D1074B3-6AFF-18FB-781D-AC6F76EA51C9}"/>
          </ac:spMkLst>
        </pc:spChg>
      </pc:sldChg>
      <pc:sldChg chg="addSp delSp modSp mod ord setBg">
        <pc:chgData name="Hind Outamarte (2308564)" userId="S::2308564@student.uwtsd.ac.uk::ee252649-48de-432d-bb4f-3a5680d07a5c" providerId="AD" clId="Web-{669044E1-1206-A2F5-B267-E24B2FA36179}" dt="2025-11-28T19:06:38.493" v="343" actId="20577"/>
        <pc:sldMkLst>
          <pc:docMk/>
          <pc:sldMk cId="2451117784" sldId="260"/>
        </pc:sldMkLst>
        <pc:spChg chg="mod">
          <ac:chgData name="Hind Outamarte (2308564)" userId="S::2308564@student.uwtsd.ac.uk::ee252649-48de-432d-bb4f-3a5680d07a5c" providerId="AD" clId="Web-{669044E1-1206-A2F5-B267-E24B2FA36179}" dt="2025-11-28T19:06:32.571" v="342"/>
          <ac:spMkLst>
            <pc:docMk/>
            <pc:sldMk cId="2451117784" sldId="260"/>
            <ac:spMk id="2" creationId="{3D5B0C20-A2F0-0D49-A5BF-E24A028E6F61}"/>
          </ac:spMkLst>
        </pc:spChg>
        <pc:spChg chg="add del mod">
          <ac:chgData name="Hind Outamarte (2308564)" userId="S::2308564@student.uwtsd.ac.uk::ee252649-48de-432d-bb4f-3a5680d07a5c" providerId="AD" clId="Web-{669044E1-1206-A2F5-B267-E24B2FA36179}" dt="2025-11-28T19:06:38.493" v="343" actId="20577"/>
          <ac:spMkLst>
            <pc:docMk/>
            <pc:sldMk cId="2451117784" sldId="260"/>
            <ac:spMk id="3" creationId="{6E5C14FC-2B7B-4F28-F70F-D0DDDF4621BE}"/>
          </ac:spMkLst>
        </pc:spChg>
        <pc:spChg chg="add">
          <ac:chgData name="Hind Outamarte (2308564)" userId="S::2308564@student.uwtsd.ac.uk::ee252649-48de-432d-bb4f-3a5680d07a5c" providerId="AD" clId="Web-{669044E1-1206-A2F5-B267-E24B2FA36179}" dt="2025-11-28T19:06:32.571" v="342"/>
          <ac:spMkLst>
            <pc:docMk/>
            <pc:sldMk cId="2451117784" sldId="260"/>
            <ac:spMk id="8" creationId="{1B15ED52-F352-441B-82BF-E0EA34836D08}"/>
          </ac:spMkLst>
        </pc:spChg>
        <pc:spChg chg="add del">
          <ac:chgData name="Hind Outamarte (2308564)" userId="S::2308564@student.uwtsd.ac.uk::ee252649-48de-432d-bb4f-3a5680d07a5c" providerId="AD" clId="Web-{669044E1-1206-A2F5-B267-E24B2FA36179}" dt="2025-11-28T19:05:38.221" v="333"/>
          <ac:spMkLst>
            <pc:docMk/>
            <pc:sldMk cId="2451117784" sldId="260"/>
            <ac:spMk id="9" creationId="{BACC6370-2D7E-4714-9D71-7542949D7D5D}"/>
          </ac:spMkLst>
        </pc:spChg>
        <pc:spChg chg="add">
          <ac:chgData name="Hind Outamarte (2308564)" userId="S::2308564@student.uwtsd.ac.uk::ee252649-48de-432d-bb4f-3a5680d07a5c" providerId="AD" clId="Web-{669044E1-1206-A2F5-B267-E24B2FA36179}" dt="2025-11-28T19:06:32.571" v="342"/>
          <ac:spMkLst>
            <pc:docMk/>
            <pc:sldMk cId="2451117784" sldId="260"/>
            <ac:spMk id="10" creationId="{3B2E3793-BFE6-45A2-9B7B-E18844431C99}"/>
          </ac:spMkLst>
        </pc:spChg>
        <pc:spChg chg="add del">
          <ac:chgData name="Hind Outamarte (2308564)" userId="S::2308564@student.uwtsd.ac.uk::ee252649-48de-432d-bb4f-3a5680d07a5c" providerId="AD" clId="Web-{669044E1-1206-A2F5-B267-E24B2FA36179}" dt="2025-11-28T19:05:38.221" v="333"/>
          <ac:spMkLst>
            <pc:docMk/>
            <pc:sldMk cId="2451117784" sldId="260"/>
            <ac:spMk id="11" creationId="{256B2C21-A230-48C0-8DF1-C46611373C44}"/>
          </ac:spMkLst>
        </pc:spChg>
        <pc:spChg chg="add">
          <ac:chgData name="Hind Outamarte (2308564)" userId="S::2308564@student.uwtsd.ac.uk::ee252649-48de-432d-bb4f-3a5680d07a5c" providerId="AD" clId="Web-{669044E1-1206-A2F5-B267-E24B2FA36179}" dt="2025-11-28T19:06:32.571" v="342"/>
          <ac:spMkLst>
            <pc:docMk/>
            <pc:sldMk cId="2451117784" sldId="260"/>
            <ac:spMk id="12" creationId="{BC4C4868-CB8F-4AF9-9CDB-8108F2C19B67}"/>
          </ac:spMkLst>
        </pc:spChg>
        <pc:spChg chg="add del">
          <ac:chgData name="Hind Outamarte (2308564)" userId="S::2308564@student.uwtsd.ac.uk::ee252649-48de-432d-bb4f-3a5680d07a5c" providerId="AD" clId="Web-{669044E1-1206-A2F5-B267-E24B2FA36179}" dt="2025-11-28T19:05:38.221" v="333"/>
          <ac:spMkLst>
            <pc:docMk/>
            <pc:sldMk cId="2451117784" sldId="260"/>
            <ac:spMk id="13" creationId="{3847E18C-932D-4C95-AABA-FEC7C9499AD7}"/>
          </ac:spMkLst>
        </pc:spChg>
        <pc:spChg chg="add">
          <ac:chgData name="Hind Outamarte (2308564)" userId="S::2308564@student.uwtsd.ac.uk::ee252649-48de-432d-bb4f-3a5680d07a5c" providerId="AD" clId="Web-{669044E1-1206-A2F5-B267-E24B2FA36179}" dt="2025-11-28T19:06:32.571" v="342"/>
          <ac:spMkLst>
            <pc:docMk/>
            <pc:sldMk cId="2451117784" sldId="260"/>
            <ac:spMk id="14" creationId="{375E0459-6403-40CD-989D-56A4407CA12E}"/>
          </ac:spMkLst>
        </pc:spChg>
        <pc:spChg chg="add del">
          <ac:chgData name="Hind Outamarte (2308564)" userId="S::2308564@student.uwtsd.ac.uk::ee252649-48de-432d-bb4f-3a5680d07a5c" providerId="AD" clId="Web-{669044E1-1206-A2F5-B267-E24B2FA36179}" dt="2025-11-28T19:05:38.221" v="333"/>
          <ac:spMkLst>
            <pc:docMk/>
            <pc:sldMk cId="2451117784" sldId="260"/>
            <ac:spMk id="15" creationId="{3150CB11-0C61-439E-910F-5787759E72A0}"/>
          </ac:spMkLst>
        </pc:spChg>
        <pc:spChg chg="add">
          <ac:chgData name="Hind Outamarte (2308564)" userId="S::2308564@student.uwtsd.ac.uk::ee252649-48de-432d-bb4f-3a5680d07a5c" providerId="AD" clId="Web-{669044E1-1206-A2F5-B267-E24B2FA36179}" dt="2025-11-28T19:06:32.571" v="342"/>
          <ac:spMkLst>
            <pc:docMk/>
            <pc:sldMk cId="2451117784" sldId="260"/>
            <ac:spMk id="16" creationId="{53E5B1A8-3AC9-4BD1-9BBC-78CA94F2D1BA}"/>
          </ac:spMkLst>
        </pc:spChg>
        <pc:spChg chg="add del">
          <ac:chgData name="Hind Outamarte (2308564)" userId="S::2308564@student.uwtsd.ac.uk::ee252649-48de-432d-bb4f-3a5680d07a5c" providerId="AD" clId="Web-{669044E1-1206-A2F5-B267-E24B2FA36179}" dt="2025-11-28T19:05:38.221" v="333"/>
          <ac:spMkLst>
            <pc:docMk/>
            <pc:sldMk cId="2451117784" sldId="260"/>
            <ac:spMk id="17" creationId="{43F8A58B-5155-44CE-A5FF-7647B47D0A7A}"/>
          </ac:spMkLst>
        </pc:spChg>
        <pc:spChg chg="add del">
          <ac:chgData name="Hind Outamarte (2308564)" userId="S::2308564@student.uwtsd.ac.uk::ee252649-48de-432d-bb4f-3a5680d07a5c" providerId="AD" clId="Web-{669044E1-1206-A2F5-B267-E24B2FA36179}" dt="2025-11-28T19:05:38.221" v="333"/>
          <ac:spMkLst>
            <pc:docMk/>
            <pc:sldMk cId="2451117784" sldId="260"/>
            <ac:spMk id="19" creationId="{443F2ACA-E6D6-4028-82DD-F03C262D5DE6}"/>
          </ac:spMkLst>
        </pc:spChg>
        <pc:spChg chg="add del">
          <ac:chgData name="Hind Outamarte (2308564)" userId="S::2308564@student.uwtsd.ac.uk::ee252649-48de-432d-bb4f-3a5680d07a5c" providerId="AD" clId="Web-{669044E1-1206-A2F5-B267-E24B2FA36179}" dt="2025-11-28T19:05:59.836" v="335"/>
          <ac:spMkLst>
            <pc:docMk/>
            <pc:sldMk cId="2451117784" sldId="260"/>
            <ac:spMk id="21" creationId="{C05CBC3C-2E5A-4839-8B9B-2E5A6ADF0F58}"/>
          </ac:spMkLst>
        </pc:spChg>
        <pc:spChg chg="add del">
          <ac:chgData name="Hind Outamarte (2308564)" userId="S::2308564@student.uwtsd.ac.uk::ee252649-48de-432d-bb4f-3a5680d07a5c" providerId="AD" clId="Web-{669044E1-1206-A2F5-B267-E24B2FA36179}" dt="2025-11-28T19:05:59.836" v="335"/>
          <ac:spMkLst>
            <pc:docMk/>
            <pc:sldMk cId="2451117784" sldId="260"/>
            <ac:spMk id="22" creationId="{DB5B423A-57CC-4C58-AA26-8E2E862B03A0}"/>
          </ac:spMkLst>
        </pc:spChg>
        <pc:spChg chg="add del">
          <ac:chgData name="Hind Outamarte (2308564)" userId="S::2308564@student.uwtsd.ac.uk::ee252649-48de-432d-bb4f-3a5680d07a5c" providerId="AD" clId="Web-{669044E1-1206-A2F5-B267-E24B2FA36179}" dt="2025-11-28T19:06:09.493" v="337"/>
          <ac:spMkLst>
            <pc:docMk/>
            <pc:sldMk cId="2451117784" sldId="260"/>
            <ac:spMk id="25" creationId="{9DBC8166-481C-4473-95F5-9A5B9073B7F1}"/>
          </ac:spMkLst>
        </pc:spChg>
        <pc:spChg chg="add del">
          <ac:chgData name="Hind Outamarte (2308564)" userId="S::2308564@student.uwtsd.ac.uk::ee252649-48de-432d-bb4f-3a5680d07a5c" providerId="AD" clId="Web-{669044E1-1206-A2F5-B267-E24B2FA36179}" dt="2025-11-28T19:06:09.493" v="337"/>
          <ac:spMkLst>
            <pc:docMk/>
            <pc:sldMk cId="2451117784" sldId="260"/>
            <ac:spMk id="26" creationId="{A5A5CE6E-90AF-4D43-A014-1F9EC83EB93D}"/>
          </ac:spMkLst>
        </pc:spChg>
        <pc:graphicFrameChg chg="add del">
          <ac:chgData name="Hind Outamarte (2308564)" userId="S::2308564@student.uwtsd.ac.uk::ee252649-48de-432d-bb4f-3a5680d07a5c" providerId="AD" clId="Web-{669044E1-1206-A2F5-B267-E24B2FA36179}" dt="2025-11-28T19:05:38.221" v="333"/>
          <ac:graphicFrameMkLst>
            <pc:docMk/>
            <pc:sldMk cId="2451117784" sldId="260"/>
            <ac:graphicFrameMk id="5" creationId="{0DC3F02A-7B15-DF29-6A04-A3CD84ABE190}"/>
          </ac:graphicFrameMkLst>
        </pc:graphicFrameChg>
        <pc:graphicFrameChg chg="add del">
          <ac:chgData name="Hind Outamarte (2308564)" userId="S::2308564@student.uwtsd.ac.uk::ee252649-48de-432d-bb4f-3a5680d07a5c" providerId="AD" clId="Web-{669044E1-1206-A2F5-B267-E24B2FA36179}" dt="2025-11-28T19:05:59.836" v="335"/>
          <ac:graphicFrameMkLst>
            <pc:docMk/>
            <pc:sldMk cId="2451117784" sldId="260"/>
            <ac:graphicFrameMk id="23" creationId="{780F326C-B584-F5B8-3ACF-B1597348F9FE}"/>
          </ac:graphicFrameMkLst>
        </pc:graphicFrameChg>
        <pc:graphicFrameChg chg="add del">
          <ac:chgData name="Hind Outamarte (2308564)" userId="S::2308564@student.uwtsd.ac.uk::ee252649-48de-432d-bb4f-3a5680d07a5c" providerId="AD" clId="Web-{669044E1-1206-A2F5-B267-E24B2FA36179}" dt="2025-11-28T19:06:09.493" v="337"/>
          <ac:graphicFrameMkLst>
            <pc:docMk/>
            <pc:sldMk cId="2451117784" sldId="260"/>
            <ac:graphicFrameMk id="27" creationId="{18BFC014-91F3-8027-239B-651AB4357C1E}"/>
          </ac:graphicFrameMkLst>
        </pc:graphicFrameChg>
        <pc:graphicFrameChg chg="add del mod">
          <ac:chgData name="Hind Outamarte (2308564)" userId="S::2308564@student.uwtsd.ac.uk::ee252649-48de-432d-bb4f-3a5680d07a5c" providerId="AD" clId="Web-{669044E1-1206-A2F5-B267-E24B2FA36179}" dt="2025-11-28T19:06:21.524" v="341"/>
          <ac:graphicFrameMkLst>
            <pc:docMk/>
            <pc:sldMk cId="2451117784" sldId="260"/>
            <ac:graphicFrameMk id="29" creationId="{DF0A350D-1D40-B9E6-30EB-312F1DB7D43F}"/>
          </ac:graphicFrameMkLst>
        </pc:graphicFrameChg>
      </pc:sldChg>
      <pc:sldChg chg="modSp">
        <pc:chgData name="Hind Outamarte (2308564)" userId="S::2308564@student.uwtsd.ac.uk::ee252649-48de-432d-bb4f-3a5680d07a5c" providerId="AD" clId="Web-{669044E1-1206-A2F5-B267-E24B2FA36179}" dt="2025-11-28T19:14:23.718" v="361" actId="20577"/>
        <pc:sldMkLst>
          <pc:docMk/>
          <pc:sldMk cId="600043752" sldId="261"/>
        </pc:sldMkLst>
        <pc:spChg chg="mod">
          <ac:chgData name="Hind Outamarte (2308564)" userId="S::2308564@student.uwtsd.ac.uk::ee252649-48de-432d-bb4f-3a5680d07a5c" providerId="AD" clId="Web-{669044E1-1206-A2F5-B267-E24B2FA36179}" dt="2025-11-28T19:14:23.718" v="361" actId="20577"/>
          <ac:spMkLst>
            <pc:docMk/>
            <pc:sldMk cId="600043752" sldId="261"/>
            <ac:spMk id="2" creationId="{AA5C9D48-8C1D-4977-222F-2CFB92EB4C4A}"/>
          </ac:spMkLst>
        </pc:spChg>
        <pc:spChg chg="mod">
          <ac:chgData name="Hind Outamarte (2308564)" userId="S::2308564@student.uwtsd.ac.uk::ee252649-48de-432d-bb4f-3a5680d07a5c" providerId="AD" clId="Web-{669044E1-1206-A2F5-B267-E24B2FA36179}" dt="2025-11-28T19:14:18.515" v="360" actId="20577"/>
          <ac:spMkLst>
            <pc:docMk/>
            <pc:sldMk cId="600043752" sldId="261"/>
            <ac:spMk id="3" creationId="{505D8145-7079-6107-383B-DEBDE238F11A}"/>
          </ac:spMkLst>
        </pc:spChg>
      </pc:sldChg>
      <pc:sldChg chg="ord">
        <pc:chgData name="Hind Outamarte (2308564)" userId="S::2308564@student.uwtsd.ac.uk::ee252649-48de-432d-bb4f-3a5680d07a5c" providerId="AD" clId="Web-{669044E1-1206-A2F5-B267-E24B2FA36179}" dt="2025-11-28T18:28:37.535" v="3"/>
        <pc:sldMkLst>
          <pc:docMk/>
          <pc:sldMk cId="1375241651" sldId="262"/>
        </pc:sldMkLst>
      </pc:sldChg>
      <pc:sldChg chg="modSp ord">
        <pc:chgData name="Hind Outamarte (2308564)" userId="S::2308564@student.uwtsd.ac.uk::ee252649-48de-432d-bb4f-3a5680d07a5c" providerId="AD" clId="Web-{669044E1-1206-A2F5-B267-E24B2FA36179}" dt="2025-11-28T19:12:40.311" v="354" actId="20577"/>
        <pc:sldMkLst>
          <pc:docMk/>
          <pc:sldMk cId="485363143" sldId="264"/>
        </pc:sldMkLst>
        <pc:spChg chg="mod">
          <ac:chgData name="Hind Outamarte (2308564)" userId="S::2308564@student.uwtsd.ac.uk::ee252649-48de-432d-bb4f-3a5680d07a5c" providerId="AD" clId="Web-{669044E1-1206-A2F5-B267-E24B2FA36179}" dt="2025-11-28T19:12:40.311" v="354" actId="20577"/>
          <ac:spMkLst>
            <pc:docMk/>
            <pc:sldMk cId="485363143" sldId="264"/>
            <ac:spMk id="3" creationId="{84848E2D-A91D-7B9A-69ED-280A457504DA}"/>
          </ac:spMkLst>
        </pc:spChg>
      </pc:sldChg>
      <pc:sldChg chg="modSp">
        <pc:chgData name="Hind Outamarte (2308564)" userId="S::2308564@student.uwtsd.ac.uk::ee252649-48de-432d-bb4f-3a5680d07a5c" providerId="AD" clId="Web-{669044E1-1206-A2F5-B267-E24B2FA36179}" dt="2025-11-28T18:41:55.680" v="35" actId="20577"/>
        <pc:sldMkLst>
          <pc:docMk/>
          <pc:sldMk cId="2369000467" sldId="265"/>
        </pc:sldMkLst>
        <pc:spChg chg="mod">
          <ac:chgData name="Hind Outamarte (2308564)" userId="S::2308564@student.uwtsd.ac.uk::ee252649-48de-432d-bb4f-3a5680d07a5c" providerId="AD" clId="Web-{669044E1-1206-A2F5-B267-E24B2FA36179}" dt="2025-11-28T18:41:55.680" v="35" actId="20577"/>
          <ac:spMkLst>
            <pc:docMk/>
            <pc:sldMk cId="2369000467" sldId="265"/>
            <ac:spMk id="3" creationId="{9EBC001B-8A91-4F71-3551-C1A53199F640}"/>
          </ac:spMkLst>
        </pc:spChg>
      </pc:sldChg>
      <pc:sldChg chg="modSp">
        <pc:chgData name="Hind Outamarte (2308564)" userId="S::2308564@student.uwtsd.ac.uk::ee252649-48de-432d-bb4f-3a5680d07a5c" providerId="AD" clId="Web-{669044E1-1206-A2F5-B267-E24B2FA36179}" dt="2025-11-28T18:58:20.261" v="306"/>
        <pc:sldMkLst>
          <pc:docMk/>
          <pc:sldMk cId="3091554144" sldId="267"/>
        </pc:sldMkLst>
        <pc:graphicFrameChg chg="mod modGraphic">
          <ac:chgData name="Hind Outamarte (2308564)" userId="S::2308564@student.uwtsd.ac.uk::ee252649-48de-432d-bb4f-3a5680d07a5c" providerId="AD" clId="Web-{669044E1-1206-A2F5-B267-E24B2FA36179}" dt="2025-11-28T18:58:20.261" v="306"/>
          <ac:graphicFrameMkLst>
            <pc:docMk/>
            <pc:sldMk cId="3091554144" sldId="267"/>
            <ac:graphicFrameMk id="9" creationId="{0BDC5248-F506-A108-21E9-71A84BB2D90E}"/>
          </ac:graphicFrameMkLst>
        </pc:graphicFrameChg>
      </pc:sldChg>
      <pc:sldChg chg="modSp">
        <pc:chgData name="Hind Outamarte (2308564)" userId="S::2308564@student.uwtsd.ac.uk::ee252649-48de-432d-bb4f-3a5680d07a5c" providerId="AD" clId="Web-{669044E1-1206-A2F5-B267-E24B2FA36179}" dt="2025-11-28T19:46:33.695" v="512" actId="20577"/>
        <pc:sldMkLst>
          <pc:docMk/>
          <pc:sldMk cId="1633324128" sldId="269"/>
        </pc:sldMkLst>
        <pc:spChg chg="mod">
          <ac:chgData name="Hind Outamarte (2308564)" userId="S::2308564@student.uwtsd.ac.uk::ee252649-48de-432d-bb4f-3a5680d07a5c" providerId="AD" clId="Web-{669044E1-1206-A2F5-B267-E24B2FA36179}" dt="2025-11-28T19:46:33.695" v="512" actId="20577"/>
          <ac:spMkLst>
            <pc:docMk/>
            <pc:sldMk cId="1633324128" sldId="269"/>
            <ac:spMk id="6" creationId="{94F27631-031B-CB04-7E34-E5545C085700}"/>
          </ac:spMkLst>
        </pc:spChg>
      </pc:sldChg>
      <pc:sldChg chg="modSp del">
        <pc:chgData name="Hind Outamarte (2308564)" userId="S::2308564@student.uwtsd.ac.uk::ee252649-48de-432d-bb4f-3a5680d07a5c" providerId="AD" clId="Web-{669044E1-1206-A2F5-B267-E24B2FA36179}" dt="2025-11-28T19:46:38.227" v="513"/>
        <pc:sldMkLst>
          <pc:docMk/>
          <pc:sldMk cId="3505039271" sldId="270"/>
        </pc:sldMkLst>
        <pc:spChg chg="mod">
          <ac:chgData name="Hind Outamarte (2308564)" userId="S::2308564@student.uwtsd.ac.uk::ee252649-48de-432d-bb4f-3a5680d07a5c" providerId="AD" clId="Web-{669044E1-1206-A2F5-B267-E24B2FA36179}" dt="2025-11-28T19:45:49.929" v="504" actId="20577"/>
          <ac:spMkLst>
            <pc:docMk/>
            <pc:sldMk cId="3505039271" sldId="270"/>
            <ac:spMk id="18" creationId="{F6CA5E86-F8D8-6D9F-F449-2E03D84C4D2A}"/>
          </ac:spMkLst>
        </pc:spChg>
      </pc:sldChg>
      <pc:sldChg chg="delSp modSp new del">
        <pc:chgData name="Hind Outamarte (2308564)" userId="S::2308564@student.uwtsd.ac.uk::ee252649-48de-432d-bb4f-3a5680d07a5c" providerId="AD" clId="Web-{669044E1-1206-A2F5-B267-E24B2FA36179}" dt="2025-11-28T18:36:44.780" v="31"/>
        <pc:sldMkLst>
          <pc:docMk/>
          <pc:sldMk cId="322901950" sldId="277"/>
        </pc:sldMkLst>
        <pc:spChg chg="del">
          <ac:chgData name="Hind Outamarte (2308564)" userId="S::2308564@student.uwtsd.ac.uk::ee252649-48de-432d-bb4f-3a5680d07a5c" providerId="AD" clId="Web-{669044E1-1206-A2F5-B267-E24B2FA36179}" dt="2025-11-28T18:34:08.106" v="5"/>
          <ac:spMkLst>
            <pc:docMk/>
            <pc:sldMk cId="322901950" sldId="277"/>
            <ac:spMk id="2" creationId="{D42323A2-3721-7681-190F-53F57E74B6F3}"/>
          </ac:spMkLst>
        </pc:spChg>
        <pc:spChg chg="mod">
          <ac:chgData name="Hind Outamarte (2308564)" userId="S::2308564@student.uwtsd.ac.uk::ee252649-48de-432d-bb4f-3a5680d07a5c" providerId="AD" clId="Web-{669044E1-1206-A2F5-B267-E24B2FA36179}" dt="2025-11-28T18:35:40.795" v="9" actId="20577"/>
          <ac:spMkLst>
            <pc:docMk/>
            <pc:sldMk cId="322901950" sldId="277"/>
            <ac:spMk id="3" creationId="{9E8BC2FE-BC73-D1B8-EB8A-234BCFB382A7}"/>
          </ac:spMkLst>
        </pc:spChg>
      </pc:sldChg>
      <pc:sldChg chg="del">
        <pc:chgData name="Hind Outamarte (2308564)" userId="S::2308564@student.uwtsd.ac.uk::ee252649-48de-432d-bb4f-3a5680d07a5c" providerId="AD" clId="Web-{669044E1-1206-A2F5-B267-E24B2FA36179}" dt="2025-11-28T18:28:18.925" v="0"/>
        <pc:sldMkLst>
          <pc:docMk/>
          <pc:sldMk cId="378167306" sldId="277"/>
        </pc:sldMkLst>
      </pc:sldChg>
      <pc:sldChg chg="modSp new">
        <pc:chgData name="Hind Outamarte (2308564)" userId="S::2308564@student.uwtsd.ac.uk::ee252649-48de-432d-bb4f-3a5680d07a5c" providerId="AD" clId="Web-{669044E1-1206-A2F5-B267-E24B2FA36179}" dt="2025-11-28T18:54:37.175" v="103" actId="20577"/>
        <pc:sldMkLst>
          <pc:docMk/>
          <pc:sldMk cId="2106325479" sldId="277"/>
        </pc:sldMkLst>
        <pc:spChg chg="mod">
          <ac:chgData name="Hind Outamarte (2308564)" userId="S::2308564@student.uwtsd.ac.uk::ee252649-48de-432d-bb4f-3a5680d07a5c" providerId="AD" clId="Web-{669044E1-1206-A2F5-B267-E24B2FA36179}" dt="2025-11-28T18:54:37.175" v="103" actId="20577"/>
          <ac:spMkLst>
            <pc:docMk/>
            <pc:sldMk cId="2106325479" sldId="277"/>
            <ac:spMk id="2" creationId="{7D12C0F1-54C1-44CB-5E0F-A515537C4DE3}"/>
          </ac:spMkLst>
        </pc:spChg>
        <pc:spChg chg="mod">
          <ac:chgData name="Hind Outamarte (2308564)" userId="S::2308564@student.uwtsd.ac.uk::ee252649-48de-432d-bb4f-3a5680d07a5c" providerId="AD" clId="Web-{669044E1-1206-A2F5-B267-E24B2FA36179}" dt="2025-11-28T18:54:25.253" v="102" actId="20577"/>
          <ac:spMkLst>
            <pc:docMk/>
            <pc:sldMk cId="2106325479" sldId="277"/>
            <ac:spMk id="3" creationId="{E8406875-0F1E-DF76-DFC8-2EBD45F8D22A}"/>
          </ac:spMkLst>
        </pc:spChg>
      </pc:sldChg>
    </pc:docChg>
  </pc:docChgLst>
  <pc:docChgLst>
    <pc:chgData name="Hind Outamarte (2308564)" userId="S::2308564@student.uwtsd.ac.uk::ee252649-48de-432d-bb4f-3a5680d07a5c" providerId="AD" clId="Web-{D825730D-C587-0D3A-CE45-E42B8BCDFAD2}"/>
    <pc:docChg chg="addSld modSld">
      <pc:chgData name="Hind Outamarte (2308564)" userId="S::2308564@student.uwtsd.ac.uk::ee252649-48de-432d-bb4f-3a5680d07a5c" providerId="AD" clId="Web-{D825730D-C587-0D3A-CE45-E42B8BCDFAD2}" dt="2025-11-14T11:36:27.892" v="150" actId="20577"/>
      <pc:docMkLst>
        <pc:docMk/>
      </pc:docMkLst>
      <pc:sldChg chg="modSp">
        <pc:chgData name="Hind Outamarte (2308564)" userId="S::2308564@student.uwtsd.ac.uk::ee252649-48de-432d-bb4f-3a5680d07a5c" providerId="AD" clId="Web-{D825730D-C587-0D3A-CE45-E42B8BCDFAD2}" dt="2025-11-14T11:00:14.545" v="117" actId="20577"/>
        <pc:sldMkLst>
          <pc:docMk/>
          <pc:sldMk cId="1375241651" sldId="262"/>
        </pc:sldMkLst>
        <pc:spChg chg="mod">
          <ac:chgData name="Hind Outamarte (2308564)" userId="S::2308564@student.uwtsd.ac.uk::ee252649-48de-432d-bb4f-3a5680d07a5c" providerId="AD" clId="Web-{D825730D-C587-0D3A-CE45-E42B8BCDFAD2}" dt="2025-11-14T10:59:16.291" v="106" actId="14100"/>
          <ac:spMkLst>
            <pc:docMk/>
            <pc:sldMk cId="1375241651" sldId="262"/>
            <ac:spMk id="2" creationId="{CC2108F6-3341-9E25-BC1B-1B732B23F242}"/>
          </ac:spMkLst>
        </pc:spChg>
        <pc:spChg chg="mod">
          <ac:chgData name="Hind Outamarte (2308564)" userId="S::2308564@student.uwtsd.ac.uk::ee252649-48de-432d-bb4f-3a5680d07a5c" providerId="AD" clId="Web-{D825730D-C587-0D3A-CE45-E42B8BCDFAD2}" dt="2025-11-14T11:00:14.545" v="117" actId="20577"/>
          <ac:spMkLst>
            <pc:docMk/>
            <pc:sldMk cId="1375241651" sldId="262"/>
            <ac:spMk id="3" creationId="{734B2184-1F43-2068-7AE7-F7E768ACFEEA}"/>
          </ac:spMkLst>
        </pc:spChg>
      </pc:sldChg>
      <pc:sldChg chg="modSp">
        <pc:chgData name="Hind Outamarte (2308564)" userId="S::2308564@student.uwtsd.ac.uk::ee252649-48de-432d-bb4f-3a5680d07a5c" providerId="AD" clId="Web-{D825730D-C587-0D3A-CE45-E42B8BCDFAD2}" dt="2025-11-14T11:36:27.892" v="150" actId="20577"/>
        <pc:sldMkLst>
          <pc:docMk/>
          <pc:sldMk cId="3087145365" sldId="263"/>
        </pc:sldMkLst>
        <pc:spChg chg="mod">
          <ac:chgData name="Hind Outamarte (2308564)" userId="S::2308564@student.uwtsd.ac.uk::ee252649-48de-432d-bb4f-3a5680d07a5c" providerId="AD" clId="Web-{D825730D-C587-0D3A-CE45-E42B8BCDFAD2}" dt="2025-11-14T11:14:04.532" v="124" actId="14100"/>
          <ac:spMkLst>
            <pc:docMk/>
            <pc:sldMk cId="3087145365" sldId="263"/>
            <ac:spMk id="2" creationId="{C8256431-1412-E1F3-5453-9F45CF154263}"/>
          </ac:spMkLst>
        </pc:spChg>
        <pc:spChg chg="mod">
          <ac:chgData name="Hind Outamarte (2308564)" userId="S::2308564@student.uwtsd.ac.uk::ee252649-48de-432d-bb4f-3a5680d07a5c" providerId="AD" clId="Web-{D825730D-C587-0D3A-CE45-E42B8BCDFAD2}" dt="2025-11-14T11:36:27.892" v="150" actId="20577"/>
          <ac:spMkLst>
            <pc:docMk/>
            <pc:sldMk cId="3087145365" sldId="263"/>
            <ac:spMk id="3" creationId="{B1F21D5F-6731-13C5-A1FE-FDF06A7A2532}"/>
          </ac:spMkLst>
        </pc:spChg>
      </pc:sldChg>
      <pc:sldChg chg="modSp">
        <pc:chgData name="Hind Outamarte (2308564)" userId="S::2308564@student.uwtsd.ac.uk::ee252649-48de-432d-bb4f-3a5680d07a5c" providerId="AD" clId="Web-{D825730D-C587-0D3A-CE45-E42B8BCDFAD2}" dt="2025-11-14T10:51:22.006" v="47" actId="20577"/>
        <pc:sldMkLst>
          <pc:docMk/>
          <pc:sldMk cId="397268161" sldId="272"/>
        </pc:sldMkLst>
        <pc:spChg chg="mod">
          <ac:chgData name="Hind Outamarte (2308564)" userId="S::2308564@student.uwtsd.ac.uk::ee252649-48de-432d-bb4f-3a5680d07a5c" providerId="AD" clId="Web-{D825730D-C587-0D3A-CE45-E42B8BCDFAD2}" dt="2025-11-14T10:51:22.006" v="47" actId="20577"/>
          <ac:spMkLst>
            <pc:docMk/>
            <pc:sldMk cId="397268161" sldId="272"/>
            <ac:spMk id="3" creationId="{1181E9FA-6980-7A71-F7B5-FE790072A1D8}"/>
          </ac:spMkLst>
        </pc:spChg>
      </pc:sldChg>
      <pc:sldChg chg="delSp modSp new">
        <pc:chgData name="Hind Outamarte (2308564)" userId="S::2308564@student.uwtsd.ac.uk::ee252649-48de-432d-bb4f-3a5680d07a5c" providerId="AD" clId="Web-{D825730D-C587-0D3A-CE45-E42B8BCDFAD2}" dt="2025-11-14T11:33:57.435" v="147" actId="20577"/>
        <pc:sldMkLst>
          <pc:docMk/>
          <pc:sldMk cId="1213468302" sldId="274"/>
        </pc:sldMkLst>
        <pc:spChg chg="mod">
          <ac:chgData name="Hind Outamarte (2308564)" userId="S::2308564@student.uwtsd.ac.uk::ee252649-48de-432d-bb4f-3a5680d07a5c" providerId="AD" clId="Web-{D825730D-C587-0D3A-CE45-E42B8BCDFAD2}" dt="2025-11-14T11:33:57.435" v="147" actId="20577"/>
          <ac:spMkLst>
            <pc:docMk/>
            <pc:sldMk cId="1213468302" sldId="274"/>
            <ac:spMk id="3" creationId="{14844439-5F64-7E3D-B902-0AEB0810BD36}"/>
          </ac:spMkLst>
        </pc:spChg>
      </pc:sldChg>
    </pc:docChg>
  </pc:docChgLst>
  <pc:docChgLst>
    <pc:chgData name="Hind Outamarte (2308564)" userId="S::2308564@student.uwtsd.ac.uk::ee252649-48de-432d-bb4f-3a5680d07a5c" providerId="AD" clId="Web-{7934BB37-30D3-CD93-3F5B-5E3C6573B1D7}"/>
    <pc:docChg chg="addSld modSld">
      <pc:chgData name="Hind Outamarte (2308564)" userId="S::2308564@student.uwtsd.ac.uk::ee252649-48de-432d-bb4f-3a5680d07a5c" providerId="AD" clId="Web-{7934BB37-30D3-CD93-3F5B-5E3C6573B1D7}" dt="2025-11-23T18:36:06.321" v="100"/>
      <pc:docMkLst>
        <pc:docMk/>
      </pc:docMkLst>
      <pc:sldChg chg="modSp">
        <pc:chgData name="Hind Outamarte (2308564)" userId="S::2308564@student.uwtsd.ac.uk::ee252649-48de-432d-bb4f-3a5680d07a5c" providerId="AD" clId="Web-{7934BB37-30D3-CD93-3F5B-5E3C6573B1D7}" dt="2025-11-23T17:49:27.999" v="2" actId="20577"/>
        <pc:sldMkLst>
          <pc:docMk/>
          <pc:sldMk cId="600043752" sldId="261"/>
        </pc:sldMkLst>
        <pc:spChg chg="mod">
          <ac:chgData name="Hind Outamarte (2308564)" userId="S::2308564@student.uwtsd.ac.uk::ee252649-48de-432d-bb4f-3a5680d07a5c" providerId="AD" clId="Web-{7934BB37-30D3-CD93-3F5B-5E3C6573B1D7}" dt="2025-11-23T17:49:27.999" v="2" actId="20577"/>
          <ac:spMkLst>
            <pc:docMk/>
            <pc:sldMk cId="600043752" sldId="261"/>
            <ac:spMk id="3" creationId="{505D8145-7079-6107-383B-DEBDE238F11A}"/>
          </ac:spMkLst>
        </pc:spChg>
      </pc:sldChg>
      <pc:sldChg chg="modSp">
        <pc:chgData name="Hind Outamarte (2308564)" userId="S::2308564@student.uwtsd.ac.uk::ee252649-48de-432d-bb4f-3a5680d07a5c" providerId="AD" clId="Web-{7934BB37-30D3-CD93-3F5B-5E3C6573B1D7}" dt="2025-11-23T17:57:12.292" v="6"/>
        <pc:sldMkLst>
          <pc:docMk/>
          <pc:sldMk cId="178467513" sldId="266"/>
        </pc:sldMkLst>
        <pc:graphicFrameChg chg="mod modGraphic">
          <ac:chgData name="Hind Outamarte (2308564)" userId="S::2308564@student.uwtsd.ac.uk::ee252649-48de-432d-bb4f-3a5680d07a5c" providerId="AD" clId="Web-{7934BB37-30D3-CD93-3F5B-5E3C6573B1D7}" dt="2025-11-23T17:57:12.292" v="6"/>
          <ac:graphicFrameMkLst>
            <pc:docMk/>
            <pc:sldMk cId="178467513" sldId="266"/>
            <ac:graphicFrameMk id="5" creationId="{97163332-35F6-DE13-2D28-702D7CF881DD}"/>
          </ac:graphicFrameMkLst>
        </pc:graphicFrameChg>
      </pc:sldChg>
      <pc:sldChg chg="modSp">
        <pc:chgData name="Hind Outamarte (2308564)" userId="S::2308564@student.uwtsd.ac.uk::ee252649-48de-432d-bb4f-3a5680d07a5c" providerId="AD" clId="Web-{7934BB37-30D3-CD93-3F5B-5E3C6573B1D7}" dt="2025-11-23T17:58:56.872" v="10"/>
        <pc:sldMkLst>
          <pc:docMk/>
          <pc:sldMk cId="3091554144" sldId="267"/>
        </pc:sldMkLst>
        <pc:graphicFrameChg chg="mod modGraphic">
          <ac:chgData name="Hind Outamarte (2308564)" userId="S::2308564@student.uwtsd.ac.uk::ee252649-48de-432d-bb4f-3a5680d07a5c" providerId="AD" clId="Web-{7934BB37-30D3-CD93-3F5B-5E3C6573B1D7}" dt="2025-11-23T17:58:56.872" v="10"/>
          <ac:graphicFrameMkLst>
            <pc:docMk/>
            <pc:sldMk cId="3091554144" sldId="267"/>
            <ac:graphicFrameMk id="9" creationId="{0BDC5248-F506-A108-21E9-71A84BB2D90E}"/>
          </ac:graphicFrameMkLst>
        </pc:graphicFrameChg>
      </pc:sldChg>
      <pc:sldChg chg="modSp">
        <pc:chgData name="Hind Outamarte (2308564)" userId="S::2308564@student.uwtsd.ac.uk::ee252649-48de-432d-bb4f-3a5680d07a5c" providerId="AD" clId="Web-{7934BB37-30D3-CD93-3F5B-5E3C6573B1D7}" dt="2025-11-23T18:10:00.551" v="50" actId="20577"/>
        <pc:sldMkLst>
          <pc:docMk/>
          <pc:sldMk cId="1633324128" sldId="269"/>
        </pc:sldMkLst>
        <pc:spChg chg="mod">
          <ac:chgData name="Hind Outamarte (2308564)" userId="S::2308564@student.uwtsd.ac.uk::ee252649-48de-432d-bb4f-3a5680d07a5c" providerId="AD" clId="Web-{7934BB37-30D3-CD93-3F5B-5E3C6573B1D7}" dt="2025-11-23T18:10:00.551" v="50" actId="20577"/>
          <ac:spMkLst>
            <pc:docMk/>
            <pc:sldMk cId="1633324128" sldId="269"/>
            <ac:spMk id="2" creationId="{729284EA-8B02-7880-51D1-5ECE43745C11}"/>
          </ac:spMkLst>
        </pc:spChg>
        <pc:spChg chg="mod">
          <ac:chgData name="Hind Outamarte (2308564)" userId="S::2308564@student.uwtsd.ac.uk::ee252649-48de-432d-bb4f-3a5680d07a5c" providerId="AD" clId="Web-{7934BB37-30D3-CD93-3F5B-5E3C6573B1D7}" dt="2025-11-23T18:09:54.191" v="49" actId="20577"/>
          <ac:spMkLst>
            <pc:docMk/>
            <pc:sldMk cId="1633324128" sldId="269"/>
            <ac:spMk id="6" creationId="{94F27631-031B-CB04-7E34-E5545C085700}"/>
          </ac:spMkLst>
        </pc:spChg>
      </pc:sldChg>
      <pc:sldChg chg="modSp">
        <pc:chgData name="Hind Outamarte (2308564)" userId="S::2308564@student.uwtsd.ac.uk::ee252649-48de-432d-bb4f-3a5680d07a5c" providerId="AD" clId="Web-{7934BB37-30D3-CD93-3F5B-5E3C6573B1D7}" dt="2025-11-23T18:13:30.789" v="63" actId="20577"/>
        <pc:sldMkLst>
          <pc:docMk/>
          <pc:sldMk cId="2865628206" sldId="271"/>
        </pc:sldMkLst>
        <pc:spChg chg="mod">
          <ac:chgData name="Hind Outamarte (2308564)" userId="S::2308564@student.uwtsd.ac.uk::ee252649-48de-432d-bb4f-3a5680d07a5c" providerId="AD" clId="Web-{7934BB37-30D3-CD93-3F5B-5E3C6573B1D7}" dt="2025-11-23T18:13:30.789" v="63" actId="20577"/>
          <ac:spMkLst>
            <pc:docMk/>
            <pc:sldMk cId="2865628206" sldId="271"/>
            <ac:spMk id="3" creationId="{ADDF62F7-3CF7-C5F2-4975-0C44986EFA4B}"/>
          </ac:spMkLst>
        </pc:spChg>
      </pc:sldChg>
    </pc:docChg>
  </pc:docChgLst>
  <pc:docChgLst>
    <pc:chgData name="Hind Outamarte (2308564)" userId="S::2308564@student.uwtsd.ac.uk::ee252649-48de-432d-bb4f-3a5680d07a5c" providerId="AD" clId="Web-{399E7A3F-F41C-2889-47FD-2B2963EA344D}"/>
    <pc:docChg chg="addSld delSld modSld sldOrd">
      <pc:chgData name="Hind Outamarte (2308564)" userId="S::2308564@student.uwtsd.ac.uk::ee252649-48de-432d-bb4f-3a5680d07a5c" providerId="AD" clId="Web-{399E7A3F-F41C-2889-47FD-2B2963EA344D}" dt="2025-11-27T15:33:50.695" v="233" actId="20577"/>
      <pc:docMkLst>
        <pc:docMk/>
      </pc:docMkLst>
      <pc:sldChg chg="modSp">
        <pc:chgData name="Hind Outamarte (2308564)" userId="S::2308564@student.uwtsd.ac.uk::ee252649-48de-432d-bb4f-3a5680d07a5c" providerId="AD" clId="Web-{399E7A3F-F41C-2889-47FD-2B2963EA344D}" dt="2025-11-27T12:20:02.684" v="142" actId="20577"/>
        <pc:sldMkLst>
          <pc:docMk/>
          <pc:sldMk cId="2494913336" sldId="257"/>
        </pc:sldMkLst>
        <pc:spChg chg="mod">
          <ac:chgData name="Hind Outamarte (2308564)" userId="S::2308564@student.uwtsd.ac.uk::ee252649-48de-432d-bb4f-3a5680d07a5c" providerId="AD" clId="Web-{399E7A3F-F41C-2889-47FD-2B2963EA344D}" dt="2025-11-27T12:20:02.684" v="142" actId="20577"/>
          <ac:spMkLst>
            <pc:docMk/>
            <pc:sldMk cId="2494913336" sldId="257"/>
            <ac:spMk id="3" creationId="{E7B790A4-BAE1-3C2F-FBBB-5C3536729623}"/>
          </ac:spMkLst>
        </pc:spChg>
      </pc:sldChg>
      <pc:sldChg chg="modSp">
        <pc:chgData name="Hind Outamarte (2308564)" userId="S::2308564@student.uwtsd.ac.uk::ee252649-48de-432d-bb4f-3a5680d07a5c" providerId="AD" clId="Web-{399E7A3F-F41C-2889-47FD-2B2963EA344D}" dt="2025-11-27T12:25:49.446" v="144" actId="20577"/>
        <pc:sldMkLst>
          <pc:docMk/>
          <pc:sldMk cId="674580321" sldId="258"/>
        </pc:sldMkLst>
        <pc:spChg chg="mod">
          <ac:chgData name="Hind Outamarte (2308564)" userId="S::2308564@student.uwtsd.ac.uk::ee252649-48de-432d-bb4f-3a5680d07a5c" providerId="AD" clId="Web-{399E7A3F-F41C-2889-47FD-2B2963EA344D}" dt="2025-11-27T12:25:49.446" v="144" actId="20577"/>
          <ac:spMkLst>
            <pc:docMk/>
            <pc:sldMk cId="674580321" sldId="258"/>
            <ac:spMk id="2" creationId="{7FE078BB-39FB-DCA6-CB4B-CEC2510CE26B}"/>
          </ac:spMkLst>
        </pc:spChg>
      </pc:sldChg>
      <pc:sldChg chg="addSp delSp modSp ord">
        <pc:chgData name="Hind Outamarte (2308564)" userId="S::2308564@student.uwtsd.ac.uk::ee252649-48de-432d-bb4f-3a5680d07a5c" providerId="AD" clId="Web-{399E7A3F-F41C-2889-47FD-2B2963EA344D}" dt="2025-11-27T12:43:23.303" v="232" actId="20577"/>
        <pc:sldMkLst>
          <pc:docMk/>
          <pc:sldMk cId="3880786562" sldId="259"/>
        </pc:sldMkLst>
        <pc:spChg chg="add del mod">
          <ac:chgData name="Hind Outamarte (2308564)" userId="S::2308564@student.uwtsd.ac.uk::ee252649-48de-432d-bb4f-3a5680d07a5c" providerId="AD" clId="Web-{399E7A3F-F41C-2889-47FD-2B2963EA344D}" dt="2025-11-27T12:05:28.001" v="83"/>
          <ac:spMkLst>
            <pc:docMk/>
            <pc:sldMk cId="3880786562" sldId="259"/>
            <ac:spMk id="2" creationId="{65DD1481-614B-BEFC-3864-1AD92846A1DE}"/>
          </ac:spMkLst>
        </pc:spChg>
        <pc:spChg chg="mod">
          <ac:chgData name="Hind Outamarte (2308564)" userId="S::2308564@student.uwtsd.ac.uk::ee252649-48de-432d-bb4f-3a5680d07a5c" providerId="AD" clId="Web-{399E7A3F-F41C-2889-47FD-2B2963EA344D}" dt="2025-11-27T12:43:23.303" v="232" actId="20577"/>
          <ac:spMkLst>
            <pc:docMk/>
            <pc:sldMk cId="3880786562" sldId="259"/>
            <ac:spMk id="3" creationId="{2D1074B3-6AFF-18FB-781D-AC6F76EA51C9}"/>
          </ac:spMkLst>
        </pc:spChg>
        <pc:spChg chg="add">
          <ac:chgData name="Hind Outamarte (2308564)" userId="S::2308564@student.uwtsd.ac.uk::ee252649-48de-432d-bb4f-3a5680d07a5c" providerId="AD" clId="Web-{399E7A3F-F41C-2889-47FD-2B2963EA344D}" dt="2025-11-27T12:05:48.095" v="86"/>
          <ac:spMkLst>
            <pc:docMk/>
            <pc:sldMk cId="3880786562" sldId="259"/>
            <ac:spMk id="12" creationId="{04812C46-200A-4DEB-A05E-3ED6C68C2387}"/>
          </ac:spMkLst>
        </pc:spChg>
        <pc:spChg chg="add">
          <ac:chgData name="Hind Outamarte (2308564)" userId="S::2308564@student.uwtsd.ac.uk::ee252649-48de-432d-bb4f-3a5680d07a5c" providerId="AD" clId="Web-{399E7A3F-F41C-2889-47FD-2B2963EA344D}" dt="2025-11-27T12:05:48.095" v="86"/>
          <ac:spMkLst>
            <pc:docMk/>
            <pc:sldMk cId="3880786562" sldId="259"/>
            <ac:spMk id="14" creationId="{D1EA859B-E555-4109-94F3-6700E046E008}"/>
          </ac:spMkLst>
        </pc:spChg>
        <pc:spChg chg="add del">
          <ac:chgData name="Hind Outamarte (2308564)" userId="S::2308564@student.uwtsd.ac.uk::ee252649-48de-432d-bb4f-3a5680d07a5c" providerId="AD" clId="Web-{399E7A3F-F41C-2889-47FD-2B2963EA344D}" dt="2025-11-27T12:05:28.001" v="85"/>
          <ac:spMkLst>
            <pc:docMk/>
            <pc:sldMk cId="3880786562" sldId="259"/>
            <ac:spMk id="30" creationId="{04812C46-200A-4DEB-A05E-3ED6C68C2387}"/>
          </ac:spMkLst>
        </pc:spChg>
        <pc:spChg chg="add del">
          <ac:chgData name="Hind Outamarte (2308564)" userId="S::2308564@student.uwtsd.ac.uk::ee252649-48de-432d-bb4f-3a5680d07a5c" providerId="AD" clId="Web-{399E7A3F-F41C-2889-47FD-2B2963EA344D}" dt="2025-11-27T12:05:28.001" v="84"/>
          <ac:spMkLst>
            <pc:docMk/>
            <pc:sldMk cId="3880786562" sldId="259"/>
            <ac:spMk id="31" creationId="{D1EA859B-E555-4109-94F3-6700E046E008}"/>
          </ac:spMkLst>
        </pc:spChg>
        <pc:picChg chg="mod">
          <ac:chgData name="Hind Outamarte (2308564)" userId="S::2308564@student.uwtsd.ac.uk::ee252649-48de-432d-bb4f-3a5680d07a5c" providerId="AD" clId="Web-{399E7A3F-F41C-2889-47FD-2B2963EA344D}" dt="2025-11-27T12:05:48.095" v="86"/>
          <ac:picMkLst>
            <pc:docMk/>
            <pc:sldMk cId="3880786562" sldId="259"/>
            <ac:picMk id="7" creationId="{A0C546A7-AD63-BE08-9413-0327E3679917}"/>
          </ac:picMkLst>
        </pc:picChg>
      </pc:sldChg>
      <pc:sldChg chg="modSp">
        <pc:chgData name="Hind Outamarte (2308564)" userId="S::2308564@student.uwtsd.ac.uk::ee252649-48de-432d-bb4f-3a5680d07a5c" providerId="AD" clId="Web-{399E7A3F-F41C-2889-47FD-2B2963EA344D}" dt="2025-11-27T15:33:50.695" v="233" actId="20577"/>
        <pc:sldMkLst>
          <pc:docMk/>
          <pc:sldMk cId="2451117784" sldId="260"/>
        </pc:sldMkLst>
        <pc:spChg chg="mod">
          <ac:chgData name="Hind Outamarte (2308564)" userId="S::2308564@student.uwtsd.ac.uk::ee252649-48de-432d-bb4f-3a5680d07a5c" providerId="AD" clId="Web-{399E7A3F-F41C-2889-47FD-2B2963EA344D}" dt="2025-11-27T11:39:57.374" v="32" actId="20577"/>
          <ac:spMkLst>
            <pc:docMk/>
            <pc:sldMk cId="2451117784" sldId="260"/>
            <ac:spMk id="2" creationId="{3D5B0C20-A2F0-0D49-A5BF-E24A028E6F61}"/>
          </ac:spMkLst>
        </pc:spChg>
        <pc:spChg chg="mod">
          <ac:chgData name="Hind Outamarte (2308564)" userId="S::2308564@student.uwtsd.ac.uk::ee252649-48de-432d-bb4f-3a5680d07a5c" providerId="AD" clId="Web-{399E7A3F-F41C-2889-47FD-2B2963EA344D}" dt="2025-11-27T15:33:50.695" v="233" actId="20577"/>
          <ac:spMkLst>
            <pc:docMk/>
            <pc:sldMk cId="2451117784" sldId="260"/>
            <ac:spMk id="3" creationId="{6E5C14FC-2B7B-4F28-F70F-D0DDDF4621BE}"/>
          </ac:spMkLst>
        </pc:spChg>
      </pc:sldChg>
      <pc:sldChg chg="modSp">
        <pc:chgData name="Hind Outamarte (2308564)" userId="S::2308564@student.uwtsd.ac.uk::ee252649-48de-432d-bb4f-3a5680d07a5c" providerId="AD" clId="Web-{399E7A3F-F41C-2889-47FD-2B2963EA344D}" dt="2025-11-27T11:49:22.460" v="63" actId="20577"/>
        <pc:sldMkLst>
          <pc:docMk/>
          <pc:sldMk cId="1375241651" sldId="262"/>
        </pc:sldMkLst>
        <pc:spChg chg="mod">
          <ac:chgData name="Hind Outamarte (2308564)" userId="S::2308564@student.uwtsd.ac.uk::ee252649-48de-432d-bb4f-3a5680d07a5c" providerId="AD" clId="Web-{399E7A3F-F41C-2889-47FD-2B2963EA344D}" dt="2025-11-27T11:49:22.460" v="63" actId="20577"/>
          <ac:spMkLst>
            <pc:docMk/>
            <pc:sldMk cId="1375241651" sldId="262"/>
            <ac:spMk id="2" creationId="{CC2108F6-3341-9E25-BC1B-1B732B23F242}"/>
          </ac:spMkLst>
        </pc:spChg>
      </pc:sldChg>
      <pc:sldChg chg="addSp delSp modSp">
        <pc:chgData name="Hind Outamarte (2308564)" userId="S::2308564@student.uwtsd.ac.uk::ee252649-48de-432d-bb4f-3a5680d07a5c" providerId="AD" clId="Web-{399E7A3F-F41C-2889-47FD-2B2963EA344D}" dt="2025-11-27T12:39:52.697" v="221"/>
        <pc:sldMkLst>
          <pc:docMk/>
          <pc:sldMk cId="3091554144" sldId="267"/>
        </pc:sldMkLst>
        <pc:spChg chg="add del">
          <ac:chgData name="Hind Outamarte (2308564)" userId="S::2308564@student.uwtsd.ac.uk::ee252649-48de-432d-bb4f-3a5680d07a5c" providerId="AD" clId="Web-{399E7A3F-F41C-2889-47FD-2B2963EA344D}" dt="2025-11-27T12:39:52.697" v="221"/>
          <ac:spMkLst>
            <pc:docMk/>
            <pc:sldMk cId="3091554144" sldId="267"/>
            <ac:spMk id="11" creationId="{7301F447-EEF7-48F5-AF73-7566EE7F64AD}"/>
          </ac:spMkLst>
        </pc:spChg>
        <pc:spChg chg="add del">
          <ac:chgData name="Hind Outamarte (2308564)" userId="S::2308564@student.uwtsd.ac.uk::ee252649-48de-432d-bb4f-3a5680d07a5c" providerId="AD" clId="Web-{399E7A3F-F41C-2889-47FD-2B2963EA344D}" dt="2025-11-27T12:39:52.697" v="221"/>
          <ac:spMkLst>
            <pc:docMk/>
            <pc:sldMk cId="3091554144" sldId="267"/>
            <ac:spMk id="12" creationId="{F7117410-A2A4-4085-9ADC-46744551DBDE}"/>
          </ac:spMkLst>
        </pc:spChg>
        <pc:spChg chg="add del">
          <ac:chgData name="Hind Outamarte (2308564)" userId="S::2308564@student.uwtsd.ac.uk::ee252649-48de-432d-bb4f-3a5680d07a5c" providerId="AD" clId="Web-{399E7A3F-F41C-2889-47FD-2B2963EA344D}" dt="2025-11-27T12:39:52.697" v="221"/>
          <ac:spMkLst>
            <pc:docMk/>
            <pc:sldMk cId="3091554144" sldId="267"/>
            <ac:spMk id="13" creationId="{99F74EB5-E547-4FB4-95F5-BCC788F3C4A0}"/>
          </ac:spMkLst>
        </pc:spChg>
        <pc:spChg chg="add del">
          <ac:chgData name="Hind Outamarte (2308564)" userId="S::2308564@student.uwtsd.ac.uk::ee252649-48de-432d-bb4f-3a5680d07a5c" providerId="AD" clId="Web-{399E7A3F-F41C-2889-47FD-2B2963EA344D}" dt="2025-11-27T12:39:20.509" v="217"/>
          <ac:spMkLst>
            <pc:docMk/>
            <pc:sldMk cId="3091554144" sldId="267"/>
            <ac:spMk id="14" creationId="{963038BC-9FCB-466B-8EE5-7B0DC8F25C95}"/>
          </ac:spMkLst>
        </pc:spChg>
        <pc:spChg chg="add">
          <ac:chgData name="Hind Outamarte (2308564)" userId="S::2308564@student.uwtsd.ac.uk::ee252649-48de-432d-bb4f-3a5680d07a5c" providerId="AD" clId="Web-{399E7A3F-F41C-2889-47FD-2B2963EA344D}" dt="2025-11-27T12:39:52.697" v="221"/>
          <ac:spMkLst>
            <pc:docMk/>
            <pc:sldMk cId="3091554144" sldId="267"/>
            <ac:spMk id="15" creationId="{7DA1F35B-C8F7-4A5A-9339-7DA4D785B300}"/>
          </ac:spMkLst>
        </pc:spChg>
        <pc:spChg chg="add del">
          <ac:chgData name="Hind Outamarte (2308564)" userId="S::2308564@student.uwtsd.ac.uk::ee252649-48de-432d-bb4f-3a5680d07a5c" providerId="AD" clId="Web-{399E7A3F-F41C-2889-47FD-2B2963EA344D}" dt="2025-11-27T12:39:20.509" v="217"/>
          <ac:spMkLst>
            <pc:docMk/>
            <pc:sldMk cId="3091554144" sldId="267"/>
            <ac:spMk id="16" creationId="{058F4797-C77D-4821-B8FF-057D7524C62D}"/>
          </ac:spMkLst>
        </pc:spChg>
        <pc:spChg chg="add del">
          <ac:chgData name="Hind Outamarte (2308564)" userId="S::2308564@student.uwtsd.ac.uk::ee252649-48de-432d-bb4f-3a5680d07a5c" providerId="AD" clId="Web-{399E7A3F-F41C-2889-47FD-2B2963EA344D}" dt="2025-11-27T12:39:20.509" v="217"/>
          <ac:spMkLst>
            <pc:docMk/>
            <pc:sldMk cId="3091554144" sldId="267"/>
            <ac:spMk id="18" creationId="{290CB3DB-B42E-47BF-A595-527CB329A21A}"/>
          </ac:spMkLst>
        </pc:spChg>
        <pc:spChg chg="del">
          <ac:chgData name="Hind Outamarte (2308564)" userId="S::2308564@student.uwtsd.ac.uk::ee252649-48de-432d-bb4f-3a5680d07a5c" providerId="AD" clId="Web-{399E7A3F-F41C-2889-47FD-2B2963EA344D}" dt="2025-11-27T12:37:48.071" v="211"/>
          <ac:spMkLst>
            <pc:docMk/>
            <pc:sldMk cId="3091554144" sldId="267"/>
            <ac:spMk id="19" creationId="{F3060C83-F051-4F0E-ABAD-AA0DFC48B218}"/>
          </ac:spMkLst>
        </pc:spChg>
        <pc:spChg chg="add">
          <ac:chgData name="Hind Outamarte (2308564)" userId="S::2308564@student.uwtsd.ac.uk::ee252649-48de-432d-bb4f-3a5680d07a5c" providerId="AD" clId="Web-{399E7A3F-F41C-2889-47FD-2B2963EA344D}" dt="2025-11-27T12:39:52.697" v="221"/>
          <ac:spMkLst>
            <pc:docMk/>
            <pc:sldMk cId="3091554144" sldId="267"/>
            <ac:spMk id="20" creationId="{B2D4AD41-40DA-4A81-92F5-B6E3BA1ED82A}"/>
          </ac:spMkLst>
        </pc:spChg>
        <pc:spChg chg="del">
          <ac:chgData name="Hind Outamarte (2308564)" userId="S::2308564@student.uwtsd.ac.uk::ee252649-48de-432d-bb4f-3a5680d07a5c" providerId="AD" clId="Web-{399E7A3F-F41C-2889-47FD-2B2963EA344D}" dt="2025-11-27T12:37:48.071" v="211"/>
          <ac:spMkLst>
            <pc:docMk/>
            <pc:sldMk cId="3091554144" sldId="267"/>
            <ac:spMk id="21" creationId="{83C98ABE-055B-441F-B07E-44F97F083C39}"/>
          </ac:spMkLst>
        </pc:spChg>
        <pc:spChg chg="del">
          <ac:chgData name="Hind Outamarte (2308564)" userId="S::2308564@student.uwtsd.ac.uk::ee252649-48de-432d-bb4f-3a5680d07a5c" providerId="AD" clId="Web-{399E7A3F-F41C-2889-47FD-2B2963EA344D}" dt="2025-11-27T12:37:48.071" v="211"/>
          <ac:spMkLst>
            <pc:docMk/>
            <pc:sldMk cId="3091554144" sldId="267"/>
            <ac:spMk id="22" creationId="{9A97C86A-04D6-40F7-AE84-31AB43E6A846}"/>
          </ac:spMkLst>
        </pc:spChg>
        <pc:spChg chg="del">
          <ac:chgData name="Hind Outamarte (2308564)" userId="S::2308564@student.uwtsd.ac.uk::ee252649-48de-432d-bb4f-3a5680d07a5c" providerId="AD" clId="Web-{399E7A3F-F41C-2889-47FD-2B2963EA344D}" dt="2025-11-27T12:37:48.071" v="211"/>
          <ac:spMkLst>
            <pc:docMk/>
            <pc:sldMk cId="3091554144" sldId="267"/>
            <ac:spMk id="23" creationId="{29FDB030-9B49-4CED-8CCD-4D99382388AC}"/>
          </ac:spMkLst>
        </pc:spChg>
        <pc:spChg chg="del">
          <ac:chgData name="Hind Outamarte (2308564)" userId="S::2308564@student.uwtsd.ac.uk::ee252649-48de-432d-bb4f-3a5680d07a5c" providerId="AD" clId="Web-{399E7A3F-F41C-2889-47FD-2B2963EA344D}" dt="2025-11-27T12:37:48.071" v="211"/>
          <ac:spMkLst>
            <pc:docMk/>
            <pc:sldMk cId="3091554144" sldId="267"/>
            <ac:spMk id="24" creationId="{FF9F2414-84E8-453E-B1F3-389FDE8192D9}"/>
          </ac:spMkLst>
        </pc:spChg>
        <pc:spChg chg="del">
          <ac:chgData name="Hind Outamarte (2308564)" userId="S::2308564@student.uwtsd.ac.uk::ee252649-48de-432d-bb4f-3a5680d07a5c" providerId="AD" clId="Web-{399E7A3F-F41C-2889-47FD-2B2963EA344D}" dt="2025-11-27T12:37:48.071" v="211"/>
          <ac:spMkLst>
            <pc:docMk/>
            <pc:sldMk cId="3091554144" sldId="267"/>
            <ac:spMk id="25" creationId="{3783CA14-24A1-485C-8B30-D6A5D87987AD}"/>
          </ac:spMkLst>
        </pc:spChg>
        <pc:spChg chg="del">
          <ac:chgData name="Hind Outamarte (2308564)" userId="S::2308564@student.uwtsd.ac.uk::ee252649-48de-432d-bb4f-3a5680d07a5c" providerId="AD" clId="Web-{399E7A3F-F41C-2889-47FD-2B2963EA344D}" dt="2025-11-27T12:37:48.071" v="211"/>
          <ac:spMkLst>
            <pc:docMk/>
            <pc:sldMk cId="3091554144" sldId="267"/>
            <ac:spMk id="26" creationId="{3ECA69A1-7536-43AC-85EF-C7106179F5ED}"/>
          </ac:spMkLst>
        </pc:spChg>
        <pc:spChg chg="add del">
          <ac:chgData name="Hind Outamarte (2308564)" userId="S::2308564@student.uwtsd.ac.uk::ee252649-48de-432d-bb4f-3a5680d07a5c" providerId="AD" clId="Web-{399E7A3F-F41C-2889-47FD-2B2963EA344D}" dt="2025-11-27T12:37:58.649" v="212"/>
          <ac:spMkLst>
            <pc:docMk/>
            <pc:sldMk cId="3091554144" sldId="267"/>
            <ac:spMk id="31" creationId="{5C8908E2-EE49-44D2-9428-A28D2312A8D5}"/>
          </ac:spMkLst>
        </pc:spChg>
        <pc:spChg chg="add del">
          <ac:chgData name="Hind Outamarte (2308564)" userId="S::2308564@student.uwtsd.ac.uk::ee252649-48de-432d-bb4f-3a5680d07a5c" providerId="AD" clId="Web-{399E7A3F-F41C-2889-47FD-2B2963EA344D}" dt="2025-11-27T12:37:58.649" v="212"/>
          <ac:spMkLst>
            <pc:docMk/>
            <pc:sldMk cId="3091554144" sldId="267"/>
            <ac:spMk id="37" creationId="{7449A6C7-D15F-4AA5-BFA5-71A404B47016}"/>
          </ac:spMkLst>
        </pc:spChg>
        <pc:spChg chg="add del">
          <ac:chgData name="Hind Outamarte (2308564)" userId="S::2308564@student.uwtsd.ac.uk::ee252649-48de-432d-bb4f-3a5680d07a5c" providerId="AD" clId="Web-{399E7A3F-F41C-2889-47FD-2B2963EA344D}" dt="2025-11-27T12:37:58.649" v="212"/>
          <ac:spMkLst>
            <pc:docMk/>
            <pc:sldMk cId="3091554144" sldId="267"/>
            <ac:spMk id="39" creationId="{ED888B23-07FA-482A-96DF-47E31AF1A603}"/>
          </ac:spMkLst>
        </pc:spChg>
        <pc:spChg chg="add del">
          <ac:chgData name="Hind Outamarte (2308564)" userId="S::2308564@student.uwtsd.ac.uk::ee252649-48de-432d-bb4f-3a5680d07a5c" providerId="AD" clId="Web-{399E7A3F-F41C-2889-47FD-2B2963EA344D}" dt="2025-11-27T12:38:47.728" v="215"/>
          <ac:spMkLst>
            <pc:docMk/>
            <pc:sldMk cId="3091554144" sldId="267"/>
            <ac:spMk id="44" creationId="{F3060C83-F051-4F0E-ABAD-AA0DFC48B218}"/>
          </ac:spMkLst>
        </pc:spChg>
        <pc:spChg chg="add del">
          <ac:chgData name="Hind Outamarte (2308564)" userId="S::2308564@student.uwtsd.ac.uk::ee252649-48de-432d-bb4f-3a5680d07a5c" providerId="AD" clId="Web-{399E7A3F-F41C-2889-47FD-2B2963EA344D}" dt="2025-11-27T12:38:47.728" v="215"/>
          <ac:spMkLst>
            <pc:docMk/>
            <pc:sldMk cId="3091554144" sldId="267"/>
            <ac:spMk id="46" creationId="{83C98ABE-055B-441F-B07E-44F97F083C39}"/>
          </ac:spMkLst>
        </pc:spChg>
        <pc:spChg chg="add del">
          <ac:chgData name="Hind Outamarte (2308564)" userId="S::2308564@student.uwtsd.ac.uk::ee252649-48de-432d-bb4f-3a5680d07a5c" providerId="AD" clId="Web-{399E7A3F-F41C-2889-47FD-2B2963EA344D}" dt="2025-11-27T12:38:47.728" v="215"/>
          <ac:spMkLst>
            <pc:docMk/>
            <pc:sldMk cId="3091554144" sldId="267"/>
            <ac:spMk id="48" creationId="{29FDB030-9B49-4CED-8CCD-4D99382388AC}"/>
          </ac:spMkLst>
        </pc:spChg>
        <pc:spChg chg="add del">
          <ac:chgData name="Hind Outamarte (2308564)" userId="S::2308564@student.uwtsd.ac.uk::ee252649-48de-432d-bb4f-3a5680d07a5c" providerId="AD" clId="Web-{399E7A3F-F41C-2889-47FD-2B2963EA344D}" dt="2025-11-27T12:38:47.728" v="215"/>
          <ac:spMkLst>
            <pc:docMk/>
            <pc:sldMk cId="3091554144" sldId="267"/>
            <ac:spMk id="50" creationId="{3783CA14-24A1-485C-8B30-D6A5D87987AD}"/>
          </ac:spMkLst>
        </pc:spChg>
        <pc:spChg chg="add del">
          <ac:chgData name="Hind Outamarte (2308564)" userId="S::2308564@student.uwtsd.ac.uk::ee252649-48de-432d-bb4f-3a5680d07a5c" providerId="AD" clId="Web-{399E7A3F-F41C-2889-47FD-2B2963EA344D}" dt="2025-11-27T12:38:47.728" v="215"/>
          <ac:spMkLst>
            <pc:docMk/>
            <pc:sldMk cId="3091554144" sldId="267"/>
            <ac:spMk id="52" creationId="{9A97C86A-04D6-40F7-AE84-31AB43E6A846}"/>
          </ac:spMkLst>
        </pc:spChg>
        <pc:spChg chg="add del">
          <ac:chgData name="Hind Outamarte (2308564)" userId="S::2308564@student.uwtsd.ac.uk::ee252649-48de-432d-bb4f-3a5680d07a5c" providerId="AD" clId="Web-{399E7A3F-F41C-2889-47FD-2B2963EA344D}" dt="2025-11-27T12:38:47.728" v="215"/>
          <ac:spMkLst>
            <pc:docMk/>
            <pc:sldMk cId="3091554144" sldId="267"/>
            <ac:spMk id="54" creationId="{FF9F2414-84E8-453E-B1F3-389FDE8192D9}"/>
          </ac:spMkLst>
        </pc:spChg>
        <pc:spChg chg="add del">
          <ac:chgData name="Hind Outamarte (2308564)" userId="S::2308564@student.uwtsd.ac.uk::ee252649-48de-432d-bb4f-3a5680d07a5c" providerId="AD" clId="Web-{399E7A3F-F41C-2889-47FD-2B2963EA344D}" dt="2025-11-27T12:38:47.728" v="215"/>
          <ac:spMkLst>
            <pc:docMk/>
            <pc:sldMk cId="3091554144" sldId="267"/>
            <ac:spMk id="56" creationId="{3ECA69A1-7536-43AC-85EF-C7106179F5ED}"/>
          </ac:spMkLst>
        </pc:spChg>
        <pc:spChg chg="del">
          <ac:chgData name="Hind Outamarte (2308564)" userId="S::2308564@student.uwtsd.ac.uk::ee252649-48de-432d-bb4f-3a5680d07a5c" providerId="AD" clId="Web-{399E7A3F-F41C-2889-47FD-2B2963EA344D}" dt="2025-11-27T12:38:47.712" v="214"/>
          <ac:spMkLst>
            <pc:docMk/>
            <pc:sldMk cId="3091554144" sldId="267"/>
            <ac:spMk id="61" creationId="{BACC6370-2D7E-4714-9D71-7542949D7D5D}"/>
          </ac:spMkLst>
        </pc:spChg>
        <pc:spChg chg="add del">
          <ac:chgData name="Hind Outamarte (2308564)" userId="S::2308564@student.uwtsd.ac.uk::ee252649-48de-432d-bb4f-3a5680d07a5c" providerId="AD" clId="Web-{399E7A3F-F41C-2889-47FD-2B2963EA344D}" dt="2025-11-27T12:38:47.712" v="214"/>
          <ac:spMkLst>
            <pc:docMk/>
            <pc:sldMk cId="3091554144" sldId="267"/>
            <ac:spMk id="63" creationId="{F68B3F68-107C-434F-AA38-110D5EA91B85}"/>
          </ac:spMkLst>
        </pc:spChg>
        <pc:spChg chg="add del">
          <ac:chgData name="Hind Outamarte (2308564)" userId="S::2308564@student.uwtsd.ac.uk::ee252649-48de-432d-bb4f-3a5680d07a5c" providerId="AD" clId="Web-{399E7A3F-F41C-2889-47FD-2B2963EA344D}" dt="2025-11-27T12:38:47.712" v="214"/>
          <ac:spMkLst>
            <pc:docMk/>
            <pc:sldMk cId="3091554144" sldId="267"/>
            <ac:spMk id="65" creationId="{AAD0DBB9-1A4B-4391-81D4-CB19F9AB918A}"/>
          </ac:spMkLst>
        </pc:spChg>
        <pc:spChg chg="add del">
          <ac:chgData name="Hind Outamarte (2308564)" userId="S::2308564@student.uwtsd.ac.uk::ee252649-48de-432d-bb4f-3a5680d07a5c" providerId="AD" clId="Web-{399E7A3F-F41C-2889-47FD-2B2963EA344D}" dt="2025-11-27T12:38:47.712" v="214"/>
          <ac:spMkLst>
            <pc:docMk/>
            <pc:sldMk cId="3091554144" sldId="267"/>
            <ac:spMk id="67" creationId="{063BBA22-50EA-4C4D-BE05-F1CE4E63AA56}"/>
          </ac:spMkLst>
        </pc:spChg>
        <pc:graphicFrameChg chg="mod modGraphic">
          <ac:chgData name="Hind Outamarte (2308564)" userId="S::2308564@student.uwtsd.ac.uk::ee252649-48de-432d-bb4f-3a5680d07a5c" providerId="AD" clId="Web-{399E7A3F-F41C-2889-47FD-2B2963EA344D}" dt="2025-11-27T12:39:52.697" v="221"/>
          <ac:graphicFrameMkLst>
            <pc:docMk/>
            <pc:sldMk cId="3091554144" sldId="267"/>
            <ac:graphicFrameMk id="9" creationId="{0BDC5248-F506-A108-21E9-71A84BB2D90E}"/>
          </ac:graphicFrameMkLst>
        </pc:graphicFrameChg>
      </pc:sldChg>
      <pc:sldChg chg="modSp add del">
        <pc:chgData name="Hind Outamarte (2308564)" userId="S::2308564@student.uwtsd.ac.uk::ee252649-48de-432d-bb4f-3a5680d07a5c" providerId="AD" clId="Web-{399E7A3F-F41C-2889-47FD-2B2963EA344D}" dt="2025-11-27T11:35:37.648" v="8" actId="20577"/>
        <pc:sldMkLst>
          <pc:docMk/>
          <pc:sldMk cId="644943544" sldId="273"/>
        </pc:sldMkLst>
        <pc:spChg chg="mod">
          <ac:chgData name="Hind Outamarte (2308564)" userId="S::2308564@student.uwtsd.ac.uk::ee252649-48de-432d-bb4f-3a5680d07a5c" providerId="AD" clId="Web-{399E7A3F-F41C-2889-47FD-2B2963EA344D}" dt="2025-11-27T11:35:37.648" v="8" actId="20577"/>
          <ac:spMkLst>
            <pc:docMk/>
            <pc:sldMk cId="644943544" sldId="273"/>
            <ac:spMk id="3" creationId="{888DE36C-0465-65DB-B37E-48BDF0CF62A9}"/>
          </ac:spMkLst>
        </pc:spChg>
      </pc:sldChg>
      <pc:sldChg chg="modSp">
        <pc:chgData name="Hind Outamarte (2308564)" userId="S::2308564@student.uwtsd.ac.uk::ee252649-48de-432d-bb4f-3a5680d07a5c" providerId="AD" clId="Web-{399E7A3F-F41C-2889-47FD-2B2963EA344D}" dt="2025-11-27T11:34:14.831" v="4" actId="20577"/>
        <pc:sldMkLst>
          <pc:docMk/>
          <pc:sldMk cId="127042898" sldId="276"/>
        </pc:sldMkLst>
        <pc:spChg chg="mod">
          <ac:chgData name="Hind Outamarte (2308564)" userId="S::2308564@student.uwtsd.ac.uk::ee252649-48de-432d-bb4f-3a5680d07a5c" providerId="AD" clId="Web-{399E7A3F-F41C-2889-47FD-2B2963EA344D}" dt="2025-11-27T11:34:14.831" v="4" actId="20577"/>
          <ac:spMkLst>
            <pc:docMk/>
            <pc:sldMk cId="127042898" sldId="276"/>
            <ac:spMk id="3" creationId="{741344CC-A3A8-C880-D818-B972099A258E}"/>
          </ac:spMkLst>
        </pc:spChg>
      </pc:sldChg>
      <pc:sldChg chg="addSp delSp modSp">
        <pc:chgData name="Hind Outamarte (2308564)" userId="S::2308564@student.uwtsd.ac.uk::ee252649-48de-432d-bb4f-3a5680d07a5c" providerId="AD" clId="Web-{399E7A3F-F41C-2889-47FD-2B2963EA344D}" dt="2025-11-27T11:47:46.707" v="62" actId="20577"/>
        <pc:sldMkLst>
          <pc:docMk/>
          <pc:sldMk cId="378167306" sldId="277"/>
        </pc:sldMkLst>
        <pc:spChg chg="add del mod">
          <ac:chgData name="Hind Outamarte (2308564)" userId="S::2308564@student.uwtsd.ac.uk::ee252649-48de-432d-bb4f-3a5680d07a5c" providerId="AD" clId="Web-{399E7A3F-F41C-2889-47FD-2B2963EA344D}" dt="2025-11-27T11:47:46.707" v="62" actId="20577"/>
          <ac:spMkLst>
            <pc:docMk/>
            <pc:sldMk cId="378167306" sldId="277"/>
            <ac:spMk id="2" creationId="{9196D77E-7CD3-ABD8-83AB-24783C452076}"/>
          </ac:spMkLst>
        </pc:spChg>
        <pc:spChg chg="mod">
          <ac:chgData name="Hind Outamarte (2308564)" userId="S::2308564@student.uwtsd.ac.uk::ee252649-48de-432d-bb4f-3a5680d07a5c" providerId="AD" clId="Web-{399E7A3F-F41C-2889-47FD-2B2963EA344D}" dt="2025-11-27T11:46:22.644" v="41" actId="20577"/>
          <ac:spMkLst>
            <pc:docMk/>
            <pc:sldMk cId="378167306" sldId="277"/>
            <ac:spMk id="3" creationId="{66E61156-E432-2BCA-B082-82B924F36B69}"/>
          </ac:spMkLst>
        </pc:spChg>
        <pc:spChg chg="add del mod">
          <ac:chgData name="Hind Outamarte (2308564)" userId="S::2308564@student.uwtsd.ac.uk::ee252649-48de-432d-bb4f-3a5680d07a5c" providerId="AD" clId="Web-{399E7A3F-F41C-2889-47FD-2B2963EA344D}" dt="2025-11-27T11:46:28.801" v="43"/>
          <ac:spMkLst>
            <pc:docMk/>
            <pc:sldMk cId="378167306" sldId="277"/>
            <ac:spMk id="6" creationId="{E89C85BC-A01C-AB76-BB71-83DC747E9EFF}"/>
          </ac:spMkLst>
        </pc:spChg>
      </pc:sldChg>
    </pc:docChg>
  </pc:docChgLst>
  <pc:docChgLst>
    <pc:chgData name="Hind Outamarte (2308564)" userId="S::2308564@student.uwtsd.ac.uk::ee252649-48de-432d-bb4f-3a5680d07a5c" providerId="AD" clId="Web-{D34DB395-2A3B-2CD2-856F-2FC8E2CC1CA0}"/>
    <pc:docChg chg="addSld modSld">
      <pc:chgData name="Hind Outamarte (2308564)" userId="S::2308564@student.uwtsd.ac.uk::ee252649-48de-432d-bb4f-3a5680d07a5c" providerId="AD" clId="Web-{D34DB395-2A3B-2CD2-856F-2FC8E2CC1CA0}" dt="2025-11-13T16:36:02.891" v="391" actId="20577"/>
      <pc:docMkLst>
        <pc:docMk/>
      </pc:docMkLst>
      <pc:sldChg chg="modSp">
        <pc:chgData name="Hind Outamarte (2308564)" userId="S::2308564@student.uwtsd.ac.uk::ee252649-48de-432d-bb4f-3a5680d07a5c" providerId="AD" clId="Web-{D34DB395-2A3B-2CD2-856F-2FC8E2CC1CA0}" dt="2025-11-13T16:30:04.024" v="376" actId="20577"/>
        <pc:sldMkLst>
          <pc:docMk/>
          <pc:sldMk cId="674580321" sldId="258"/>
        </pc:sldMkLst>
        <pc:spChg chg="mod">
          <ac:chgData name="Hind Outamarte (2308564)" userId="S::2308564@student.uwtsd.ac.uk::ee252649-48de-432d-bb4f-3a5680d07a5c" providerId="AD" clId="Web-{D34DB395-2A3B-2CD2-856F-2FC8E2CC1CA0}" dt="2025-11-13T10:41:15.508" v="74" actId="20577"/>
          <ac:spMkLst>
            <pc:docMk/>
            <pc:sldMk cId="674580321" sldId="258"/>
            <ac:spMk id="2" creationId="{7FE078BB-39FB-DCA6-CB4B-CEC2510CE26B}"/>
          </ac:spMkLst>
        </pc:spChg>
      </pc:sldChg>
      <pc:sldChg chg="modSp">
        <pc:chgData name="Hind Outamarte (2308564)" userId="S::2308564@student.uwtsd.ac.uk::ee252649-48de-432d-bb4f-3a5680d07a5c" providerId="AD" clId="Web-{D34DB395-2A3B-2CD2-856F-2FC8E2CC1CA0}" dt="2025-11-13T16:31:40.230" v="382" actId="20577"/>
        <pc:sldMkLst>
          <pc:docMk/>
          <pc:sldMk cId="600043752" sldId="261"/>
        </pc:sldMkLst>
        <pc:spChg chg="mod">
          <ac:chgData name="Hind Outamarte (2308564)" userId="S::2308564@student.uwtsd.ac.uk::ee252649-48de-432d-bb4f-3a5680d07a5c" providerId="AD" clId="Web-{D34DB395-2A3B-2CD2-856F-2FC8E2CC1CA0}" dt="2025-11-13T16:31:40.230" v="382" actId="20577"/>
          <ac:spMkLst>
            <pc:docMk/>
            <pc:sldMk cId="600043752" sldId="261"/>
            <ac:spMk id="2" creationId="{AA5C9D48-8C1D-4977-222F-2CFB92EB4C4A}"/>
          </ac:spMkLst>
        </pc:spChg>
        <pc:spChg chg="mod">
          <ac:chgData name="Hind Outamarte (2308564)" userId="S::2308564@student.uwtsd.ac.uk::ee252649-48de-432d-bb4f-3a5680d07a5c" providerId="AD" clId="Web-{D34DB395-2A3B-2CD2-856F-2FC8E2CC1CA0}" dt="2025-11-13T12:35:51.800" v="353" actId="20577"/>
          <ac:spMkLst>
            <pc:docMk/>
            <pc:sldMk cId="600043752" sldId="261"/>
            <ac:spMk id="3" creationId="{505D8145-7079-6107-383B-DEBDE238F11A}"/>
          </ac:spMkLst>
        </pc:spChg>
      </pc:sldChg>
      <pc:sldChg chg="modSp">
        <pc:chgData name="Hind Outamarte (2308564)" userId="S::2308564@student.uwtsd.ac.uk::ee252649-48de-432d-bb4f-3a5680d07a5c" providerId="AD" clId="Web-{D34DB395-2A3B-2CD2-856F-2FC8E2CC1CA0}" dt="2025-11-13T10:45:33.790" v="87" actId="20577"/>
        <pc:sldMkLst>
          <pc:docMk/>
          <pc:sldMk cId="1375241651" sldId="262"/>
        </pc:sldMkLst>
        <pc:spChg chg="mod">
          <ac:chgData name="Hind Outamarte (2308564)" userId="S::2308564@student.uwtsd.ac.uk::ee252649-48de-432d-bb4f-3a5680d07a5c" providerId="AD" clId="Web-{D34DB395-2A3B-2CD2-856F-2FC8E2CC1CA0}" dt="2025-11-13T10:45:33.790" v="87" actId="20577"/>
          <ac:spMkLst>
            <pc:docMk/>
            <pc:sldMk cId="1375241651" sldId="262"/>
            <ac:spMk id="2" creationId="{CC2108F6-3341-9E25-BC1B-1B732B23F242}"/>
          </ac:spMkLst>
        </pc:spChg>
      </pc:sldChg>
      <pc:sldChg chg="modSp">
        <pc:chgData name="Hind Outamarte (2308564)" userId="S::2308564@student.uwtsd.ac.uk::ee252649-48de-432d-bb4f-3a5680d07a5c" providerId="AD" clId="Web-{D34DB395-2A3B-2CD2-856F-2FC8E2CC1CA0}" dt="2025-11-13T16:35:24.109" v="385" actId="20577"/>
        <pc:sldMkLst>
          <pc:docMk/>
          <pc:sldMk cId="2865628206" sldId="271"/>
        </pc:sldMkLst>
        <pc:spChg chg="mod">
          <ac:chgData name="Hind Outamarte (2308564)" userId="S::2308564@student.uwtsd.ac.uk::ee252649-48de-432d-bb4f-3a5680d07a5c" providerId="AD" clId="Web-{D34DB395-2A3B-2CD2-856F-2FC8E2CC1CA0}" dt="2025-11-13T16:35:24.109" v="385" actId="20577"/>
          <ac:spMkLst>
            <pc:docMk/>
            <pc:sldMk cId="2865628206" sldId="271"/>
            <ac:spMk id="3" creationId="{ADDF62F7-3CF7-C5F2-4975-0C44986EFA4B}"/>
          </ac:spMkLst>
        </pc:spChg>
      </pc:sldChg>
      <pc:sldChg chg="modSp">
        <pc:chgData name="Hind Outamarte (2308564)" userId="S::2308564@student.uwtsd.ac.uk::ee252649-48de-432d-bb4f-3a5680d07a5c" providerId="AD" clId="Web-{D34DB395-2A3B-2CD2-856F-2FC8E2CC1CA0}" dt="2025-11-13T16:36:02.891" v="391" actId="20577"/>
        <pc:sldMkLst>
          <pc:docMk/>
          <pc:sldMk cId="397268161" sldId="272"/>
        </pc:sldMkLst>
        <pc:spChg chg="mod">
          <ac:chgData name="Hind Outamarte (2308564)" userId="S::2308564@student.uwtsd.ac.uk::ee252649-48de-432d-bb4f-3a5680d07a5c" providerId="AD" clId="Web-{D34DB395-2A3B-2CD2-856F-2FC8E2CC1CA0}" dt="2025-11-13T16:36:02.891" v="391" actId="20577"/>
          <ac:spMkLst>
            <pc:docMk/>
            <pc:sldMk cId="397268161" sldId="272"/>
            <ac:spMk id="3" creationId="{1181E9FA-6980-7A71-F7B5-FE790072A1D8}"/>
          </ac:spMkLst>
        </pc:spChg>
      </pc:sldChg>
      <pc:sldChg chg="modSp new">
        <pc:chgData name="Hind Outamarte (2308564)" userId="S::2308564@student.uwtsd.ac.uk::ee252649-48de-432d-bb4f-3a5680d07a5c" providerId="AD" clId="Web-{D34DB395-2A3B-2CD2-856F-2FC8E2CC1CA0}" dt="2025-11-13T16:30:26.149" v="380" actId="20577"/>
        <pc:sldMkLst>
          <pc:docMk/>
          <pc:sldMk cId="644943544" sldId="273"/>
        </pc:sldMkLst>
        <pc:spChg chg="mod">
          <ac:chgData name="Hind Outamarte (2308564)" userId="S::2308564@student.uwtsd.ac.uk::ee252649-48de-432d-bb4f-3a5680d07a5c" providerId="AD" clId="Web-{D34DB395-2A3B-2CD2-856F-2FC8E2CC1CA0}" dt="2025-11-13T10:22:14.830" v="7" actId="20577"/>
          <ac:spMkLst>
            <pc:docMk/>
            <pc:sldMk cId="644943544" sldId="273"/>
            <ac:spMk id="2" creationId="{98A5587B-26CE-185C-A6C6-0D676CAC21C0}"/>
          </ac:spMkLst>
        </pc:spChg>
        <pc:spChg chg="mod">
          <ac:chgData name="Hind Outamarte (2308564)" userId="S::2308564@student.uwtsd.ac.uk::ee252649-48de-432d-bb4f-3a5680d07a5c" providerId="AD" clId="Web-{D34DB395-2A3B-2CD2-856F-2FC8E2CC1CA0}" dt="2025-11-13T16:30:26.149" v="380" actId="20577"/>
          <ac:spMkLst>
            <pc:docMk/>
            <pc:sldMk cId="644943544" sldId="273"/>
            <ac:spMk id="3" creationId="{888DE36C-0465-65DB-B37E-48BDF0CF62A9}"/>
          </ac:spMkLst>
        </pc:spChg>
      </pc:sldChg>
    </pc:docChg>
  </pc:docChgLst>
  <pc:docChgLst>
    <pc:chgData name="Hind Outamarte (2308564)" userId="S::2308564@student.uwtsd.ac.uk::ee252649-48de-432d-bb4f-3a5680d07a5c" providerId="AD" clId="Web-{818F82E9-06E3-DADF-2C4E-8B8533E3E3B2}"/>
    <pc:docChg chg="delSld modSld sldOrd">
      <pc:chgData name="Hind Outamarte (2308564)" userId="S::2308564@student.uwtsd.ac.uk::ee252649-48de-432d-bb4f-3a5680d07a5c" providerId="AD" clId="Web-{818F82E9-06E3-DADF-2C4E-8B8533E3E3B2}" dt="2025-11-27T20:49:07.948" v="563"/>
      <pc:docMkLst>
        <pc:docMk/>
      </pc:docMkLst>
      <pc:sldChg chg="modSp">
        <pc:chgData name="Hind Outamarte (2308564)" userId="S::2308564@student.uwtsd.ac.uk::ee252649-48de-432d-bb4f-3a5680d07a5c" providerId="AD" clId="Web-{818F82E9-06E3-DADF-2C4E-8B8533E3E3B2}" dt="2025-11-27T19:43:28.279" v="85" actId="20577"/>
        <pc:sldMkLst>
          <pc:docMk/>
          <pc:sldMk cId="3880786562" sldId="259"/>
        </pc:sldMkLst>
        <pc:spChg chg="mod">
          <ac:chgData name="Hind Outamarte (2308564)" userId="S::2308564@student.uwtsd.ac.uk::ee252649-48de-432d-bb4f-3a5680d07a5c" providerId="AD" clId="Web-{818F82E9-06E3-DADF-2C4E-8B8533E3E3B2}" dt="2025-11-27T19:43:28.279" v="85" actId="20577"/>
          <ac:spMkLst>
            <pc:docMk/>
            <pc:sldMk cId="3880786562" sldId="259"/>
            <ac:spMk id="3" creationId="{2D1074B3-6AFF-18FB-781D-AC6F76EA51C9}"/>
          </ac:spMkLst>
        </pc:spChg>
      </pc:sldChg>
      <pc:sldChg chg="modSp">
        <pc:chgData name="Hind Outamarte (2308564)" userId="S::2308564@student.uwtsd.ac.uk::ee252649-48de-432d-bb4f-3a5680d07a5c" providerId="AD" clId="Web-{818F82E9-06E3-DADF-2C4E-8B8533E3E3B2}" dt="2025-11-27T19:28:30.527" v="9" actId="20577"/>
        <pc:sldMkLst>
          <pc:docMk/>
          <pc:sldMk cId="2451117784" sldId="260"/>
        </pc:sldMkLst>
        <pc:spChg chg="mod">
          <ac:chgData name="Hind Outamarte (2308564)" userId="S::2308564@student.uwtsd.ac.uk::ee252649-48de-432d-bb4f-3a5680d07a5c" providerId="AD" clId="Web-{818F82E9-06E3-DADF-2C4E-8B8533E3E3B2}" dt="2025-11-27T19:28:30.527" v="9" actId="20577"/>
          <ac:spMkLst>
            <pc:docMk/>
            <pc:sldMk cId="2451117784" sldId="260"/>
            <ac:spMk id="3" creationId="{6E5C14FC-2B7B-4F28-F70F-D0DDDF4621BE}"/>
          </ac:spMkLst>
        </pc:spChg>
      </pc:sldChg>
      <pc:sldChg chg="modSp">
        <pc:chgData name="Hind Outamarte (2308564)" userId="S::2308564@student.uwtsd.ac.uk::ee252649-48de-432d-bb4f-3a5680d07a5c" providerId="AD" clId="Web-{818F82E9-06E3-DADF-2C4E-8B8533E3E3B2}" dt="2025-11-27T19:57:37.463" v="227" actId="20577"/>
        <pc:sldMkLst>
          <pc:docMk/>
          <pc:sldMk cId="600043752" sldId="261"/>
        </pc:sldMkLst>
        <pc:spChg chg="mod">
          <ac:chgData name="Hind Outamarte (2308564)" userId="S::2308564@student.uwtsd.ac.uk::ee252649-48de-432d-bb4f-3a5680d07a5c" providerId="AD" clId="Web-{818F82E9-06E3-DADF-2C4E-8B8533E3E3B2}" dt="2025-11-27T19:57:37.463" v="227" actId="20577"/>
          <ac:spMkLst>
            <pc:docMk/>
            <pc:sldMk cId="600043752" sldId="261"/>
            <ac:spMk id="3" creationId="{505D8145-7079-6107-383B-DEBDE238F11A}"/>
          </ac:spMkLst>
        </pc:spChg>
        <pc:spChg chg="mod">
          <ac:chgData name="Hind Outamarte (2308564)" userId="S::2308564@student.uwtsd.ac.uk::ee252649-48de-432d-bb4f-3a5680d07a5c" providerId="AD" clId="Web-{818F82E9-06E3-DADF-2C4E-8B8533E3E3B2}" dt="2025-11-27T19:51:12.159" v="159" actId="20577"/>
          <ac:spMkLst>
            <pc:docMk/>
            <pc:sldMk cId="600043752" sldId="261"/>
            <ac:spMk id="20" creationId="{637B2035-1FCB-439A-B421-095E136C7E07}"/>
          </ac:spMkLst>
        </pc:spChg>
      </pc:sldChg>
      <pc:sldChg chg="modSp">
        <pc:chgData name="Hind Outamarte (2308564)" userId="S::2308564@student.uwtsd.ac.uk::ee252649-48de-432d-bb4f-3a5680d07a5c" providerId="AD" clId="Web-{818F82E9-06E3-DADF-2C4E-8B8533E3E3B2}" dt="2025-11-27T20:02:08.972" v="242" actId="20577"/>
        <pc:sldMkLst>
          <pc:docMk/>
          <pc:sldMk cId="3087145365" sldId="263"/>
        </pc:sldMkLst>
        <pc:spChg chg="mod">
          <ac:chgData name="Hind Outamarte (2308564)" userId="S::2308564@student.uwtsd.ac.uk::ee252649-48de-432d-bb4f-3a5680d07a5c" providerId="AD" clId="Web-{818F82E9-06E3-DADF-2C4E-8B8533E3E3B2}" dt="2025-11-27T20:02:08.972" v="242" actId="20577"/>
          <ac:spMkLst>
            <pc:docMk/>
            <pc:sldMk cId="3087145365" sldId="263"/>
            <ac:spMk id="3" creationId="{B1F21D5F-6731-13C5-A1FE-FDF06A7A2532}"/>
          </ac:spMkLst>
        </pc:spChg>
      </pc:sldChg>
      <pc:sldChg chg="addSp delSp modSp ord">
        <pc:chgData name="Hind Outamarte (2308564)" userId="S::2308564@student.uwtsd.ac.uk::ee252649-48de-432d-bb4f-3a5680d07a5c" providerId="AD" clId="Web-{818F82E9-06E3-DADF-2C4E-8B8533E3E3B2}" dt="2025-11-27T20:18:19.588" v="302"/>
        <pc:sldMkLst>
          <pc:docMk/>
          <pc:sldMk cId="485363143" sldId="264"/>
        </pc:sldMkLst>
        <pc:spChg chg="del mod">
          <ac:chgData name="Hind Outamarte (2308564)" userId="S::2308564@student.uwtsd.ac.uk::ee252649-48de-432d-bb4f-3a5680d07a5c" providerId="AD" clId="Web-{818F82E9-06E3-DADF-2C4E-8B8533E3E3B2}" dt="2025-11-27T20:11:53.115" v="268"/>
          <ac:spMkLst>
            <pc:docMk/>
            <pc:sldMk cId="485363143" sldId="264"/>
            <ac:spMk id="2" creationId="{1145DC55-52DD-616F-2AD9-C7E4464181AD}"/>
          </ac:spMkLst>
        </pc:spChg>
        <pc:spChg chg="mod ord">
          <ac:chgData name="Hind Outamarte (2308564)" userId="S::2308564@student.uwtsd.ac.uk::ee252649-48de-432d-bb4f-3a5680d07a5c" providerId="AD" clId="Web-{818F82E9-06E3-DADF-2C4E-8B8533E3E3B2}" dt="2025-11-27T20:15:07.648" v="301" actId="20577"/>
          <ac:spMkLst>
            <pc:docMk/>
            <pc:sldMk cId="485363143" sldId="264"/>
            <ac:spMk id="3" creationId="{84848E2D-A91D-7B9A-69ED-280A457504DA}"/>
          </ac:spMkLst>
        </pc:spChg>
        <pc:spChg chg="add del">
          <ac:chgData name="Hind Outamarte (2308564)" userId="S::2308564@student.uwtsd.ac.uk::ee252649-48de-432d-bb4f-3a5680d07a5c" providerId="AD" clId="Web-{818F82E9-06E3-DADF-2C4E-8B8533E3E3B2}" dt="2025-11-27T20:10:43.974" v="256"/>
          <ac:spMkLst>
            <pc:docMk/>
            <pc:sldMk cId="485363143" sldId="264"/>
            <ac:spMk id="31" creationId="{E8A8EAB8-D2FF-444D-B34B-7D32F106AD0E}"/>
          </ac:spMkLst>
        </pc:spChg>
        <pc:spChg chg="add del">
          <ac:chgData name="Hind Outamarte (2308564)" userId="S::2308564@student.uwtsd.ac.uk::ee252649-48de-432d-bb4f-3a5680d07a5c" providerId="AD" clId="Web-{818F82E9-06E3-DADF-2C4E-8B8533E3E3B2}" dt="2025-11-27T20:10:43.958" v="255"/>
          <ac:spMkLst>
            <pc:docMk/>
            <pc:sldMk cId="485363143" sldId="264"/>
            <ac:spMk id="38" creationId="{743AA782-23D1-4521-8CAD-47662984AA08}"/>
          </ac:spMkLst>
        </pc:spChg>
        <pc:spChg chg="add del">
          <ac:chgData name="Hind Outamarte (2308564)" userId="S::2308564@student.uwtsd.ac.uk::ee252649-48de-432d-bb4f-3a5680d07a5c" providerId="AD" clId="Web-{818F82E9-06E3-DADF-2C4E-8B8533E3E3B2}" dt="2025-11-27T20:10:43.958" v="255"/>
          <ac:spMkLst>
            <pc:docMk/>
            <pc:sldMk cId="485363143" sldId="264"/>
            <ac:spMk id="40" creationId="{71877DBC-BB60-40F0-AC93-2ACDBAAE60CE}"/>
          </ac:spMkLst>
        </pc:spChg>
        <pc:spChg chg="add del">
          <ac:chgData name="Hind Outamarte (2308564)" userId="S::2308564@student.uwtsd.ac.uk::ee252649-48de-432d-bb4f-3a5680d07a5c" providerId="AD" clId="Web-{818F82E9-06E3-DADF-2C4E-8B8533E3E3B2}" dt="2025-11-27T20:11:42.318" v="266"/>
          <ac:spMkLst>
            <pc:docMk/>
            <pc:sldMk cId="485363143" sldId="264"/>
            <ac:spMk id="47" creationId="{B6FACB3C-9069-4791-BC5C-0DB7CD19B853}"/>
          </ac:spMkLst>
        </pc:spChg>
        <pc:spChg chg="add del">
          <ac:chgData name="Hind Outamarte (2308564)" userId="S::2308564@student.uwtsd.ac.uk::ee252649-48de-432d-bb4f-3a5680d07a5c" providerId="AD" clId="Web-{818F82E9-06E3-DADF-2C4E-8B8533E3E3B2}" dt="2025-11-27T20:11:42.318" v="266"/>
          <ac:spMkLst>
            <pc:docMk/>
            <pc:sldMk cId="485363143" sldId="264"/>
            <ac:spMk id="48" creationId="{71F2038E-D777-4B76-81DD-DD13EE91B9DD}"/>
          </ac:spMkLst>
        </pc:spChg>
        <pc:spChg chg="add del">
          <ac:chgData name="Hind Outamarte (2308564)" userId="S::2308564@student.uwtsd.ac.uk::ee252649-48de-432d-bb4f-3a5680d07a5c" providerId="AD" clId="Web-{818F82E9-06E3-DADF-2C4E-8B8533E3E3B2}" dt="2025-11-27T20:11:42.303" v="265"/>
          <ac:spMkLst>
            <pc:docMk/>
            <pc:sldMk cId="485363143" sldId="264"/>
            <ac:spMk id="53" creationId="{04812C46-200A-4DEB-A05E-3ED6C68C2387}"/>
          </ac:spMkLst>
        </pc:spChg>
        <pc:spChg chg="add del">
          <ac:chgData name="Hind Outamarte (2308564)" userId="S::2308564@student.uwtsd.ac.uk::ee252649-48de-432d-bb4f-3a5680d07a5c" providerId="AD" clId="Web-{818F82E9-06E3-DADF-2C4E-8B8533E3E3B2}" dt="2025-11-27T20:11:42.303" v="265"/>
          <ac:spMkLst>
            <pc:docMk/>
            <pc:sldMk cId="485363143" sldId="264"/>
            <ac:spMk id="55" creationId="{D1EA859B-E555-4109-94F3-6700E046E008}"/>
          </ac:spMkLst>
        </pc:spChg>
        <pc:spChg chg="add del">
          <ac:chgData name="Hind Outamarte (2308564)" userId="S::2308564@student.uwtsd.ac.uk::ee252649-48de-432d-bb4f-3a5680d07a5c" providerId="AD" clId="Web-{818F82E9-06E3-DADF-2C4E-8B8533E3E3B2}" dt="2025-11-27T20:11:53.115" v="269"/>
          <ac:spMkLst>
            <pc:docMk/>
            <pc:sldMk cId="485363143" sldId="264"/>
            <ac:spMk id="57" creationId="{743AA782-23D1-4521-8CAD-47662984AA08}"/>
          </ac:spMkLst>
        </pc:spChg>
        <pc:spChg chg="add del">
          <ac:chgData name="Hind Outamarte (2308564)" userId="S::2308564@student.uwtsd.ac.uk::ee252649-48de-432d-bb4f-3a5680d07a5c" providerId="AD" clId="Web-{818F82E9-06E3-DADF-2C4E-8B8533E3E3B2}" dt="2025-11-27T20:12:00.350" v="272"/>
          <ac:spMkLst>
            <pc:docMk/>
            <pc:sldMk cId="485363143" sldId="264"/>
            <ac:spMk id="58" creationId="{71877DBC-BB60-40F0-AC93-2ACDBAAE60CE}"/>
          </ac:spMkLst>
        </pc:spChg>
        <pc:spChg chg="add del">
          <ac:chgData name="Hind Outamarte (2308564)" userId="S::2308564@student.uwtsd.ac.uk::ee252649-48de-432d-bb4f-3a5680d07a5c" providerId="AD" clId="Web-{818F82E9-06E3-DADF-2C4E-8B8533E3E3B2}" dt="2025-11-27T20:12:00.350" v="271"/>
          <ac:spMkLst>
            <pc:docMk/>
            <pc:sldMk cId="485363143" sldId="264"/>
            <ac:spMk id="63" creationId="{04812C46-200A-4DEB-A05E-3ED6C68C2387}"/>
          </ac:spMkLst>
        </pc:spChg>
        <pc:spChg chg="add del">
          <ac:chgData name="Hind Outamarte (2308564)" userId="S::2308564@student.uwtsd.ac.uk::ee252649-48de-432d-bb4f-3a5680d07a5c" providerId="AD" clId="Web-{818F82E9-06E3-DADF-2C4E-8B8533E3E3B2}" dt="2025-11-27T20:12:00.350" v="271"/>
          <ac:spMkLst>
            <pc:docMk/>
            <pc:sldMk cId="485363143" sldId="264"/>
            <ac:spMk id="65" creationId="{D1EA859B-E555-4109-94F3-6700E046E008}"/>
          </ac:spMkLst>
        </pc:spChg>
        <pc:spChg chg="add del">
          <ac:chgData name="Hind Outamarte (2308564)" userId="S::2308564@student.uwtsd.ac.uk::ee252649-48de-432d-bb4f-3a5680d07a5c" providerId="AD" clId="Web-{818F82E9-06E3-DADF-2C4E-8B8533E3E3B2}" dt="2025-11-27T20:13:33.413" v="284"/>
          <ac:spMkLst>
            <pc:docMk/>
            <pc:sldMk cId="485363143" sldId="264"/>
            <ac:spMk id="67" creationId="{743AA782-23D1-4521-8CAD-47662984AA08}"/>
          </ac:spMkLst>
        </pc:spChg>
        <pc:spChg chg="add del">
          <ac:chgData name="Hind Outamarte (2308564)" userId="S::2308564@student.uwtsd.ac.uk::ee252649-48de-432d-bb4f-3a5680d07a5c" providerId="AD" clId="Web-{818F82E9-06E3-DADF-2C4E-8B8533E3E3B2}" dt="2025-11-27T20:13:33.413" v="284"/>
          <ac:spMkLst>
            <pc:docMk/>
            <pc:sldMk cId="485363143" sldId="264"/>
            <ac:spMk id="68" creationId="{71877DBC-BB60-40F0-AC93-2ACDBAAE60CE}"/>
          </ac:spMkLst>
        </pc:spChg>
        <pc:spChg chg="add">
          <ac:chgData name="Hind Outamarte (2308564)" userId="S::2308564@student.uwtsd.ac.uk::ee252649-48de-432d-bb4f-3a5680d07a5c" providerId="AD" clId="Web-{818F82E9-06E3-DADF-2C4E-8B8533E3E3B2}" dt="2025-11-27T20:13:33.413" v="284"/>
          <ac:spMkLst>
            <pc:docMk/>
            <pc:sldMk cId="485363143" sldId="264"/>
            <ac:spMk id="73" creationId="{F821940F-7A1D-4ACC-85B4-A932898ABB37}"/>
          </ac:spMkLst>
        </pc:spChg>
        <pc:spChg chg="add">
          <ac:chgData name="Hind Outamarte (2308564)" userId="S::2308564@student.uwtsd.ac.uk::ee252649-48de-432d-bb4f-3a5680d07a5c" providerId="AD" clId="Web-{818F82E9-06E3-DADF-2C4E-8B8533E3E3B2}" dt="2025-11-27T20:13:33.413" v="284"/>
          <ac:spMkLst>
            <pc:docMk/>
            <pc:sldMk cId="485363143" sldId="264"/>
            <ac:spMk id="75" creationId="{16674508-81D3-48CF-96BF-7FC60EAA572A}"/>
          </ac:spMkLst>
        </pc:spChg>
        <pc:grpChg chg="add del">
          <ac:chgData name="Hind Outamarte (2308564)" userId="S::2308564@student.uwtsd.ac.uk::ee252649-48de-432d-bb4f-3a5680d07a5c" providerId="AD" clId="Web-{818F82E9-06E3-DADF-2C4E-8B8533E3E3B2}" dt="2025-11-27T20:11:42.318" v="266"/>
          <ac:grpSpMkLst>
            <pc:docMk/>
            <pc:sldMk cId="485363143" sldId="264"/>
            <ac:grpSpMk id="42" creationId="{DD354807-230F-4402-B1B9-F733A8F1F190}"/>
          </ac:grpSpMkLst>
        </pc:grpChg>
        <pc:picChg chg="mod ord">
          <ac:chgData name="Hind Outamarte (2308564)" userId="S::2308564@student.uwtsd.ac.uk::ee252649-48de-432d-bb4f-3a5680d07a5c" providerId="AD" clId="Web-{818F82E9-06E3-DADF-2C4E-8B8533E3E3B2}" dt="2025-11-27T20:13:33.413" v="284"/>
          <ac:picMkLst>
            <pc:docMk/>
            <pc:sldMk cId="485363143" sldId="264"/>
            <ac:picMk id="4" creationId="{E5956A1B-5F67-DF97-0271-0CA58E613183}"/>
          </ac:picMkLst>
        </pc:picChg>
        <pc:cxnChg chg="add del">
          <ac:chgData name="Hind Outamarte (2308564)" userId="S::2308564@student.uwtsd.ac.uk::ee252649-48de-432d-bb4f-3a5680d07a5c" providerId="AD" clId="Web-{818F82E9-06E3-DADF-2C4E-8B8533E3E3B2}" dt="2025-11-27T20:10:43.974" v="256"/>
          <ac:cxnSpMkLst>
            <pc:docMk/>
            <pc:sldMk cId="485363143" sldId="264"/>
            <ac:cxnSpMk id="32" creationId="{EEA38897-7BA3-4408-8083-3235339C4A60}"/>
          </ac:cxnSpMkLst>
        </pc:cxnChg>
        <pc:cxnChg chg="add del">
          <ac:chgData name="Hind Outamarte (2308564)" userId="S::2308564@student.uwtsd.ac.uk::ee252649-48de-432d-bb4f-3a5680d07a5c" providerId="AD" clId="Web-{818F82E9-06E3-DADF-2C4E-8B8533E3E3B2}" dt="2025-11-27T20:10:43.974" v="256"/>
          <ac:cxnSpMkLst>
            <pc:docMk/>
            <pc:sldMk cId="485363143" sldId="264"/>
            <ac:cxnSpMk id="33" creationId="{F11AD06B-AB20-4097-8606-5DA00DBACE88}"/>
          </ac:cxnSpMkLst>
        </pc:cxnChg>
      </pc:sldChg>
      <pc:sldChg chg="modSp">
        <pc:chgData name="Hind Outamarte (2308564)" userId="S::2308564@student.uwtsd.ac.uk::ee252649-48de-432d-bb4f-3a5680d07a5c" providerId="AD" clId="Web-{818F82E9-06E3-DADF-2C4E-8B8533E3E3B2}" dt="2025-11-27T20:33:50.898" v="488"/>
        <pc:sldMkLst>
          <pc:docMk/>
          <pc:sldMk cId="3091554144" sldId="267"/>
        </pc:sldMkLst>
        <pc:graphicFrameChg chg="mod modGraphic">
          <ac:chgData name="Hind Outamarte (2308564)" userId="S::2308564@student.uwtsd.ac.uk::ee252649-48de-432d-bb4f-3a5680d07a5c" providerId="AD" clId="Web-{818F82E9-06E3-DADF-2C4E-8B8533E3E3B2}" dt="2025-11-27T20:33:50.898" v="488"/>
          <ac:graphicFrameMkLst>
            <pc:docMk/>
            <pc:sldMk cId="3091554144" sldId="267"/>
            <ac:graphicFrameMk id="9" creationId="{0BDC5248-F506-A108-21E9-71A84BB2D90E}"/>
          </ac:graphicFrameMkLst>
        </pc:graphicFrameChg>
      </pc:sldChg>
      <pc:sldChg chg="modSp">
        <pc:chgData name="Hind Outamarte (2308564)" userId="S::2308564@student.uwtsd.ac.uk::ee252649-48de-432d-bb4f-3a5680d07a5c" providerId="AD" clId="Web-{818F82E9-06E3-DADF-2C4E-8B8533E3E3B2}" dt="2025-11-27T20:35:26.525" v="540"/>
        <pc:sldMkLst>
          <pc:docMk/>
          <pc:sldMk cId="3000240456" sldId="268"/>
        </pc:sldMkLst>
        <pc:graphicFrameChg chg="mod modGraphic">
          <ac:chgData name="Hind Outamarte (2308564)" userId="S::2308564@student.uwtsd.ac.uk::ee252649-48de-432d-bb4f-3a5680d07a5c" providerId="AD" clId="Web-{818F82E9-06E3-DADF-2C4E-8B8533E3E3B2}" dt="2025-11-27T20:35:26.525" v="540"/>
          <ac:graphicFrameMkLst>
            <pc:docMk/>
            <pc:sldMk cId="3000240456" sldId="268"/>
            <ac:graphicFrameMk id="10" creationId="{C3AC27DD-B098-763C-438A-5DC10DBAB905}"/>
          </ac:graphicFrameMkLst>
        </pc:graphicFrameChg>
      </pc:sldChg>
      <pc:sldChg chg="modSp">
        <pc:chgData name="Hind Outamarte (2308564)" userId="S::2308564@student.uwtsd.ac.uk::ee252649-48de-432d-bb4f-3a5680d07a5c" providerId="AD" clId="Web-{818F82E9-06E3-DADF-2C4E-8B8533E3E3B2}" dt="2025-11-27T20:37:29.357" v="547" actId="20577"/>
        <pc:sldMkLst>
          <pc:docMk/>
          <pc:sldMk cId="1633324128" sldId="269"/>
        </pc:sldMkLst>
        <pc:spChg chg="mod">
          <ac:chgData name="Hind Outamarte (2308564)" userId="S::2308564@student.uwtsd.ac.uk::ee252649-48de-432d-bb4f-3a5680d07a5c" providerId="AD" clId="Web-{818F82E9-06E3-DADF-2C4E-8B8533E3E3B2}" dt="2025-11-27T20:37:29.357" v="547" actId="20577"/>
          <ac:spMkLst>
            <pc:docMk/>
            <pc:sldMk cId="1633324128" sldId="269"/>
            <ac:spMk id="6" creationId="{94F27631-031B-CB04-7E34-E5545C085700}"/>
          </ac:spMkLst>
        </pc:spChg>
      </pc:sldChg>
      <pc:sldChg chg="modSp">
        <pc:chgData name="Hind Outamarte (2308564)" userId="S::2308564@student.uwtsd.ac.uk::ee252649-48de-432d-bb4f-3a5680d07a5c" providerId="AD" clId="Web-{818F82E9-06E3-DADF-2C4E-8B8533E3E3B2}" dt="2025-11-27T20:45:58.055" v="558" actId="20577"/>
        <pc:sldMkLst>
          <pc:docMk/>
          <pc:sldMk cId="3505039271" sldId="270"/>
        </pc:sldMkLst>
        <pc:spChg chg="mod">
          <ac:chgData name="Hind Outamarte (2308564)" userId="S::2308564@student.uwtsd.ac.uk::ee252649-48de-432d-bb4f-3a5680d07a5c" providerId="AD" clId="Web-{818F82E9-06E3-DADF-2C4E-8B8533E3E3B2}" dt="2025-11-27T20:45:58.055" v="558" actId="20577"/>
          <ac:spMkLst>
            <pc:docMk/>
            <pc:sldMk cId="3505039271" sldId="270"/>
            <ac:spMk id="18" creationId="{F6CA5E86-F8D8-6D9F-F449-2E03D84C4D2A}"/>
          </ac:spMkLst>
        </pc:spChg>
      </pc:sldChg>
      <pc:sldChg chg="modSp">
        <pc:chgData name="Hind Outamarte (2308564)" userId="S::2308564@student.uwtsd.ac.uk::ee252649-48de-432d-bb4f-3a5680d07a5c" providerId="AD" clId="Web-{818F82E9-06E3-DADF-2C4E-8B8533E3E3B2}" dt="2025-11-27T20:48:14.448" v="562" actId="20577"/>
        <pc:sldMkLst>
          <pc:docMk/>
          <pc:sldMk cId="2865628206" sldId="271"/>
        </pc:sldMkLst>
        <pc:spChg chg="mod">
          <ac:chgData name="Hind Outamarte (2308564)" userId="S::2308564@student.uwtsd.ac.uk::ee252649-48de-432d-bb4f-3a5680d07a5c" providerId="AD" clId="Web-{818F82E9-06E3-DADF-2C4E-8B8533E3E3B2}" dt="2025-11-27T20:48:14.448" v="562" actId="20577"/>
          <ac:spMkLst>
            <pc:docMk/>
            <pc:sldMk cId="2865628206" sldId="271"/>
            <ac:spMk id="3" creationId="{ADDF62F7-3CF7-C5F2-4975-0C44986EFA4B}"/>
          </ac:spMkLst>
        </pc:spChg>
      </pc:sldChg>
      <pc:sldChg chg="del">
        <pc:chgData name="Hind Outamarte (2308564)" userId="S::2308564@student.uwtsd.ac.uk::ee252649-48de-432d-bb4f-3a5680d07a5c" providerId="AD" clId="Web-{818F82E9-06E3-DADF-2C4E-8B8533E3E3B2}" dt="2025-11-27T20:49:07.948" v="563"/>
        <pc:sldMkLst>
          <pc:docMk/>
          <pc:sldMk cId="3335110566" sldId="275"/>
        </pc:sldMkLst>
      </pc:sldChg>
      <pc:sldChg chg="modSp">
        <pc:chgData name="Hind Outamarte (2308564)" userId="S::2308564@student.uwtsd.ac.uk::ee252649-48de-432d-bb4f-3a5680d07a5c" providerId="AD" clId="Web-{818F82E9-06E3-DADF-2C4E-8B8533E3E3B2}" dt="2025-11-27T19:47:29.938" v="150" actId="20577"/>
        <pc:sldMkLst>
          <pc:docMk/>
          <pc:sldMk cId="378167306" sldId="277"/>
        </pc:sldMkLst>
        <pc:spChg chg="mod">
          <ac:chgData name="Hind Outamarte (2308564)" userId="S::2308564@student.uwtsd.ac.uk::ee252649-48de-432d-bb4f-3a5680d07a5c" providerId="AD" clId="Web-{818F82E9-06E3-DADF-2C4E-8B8533E3E3B2}" dt="2025-11-27T19:47:29.938" v="150" actId="20577"/>
          <ac:spMkLst>
            <pc:docMk/>
            <pc:sldMk cId="378167306" sldId="277"/>
            <ac:spMk id="3" creationId="{66E61156-E432-2BCA-B082-82B924F36B69}"/>
          </ac:spMkLst>
        </pc:spChg>
      </pc:sldChg>
    </pc:docChg>
  </pc:docChgLst>
  <pc:docChgLst>
    <pc:chgData name="Hind Outamarte (2308564)" userId="S::2308564@student.uwtsd.ac.uk::ee252649-48de-432d-bb4f-3a5680d07a5c" providerId="AD" clId="Web-{27563EDE-55B3-D06B-823B-0AA8C243857C}"/>
    <pc:docChg chg="addSld modSld">
      <pc:chgData name="Hind Outamarte (2308564)" userId="S::2308564@student.uwtsd.ac.uk::ee252649-48de-432d-bb4f-3a5680d07a5c" providerId="AD" clId="Web-{27563EDE-55B3-D06B-823B-0AA8C243857C}" dt="2025-11-21T11:53:11.646" v="266" actId="20577"/>
      <pc:docMkLst>
        <pc:docMk/>
      </pc:docMkLst>
      <pc:sldChg chg="modSp">
        <pc:chgData name="Hind Outamarte (2308564)" userId="S::2308564@student.uwtsd.ac.uk::ee252649-48de-432d-bb4f-3a5680d07a5c" providerId="AD" clId="Web-{27563EDE-55B3-D06B-823B-0AA8C243857C}" dt="2025-11-21T11:31:40.834" v="170" actId="20577"/>
        <pc:sldMkLst>
          <pc:docMk/>
          <pc:sldMk cId="2494913336" sldId="257"/>
        </pc:sldMkLst>
        <pc:spChg chg="mod">
          <ac:chgData name="Hind Outamarte (2308564)" userId="S::2308564@student.uwtsd.ac.uk::ee252649-48de-432d-bb4f-3a5680d07a5c" providerId="AD" clId="Web-{27563EDE-55B3-D06B-823B-0AA8C243857C}" dt="2025-11-21T11:31:40.834" v="170" actId="20577"/>
          <ac:spMkLst>
            <pc:docMk/>
            <pc:sldMk cId="2494913336" sldId="257"/>
            <ac:spMk id="3" creationId="{E7B790A4-BAE1-3C2F-FBBB-5C3536729623}"/>
          </ac:spMkLst>
        </pc:spChg>
      </pc:sldChg>
      <pc:sldChg chg="addSp delSp modSp mod setBg setClrOvrMap">
        <pc:chgData name="Hind Outamarte (2308564)" userId="S::2308564@student.uwtsd.ac.uk::ee252649-48de-432d-bb4f-3a5680d07a5c" providerId="AD" clId="Web-{27563EDE-55B3-D06B-823B-0AA8C243857C}" dt="2025-11-21T11:53:11.646" v="266" actId="20577"/>
        <pc:sldMkLst>
          <pc:docMk/>
          <pc:sldMk cId="674580321" sldId="258"/>
        </pc:sldMkLst>
        <pc:spChg chg="mod">
          <ac:chgData name="Hind Outamarte (2308564)" userId="S::2308564@student.uwtsd.ac.uk::ee252649-48de-432d-bb4f-3a5680d07a5c" providerId="AD" clId="Web-{27563EDE-55B3-D06B-823B-0AA8C243857C}" dt="2025-11-21T11:52:49.645" v="262"/>
          <ac:spMkLst>
            <pc:docMk/>
            <pc:sldMk cId="674580321" sldId="258"/>
            <ac:spMk id="2" creationId="{7FE078BB-39FB-DCA6-CB4B-CEC2510CE26B}"/>
          </ac:spMkLst>
        </pc:spChg>
        <pc:spChg chg="mod">
          <ac:chgData name="Hind Outamarte (2308564)" userId="S::2308564@student.uwtsd.ac.uk::ee252649-48de-432d-bb4f-3a5680d07a5c" providerId="AD" clId="Web-{27563EDE-55B3-D06B-823B-0AA8C243857C}" dt="2025-11-21T11:52:49.645" v="262"/>
          <ac:spMkLst>
            <pc:docMk/>
            <pc:sldMk cId="674580321" sldId="258"/>
            <ac:spMk id="3" creationId="{5E0EB4C3-A34B-71D3-694F-77AE23057882}"/>
          </ac:spMkLst>
        </pc:spChg>
        <pc:spChg chg="add">
          <ac:chgData name="Hind Outamarte (2308564)" userId="S::2308564@student.uwtsd.ac.uk::ee252649-48de-432d-bb4f-3a5680d07a5c" providerId="AD" clId="Web-{27563EDE-55B3-D06B-823B-0AA8C243857C}" dt="2025-11-21T11:52:49.645" v="262"/>
          <ac:spMkLst>
            <pc:docMk/>
            <pc:sldMk cId="674580321" sldId="258"/>
            <ac:spMk id="18" creationId="{10F24D38-B79E-44B4-830E-043F45D96DC2}"/>
          </ac:spMkLst>
        </pc:spChg>
        <pc:spChg chg="add mod">
          <ac:chgData name="Hind Outamarte (2308564)" userId="S::2308564@student.uwtsd.ac.uk::ee252649-48de-432d-bb4f-3a5680d07a5c" providerId="AD" clId="Web-{27563EDE-55B3-D06B-823B-0AA8C243857C}" dt="2025-11-21T11:53:11.646" v="266" actId="20577"/>
          <ac:spMkLst>
            <pc:docMk/>
            <pc:sldMk cId="674580321" sldId="258"/>
            <ac:spMk id="20" creationId="{A3DB02F3-6991-4CC4-B4DE-AA6F12AC5B5D}"/>
          </ac:spMkLst>
        </pc:spChg>
        <pc:cxnChg chg="add">
          <ac:chgData name="Hind Outamarte (2308564)" userId="S::2308564@student.uwtsd.ac.uk::ee252649-48de-432d-bb4f-3a5680d07a5c" providerId="AD" clId="Web-{27563EDE-55B3-D06B-823B-0AA8C243857C}" dt="2025-11-21T11:52:49.645" v="262"/>
          <ac:cxnSpMkLst>
            <pc:docMk/>
            <pc:sldMk cId="674580321" sldId="258"/>
            <ac:cxnSpMk id="19" creationId="{FC469874-256B-45B3-A79C-7591B4BA1ECC}"/>
          </ac:cxnSpMkLst>
        </pc:cxnChg>
      </pc:sldChg>
      <pc:sldChg chg="modSp">
        <pc:chgData name="Hind Outamarte (2308564)" userId="S::2308564@student.uwtsd.ac.uk::ee252649-48de-432d-bb4f-3a5680d07a5c" providerId="AD" clId="Web-{27563EDE-55B3-D06B-823B-0AA8C243857C}" dt="2025-11-21T10:28:00.780" v="53" actId="20577"/>
        <pc:sldMkLst>
          <pc:docMk/>
          <pc:sldMk cId="3087145365" sldId="263"/>
        </pc:sldMkLst>
        <pc:spChg chg="mod">
          <ac:chgData name="Hind Outamarte (2308564)" userId="S::2308564@student.uwtsd.ac.uk::ee252649-48de-432d-bb4f-3a5680d07a5c" providerId="AD" clId="Web-{27563EDE-55B3-D06B-823B-0AA8C243857C}" dt="2025-11-21T10:28:00.780" v="53" actId="20577"/>
          <ac:spMkLst>
            <pc:docMk/>
            <pc:sldMk cId="3087145365" sldId="263"/>
            <ac:spMk id="3" creationId="{B1F21D5F-6731-13C5-A1FE-FDF06A7A2532}"/>
          </ac:spMkLst>
        </pc:spChg>
      </pc:sldChg>
      <pc:sldChg chg="modSp">
        <pc:chgData name="Hind Outamarte (2308564)" userId="S::2308564@student.uwtsd.ac.uk::ee252649-48de-432d-bb4f-3a5680d07a5c" providerId="AD" clId="Web-{27563EDE-55B3-D06B-823B-0AA8C243857C}" dt="2025-11-21T10:29:42.454" v="74" actId="20577"/>
        <pc:sldMkLst>
          <pc:docMk/>
          <pc:sldMk cId="485363143" sldId="264"/>
        </pc:sldMkLst>
        <pc:spChg chg="mod">
          <ac:chgData name="Hind Outamarte (2308564)" userId="S::2308564@student.uwtsd.ac.uk::ee252649-48de-432d-bb4f-3a5680d07a5c" providerId="AD" clId="Web-{27563EDE-55B3-D06B-823B-0AA8C243857C}" dt="2025-11-21T10:29:42.454" v="74" actId="20577"/>
          <ac:spMkLst>
            <pc:docMk/>
            <pc:sldMk cId="485363143" sldId="264"/>
            <ac:spMk id="3" creationId="{84848E2D-A91D-7B9A-69ED-280A457504DA}"/>
          </ac:spMkLst>
        </pc:spChg>
      </pc:sldChg>
      <pc:sldChg chg="modSp">
        <pc:chgData name="Hind Outamarte (2308564)" userId="S::2308564@student.uwtsd.ac.uk::ee252649-48de-432d-bb4f-3a5680d07a5c" providerId="AD" clId="Web-{27563EDE-55B3-D06B-823B-0AA8C243857C}" dt="2025-11-21T11:38:08.485" v="173" actId="20577"/>
        <pc:sldMkLst>
          <pc:docMk/>
          <pc:sldMk cId="2369000467" sldId="265"/>
        </pc:sldMkLst>
        <pc:spChg chg="mod">
          <ac:chgData name="Hind Outamarte (2308564)" userId="S::2308564@student.uwtsd.ac.uk::ee252649-48de-432d-bb4f-3a5680d07a5c" providerId="AD" clId="Web-{27563EDE-55B3-D06B-823B-0AA8C243857C}" dt="2025-11-21T11:38:08.485" v="173" actId="20577"/>
          <ac:spMkLst>
            <pc:docMk/>
            <pc:sldMk cId="2369000467" sldId="265"/>
            <ac:spMk id="3" creationId="{9EBC001B-8A91-4F71-3551-C1A53199F640}"/>
          </ac:spMkLst>
        </pc:spChg>
      </pc:sldChg>
      <pc:sldChg chg="modSp">
        <pc:chgData name="Hind Outamarte (2308564)" userId="S::2308564@student.uwtsd.ac.uk::ee252649-48de-432d-bb4f-3a5680d07a5c" providerId="AD" clId="Web-{27563EDE-55B3-D06B-823B-0AA8C243857C}" dt="2025-11-21T11:45:03.576" v="209" actId="20577"/>
        <pc:sldMkLst>
          <pc:docMk/>
          <pc:sldMk cId="1633324128" sldId="269"/>
        </pc:sldMkLst>
        <pc:spChg chg="mod">
          <ac:chgData name="Hind Outamarte (2308564)" userId="S::2308564@student.uwtsd.ac.uk::ee252649-48de-432d-bb4f-3a5680d07a5c" providerId="AD" clId="Web-{27563EDE-55B3-D06B-823B-0AA8C243857C}" dt="2025-11-21T11:45:03.576" v="209" actId="20577"/>
          <ac:spMkLst>
            <pc:docMk/>
            <pc:sldMk cId="1633324128" sldId="269"/>
            <ac:spMk id="6" creationId="{94F27631-031B-CB04-7E34-E5545C085700}"/>
          </ac:spMkLst>
        </pc:spChg>
      </pc:sldChg>
      <pc:sldChg chg="addSp delSp modSp mod setBg">
        <pc:chgData name="Hind Outamarte (2308564)" userId="S::2308564@student.uwtsd.ac.uk::ee252649-48de-432d-bb4f-3a5680d07a5c" providerId="AD" clId="Web-{27563EDE-55B3-D06B-823B-0AA8C243857C}" dt="2025-11-21T11:51:11.236" v="254"/>
        <pc:sldMkLst>
          <pc:docMk/>
          <pc:sldMk cId="644943544" sldId="273"/>
        </pc:sldMkLst>
        <pc:spChg chg="mod">
          <ac:chgData name="Hind Outamarte (2308564)" userId="S::2308564@student.uwtsd.ac.uk::ee252649-48de-432d-bb4f-3a5680d07a5c" providerId="AD" clId="Web-{27563EDE-55B3-D06B-823B-0AA8C243857C}" dt="2025-11-21T11:51:11.236" v="254"/>
          <ac:spMkLst>
            <pc:docMk/>
            <pc:sldMk cId="644943544" sldId="273"/>
            <ac:spMk id="2" creationId="{98A5587B-26CE-185C-A6C6-0D676CAC21C0}"/>
          </ac:spMkLst>
        </pc:spChg>
        <pc:spChg chg="mod">
          <ac:chgData name="Hind Outamarte (2308564)" userId="S::2308564@student.uwtsd.ac.uk::ee252649-48de-432d-bb4f-3a5680d07a5c" providerId="AD" clId="Web-{27563EDE-55B3-D06B-823B-0AA8C243857C}" dt="2025-11-21T11:51:11.236" v="254"/>
          <ac:spMkLst>
            <pc:docMk/>
            <pc:sldMk cId="644943544" sldId="273"/>
            <ac:spMk id="3" creationId="{888DE36C-0465-65DB-B37E-48BDF0CF62A9}"/>
          </ac:spMkLst>
        </pc:spChg>
        <pc:spChg chg="add">
          <ac:chgData name="Hind Outamarte (2308564)" userId="S::2308564@student.uwtsd.ac.uk::ee252649-48de-432d-bb4f-3a5680d07a5c" providerId="AD" clId="Web-{27563EDE-55B3-D06B-823B-0AA8C243857C}" dt="2025-11-21T11:51:11.236" v="254"/>
          <ac:spMkLst>
            <pc:docMk/>
            <pc:sldMk cId="644943544" sldId="273"/>
            <ac:spMk id="28" creationId="{081EA652-8C6A-4E69-BEB9-170809474553}"/>
          </ac:spMkLst>
        </pc:spChg>
        <pc:spChg chg="add">
          <ac:chgData name="Hind Outamarte (2308564)" userId="S::2308564@student.uwtsd.ac.uk::ee252649-48de-432d-bb4f-3a5680d07a5c" providerId="AD" clId="Web-{27563EDE-55B3-D06B-823B-0AA8C243857C}" dt="2025-11-21T11:51:11.236" v="254"/>
          <ac:spMkLst>
            <pc:docMk/>
            <pc:sldMk cId="644943544" sldId="273"/>
            <ac:spMk id="29" creationId="{5298780A-33B9-4EA2-8F67-DE68AD62841B}"/>
          </ac:spMkLst>
        </pc:spChg>
        <pc:spChg chg="add">
          <ac:chgData name="Hind Outamarte (2308564)" userId="S::2308564@student.uwtsd.ac.uk::ee252649-48de-432d-bb4f-3a5680d07a5c" providerId="AD" clId="Web-{27563EDE-55B3-D06B-823B-0AA8C243857C}" dt="2025-11-21T11:51:11.236" v="254"/>
          <ac:spMkLst>
            <pc:docMk/>
            <pc:sldMk cId="644943544" sldId="273"/>
            <ac:spMk id="30" creationId="{7F488E8B-4E1E-4402-8935-D4E6C02615C7}"/>
          </ac:spMkLst>
        </pc:spChg>
      </pc:sldChg>
      <pc:sldChg chg="modSp">
        <pc:chgData name="Hind Outamarte (2308564)" userId="S::2308564@student.uwtsd.ac.uk::ee252649-48de-432d-bb4f-3a5680d07a5c" providerId="AD" clId="Web-{27563EDE-55B3-D06B-823B-0AA8C243857C}" dt="2025-11-21T11:24:54.043" v="135" actId="20577"/>
        <pc:sldMkLst>
          <pc:docMk/>
          <pc:sldMk cId="1213468302" sldId="274"/>
        </pc:sldMkLst>
        <pc:spChg chg="mod">
          <ac:chgData name="Hind Outamarte (2308564)" userId="S::2308564@student.uwtsd.ac.uk::ee252649-48de-432d-bb4f-3a5680d07a5c" providerId="AD" clId="Web-{27563EDE-55B3-D06B-823B-0AA8C243857C}" dt="2025-11-21T11:24:54.043" v="135" actId="20577"/>
          <ac:spMkLst>
            <pc:docMk/>
            <pc:sldMk cId="1213468302" sldId="274"/>
            <ac:spMk id="3" creationId="{14844439-5F64-7E3D-B902-0AEB0810BD36}"/>
          </ac:spMkLst>
        </pc:spChg>
      </pc:sldChg>
      <pc:sldChg chg="addSp delSp modSp new mod setBg">
        <pc:chgData name="Hind Outamarte (2308564)" userId="S::2308564@student.uwtsd.ac.uk::ee252649-48de-432d-bb4f-3a5680d07a5c" providerId="AD" clId="Web-{27563EDE-55B3-D06B-823B-0AA8C243857C}" dt="2025-11-21T11:51:27.503" v="255"/>
        <pc:sldMkLst>
          <pc:docMk/>
          <pc:sldMk cId="127042898" sldId="276"/>
        </pc:sldMkLst>
        <pc:spChg chg="mod">
          <ac:chgData name="Hind Outamarte (2308564)" userId="S::2308564@student.uwtsd.ac.uk::ee252649-48de-432d-bb4f-3a5680d07a5c" providerId="AD" clId="Web-{27563EDE-55B3-D06B-823B-0AA8C243857C}" dt="2025-11-21T11:51:27.503" v="255"/>
          <ac:spMkLst>
            <pc:docMk/>
            <pc:sldMk cId="127042898" sldId="276"/>
            <ac:spMk id="3" creationId="{741344CC-A3A8-C880-D818-B972099A258E}"/>
          </ac:spMkLst>
        </pc:spChg>
        <pc:spChg chg="add">
          <ac:chgData name="Hind Outamarte (2308564)" userId="S::2308564@student.uwtsd.ac.uk::ee252649-48de-432d-bb4f-3a5680d07a5c" providerId="AD" clId="Web-{27563EDE-55B3-D06B-823B-0AA8C243857C}" dt="2025-11-21T11:51:27.503" v="255"/>
          <ac:spMkLst>
            <pc:docMk/>
            <pc:sldMk cId="127042898" sldId="276"/>
            <ac:spMk id="8" creationId="{100EDD19-6802-4EC3-95CE-CFFAB042CFD6}"/>
          </ac:spMkLst>
        </pc:spChg>
        <pc:spChg chg="add">
          <ac:chgData name="Hind Outamarte (2308564)" userId="S::2308564@student.uwtsd.ac.uk::ee252649-48de-432d-bb4f-3a5680d07a5c" providerId="AD" clId="Web-{27563EDE-55B3-D06B-823B-0AA8C243857C}" dt="2025-11-21T11:51:27.503" v="255"/>
          <ac:spMkLst>
            <pc:docMk/>
            <pc:sldMk cId="127042898" sldId="276"/>
            <ac:spMk id="10" creationId="{DB17E863-922E-4C26-BD64-E8FD41D28661}"/>
          </ac:spMkLst>
        </pc:spChg>
      </pc:sldChg>
    </pc:docChg>
  </pc:docChgLst>
  <pc:docChgLst>
    <pc:chgData name="Hind Outamarte (2308564)" userId="S::2308564@student.uwtsd.ac.uk::ee252649-48de-432d-bb4f-3a5680d07a5c" providerId="AD" clId="Web-{B7370B15-D2B5-3D79-0496-ADECE3918A2F}"/>
    <pc:docChg chg="modSld">
      <pc:chgData name="Hind Outamarte (2308564)" userId="S::2308564@student.uwtsd.ac.uk::ee252649-48de-432d-bb4f-3a5680d07a5c" providerId="AD" clId="Web-{B7370B15-D2B5-3D79-0496-ADECE3918A2F}" dt="2025-11-13T17:11:05.449" v="30" actId="20577"/>
      <pc:docMkLst>
        <pc:docMk/>
      </pc:docMkLst>
      <pc:sldChg chg="addSp delSp modSp">
        <pc:chgData name="Hind Outamarte (2308564)" userId="S::2308564@student.uwtsd.ac.uk::ee252649-48de-432d-bb4f-3a5680d07a5c" providerId="AD" clId="Web-{B7370B15-D2B5-3D79-0496-ADECE3918A2F}" dt="2025-11-13T17:10:27.308" v="28" actId="14100"/>
        <pc:sldMkLst>
          <pc:docMk/>
          <pc:sldMk cId="2494913336" sldId="257"/>
        </pc:sldMkLst>
        <pc:spChg chg="mod">
          <ac:chgData name="Hind Outamarte (2308564)" userId="S::2308564@student.uwtsd.ac.uk::ee252649-48de-432d-bb4f-3a5680d07a5c" providerId="AD" clId="Web-{B7370B15-D2B5-3D79-0496-ADECE3918A2F}" dt="2025-11-13T17:10:27.308" v="28" actId="14100"/>
          <ac:spMkLst>
            <pc:docMk/>
            <pc:sldMk cId="2494913336" sldId="257"/>
            <ac:spMk id="3" creationId="{E7B790A4-BAE1-3C2F-FBBB-5C3536729623}"/>
          </ac:spMkLst>
        </pc:spChg>
        <pc:spChg chg="add">
          <ac:chgData name="Hind Outamarte (2308564)" userId="S::2308564@student.uwtsd.ac.uk::ee252649-48de-432d-bb4f-3a5680d07a5c" providerId="AD" clId="Web-{B7370B15-D2B5-3D79-0496-ADECE3918A2F}" dt="2025-11-13T17:07:46.196" v="27"/>
          <ac:spMkLst>
            <pc:docMk/>
            <pc:sldMk cId="2494913336" sldId="257"/>
            <ac:spMk id="52" creationId="{04812C46-200A-4DEB-A05E-3ED6C68C2387}"/>
          </ac:spMkLst>
        </pc:spChg>
        <pc:spChg chg="add">
          <ac:chgData name="Hind Outamarte (2308564)" userId="S::2308564@student.uwtsd.ac.uk::ee252649-48de-432d-bb4f-3a5680d07a5c" providerId="AD" clId="Web-{B7370B15-D2B5-3D79-0496-ADECE3918A2F}" dt="2025-11-13T17:07:46.196" v="27"/>
          <ac:spMkLst>
            <pc:docMk/>
            <pc:sldMk cId="2494913336" sldId="257"/>
            <ac:spMk id="54" creationId="{D1EA859B-E555-4109-94F3-6700E046E008}"/>
          </ac:spMkLst>
        </pc:spChg>
      </pc:sldChg>
      <pc:sldChg chg="modSp">
        <pc:chgData name="Hind Outamarte (2308564)" userId="S::2308564@student.uwtsd.ac.uk::ee252649-48de-432d-bb4f-3a5680d07a5c" providerId="AD" clId="Web-{B7370B15-D2B5-3D79-0496-ADECE3918A2F}" dt="2025-11-13T17:04:49.802" v="14" actId="1076"/>
        <pc:sldMkLst>
          <pc:docMk/>
          <pc:sldMk cId="674580321" sldId="258"/>
        </pc:sldMkLst>
        <pc:spChg chg="mod">
          <ac:chgData name="Hind Outamarte (2308564)" userId="S::2308564@student.uwtsd.ac.uk::ee252649-48de-432d-bb4f-3a5680d07a5c" providerId="AD" clId="Web-{B7370B15-D2B5-3D79-0496-ADECE3918A2F}" dt="2025-11-13T17:04:49.802" v="14" actId="1076"/>
          <ac:spMkLst>
            <pc:docMk/>
            <pc:sldMk cId="674580321" sldId="258"/>
            <ac:spMk id="2" creationId="{7FE078BB-39FB-DCA6-CB4B-CEC2510CE26B}"/>
          </ac:spMkLst>
        </pc:spChg>
      </pc:sldChg>
      <pc:sldChg chg="modSp">
        <pc:chgData name="Hind Outamarte (2308564)" userId="S::2308564@student.uwtsd.ac.uk::ee252649-48de-432d-bb4f-3a5680d07a5c" providerId="AD" clId="Web-{B7370B15-D2B5-3D79-0496-ADECE3918A2F}" dt="2025-11-13T17:11:05.449" v="30" actId="20577"/>
        <pc:sldMkLst>
          <pc:docMk/>
          <pc:sldMk cId="3880786562" sldId="259"/>
        </pc:sldMkLst>
      </pc:sldChg>
      <pc:sldChg chg="modSp">
        <pc:chgData name="Hind Outamarte (2308564)" userId="S::2308564@student.uwtsd.ac.uk::ee252649-48de-432d-bb4f-3a5680d07a5c" providerId="AD" clId="Web-{B7370B15-D2B5-3D79-0496-ADECE3918A2F}" dt="2025-11-13T17:02:26.314" v="6" actId="20577"/>
        <pc:sldMkLst>
          <pc:docMk/>
          <pc:sldMk cId="397268161" sldId="272"/>
        </pc:sldMkLst>
        <pc:spChg chg="mod">
          <ac:chgData name="Hind Outamarte (2308564)" userId="S::2308564@student.uwtsd.ac.uk::ee252649-48de-432d-bb4f-3a5680d07a5c" providerId="AD" clId="Web-{B7370B15-D2B5-3D79-0496-ADECE3918A2F}" dt="2025-11-13T17:02:26.314" v="6" actId="20577"/>
          <ac:spMkLst>
            <pc:docMk/>
            <pc:sldMk cId="397268161" sldId="272"/>
            <ac:spMk id="3" creationId="{1181E9FA-6980-7A71-F7B5-FE790072A1D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rincondelemprendedor.es/formacion-en-la-empresa-la-mejor-inversion-para-obtener-grandes-resultados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42931449@N07/5342954678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jonnieu15274.wikidot.com/blog:151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ikitravel.org/en/Swansea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ed.ac.uk/itiltattle/2020/05/08/make-it-modular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organshotel.co.uk/events/" TargetMode="External"/><Relationship Id="rId2" Type="http://schemas.openxmlformats.org/officeDocument/2006/relationships/hyperlink" Target="https://www.morganshotel.co.uk/about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biased.co.uk/news/press-releases/7-in-10-brits-prefer-financial-advice-from-a-person-rather-than-artificial-intelligence" TargetMode="External"/><Relationship Id="rId2" Type="http://schemas.openxmlformats.org/officeDocument/2006/relationships/hyperlink" Target="https://www.globaltrading.net/the-agency-broker-hub-the-recent-evolution-of-retail-size-flow-in-financial-market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organshotel.co.uk/drink-dine/" TargetMode="External"/><Relationship Id="rId4" Type="http://schemas.openxmlformats.org/officeDocument/2006/relationships/hyperlink" Target="https://www.fca.org.uk/publications/multi-firm-reviews/trading-apps-high-level-observatio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778D4A0-99C8-E86D-023F-924E25C2125B}"/>
              </a:ext>
            </a:extLst>
          </p:cNvPr>
          <p:cNvSpPr txBox="1"/>
          <p:nvPr/>
        </p:nvSpPr>
        <p:spPr>
          <a:xfrm>
            <a:off x="1098177" y="885266"/>
            <a:ext cx="10006852" cy="26263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 rtl="0">
              <a:lnSpc>
                <a:spcPts val="2180"/>
              </a:lnSpc>
            </a:pPr>
            <a:r>
              <a:rPr lang="en-US" sz="2000" b="1" dirty="0">
                <a:latin typeface="Times New Roman"/>
                <a:ea typeface="Segoe UI"/>
                <a:cs typeface="Segoe UI"/>
              </a:rPr>
              <a:t>Student Name: Hind </a:t>
            </a:r>
            <a:r>
              <a:rPr lang="en-US" sz="2000" b="1" err="1">
                <a:latin typeface="Times New Roman"/>
                <a:ea typeface="Segoe UI"/>
                <a:cs typeface="Segoe UI"/>
              </a:rPr>
              <a:t>Outamarte</a:t>
            </a:r>
            <a:r>
              <a:rPr lang="en-GB" sz="2000" b="1" dirty="0">
                <a:latin typeface="Times New Roman"/>
                <a:ea typeface="Segoe UI"/>
                <a:cs typeface="Segoe UI"/>
              </a:rPr>
              <a:t> </a:t>
            </a:r>
          </a:p>
          <a:p>
            <a:pPr algn="ctr" rtl="0">
              <a:lnSpc>
                <a:spcPts val="2180"/>
              </a:lnSpc>
            </a:pPr>
            <a:r>
              <a:rPr lang="en-US" sz="2000" b="1" dirty="0">
                <a:latin typeface="Times New Roman"/>
                <a:ea typeface="Segoe UI"/>
                <a:cs typeface="Segoe UI"/>
              </a:rPr>
              <a:t>Student Number:2308564</a:t>
            </a:r>
            <a:r>
              <a:rPr lang="en-GB" sz="2000" b="1" dirty="0">
                <a:latin typeface="Times New Roman"/>
                <a:ea typeface="Segoe UI"/>
                <a:cs typeface="Segoe UI"/>
              </a:rPr>
              <a:t> </a:t>
            </a:r>
          </a:p>
          <a:p>
            <a:pPr algn="ctr" rtl="0">
              <a:lnSpc>
                <a:spcPts val="2180"/>
              </a:lnSpc>
            </a:pPr>
            <a:endParaRPr lang="en-GB" sz="2000" b="1" dirty="0">
              <a:latin typeface="Times New Roman"/>
              <a:ea typeface="Segoe UI"/>
              <a:cs typeface="Segoe UI"/>
            </a:endParaRPr>
          </a:p>
          <a:p>
            <a:pPr algn="ctr" rtl="0">
              <a:lnSpc>
                <a:spcPts val="2180"/>
              </a:lnSpc>
            </a:pPr>
            <a:r>
              <a:rPr lang="en-GB" sz="2000" b="1" dirty="0">
                <a:latin typeface="Times New Roman"/>
                <a:ea typeface="Segoe UI"/>
                <a:cs typeface="Segoe UI"/>
              </a:rPr>
              <a:t>Module: International Meetings Management </a:t>
            </a:r>
          </a:p>
          <a:p>
            <a:pPr algn="ctr" rtl="0">
              <a:lnSpc>
                <a:spcPts val="2180"/>
              </a:lnSpc>
            </a:pPr>
            <a:endParaRPr lang="en-GB" sz="2000" b="1" dirty="0">
              <a:latin typeface="Times New Roman"/>
              <a:ea typeface="Segoe UI"/>
              <a:cs typeface="Segoe UI"/>
            </a:endParaRPr>
          </a:p>
          <a:p>
            <a:pPr algn="ctr" rtl="0">
              <a:lnSpc>
                <a:spcPts val="2180"/>
              </a:lnSpc>
            </a:pPr>
            <a:r>
              <a:rPr lang="en-GB" sz="2000" b="1" dirty="0">
                <a:latin typeface="Times New Roman"/>
                <a:ea typeface="Segoe UI"/>
                <a:cs typeface="Segoe UI"/>
              </a:rPr>
              <a:t>Module code: BMIH6010 </a:t>
            </a:r>
          </a:p>
          <a:p>
            <a:pPr algn="ctr" rtl="0">
              <a:lnSpc>
                <a:spcPts val="2180"/>
              </a:lnSpc>
            </a:pPr>
            <a:endParaRPr lang="en-GB" sz="2000" b="1" dirty="0">
              <a:latin typeface="Times New Roman"/>
              <a:ea typeface="Segoe UI"/>
              <a:cs typeface="Segoe UI"/>
            </a:endParaRPr>
          </a:p>
          <a:p>
            <a:pPr algn="ctr" rtl="0">
              <a:lnSpc>
                <a:spcPts val="2180"/>
              </a:lnSpc>
            </a:pPr>
            <a:r>
              <a:rPr lang="en-GB" sz="2000" b="1" dirty="0">
                <a:latin typeface="Times New Roman"/>
                <a:ea typeface="Segoe UI"/>
                <a:cs typeface="Segoe UI"/>
              </a:rPr>
              <a:t>Assignment Title: Presentation 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344CC-A3A8-C880-D818-B972099A25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dirty="0">
                <a:latin typeface="Times New Roman"/>
                <a:ea typeface="+mn-lt"/>
                <a:cs typeface="Times New Roman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  <a:r>
              <a:rPr lang="en-GB" dirty="0">
                <a:latin typeface="Times New Roman"/>
                <a:ea typeface="+mn-lt"/>
                <a:cs typeface="Times New Roman"/>
              </a:rPr>
              <a:t> </a:t>
            </a:r>
            <a:endParaRPr lang="en-US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7042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A5587B-26CE-185C-A6C6-0D676CAC2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4000" u="sng" dirty="0">
                <a:latin typeface="Times New Roman"/>
                <a:cs typeface="Times New Roman"/>
              </a:rPr>
              <a:t>Introduction</a:t>
            </a:r>
            <a:endParaRPr lang="en-US" sz="40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DE36C-0465-65DB-B37E-48BDF0CF62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Times New Roman"/>
                <a:ea typeface="+mn-lt"/>
                <a:cs typeface="+mn-lt"/>
              </a:rPr>
              <a:t>Hello everyone</a:t>
            </a:r>
            <a:endParaRPr lang="en-GB" sz="2400" dirty="0">
              <a:latin typeface="Times New Roman"/>
              <a:ea typeface="+mn-lt"/>
              <a:cs typeface="Times New Roman"/>
            </a:endParaRPr>
          </a:p>
          <a:p>
            <a:pPr marL="0" indent="0">
              <a:buNone/>
            </a:pPr>
            <a:endParaRPr lang="en-GB" sz="2400">
              <a:latin typeface="Times New Roman"/>
              <a:ea typeface="+mn-lt"/>
              <a:cs typeface="Times New Roman"/>
            </a:endParaRPr>
          </a:p>
          <a:p>
            <a:pPr marL="0" indent="0">
              <a:buNone/>
            </a:pPr>
            <a:r>
              <a:rPr lang="en-GB" sz="2400" dirty="0">
                <a:latin typeface="Times New Roman"/>
                <a:ea typeface="+mn-lt"/>
                <a:cs typeface="+mn-lt"/>
              </a:rPr>
              <a:t>Today I will be presenting the feasibility of hosting a two-day trading and investment conference for 25 attendees. I will give a brief overview of the event, our hotel's suitability and how we can position the Morgans Hotel as the preferred venue for this conference.</a:t>
            </a:r>
            <a:endParaRPr lang="en-GB" sz="240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6449435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무료 이미지 : 바다, 물, 독, 보트, 강, 운하, 도시 풍경, 반사, 차량, 만, 항구, 선착장, 포트, 관광 여행, 수로 ...">
            <a:extLst>
              <a:ext uri="{FF2B5EF4-FFF2-40B4-BE49-F238E27FC236}">
                <a16:creationId xmlns:a16="http://schemas.microsoft.com/office/drawing/2014/main" id="{FDB130FA-F7BB-7C02-B1CF-455B9F8B62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3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790A4-BAE1-3C2F-FBBB-5C35367296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51070"/>
            <a:ext cx="3822189" cy="626292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2000" b="1" dirty="0">
              <a:latin typeface="Times New Roman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b="1" u="sng" dirty="0">
                <a:latin typeface="Times New Roman"/>
                <a:ea typeface="+mn-lt"/>
                <a:cs typeface="+mn-lt"/>
              </a:rPr>
              <a:t>Event Overview</a:t>
            </a:r>
            <a:endParaRPr lang="en-GB" u="sng">
              <a:latin typeface="Times New Roman"/>
              <a:ea typeface="+mn-lt"/>
              <a:cs typeface="Times New Roman"/>
            </a:endParaRPr>
          </a:p>
          <a:p>
            <a:pPr>
              <a:buNone/>
            </a:pPr>
            <a:r>
              <a:rPr lang="en-GB" sz="2000" b="1" u="sng" dirty="0">
                <a:latin typeface="Times New Roman"/>
                <a:ea typeface="+mn-lt"/>
                <a:cs typeface="+mn-lt"/>
              </a:rPr>
              <a:t>Trading &amp; Investment Conference 2025</a:t>
            </a:r>
            <a:endParaRPr lang="en-GB" sz="2000" u="sng" dirty="0">
              <a:latin typeface="Times New Roman"/>
              <a:ea typeface="+mn-lt"/>
              <a:cs typeface="+mn-lt"/>
            </a:endParaRPr>
          </a:p>
          <a:p>
            <a:pPr>
              <a:buNone/>
            </a:pPr>
            <a:endParaRPr lang="en-GB" sz="2000" b="1" dirty="0">
              <a:latin typeface="Times New Roman"/>
              <a:ea typeface="+mn-lt"/>
              <a:cs typeface="+mn-lt"/>
            </a:endParaRPr>
          </a:p>
          <a:p>
            <a:pPr>
              <a:buNone/>
            </a:pPr>
            <a:r>
              <a:rPr lang="en-GB" sz="2000" b="1" dirty="0">
                <a:latin typeface="Times New Roman"/>
                <a:ea typeface="+mn-lt"/>
                <a:cs typeface="+mn-lt"/>
              </a:rPr>
              <a:t>Venue: </a:t>
            </a:r>
            <a:r>
              <a:rPr lang="en-GB" sz="2000" dirty="0">
                <a:latin typeface="Times New Roman"/>
                <a:ea typeface="+mn-lt"/>
                <a:cs typeface="+mn-lt"/>
              </a:rPr>
              <a:t>Morgans Hotel, Swansea</a:t>
            </a:r>
            <a:br>
              <a:rPr lang="en-GB" sz="2000" dirty="0">
                <a:latin typeface="Times New Roman"/>
                <a:ea typeface="+mn-lt"/>
                <a:cs typeface="+mn-lt"/>
              </a:rPr>
            </a:br>
            <a:r>
              <a:rPr lang="en-GB" sz="2000" b="1" dirty="0">
                <a:latin typeface="Times New Roman"/>
                <a:ea typeface="+mn-lt"/>
                <a:cs typeface="+mn-lt"/>
              </a:rPr>
              <a:t> Event Manager</a:t>
            </a:r>
            <a:r>
              <a:rPr lang="en-GB" sz="2000" dirty="0">
                <a:latin typeface="Times New Roman"/>
                <a:ea typeface="+mn-lt"/>
                <a:cs typeface="+mn-lt"/>
              </a:rPr>
              <a:t>: Hind</a:t>
            </a:r>
            <a:br>
              <a:rPr lang="en-GB" sz="2000" dirty="0">
                <a:latin typeface="Times New Roman"/>
                <a:ea typeface="+mn-lt"/>
                <a:cs typeface="+mn-lt"/>
              </a:rPr>
            </a:br>
            <a:r>
              <a:rPr lang="en-GB" sz="2000" b="1" dirty="0">
                <a:latin typeface="Times New Roman"/>
                <a:ea typeface="+mn-lt"/>
                <a:cs typeface="+mn-lt"/>
              </a:rPr>
              <a:t> Duration:</a:t>
            </a:r>
            <a:r>
              <a:rPr lang="en-GB" sz="2000" dirty="0">
                <a:latin typeface="Times New Roman"/>
                <a:ea typeface="+mn-lt"/>
                <a:cs typeface="+mn-lt"/>
              </a:rPr>
              <a:t> 2 days</a:t>
            </a:r>
            <a:endParaRPr lang="en-GB"/>
          </a:p>
          <a:p>
            <a:pPr>
              <a:buNone/>
            </a:pPr>
            <a:r>
              <a:rPr lang="en-GB" sz="2000" b="1" dirty="0">
                <a:latin typeface="Times New Roman"/>
                <a:cs typeface="Times New Roman"/>
              </a:rPr>
              <a:t>Schedule</a:t>
            </a:r>
          </a:p>
          <a:p>
            <a:pPr>
              <a:buFont typeface="Arial"/>
              <a:buChar char="•"/>
            </a:pPr>
            <a:r>
              <a:rPr lang="en-GB" sz="2000" dirty="0">
                <a:latin typeface="Times New Roman"/>
                <a:ea typeface="+mn-lt"/>
                <a:cs typeface="+mn-lt"/>
              </a:rPr>
              <a:t>Day 1: 10:00 – 17:00</a:t>
            </a:r>
          </a:p>
          <a:p>
            <a:pPr>
              <a:buFont typeface="Arial"/>
              <a:buChar char="•"/>
            </a:pPr>
            <a:r>
              <a:rPr lang="en-GB" sz="2000" dirty="0">
                <a:latin typeface="Times New Roman"/>
                <a:ea typeface="+mn-lt"/>
                <a:cs typeface="+mn-lt"/>
              </a:rPr>
              <a:t>Day 2: 10:00 – 14:00</a:t>
            </a:r>
          </a:p>
          <a:p>
            <a:pPr algn="ctr">
              <a:buFont typeface="Arial"/>
              <a:buChar char="•"/>
            </a:pPr>
            <a:endParaRPr lang="en-GB" sz="2000" dirty="0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endParaRPr lang="en-GB" sz="2000" dirty="0">
              <a:latin typeface="Aptos"/>
              <a:cs typeface="Times New Roman"/>
            </a:endParaRPr>
          </a:p>
          <a:p>
            <a:pPr marL="0" indent="0">
              <a:buNone/>
            </a:pPr>
            <a:endParaRPr lang="en-GB" sz="2000" b="1" dirty="0">
              <a:latin typeface="Times New Roman"/>
              <a:ea typeface="+mn-lt"/>
              <a:cs typeface="Times New Roman"/>
            </a:endParaRPr>
          </a:p>
          <a:p>
            <a:pPr>
              <a:buFont typeface="Arial"/>
              <a:buChar char="•"/>
            </a:pPr>
            <a:endParaRPr lang="en-GB" sz="2000" dirty="0">
              <a:latin typeface="Aptos"/>
              <a:ea typeface="+mn-lt"/>
              <a:cs typeface="Times New Roman"/>
            </a:endParaRPr>
          </a:p>
          <a:p>
            <a:pPr marL="0" indent="0">
              <a:buNone/>
            </a:pPr>
            <a:br>
              <a:rPr lang="en-GB" sz="2000" dirty="0">
                <a:latin typeface="Times New Roman"/>
                <a:ea typeface="+mn-lt"/>
                <a:cs typeface="+mn-lt"/>
              </a:rPr>
            </a:br>
            <a:endParaRPr lang="en-GB" sz="20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949133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standing in front of a whiteboard&#10;&#10;AI-generated content may be incorrect.">
            <a:extLst>
              <a:ext uri="{FF2B5EF4-FFF2-40B4-BE49-F238E27FC236}">
                <a16:creationId xmlns:a16="http://schemas.microsoft.com/office/drawing/2014/main" id="{A0C546A7-AD63-BE08-9413-0327E36799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343" r="8345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074B3-6AFF-18FB-781D-AC6F76EA51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05747"/>
            <a:ext cx="3822189" cy="5571216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700" b="1" dirty="0">
              <a:latin typeface="Times New Roman"/>
              <a:cs typeface="Times New Roman"/>
            </a:endParaRPr>
          </a:p>
          <a:p>
            <a:pPr>
              <a:buFont typeface="Arial,Sans-Serif" panose="020B0604020202020204" pitchFamily="34" charset="0"/>
            </a:pPr>
            <a:r>
              <a:rPr lang="en-GB" sz="1600" dirty="0">
                <a:latin typeface="Times New Roman"/>
                <a:ea typeface="+mn-lt"/>
                <a:cs typeface="+mn-lt"/>
              </a:rPr>
              <a:t> </a:t>
            </a:r>
            <a:r>
              <a:rPr lang="en-GB" sz="1600" dirty="0">
                <a:latin typeface="Times New Roman"/>
                <a:ea typeface="+mn-lt"/>
                <a:cs typeface="Times New Roman"/>
              </a:rPr>
              <a:t>25 attendees travelling from all over the UK.</a:t>
            </a:r>
          </a:p>
          <a:p>
            <a:pPr>
              <a:buFont typeface="Arial,Sans-Serif" panose="020B0604020202020204" pitchFamily="34" charset="0"/>
            </a:pPr>
            <a:r>
              <a:rPr lang="en-GB" sz="1600" dirty="0">
                <a:latin typeface="Times New Roman"/>
                <a:ea typeface="+mn-lt"/>
                <a:cs typeface="Times New Roman"/>
              </a:rPr>
              <a:t>Need 2 nights of accommodation.</a:t>
            </a:r>
          </a:p>
          <a:p>
            <a:pPr>
              <a:buFont typeface="Arial,Sans-Serif" panose="020B0604020202020204" pitchFamily="34" charset="0"/>
            </a:pPr>
            <a:r>
              <a:rPr lang="en-GB" sz="1600" dirty="0">
                <a:latin typeface="Times New Roman"/>
                <a:ea typeface="+mn-lt"/>
                <a:cs typeface="Times New Roman"/>
              </a:rPr>
              <a:t>Lunch and refreshments provided by the hotel.</a:t>
            </a:r>
          </a:p>
          <a:p>
            <a:pPr>
              <a:buFont typeface="Arial,Sans-Serif" panose="020B0604020202020204" pitchFamily="34" charset="0"/>
            </a:pPr>
            <a:r>
              <a:rPr lang="en-GB" sz="1600" dirty="0">
                <a:latin typeface="Times New Roman"/>
                <a:ea typeface="+mn-lt"/>
                <a:cs typeface="Times New Roman"/>
              </a:rPr>
              <a:t>Delegates arrange their own breakfast and dinner</a:t>
            </a:r>
            <a:endParaRPr lang="en-GB" sz="1600">
              <a:latin typeface="Times New Roman"/>
              <a:cs typeface="Times New Roman"/>
            </a:endParaRPr>
          </a:p>
          <a:p>
            <a:r>
              <a:rPr lang="en-GB" sz="1600" dirty="0">
                <a:latin typeface="Times New Roman"/>
                <a:ea typeface="+mn-lt"/>
                <a:cs typeface="+mn-lt"/>
              </a:rPr>
              <a:t>The event is for people interested in trading and investment</a:t>
            </a:r>
            <a:endParaRPr lang="en-GB" sz="1600">
              <a:latin typeface="Times New Roman"/>
              <a:cs typeface="Times New Roman"/>
            </a:endParaRPr>
          </a:p>
          <a:p>
            <a:r>
              <a:rPr lang="en-GB" sz="1600" dirty="0">
                <a:latin typeface="Times New Roman"/>
                <a:ea typeface="+mn-lt"/>
                <a:cs typeface="+mn-lt"/>
              </a:rPr>
              <a:t>Open to anyone wanting to learn about investing</a:t>
            </a:r>
            <a:endParaRPr lang="en-GB" sz="1600">
              <a:latin typeface="Times New Roman"/>
              <a:cs typeface="Times New Roman"/>
            </a:endParaRPr>
          </a:p>
          <a:p>
            <a:r>
              <a:rPr lang="en-GB" sz="1600" dirty="0">
                <a:latin typeface="Times New Roman"/>
                <a:ea typeface="+mn-lt"/>
                <a:cs typeface="+mn-lt"/>
              </a:rPr>
              <a:t>Focus on stock trading and sustainable investments.</a:t>
            </a:r>
            <a:endParaRPr lang="en-GB" sz="1600">
              <a:latin typeface="Times New Roman"/>
              <a:cs typeface="Times New Roman"/>
            </a:endParaRPr>
          </a:p>
          <a:p>
            <a:r>
              <a:rPr lang="en-GB" sz="1600" dirty="0">
                <a:latin typeface="Times New Roman"/>
                <a:ea typeface="+mn-lt"/>
                <a:cs typeface="+mn-lt"/>
              </a:rPr>
              <a:t>Mix of talks, workshops and Q&amp;A sessions.</a:t>
            </a:r>
            <a:endParaRPr lang="en-GB" sz="1600" dirty="0">
              <a:latin typeface="Times New Roman"/>
              <a:cs typeface="Times New Roman"/>
            </a:endParaRPr>
          </a:p>
          <a:p>
            <a:r>
              <a:rPr lang="en-GB" sz="1600" dirty="0">
                <a:latin typeface="Times New Roman"/>
                <a:ea typeface="+mn-lt"/>
                <a:cs typeface="+mn-lt"/>
              </a:rPr>
              <a:t>Goal is to make investing accessible and educational for everyone.</a:t>
            </a:r>
            <a:endParaRPr lang="en-GB" sz="1600">
              <a:latin typeface="Times New Roman"/>
              <a:cs typeface="Times New Roman"/>
            </a:endParaRPr>
          </a:p>
          <a:p>
            <a:pPr algn="ctr"/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8807865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5B0C20-A2F0-0D49-A5BF-E24A028E6F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Times New Roman"/>
                <a:ea typeface="+mj-lt"/>
                <a:cs typeface="+mj-lt"/>
              </a:rPr>
              <a:t>Target Audience</a:t>
            </a:r>
            <a:endParaRPr lang="en-US" sz="4000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C14FC-2B7B-4F28-F70F-D0DDDF462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 dirty="0">
                <a:latin typeface="Times New Roman"/>
                <a:ea typeface="+mn-lt"/>
                <a:cs typeface="+mn-lt"/>
              </a:rPr>
              <a:t>Inclusive event appealing to all experience levels</a:t>
            </a:r>
            <a:endParaRPr lang="en-GB" sz="2400" dirty="0">
              <a:latin typeface="Times New Roman"/>
              <a:cs typeface="Times New Roman"/>
            </a:endParaRPr>
          </a:p>
          <a:p>
            <a:r>
              <a:rPr lang="en-GB" sz="2400" dirty="0">
                <a:latin typeface="Times New Roman"/>
                <a:ea typeface="+mn-lt"/>
                <a:cs typeface="+mn-lt"/>
              </a:rPr>
              <a:t>Young professionals and students</a:t>
            </a:r>
            <a:endParaRPr lang="en-GB" sz="2400" dirty="0">
              <a:latin typeface="Times New Roman"/>
              <a:cs typeface="Times New Roman"/>
            </a:endParaRPr>
          </a:p>
          <a:p>
            <a:r>
              <a:rPr lang="en-GB" sz="2400" dirty="0">
                <a:latin typeface="Times New Roman"/>
                <a:ea typeface="+mn-lt"/>
                <a:cs typeface="+mn-lt"/>
              </a:rPr>
              <a:t>Small business owners</a:t>
            </a:r>
            <a:endParaRPr lang="en-GB" sz="2400" dirty="0">
              <a:latin typeface="Times New Roman"/>
              <a:cs typeface="Times New Roman"/>
            </a:endParaRPr>
          </a:p>
          <a:p>
            <a:r>
              <a:rPr lang="en-GB" sz="2400" dirty="0">
                <a:latin typeface="Times New Roman"/>
                <a:ea typeface="+mn-lt"/>
                <a:cs typeface="+mn-lt"/>
              </a:rPr>
              <a:t>Individuals interested in managing their own investments</a:t>
            </a:r>
            <a:endParaRPr lang="en-GB" sz="2400" dirty="0">
              <a:latin typeface="Times New Roman"/>
              <a:cs typeface="Times New Roman"/>
            </a:endParaRPr>
          </a:p>
          <a:p>
            <a:r>
              <a:rPr lang="en-GB" sz="2400" dirty="0">
                <a:latin typeface="Times New Roman"/>
                <a:ea typeface="+mn-lt"/>
                <a:cs typeface="+mn-lt"/>
              </a:rPr>
              <a:t>Learn, connect and gain practical investing skills. </a:t>
            </a:r>
            <a:endParaRPr lang="en-GB" sz="2400" dirty="0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511177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Fotos gratis : número, línea, color, Señalización, candelero, gráfico ...">
            <a:extLst>
              <a:ext uri="{FF2B5EF4-FFF2-40B4-BE49-F238E27FC236}">
                <a16:creationId xmlns:a16="http://schemas.microsoft.com/office/drawing/2014/main" id="{8D4B8046-69F8-749B-DDAD-DA74E235407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2108F6-3341-9E25-BC1B-1B732B23F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671570"/>
            <a:ext cx="5155261" cy="4072044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Times New Roman"/>
                <a:ea typeface="+mj-lt"/>
                <a:cs typeface="+mj-lt"/>
              </a:rPr>
              <a:t>Market and demand analysis </a:t>
            </a:r>
            <a:endParaRPr lang="en-US" dirty="0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B2184-1F43-2068-7AE7-F7E768ACF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5986" y="1671566"/>
            <a:ext cx="5170861" cy="40720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GB" sz="20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Rise in retail investing since COVID-19 </a:t>
            </a:r>
            <a:r>
              <a:rPr lang="en-GB" sz="2000" dirty="0">
                <a:solidFill>
                  <a:schemeClr val="bg1"/>
                </a:solidFill>
                <a:latin typeface="Times New Roman"/>
                <a:ea typeface="Roboto"/>
                <a:cs typeface="Roboto"/>
              </a:rPr>
              <a:t>(</a:t>
            </a:r>
            <a:r>
              <a:rPr lang="en-GB" sz="2000" dirty="0" err="1">
                <a:solidFill>
                  <a:schemeClr val="bg1"/>
                </a:solidFill>
                <a:latin typeface="Times New Roman"/>
                <a:ea typeface="Roboto"/>
                <a:cs typeface="Roboto"/>
              </a:rPr>
              <a:t>GlobalTrading</a:t>
            </a:r>
            <a:r>
              <a:rPr lang="en-GB" sz="2000" dirty="0">
                <a:solidFill>
                  <a:schemeClr val="bg1"/>
                </a:solidFill>
                <a:latin typeface="Times New Roman"/>
                <a:ea typeface="Roboto"/>
                <a:cs typeface="Roboto"/>
              </a:rPr>
              <a:t>, 2025)</a:t>
            </a:r>
            <a:endParaRPr lang="en-GB" sz="20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GB" sz="20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adults are taking time to learn more about personal finance </a:t>
            </a:r>
            <a:r>
              <a:rPr lang="en-GB" sz="2000" dirty="0">
                <a:solidFill>
                  <a:schemeClr val="bg1"/>
                </a:solidFill>
                <a:latin typeface="Times New Roman"/>
                <a:ea typeface="Roboto"/>
                <a:cs typeface="Times New Roman"/>
              </a:rPr>
              <a:t>(Unbiased, 2025)</a:t>
            </a:r>
            <a:endParaRPr lang="en-GB" sz="2000">
              <a:solidFill>
                <a:schemeClr val="bg1"/>
              </a:solidFill>
              <a:latin typeface="Times New Roman"/>
              <a:ea typeface="+mn-lt"/>
              <a:cs typeface="Times New Roman"/>
            </a:endParaRPr>
          </a:p>
          <a:p>
            <a:r>
              <a:rPr lang="en-GB" sz="20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More people using online trading apps and are looking for practical learning events to improve financial knowledge </a:t>
            </a:r>
            <a:r>
              <a:rPr lang="en-GB" sz="2000" dirty="0">
                <a:solidFill>
                  <a:schemeClr val="bg1"/>
                </a:solidFill>
                <a:latin typeface="Times New Roman"/>
                <a:ea typeface="Roboto"/>
                <a:cs typeface="Roboto"/>
              </a:rPr>
              <a:t>(FCA, 2025)</a:t>
            </a:r>
            <a:endParaRPr lang="en-GB" sz="2000">
              <a:solidFill>
                <a:schemeClr val="bg1"/>
              </a:solidFill>
              <a:latin typeface="Times New Roman"/>
              <a:ea typeface="+mn-lt"/>
              <a:cs typeface="Times New Roman"/>
            </a:endParaRPr>
          </a:p>
          <a:p>
            <a:r>
              <a:rPr lang="en-GB" sz="20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Swansea is affordable and easy to reach, which brings visitors from all over the UK. </a:t>
            </a:r>
            <a:r>
              <a:rPr lang="en-GB" sz="2000" dirty="0">
                <a:solidFill>
                  <a:schemeClr val="bg1"/>
                </a:solidFill>
                <a:latin typeface="Times New Roman"/>
                <a:ea typeface="Roboto"/>
                <a:cs typeface="Roboto"/>
              </a:rPr>
              <a:t>(Visitswanseabay.com, 2025)</a:t>
            </a:r>
            <a:endParaRPr lang="en-GB" sz="20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416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E078BB-39FB-DCA6-CB4B-CEC2510CE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Times New Roman"/>
                <a:cs typeface="Times New Roman"/>
              </a:rPr>
              <a:t> Why Morgans Hotel ?</a:t>
            </a:r>
            <a:br>
              <a:rPr lang="en-US" kern="1200" dirty="0"/>
            </a:br>
            <a:endParaRPr lang="en-US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EB4C3-A34B-71D3-694F-77AE230578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6345"/>
            <a:ext cx="5097780" cy="3910617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400">
              <a:solidFill>
                <a:srgbClr val="FFFFFF"/>
              </a:solidFill>
            </a:endParaRPr>
          </a:p>
          <a:p>
            <a:endParaRPr lang="en-US" sz="2400">
              <a:solidFill>
                <a:srgbClr val="FFFFFF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3DB02F3-6991-4CC4-B4DE-AA6F12AC5B5D}"/>
              </a:ext>
            </a:extLst>
          </p:cNvPr>
          <p:cNvSpPr txBox="1"/>
          <p:nvPr/>
        </p:nvSpPr>
        <p:spPr>
          <a:xfrm>
            <a:off x="5558597" y="1775566"/>
            <a:ext cx="5795203" cy="440139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/>
                <a:cs typeface="Times New Roman"/>
              </a:rPr>
              <a:t>Luxurious boutique hotel with 42 elegant rooms (Visitwales.com, 2025)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/>
                <a:cs typeface="Times New Roman"/>
              </a:rPr>
              <a:t>4-star independent hotel based in central Swansea (Morgans Hotel, 2024)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/>
                <a:ea typeface="+mn-lt"/>
                <a:cs typeface="+mn-lt"/>
              </a:rPr>
              <a:t>Provides function spaces for meetings and private events</a:t>
            </a:r>
            <a:r>
              <a:rPr lang="en-US" sz="2000" dirty="0">
                <a:solidFill>
                  <a:srgbClr val="FFFFFF"/>
                </a:solidFill>
                <a:latin typeface="Times New Roman"/>
                <a:cs typeface="Times New Roman"/>
              </a:rPr>
              <a:t>, plus exclusive discounts through its Business Club (Morgans Hotel, 2022)</a:t>
            </a:r>
            <a:endParaRPr lang="en-US" sz="2000">
              <a:latin typeface="Times New Roman"/>
              <a:cs typeface="Times New Roman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/>
                <a:ea typeface="+mn-lt"/>
                <a:cs typeface="+mn-lt"/>
              </a:rPr>
              <a:t>A business center with modern meeting rooms, AV tools and high-speed internet</a:t>
            </a:r>
            <a:r>
              <a:rPr lang="en-US" sz="2000" dirty="0">
                <a:solidFill>
                  <a:srgbClr val="FFFFFF"/>
                </a:solidFill>
                <a:latin typeface="Times New Roman"/>
                <a:cs typeface="Times New Roman"/>
              </a:rPr>
              <a:t> (Travelweekly.com, 2016)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/>
                <a:cs typeface="Times New Roman"/>
              </a:rPr>
              <a:t>Known for delivering a very high standard of personal customer service (Visitwales.com, 2025)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>
              <a:solidFill>
                <a:srgbClr val="FFFFFF"/>
              </a:solidFill>
              <a:latin typeface="Aptos" panose="020B0004020202020204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745803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48E2D-A91D-7B9A-69ED-280A457504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498596"/>
            <a:ext cx="4438036" cy="596267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b="1" dirty="0">
                <a:solidFill>
                  <a:srgbClr val="FF0000"/>
                </a:solidFill>
                <a:latin typeface="Times New Roman"/>
                <a:ea typeface="+mn-lt"/>
                <a:cs typeface="+mn-lt"/>
              </a:rPr>
              <a:t>Perfect size</a:t>
            </a:r>
            <a:r>
              <a:rPr lang="en-GB" sz="1800" dirty="0">
                <a:latin typeface="Times New Roman"/>
                <a:ea typeface="+mn-lt"/>
                <a:cs typeface="+mn-lt"/>
              </a:rPr>
              <a:t> for 25 attendees. It is private and comfortable with a focused environment.</a:t>
            </a:r>
            <a:endParaRPr lang="en-GB" sz="1800" dirty="0">
              <a:latin typeface="Times New Roman"/>
              <a:cs typeface="Times New Roman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Times New Roman"/>
                <a:ea typeface="+mn-lt"/>
                <a:cs typeface="+mn-lt"/>
              </a:rPr>
              <a:t>Prime location</a:t>
            </a:r>
            <a:r>
              <a:rPr lang="en-GB" sz="1800" dirty="0">
                <a:solidFill>
                  <a:srgbClr val="FF0000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en-GB" sz="1800" dirty="0">
                <a:latin typeface="Times New Roman"/>
                <a:ea typeface="+mn-lt"/>
                <a:cs typeface="+mn-lt"/>
              </a:rPr>
              <a:t>near Swansea Marina, shops and local attractions.</a:t>
            </a:r>
            <a:endParaRPr lang="en-GB" sz="1800" dirty="0">
              <a:latin typeface="Times New Roman"/>
              <a:cs typeface="Times New Roman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Times New Roman"/>
                <a:ea typeface="+mn-lt"/>
                <a:cs typeface="+mn-lt"/>
              </a:rPr>
              <a:t>Exclusive delegate discount code</a:t>
            </a:r>
            <a:r>
              <a:rPr lang="en-GB" sz="1800" dirty="0">
                <a:latin typeface="Times New Roman"/>
                <a:ea typeface="+mn-lt"/>
                <a:cs typeface="+mn-lt"/>
              </a:rPr>
              <a:t> for attendees who stay at the hotel instead of booking elsewhere.</a:t>
            </a:r>
            <a:endParaRPr lang="en-GB" sz="1800" dirty="0">
              <a:latin typeface="Times New Roman"/>
              <a:cs typeface="Times New Roman"/>
            </a:endParaRPr>
          </a:p>
          <a:p>
            <a:r>
              <a:rPr lang="en-GB" sz="1800" dirty="0">
                <a:latin typeface="Times New Roman"/>
                <a:ea typeface="+mn-lt"/>
                <a:cs typeface="+mn-lt"/>
              </a:rPr>
              <a:t>The Morgan Hotel offers </a:t>
            </a:r>
            <a:r>
              <a:rPr lang="en-GB" sz="1800" b="1" dirty="0">
                <a:solidFill>
                  <a:srgbClr val="FF0000"/>
                </a:solidFill>
                <a:latin typeface="Times New Roman"/>
                <a:ea typeface="+mn-lt"/>
                <a:cs typeface="+mn-lt"/>
              </a:rPr>
              <a:t>complimentary breakfast</a:t>
            </a:r>
            <a:r>
              <a:rPr lang="en-GB" sz="1800" dirty="0">
                <a:solidFill>
                  <a:srgbClr val="FF0000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en-GB" sz="1800" dirty="0">
                <a:latin typeface="Times New Roman"/>
                <a:ea typeface="+mn-lt"/>
                <a:cs typeface="+mn-lt"/>
              </a:rPr>
              <a:t>for attendees who stay at the hotel during the event.</a:t>
            </a:r>
          </a:p>
          <a:p>
            <a:r>
              <a:rPr lang="en-GB" sz="1800" b="1" dirty="0">
                <a:solidFill>
                  <a:srgbClr val="FF0000"/>
                </a:solidFill>
                <a:latin typeface="Times New Roman"/>
                <a:ea typeface="+mn-lt"/>
                <a:cs typeface="+mn-lt"/>
              </a:rPr>
              <a:t>Free on-site parking</a:t>
            </a:r>
            <a:r>
              <a:rPr lang="en-GB" sz="1800" dirty="0">
                <a:solidFill>
                  <a:srgbClr val="FF0000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en-GB" sz="18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for delegates </a:t>
            </a:r>
            <a:r>
              <a:rPr lang="en-GB" sz="1800" dirty="0">
                <a:latin typeface="Times New Roman"/>
                <a:ea typeface="+mn-lt"/>
                <a:cs typeface="+mn-lt"/>
              </a:rPr>
              <a:t>attending the conference.</a:t>
            </a:r>
            <a:endParaRPr lang="en-GB" sz="1800" dirty="0">
              <a:latin typeface="Times New Roman"/>
              <a:cs typeface="Times New Roman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Times New Roman"/>
                <a:ea typeface="+mn-lt"/>
                <a:cs typeface="+mn-lt"/>
              </a:rPr>
              <a:t>Partnership with local Swansea restaurants</a:t>
            </a:r>
            <a:r>
              <a:rPr lang="en-GB" sz="1800" dirty="0">
                <a:solidFill>
                  <a:srgbClr val="FF0000"/>
                </a:solidFill>
                <a:latin typeface="Times New Roman"/>
                <a:ea typeface="+mn-lt"/>
                <a:cs typeface="+mn-lt"/>
              </a:rPr>
              <a:t>,</a:t>
            </a:r>
            <a:r>
              <a:rPr lang="en-GB" sz="1800" dirty="0">
                <a:latin typeface="Times New Roman"/>
                <a:ea typeface="+mn-lt"/>
                <a:cs typeface="+mn-lt"/>
              </a:rPr>
              <a:t> offering meal discounts for delegates.</a:t>
            </a:r>
            <a:endParaRPr lang="en-GB" sz="1800" dirty="0">
              <a:latin typeface="Times New Roman"/>
              <a:cs typeface="Times New Roman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Times New Roman"/>
                <a:ea typeface="+mn-lt"/>
                <a:cs typeface="+mn-lt"/>
              </a:rPr>
              <a:t>Sustainable approach:</a:t>
            </a:r>
            <a:r>
              <a:rPr lang="en-GB" sz="1800" dirty="0">
                <a:latin typeface="Times New Roman"/>
                <a:ea typeface="+mn-lt"/>
                <a:cs typeface="+mn-lt"/>
              </a:rPr>
              <a:t> paperless agendas and use of local Welsh suppliers.</a:t>
            </a:r>
            <a:endParaRPr lang="en-GB" sz="1800" dirty="0">
              <a:latin typeface="Times New Roman"/>
            </a:endParaRPr>
          </a:p>
          <a:p>
            <a:endParaRPr lang="en-GB" sz="1300"/>
          </a:p>
        </p:txBody>
      </p:sp>
      <p:pic>
        <p:nvPicPr>
          <p:cNvPr id="4" name="Picture 3" descr="A red and white sign with text&#10;&#10;AI-generated content may be incorrect.">
            <a:extLst>
              <a:ext uri="{FF2B5EF4-FFF2-40B4-BE49-F238E27FC236}">
                <a16:creationId xmlns:a16="http://schemas.microsoft.com/office/drawing/2014/main" id="{E5956A1B-5F67-DF97-0271-0CA58E6131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80610" y="1912215"/>
            <a:ext cx="4737650" cy="305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53631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and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5C9D48-8C1D-4977-222F-2CFB92EB4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sz="3700" dirty="0">
                <a:latin typeface="Times New Roman"/>
                <a:ea typeface="+mj-lt"/>
                <a:cs typeface="+mj-lt"/>
              </a:rPr>
              <a:t>Why this Event is Attractive to Morgans Hotel and Swansea</a:t>
            </a:r>
            <a:endParaRPr lang="en-US" sz="3700" dirty="0">
              <a:latin typeface="Times New Roman"/>
            </a:endParaRPr>
          </a:p>
        </p:txBody>
      </p:sp>
      <p:pic>
        <p:nvPicPr>
          <p:cNvPr id="7" name="Picture 6" descr="A pen and ruler on graph paper&#10;&#10;AI-generated content may be incorrect.">
            <a:extLst>
              <a:ext uri="{FF2B5EF4-FFF2-40B4-BE49-F238E27FC236}">
                <a16:creationId xmlns:a16="http://schemas.microsoft.com/office/drawing/2014/main" id="{3C05FCC2-E737-C622-53B5-03EE88DB6D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281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D8145-7079-6107-383B-DEBDE238F1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800" b="1" dirty="0">
              <a:latin typeface="Times New Roman"/>
              <a:cs typeface="Times New Roman"/>
            </a:endParaRPr>
          </a:p>
          <a:p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/>
                <a:ea typeface="+mn-lt"/>
                <a:cs typeface="+mn-lt"/>
              </a:rPr>
              <a:t>It would help fill the quieter periods with more bookings, boost food and beverage sales and increase revenue.</a:t>
            </a:r>
            <a:endParaRPr lang="en-GB" sz="1800">
              <a:solidFill>
                <a:schemeClr val="tx1">
                  <a:lumMod val="95000"/>
                  <a:lumOff val="5000"/>
                </a:schemeClr>
              </a:solidFill>
              <a:latin typeface="Times New Roman"/>
              <a:cs typeface="Times New Roman"/>
            </a:endParaRPr>
          </a:p>
          <a:p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/>
                <a:ea typeface="+mn-lt"/>
                <a:cs typeface="+mn-lt"/>
              </a:rPr>
              <a:t>Helps people see Morgans as a place for business events not only holidays.</a:t>
            </a:r>
            <a:endParaRPr lang="en-GB" sz="1800">
              <a:solidFill>
                <a:schemeClr val="tx1">
                  <a:lumMod val="95000"/>
                  <a:lumOff val="5000"/>
                </a:schemeClr>
              </a:solidFill>
              <a:latin typeface="Times New Roman"/>
              <a:cs typeface="Times New Roman"/>
            </a:endParaRPr>
          </a:p>
          <a:p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/>
                <a:ea typeface="+mn-lt"/>
                <a:cs typeface="+mn-lt"/>
              </a:rPr>
              <a:t>Brings new guests who might come back for other stays, weddings or meetings.</a:t>
            </a:r>
            <a:endParaRPr lang="en-GB" sz="1800">
              <a:solidFill>
                <a:schemeClr val="tx1">
                  <a:lumMod val="95000"/>
                  <a:lumOff val="5000"/>
                </a:schemeClr>
              </a:solidFill>
              <a:latin typeface="Times New Roman"/>
              <a:cs typeface="Times New Roman"/>
            </a:endParaRPr>
          </a:p>
          <a:p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/>
                <a:ea typeface="+mn-lt"/>
                <a:cs typeface="+mn-lt"/>
              </a:rPr>
              <a:t>Our event can become a yearly event at Morgans hotel.</a:t>
            </a:r>
            <a:endParaRPr lang="en-GB" sz="1800">
              <a:solidFill>
                <a:schemeClr val="tx1">
                  <a:lumMod val="95000"/>
                  <a:lumOff val="5000"/>
                </a:schemeClr>
              </a:solidFill>
              <a:latin typeface="Times New Roman"/>
              <a:cs typeface="Times New Roman"/>
            </a:endParaRPr>
          </a:p>
          <a:p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/>
                <a:ea typeface="+mn-lt"/>
                <a:cs typeface="+mn-lt"/>
              </a:rPr>
              <a:t>Shows Swansea is a place for business and learning, not just tourism.</a:t>
            </a:r>
            <a:endParaRPr lang="en-GB" sz="1800">
              <a:solidFill>
                <a:schemeClr val="tx1">
                  <a:lumMod val="95000"/>
                  <a:lumOff val="5000"/>
                </a:schemeClr>
              </a:solidFill>
              <a:latin typeface="Times New Roman"/>
              <a:cs typeface="Times New Roman"/>
            </a:endParaRPr>
          </a:p>
          <a:p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/>
                <a:ea typeface="+mn-lt"/>
                <a:cs typeface="+mn-lt"/>
              </a:rPr>
              <a:t>Helps local shops, restaurants and transport make more money.</a:t>
            </a:r>
            <a:endParaRPr lang="en-GB" sz="1800">
              <a:solidFill>
                <a:schemeClr val="tx1">
                  <a:lumMod val="95000"/>
                  <a:lumOff val="5000"/>
                </a:schemeClr>
              </a:solidFill>
              <a:latin typeface="Times New Roman"/>
              <a:cs typeface="Times New Roman"/>
            </a:endParaRPr>
          </a:p>
          <a:p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/>
                <a:ea typeface="+mn-lt"/>
                <a:cs typeface="+mn-lt"/>
              </a:rPr>
              <a:t>Swansea is becoming a digital leader with strong investment and modern technology 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/>
                <a:ea typeface="Roboto"/>
                <a:cs typeface="Roboto"/>
              </a:rPr>
              <a:t>(Investswansea.com, 2025)</a:t>
            </a:r>
            <a:endParaRPr lang="en-GB" sz="1800" dirty="0">
              <a:solidFill>
                <a:schemeClr val="tx1">
                  <a:lumMod val="95000"/>
                  <a:lumOff val="5000"/>
                </a:schemeClr>
              </a:solidFill>
              <a:latin typeface="Times New Roman"/>
              <a:cs typeface="Times New Roman"/>
            </a:endParaRPr>
          </a:p>
          <a:p>
            <a:endParaRPr lang="en-GB" sz="1700">
              <a:solidFill>
                <a:srgbClr val="000000"/>
              </a:solidFill>
              <a:latin typeface="Aptos" panose="020B0004020202020204"/>
              <a:cs typeface="Times New Roman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982061-E9D5-88CA-C4A5-626F4059FC66}"/>
              </a:ext>
            </a:extLst>
          </p:cNvPr>
          <p:cNvSpPr txBox="1"/>
          <p:nvPr/>
        </p:nvSpPr>
        <p:spPr>
          <a:xfrm>
            <a:off x="1524000" y="6477000"/>
            <a:ext cx="9144000" cy="3175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6000437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56431-1412-E1F3-5453-9F45CF154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815024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Times New Roman"/>
                <a:ea typeface="+mj-lt"/>
                <a:cs typeface="+mj-lt"/>
              </a:rPr>
              <a:t>Competitor Analysis</a:t>
            </a:r>
            <a:endParaRPr lang="en-US" sz="4000" dirty="0">
              <a:latin typeface="Times New Roman"/>
            </a:endParaRPr>
          </a:p>
        </p:txBody>
      </p:sp>
      <p:pic>
        <p:nvPicPr>
          <p:cNvPr id="4" name="Picture 3" descr="A building with a clock tower&#10;&#10;AI-generated content may be incorrect.">
            <a:extLst>
              <a:ext uri="{FF2B5EF4-FFF2-40B4-BE49-F238E27FC236}">
                <a16:creationId xmlns:a16="http://schemas.microsoft.com/office/drawing/2014/main" id="{DDA03B25-92A0-300E-2F15-F7E2F23B20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792" r="9730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21D5F-6731-13C5-A1FE-FDF06A7A2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465" y="1309182"/>
            <a:ext cx="4140013" cy="533276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800" dirty="0">
              <a:latin typeface="Times New Roman"/>
              <a:cs typeface="Times New Roman"/>
            </a:endParaRPr>
          </a:p>
          <a:p>
            <a:r>
              <a:rPr lang="en-GB" sz="1800" b="1" dirty="0">
                <a:latin typeface="Times New Roman"/>
                <a:ea typeface="+mn-lt"/>
                <a:cs typeface="+mn-lt"/>
              </a:rPr>
              <a:t>Delta Marriott:</a:t>
            </a:r>
            <a:r>
              <a:rPr lang="en-GB" sz="1800" dirty="0">
                <a:latin typeface="Times New Roman"/>
                <a:ea typeface="+mn-lt"/>
                <a:cs typeface="+mn-lt"/>
              </a:rPr>
              <a:t> Large conference spaces but lacks the personal touch and boutique feel </a:t>
            </a:r>
            <a:r>
              <a:rPr lang="en-GB" sz="1800" dirty="0">
                <a:latin typeface="Times New Roman"/>
                <a:ea typeface="Roboto"/>
                <a:cs typeface="Roboto"/>
              </a:rPr>
              <a:t>(Marriott Bonvoy, 2025)</a:t>
            </a:r>
            <a:endParaRPr lang="en-GB" sz="1800" dirty="0">
              <a:latin typeface="Times New Roman"/>
              <a:cs typeface="Times New Roman"/>
            </a:endParaRPr>
          </a:p>
          <a:p>
            <a:r>
              <a:rPr lang="en-GB" sz="1800" b="1" dirty="0">
                <a:latin typeface="Times New Roman"/>
                <a:ea typeface="+mn-lt"/>
                <a:cs typeface="+mn-lt"/>
              </a:rPr>
              <a:t>The Dragon Hotel:</a:t>
            </a:r>
            <a:r>
              <a:rPr lang="en-GB" sz="1800" dirty="0">
                <a:latin typeface="Times New Roman"/>
                <a:ea typeface="+mn-lt"/>
                <a:cs typeface="+mn-lt"/>
              </a:rPr>
              <a:t> Central and affordable, but interiors are dated, and facilities are limited.</a:t>
            </a:r>
            <a:r>
              <a:rPr lang="en-GB" sz="1800" dirty="0">
                <a:latin typeface="Times New Roman"/>
                <a:ea typeface="Roboto"/>
                <a:cs typeface="Roboto"/>
              </a:rPr>
              <a:t> (Booking.com, 2025)</a:t>
            </a:r>
            <a:endParaRPr lang="en-GB" sz="1800" dirty="0">
              <a:latin typeface="Times New Roman"/>
              <a:cs typeface="Times New Roman"/>
            </a:endParaRPr>
          </a:p>
          <a:p>
            <a:r>
              <a:rPr lang="en-GB" sz="1800" b="1" dirty="0">
                <a:latin typeface="Times New Roman"/>
                <a:ea typeface="+mn-lt"/>
                <a:cs typeface="+mn-lt"/>
              </a:rPr>
              <a:t>The Grand Hotel:</a:t>
            </a:r>
            <a:r>
              <a:rPr lang="en-GB" sz="1800" dirty="0">
                <a:latin typeface="Times New Roman"/>
                <a:ea typeface="+mn-lt"/>
                <a:cs typeface="+mn-lt"/>
              </a:rPr>
              <a:t> Modern and close to the train station but has smaller spaces.</a:t>
            </a:r>
            <a:endParaRPr lang="en-GB" sz="1800" dirty="0">
              <a:latin typeface="Times New Roman"/>
              <a:cs typeface="Times New Roman"/>
            </a:endParaRPr>
          </a:p>
          <a:p>
            <a:r>
              <a:rPr lang="en-GB" sz="1800" b="1" dirty="0">
                <a:latin typeface="Times New Roman"/>
                <a:ea typeface="+mn-lt"/>
                <a:cs typeface="+mn-lt"/>
              </a:rPr>
              <a:t>Morgans Hotel:</a:t>
            </a:r>
            <a:r>
              <a:rPr lang="en-GB" sz="1800" dirty="0">
                <a:latin typeface="Times New Roman"/>
                <a:ea typeface="+mn-lt"/>
                <a:cs typeface="+mn-lt"/>
              </a:rPr>
              <a:t> Offers luxury boutique style, personalised service and a professional atmosphere, which is perfect for  our Trading &amp; Investment Conference.</a:t>
            </a:r>
            <a:endParaRPr lang="en-GB" sz="1800" dirty="0">
              <a:latin typeface="Times New Roman"/>
              <a:cs typeface="Times New Roman"/>
            </a:endParaRPr>
          </a:p>
          <a:p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0871453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A638C7D-9088-41A9-88A0-7357157BC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31180" y="1109243"/>
            <a:ext cx="4842710" cy="4842710"/>
            <a:chOff x="1881974" y="1174396"/>
            <a:chExt cx="5290997" cy="5290997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714B173-1D32-4BBC-A685-1F5D257AB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EF82DD1-2343-4F41-B6A7-A6489A713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6" name="Oval 15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270" y="1095407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1C712-4B0D-5942-E1C0-C91087419F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4751" y="568517"/>
            <a:ext cx="6161004" cy="886379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  <a:latin typeface="Times New Roman"/>
                <a:ea typeface="+mj-lt"/>
                <a:cs typeface="+mj-lt"/>
              </a:rPr>
              <a:t>Venue Suitability</a:t>
            </a:r>
            <a:endParaRPr lang="en-US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F219210-B16A-47B6-9AA8-207DAFF37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pic>
        <p:nvPicPr>
          <p:cNvPr id="4" name="Picture 3" descr="A white puzzle with missing piece&#10;&#10;AI-generated content may be incorrect.">
            <a:extLst>
              <a:ext uri="{FF2B5EF4-FFF2-40B4-BE49-F238E27FC236}">
                <a16:creationId xmlns:a16="http://schemas.microsoft.com/office/drawing/2014/main" id="{61DE065C-4D3F-AADB-3014-1EA5FE5821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49077" y="2266381"/>
            <a:ext cx="3217333" cy="24129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C001B-8A91-4F71-3551-C1A53199F6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820369"/>
            <a:ext cx="5217173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b="1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Meeting Rooms:</a:t>
            </a:r>
            <a:r>
              <a:rPr lang="en-GB" sz="18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The Sir Galahad Suite can hold up to 40 delegates</a:t>
            </a:r>
            <a:r>
              <a:rPr lang="en-GB" sz="1800" dirty="0">
                <a:solidFill>
                  <a:schemeClr val="bg1"/>
                </a:solidFill>
                <a:latin typeface="Times New Roman"/>
                <a:ea typeface="Roboto"/>
                <a:cs typeface="Roboto"/>
              </a:rPr>
              <a:t> (Morgans Hotel, 2022)</a:t>
            </a:r>
            <a:r>
              <a:rPr lang="en-GB" sz="18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 ideal for the Trading and Investment Conference.</a:t>
            </a:r>
            <a:endParaRPr lang="en-GB" sz="18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GB" sz="1800" b="1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Accommodation:</a:t>
            </a:r>
            <a:r>
              <a:rPr lang="en-GB" sz="18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42 stylish rooms</a:t>
            </a:r>
            <a:r>
              <a:rPr lang="en-GB" sz="1800" dirty="0">
                <a:solidFill>
                  <a:schemeClr val="bg1"/>
                </a:solidFill>
                <a:latin typeface="Times New Roman"/>
                <a:ea typeface="Roboto"/>
                <a:cs typeface="Roboto"/>
              </a:rPr>
              <a:t> (Morgans Hotel, 2023), </a:t>
            </a:r>
            <a:r>
              <a:rPr lang="en-GB" sz="18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enough for all 25 delegates to stay on site.</a:t>
            </a:r>
            <a:endParaRPr lang="en-GB" sz="18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GB" sz="1800" b="1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Catering:</a:t>
            </a:r>
            <a:r>
              <a:rPr lang="en-GB" sz="18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On-site restaurant and bar provide lunch, refreshments and coffee breaks.</a:t>
            </a:r>
            <a:endParaRPr lang="en-GB" sz="18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GB" sz="1800" b="1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Breakout Spaces: </a:t>
            </a:r>
            <a:r>
              <a:rPr lang="en-GB" sz="18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The Atrium a </a:t>
            </a:r>
            <a:r>
              <a:rPr lang="en-GB" sz="1800" dirty="0">
                <a:solidFill>
                  <a:schemeClr val="bg1"/>
                </a:solidFill>
                <a:latin typeface="Times New Roman"/>
                <a:ea typeface="Source Sans Pro"/>
                <a:cs typeface="+mn-lt"/>
              </a:rPr>
              <a:t>glass roofed venue </a:t>
            </a:r>
            <a:r>
              <a:rPr lang="en-GB" sz="18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offers a welcoming area for both networking and dining.</a:t>
            </a:r>
            <a:r>
              <a:rPr lang="en-GB" sz="1800" dirty="0">
                <a:solidFill>
                  <a:schemeClr val="bg1"/>
                </a:solidFill>
                <a:latin typeface="Times New Roman"/>
                <a:ea typeface="Roboto"/>
                <a:cs typeface="Roboto"/>
              </a:rPr>
              <a:t> (Morgans Hotel, 2023)</a:t>
            </a:r>
            <a:endParaRPr lang="en-GB" sz="18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endParaRPr lang="en-GB" sz="2000">
              <a:solidFill>
                <a:schemeClr val="bg1"/>
              </a:solidFill>
            </a:endParaRPr>
          </a:p>
        </p:txBody>
      </p:sp>
      <p:grpSp>
        <p:nvGrpSpPr>
          <p:cNvPr id="22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690004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2A11688B-0A27-4E86-8D55-76F71ADF2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C84A868B-654E-447C-8D9C-0F9328308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4E43F5E5-7E34-4029-B18F-CAED02086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B59931FA-11DF-4781-8AAD-FEE88674F7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40F88E6C-5782-452A-8C4F-9D2C2EAC8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3" cy="31416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F77A6-063B-4D2C-53E2-45015F6B2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365125"/>
            <a:ext cx="11090274" cy="1325563"/>
          </a:xfrm>
        </p:spPr>
        <p:txBody>
          <a:bodyPr>
            <a:normAutofit/>
          </a:bodyPr>
          <a:lstStyle/>
          <a:p>
            <a:r>
              <a:rPr lang="en-GB" sz="3200">
                <a:latin typeface="Times New Roman"/>
                <a:ea typeface="+mj-lt"/>
                <a:cs typeface="Times New Roman"/>
              </a:rPr>
              <a:t>Financial Feasibility for Trading &amp; Investment Conference 2025</a:t>
            </a:r>
            <a:endParaRPr lang="en-US" sz="3200">
              <a:latin typeface="Times New Roman"/>
              <a:cs typeface="Times New Roman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7163332-35F6-DE13-2D28-702D7CF881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1070031"/>
              </p:ext>
            </p:extLst>
          </p:nvPr>
        </p:nvGraphicFramePr>
        <p:xfrm>
          <a:off x="549088" y="1524000"/>
          <a:ext cx="10891645" cy="5008914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376741">
                  <a:extLst>
                    <a:ext uri="{9D8B030D-6E8A-4147-A177-3AD203B41FA5}">
                      <a16:colId xmlns:a16="http://schemas.microsoft.com/office/drawing/2014/main" val="997969051"/>
                    </a:ext>
                  </a:extLst>
                </a:gridCol>
                <a:gridCol w="3779226">
                  <a:extLst>
                    <a:ext uri="{9D8B030D-6E8A-4147-A177-3AD203B41FA5}">
                      <a16:colId xmlns:a16="http://schemas.microsoft.com/office/drawing/2014/main" val="1093419886"/>
                    </a:ext>
                  </a:extLst>
                </a:gridCol>
                <a:gridCol w="3735678">
                  <a:extLst>
                    <a:ext uri="{9D8B030D-6E8A-4147-A177-3AD203B41FA5}">
                      <a16:colId xmlns:a16="http://schemas.microsoft.com/office/drawing/2014/main" val="1062739507"/>
                    </a:ext>
                  </a:extLst>
                </a:gridCol>
              </a:tblGrid>
              <a:tr h="5280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30">
                          <a:solidFill>
                            <a:schemeClr val="tx1"/>
                          </a:solidFill>
                          <a:latin typeface="Times New Roman"/>
                        </a:rPr>
                        <a:t> Source</a:t>
                      </a:r>
                    </a:p>
                  </a:txBody>
                  <a:tcPr marL="0" marR="10450" marT="52252" marB="5225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30">
                          <a:solidFill>
                            <a:schemeClr val="tx1"/>
                          </a:solidFill>
                          <a:latin typeface="Times New Roman"/>
                        </a:rPr>
                        <a:t>Details / Calculation</a:t>
                      </a:r>
                    </a:p>
                  </a:txBody>
                  <a:tcPr marL="0" marR="10450" marT="52252" marB="5225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30">
                          <a:solidFill>
                            <a:schemeClr val="tx1"/>
                          </a:solidFill>
                          <a:latin typeface="Times New Roman"/>
                        </a:rPr>
                        <a:t> Estimated Income (£)</a:t>
                      </a:r>
                    </a:p>
                  </a:txBody>
                  <a:tcPr marL="0" marR="10450" marT="52252" marB="5225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4159803"/>
                  </a:ext>
                </a:extLst>
              </a:tr>
              <a:tr h="4640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latin typeface="Times New Roman"/>
                        </a:rPr>
                        <a:t>Accommodation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0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Times New Roman"/>
                        </a:rPr>
                        <a:t>25 rooms × £120/night × 2 nights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0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/>
                          </a:solidFill>
                          <a:latin typeface="Times New Roman"/>
                        </a:rPr>
                        <a:t>6,000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0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13934577"/>
                  </a:ext>
                </a:extLst>
              </a:tr>
              <a:tr h="7041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latin typeface="Times New Roman"/>
                        </a:rPr>
                        <a:t>Conference Room Hire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52252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Times New Roman"/>
                        </a:rPr>
                        <a:t>Included in Morgans package (value £300/day × 2)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52252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/>
                          </a:solidFill>
                          <a:latin typeface="Times New Roman"/>
                        </a:rPr>
                        <a:t>600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52252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2512674"/>
                  </a:ext>
                </a:extLst>
              </a:tr>
              <a:tr h="7041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latin typeface="Times New Roman"/>
                        </a:rPr>
                        <a:t>Catering – Morgans Hot Buffet (Lunch &amp; Refreshments)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0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Times New Roman"/>
                        </a:rPr>
                        <a:t>£48.95 × 25 × 2 days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0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/>
                          </a:solidFill>
                          <a:latin typeface="Times New Roman"/>
                        </a:rPr>
                        <a:t>2,447.50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0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785912"/>
                  </a:ext>
                </a:extLst>
              </a:tr>
              <a:tr h="4640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latin typeface="Times New Roman"/>
                        </a:rPr>
                        <a:t>Free Delegate Breakfast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52252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Times New Roman"/>
                        </a:rPr>
                        <a:t>Included with accommodation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52252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latin typeface="Times New Roman"/>
                        </a:rPr>
                        <a:t>–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52252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1583075"/>
                  </a:ext>
                </a:extLst>
              </a:tr>
              <a:tr h="6081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latin typeface="Times New Roman"/>
                        </a:rPr>
                        <a:t>Unlimited Complimentary Soft Drinks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0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Times New Roman"/>
                        </a:rPr>
                        <a:t>Included in event package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0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latin typeface="Times New Roman"/>
                        </a:rPr>
                        <a:t>–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0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3778868"/>
                  </a:ext>
                </a:extLst>
              </a:tr>
              <a:tr h="4640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latin typeface="Times New Roman"/>
                        </a:rPr>
                        <a:t>Online Ticket Sales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52252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Times New Roman"/>
                        </a:rPr>
                        <a:t>25 delegates × £500 each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52252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/>
                          </a:solidFill>
                          <a:latin typeface="Times New Roman"/>
                        </a:rPr>
                        <a:t>12,500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52252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0798762"/>
                  </a:ext>
                </a:extLst>
              </a:tr>
              <a:tr h="6081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latin typeface="Times New Roman"/>
                        </a:rPr>
                        <a:t>Sponsorship (UWTSD Business School)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0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Times New Roman"/>
                        </a:rPr>
                        <a:t>Educational partner contribution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0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/>
                          </a:solidFill>
                          <a:latin typeface="Times New Roman"/>
                        </a:rPr>
                        <a:t>500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0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0468611"/>
                  </a:ext>
                </a:extLst>
              </a:tr>
              <a:tr h="4640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Times New Roman"/>
                        </a:rPr>
                        <a:t> </a:t>
                      </a:r>
                      <a:r>
                        <a:rPr lang="en-GB" sz="1600" b="1" cap="none" spc="0">
                          <a:solidFill>
                            <a:schemeClr val="tx1"/>
                          </a:solidFill>
                          <a:latin typeface="Times New Roman"/>
                        </a:rPr>
                        <a:t>Total Estimated Revenue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52252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52252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latin typeface="Times New Roman"/>
                        </a:rPr>
                        <a:t>£22,047.50</a:t>
                      </a:r>
                      <a:endParaRPr lang="en-GB" sz="1600" cap="none" spc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 marL="52252" marR="104504" marT="52252" marB="522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83795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4675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Arc 19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0BDC5248-F506-A108-21E9-71A84BB2D9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3306276"/>
              </p:ext>
            </p:extLst>
          </p:nvPr>
        </p:nvGraphicFramePr>
        <p:xfrm>
          <a:off x="1219200" y="1101969"/>
          <a:ext cx="9286927" cy="5121736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021492">
                  <a:extLst>
                    <a:ext uri="{9D8B030D-6E8A-4147-A177-3AD203B41FA5}">
                      <a16:colId xmlns:a16="http://schemas.microsoft.com/office/drawing/2014/main" val="2152307572"/>
                    </a:ext>
                  </a:extLst>
                </a:gridCol>
                <a:gridCol w="4162840">
                  <a:extLst>
                    <a:ext uri="{9D8B030D-6E8A-4147-A177-3AD203B41FA5}">
                      <a16:colId xmlns:a16="http://schemas.microsoft.com/office/drawing/2014/main" val="1903140463"/>
                    </a:ext>
                  </a:extLst>
                </a:gridCol>
                <a:gridCol w="2102595">
                  <a:extLst>
                    <a:ext uri="{9D8B030D-6E8A-4147-A177-3AD203B41FA5}">
                      <a16:colId xmlns:a16="http://schemas.microsoft.com/office/drawing/2014/main" val="37040025"/>
                    </a:ext>
                  </a:extLst>
                </a:gridCol>
              </a:tblGrid>
              <a:tr h="5167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 Expense</a:t>
                      </a:r>
                    </a:p>
                  </a:txBody>
                  <a:tcPr marL="200339" marR="97994" marT="100169" marB="1001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 Description</a:t>
                      </a:r>
                    </a:p>
                  </a:txBody>
                  <a:tcPr marL="200339" marR="97994" marT="100169" marB="1001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 Estimated Cost (£)</a:t>
                      </a:r>
                    </a:p>
                  </a:txBody>
                  <a:tcPr marL="200339" marR="97994" marT="100169" marB="1001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5963503"/>
                  </a:ext>
                </a:extLst>
              </a:tr>
              <a:tr h="5167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Event manager</a:t>
                      </a:r>
                      <a:endParaRPr lang="en-GB" sz="16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/>
                      </a:endParaRP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Coordinator (£200/day × 2 days)</a:t>
                      </a: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£400</a:t>
                      </a:r>
                      <a:endParaRPr lang="en-GB" sz="16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/>
                      </a:endParaRP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3415005"/>
                  </a:ext>
                </a:extLst>
              </a:tr>
              <a:tr h="5167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Guest Speaker</a:t>
                      </a:r>
                      <a:endParaRPr lang="en-GB" sz="16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/>
                      </a:endParaRP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Professional financial educator</a:t>
                      </a: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£800</a:t>
                      </a:r>
                      <a:endParaRPr lang="en-GB" sz="16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/>
                      </a:endParaRP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71474909"/>
                  </a:ext>
                </a:extLst>
              </a:tr>
              <a:tr h="51673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AV Equipment</a:t>
                      </a:r>
                    </a:p>
                  </a:txBody>
                  <a:tcPr marL="200338" marR="97994" marT="100169" marB="100169" anchor="ctr">
                    <a:lnL w="9524">
                      <a:solidFill>
                        <a:srgbClr val="D8DEDC"/>
                      </a:solidFill>
                    </a:lnL>
                    <a:lnR w="9524">
                      <a:solidFill>
                        <a:srgbClr val="D8DEDC"/>
                      </a:solidFill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4">
                      <a:solidFill>
                        <a:srgbClr val="D8DCDC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Upgraded, latest Technology Available</a:t>
                      </a:r>
                    </a:p>
                  </a:txBody>
                  <a:tcPr marL="200338" marR="97994" marT="100169" marB="100169" anchor="ctr">
                    <a:lnL w="9524">
                      <a:solidFill>
                        <a:srgbClr val="D8DEDC"/>
                      </a:solidFill>
                    </a:lnL>
                    <a:lnR w="9524">
                      <a:solidFill>
                        <a:srgbClr val="D8DEDC"/>
                      </a:solidFill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4">
                      <a:solidFill>
                        <a:srgbClr val="D8DCDC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£400</a:t>
                      </a:r>
                    </a:p>
                  </a:txBody>
                  <a:tcPr marL="200338" marR="97994" marT="100169" marB="100169" anchor="ctr">
                    <a:lnL w="9524">
                      <a:solidFill>
                        <a:srgbClr val="D8DEDC"/>
                      </a:solidFill>
                    </a:lnL>
                    <a:lnR w="9524">
                      <a:solidFill>
                        <a:srgbClr val="D8DEDC"/>
                      </a:solidFill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4">
                      <a:solidFill>
                        <a:srgbClr val="D8DCDC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40328521"/>
                  </a:ext>
                </a:extLst>
              </a:tr>
              <a:tr h="5167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Event Insurance</a:t>
                      </a: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4" cap="flat" cmpd="sng" algn="ctr">
                      <a:solidFill>
                        <a:srgbClr val="D8DC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cap="none" spc="0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Insurance</a:t>
                      </a: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4" cap="flat" cmpd="sng" algn="ctr">
                      <a:solidFill>
                        <a:srgbClr val="D8DC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£350</a:t>
                      </a:r>
                      <a:endParaRPr lang="en-GB" sz="16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/>
                      </a:endParaRP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4" cap="flat" cmpd="sng" algn="ctr">
                      <a:solidFill>
                        <a:srgbClr val="D8DC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147284"/>
                  </a:ext>
                </a:extLst>
              </a:tr>
              <a:tr h="5167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Décor &amp; Branding</a:t>
                      </a:r>
                      <a:endParaRPr lang="en-GB" sz="16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/>
                      </a:endParaRP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Trading-themed signage, banners, table décor</a:t>
                      </a: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£350</a:t>
                      </a:r>
                      <a:endParaRPr lang="en-GB" sz="16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/>
                      </a:endParaRP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1068830"/>
                  </a:ext>
                </a:extLst>
              </a:tr>
              <a:tr h="4711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Marketing &amp; Ticket Platform</a:t>
                      </a:r>
                      <a:endParaRPr lang="en-GB" sz="16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/>
                      </a:endParaRP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Eventbrite fees, social media ads</a:t>
                      </a: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£450</a:t>
                      </a:r>
                      <a:endParaRPr lang="en-GB" sz="16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/>
                      </a:endParaRP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1158982"/>
                  </a:ext>
                </a:extLst>
              </a:tr>
              <a:tr h="5167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Delegate Materials</a:t>
                      </a:r>
                      <a:endParaRPr lang="en-GB" sz="16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/>
                      </a:endParaRP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Name badges, pens, notepads</a:t>
                      </a: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£150</a:t>
                      </a:r>
                      <a:endParaRPr lang="en-GB" sz="16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/>
                      </a:endParaRP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57276926"/>
                  </a:ext>
                </a:extLst>
              </a:tr>
              <a:tr h="5167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Contingency (10%)</a:t>
                      </a:r>
                      <a:endParaRPr lang="en-GB" sz="16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/>
                      </a:endParaRP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Backup for small unexpected costs</a:t>
                      </a: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£290</a:t>
                      </a:r>
                      <a:endParaRPr lang="en-GB" sz="16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/>
                      </a:endParaRP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6546418"/>
                  </a:ext>
                </a:extLst>
              </a:tr>
              <a:tr h="5167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 </a:t>
                      </a: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Total Estimated Costs</a:t>
                      </a:r>
                      <a:endParaRPr lang="en-GB" sz="16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/>
                      </a:endParaRP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/>
                      </a:endParaRP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</a:rPr>
                        <a:t>£3,190</a:t>
                      </a:r>
                      <a:endParaRPr lang="en-GB" sz="16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/>
                      </a:endParaRPr>
                    </a:p>
                  </a:txBody>
                  <a:tcPr marL="200339" marR="97994" marT="100169" marB="100169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E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12377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15541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FE87145-F180-E621-5CC7-733E9A6CE2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5208720"/>
              </p:ext>
            </p:extLst>
          </p:nvPr>
        </p:nvGraphicFramePr>
        <p:xfrm>
          <a:off x="838200" y="1825625"/>
          <a:ext cx="10515600" cy="21945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4228794860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831791986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33891684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391423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2097048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0965878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60194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6984986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078277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06C8BE13-1240-C597-11FA-EEE4629D1327}"/>
              </a:ext>
            </a:extLst>
          </p:cNvPr>
          <p:cNvSpPr txBox="1"/>
          <p:nvPr/>
        </p:nvSpPr>
        <p:spPr>
          <a:xfrm>
            <a:off x="1259803" y="442423"/>
            <a:ext cx="9903758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Times New Roman"/>
                <a:ea typeface="+mn-lt"/>
                <a:cs typeface="+mn-lt"/>
              </a:rPr>
              <a:t>Financial Summary for Our Trading &amp; </a:t>
            </a:r>
            <a:r>
              <a:rPr lang="en-GB" sz="3200" dirty="0">
                <a:latin typeface="Times New Roman"/>
                <a:ea typeface="+mn-lt"/>
                <a:cs typeface="+mn-lt"/>
              </a:rPr>
              <a:t>Investment Conference 2025</a:t>
            </a:r>
            <a:endParaRPr lang="en-US" sz="3200" dirty="0">
              <a:latin typeface="Times New Roman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C3AC27DD-B098-763C-438A-5DC10DBAB9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5508430"/>
              </p:ext>
            </p:extLst>
          </p:nvPr>
        </p:nvGraphicFramePr>
        <p:xfrm>
          <a:off x="1210235" y="1736911"/>
          <a:ext cx="9703083" cy="390885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34361">
                  <a:extLst>
                    <a:ext uri="{9D8B030D-6E8A-4147-A177-3AD203B41FA5}">
                      <a16:colId xmlns:a16="http://schemas.microsoft.com/office/drawing/2014/main" val="1825980439"/>
                    </a:ext>
                  </a:extLst>
                </a:gridCol>
                <a:gridCol w="3234361">
                  <a:extLst>
                    <a:ext uri="{9D8B030D-6E8A-4147-A177-3AD203B41FA5}">
                      <a16:colId xmlns:a16="http://schemas.microsoft.com/office/drawing/2014/main" val="2427421224"/>
                    </a:ext>
                  </a:extLst>
                </a:gridCol>
                <a:gridCol w="3234361">
                  <a:extLst>
                    <a:ext uri="{9D8B030D-6E8A-4147-A177-3AD203B41FA5}">
                      <a16:colId xmlns:a16="http://schemas.microsoft.com/office/drawing/2014/main" val="396160799"/>
                    </a:ext>
                  </a:extLst>
                </a:gridCol>
              </a:tblGrid>
              <a:tr h="4974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Times New Roman"/>
                        </a:rPr>
                        <a:t>Category</a:t>
                      </a:r>
                      <a:endParaRPr lang="en-GB">
                        <a:latin typeface="Times New Roman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Times New Roman"/>
                        </a:rPr>
                        <a:t>Amount (£)</a:t>
                      </a:r>
                      <a:endParaRPr lang="en-GB">
                        <a:latin typeface="Times New Roman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Times New Roman"/>
                        </a:rPr>
                        <a:t>Notes</a:t>
                      </a:r>
                      <a:endParaRPr lang="en-GB">
                        <a:latin typeface="Times New Roman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04307362"/>
                  </a:ext>
                </a:extLst>
              </a:tr>
              <a:tr h="125557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Times New Roman"/>
                        </a:rPr>
                        <a:t>Total Revenue</a:t>
                      </a:r>
                      <a:endParaRPr lang="en-GB">
                        <a:latin typeface="Times New Roman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Times New Roman"/>
                        </a:rPr>
                        <a:t>£22,047.50</a:t>
                      </a:r>
                      <a:endParaRPr lang="en-GB">
                        <a:latin typeface="Times New Roman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Times New Roman"/>
                        </a:rPr>
                        <a:t>From accommodation, catering, </a:t>
                      </a:r>
                      <a:r>
                        <a:rPr lang="en-GB">
                          <a:latin typeface="Times New Roman"/>
                        </a:rPr>
                        <a:t>ticket sales and sponsorship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2052002"/>
                  </a:ext>
                </a:extLst>
              </a:tr>
              <a:tr h="127926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Times New Roman"/>
                        </a:rPr>
                        <a:t>Total Costs</a:t>
                      </a:r>
                      <a:endParaRPr lang="en-GB">
                        <a:latin typeface="Times New Roman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Times New Roman"/>
                        </a:rPr>
                        <a:t>£3,190</a:t>
                      </a:r>
                      <a:endParaRPr lang="en-GB">
                        <a:latin typeface="Times New Roman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Times New Roman"/>
                        </a:rPr>
                        <a:t>Covers event coordinator, guest speaker, insurance, décor, </a:t>
                      </a:r>
                      <a:r>
                        <a:rPr lang="en-GB">
                          <a:latin typeface="Times New Roman"/>
                        </a:rPr>
                        <a:t>marketing and materials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4877184"/>
                  </a:ext>
                </a:extLst>
              </a:tr>
              <a:tr h="8765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Times New Roman"/>
                        </a:rPr>
                        <a:t>Projected Profit</a:t>
                      </a:r>
                      <a:endParaRPr lang="en-GB">
                        <a:latin typeface="Times New Roman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Times New Roman"/>
                        </a:rPr>
                        <a:t>£18,857.50</a:t>
                      </a:r>
                      <a:endParaRPr lang="en-GB">
                        <a:latin typeface="Times New Roman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Times New Roman"/>
                        </a:rPr>
                        <a:t>Strong profit for a two-days event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0182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02404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2C0F1-54C1-44CB-5E0F-A515537C4D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u="sng" dirty="0">
                <a:latin typeface="Times New Roman"/>
                <a:ea typeface="+mj-lt"/>
                <a:cs typeface="+mj-lt"/>
              </a:rPr>
              <a:t>Operational and Risk Considerations</a:t>
            </a:r>
            <a:endParaRPr lang="en-US" sz="4000" u="sng" dirty="0">
              <a:latin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06875-0F1E-DF76-DFC8-2EBD45F8D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Times New Roman"/>
                <a:cs typeface="Times New Roman"/>
              </a:rPr>
              <a:t>Operations</a:t>
            </a:r>
            <a:endParaRPr lang="en-GB">
              <a:solidFill>
                <a:srgbClr val="FF0000"/>
              </a:solidFill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We will have enough staff to run the event smoothly.</a:t>
            </a:r>
            <a:endParaRPr lang="en-GB"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Guests can check in easily with clear signs and help from our team.</a:t>
            </a:r>
            <a:endParaRPr lang="en-GB"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Rooms will be set up early so there are no delays.</a:t>
            </a:r>
            <a:endParaRPr lang="en-GB"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We will use trusted suppliers for AV, food and décor.</a:t>
            </a:r>
            <a:endParaRPr lang="en-GB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Times New Roman"/>
                <a:cs typeface="Times New Roman"/>
              </a:rPr>
              <a:t>Risks and How We Manage Them</a:t>
            </a:r>
            <a:endParaRPr lang="en-GB">
              <a:solidFill>
                <a:srgbClr val="FF0000"/>
              </a:solidFill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We will follow all safety rules and have first-aid trained staff.</a:t>
            </a:r>
            <a:endParaRPr lang="en-GB"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If a speaker cancels, we will have backup options ready.</a:t>
            </a:r>
            <a:endParaRPr lang="en-GB"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We will protect the hotel financially with deposits and clear cancellation policies.</a:t>
            </a:r>
            <a:endParaRPr lang="en-GB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Times New Roman"/>
                <a:cs typeface="Times New Roman"/>
              </a:rPr>
              <a:t>Sustainability</a:t>
            </a:r>
            <a:endParaRPr lang="en-GB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We will cut waste by using less paper and reusable items.</a:t>
            </a:r>
            <a:endParaRPr lang="en-GB"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Food will be local and fresh.</a:t>
            </a:r>
            <a:endParaRPr lang="en-GB" dirty="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dirty="0">
              <a:latin typeface="Times New Roman"/>
              <a:cs typeface="Times New Roman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3254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A6B319F-86FE-4754-878E-06F0804D8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32385" cy="6858000"/>
          </a:xfrm>
          <a:prstGeom prst="rect">
            <a:avLst/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F7D1B5-3477-499F-ACC5-2C8B07F4E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2385" y="0"/>
            <a:ext cx="3218914" cy="6858000"/>
          </a:xfrm>
          <a:prstGeom prst="rect">
            <a:avLst/>
          </a:prstGeom>
          <a:solidFill>
            <a:schemeClr val="accent5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9284EA-8B02-7880-51D1-5ECE43745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206" y="1608667"/>
            <a:ext cx="2823275" cy="45011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3200" kern="1200">
                <a:solidFill>
                  <a:srgbClr val="FFFFFF"/>
                </a:solidFill>
                <a:latin typeface="Times New Roman"/>
                <a:cs typeface="Times New Roman"/>
              </a:rPr>
              <a:t>Steps to Long-Term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0ADAF-F596-3919-383F-F510343C3D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7698" y="1608667"/>
            <a:ext cx="3421958" cy="4501127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/>
          </a:p>
          <a:p>
            <a:endParaRPr lang="en-US" sz="20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F27631-031B-CB04-7E34-E5545C085700}"/>
              </a:ext>
            </a:extLst>
          </p:cNvPr>
          <p:cNvSpPr txBox="1"/>
          <p:nvPr/>
        </p:nvSpPr>
        <p:spPr>
          <a:xfrm>
            <a:off x="5118433" y="176939"/>
            <a:ext cx="6593220" cy="593285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For a great event experience: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/>
                <a:ea typeface="+mn-lt"/>
                <a:cs typeface="+mn-lt"/>
              </a:rPr>
              <a:t>We will make the event easy and enjoyable for all attendees.</a:t>
            </a:r>
            <a:endParaRPr lang="en-US" sz="2000" dirty="0">
              <a:latin typeface="Times New Roman"/>
              <a:cs typeface="Times New Roman"/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/>
                <a:cs typeface="Times New Roman"/>
              </a:rPr>
              <a:t>Friendly and helpful staff during both days. 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/>
                <a:cs typeface="Times New Roman"/>
              </a:rPr>
              <a:t>We will verify that all AV systems are fully tested and functioning properly before the events.</a:t>
            </a:r>
            <a:endParaRPr lang="en-US" sz="2000">
              <a:solidFill>
                <a:srgbClr val="FF0000"/>
              </a:solidFill>
              <a:latin typeface="Times New Roman"/>
              <a:cs typeface="Times New Roman"/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/>
                <a:cs typeface="Times New Roman"/>
              </a:rPr>
              <a:t>Give a small welcome gift, notepad and pen.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/>
                <a:cs typeface="Times New Roman"/>
              </a:rPr>
              <a:t>Offer free soft drinks all day.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 Clients Retention: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/>
                <a:cs typeface="Times New Roman"/>
              </a:rPr>
              <a:t>Give discounts for next year’s event.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/>
                <a:cs typeface="Times New Roman"/>
              </a:rPr>
              <a:t>Create a special packages for repeat bookings.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/>
                <a:ea typeface="+mn-lt"/>
                <a:cs typeface="Times New Roman"/>
              </a:rPr>
              <a:t>Share event photos and updates on social media in collaboration with UWTSD.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  <a:latin typeface="Times New Roman"/>
              <a:ea typeface="+mn-lt"/>
              <a:cs typeface="Times New Roman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/>
                <a:ea typeface="+mn-lt"/>
                <a:cs typeface="Times New Roman"/>
              </a:rPr>
              <a:t>Promoting our event on Morgans social media page.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  <a:latin typeface="Times New Roman"/>
              <a:ea typeface="+mn-lt"/>
              <a:cs typeface="Times New Roman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/>
                <a:ea typeface="+mn-lt"/>
                <a:cs typeface="Times New Roman"/>
              </a:rPr>
              <a:t>Use feedback and surveys to improve future events.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b="1">
              <a:latin typeface="Aptos" panose="020B0004020202020204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333241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5053BB-F9ED-870B-7434-12419BB72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100">
                <a:solidFill>
                  <a:srgbClr val="FFFFFF"/>
                </a:solidFill>
                <a:latin typeface="Times New Roman"/>
                <a:ea typeface="+mj-lt"/>
                <a:cs typeface="+mj-lt"/>
              </a:rPr>
              <a:t>Conclusion &amp; Recommendations</a:t>
            </a:r>
            <a:endParaRPr lang="en-US" sz="3100">
              <a:solidFill>
                <a:srgbClr val="FFFFFF"/>
              </a:solidFill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F62F7-3CF7-C5F2-4975-0C44986EF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 dirty="0">
              <a:latin typeface="Times New Roman"/>
              <a:cs typeface="Times New Roman"/>
            </a:endParaRPr>
          </a:p>
          <a:p>
            <a:r>
              <a:rPr lang="en-GB" sz="2000" b="1" dirty="0">
                <a:solidFill>
                  <a:schemeClr val="accent1">
                    <a:lumMod val="76000"/>
                  </a:schemeClr>
                </a:solidFill>
                <a:latin typeface="Times New Roman"/>
                <a:ea typeface="+mn-lt"/>
                <a:cs typeface="+mn-lt"/>
              </a:rPr>
              <a:t>Is our event a good choice?</a:t>
            </a:r>
            <a:endParaRPr lang="en-GB" sz="2000">
              <a:solidFill>
                <a:schemeClr val="accent1">
                  <a:lumMod val="76000"/>
                </a:schemeClr>
              </a:solidFill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ea typeface="+mn-lt"/>
                <a:cs typeface="+mn-lt"/>
              </a:rPr>
              <a:t>Yes, the event will make good profit and has low risk.</a:t>
            </a:r>
            <a:endParaRPr lang="en-GB" sz="200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ea typeface="+mn-lt"/>
                <a:cs typeface="+mn-lt"/>
              </a:rPr>
              <a:t>The hotel already has everything needed from rooms, food, and equipment.</a:t>
            </a:r>
            <a:endParaRPr lang="en-GB" sz="200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ea typeface="+mn-lt"/>
                <a:cs typeface="+mn-lt"/>
              </a:rPr>
              <a:t>Support from UWTSD makes the event more trusted.</a:t>
            </a:r>
            <a:endParaRPr lang="en-GB" sz="2000">
              <a:latin typeface="Times New Roman"/>
              <a:cs typeface="Times New Roman"/>
            </a:endParaRPr>
          </a:p>
          <a:p>
            <a:r>
              <a:rPr lang="en-GB" sz="2000" b="1" dirty="0">
                <a:solidFill>
                  <a:schemeClr val="accent1">
                    <a:lumMod val="76000"/>
                  </a:schemeClr>
                </a:solidFill>
                <a:latin typeface="Times New Roman"/>
                <a:ea typeface="+mn-lt"/>
                <a:cs typeface="+mn-lt"/>
              </a:rPr>
              <a:t>Long-Term Benefits:</a:t>
            </a:r>
            <a:endParaRPr lang="en-GB" sz="2000">
              <a:solidFill>
                <a:schemeClr val="accent1">
                  <a:lumMod val="76000"/>
                </a:schemeClr>
              </a:solidFill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ea typeface="+mn-lt"/>
                <a:cs typeface="+mn-lt"/>
              </a:rPr>
              <a:t>Helps Morgans Hotel build a good name for business events.</a:t>
            </a:r>
            <a:endParaRPr lang="en-GB" sz="200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ea typeface="+mn-lt"/>
                <a:cs typeface="+mn-lt"/>
              </a:rPr>
              <a:t>Brings new guests who may come back again.</a:t>
            </a:r>
            <a:endParaRPr lang="en-GB" sz="200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ea typeface="+mn-lt"/>
                <a:cs typeface="+mn-lt"/>
              </a:rPr>
              <a:t>Can become a yearly event that grows bigger each time.</a:t>
            </a:r>
            <a:endParaRPr lang="en-GB" sz="2000">
              <a:latin typeface="Times New Roman"/>
              <a:cs typeface="Times New Roman"/>
            </a:endParaRPr>
          </a:p>
          <a:p>
            <a:r>
              <a:rPr lang="en-GB" sz="2000">
                <a:latin typeface="Times New Roman"/>
                <a:ea typeface="+mn-lt"/>
                <a:cs typeface="+mn-lt"/>
              </a:rPr>
              <a:t>This</a:t>
            </a:r>
            <a:r>
              <a:rPr lang="en-GB" sz="2000" dirty="0">
                <a:latin typeface="Times New Roman"/>
                <a:ea typeface="+mn-lt"/>
                <a:cs typeface="+mn-lt"/>
              </a:rPr>
              <a:t> conference is a great chance for Morgans Hotel. It will </a:t>
            </a:r>
            <a:r>
              <a:rPr lang="en-GB" sz="2000">
                <a:latin typeface="Times New Roman"/>
                <a:ea typeface="+mn-lt"/>
                <a:cs typeface="+mn-lt"/>
              </a:rPr>
              <a:t>make money, be easy to run and help the hotel become the </a:t>
            </a:r>
            <a:r>
              <a:rPr lang="en-GB" sz="2000" dirty="0">
                <a:latin typeface="Times New Roman"/>
                <a:ea typeface="+mn-lt"/>
                <a:cs typeface="+mn-lt"/>
              </a:rPr>
              <a:t>top choice for future business events in Swansea.”</a:t>
            </a:r>
            <a:endParaRPr lang="en-GB" sz="2000" dirty="0">
              <a:latin typeface="Times New Roman"/>
            </a:endParaRP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8656282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BED91-E4B8-9C5B-3057-973DEBFBD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>
                <a:latin typeface="Times New Roman"/>
                <a:cs typeface="Times New Roman"/>
              </a:rPr>
              <a:t>Reference list</a:t>
            </a:r>
            <a:endParaRPr lang="en-US" sz="4000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1E9FA-6980-7A71-F7B5-FE790072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46" y="1720117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600" dirty="0">
              <a:solidFill>
                <a:srgbClr val="2C3E50"/>
              </a:solidFill>
              <a:latin typeface="Times New Roman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1600" dirty="0">
                <a:solidFill>
                  <a:srgbClr val="2C3E50"/>
                </a:solidFill>
                <a:latin typeface="Times New Roman"/>
                <a:ea typeface="Calibri"/>
                <a:cs typeface="Calibri"/>
              </a:rPr>
              <a:t>Visitwales.com. (2025). </a:t>
            </a:r>
            <a:r>
              <a:rPr lang="en-GB" sz="1600" i="1" dirty="0">
                <a:solidFill>
                  <a:srgbClr val="2C3E50"/>
                </a:solidFill>
                <a:latin typeface="Times New Roman"/>
                <a:ea typeface="Calibri"/>
                <a:cs typeface="Calibri"/>
              </a:rPr>
              <a:t>Morgans Hotel | </a:t>
            </a:r>
            <a:r>
              <a:rPr lang="en-GB" sz="1600" i="1" dirty="0" err="1">
                <a:solidFill>
                  <a:srgbClr val="2C3E50"/>
                </a:solidFill>
                <a:latin typeface="Times New Roman"/>
                <a:ea typeface="Calibri"/>
                <a:cs typeface="Calibri"/>
              </a:rPr>
              <a:t>VisitWales</a:t>
            </a:r>
            <a:r>
              <a:rPr lang="en-GB" sz="1600" dirty="0">
                <a:solidFill>
                  <a:srgbClr val="2C3E50"/>
                </a:solidFill>
                <a:latin typeface="Times New Roman"/>
                <a:ea typeface="Calibri"/>
                <a:cs typeface="Calibri"/>
              </a:rPr>
              <a:t>. [online] Available at: https://www.visitwales.com/accommodation/hotel/morgans-hotel-550441 [Accessed 12 Nov. 2025].</a:t>
            </a:r>
            <a:endParaRPr lang="en-US" sz="1600" dirty="0">
              <a:latin typeface="Times New Roman"/>
              <a:cs typeface="Times New Roman"/>
            </a:endParaRPr>
          </a:p>
          <a:p>
            <a:pPr marL="342900" indent="-342900">
              <a:buAutoNum type="arabicPeriod"/>
            </a:pPr>
            <a:r>
              <a:rPr lang="en-GB" sz="1600" dirty="0">
                <a:solidFill>
                  <a:srgbClr val="2C3E50"/>
                </a:solidFill>
                <a:latin typeface="Times New Roman"/>
                <a:ea typeface="Calibri"/>
                <a:cs typeface="Calibri"/>
              </a:rPr>
              <a:t>Morgans Hotel. (2024). </a:t>
            </a:r>
            <a:r>
              <a:rPr lang="en-GB" sz="1600" i="1" dirty="0">
                <a:solidFill>
                  <a:srgbClr val="2C3E50"/>
                </a:solidFill>
                <a:latin typeface="Times New Roman"/>
                <a:ea typeface="Calibri"/>
                <a:cs typeface="Calibri"/>
              </a:rPr>
              <a:t>About Morgans Hotel | Luxury Boutique Hotel In Swansea</a:t>
            </a:r>
            <a:r>
              <a:rPr lang="en-GB" sz="1600" dirty="0">
                <a:solidFill>
                  <a:srgbClr val="2C3E50"/>
                </a:solidFill>
                <a:latin typeface="Times New Roman"/>
                <a:ea typeface="Calibri"/>
                <a:cs typeface="Calibri"/>
              </a:rPr>
              <a:t>. [online] Available at: </a:t>
            </a:r>
            <a:r>
              <a:rPr lang="en-GB" sz="1600" dirty="0">
                <a:solidFill>
                  <a:srgbClr val="2C3E50"/>
                </a:solidFill>
                <a:latin typeface="Times New Roman"/>
                <a:ea typeface="Calibri"/>
                <a:cs typeface="Calibri"/>
                <a:hlinkClick r:id="rId2"/>
              </a:rPr>
              <a:t>https://www.morganshotel.co.uk/about/</a:t>
            </a:r>
            <a:r>
              <a:rPr lang="en-GB" sz="1600" dirty="0">
                <a:solidFill>
                  <a:srgbClr val="2C3E50"/>
                </a:solidFill>
                <a:latin typeface="Times New Roman"/>
                <a:ea typeface="Calibri"/>
                <a:cs typeface="Calibri"/>
              </a:rPr>
              <a:t>.</a:t>
            </a:r>
          </a:p>
          <a:p>
            <a:pPr marL="342900" indent="-342900">
              <a:buAutoNum type="arabicPeriod"/>
            </a:pP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Morgans Hotel. (2022). </a:t>
            </a:r>
            <a:r>
              <a:rPr lang="en-GB" sz="14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Meetings And Events In Swansea City Centre | Morgans Hotel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3"/>
              </a:rPr>
              <a:t>https://www.morganshotel.co.uk/events/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</a:t>
            </a:r>
            <a:endParaRPr lang="en-GB" sz="1600" dirty="0">
              <a:solidFill>
                <a:srgbClr val="2C3E50"/>
              </a:solidFill>
              <a:latin typeface="Times New Roman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Travelweekly.com. (2016). </a:t>
            </a:r>
            <a:r>
              <a:rPr lang="en-GB" sz="14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Morgans Hotel- First Class Swansea, Wales Hotels- GDS Reservation Codes: Travel Weekly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https://www.travelweekly.com/Hotels/Swansea-Wales/Morgans-Hotel-p50841552 [Accessed 12Nov. 2025].</a:t>
            </a:r>
          </a:p>
          <a:p>
            <a:pPr marL="342900" indent="-342900">
              <a:buAutoNum type="arabicPeriod"/>
            </a:pP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Visitwales.com. (2025). </a:t>
            </a:r>
            <a:r>
              <a:rPr lang="en-GB" sz="14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Morgans Hotel | </a:t>
            </a:r>
            <a:r>
              <a:rPr lang="en-GB" sz="1400" i="1" dirty="0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VisitWales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https://www.visitwales.com/accommodation/hotel/morgans-hotel-550441?utm_source=chatgpt.com [Accessed 13 Nov. 2025].</a:t>
            </a:r>
          </a:p>
          <a:p>
            <a:pPr marL="342900" indent="-342900">
              <a:buAutoNum type="arabicPeriod"/>
            </a:pP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Investswansea.com. (2025). </a:t>
            </a:r>
            <a:r>
              <a:rPr lang="en-GB" sz="14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Digital Tech – Invest Swansea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https://investswansea.com/key-sectors/digital-tech/?utm_source=chatgpt.com [Accessed 13 Nov. 2025].</a:t>
            </a:r>
          </a:p>
          <a:p>
            <a:pPr marL="342900" indent="-342900">
              <a:buAutoNum type="arabicPeriod"/>
            </a:pPr>
            <a:endParaRPr lang="en-GB" sz="14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endParaRPr lang="en-GB" sz="14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>
              <a:buAutoNum type="arabicPeriod"/>
            </a:pPr>
            <a:endParaRPr lang="en-GB" sz="14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>
              <a:buAutoNum type="arabicPeriod"/>
            </a:pPr>
            <a:endParaRPr lang="en-GB" sz="14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>
              <a:buAutoNum type="arabicPeriod"/>
            </a:pPr>
            <a:endParaRPr lang="en-GB" sz="14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>
              <a:buAutoNum type="arabicPeriod"/>
            </a:pPr>
            <a:endParaRPr lang="en-GB" sz="14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>
              <a:buAutoNum type="arabicPeriod"/>
            </a:pPr>
            <a:endParaRPr lang="en-GB" sz="14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>
              <a:buAutoNum type="arabicPeriod"/>
            </a:pPr>
            <a:endParaRPr lang="en-GB" sz="14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72681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44439-5F64-7E3D-B902-0AEB0810B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42302"/>
            <a:ext cx="10515600" cy="57346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7. </a:t>
            </a:r>
            <a:r>
              <a:rPr lang="en-GB" sz="1400" dirty="0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GlobalTrading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 (2025). </a:t>
            </a:r>
            <a:r>
              <a:rPr lang="en-GB" sz="14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The Agency Broker Hub: The recent evolution of retail size flow in financial markets - Global Trading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Global Trading. Available at: 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2"/>
              </a:rPr>
              <a:t>https://www.globaltrading.net/the-agency-broker-hub-the-recent-evolution-of-retail-size-flow-in-financial-markets/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</a:t>
            </a:r>
            <a:endParaRPr lang="en-GB">
              <a:solidFill>
                <a:srgbClr val="000000"/>
              </a:solidFill>
              <a:latin typeface="Aptos" panose="020B0004020202020204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8.  Unbiased. (2025). </a:t>
            </a:r>
            <a:r>
              <a:rPr lang="en-GB" sz="14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7 in 10 Brits prefer financial advice from a person rather than AI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3"/>
              </a:rPr>
              <a:t>https://www.unbiased.co.uk/news/press-releases/7-in-10-brits-prefer-financial-advice-from-a-person-rather-than-artificial-intelligence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9. FCA. (2025). </a:t>
            </a:r>
            <a:r>
              <a:rPr lang="en-GB" sz="14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Multi-firm review of trading apps: high-level observations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4"/>
              </a:rPr>
              <a:t>https://www.fca.org.uk/publications/multi-firm-reviews/trading-apps-high-level-observations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10. Visitswanseabay.com. (2025). </a:t>
            </a:r>
            <a:r>
              <a:rPr lang="en-GB" sz="14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How to get to Swansea Bay, Mumbles and Gower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https://www.visitswanseabay.com/visitor-information/getting-here/ [Accessed 14 Nov. 2025].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11. Marriott Bonvoy. (2025). </a:t>
            </a:r>
            <a:r>
              <a:rPr lang="en-GB" sz="14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Reviews of Delta Hotels Swansea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https://www.marriott.com/en-us/hotels/cwlsd-delta-hotels-swansea/reviews/ [Accessed 14 Nov. 2025].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12. Booking.com. (2025). Available at: https://www.booking.com/hotel/gb/dragonhotel.en-gb.html#tab-reviews [Accessed 14 Nov. 2025].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13. Morgans Hotel. (2022). </a:t>
            </a:r>
            <a:r>
              <a:rPr lang="en-GB" sz="14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Corporate Meetings &amp; Discounts | Morgans Hotel In Swansea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https://www.morganshotel.co.uk/corporate/ [Accessed 21 Nov. 2025].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14. Morgans Hotel. (2023). </a:t>
            </a:r>
            <a:r>
              <a:rPr lang="en-GB" sz="14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Luxurious Rooms &amp; Suites In Swansea City Centre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https://www.morganshotel.co.uk/stay/ [Accessed 21 Nov. 2025].</a:t>
            </a:r>
            <a:endParaRPr lang="en-GB" dirty="0"/>
          </a:p>
          <a:p>
            <a:pPr marL="0" indent="0">
              <a:buNone/>
            </a:pPr>
            <a:r>
              <a:rPr lang="en-GB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15. Morgans Hotel. (2023). </a:t>
            </a:r>
            <a:r>
              <a:rPr lang="en-GB" sz="14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Luxurious Bar &amp; Dining In South Wales | Morgans Hotel</a:t>
            </a:r>
            <a:r>
              <a:rPr lang="en-GB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5"/>
              </a:rPr>
              <a:t>https://www.morganshotel.co.uk/drink-dine/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 sz="14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4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4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4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4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4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4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134683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PowerPoint Presentation</vt:lpstr>
      <vt:lpstr>PowerPoint Presentation</vt:lpstr>
      <vt:lpstr>Introduction</vt:lpstr>
      <vt:lpstr>PowerPoint Presentation</vt:lpstr>
      <vt:lpstr>PowerPoint Presentation</vt:lpstr>
      <vt:lpstr>Target Audience</vt:lpstr>
      <vt:lpstr>Market and demand analysis </vt:lpstr>
      <vt:lpstr> Why Morgans Hotel ? </vt:lpstr>
      <vt:lpstr>PowerPoint Presentation</vt:lpstr>
      <vt:lpstr>Why this Event is Attractive to Morgans Hotel and Swansea</vt:lpstr>
      <vt:lpstr>Competitor Analysis</vt:lpstr>
      <vt:lpstr>Venue Suitability</vt:lpstr>
      <vt:lpstr>Financial Feasibility for Trading &amp; Investment Conference 2025</vt:lpstr>
      <vt:lpstr>PowerPoint Presentation</vt:lpstr>
      <vt:lpstr>PowerPoint Presentation</vt:lpstr>
      <vt:lpstr>Operational and Risk Considerations</vt:lpstr>
      <vt:lpstr>Steps to Long-Term Success</vt:lpstr>
      <vt:lpstr>Conclusion &amp; Recommendations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1403</cp:revision>
  <dcterms:created xsi:type="dcterms:W3CDTF">2025-11-06T18:58:43Z</dcterms:created>
  <dcterms:modified xsi:type="dcterms:W3CDTF">2025-11-28T20:27:58Z</dcterms:modified>
</cp:coreProperties>
</file>