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58" r:id="rId4"/>
  </p:sldIdLst>
  <p:sldSz cx="9144000" cy="5143500" type="screen16x9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90" d="100"/>
          <a:sy n="90" d="100"/>
        </p:scale>
        <p:origin x="-480" y="-104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notesMaster" Target="notesMasters/notesMaster1.xml"/><Relationship Id="rId6" Type="http://schemas.openxmlformats.org/officeDocument/2006/relationships/printerSettings" Target="printerSettings/printerSettings1.bin"/><Relationship Id="rId7" Type="http://schemas.openxmlformats.org/officeDocument/2006/relationships/presProps" Target="presProps.xml"/><Relationship Id="rId8" Type="http://schemas.openxmlformats.org/officeDocument/2006/relationships/viewProps" Target="viewProps.xml"/><Relationship Id="rId9" Type="http://schemas.openxmlformats.org/officeDocument/2006/relationships/theme" Target="theme/theme1.xml"/><Relationship Id="rId1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5E0ACA-C18D-E544-9BE5-F6E956715496}" type="datetimeFigureOut">
              <a:rPr lang="en-US" smtClean="0"/>
              <a:t>03/03/20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BEEE1D-DDCE-A148-971F-D78DC72277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67315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BEEE1D-DDCE-A148-971F-D78DC72277C3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91231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956EE-B4F7-2C4B-AFC0-B57F86B540BF}" type="datetimeFigureOut">
              <a:rPr lang="en-US" smtClean="0"/>
              <a:t>03/03/20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981E-237E-CC40-9067-20226052F9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72489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956EE-B4F7-2C4B-AFC0-B57F86B540BF}" type="datetimeFigureOut">
              <a:rPr lang="en-US" smtClean="0"/>
              <a:t>03/03/20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981E-237E-CC40-9067-20226052F9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48294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956EE-B4F7-2C4B-AFC0-B57F86B540BF}" type="datetimeFigureOut">
              <a:rPr lang="en-US" smtClean="0"/>
              <a:t>03/03/20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981E-237E-CC40-9067-20226052F9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40244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956EE-B4F7-2C4B-AFC0-B57F86B540BF}" type="datetimeFigureOut">
              <a:rPr lang="en-US" smtClean="0"/>
              <a:t>03/03/20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981E-237E-CC40-9067-20226052F9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11397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956EE-B4F7-2C4B-AFC0-B57F86B540BF}" type="datetimeFigureOut">
              <a:rPr lang="en-US" smtClean="0"/>
              <a:t>03/03/20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981E-237E-CC40-9067-20226052F9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643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956EE-B4F7-2C4B-AFC0-B57F86B540BF}" type="datetimeFigureOut">
              <a:rPr lang="en-US" smtClean="0"/>
              <a:t>03/03/20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981E-237E-CC40-9067-20226052F9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51668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956EE-B4F7-2C4B-AFC0-B57F86B540BF}" type="datetimeFigureOut">
              <a:rPr lang="en-US" smtClean="0"/>
              <a:t>03/03/20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981E-237E-CC40-9067-20226052F9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78976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956EE-B4F7-2C4B-AFC0-B57F86B540BF}" type="datetimeFigureOut">
              <a:rPr lang="en-US" smtClean="0"/>
              <a:t>03/03/20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981E-237E-CC40-9067-20226052F9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01736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956EE-B4F7-2C4B-AFC0-B57F86B540BF}" type="datetimeFigureOut">
              <a:rPr lang="en-US" smtClean="0"/>
              <a:t>03/03/20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981E-237E-CC40-9067-20226052F9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78334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956EE-B4F7-2C4B-AFC0-B57F86B540BF}" type="datetimeFigureOut">
              <a:rPr lang="en-US" smtClean="0"/>
              <a:t>03/03/20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981E-237E-CC40-9067-20226052F9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00322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956EE-B4F7-2C4B-AFC0-B57F86B540BF}" type="datetimeFigureOut">
              <a:rPr lang="en-US" smtClean="0"/>
              <a:t>03/03/20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981E-237E-CC40-9067-20226052F9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58362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1956EE-B4F7-2C4B-AFC0-B57F86B540BF}" type="datetimeFigureOut">
              <a:rPr lang="en-US" smtClean="0"/>
              <a:t>03/03/20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F4981E-237E-CC40-9067-20226052F9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41370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hyperlink" Target="https://www.youtube.com/watch?v=0doGM_6izYg" TargetMode="External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Screen Shot 2020-03-03 at 09.35.35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5336" y="288887"/>
            <a:ext cx="6980758" cy="387144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10555" y="4160335"/>
            <a:ext cx="44680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The Genius of the Crowd by Charles </a:t>
            </a:r>
            <a:r>
              <a:rPr lang="en-US" dirty="0" err="1" smtClean="0"/>
              <a:t>Bukowski</a:t>
            </a:r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3810000" y="4529667"/>
            <a:ext cx="2590880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900" dirty="0" smtClean="0">
                <a:hlinkClick r:id="rId4"/>
              </a:rPr>
              <a:t>https://</a:t>
            </a:r>
            <a:r>
              <a:rPr lang="en-US" sz="900" dirty="0" err="1" smtClean="0">
                <a:hlinkClick r:id="rId4"/>
              </a:rPr>
              <a:t>www.youtube.com</a:t>
            </a:r>
            <a:r>
              <a:rPr lang="en-US" sz="900" dirty="0" smtClean="0">
                <a:hlinkClick r:id="rId4"/>
              </a:rPr>
              <a:t>/</a:t>
            </a:r>
            <a:r>
              <a:rPr lang="en-US" sz="900" dirty="0" err="1" smtClean="0">
                <a:hlinkClick r:id="rId4"/>
              </a:rPr>
              <a:t>watch?v</a:t>
            </a:r>
            <a:r>
              <a:rPr lang="en-US" sz="900" dirty="0" smtClean="0">
                <a:hlinkClick r:id="rId4"/>
              </a:rPr>
              <a:t>=0doGM_6izYg</a:t>
            </a:r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311580050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171222" y="1397000"/>
            <a:ext cx="39387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/>
              <a:t>Interpretation of the language and text</a:t>
            </a:r>
            <a:endParaRPr lang="en-US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171222" y="2081831"/>
            <a:ext cx="496802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 smtClean="0"/>
              <a:t>Subject </a:t>
            </a:r>
            <a:r>
              <a:rPr lang="mr-IN" dirty="0" smtClean="0"/>
              <a:t>–</a:t>
            </a:r>
            <a:r>
              <a:rPr lang="en-US" dirty="0" smtClean="0"/>
              <a:t> What's it about?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Theme </a:t>
            </a:r>
            <a:r>
              <a:rPr lang="mr-IN" dirty="0" smtClean="0"/>
              <a:t>–</a:t>
            </a:r>
            <a:r>
              <a:rPr lang="en-US" dirty="0" smtClean="0"/>
              <a:t> What are the central ideas?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Word choice </a:t>
            </a:r>
            <a:r>
              <a:rPr lang="mr-IN" dirty="0" smtClean="0"/>
              <a:t>–</a:t>
            </a:r>
            <a:r>
              <a:rPr lang="en-US" dirty="0" smtClean="0"/>
              <a:t> What words stand out?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Form </a:t>
            </a:r>
            <a:r>
              <a:rPr lang="mr-IN" dirty="0" smtClean="0"/>
              <a:t>–</a:t>
            </a:r>
            <a:r>
              <a:rPr lang="en-US" dirty="0" smtClean="0"/>
              <a:t> How has the author arranged the piece?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9922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003778" y="776111"/>
            <a:ext cx="28675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/>
              <a:t>Interpretation of the visuals</a:t>
            </a:r>
            <a:endParaRPr lang="en-US" b="1" dirty="0"/>
          </a:p>
        </p:txBody>
      </p:sp>
      <p:sp>
        <p:nvSpPr>
          <p:cNvPr id="3" name="TextBox 2"/>
          <p:cNvSpPr txBox="1"/>
          <p:nvPr/>
        </p:nvSpPr>
        <p:spPr>
          <a:xfrm>
            <a:off x="2003778" y="1340556"/>
            <a:ext cx="41601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 smtClean="0"/>
              <a:t>What images stood out?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How do the visuals link with the poem?</a:t>
            </a:r>
          </a:p>
        </p:txBody>
      </p:sp>
    </p:spTree>
    <p:extLst>
      <p:ext uri="{BB962C8B-B14F-4D97-AF65-F5344CB8AC3E}">
        <p14:creationId xmlns:p14="http://schemas.microsoft.com/office/powerpoint/2010/main" val="40075177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76</Words>
  <Application>Microsoft Macintosh PowerPoint</Application>
  <PresentationFormat>On-screen Show (16:9)</PresentationFormat>
  <Paragraphs>11</Paragraphs>
  <Slides>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kylie boon</dc:creator>
  <cp:lastModifiedBy>kylie boon</cp:lastModifiedBy>
  <cp:revision>3</cp:revision>
  <dcterms:created xsi:type="dcterms:W3CDTF">2020-03-03T09:33:27Z</dcterms:created>
  <dcterms:modified xsi:type="dcterms:W3CDTF">2020-03-03T11:15:18Z</dcterms:modified>
</cp:coreProperties>
</file>