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57" r:id="rId3"/>
    <p:sldId id="258" r:id="rId4"/>
    <p:sldId id="259" r:id="rId5"/>
    <p:sldId id="260" r:id="rId6"/>
    <p:sldId id="261" r:id="rId7"/>
    <p:sldId id="263" r:id="rId8"/>
    <p:sldId id="262"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AFA843-364B-6DE0-6627-3D1AE46C07E7}" v="2106" dt="2021-11-03T17:35:28.991"/>
    <p1510:client id="{5A84210B-CC03-3F5C-4313-DDF4DF2029B6}" v="266" dt="2021-11-09T10:18:15.989"/>
    <p1510:client id="{779C2130-E098-4801-951E-B7337D3F694A}" v="587" dt="2021-11-03T15:45:19.140"/>
    <p1510:client id="{7DB8B327-5F2C-D44E-086F-57A0F0D0056F}" v="49" dt="2021-11-09T10:13:19.026"/>
    <p1510:client id="{B58EACE1-1482-26B1-27A7-92640BC61030}" v="446" dt="2021-11-09T11:21:48.8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ystal Alexis Carty Maxwell (2028055)" userId="S::2028055@student.uwtsd.ac.uk::56df944f-8fc0-4291-96d5-9e8f5d6a1245" providerId="AD" clId="Web-{4BAFA843-364B-6DE0-6627-3D1AE46C07E7}"/>
    <pc:docChg chg="addSld modSld">
      <pc:chgData name="Crystal Alexis Carty Maxwell (2028055)" userId="S::2028055@student.uwtsd.ac.uk::56df944f-8fc0-4291-96d5-9e8f5d6a1245" providerId="AD" clId="Web-{4BAFA843-364B-6DE0-6627-3D1AE46C07E7}" dt="2021-11-03T17:35:28.991" v="1971"/>
      <pc:docMkLst>
        <pc:docMk/>
      </pc:docMkLst>
      <pc:sldChg chg="addSp delSp modSp">
        <pc:chgData name="Crystal Alexis Carty Maxwell (2028055)" userId="S::2028055@student.uwtsd.ac.uk::56df944f-8fc0-4291-96d5-9e8f5d6a1245" providerId="AD" clId="Web-{4BAFA843-364B-6DE0-6627-3D1AE46C07E7}" dt="2021-11-03T16:16:22.263" v="18" actId="14100"/>
        <pc:sldMkLst>
          <pc:docMk/>
          <pc:sldMk cId="2913450109" sldId="259"/>
        </pc:sldMkLst>
        <pc:spChg chg="mod">
          <ac:chgData name="Crystal Alexis Carty Maxwell (2028055)" userId="S::2028055@student.uwtsd.ac.uk::56df944f-8fc0-4291-96d5-9e8f5d6a1245" providerId="AD" clId="Web-{4BAFA843-364B-6DE0-6627-3D1AE46C07E7}" dt="2021-11-03T16:16:16.185" v="16" actId="14100"/>
          <ac:spMkLst>
            <pc:docMk/>
            <pc:sldMk cId="2913450109" sldId="259"/>
            <ac:spMk id="2" creationId="{49C506D1-EDEE-4FAB-A66D-CB3657550F35}"/>
          </ac:spMkLst>
        </pc:spChg>
        <pc:spChg chg="del">
          <ac:chgData name="Crystal Alexis Carty Maxwell (2028055)" userId="S::2028055@student.uwtsd.ac.uk::56df944f-8fc0-4291-96d5-9e8f5d6a1245" providerId="AD" clId="Web-{4BAFA843-364B-6DE0-6627-3D1AE46C07E7}" dt="2021-11-03T16:15:47.715" v="0"/>
          <ac:spMkLst>
            <pc:docMk/>
            <pc:sldMk cId="2913450109" sldId="259"/>
            <ac:spMk id="3" creationId="{3A13C5A7-6865-4D8A-86E7-493F1980C094}"/>
          </ac:spMkLst>
        </pc:spChg>
        <pc:picChg chg="add mod ord">
          <ac:chgData name="Crystal Alexis Carty Maxwell (2028055)" userId="S::2028055@student.uwtsd.ac.uk::56df944f-8fc0-4291-96d5-9e8f5d6a1245" providerId="AD" clId="Web-{4BAFA843-364B-6DE0-6627-3D1AE46C07E7}" dt="2021-11-03T16:16:22.263" v="18" actId="14100"/>
          <ac:picMkLst>
            <pc:docMk/>
            <pc:sldMk cId="2913450109" sldId="259"/>
            <ac:picMk id="4" creationId="{F50A4179-9393-40A5-8794-ADAA89F80C65}"/>
          </ac:picMkLst>
        </pc:picChg>
      </pc:sldChg>
      <pc:sldChg chg="addSp delSp modSp new">
        <pc:chgData name="Crystal Alexis Carty Maxwell (2028055)" userId="S::2028055@student.uwtsd.ac.uk::56df944f-8fc0-4291-96d5-9e8f5d6a1245" providerId="AD" clId="Web-{4BAFA843-364B-6DE0-6627-3D1AE46C07E7}" dt="2021-11-03T16:48:03.545" v="684" actId="20577"/>
        <pc:sldMkLst>
          <pc:docMk/>
          <pc:sldMk cId="4267846185" sldId="260"/>
        </pc:sldMkLst>
        <pc:spChg chg="mod">
          <ac:chgData name="Crystal Alexis Carty Maxwell (2028055)" userId="S::2028055@student.uwtsd.ac.uk::56df944f-8fc0-4291-96d5-9e8f5d6a1245" providerId="AD" clId="Web-{4BAFA843-364B-6DE0-6627-3D1AE46C07E7}" dt="2021-11-03T16:48:03.545" v="684" actId="20577"/>
          <ac:spMkLst>
            <pc:docMk/>
            <pc:sldMk cId="4267846185" sldId="260"/>
            <ac:spMk id="2" creationId="{A5212BFF-28AA-4A66-8763-B2BD71FC71B0}"/>
          </ac:spMkLst>
        </pc:spChg>
        <pc:spChg chg="del">
          <ac:chgData name="Crystal Alexis Carty Maxwell (2028055)" userId="S::2028055@student.uwtsd.ac.uk::56df944f-8fc0-4291-96d5-9e8f5d6a1245" providerId="AD" clId="Web-{4BAFA843-364B-6DE0-6627-3D1AE46C07E7}" dt="2021-11-03T16:20:29.535" v="43"/>
          <ac:spMkLst>
            <pc:docMk/>
            <pc:sldMk cId="4267846185" sldId="260"/>
            <ac:spMk id="3" creationId="{C658935B-B33D-4233-9479-365496BF2CD2}"/>
          </ac:spMkLst>
        </pc:spChg>
        <pc:spChg chg="add del mod">
          <ac:chgData name="Crystal Alexis Carty Maxwell (2028055)" userId="S::2028055@student.uwtsd.ac.uk::56df944f-8fc0-4291-96d5-9e8f5d6a1245" providerId="AD" clId="Web-{4BAFA843-364B-6DE0-6627-3D1AE46C07E7}" dt="2021-11-03T16:20:48.004" v="50"/>
          <ac:spMkLst>
            <pc:docMk/>
            <pc:sldMk cId="4267846185" sldId="260"/>
            <ac:spMk id="5" creationId="{53DE0109-DBE0-48A7-B927-7AD9A85558AF}"/>
          </ac:spMkLst>
        </pc:spChg>
        <pc:spChg chg="add del mod">
          <ac:chgData name="Crystal Alexis Carty Maxwell (2028055)" userId="S::2028055@student.uwtsd.ac.uk::56df944f-8fc0-4291-96d5-9e8f5d6a1245" providerId="AD" clId="Web-{4BAFA843-364B-6DE0-6627-3D1AE46C07E7}" dt="2021-11-03T16:22:03.600" v="51"/>
          <ac:spMkLst>
            <pc:docMk/>
            <pc:sldMk cId="4267846185" sldId="260"/>
            <ac:spMk id="8" creationId="{F8A0AE58-226D-4886-846F-9E39DF267454}"/>
          </ac:spMkLst>
        </pc:spChg>
        <pc:graphicFrameChg chg="add mod ord modGraphic">
          <ac:chgData name="Crystal Alexis Carty Maxwell (2028055)" userId="S::2028055@student.uwtsd.ac.uk::56df944f-8fc0-4291-96d5-9e8f5d6a1245" providerId="AD" clId="Web-{4BAFA843-364B-6DE0-6627-3D1AE46C07E7}" dt="2021-11-03T16:47:48.889" v="683"/>
          <ac:graphicFrameMkLst>
            <pc:docMk/>
            <pc:sldMk cId="4267846185" sldId="260"/>
            <ac:graphicFrameMk id="9" creationId="{A21FBAF0-5861-469A-967E-18DBD1C30CD1}"/>
          </ac:graphicFrameMkLst>
        </pc:graphicFrameChg>
        <pc:picChg chg="add del mod ord">
          <ac:chgData name="Crystal Alexis Carty Maxwell (2028055)" userId="S::2028055@student.uwtsd.ac.uk::56df944f-8fc0-4291-96d5-9e8f5d6a1245" providerId="AD" clId="Web-{4BAFA843-364B-6DE0-6627-3D1AE46C07E7}" dt="2021-11-03T16:20:48.004" v="50"/>
          <ac:picMkLst>
            <pc:docMk/>
            <pc:sldMk cId="4267846185" sldId="260"/>
            <ac:picMk id="4" creationId="{0DB26E74-F205-482C-9DEC-6881984772C1}"/>
          </ac:picMkLst>
        </pc:picChg>
      </pc:sldChg>
      <pc:sldChg chg="addSp delSp modSp new">
        <pc:chgData name="Crystal Alexis Carty Maxwell (2028055)" userId="S::2028055@student.uwtsd.ac.uk::56df944f-8fc0-4291-96d5-9e8f5d6a1245" providerId="AD" clId="Web-{4BAFA843-364B-6DE0-6627-3D1AE46C07E7}" dt="2021-11-03T17:06:00.010" v="1045" actId="20577"/>
        <pc:sldMkLst>
          <pc:docMk/>
          <pc:sldMk cId="1781801626" sldId="261"/>
        </pc:sldMkLst>
        <pc:spChg chg="mod">
          <ac:chgData name="Crystal Alexis Carty Maxwell (2028055)" userId="S::2028055@student.uwtsd.ac.uk::56df944f-8fc0-4291-96d5-9e8f5d6a1245" providerId="AD" clId="Web-{4BAFA843-364B-6DE0-6627-3D1AE46C07E7}" dt="2021-11-03T17:02:53.145" v="992" actId="14100"/>
          <ac:spMkLst>
            <pc:docMk/>
            <pc:sldMk cId="1781801626" sldId="261"/>
            <ac:spMk id="2" creationId="{707316A9-A3BF-495D-9E23-0680DFACD80B}"/>
          </ac:spMkLst>
        </pc:spChg>
        <pc:spChg chg="del">
          <ac:chgData name="Crystal Alexis Carty Maxwell (2028055)" userId="S::2028055@student.uwtsd.ac.uk::56df944f-8fc0-4291-96d5-9e8f5d6a1245" providerId="AD" clId="Web-{4BAFA843-364B-6DE0-6627-3D1AE46C07E7}" dt="2021-11-03T16:51:37.300" v="726"/>
          <ac:spMkLst>
            <pc:docMk/>
            <pc:sldMk cId="1781801626" sldId="261"/>
            <ac:spMk id="3" creationId="{6B89BB98-D759-4336-8006-14D8993D1DB6}"/>
          </ac:spMkLst>
        </pc:spChg>
        <pc:spChg chg="add del mod">
          <ac:chgData name="Crystal Alexis Carty Maxwell (2028055)" userId="S::2028055@student.uwtsd.ac.uk::56df944f-8fc0-4291-96d5-9e8f5d6a1245" providerId="AD" clId="Web-{4BAFA843-364B-6DE0-6627-3D1AE46C07E7}" dt="2021-11-03T16:52:17.911" v="728"/>
          <ac:spMkLst>
            <pc:docMk/>
            <pc:sldMk cId="1781801626" sldId="261"/>
            <ac:spMk id="6" creationId="{A3FE931B-5B75-42EC-9C36-108F30F38FB3}"/>
          </ac:spMkLst>
        </pc:spChg>
        <pc:spChg chg="add del">
          <ac:chgData name="Crystal Alexis Carty Maxwell (2028055)" userId="S::2028055@student.uwtsd.ac.uk::56df944f-8fc0-4291-96d5-9e8f5d6a1245" providerId="AD" clId="Web-{4BAFA843-364B-6DE0-6627-3D1AE46C07E7}" dt="2021-11-03T17:03:44.053" v="1000"/>
          <ac:spMkLst>
            <pc:docMk/>
            <pc:sldMk cId="1781801626" sldId="261"/>
            <ac:spMk id="8" creationId="{5212D74E-D007-4B49-A9FF-2D2EC4A57347}"/>
          </ac:spMkLst>
        </pc:spChg>
        <pc:spChg chg="add del">
          <ac:chgData name="Crystal Alexis Carty Maxwell (2028055)" userId="S::2028055@student.uwtsd.ac.uk::56df944f-8fc0-4291-96d5-9e8f5d6a1245" providerId="AD" clId="Web-{4BAFA843-364B-6DE0-6627-3D1AE46C07E7}" dt="2021-11-03T17:03:42.787" v="999"/>
          <ac:spMkLst>
            <pc:docMk/>
            <pc:sldMk cId="1781801626" sldId="261"/>
            <ac:spMk id="9" creationId="{2E57FC5F-72E7-417A-8DEA-71B32BC8D08E}"/>
          </ac:spMkLst>
        </pc:spChg>
        <pc:spChg chg="add del">
          <ac:chgData name="Crystal Alexis Carty Maxwell (2028055)" userId="S::2028055@student.uwtsd.ac.uk::56df944f-8fc0-4291-96d5-9e8f5d6a1245" providerId="AD" clId="Web-{4BAFA843-364B-6DE0-6627-3D1AE46C07E7}" dt="2021-11-03T17:03:40.522" v="998"/>
          <ac:spMkLst>
            <pc:docMk/>
            <pc:sldMk cId="1781801626" sldId="261"/>
            <ac:spMk id="10" creationId="{0D328CAA-F1E9-44D6-8CD5-B5A759E2743C}"/>
          </ac:spMkLst>
        </pc:spChg>
        <pc:spChg chg="add mod">
          <ac:chgData name="Crystal Alexis Carty Maxwell (2028055)" userId="S::2028055@student.uwtsd.ac.uk::56df944f-8fc0-4291-96d5-9e8f5d6a1245" providerId="AD" clId="Web-{4BAFA843-364B-6DE0-6627-3D1AE46C07E7}" dt="2021-11-03T17:06:00.010" v="1045" actId="20577"/>
          <ac:spMkLst>
            <pc:docMk/>
            <pc:sldMk cId="1781801626" sldId="261"/>
            <ac:spMk id="11" creationId="{B1C5AEAB-F238-4B0F-8ACD-45A381B22483}"/>
          </ac:spMkLst>
        </pc:spChg>
        <pc:graphicFrameChg chg="add del mod ord modGraphic">
          <ac:chgData name="Crystal Alexis Carty Maxwell (2028055)" userId="S::2028055@student.uwtsd.ac.uk::56df944f-8fc0-4291-96d5-9e8f5d6a1245" providerId="AD" clId="Web-{4BAFA843-364B-6DE0-6627-3D1AE46C07E7}" dt="2021-11-03T16:52:01.285" v="727"/>
          <ac:graphicFrameMkLst>
            <pc:docMk/>
            <pc:sldMk cId="1781801626" sldId="261"/>
            <ac:graphicFrameMk id="4" creationId="{47E89DE3-7A37-4A22-8D2E-CDDE619C84F8}"/>
          </ac:graphicFrameMkLst>
        </pc:graphicFrameChg>
        <pc:graphicFrameChg chg="add mod ord modGraphic">
          <ac:chgData name="Crystal Alexis Carty Maxwell (2028055)" userId="S::2028055@student.uwtsd.ac.uk::56df944f-8fc0-4291-96d5-9e8f5d6a1245" providerId="AD" clId="Web-{4BAFA843-364B-6DE0-6627-3D1AE46C07E7}" dt="2021-11-03T17:05:31.931" v="1040"/>
          <ac:graphicFrameMkLst>
            <pc:docMk/>
            <pc:sldMk cId="1781801626" sldId="261"/>
            <ac:graphicFrameMk id="7" creationId="{22768B96-7157-4376-A5F3-705135389622}"/>
          </ac:graphicFrameMkLst>
        </pc:graphicFrameChg>
      </pc:sldChg>
      <pc:sldChg chg="addSp delSp modSp new">
        <pc:chgData name="Crystal Alexis Carty Maxwell (2028055)" userId="S::2028055@student.uwtsd.ac.uk::56df944f-8fc0-4291-96d5-9e8f5d6a1245" providerId="AD" clId="Web-{4BAFA843-364B-6DE0-6627-3D1AE46C07E7}" dt="2021-11-03T17:35:28.991" v="1971"/>
        <pc:sldMkLst>
          <pc:docMk/>
          <pc:sldMk cId="898639290" sldId="262"/>
        </pc:sldMkLst>
        <pc:spChg chg="del">
          <ac:chgData name="Crystal Alexis Carty Maxwell (2028055)" userId="S::2028055@student.uwtsd.ac.uk::56df944f-8fc0-4291-96d5-9e8f5d6a1245" providerId="AD" clId="Web-{4BAFA843-364B-6DE0-6627-3D1AE46C07E7}" dt="2021-11-03T17:06:55.792" v="1048"/>
          <ac:spMkLst>
            <pc:docMk/>
            <pc:sldMk cId="898639290" sldId="262"/>
            <ac:spMk id="2" creationId="{32DDEF6D-C648-433B-A31E-200C2E7F6E5E}"/>
          </ac:spMkLst>
        </pc:spChg>
        <pc:spChg chg="del">
          <ac:chgData name="Crystal Alexis Carty Maxwell (2028055)" userId="S::2028055@student.uwtsd.ac.uk::56df944f-8fc0-4291-96d5-9e8f5d6a1245" providerId="AD" clId="Web-{4BAFA843-364B-6DE0-6627-3D1AE46C07E7}" dt="2021-11-03T17:06:50.526" v="1047"/>
          <ac:spMkLst>
            <pc:docMk/>
            <pc:sldMk cId="898639290" sldId="262"/>
            <ac:spMk id="3" creationId="{E84662F7-4408-4AFF-AFC3-DAED9CCD7BDA}"/>
          </ac:spMkLst>
        </pc:spChg>
        <pc:graphicFrameChg chg="add del mod modGraphic">
          <ac:chgData name="Crystal Alexis Carty Maxwell (2028055)" userId="S::2028055@student.uwtsd.ac.uk::56df944f-8fc0-4291-96d5-9e8f5d6a1245" providerId="AD" clId="Web-{4BAFA843-364B-6DE0-6627-3D1AE46C07E7}" dt="2021-11-03T17:14:09.475" v="1250"/>
          <ac:graphicFrameMkLst>
            <pc:docMk/>
            <pc:sldMk cId="898639290" sldId="262"/>
            <ac:graphicFrameMk id="4" creationId="{DD1316FC-EB49-49E3-9965-6AD21B187EA7}"/>
          </ac:graphicFrameMkLst>
        </pc:graphicFrameChg>
        <pc:graphicFrameChg chg="add mod modGraphic">
          <ac:chgData name="Crystal Alexis Carty Maxwell (2028055)" userId="S::2028055@student.uwtsd.ac.uk::56df944f-8fc0-4291-96d5-9e8f5d6a1245" providerId="AD" clId="Web-{4BAFA843-364B-6DE0-6627-3D1AE46C07E7}" dt="2021-11-03T17:35:28.991" v="1971"/>
          <ac:graphicFrameMkLst>
            <pc:docMk/>
            <pc:sldMk cId="898639290" sldId="262"/>
            <ac:graphicFrameMk id="5" creationId="{D525E397-4FC4-4447-8269-1BB33B0440C7}"/>
          </ac:graphicFrameMkLst>
        </pc:graphicFrameChg>
      </pc:sldChg>
      <pc:sldChg chg="modSp new">
        <pc:chgData name="Crystal Alexis Carty Maxwell (2028055)" userId="S::2028055@student.uwtsd.ac.uk::56df944f-8fc0-4291-96d5-9e8f5d6a1245" providerId="AD" clId="Web-{4BAFA843-364B-6DE0-6627-3D1AE46C07E7}" dt="2021-11-03T17:19:03.592" v="1445" actId="20577"/>
        <pc:sldMkLst>
          <pc:docMk/>
          <pc:sldMk cId="3340265275" sldId="263"/>
        </pc:sldMkLst>
        <pc:spChg chg="mod">
          <ac:chgData name="Crystal Alexis Carty Maxwell (2028055)" userId="S::2028055@student.uwtsd.ac.uk::56df944f-8fc0-4291-96d5-9e8f5d6a1245" providerId="AD" clId="Web-{4BAFA843-364B-6DE0-6627-3D1AE46C07E7}" dt="2021-11-03T17:17:14.948" v="1392" actId="20577"/>
          <ac:spMkLst>
            <pc:docMk/>
            <pc:sldMk cId="3340265275" sldId="263"/>
            <ac:spMk id="2" creationId="{183A6DB6-9242-4DD4-BABA-167C8A792BDF}"/>
          </ac:spMkLst>
        </pc:spChg>
        <pc:spChg chg="mod">
          <ac:chgData name="Crystal Alexis Carty Maxwell (2028055)" userId="S::2028055@student.uwtsd.ac.uk::56df944f-8fc0-4291-96d5-9e8f5d6a1245" providerId="AD" clId="Web-{4BAFA843-364B-6DE0-6627-3D1AE46C07E7}" dt="2021-11-03T17:19:03.592" v="1445" actId="20577"/>
          <ac:spMkLst>
            <pc:docMk/>
            <pc:sldMk cId="3340265275" sldId="263"/>
            <ac:spMk id="3" creationId="{086BBFD3-B6A5-401A-B38D-F698FF37EB3D}"/>
          </ac:spMkLst>
        </pc:spChg>
      </pc:sldChg>
    </pc:docChg>
  </pc:docChgLst>
  <pc:docChgLst>
    <pc:chgData name="Crystal Alexis Carty Maxwell (2028055)" userId="S::2028055@student.uwtsd.ac.uk::56df944f-8fc0-4291-96d5-9e8f5d6a1245" providerId="AD" clId="Web-{7DB8B327-5F2C-D44E-086F-57A0F0D0056F}"/>
    <pc:docChg chg="modSld">
      <pc:chgData name="Crystal Alexis Carty Maxwell (2028055)" userId="S::2028055@student.uwtsd.ac.uk::56df944f-8fc0-4291-96d5-9e8f5d6a1245" providerId="AD" clId="Web-{7DB8B327-5F2C-D44E-086F-57A0F0D0056F}" dt="2021-11-09T10:13:06.026" v="47" actId="20577"/>
      <pc:docMkLst>
        <pc:docMk/>
      </pc:docMkLst>
      <pc:sldChg chg="modSp">
        <pc:chgData name="Crystal Alexis Carty Maxwell (2028055)" userId="S::2028055@student.uwtsd.ac.uk::56df944f-8fc0-4291-96d5-9e8f5d6a1245" providerId="AD" clId="Web-{7DB8B327-5F2C-D44E-086F-57A0F0D0056F}" dt="2021-11-09T10:13:06.026" v="47" actId="20577"/>
        <pc:sldMkLst>
          <pc:docMk/>
          <pc:sldMk cId="109857222" sldId="256"/>
        </pc:sldMkLst>
        <pc:spChg chg="mod">
          <ac:chgData name="Crystal Alexis Carty Maxwell (2028055)" userId="S::2028055@student.uwtsd.ac.uk::56df944f-8fc0-4291-96d5-9e8f5d6a1245" providerId="AD" clId="Web-{7DB8B327-5F2C-D44E-086F-57A0F0D0056F}" dt="2021-11-09T10:13:06.026" v="47" actId="20577"/>
          <ac:spMkLst>
            <pc:docMk/>
            <pc:sldMk cId="109857222" sldId="256"/>
            <ac:spMk id="3" creationId="{00000000-0000-0000-0000-000000000000}"/>
          </ac:spMkLst>
        </pc:spChg>
      </pc:sldChg>
    </pc:docChg>
  </pc:docChgLst>
  <pc:docChgLst>
    <pc:chgData name="Crystal Alexis Carty Maxwell (2028055)" userId="S::2028055@student.uwtsd.ac.uk::56df944f-8fc0-4291-96d5-9e8f5d6a1245" providerId="AD" clId="Web-{5A84210B-CC03-3F5C-4313-DDF4DF2029B6}"/>
    <pc:docChg chg="addSld modSld">
      <pc:chgData name="Crystal Alexis Carty Maxwell (2028055)" userId="S::2028055@student.uwtsd.ac.uk::56df944f-8fc0-4291-96d5-9e8f5d6a1245" providerId="AD" clId="Web-{5A84210B-CC03-3F5C-4313-DDF4DF2029B6}" dt="2021-11-09T10:18:15.989" v="265" actId="20577"/>
      <pc:docMkLst>
        <pc:docMk/>
      </pc:docMkLst>
      <pc:sldChg chg="modSp">
        <pc:chgData name="Crystal Alexis Carty Maxwell (2028055)" userId="S::2028055@student.uwtsd.ac.uk::56df944f-8fc0-4291-96d5-9e8f5d6a1245" providerId="AD" clId="Web-{5A84210B-CC03-3F5C-4313-DDF4DF2029B6}" dt="2021-11-09T10:13:21.965" v="50" actId="20577"/>
        <pc:sldMkLst>
          <pc:docMk/>
          <pc:sldMk cId="109857222" sldId="256"/>
        </pc:sldMkLst>
        <pc:spChg chg="mod">
          <ac:chgData name="Crystal Alexis Carty Maxwell (2028055)" userId="S::2028055@student.uwtsd.ac.uk::56df944f-8fc0-4291-96d5-9e8f5d6a1245" providerId="AD" clId="Web-{5A84210B-CC03-3F5C-4313-DDF4DF2029B6}" dt="2021-11-09T10:13:21.965" v="50" actId="20577"/>
          <ac:spMkLst>
            <pc:docMk/>
            <pc:sldMk cId="109857222" sldId="256"/>
            <ac:spMk id="3" creationId="{00000000-0000-0000-0000-000000000000}"/>
          </ac:spMkLst>
        </pc:spChg>
      </pc:sldChg>
      <pc:sldChg chg="modSp new">
        <pc:chgData name="Crystal Alexis Carty Maxwell (2028055)" userId="S::2028055@student.uwtsd.ac.uk::56df944f-8fc0-4291-96d5-9e8f5d6a1245" providerId="AD" clId="Web-{5A84210B-CC03-3F5C-4313-DDF4DF2029B6}" dt="2021-11-09T10:18:15.989" v="265" actId="20577"/>
        <pc:sldMkLst>
          <pc:docMk/>
          <pc:sldMk cId="2914417074" sldId="264"/>
        </pc:sldMkLst>
        <pc:spChg chg="mod">
          <ac:chgData name="Crystal Alexis Carty Maxwell (2028055)" userId="S::2028055@student.uwtsd.ac.uk::56df944f-8fc0-4291-96d5-9e8f5d6a1245" providerId="AD" clId="Web-{5A84210B-CC03-3F5C-4313-DDF4DF2029B6}" dt="2021-11-09T10:14:42.030" v="61" actId="20577"/>
          <ac:spMkLst>
            <pc:docMk/>
            <pc:sldMk cId="2914417074" sldId="264"/>
            <ac:spMk id="2" creationId="{37DB6EBD-0F72-44C1-A6F7-48A87E1BB402}"/>
          </ac:spMkLst>
        </pc:spChg>
        <pc:spChg chg="mod">
          <ac:chgData name="Crystal Alexis Carty Maxwell (2028055)" userId="S::2028055@student.uwtsd.ac.uk::56df944f-8fc0-4291-96d5-9e8f5d6a1245" providerId="AD" clId="Web-{5A84210B-CC03-3F5C-4313-DDF4DF2029B6}" dt="2021-11-09T10:18:15.989" v="265" actId="20577"/>
          <ac:spMkLst>
            <pc:docMk/>
            <pc:sldMk cId="2914417074" sldId="264"/>
            <ac:spMk id="3" creationId="{C9AFA7B8-E342-4A0D-A431-4F3EF31C3E0C}"/>
          </ac:spMkLst>
        </pc:spChg>
      </pc:sldChg>
    </pc:docChg>
  </pc:docChgLst>
  <pc:docChgLst>
    <pc:chgData name="Crystal Alexis Carty Maxwell (2028055)" userId="S::2028055@student.uwtsd.ac.uk::56df944f-8fc0-4291-96d5-9e8f5d6a1245" providerId="AD" clId="Web-{B58EACE1-1482-26B1-27A7-92640BC61030}"/>
    <pc:docChg chg="modSld">
      <pc:chgData name="Crystal Alexis Carty Maxwell (2028055)" userId="S::2028055@student.uwtsd.ac.uk::56df944f-8fc0-4291-96d5-9e8f5d6a1245" providerId="AD" clId="Web-{B58EACE1-1482-26B1-27A7-92640BC61030}" dt="2021-11-09T11:21:48.880" v="444" actId="20577"/>
      <pc:docMkLst>
        <pc:docMk/>
      </pc:docMkLst>
      <pc:sldChg chg="delSp modSp">
        <pc:chgData name="Crystal Alexis Carty Maxwell (2028055)" userId="S::2028055@student.uwtsd.ac.uk::56df944f-8fc0-4291-96d5-9e8f5d6a1245" providerId="AD" clId="Web-{B58EACE1-1482-26B1-27A7-92640BC61030}" dt="2021-11-09T11:18:16.796" v="436" actId="20577"/>
        <pc:sldMkLst>
          <pc:docMk/>
          <pc:sldMk cId="109857222" sldId="256"/>
        </pc:sldMkLst>
        <pc:spChg chg="mod">
          <ac:chgData name="Crystal Alexis Carty Maxwell (2028055)" userId="S::2028055@student.uwtsd.ac.uk::56df944f-8fc0-4291-96d5-9e8f5d6a1245" providerId="AD" clId="Web-{B58EACE1-1482-26B1-27A7-92640BC61030}" dt="2021-11-09T11:18:16.796" v="436" actId="20577"/>
          <ac:spMkLst>
            <pc:docMk/>
            <pc:sldMk cId="109857222" sldId="256"/>
            <ac:spMk id="2" creationId="{00000000-0000-0000-0000-000000000000}"/>
          </ac:spMkLst>
        </pc:spChg>
        <pc:spChg chg="mod">
          <ac:chgData name="Crystal Alexis Carty Maxwell (2028055)" userId="S::2028055@student.uwtsd.ac.uk::56df944f-8fc0-4291-96d5-9e8f5d6a1245" providerId="AD" clId="Web-{B58EACE1-1482-26B1-27A7-92640BC61030}" dt="2021-11-09T11:10:48.598" v="277" actId="20577"/>
          <ac:spMkLst>
            <pc:docMk/>
            <pc:sldMk cId="109857222" sldId="256"/>
            <ac:spMk id="3" creationId="{00000000-0000-0000-0000-000000000000}"/>
          </ac:spMkLst>
        </pc:spChg>
        <pc:picChg chg="del mod">
          <ac:chgData name="Crystal Alexis Carty Maxwell (2028055)" userId="S::2028055@student.uwtsd.ac.uk::56df944f-8fc0-4291-96d5-9e8f5d6a1245" providerId="AD" clId="Web-{B58EACE1-1482-26B1-27A7-92640BC61030}" dt="2021-11-09T11:10:26.878" v="275"/>
          <ac:picMkLst>
            <pc:docMk/>
            <pc:sldMk cId="109857222" sldId="256"/>
            <ac:picMk id="4" creationId="{F7C003E8-1068-45AD-AA38-A88884DD88D4}"/>
          </ac:picMkLst>
        </pc:picChg>
      </pc:sldChg>
      <pc:sldChg chg="modSp">
        <pc:chgData name="Crystal Alexis Carty Maxwell (2028055)" userId="S::2028055@student.uwtsd.ac.uk::56df944f-8fc0-4291-96d5-9e8f5d6a1245" providerId="AD" clId="Web-{B58EACE1-1482-26B1-27A7-92640BC61030}" dt="2021-11-09T11:18:49.516" v="438" actId="20577"/>
        <pc:sldMkLst>
          <pc:docMk/>
          <pc:sldMk cId="882538407" sldId="257"/>
        </pc:sldMkLst>
        <pc:spChg chg="mod">
          <ac:chgData name="Crystal Alexis Carty Maxwell (2028055)" userId="S::2028055@student.uwtsd.ac.uk::56df944f-8fc0-4291-96d5-9e8f5d6a1245" providerId="AD" clId="Web-{B58EACE1-1482-26B1-27A7-92640BC61030}" dt="2021-11-09T11:18:49.516" v="438" actId="20577"/>
          <ac:spMkLst>
            <pc:docMk/>
            <pc:sldMk cId="882538407" sldId="257"/>
            <ac:spMk id="6" creationId="{FD454101-D495-4348-9D02-5C0B7341FD4C}"/>
          </ac:spMkLst>
        </pc:spChg>
      </pc:sldChg>
      <pc:sldChg chg="modSp">
        <pc:chgData name="Crystal Alexis Carty Maxwell (2028055)" userId="S::2028055@student.uwtsd.ac.uk::56df944f-8fc0-4291-96d5-9e8f5d6a1245" providerId="AD" clId="Web-{B58EACE1-1482-26B1-27A7-92640BC61030}" dt="2021-11-09T11:19:27.470" v="439" actId="20577"/>
        <pc:sldMkLst>
          <pc:docMk/>
          <pc:sldMk cId="1397504321" sldId="258"/>
        </pc:sldMkLst>
        <pc:spChg chg="mod">
          <ac:chgData name="Crystal Alexis Carty Maxwell (2028055)" userId="S::2028055@student.uwtsd.ac.uk::56df944f-8fc0-4291-96d5-9e8f5d6a1245" providerId="AD" clId="Web-{B58EACE1-1482-26B1-27A7-92640BC61030}" dt="2021-11-09T11:19:27.470" v="439" actId="20577"/>
          <ac:spMkLst>
            <pc:docMk/>
            <pc:sldMk cId="1397504321" sldId="258"/>
            <ac:spMk id="3" creationId="{7151DC4A-0E8D-400E-A1F1-237F29789EB4}"/>
          </ac:spMkLst>
        </pc:spChg>
      </pc:sldChg>
      <pc:sldChg chg="modSp">
        <pc:chgData name="Crystal Alexis Carty Maxwell (2028055)" userId="S::2028055@student.uwtsd.ac.uk::56df944f-8fc0-4291-96d5-9e8f5d6a1245" providerId="AD" clId="Web-{B58EACE1-1482-26B1-27A7-92640BC61030}" dt="2021-11-09T11:19:57.283" v="441" actId="1076"/>
        <pc:sldMkLst>
          <pc:docMk/>
          <pc:sldMk cId="4267846185" sldId="260"/>
        </pc:sldMkLst>
        <pc:graphicFrameChg chg="mod">
          <ac:chgData name="Crystal Alexis Carty Maxwell (2028055)" userId="S::2028055@student.uwtsd.ac.uk::56df944f-8fc0-4291-96d5-9e8f5d6a1245" providerId="AD" clId="Web-{B58EACE1-1482-26B1-27A7-92640BC61030}" dt="2021-11-09T11:19:57.283" v="441" actId="1076"/>
          <ac:graphicFrameMkLst>
            <pc:docMk/>
            <pc:sldMk cId="4267846185" sldId="260"/>
            <ac:graphicFrameMk id="9" creationId="{A21FBAF0-5861-469A-967E-18DBD1C30CD1}"/>
          </ac:graphicFrameMkLst>
        </pc:graphicFrameChg>
      </pc:sldChg>
      <pc:sldChg chg="modSp">
        <pc:chgData name="Crystal Alexis Carty Maxwell (2028055)" userId="S::2028055@student.uwtsd.ac.uk::56df944f-8fc0-4291-96d5-9e8f5d6a1245" providerId="AD" clId="Web-{B58EACE1-1482-26B1-27A7-92640BC61030}" dt="2021-11-09T11:20:17.878" v="443" actId="20577"/>
        <pc:sldMkLst>
          <pc:docMk/>
          <pc:sldMk cId="3340265275" sldId="263"/>
        </pc:sldMkLst>
        <pc:spChg chg="mod">
          <ac:chgData name="Crystal Alexis Carty Maxwell (2028055)" userId="S::2028055@student.uwtsd.ac.uk::56df944f-8fc0-4291-96d5-9e8f5d6a1245" providerId="AD" clId="Web-{B58EACE1-1482-26B1-27A7-92640BC61030}" dt="2021-11-09T11:20:17.878" v="443" actId="20577"/>
          <ac:spMkLst>
            <pc:docMk/>
            <pc:sldMk cId="3340265275" sldId="263"/>
            <ac:spMk id="3" creationId="{086BBFD3-B6A5-401A-B38D-F698FF37EB3D}"/>
          </ac:spMkLst>
        </pc:spChg>
      </pc:sldChg>
      <pc:sldChg chg="modSp">
        <pc:chgData name="Crystal Alexis Carty Maxwell (2028055)" userId="S::2028055@student.uwtsd.ac.uk::56df944f-8fc0-4291-96d5-9e8f5d6a1245" providerId="AD" clId="Web-{B58EACE1-1482-26B1-27A7-92640BC61030}" dt="2021-11-09T11:21:48.880" v="444" actId="20577"/>
        <pc:sldMkLst>
          <pc:docMk/>
          <pc:sldMk cId="2914417074" sldId="264"/>
        </pc:sldMkLst>
        <pc:spChg chg="mod">
          <ac:chgData name="Crystal Alexis Carty Maxwell (2028055)" userId="S::2028055@student.uwtsd.ac.uk::56df944f-8fc0-4291-96d5-9e8f5d6a1245" providerId="AD" clId="Web-{B58EACE1-1482-26B1-27A7-92640BC61030}" dt="2021-11-09T10:47:36.614" v="261" actId="20577"/>
          <ac:spMkLst>
            <pc:docMk/>
            <pc:sldMk cId="2914417074" sldId="264"/>
            <ac:spMk id="2" creationId="{37DB6EBD-0F72-44C1-A6F7-48A87E1BB402}"/>
          </ac:spMkLst>
        </pc:spChg>
        <pc:spChg chg="mod">
          <ac:chgData name="Crystal Alexis Carty Maxwell (2028055)" userId="S::2028055@student.uwtsd.ac.uk::56df944f-8fc0-4291-96d5-9e8f5d6a1245" providerId="AD" clId="Web-{B58EACE1-1482-26B1-27A7-92640BC61030}" dt="2021-11-09T11:21:48.880" v="444" actId="20577"/>
          <ac:spMkLst>
            <pc:docMk/>
            <pc:sldMk cId="2914417074" sldId="264"/>
            <ac:spMk id="3" creationId="{C9AFA7B8-E342-4A0D-A431-4F3EF31C3E0C}"/>
          </ac:spMkLst>
        </pc:spChg>
      </pc:sldChg>
    </pc:docChg>
  </pc:docChgLst>
  <pc:docChgLst>
    <pc:chgData name="Crystal Alexis Carty Maxwell (2028055)" userId="S::2028055@student.uwtsd.ac.uk::56df944f-8fc0-4291-96d5-9e8f5d6a1245" providerId="AD" clId="Web-{779C2130-E098-4801-951E-B7337D3F694A}"/>
    <pc:docChg chg="addSld delSld modSld addMainMaster delMainMaster">
      <pc:chgData name="Crystal Alexis Carty Maxwell (2028055)" userId="S::2028055@student.uwtsd.ac.uk::56df944f-8fc0-4291-96d5-9e8f5d6a1245" providerId="AD" clId="Web-{779C2130-E098-4801-951E-B7337D3F694A}" dt="2021-11-03T15:45:19.140" v="426"/>
      <pc:docMkLst>
        <pc:docMk/>
      </pc:docMkLst>
      <pc:sldChg chg="addSp modSp mod setBg modClrScheme chgLayout">
        <pc:chgData name="Crystal Alexis Carty Maxwell (2028055)" userId="S::2028055@student.uwtsd.ac.uk::56df944f-8fc0-4291-96d5-9e8f5d6a1245" providerId="AD" clId="Web-{779C2130-E098-4801-951E-B7337D3F694A}" dt="2021-11-03T15:06:54.731" v="99" actId="20577"/>
        <pc:sldMkLst>
          <pc:docMk/>
          <pc:sldMk cId="109857222" sldId="256"/>
        </pc:sldMkLst>
        <pc:spChg chg="mod">
          <ac:chgData name="Crystal Alexis Carty Maxwell (2028055)" userId="S::2028055@student.uwtsd.ac.uk::56df944f-8fc0-4291-96d5-9e8f5d6a1245" providerId="AD" clId="Web-{779C2130-E098-4801-951E-B7337D3F694A}" dt="2021-11-03T15:05:55.792" v="95" actId="1076"/>
          <ac:spMkLst>
            <pc:docMk/>
            <pc:sldMk cId="109857222" sldId="256"/>
            <ac:spMk id="2" creationId="{00000000-0000-0000-0000-000000000000}"/>
          </ac:spMkLst>
        </pc:spChg>
        <pc:spChg chg="mod">
          <ac:chgData name="Crystal Alexis Carty Maxwell (2028055)" userId="S::2028055@student.uwtsd.ac.uk::56df944f-8fc0-4291-96d5-9e8f5d6a1245" providerId="AD" clId="Web-{779C2130-E098-4801-951E-B7337D3F694A}" dt="2021-11-03T15:06:54.731" v="99" actId="20577"/>
          <ac:spMkLst>
            <pc:docMk/>
            <pc:sldMk cId="109857222" sldId="256"/>
            <ac:spMk id="3" creationId="{00000000-0000-0000-0000-000000000000}"/>
          </ac:spMkLst>
        </pc:spChg>
        <pc:spChg chg="add">
          <ac:chgData name="Crystal Alexis Carty Maxwell (2028055)" userId="S::2028055@student.uwtsd.ac.uk::56df944f-8fc0-4291-96d5-9e8f5d6a1245" providerId="AD" clId="Web-{779C2130-E098-4801-951E-B7337D3F694A}" dt="2021-11-03T15:05:06.635" v="89"/>
          <ac:spMkLst>
            <pc:docMk/>
            <pc:sldMk cId="109857222" sldId="256"/>
            <ac:spMk id="9" creationId="{46B9231A-B34B-4A29-A6AC-532E1EE81575}"/>
          </ac:spMkLst>
        </pc:spChg>
        <pc:spChg chg="add">
          <ac:chgData name="Crystal Alexis Carty Maxwell (2028055)" userId="S::2028055@student.uwtsd.ac.uk::56df944f-8fc0-4291-96d5-9e8f5d6a1245" providerId="AD" clId="Web-{779C2130-E098-4801-951E-B7337D3F694A}" dt="2021-11-03T15:05:06.635" v="89"/>
          <ac:spMkLst>
            <pc:docMk/>
            <pc:sldMk cId="109857222" sldId="256"/>
            <ac:spMk id="11" creationId="{19F9BF86-FE94-4517-B97D-026C7515E589}"/>
          </ac:spMkLst>
        </pc:spChg>
        <pc:picChg chg="add">
          <ac:chgData name="Crystal Alexis Carty Maxwell (2028055)" userId="S::2028055@student.uwtsd.ac.uk::56df944f-8fc0-4291-96d5-9e8f5d6a1245" providerId="AD" clId="Web-{779C2130-E098-4801-951E-B7337D3F694A}" dt="2021-11-03T15:05:06.635" v="89"/>
          <ac:picMkLst>
            <pc:docMk/>
            <pc:sldMk cId="109857222" sldId="256"/>
            <ac:picMk id="4" creationId="{F7C003E8-1068-45AD-AA38-A88884DD88D4}"/>
          </ac:picMkLst>
        </pc:picChg>
        <pc:cxnChg chg="add">
          <ac:chgData name="Crystal Alexis Carty Maxwell (2028055)" userId="S::2028055@student.uwtsd.ac.uk::56df944f-8fc0-4291-96d5-9e8f5d6a1245" providerId="AD" clId="Web-{779C2130-E098-4801-951E-B7337D3F694A}" dt="2021-11-03T15:05:06.635" v="89"/>
          <ac:cxnSpMkLst>
            <pc:docMk/>
            <pc:sldMk cId="109857222" sldId="256"/>
            <ac:cxnSpMk id="13" creationId="{F0CE0765-E93C-4D37-9D5F-D464EFB10FA7}"/>
          </ac:cxnSpMkLst>
        </pc:cxnChg>
      </pc:sldChg>
      <pc:sldChg chg="addSp delSp modSp new mod setBg addAnim">
        <pc:chgData name="Crystal Alexis Carty Maxwell (2028055)" userId="S::2028055@student.uwtsd.ac.uk::56df944f-8fc0-4291-96d5-9e8f5d6a1245" providerId="AD" clId="Web-{779C2130-E098-4801-951E-B7337D3F694A}" dt="2021-11-03T15:26:12.567" v="383" actId="1076"/>
        <pc:sldMkLst>
          <pc:docMk/>
          <pc:sldMk cId="882538407" sldId="257"/>
        </pc:sldMkLst>
        <pc:spChg chg="mod">
          <ac:chgData name="Crystal Alexis Carty Maxwell (2028055)" userId="S::2028055@student.uwtsd.ac.uk::56df944f-8fc0-4291-96d5-9e8f5d6a1245" providerId="AD" clId="Web-{779C2130-E098-4801-951E-B7337D3F694A}" dt="2021-11-03T15:25:56.613" v="382" actId="20577"/>
          <ac:spMkLst>
            <pc:docMk/>
            <pc:sldMk cId="882538407" sldId="257"/>
            <ac:spMk id="2" creationId="{0AF80BA8-21D3-4899-AE91-48FCA428EE52}"/>
          </ac:spMkLst>
        </pc:spChg>
        <pc:spChg chg="del mod">
          <ac:chgData name="Crystal Alexis Carty Maxwell (2028055)" userId="S::2028055@student.uwtsd.ac.uk::56df944f-8fc0-4291-96d5-9e8f5d6a1245" providerId="AD" clId="Web-{779C2130-E098-4801-951E-B7337D3F694A}" dt="2021-11-03T15:10:23.876" v="154"/>
          <ac:spMkLst>
            <pc:docMk/>
            <pc:sldMk cId="882538407" sldId="257"/>
            <ac:spMk id="3" creationId="{D939A285-BABF-42F6-9622-3657E68D0731}"/>
          </ac:spMkLst>
        </pc:spChg>
        <pc:spChg chg="add del">
          <ac:chgData name="Crystal Alexis Carty Maxwell (2028055)" userId="S::2028055@student.uwtsd.ac.uk::56df944f-8fc0-4291-96d5-9e8f5d6a1245" providerId="AD" clId="Web-{779C2130-E098-4801-951E-B7337D3F694A}" dt="2021-11-03T15:10:58.033" v="158"/>
          <ac:spMkLst>
            <pc:docMk/>
            <pc:sldMk cId="882538407" sldId="257"/>
            <ac:spMk id="4" creationId="{D9618341-8562-40ED-9773-7C43392101BC}"/>
          </ac:spMkLst>
        </pc:spChg>
        <pc:spChg chg="add mod">
          <ac:chgData name="Crystal Alexis Carty Maxwell (2028055)" userId="S::2028055@student.uwtsd.ac.uk::56df944f-8fc0-4291-96d5-9e8f5d6a1245" providerId="AD" clId="Web-{779C2130-E098-4801-951E-B7337D3F694A}" dt="2021-11-03T15:26:12.567" v="383" actId="1076"/>
          <ac:spMkLst>
            <pc:docMk/>
            <pc:sldMk cId="882538407" sldId="257"/>
            <ac:spMk id="6" creationId="{FD454101-D495-4348-9D02-5C0B7341FD4C}"/>
          </ac:spMkLst>
        </pc:spChg>
        <pc:spChg chg="add">
          <ac:chgData name="Crystal Alexis Carty Maxwell (2028055)" userId="S::2028055@student.uwtsd.ac.uk::56df944f-8fc0-4291-96d5-9e8f5d6a1245" providerId="AD" clId="Web-{779C2130-E098-4801-951E-B7337D3F694A}" dt="2021-11-03T15:07:45.888" v="112"/>
          <ac:spMkLst>
            <pc:docMk/>
            <pc:sldMk cId="882538407" sldId="257"/>
            <ac:spMk id="9" creationId="{19F9BF86-FE94-4517-B97D-026C7515E589}"/>
          </ac:spMkLst>
        </pc:spChg>
        <pc:spChg chg="add">
          <ac:chgData name="Crystal Alexis Carty Maxwell (2028055)" userId="S::2028055@student.uwtsd.ac.uk::56df944f-8fc0-4291-96d5-9e8f5d6a1245" providerId="AD" clId="Web-{779C2130-E098-4801-951E-B7337D3F694A}" dt="2021-11-03T15:07:45.888" v="112"/>
          <ac:spMkLst>
            <pc:docMk/>
            <pc:sldMk cId="882538407" sldId="257"/>
            <ac:spMk id="11" creationId="{9BD78BA5-2579-4D62-B68F-2289D39BF376}"/>
          </ac:spMkLst>
        </pc:spChg>
        <pc:picChg chg="add mod">
          <ac:chgData name="Crystal Alexis Carty Maxwell (2028055)" userId="S::2028055@student.uwtsd.ac.uk::56df944f-8fc0-4291-96d5-9e8f5d6a1245" providerId="AD" clId="Web-{779C2130-E098-4801-951E-B7337D3F694A}" dt="2021-11-03T15:25:39.363" v="381" actId="1076"/>
          <ac:picMkLst>
            <pc:docMk/>
            <pc:sldMk cId="882538407" sldId="257"/>
            <ac:picMk id="5" creationId="{3A91A0E8-9322-484C-B756-48B9974228C8}"/>
          </ac:picMkLst>
        </pc:picChg>
        <pc:cxnChg chg="add">
          <ac:chgData name="Crystal Alexis Carty Maxwell (2028055)" userId="S::2028055@student.uwtsd.ac.uk::56df944f-8fc0-4291-96d5-9e8f5d6a1245" providerId="AD" clId="Web-{779C2130-E098-4801-951E-B7337D3F694A}" dt="2021-11-03T15:07:45.888" v="112"/>
          <ac:cxnSpMkLst>
            <pc:docMk/>
            <pc:sldMk cId="882538407" sldId="257"/>
            <ac:cxnSpMk id="13" creationId="{97CC2FE6-3AD0-4131-B4BC-1F4D65E25E13}"/>
          </ac:cxnSpMkLst>
        </pc:cxnChg>
      </pc:sldChg>
      <pc:sldChg chg="modSp new">
        <pc:chgData name="Crystal Alexis Carty Maxwell (2028055)" userId="S::2028055@student.uwtsd.ac.uk::56df944f-8fc0-4291-96d5-9e8f5d6a1245" providerId="AD" clId="Web-{779C2130-E098-4801-951E-B7337D3F694A}" dt="2021-11-03T15:44:34.686" v="425" actId="20577"/>
        <pc:sldMkLst>
          <pc:docMk/>
          <pc:sldMk cId="1397504321" sldId="258"/>
        </pc:sldMkLst>
        <pc:spChg chg="mod">
          <ac:chgData name="Crystal Alexis Carty Maxwell (2028055)" userId="S::2028055@student.uwtsd.ac.uk::56df944f-8fc0-4291-96d5-9e8f5d6a1245" providerId="AD" clId="Web-{779C2130-E098-4801-951E-B7337D3F694A}" dt="2021-11-03T15:21:47.530" v="365" actId="20577"/>
          <ac:spMkLst>
            <pc:docMk/>
            <pc:sldMk cId="1397504321" sldId="258"/>
            <ac:spMk id="2" creationId="{EAA8B0AA-B381-492C-BCE8-3AEF7C5B58AA}"/>
          </ac:spMkLst>
        </pc:spChg>
        <pc:spChg chg="mod">
          <ac:chgData name="Crystal Alexis Carty Maxwell (2028055)" userId="S::2028055@student.uwtsd.ac.uk::56df944f-8fc0-4291-96d5-9e8f5d6a1245" providerId="AD" clId="Web-{779C2130-E098-4801-951E-B7337D3F694A}" dt="2021-11-03T15:44:34.686" v="425" actId="20577"/>
          <ac:spMkLst>
            <pc:docMk/>
            <pc:sldMk cId="1397504321" sldId="258"/>
            <ac:spMk id="3" creationId="{7151DC4A-0E8D-400E-A1F1-237F29789EB4}"/>
          </ac:spMkLst>
        </pc:spChg>
      </pc:sldChg>
      <pc:sldChg chg="new del">
        <pc:chgData name="Crystal Alexis Carty Maxwell (2028055)" userId="S::2028055@student.uwtsd.ac.uk::56df944f-8fc0-4291-96d5-9e8f5d6a1245" providerId="AD" clId="Web-{779C2130-E098-4801-951E-B7337D3F694A}" dt="2021-11-03T15:42:18.338" v="385"/>
        <pc:sldMkLst>
          <pc:docMk/>
          <pc:sldMk cId="716428495" sldId="259"/>
        </pc:sldMkLst>
      </pc:sldChg>
      <pc:sldChg chg="new">
        <pc:chgData name="Crystal Alexis Carty Maxwell (2028055)" userId="S::2028055@student.uwtsd.ac.uk::56df944f-8fc0-4291-96d5-9e8f5d6a1245" providerId="AD" clId="Web-{779C2130-E098-4801-951E-B7337D3F694A}" dt="2021-11-03T15:45:19.140" v="426"/>
        <pc:sldMkLst>
          <pc:docMk/>
          <pc:sldMk cId="2913450109" sldId="259"/>
        </pc:sldMkLst>
      </pc:sldChg>
      <pc:sldMasterChg chg="del delSldLayout">
        <pc:chgData name="Crystal Alexis Carty Maxwell (2028055)" userId="S::2028055@student.uwtsd.ac.uk::56df944f-8fc0-4291-96d5-9e8f5d6a1245" providerId="AD" clId="Web-{779C2130-E098-4801-951E-B7337D3F694A}" dt="2021-11-03T15:05:06.635" v="89"/>
        <pc:sldMasterMkLst>
          <pc:docMk/>
          <pc:sldMasterMk cId="2460954070" sldId="2147483660"/>
        </pc:sldMasterMkLst>
        <pc:sldLayoutChg chg="del">
          <pc:chgData name="Crystal Alexis Carty Maxwell (2028055)" userId="S::2028055@student.uwtsd.ac.uk::56df944f-8fc0-4291-96d5-9e8f5d6a1245" providerId="AD" clId="Web-{779C2130-E098-4801-951E-B7337D3F694A}" dt="2021-11-03T15:05:06.635" v="89"/>
          <pc:sldLayoutMkLst>
            <pc:docMk/>
            <pc:sldMasterMk cId="2460954070" sldId="2147483660"/>
            <pc:sldLayoutMk cId="2385387890" sldId="2147483661"/>
          </pc:sldLayoutMkLst>
        </pc:sldLayoutChg>
        <pc:sldLayoutChg chg="del">
          <pc:chgData name="Crystal Alexis Carty Maxwell (2028055)" userId="S::2028055@student.uwtsd.ac.uk::56df944f-8fc0-4291-96d5-9e8f5d6a1245" providerId="AD" clId="Web-{779C2130-E098-4801-951E-B7337D3F694A}" dt="2021-11-03T15:05:06.635" v="89"/>
          <pc:sldLayoutMkLst>
            <pc:docMk/>
            <pc:sldMasterMk cId="2460954070" sldId="2147483660"/>
            <pc:sldLayoutMk cId="949138452" sldId="2147483662"/>
          </pc:sldLayoutMkLst>
        </pc:sldLayoutChg>
        <pc:sldLayoutChg chg="del">
          <pc:chgData name="Crystal Alexis Carty Maxwell (2028055)" userId="S::2028055@student.uwtsd.ac.uk::56df944f-8fc0-4291-96d5-9e8f5d6a1245" providerId="AD" clId="Web-{779C2130-E098-4801-951E-B7337D3F694A}" dt="2021-11-03T15:05:06.635" v="89"/>
          <pc:sldLayoutMkLst>
            <pc:docMk/>
            <pc:sldMasterMk cId="2460954070" sldId="2147483660"/>
            <pc:sldLayoutMk cId="2591524520" sldId="2147483663"/>
          </pc:sldLayoutMkLst>
        </pc:sldLayoutChg>
        <pc:sldLayoutChg chg="del">
          <pc:chgData name="Crystal Alexis Carty Maxwell (2028055)" userId="S::2028055@student.uwtsd.ac.uk::56df944f-8fc0-4291-96d5-9e8f5d6a1245" providerId="AD" clId="Web-{779C2130-E098-4801-951E-B7337D3F694A}" dt="2021-11-03T15:05:06.635" v="89"/>
          <pc:sldLayoutMkLst>
            <pc:docMk/>
            <pc:sldMasterMk cId="2460954070" sldId="2147483660"/>
            <pc:sldLayoutMk cId="1203092039" sldId="2147483664"/>
          </pc:sldLayoutMkLst>
        </pc:sldLayoutChg>
        <pc:sldLayoutChg chg="del">
          <pc:chgData name="Crystal Alexis Carty Maxwell (2028055)" userId="S::2028055@student.uwtsd.ac.uk::56df944f-8fc0-4291-96d5-9e8f5d6a1245" providerId="AD" clId="Web-{779C2130-E098-4801-951E-B7337D3F694A}" dt="2021-11-03T15:05:06.635" v="89"/>
          <pc:sldLayoutMkLst>
            <pc:docMk/>
            <pc:sldMasterMk cId="2460954070" sldId="2147483660"/>
            <pc:sldLayoutMk cId="3733172339" sldId="2147483665"/>
          </pc:sldLayoutMkLst>
        </pc:sldLayoutChg>
        <pc:sldLayoutChg chg="del">
          <pc:chgData name="Crystal Alexis Carty Maxwell (2028055)" userId="S::2028055@student.uwtsd.ac.uk::56df944f-8fc0-4291-96d5-9e8f5d6a1245" providerId="AD" clId="Web-{779C2130-E098-4801-951E-B7337D3F694A}" dt="2021-11-03T15:05:06.635" v="89"/>
          <pc:sldLayoutMkLst>
            <pc:docMk/>
            <pc:sldMasterMk cId="2460954070" sldId="2147483660"/>
            <pc:sldLayoutMk cId="3210312558" sldId="2147483666"/>
          </pc:sldLayoutMkLst>
        </pc:sldLayoutChg>
        <pc:sldLayoutChg chg="del">
          <pc:chgData name="Crystal Alexis Carty Maxwell (2028055)" userId="S::2028055@student.uwtsd.ac.uk::56df944f-8fc0-4291-96d5-9e8f5d6a1245" providerId="AD" clId="Web-{779C2130-E098-4801-951E-B7337D3F694A}" dt="2021-11-03T15:05:06.635" v="89"/>
          <pc:sldLayoutMkLst>
            <pc:docMk/>
            <pc:sldMasterMk cId="2460954070" sldId="2147483660"/>
            <pc:sldLayoutMk cId="3146388984" sldId="2147483667"/>
          </pc:sldLayoutMkLst>
        </pc:sldLayoutChg>
        <pc:sldLayoutChg chg="del">
          <pc:chgData name="Crystal Alexis Carty Maxwell (2028055)" userId="S::2028055@student.uwtsd.ac.uk::56df944f-8fc0-4291-96d5-9e8f5d6a1245" providerId="AD" clId="Web-{779C2130-E098-4801-951E-B7337D3F694A}" dt="2021-11-03T15:05:06.635" v="89"/>
          <pc:sldLayoutMkLst>
            <pc:docMk/>
            <pc:sldMasterMk cId="2460954070" sldId="2147483660"/>
            <pc:sldLayoutMk cId="3171841454" sldId="2147483668"/>
          </pc:sldLayoutMkLst>
        </pc:sldLayoutChg>
        <pc:sldLayoutChg chg="del">
          <pc:chgData name="Crystal Alexis Carty Maxwell (2028055)" userId="S::2028055@student.uwtsd.ac.uk::56df944f-8fc0-4291-96d5-9e8f5d6a1245" providerId="AD" clId="Web-{779C2130-E098-4801-951E-B7337D3F694A}" dt="2021-11-03T15:05:06.635" v="89"/>
          <pc:sldLayoutMkLst>
            <pc:docMk/>
            <pc:sldMasterMk cId="2460954070" sldId="2147483660"/>
            <pc:sldLayoutMk cId="1718958274" sldId="2147483669"/>
          </pc:sldLayoutMkLst>
        </pc:sldLayoutChg>
        <pc:sldLayoutChg chg="del">
          <pc:chgData name="Crystal Alexis Carty Maxwell (2028055)" userId="S::2028055@student.uwtsd.ac.uk::56df944f-8fc0-4291-96d5-9e8f5d6a1245" providerId="AD" clId="Web-{779C2130-E098-4801-951E-B7337D3F694A}" dt="2021-11-03T15:05:06.635" v="89"/>
          <pc:sldLayoutMkLst>
            <pc:docMk/>
            <pc:sldMasterMk cId="2460954070" sldId="2147483660"/>
            <pc:sldLayoutMk cId="2202905451" sldId="2147483670"/>
          </pc:sldLayoutMkLst>
        </pc:sldLayoutChg>
        <pc:sldLayoutChg chg="del">
          <pc:chgData name="Crystal Alexis Carty Maxwell (2028055)" userId="S::2028055@student.uwtsd.ac.uk::56df944f-8fc0-4291-96d5-9e8f5d6a1245" providerId="AD" clId="Web-{779C2130-E098-4801-951E-B7337D3F694A}" dt="2021-11-03T15:05:06.635" v="89"/>
          <pc:sldLayoutMkLst>
            <pc:docMk/>
            <pc:sldMasterMk cId="2460954070" sldId="2147483660"/>
            <pc:sldLayoutMk cId="3479445657" sldId="2147483671"/>
          </pc:sldLayoutMkLst>
        </pc:sldLayoutChg>
      </pc:sldMasterChg>
      <pc:sldMasterChg chg="add addSldLayout">
        <pc:chgData name="Crystal Alexis Carty Maxwell (2028055)" userId="S::2028055@student.uwtsd.ac.uk::56df944f-8fc0-4291-96d5-9e8f5d6a1245" providerId="AD" clId="Web-{779C2130-E098-4801-951E-B7337D3F694A}" dt="2021-11-03T15:05:06.635" v="89"/>
        <pc:sldMasterMkLst>
          <pc:docMk/>
          <pc:sldMasterMk cId="2183239391" sldId="2147483737"/>
        </pc:sldMasterMkLst>
        <pc:sldLayoutChg chg="add">
          <pc:chgData name="Crystal Alexis Carty Maxwell (2028055)" userId="S::2028055@student.uwtsd.ac.uk::56df944f-8fc0-4291-96d5-9e8f5d6a1245" providerId="AD" clId="Web-{779C2130-E098-4801-951E-B7337D3F694A}" dt="2021-11-03T15:05:06.635" v="89"/>
          <pc:sldLayoutMkLst>
            <pc:docMk/>
            <pc:sldMasterMk cId="2183239391" sldId="2147483737"/>
            <pc:sldLayoutMk cId="3956210243" sldId="2147483726"/>
          </pc:sldLayoutMkLst>
        </pc:sldLayoutChg>
        <pc:sldLayoutChg chg="add">
          <pc:chgData name="Crystal Alexis Carty Maxwell (2028055)" userId="S::2028055@student.uwtsd.ac.uk::56df944f-8fc0-4291-96d5-9e8f5d6a1245" providerId="AD" clId="Web-{779C2130-E098-4801-951E-B7337D3F694A}" dt="2021-11-03T15:05:06.635" v="89"/>
          <pc:sldLayoutMkLst>
            <pc:docMk/>
            <pc:sldMasterMk cId="2183239391" sldId="2147483737"/>
            <pc:sldLayoutMk cId="2014230821" sldId="2147483727"/>
          </pc:sldLayoutMkLst>
        </pc:sldLayoutChg>
        <pc:sldLayoutChg chg="add">
          <pc:chgData name="Crystal Alexis Carty Maxwell (2028055)" userId="S::2028055@student.uwtsd.ac.uk::56df944f-8fc0-4291-96d5-9e8f5d6a1245" providerId="AD" clId="Web-{779C2130-E098-4801-951E-B7337D3F694A}" dt="2021-11-03T15:05:06.635" v="89"/>
          <pc:sldLayoutMkLst>
            <pc:docMk/>
            <pc:sldMasterMk cId="2183239391" sldId="2147483737"/>
            <pc:sldLayoutMk cId="888151870" sldId="2147483728"/>
          </pc:sldLayoutMkLst>
        </pc:sldLayoutChg>
        <pc:sldLayoutChg chg="add">
          <pc:chgData name="Crystal Alexis Carty Maxwell (2028055)" userId="S::2028055@student.uwtsd.ac.uk::56df944f-8fc0-4291-96d5-9e8f5d6a1245" providerId="AD" clId="Web-{779C2130-E098-4801-951E-B7337D3F694A}" dt="2021-11-03T15:05:06.635" v="89"/>
          <pc:sldLayoutMkLst>
            <pc:docMk/>
            <pc:sldMasterMk cId="2183239391" sldId="2147483737"/>
            <pc:sldLayoutMk cId="3096634512" sldId="2147483729"/>
          </pc:sldLayoutMkLst>
        </pc:sldLayoutChg>
        <pc:sldLayoutChg chg="add">
          <pc:chgData name="Crystal Alexis Carty Maxwell (2028055)" userId="S::2028055@student.uwtsd.ac.uk::56df944f-8fc0-4291-96d5-9e8f5d6a1245" providerId="AD" clId="Web-{779C2130-E098-4801-951E-B7337D3F694A}" dt="2021-11-03T15:05:06.635" v="89"/>
          <pc:sldLayoutMkLst>
            <pc:docMk/>
            <pc:sldMasterMk cId="2183239391" sldId="2147483737"/>
            <pc:sldLayoutMk cId="494216920" sldId="2147483730"/>
          </pc:sldLayoutMkLst>
        </pc:sldLayoutChg>
        <pc:sldLayoutChg chg="add">
          <pc:chgData name="Crystal Alexis Carty Maxwell (2028055)" userId="S::2028055@student.uwtsd.ac.uk::56df944f-8fc0-4291-96d5-9e8f5d6a1245" providerId="AD" clId="Web-{779C2130-E098-4801-951E-B7337D3F694A}" dt="2021-11-03T15:05:06.635" v="89"/>
          <pc:sldLayoutMkLst>
            <pc:docMk/>
            <pc:sldMasterMk cId="2183239391" sldId="2147483737"/>
            <pc:sldLayoutMk cId="2128103935" sldId="2147483731"/>
          </pc:sldLayoutMkLst>
        </pc:sldLayoutChg>
        <pc:sldLayoutChg chg="add">
          <pc:chgData name="Crystal Alexis Carty Maxwell (2028055)" userId="S::2028055@student.uwtsd.ac.uk::56df944f-8fc0-4291-96d5-9e8f5d6a1245" providerId="AD" clId="Web-{779C2130-E098-4801-951E-B7337D3F694A}" dt="2021-11-03T15:05:06.635" v="89"/>
          <pc:sldLayoutMkLst>
            <pc:docMk/>
            <pc:sldMasterMk cId="2183239391" sldId="2147483737"/>
            <pc:sldLayoutMk cId="716462622" sldId="2147483732"/>
          </pc:sldLayoutMkLst>
        </pc:sldLayoutChg>
        <pc:sldLayoutChg chg="add">
          <pc:chgData name="Crystal Alexis Carty Maxwell (2028055)" userId="S::2028055@student.uwtsd.ac.uk::56df944f-8fc0-4291-96d5-9e8f5d6a1245" providerId="AD" clId="Web-{779C2130-E098-4801-951E-B7337D3F694A}" dt="2021-11-03T15:05:06.635" v="89"/>
          <pc:sldLayoutMkLst>
            <pc:docMk/>
            <pc:sldMasterMk cId="2183239391" sldId="2147483737"/>
            <pc:sldLayoutMk cId="268326917" sldId="2147483733"/>
          </pc:sldLayoutMkLst>
        </pc:sldLayoutChg>
        <pc:sldLayoutChg chg="add">
          <pc:chgData name="Crystal Alexis Carty Maxwell (2028055)" userId="S::2028055@student.uwtsd.ac.uk::56df944f-8fc0-4291-96d5-9e8f5d6a1245" providerId="AD" clId="Web-{779C2130-E098-4801-951E-B7337D3F694A}" dt="2021-11-03T15:05:06.635" v="89"/>
          <pc:sldLayoutMkLst>
            <pc:docMk/>
            <pc:sldMasterMk cId="2183239391" sldId="2147483737"/>
            <pc:sldLayoutMk cId="1085228927" sldId="2147483734"/>
          </pc:sldLayoutMkLst>
        </pc:sldLayoutChg>
        <pc:sldLayoutChg chg="add">
          <pc:chgData name="Crystal Alexis Carty Maxwell (2028055)" userId="S::2028055@student.uwtsd.ac.uk::56df944f-8fc0-4291-96d5-9e8f5d6a1245" providerId="AD" clId="Web-{779C2130-E098-4801-951E-B7337D3F694A}" dt="2021-11-03T15:05:06.635" v="89"/>
          <pc:sldLayoutMkLst>
            <pc:docMk/>
            <pc:sldMasterMk cId="2183239391" sldId="2147483737"/>
            <pc:sldLayoutMk cId="1916409805" sldId="2147483735"/>
          </pc:sldLayoutMkLst>
        </pc:sldLayoutChg>
        <pc:sldLayoutChg chg="add">
          <pc:chgData name="Crystal Alexis Carty Maxwell (2028055)" userId="S::2028055@student.uwtsd.ac.uk::56df944f-8fc0-4291-96d5-9e8f5d6a1245" providerId="AD" clId="Web-{779C2130-E098-4801-951E-B7337D3F694A}" dt="2021-11-03T15:05:06.635" v="89"/>
          <pc:sldLayoutMkLst>
            <pc:docMk/>
            <pc:sldMasterMk cId="2183239391" sldId="2147483737"/>
            <pc:sldLayoutMk cId="3913610352" sldId="2147483736"/>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0D4E46AA-1EC0-4433-9956-E798E94A6FB7}" type="datetimeFigureOut">
              <a:rPr lang="en-US" smtClean="0"/>
              <a:t>11/9/2021</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716462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0D4E46AA-1EC0-4433-9956-E798E94A6FB7}" type="datetimeFigureOut">
              <a:rPr lang="en-US" smtClean="0"/>
              <a:t>11/9/2021</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68326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0D4E46AA-1EC0-4433-9956-E798E94A6FB7}" type="datetimeFigureOut">
              <a:rPr lang="en-US" smtClean="0"/>
              <a:t>11/9/2021</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0852289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14400" y="2849526"/>
            <a:ext cx="5105400" cy="32104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172200" y="2849526"/>
            <a:ext cx="5105400" cy="3210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0D4E46AA-1EC0-4433-9956-E798E94A6FB7}" type="datetimeFigureOut">
              <a:rPr lang="en-US" smtClean="0"/>
              <a:t>11/9/2021</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9164098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12628" y="1371599"/>
            <a:ext cx="10442760"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12628" y="3006725"/>
            <a:ext cx="5084947"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172200" y="3006725"/>
            <a:ext cx="5183188"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0D4E46AA-1EC0-4433-9956-E798E94A6FB7}" type="datetimeFigureOut">
              <a:rPr lang="en-US" smtClean="0"/>
              <a:t>11/9/2021</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9136103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0D4E46AA-1EC0-4433-9956-E798E94A6FB7}" type="datetimeFigureOut">
              <a:rPr lang="en-US" smtClean="0"/>
              <a:t>11/9/2021</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4942169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D4E46AA-1EC0-4433-9956-E798E94A6FB7}" type="datetimeFigureOut">
              <a:rPr lang="en-US" smtClean="0"/>
              <a:t>11/9/2021</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956210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0D4E46AA-1EC0-4433-9956-E798E94A6FB7}" type="datetimeFigureOut">
              <a:rPr lang="en-US" smtClean="0"/>
              <a:t>11/9/2021</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0142308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0D4E46AA-1EC0-4433-9956-E798E94A6FB7}" type="datetimeFigureOut">
              <a:rPr lang="en-US" smtClean="0"/>
              <a:t>11/9/2021</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888151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0D4E46AA-1EC0-4433-9956-E798E94A6FB7}" type="datetimeFigureOut">
              <a:rPr lang="en-US" smtClean="0"/>
              <a:t>11/9/2021</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096634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198077" y="1401097"/>
            <a:ext cx="2155722" cy="4775865"/>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838200" y="1401097"/>
            <a:ext cx="8232058" cy="477586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D4E46AA-1EC0-4433-9956-E798E94A6FB7}" type="datetimeFigureOut">
              <a:rPr lang="en-US" smtClean="0"/>
              <a:t>11/9/2021</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1281039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0"/>
            <a:ext cx="10363200" cy="1314443"/>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853369"/>
            <a:ext cx="10363200" cy="30884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0D4E46AA-1EC0-4433-9956-E798E94A6FB7}" type="datetimeFigureOut">
              <a:rPr lang="en-US" smtClean="0"/>
              <a:pPr/>
              <a:t>11/9/2021</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38C08-47C7-4847-B0BE-B9D8DEEB3D1B}" type="slidenum">
              <a:rPr lang="en-US" smtClean="0"/>
              <a:pPr/>
              <a:t>‹#›</a:t>
            </a:fld>
            <a:endParaRPr lang="en-US"/>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3239391"/>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0" r:id="rId6"/>
    <p:sldLayoutId id="2147483726" r:id="rId7"/>
    <p:sldLayoutId id="2147483727" r:id="rId8"/>
    <p:sldLayoutId id="2147483728" r:id="rId9"/>
    <p:sldLayoutId id="2147483729" r:id="rId10"/>
    <p:sldLayoutId id="2147483731"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274320" indent="0" algn="l" defTabSz="914400" rtl="0" eaLnBrk="1" latinLnBrk="0" hangingPunct="1">
        <a:lnSpc>
          <a:spcPct val="120000"/>
        </a:lnSpc>
        <a:spcBef>
          <a:spcPts val="500"/>
        </a:spcBef>
        <a:buSzPct val="87000"/>
        <a:buFontTx/>
        <a:buNone/>
        <a:defRPr sz="1800" kern="1200">
          <a:solidFill>
            <a:schemeClr val="tx1"/>
          </a:solidFill>
          <a:latin typeface="+mn-lt"/>
          <a:ea typeface="+mn-ea"/>
          <a:cs typeface="+mn-cs"/>
        </a:defRPr>
      </a:lvl2pPr>
      <a:lvl3pPr marL="54864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594360" indent="0" algn="l" defTabSz="914400" rtl="0" eaLnBrk="1" latinLnBrk="0" hangingPunct="1">
        <a:lnSpc>
          <a:spcPct val="120000"/>
        </a:lnSpc>
        <a:spcBef>
          <a:spcPts val="500"/>
        </a:spcBef>
        <a:buSzPct val="87000"/>
        <a:buFontTx/>
        <a:buNone/>
        <a:defRPr sz="1400" kern="1200">
          <a:solidFill>
            <a:schemeClr val="tx1"/>
          </a:solidFill>
          <a:latin typeface="+mn-lt"/>
          <a:ea typeface="+mn-ea"/>
          <a:cs typeface="+mn-cs"/>
        </a:defRPr>
      </a:lvl4pPr>
      <a:lvl5pPr marL="822960"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644327" y="379563"/>
            <a:ext cx="6822552" cy="3200073"/>
          </a:xfrm>
        </p:spPr>
        <p:txBody>
          <a:bodyPr anchor="t">
            <a:normAutofit fontScale="90000"/>
          </a:bodyPr>
          <a:lstStyle/>
          <a:p>
            <a:r>
              <a:rPr lang="en-GB" sz="3600" b="1" dirty="0">
                <a:solidFill>
                  <a:srgbClr val="FFFFFF"/>
                </a:solidFill>
                <a:cs typeface="Calibri Light"/>
              </a:rPr>
              <a:t>Name : Crystal A Carty Maxwell</a:t>
            </a:r>
            <a:br>
              <a:rPr lang="en-GB" sz="3600" b="1" dirty="0">
                <a:solidFill>
                  <a:srgbClr val="FFFFFF"/>
                </a:solidFill>
                <a:cs typeface="Calibri Light"/>
              </a:rPr>
            </a:br>
            <a:r>
              <a:rPr lang="en-GB" sz="3600" b="1" dirty="0">
                <a:solidFill>
                  <a:srgbClr val="FFFFFF"/>
                </a:solidFill>
                <a:cs typeface="Calibri Light"/>
              </a:rPr>
              <a:t>ID : 2028055 </a:t>
            </a:r>
            <a:br>
              <a:rPr lang="en-GB" sz="3600" b="1" dirty="0">
                <a:solidFill>
                  <a:srgbClr val="FFFFFF"/>
                </a:solidFill>
                <a:cs typeface="Calibri Light"/>
              </a:rPr>
            </a:br>
            <a:r>
              <a:rPr lang="en-GB" sz="3600" b="1" dirty="0">
                <a:solidFill>
                  <a:srgbClr val="FFFFFF"/>
                </a:solidFill>
                <a:cs typeface="Calibri Light"/>
              </a:rPr>
              <a:t>Module : Problem Solving &amp; Decision </a:t>
            </a:r>
            <a:r>
              <a:rPr lang="en-GB" sz="3600" b="1">
                <a:solidFill>
                  <a:srgbClr val="FFFFFF"/>
                </a:solidFill>
                <a:cs typeface="Calibri Light"/>
              </a:rPr>
              <a:t>Making</a:t>
            </a:r>
            <a:br>
              <a:rPr lang="en-GB" sz="3600" b="1" dirty="0">
                <a:solidFill>
                  <a:srgbClr val="FFFFFF"/>
                </a:solidFill>
                <a:cs typeface="Calibri Light"/>
              </a:rPr>
            </a:br>
            <a:r>
              <a:rPr lang="en-GB" sz="3600" b="1">
                <a:solidFill>
                  <a:srgbClr val="FFFFFF"/>
                </a:solidFill>
                <a:cs typeface="Calibri Light"/>
              </a:rPr>
              <a:t>Module Code : BMSW 4004</a:t>
            </a:r>
            <a:br>
              <a:rPr lang="en-GB" sz="3600" b="1" dirty="0">
                <a:cs typeface="Calibri Light"/>
              </a:rPr>
            </a:br>
            <a:r>
              <a:rPr lang="en-GB" sz="3600" b="1">
                <a:solidFill>
                  <a:srgbClr val="FFFFFF"/>
                </a:solidFill>
                <a:cs typeface="Calibri Light"/>
              </a:rPr>
              <a:t>Lecturer : Sujeewa Herath</a:t>
            </a:r>
            <a:br>
              <a:rPr lang="en-GB" sz="3600" b="1" dirty="0">
                <a:solidFill>
                  <a:srgbClr val="FFFFFF"/>
                </a:solidFill>
                <a:cs typeface="Calibri Light"/>
              </a:rPr>
            </a:br>
            <a:r>
              <a:rPr lang="en-GB" sz="3600" b="1" dirty="0">
                <a:solidFill>
                  <a:srgbClr val="FFFFFF"/>
                </a:solidFill>
                <a:cs typeface="Calibri Light"/>
              </a:rPr>
              <a:t>Task 1 : Presentation of slides work related stress powerpoints</a:t>
            </a:r>
          </a:p>
        </p:txBody>
      </p:sp>
      <p:sp>
        <p:nvSpPr>
          <p:cNvPr id="3" name="Subtitle 2"/>
          <p:cNvSpPr>
            <a:spLocks noGrp="1"/>
          </p:cNvSpPr>
          <p:nvPr>
            <p:ph type="subTitle" idx="1"/>
          </p:nvPr>
        </p:nvSpPr>
        <p:spPr>
          <a:xfrm>
            <a:off x="912629" y="4584879"/>
            <a:ext cx="5935540" cy="1287887"/>
          </a:xfrm>
        </p:spPr>
        <p:txBody>
          <a:bodyPr vert="horz" lIns="91440" tIns="45720" rIns="91440" bIns="45720" rtlCol="0" anchor="b">
            <a:noAutofit/>
          </a:bodyPr>
          <a:lstStyle/>
          <a:p>
            <a:pPr>
              <a:lnSpc>
                <a:spcPct val="120000"/>
              </a:lnSpc>
            </a:pPr>
            <a:endParaRPr lang="en-GB" sz="2000" dirty="0">
              <a:solidFill>
                <a:srgbClr val="FFFFFF"/>
              </a:solidFill>
              <a:cs typeface="Calibri"/>
            </a:endParaRPr>
          </a:p>
          <a:p>
            <a:pPr>
              <a:lnSpc>
                <a:spcPct val="120000"/>
              </a:lnSpc>
            </a:pPr>
            <a:endParaRPr lang="en-GB" sz="2000">
              <a:solidFill>
                <a:srgbClr val="FFFFFF"/>
              </a:solidFill>
              <a:cs typeface="Calibri"/>
            </a:endParaRPr>
          </a:p>
          <a:p>
            <a:pPr>
              <a:lnSpc>
                <a:spcPct val="120000"/>
              </a:lnSpc>
            </a:pPr>
            <a:endParaRPr lang="en-GB" sz="2000" dirty="0">
              <a:solidFill>
                <a:srgbClr val="FFFFFF"/>
              </a:solidFill>
              <a:cs typeface="Calibri"/>
            </a:endParaRPr>
          </a:p>
          <a:p>
            <a:pPr>
              <a:lnSpc>
                <a:spcPct val="120000"/>
              </a:lnSpc>
            </a:pPr>
            <a:endParaRPr lang="en-GB" sz="2000">
              <a:solidFill>
                <a:srgbClr val="FFFFFF"/>
              </a:solidFill>
              <a:cs typeface="Calibri"/>
            </a:endParaRPr>
          </a:p>
          <a:p>
            <a:pPr>
              <a:lnSpc>
                <a:spcPct val="120000"/>
              </a:lnSpc>
            </a:pPr>
            <a:endParaRPr lang="en-GB" sz="1400">
              <a:solidFill>
                <a:srgbClr val="FFFFFF"/>
              </a:solidFill>
              <a:cs typeface="Calibri"/>
            </a:endParaRPr>
          </a:p>
        </p:txBody>
      </p:sp>
      <p:cxnSp>
        <p:nvCxnSpPr>
          <p:cNvPr id="13" name="Straight Connector 12">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paper ship leading among white ships">
            <a:extLst>
              <a:ext uri="{FF2B5EF4-FFF2-40B4-BE49-F238E27FC236}">
                <a16:creationId xmlns:a16="http://schemas.microsoft.com/office/drawing/2014/main" id="{3A91A0E8-9322-484C-B756-48B9974228C8}"/>
              </a:ext>
            </a:extLst>
          </p:cNvPr>
          <p:cNvPicPr>
            <a:picLocks noChangeAspect="1"/>
          </p:cNvPicPr>
          <p:nvPr/>
        </p:nvPicPr>
        <p:blipFill rotWithShape="1">
          <a:blip r:embed="rId2"/>
          <a:srcRect t="15605" r="-2" b="-2"/>
          <a:stretch/>
        </p:blipFill>
        <p:spPr>
          <a:xfrm>
            <a:off x="158171" y="10"/>
            <a:ext cx="12191979" cy="6857989"/>
          </a:xfrm>
          <a:prstGeom prst="rect">
            <a:avLst/>
          </a:prstGeom>
        </p:spPr>
      </p:pic>
      <p:sp>
        <p:nvSpPr>
          <p:cNvPr id="11" name="Rectangle 10">
            <a:extLst>
              <a:ext uri="{FF2B5EF4-FFF2-40B4-BE49-F238E27FC236}">
                <a16:creationId xmlns:a16="http://schemas.microsoft.com/office/drawing/2014/main" id="{9BD78BA5-2579-4D62-B68F-2289D39BF3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F80BA8-21D3-4899-AE91-48FCA428EE52}"/>
              </a:ext>
            </a:extLst>
          </p:cNvPr>
          <p:cNvSpPr>
            <a:spLocks noGrp="1"/>
          </p:cNvSpPr>
          <p:nvPr>
            <p:ph type="ctrTitle"/>
          </p:nvPr>
        </p:nvSpPr>
        <p:spPr>
          <a:xfrm>
            <a:off x="3372928" y="598098"/>
            <a:ext cx="4892948" cy="3427867"/>
          </a:xfrm>
        </p:spPr>
        <p:txBody>
          <a:bodyPr anchor="t">
            <a:normAutofit/>
          </a:bodyPr>
          <a:lstStyle/>
          <a:p>
            <a:r>
              <a:rPr lang="en-GB" b="1">
                <a:solidFill>
                  <a:srgbClr val="FFFFFF"/>
                </a:solidFill>
              </a:rPr>
              <a:t>Introduction </a:t>
            </a:r>
          </a:p>
        </p:txBody>
      </p:sp>
      <p:cxnSp>
        <p:nvCxnSpPr>
          <p:cNvPr id="13" name="Straight Connector 12">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752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FD454101-D495-4348-9D02-5C0B7341FD4C}"/>
              </a:ext>
            </a:extLst>
          </p:cNvPr>
          <p:cNvSpPr txBox="1"/>
          <p:nvPr/>
        </p:nvSpPr>
        <p:spPr>
          <a:xfrm>
            <a:off x="1071653" y="2193087"/>
            <a:ext cx="9227388"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The nature and impact of the complex problem on employees and their organisation </a:t>
            </a:r>
          </a:p>
          <a:p>
            <a:r>
              <a:rPr lang="en-GB" sz="2800" b="1"/>
              <a:t>Cause-and-effect analysis of the complex problem</a:t>
            </a:r>
          </a:p>
          <a:p>
            <a:r>
              <a:rPr lang="en-GB" sz="2800" b="1"/>
              <a:t>PESTLE  analysis </a:t>
            </a:r>
          </a:p>
          <a:p>
            <a:r>
              <a:rPr lang="en-GB" sz="2800" b="1"/>
              <a:t>Evaluation to work related stress to PMI ( Plus Minus Interesting) grid Analysis.</a:t>
            </a:r>
          </a:p>
          <a:p>
            <a:endParaRPr lang="en-GB" sz="2400" b="1"/>
          </a:p>
        </p:txBody>
      </p:sp>
    </p:spTree>
    <p:extLst>
      <p:ext uri="{BB962C8B-B14F-4D97-AF65-F5344CB8AC3E}">
        <p14:creationId xmlns:p14="http://schemas.microsoft.com/office/powerpoint/2010/main" val="882538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8B0AA-B381-492C-BCE8-3AEF7C5B58AA}"/>
              </a:ext>
            </a:extLst>
          </p:cNvPr>
          <p:cNvSpPr>
            <a:spLocks noGrp="1"/>
          </p:cNvSpPr>
          <p:nvPr>
            <p:ph type="title"/>
          </p:nvPr>
        </p:nvSpPr>
        <p:spPr/>
        <p:txBody>
          <a:bodyPr/>
          <a:lstStyle/>
          <a:p>
            <a:r>
              <a:rPr lang="en-GB"/>
              <a:t>Nature and impact of the complex problem on employees.</a:t>
            </a:r>
          </a:p>
        </p:txBody>
      </p:sp>
      <p:sp>
        <p:nvSpPr>
          <p:cNvPr id="3" name="Content Placeholder 2">
            <a:extLst>
              <a:ext uri="{FF2B5EF4-FFF2-40B4-BE49-F238E27FC236}">
                <a16:creationId xmlns:a16="http://schemas.microsoft.com/office/drawing/2014/main" id="{7151DC4A-0E8D-400E-A1F1-237F29789EB4}"/>
              </a:ext>
            </a:extLst>
          </p:cNvPr>
          <p:cNvSpPr>
            <a:spLocks noGrp="1"/>
          </p:cNvSpPr>
          <p:nvPr>
            <p:ph idx="1"/>
          </p:nvPr>
        </p:nvSpPr>
        <p:spPr/>
        <p:txBody>
          <a:bodyPr vert="horz" lIns="91440" tIns="45720" rIns="91440" bIns="45720" rtlCol="0" anchor="t">
            <a:normAutofit/>
          </a:bodyPr>
          <a:lstStyle/>
          <a:p>
            <a:r>
              <a:rPr lang="en-GB" sz="2800"/>
              <a:t>Conflict with work colleagues</a:t>
            </a:r>
          </a:p>
          <a:p>
            <a:r>
              <a:rPr lang="en-GB" sz="2800"/>
              <a:t>Uncomfortable work space</a:t>
            </a:r>
          </a:p>
          <a:p>
            <a:r>
              <a:rPr lang="en-GB" sz="2800"/>
              <a:t>Work overload</a:t>
            </a:r>
          </a:p>
          <a:p>
            <a:endParaRPr lang="en-GB"/>
          </a:p>
          <a:p>
            <a:endParaRPr lang="en-GB"/>
          </a:p>
        </p:txBody>
      </p:sp>
    </p:spTree>
    <p:extLst>
      <p:ext uri="{BB962C8B-B14F-4D97-AF65-F5344CB8AC3E}">
        <p14:creationId xmlns:p14="http://schemas.microsoft.com/office/powerpoint/2010/main" val="13975043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506D1-EDEE-4FAB-A66D-CB3657550F35}"/>
              </a:ext>
            </a:extLst>
          </p:cNvPr>
          <p:cNvSpPr>
            <a:spLocks noGrp="1"/>
          </p:cNvSpPr>
          <p:nvPr>
            <p:ph type="title"/>
          </p:nvPr>
        </p:nvSpPr>
        <p:spPr>
          <a:xfrm>
            <a:off x="914400" y="5751"/>
            <a:ext cx="10363200" cy="609953"/>
          </a:xfrm>
        </p:spPr>
        <p:txBody>
          <a:bodyPr>
            <a:normAutofit fontScale="90000"/>
          </a:bodyPr>
          <a:lstStyle/>
          <a:p>
            <a:r>
              <a:rPr lang="en-GB"/>
              <a:t>Cause and Effect Analysis</a:t>
            </a:r>
          </a:p>
        </p:txBody>
      </p:sp>
      <p:pic>
        <p:nvPicPr>
          <p:cNvPr id="4" name="Picture 4" descr="Diagram&#10;&#10;Description automatically generated">
            <a:extLst>
              <a:ext uri="{FF2B5EF4-FFF2-40B4-BE49-F238E27FC236}">
                <a16:creationId xmlns:a16="http://schemas.microsoft.com/office/drawing/2014/main" id="{F50A4179-9393-40A5-8794-ADAA89F80C65}"/>
              </a:ext>
            </a:extLst>
          </p:cNvPr>
          <p:cNvPicPr>
            <a:picLocks noGrp="1" noChangeAspect="1"/>
          </p:cNvPicPr>
          <p:nvPr>
            <p:ph idx="1"/>
          </p:nvPr>
        </p:nvPicPr>
        <p:blipFill>
          <a:blip r:embed="rId2"/>
          <a:stretch>
            <a:fillRect/>
          </a:stretch>
        </p:blipFill>
        <p:spPr>
          <a:xfrm>
            <a:off x="456833" y="1113709"/>
            <a:ext cx="11278333" cy="5475100"/>
          </a:xfrm>
        </p:spPr>
      </p:pic>
    </p:spTree>
    <p:extLst>
      <p:ext uri="{BB962C8B-B14F-4D97-AF65-F5344CB8AC3E}">
        <p14:creationId xmlns:p14="http://schemas.microsoft.com/office/powerpoint/2010/main" val="29134501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12BFF-28AA-4A66-8763-B2BD71FC71B0}"/>
              </a:ext>
            </a:extLst>
          </p:cNvPr>
          <p:cNvSpPr>
            <a:spLocks noGrp="1"/>
          </p:cNvSpPr>
          <p:nvPr>
            <p:ph type="title"/>
          </p:nvPr>
        </p:nvSpPr>
        <p:spPr/>
        <p:txBody>
          <a:bodyPr/>
          <a:lstStyle/>
          <a:p>
            <a:pPr algn="ctr"/>
            <a:r>
              <a:rPr lang="en-GB" b="1"/>
              <a:t>PESTLE ANALYSIS</a:t>
            </a:r>
            <a:endParaRPr lang="en-US"/>
          </a:p>
        </p:txBody>
      </p:sp>
      <p:graphicFrame>
        <p:nvGraphicFramePr>
          <p:cNvPr id="9" name="Table 9">
            <a:extLst>
              <a:ext uri="{FF2B5EF4-FFF2-40B4-BE49-F238E27FC236}">
                <a16:creationId xmlns:a16="http://schemas.microsoft.com/office/drawing/2014/main" id="{A21FBAF0-5861-469A-967E-18DBD1C30CD1}"/>
              </a:ext>
            </a:extLst>
          </p:cNvPr>
          <p:cNvGraphicFramePr>
            <a:graphicFrameLocks noGrp="1"/>
          </p:cNvGraphicFramePr>
          <p:nvPr>
            <p:ph idx="1"/>
            <p:extLst>
              <p:ext uri="{D42A27DB-BD31-4B8C-83A1-F6EECF244321}">
                <p14:modId xmlns:p14="http://schemas.microsoft.com/office/powerpoint/2010/main" val="1162320712"/>
              </p:ext>
            </p:extLst>
          </p:nvPr>
        </p:nvGraphicFramePr>
        <p:xfrm>
          <a:off x="862641" y="2760452"/>
          <a:ext cx="11156964" cy="2840997"/>
        </p:xfrm>
        <a:graphic>
          <a:graphicData uri="http://schemas.openxmlformats.org/drawingml/2006/table">
            <a:tbl>
              <a:tblPr firstRow="1" bandRow="1">
                <a:tableStyleId>{306799F8-075E-4A3A-A7F6-7FBC6576F1A4}</a:tableStyleId>
              </a:tblPr>
              <a:tblGrid>
                <a:gridCol w="1859494">
                  <a:extLst>
                    <a:ext uri="{9D8B030D-6E8A-4147-A177-3AD203B41FA5}">
                      <a16:colId xmlns:a16="http://schemas.microsoft.com/office/drawing/2014/main" val="902264813"/>
                    </a:ext>
                  </a:extLst>
                </a:gridCol>
                <a:gridCol w="1859494">
                  <a:extLst>
                    <a:ext uri="{9D8B030D-6E8A-4147-A177-3AD203B41FA5}">
                      <a16:colId xmlns:a16="http://schemas.microsoft.com/office/drawing/2014/main" val="1427553845"/>
                    </a:ext>
                  </a:extLst>
                </a:gridCol>
                <a:gridCol w="1859494">
                  <a:extLst>
                    <a:ext uri="{9D8B030D-6E8A-4147-A177-3AD203B41FA5}">
                      <a16:colId xmlns:a16="http://schemas.microsoft.com/office/drawing/2014/main" val="547581084"/>
                    </a:ext>
                  </a:extLst>
                </a:gridCol>
                <a:gridCol w="1859494">
                  <a:extLst>
                    <a:ext uri="{9D8B030D-6E8A-4147-A177-3AD203B41FA5}">
                      <a16:colId xmlns:a16="http://schemas.microsoft.com/office/drawing/2014/main" val="3460364777"/>
                    </a:ext>
                  </a:extLst>
                </a:gridCol>
                <a:gridCol w="1859494">
                  <a:extLst>
                    <a:ext uri="{9D8B030D-6E8A-4147-A177-3AD203B41FA5}">
                      <a16:colId xmlns:a16="http://schemas.microsoft.com/office/drawing/2014/main" val="1285610447"/>
                    </a:ext>
                  </a:extLst>
                </a:gridCol>
                <a:gridCol w="1859494">
                  <a:extLst>
                    <a:ext uri="{9D8B030D-6E8A-4147-A177-3AD203B41FA5}">
                      <a16:colId xmlns:a16="http://schemas.microsoft.com/office/drawing/2014/main" val="2856095323"/>
                    </a:ext>
                  </a:extLst>
                </a:gridCol>
              </a:tblGrid>
              <a:tr h="498800">
                <a:tc>
                  <a:txBody>
                    <a:bodyPr/>
                    <a:lstStyle/>
                    <a:p>
                      <a:pPr algn="ctr"/>
                      <a:r>
                        <a:rPr lang="en-GB" sz="2000" b="1"/>
                        <a:t>P</a:t>
                      </a:r>
                    </a:p>
                  </a:txBody>
                  <a:tcPr/>
                </a:tc>
                <a:tc>
                  <a:txBody>
                    <a:bodyPr/>
                    <a:lstStyle/>
                    <a:p>
                      <a:pPr algn="ctr"/>
                      <a:r>
                        <a:rPr lang="en-GB" sz="2000" b="1"/>
                        <a:t>E</a:t>
                      </a:r>
                    </a:p>
                  </a:txBody>
                  <a:tcPr/>
                </a:tc>
                <a:tc>
                  <a:txBody>
                    <a:bodyPr/>
                    <a:lstStyle/>
                    <a:p>
                      <a:pPr algn="ctr"/>
                      <a:r>
                        <a:rPr lang="en-GB" sz="2000" b="1"/>
                        <a:t>S</a:t>
                      </a:r>
                    </a:p>
                  </a:txBody>
                  <a:tcPr/>
                </a:tc>
                <a:tc>
                  <a:txBody>
                    <a:bodyPr/>
                    <a:lstStyle/>
                    <a:p>
                      <a:pPr algn="ctr"/>
                      <a:r>
                        <a:rPr lang="en-GB" sz="2000" b="1"/>
                        <a:t>T</a:t>
                      </a:r>
                    </a:p>
                  </a:txBody>
                  <a:tcPr/>
                </a:tc>
                <a:tc>
                  <a:txBody>
                    <a:bodyPr/>
                    <a:lstStyle/>
                    <a:p>
                      <a:pPr algn="ctr"/>
                      <a:r>
                        <a:rPr lang="en-GB" sz="2000" b="1"/>
                        <a:t>L</a:t>
                      </a:r>
                    </a:p>
                  </a:txBody>
                  <a:tcPr/>
                </a:tc>
                <a:tc>
                  <a:txBody>
                    <a:bodyPr/>
                    <a:lstStyle/>
                    <a:p>
                      <a:pPr algn="ctr"/>
                      <a:r>
                        <a:rPr lang="en-GB" sz="2000" b="1"/>
                        <a:t>E</a:t>
                      </a:r>
                    </a:p>
                  </a:txBody>
                  <a:tcPr/>
                </a:tc>
                <a:extLst>
                  <a:ext uri="{0D108BD9-81ED-4DB2-BD59-A6C34878D82A}">
                    <a16:rowId xmlns:a16="http://schemas.microsoft.com/office/drawing/2014/main" val="4236533029"/>
                  </a:ext>
                </a:extLst>
              </a:tr>
              <a:tr h="2342197">
                <a:tc>
                  <a:txBody>
                    <a:bodyPr/>
                    <a:lstStyle/>
                    <a:p>
                      <a:r>
                        <a:rPr lang="en-GB" sz="2000"/>
                        <a:t>Global</a:t>
                      </a:r>
                    </a:p>
                    <a:p>
                      <a:pPr lvl="0">
                        <a:buNone/>
                      </a:pPr>
                      <a:r>
                        <a:rPr lang="en-GB" sz="2000"/>
                        <a:t>Brexit</a:t>
                      </a:r>
                    </a:p>
                    <a:p>
                      <a:pPr lvl="0">
                        <a:buNone/>
                      </a:pPr>
                      <a:r>
                        <a:rPr lang="en-GB" sz="2000"/>
                        <a:t>Law</a:t>
                      </a:r>
                    </a:p>
                    <a:p>
                      <a:pPr lvl="0">
                        <a:buNone/>
                      </a:pPr>
                      <a:r>
                        <a:rPr lang="en-GB" sz="2000"/>
                        <a:t>Tax</a:t>
                      </a:r>
                    </a:p>
                    <a:p>
                      <a:pPr lvl="0">
                        <a:buNone/>
                      </a:pPr>
                      <a:r>
                        <a:rPr lang="en-GB" sz="2000"/>
                        <a:t>Power</a:t>
                      </a:r>
                    </a:p>
                    <a:p>
                      <a:pPr lvl="0">
                        <a:buNone/>
                      </a:pPr>
                      <a:r>
                        <a:rPr lang="en-GB" sz="2000"/>
                        <a:t>Restrictions </a:t>
                      </a:r>
                    </a:p>
                  </a:txBody>
                  <a:tcPr/>
                </a:tc>
                <a:tc>
                  <a:txBody>
                    <a:bodyPr/>
                    <a:lstStyle/>
                    <a:p>
                      <a:r>
                        <a:rPr lang="en-GB" sz="2000"/>
                        <a:t>Economic</a:t>
                      </a:r>
                    </a:p>
                    <a:p>
                      <a:pPr lvl="0">
                        <a:buNone/>
                      </a:pPr>
                      <a:r>
                        <a:rPr lang="en-GB" sz="2000"/>
                        <a:t>Unemployment</a:t>
                      </a:r>
                    </a:p>
                    <a:p>
                      <a:pPr lvl="0">
                        <a:buNone/>
                      </a:pPr>
                      <a:r>
                        <a:rPr lang="en-GB" sz="2000"/>
                        <a:t>Growth/ decline</a:t>
                      </a:r>
                    </a:p>
                    <a:p>
                      <a:pPr lvl="0">
                        <a:buNone/>
                      </a:pPr>
                      <a:r>
                        <a:rPr lang="en-GB" sz="2000"/>
                        <a:t>Cost living</a:t>
                      </a:r>
                    </a:p>
                    <a:p>
                      <a:pPr lvl="0">
                        <a:buNone/>
                      </a:pPr>
                      <a:endParaRPr lang="en-GB" sz="2000"/>
                    </a:p>
                  </a:txBody>
                  <a:tcPr/>
                </a:tc>
                <a:tc>
                  <a:txBody>
                    <a:bodyPr/>
                    <a:lstStyle/>
                    <a:p>
                      <a:r>
                        <a:rPr lang="en-GB" sz="2000"/>
                        <a:t>Growth rates</a:t>
                      </a:r>
                    </a:p>
                    <a:p>
                      <a:pPr lvl="0">
                        <a:buNone/>
                      </a:pPr>
                      <a:r>
                        <a:rPr lang="en-GB" sz="2000"/>
                        <a:t>Lifestyle attitudes</a:t>
                      </a:r>
                    </a:p>
                    <a:p>
                      <a:pPr lvl="0">
                        <a:buNone/>
                      </a:pPr>
                      <a:r>
                        <a:rPr lang="en-GB" sz="2000"/>
                        <a:t>Cultural barriers</a:t>
                      </a:r>
                    </a:p>
                    <a:p>
                      <a:pPr lvl="0">
                        <a:buNone/>
                      </a:pPr>
                      <a:endParaRPr lang="en-GB" sz="2000"/>
                    </a:p>
                  </a:txBody>
                  <a:tcPr/>
                </a:tc>
                <a:tc>
                  <a:txBody>
                    <a:bodyPr/>
                    <a:lstStyle/>
                    <a:p>
                      <a:r>
                        <a:rPr lang="en-GB" sz="2000"/>
                        <a:t>Level of innovation</a:t>
                      </a:r>
                    </a:p>
                    <a:p>
                      <a:pPr lvl="0">
                        <a:buNone/>
                      </a:pPr>
                      <a:r>
                        <a:rPr lang="en-GB" sz="2000"/>
                        <a:t>Internet speed</a:t>
                      </a:r>
                    </a:p>
                    <a:p>
                      <a:pPr lvl="0">
                        <a:buNone/>
                      </a:pPr>
                      <a:r>
                        <a:rPr lang="en-GB" sz="2000"/>
                        <a:t>Cybersecurity</a:t>
                      </a:r>
                    </a:p>
                    <a:p>
                      <a:pPr lvl="0">
                        <a:buNone/>
                      </a:pPr>
                      <a:r>
                        <a:rPr lang="en-GB" sz="2000"/>
                        <a:t>Automation </a:t>
                      </a:r>
                    </a:p>
                  </a:txBody>
                  <a:tcPr/>
                </a:tc>
                <a:tc>
                  <a:txBody>
                    <a:bodyPr/>
                    <a:lstStyle/>
                    <a:p>
                      <a:r>
                        <a:rPr lang="en-GB" sz="2000"/>
                        <a:t>Discrimination</a:t>
                      </a:r>
                      <a:endParaRPr lang="en-US" sz="2000"/>
                    </a:p>
                    <a:p>
                      <a:pPr lvl="0">
                        <a:buNone/>
                      </a:pPr>
                      <a:r>
                        <a:rPr lang="en-GB" sz="2000"/>
                        <a:t>Health and safety</a:t>
                      </a:r>
                    </a:p>
                    <a:p>
                      <a:pPr lvl="0">
                        <a:buNone/>
                      </a:pPr>
                      <a:r>
                        <a:rPr lang="en-GB" sz="2000"/>
                        <a:t>Employment laws</a:t>
                      </a:r>
                    </a:p>
                    <a:p>
                      <a:pPr lvl="0">
                        <a:buNone/>
                      </a:pPr>
                      <a:endParaRPr lang="en-GB" sz="2000"/>
                    </a:p>
                  </a:txBody>
                  <a:tcPr/>
                </a:tc>
                <a:tc>
                  <a:txBody>
                    <a:bodyPr/>
                    <a:lstStyle/>
                    <a:p>
                      <a:r>
                        <a:rPr lang="en-GB" sz="2000"/>
                        <a:t>Weather</a:t>
                      </a:r>
                      <a:endParaRPr lang="en-US" sz="2000"/>
                    </a:p>
                    <a:p>
                      <a:pPr lvl="0">
                        <a:buNone/>
                      </a:pPr>
                      <a:r>
                        <a:rPr lang="en-GB" sz="2000"/>
                        <a:t>Pollution</a:t>
                      </a:r>
                    </a:p>
                    <a:p>
                      <a:pPr lvl="0">
                        <a:buNone/>
                      </a:pPr>
                      <a:r>
                        <a:rPr lang="en-GB" sz="2000"/>
                        <a:t>Sustainability</a:t>
                      </a:r>
                    </a:p>
                    <a:p>
                      <a:pPr lvl="0">
                        <a:buNone/>
                      </a:pPr>
                      <a:r>
                        <a:rPr lang="en-GB" sz="2000"/>
                        <a:t>Climate change</a:t>
                      </a:r>
                    </a:p>
                    <a:p>
                      <a:pPr lvl="0">
                        <a:buNone/>
                      </a:pPr>
                      <a:r>
                        <a:rPr lang="en-GB" sz="2000"/>
                        <a:t>Environmental </a:t>
                      </a:r>
                    </a:p>
                  </a:txBody>
                  <a:tcPr/>
                </a:tc>
                <a:extLst>
                  <a:ext uri="{0D108BD9-81ED-4DB2-BD59-A6C34878D82A}">
                    <a16:rowId xmlns:a16="http://schemas.microsoft.com/office/drawing/2014/main" val="708866459"/>
                  </a:ext>
                </a:extLst>
              </a:tr>
            </a:tbl>
          </a:graphicData>
        </a:graphic>
      </p:graphicFrame>
    </p:spTree>
    <p:extLst>
      <p:ext uri="{BB962C8B-B14F-4D97-AF65-F5344CB8AC3E}">
        <p14:creationId xmlns:p14="http://schemas.microsoft.com/office/powerpoint/2010/main" val="42678461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316A9-A3BF-495D-9E23-0680DFACD80B}"/>
              </a:ext>
            </a:extLst>
          </p:cNvPr>
          <p:cNvSpPr>
            <a:spLocks noGrp="1"/>
          </p:cNvSpPr>
          <p:nvPr>
            <p:ph type="title"/>
          </p:nvPr>
        </p:nvSpPr>
        <p:spPr>
          <a:xfrm>
            <a:off x="957532" y="120770"/>
            <a:ext cx="10550105" cy="1314443"/>
          </a:xfrm>
        </p:spPr>
        <p:txBody>
          <a:bodyPr>
            <a:normAutofit fontScale="90000"/>
          </a:bodyPr>
          <a:lstStyle/>
          <a:p>
            <a:r>
              <a:rPr lang="en-GB" b="1"/>
              <a:t>An evaluation of alternative solutions work-related stress</a:t>
            </a:r>
            <a:br>
              <a:rPr lang="en-GB" b="1"/>
            </a:br>
            <a:br>
              <a:rPr lang="en-GB" b="1"/>
            </a:br>
            <a:r>
              <a:rPr lang="en-GB" b="1"/>
              <a:t>solution: the table below shows an example of example of the best decision making 1 to 5</a:t>
            </a:r>
          </a:p>
        </p:txBody>
      </p:sp>
      <p:graphicFrame>
        <p:nvGraphicFramePr>
          <p:cNvPr id="7" name="Table 7">
            <a:extLst>
              <a:ext uri="{FF2B5EF4-FFF2-40B4-BE49-F238E27FC236}">
                <a16:creationId xmlns:a16="http://schemas.microsoft.com/office/drawing/2014/main" id="{22768B96-7157-4376-A5F3-705135389622}"/>
              </a:ext>
            </a:extLst>
          </p:cNvPr>
          <p:cNvGraphicFramePr>
            <a:graphicFrameLocks noGrp="1"/>
          </p:cNvGraphicFramePr>
          <p:nvPr>
            <p:ph idx="1"/>
            <p:extLst>
              <p:ext uri="{D42A27DB-BD31-4B8C-83A1-F6EECF244321}">
                <p14:modId xmlns:p14="http://schemas.microsoft.com/office/powerpoint/2010/main" val="343799091"/>
              </p:ext>
            </p:extLst>
          </p:nvPr>
        </p:nvGraphicFramePr>
        <p:xfrm>
          <a:off x="460075" y="2990490"/>
          <a:ext cx="11045857" cy="3137431"/>
        </p:xfrm>
        <a:graphic>
          <a:graphicData uri="http://schemas.openxmlformats.org/drawingml/2006/table">
            <a:tbl>
              <a:tblPr firstRow="1" bandRow="1">
                <a:tableStyleId>{5C22544A-7EE6-4342-B048-85BDC9FD1C3A}</a:tableStyleId>
              </a:tblPr>
              <a:tblGrid>
                <a:gridCol w="1840976">
                  <a:extLst>
                    <a:ext uri="{9D8B030D-6E8A-4147-A177-3AD203B41FA5}">
                      <a16:colId xmlns:a16="http://schemas.microsoft.com/office/drawing/2014/main" val="2211508374"/>
                    </a:ext>
                  </a:extLst>
                </a:gridCol>
                <a:gridCol w="1840976">
                  <a:extLst>
                    <a:ext uri="{9D8B030D-6E8A-4147-A177-3AD203B41FA5}">
                      <a16:colId xmlns:a16="http://schemas.microsoft.com/office/drawing/2014/main" val="1383491325"/>
                    </a:ext>
                  </a:extLst>
                </a:gridCol>
                <a:gridCol w="1776677">
                  <a:extLst>
                    <a:ext uri="{9D8B030D-6E8A-4147-A177-3AD203B41FA5}">
                      <a16:colId xmlns:a16="http://schemas.microsoft.com/office/drawing/2014/main" val="2093242116"/>
                    </a:ext>
                  </a:extLst>
                </a:gridCol>
                <a:gridCol w="2032000">
                  <a:extLst>
                    <a:ext uri="{9D8B030D-6E8A-4147-A177-3AD203B41FA5}">
                      <a16:colId xmlns:a16="http://schemas.microsoft.com/office/drawing/2014/main" val="2602249006"/>
                    </a:ext>
                  </a:extLst>
                </a:gridCol>
                <a:gridCol w="1714252">
                  <a:extLst>
                    <a:ext uri="{9D8B030D-6E8A-4147-A177-3AD203B41FA5}">
                      <a16:colId xmlns:a16="http://schemas.microsoft.com/office/drawing/2014/main" val="2189900830"/>
                    </a:ext>
                  </a:extLst>
                </a:gridCol>
                <a:gridCol w="1840976">
                  <a:extLst>
                    <a:ext uri="{9D8B030D-6E8A-4147-A177-3AD203B41FA5}">
                      <a16:colId xmlns:a16="http://schemas.microsoft.com/office/drawing/2014/main" val="177423859"/>
                    </a:ext>
                  </a:extLst>
                </a:gridCol>
              </a:tblGrid>
              <a:tr h="502077">
                <a:tc>
                  <a:txBody>
                    <a:bodyPr/>
                    <a:lstStyle/>
                    <a:p>
                      <a:endParaRPr lang="en-GB"/>
                    </a:p>
                  </a:txBody>
                  <a:tcPr/>
                </a:tc>
                <a:tc>
                  <a:txBody>
                    <a:bodyPr/>
                    <a:lstStyle/>
                    <a:p>
                      <a:r>
                        <a:rPr lang="en-GB"/>
                        <a:t>Selina </a:t>
                      </a:r>
                    </a:p>
                  </a:txBody>
                  <a:tcPr/>
                </a:tc>
                <a:tc>
                  <a:txBody>
                    <a:bodyPr/>
                    <a:lstStyle/>
                    <a:p>
                      <a:r>
                        <a:rPr lang="en-GB" err="1"/>
                        <a:t>lunia</a:t>
                      </a:r>
                    </a:p>
                  </a:txBody>
                  <a:tcPr/>
                </a:tc>
                <a:tc>
                  <a:txBody>
                    <a:bodyPr/>
                    <a:lstStyle/>
                    <a:p>
                      <a:r>
                        <a:rPr lang="en-GB"/>
                        <a:t>Nathalie </a:t>
                      </a:r>
                    </a:p>
                  </a:txBody>
                  <a:tcPr/>
                </a:tc>
                <a:tc>
                  <a:txBody>
                    <a:bodyPr/>
                    <a:lstStyle/>
                    <a:p>
                      <a:r>
                        <a:rPr lang="en-GB"/>
                        <a:t>Miller </a:t>
                      </a:r>
                    </a:p>
                  </a:txBody>
                  <a:tcPr/>
                </a:tc>
                <a:tc>
                  <a:txBody>
                    <a:bodyPr/>
                    <a:lstStyle/>
                    <a:p>
                      <a:r>
                        <a:rPr lang="en-GB"/>
                        <a:t>Total </a:t>
                      </a:r>
                    </a:p>
                  </a:txBody>
                  <a:tcPr/>
                </a:tc>
                <a:extLst>
                  <a:ext uri="{0D108BD9-81ED-4DB2-BD59-A6C34878D82A}">
                    <a16:rowId xmlns:a16="http://schemas.microsoft.com/office/drawing/2014/main" val="384661171"/>
                  </a:ext>
                </a:extLst>
              </a:tr>
              <a:tr h="521387">
                <a:tc>
                  <a:txBody>
                    <a:bodyPr/>
                    <a:lstStyle/>
                    <a:p>
                      <a:r>
                        <a:rPr lang="en-GB"/>
                        <a:t>Less hours</a:t>
                      </a:r>
                    </a:p>
                  </a:txBody>
                  <a:tcPr/>
                </a:tc>
                <a:tc>
                  <a:txBody>
                    <a:bodyPr/>
                    <a:lstStyle/>
                    <a:p>
                      <a:r>
                        <a:rPr lang="en-GB"/>
                        <a:t>4</a:t>
                      </a:r>
                    </a:p>
                  </a:txBody>
                  <a:tcPr/>
                </a:tc>
                <a:tc>
                  <a:txBody>
                    <a:bodyPr/>
                    <a:lstStyle/>
                    <a:p>
                      <a:r>
                        <a:rPr lang="en-GB"/>
                        <a:t>2</a:t>
                      </a:r>
                    </a:p>
                  </a:txBody>
                  <a:tcPr/>
                </a:tc>
                <a:tc>
                  <a:txBody>
                    <a:bodyPr/>
                    <a:lstStyle/>
                    <a:p>
                      <a:r>
                        <a:rPr lang="en-GB"/>
                        <a:t>4</a:t>
                      </a:r>
                    </a:p>
                  </a:txBody>
                  <a:tcPr/>
                </a:tc>
                <a:tc>
                  <a:txBody>
                    <a:bodyPr/>
                    <a:lstStyle/>
                    <a:p>
                      <a:r>
                        <a:rPr lang="en-GB" b="0"/>
                        <a:t>3</a:t>
                      </a:r>
                    </a:p>
                  </a:txBody>
                  <a:tcPr/>
                </a:tc>
                <a:tc>
                  <a:txBody>
                    <a:bodyPr/>
                    <a:lstStyle/>
                    <a:p>
                      <a:r>
                        <a:rPr lang="en-GB">
                          <a:highlight>
                            <a:srgbClr val="FFFF00"/>
                          </a:highlight>
                        </a:rPr>
                        <a:t>13</a:t>
                      </a:r>
                    </a:p>
                  </a:txBody>
                  <a:tcPr/>
                </a:tc>
                <a:extLst>
                  <a:ext uri="{0D108BD9-81ED-4DB2-BD59-A6C34878D82A}">
                    <a16:rowId xmlns:a16="http://schemas.microsoft.com/office/drawing/2014/main" val="3560659508"/>
                  </a:ext>
                </a:extLst>
              </a:tr>
              <a:tr h="521387">
                <a:tc>
                  <a:txBody>
                    <a:bodyPr/>
                    <a:lstStyle/>
                    <a:p>
                      <a:r>
                        <a:rPr lang="en-GB"/>
                        <a:t>More breaktime</a:t>
                      </a:r>
                    </a:p>
                  </a:txBody>
                  <a:tcPr/>
                </a:tc>
                <a:tc>
                  <a:txBody>
                    <a:bodyPr/>
                    <a:lstStyle/>
                    <a:p>
                      <a:r>
                        <a:rPr lang="en-GB"/>
                        <a:t>3</a:t>
                      </a:r>
                    </a:p>
                  </a:txBody>
                  <a:tcPr/>
                </a:tc>
                <a:tc>
                  <a:txBody>
                    <a:bodyPr/>
                    <a:lstStyle/>
                    <a:p>
                      <a:r>
                        <a:rPr lang="en-GB"/>
                        <a:t>3</a:t>
                      </a:r>
                    </a:p>
                  </a:txBody>
                  <a:tcPr/>
                </a:tc>
                <a:tc>
                  <a:txBody>
                    <a:bodyPr/>
                    <a:lstStyle/>
                    <a:p>
                      <a:r>
                        <a:rPr lang="en-GB"/>
                        <a:t>2</a:t>
                      </a:r>
                    </a:p>
                  </a:txBody>
                  <a:tcPr/>
                </a:tc>
                <a:tc>
                  <a:txBody>
                    <a:bodyPr/>
                    <a:lstStyle/>
                    <a:p>
                      <a:r>
                        <a:rPr lang="en-GB"/>
                        <a:t>2</a:t>
                      </a:r>
                    </a:p>
                  </a:txBody>
                  <a:tcPr/>
                </a:tc>
                <a:tc>
                  <a:txBody>
                    <a:bodyPr/>
                    <a:lstStyle/>
                    <a:p>
                      <a:r>
                        <a:rPr lang="en-GB"/>
                        <a:t>10</a:t>
                      </a:r>
                    </a:p>
                  </a:txBody>
                  <a:tcPr/>
                </a:tc>
                <a:extLst>
                  <a:ext uri="{0D108BD9-81ED-4DB2-BD59-A6C34878D82A}">
                    <a16:rowId xmlns:a16="http://schemas.microsoft.com/office/drawing/2014/main" val="2157185916"/>
                  </a:ext>
                </a:extLst>
              </a:tr>
              <a:tr h="540697">
                <a:tc>
                  <a:txBody>
                    <a:bodyPr/>
                    <a:lstStyle/>
                    <a:p>
                      <a:r>
                        <a:rPr lang="en-GB"/>
                        <a:t>Share work loads</a:t>
                      </a:r>
                    </a:p>
                  </a:txBody>
                  <a:tcPr/>
                </a:tc>
                <a:tc>
                  <a:txBody>
                    <a:bodyPr/>
                    <a:lstStyle/>
                    <a:p>
                      <a:r>
                        <a:rPr lang="en-GB"/>
                        <a:t>2</a:t>
                      </a:r>
                    </a:p>
                  </a:txBody>
                  <a:tcPr/>
                </a:tc>
                <a:tc>
                  <a:txBody>
                    <a:bodyPr/>
                    <a:lstStyle/>
                    <a:p>
                      <a:r>
                        <a:rPr lang="en-GB"/>
                        <a:t>4</a:t>
                      </a:r>
                    </a:p>
                  </a:txBody>
                  <a:tcPr/>
                </a:tc>
                <a:tc>
                  <a:txBody>
                    <a:bodyPr/>
                    <a:lstStyle/>
                    <a:p>
                      <a:r>
                        <a:rPr lang="en-GB"/>
                        <a:t>1</a:t>
                      </a:r>
                    </a:p>
                  </a:txBody>
                  <a:tcPr/>
                </a:tc>
                <a:tc>
                  <a:txBody>
                    <a:bodyPr/>
                    <a:lstStyle/>
                    <a:p>
                      <a:r>
                        <a:rPr lang="en-GB"/>
                        <a:t>4</a:t>
                      </a:r>
                    </a:p>
                  </a:txBody>
                  <a:tcPr/>
                </a:tc>
                <a:tc>
                  <a:txBody>
                    <a:bodyPr/>
                    <a:lstStyle/>
                    <a:p>
                      <a:r>
                        <a:rPr lang="en-GB"/>
                        <a:t>11</a:t>
                      </a:r>
                    </a:p>
                  </a:txBody>
                  <a:tcPr/>
                </a:tc>
                <a:extLst>
                  <a:ext uri="{0D108BD9-81ED-4DB2-BD59-A6C34878D82A}">
                    <a16:rowId xmlns:a16="http://schemas.microsoft.com/office/drawing/2014/main" val="2550856226"/>
                  </a:ext>
                </a:extLst>
              </a:tr>
              <a:tr h="95250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60170618"/>
                  </a:ext>
                </a:extLst>
              </a:tr>
            </a:tbl>
          </a:graphicData>
        </a:graphic>
      </p:graphicFrame>
      <p:sp>
        <p:nvSpPr>
          <p:cNvPr id="11" name="TextBox 10">
            <a:extLst>
              <a:ext uri="{FF2B5EF4-FFF2-40B4-BE49-F238E27FC236}">
                <a16:creationId xmlns:a16="http://schemas.microsoft.com/office/drawing/2014/main" id="{B1C5AEAB-F238-4B0F-8ACD-45A381B22483}"/>
              </a:ext>
            </a:extLst>
          </p:cNvPr>
          <p:cNvSpPr txBox="1"/>
          <p:nvPr/>
        </p:nvSpPr>
        <p:spPr>
          <a:xfrm>
            <a:off x="1990006" y="6375100"/>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Best solution 13</a:t>
            </a:r>
          </a:p>
        </p:txBody>
      </p:sp>
    </p:spTree>
    <p:extLst>
      <p:ext uri="{BB962C8B-B14F-4D97-AF65-F5344CB8AC3E}">
        <p14:creationId xmlns:p14="http://schemas.microsoft.com/office/powerpoint/2010/main" val="17818016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A6DB6-9242-4DD4-BABA-167C8A792BDF}"/>
              </a:ext>
            </a:extLst>
          </p:cNvPr>
          <p:cNvSpPr>
            <a:spLocks noGrp="1"/>
          </p:cNvSpPr>
          <p:nvPr>
            <p:ph type="title"/>
          </p:nvPr>
        </p:nvSpPr>
        <p:spPr/>
        <p:txBody>
          <a:bodyPr/>
          <a:lstStyle/>
          <a:p>
            <a:r>
              <a:rPr lang="en-GB"/>
              <a:t>Posible alternative solutions</a:t>
            </a:r>
          </a:p>
        </p:txBody>
      </p:sp>
      <p:sp>
        <p:nvSpPr>
          <p:cNvPr id="3" name="Content Placeholder 2">
            <a:extLst>
              <a:ext uri="{FF2B5EF4-FFF2-40B4-BE49-F238E27FC236}">
                <a16:creationId xmlns:a16="http://schemas.microsoft.com/office/drawing/2014/main" id="{086BBFD3-B6A5-401A-B38D-F698FF37EB3D}"/>
              </a:ext>
            </a:extLst>
          </p:cNvPr>
          <p:cNvSpPr>
            <a:spLocks noGrp="1"/>
          </p:cNvSpPr>
          <p:nvPr>
            <p:ph idx="1"/>
          </p:nvPr>
        </p:nvSpPr>
        <p:spPr/>
        <p:txBody>
          <a:bodyPr vert="horz" lIns="91440" tIns="45720" rIns="91440" bIns="45720" rtlCol="0" anchor="t">
            <a:noAutofit/>
          </a:bodyPr>
          <a:lstStyle/>
          <a:p>
            <a:r>
              <a:rPr lang="en-GB" sz="2800"/>
              <a:t>Resign prom the job</a:t>
            </a:r>
          </a:p>
          <a:p>
            <a:r>
              <a:rPr lang="en-GB" sz="2800"/>
              <a:t>Switch on another position</a:t>
            </a:r>
          </a:p>
          <a:p>
            <a:r>
              <a:rPr lang="en-GB" sz="2800"/>
              <a:t>Seek medical help</a:t>
            </a:r>
          </a:p>
          <a:p>
            <a:r>
              <a:rPr lang="en-GB" sz="2800">
                <a:solidFill>
                  <a:srgbClr val="FF0000"/>
                </a:solidFill>
              </a:rPr>
              <a:t>Find a new job</a:t>
            </a:r>
          </a:p>
          <a:p>
            <a:r>
              <a:rPr lang="en-GB" sz="2800"/>
              <a:t>Working less hours</a:t>
            </a:r>
          </a:p>
          <a:p>
            <a:endParaRPr lang="en-GB"/>
          </a:p>
        </p:txBody>
      </p:sp>
    </p:spTree>
    <p:extLst>
      <p:ext uri="{BB962C8B-B14F-4D97-AF65-F5344CB8AC3E}">
        <p14:creationId xmlns:p14="http://schemas.microsoft.com/office/powerpoint/2010/main" val="3340265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D525E397-4FC4-4447-8269-1BB33B0440C7}"/>
              </a:ext>
            </a:extLst>
          </p:cNvPr>
          <p:cNvGraphicFramePr>
            <a:graphicFrameLocks noGrp="1"/>
          </p:cNvGraphicFramePr>
          <p:nvPr>
            <p:extLst>
              <p:ext uri="{D42A27DB-BD31-4B8C-83A1-F6EECF244321}">
                <p14:modId xmlns:p14="http://schemas.microsoft.com/office/powerpoint/2010/main" val="3384835325"/>
              </p:ext>
            </p:extLst>
          </p:nvPr>
        </p:nvGraphicFramePr>
        <p:xfrm>
          <a:off x="1322716" y="71886"/>
          <a:ext cx="10928020" cy="6619397"/>
        </p:xfrm>
        <a:graphic>
          <a:graphicData uri="http://schemas.openxmlformats.org/drawingml/2006/table">
            <a:tbl>
              <a:tblPr firstRow="1" bandRow="1">
                <a:tableStyleId>{5C22544A-7EE6-4342-B048-85BDC9FD1C3A}</a:tableStyleId>
              </a:tblPr>
              <a:tblGrid>
                <a:gridCol w="3079750">
                  <a:extLst>
                    <a:ext uri="{9D8B030D-6E8A-4147-A177-3AD203B41FA5}">
                      <a16:colId xmlns:a16="http://schemas.microsoft.com/office/drawing/2014/main" val="1544389437"/>
                    </a:ext>
                  </a:extLst>
                </a:gridCol>
                <a:gridCol w="3924135">
                  <a:extLst>
                    <a:ext uri="{9D8B030D-6E8A-4147-A177-3AD203B41FA5}">
                      <a16:colId xmlns:a16="http://schemas.microsoft.com/office/drawing/2014/main" val="3243281230"/>
                    </a:ext>
                  </a:extLst>
                </a:gridCol>
                <a:gridCol w="3924135">
                  <a:extLst>
                    <a:ext uri="{9D8B030D-6E8A-4147-A177-3AD203B41FA5}">
                      <a16:colId xmlns:a16="http://schemas.microsoft.com/office/drawing/2014/main" val="1780813334"/>
                    </a:ext>
                  </a:extLst>
                </a:gridCol>
              </a:tblGrid>
              <a:tr h="837690">
                <a:tc>
                  <a:txBody>
                    <a:bodyPr/>
                    <a:lstStyle/>
                    <a:p>
                      <a:r>
                        <a:rPr lang="en-GB"/>
                        <a:t>P</a:t>
                      </a:r>
                    </a:p>
                  </a:txBody>
                  <a:tcPr/>
                </a:tc>
                <a:tc>
                  <a:txBody>
                    <a:bodyPr/>
                    <a:lstStyle/>
                    <a:p>
                      <a:r>
                        <a:rPr lang="en-GB"/>
                        <a:t>M</a:t>
                      </a:r>
                    </a:p>
                  </a:txBody>
                  <a:tcPr/>
                </a:tc>
                <a:tc>
                  <a:txBody>
                    <a:bodyPr/>
                    <a:lstStyle/>
                    <a:p>
                      <a:r>
                        <a:rPr lang="en-GB"/>
                        <a:t>I</a:t>
                      </a:r>
                    </a:p>
                  </a:txBody>
                  <a:tcPr/>
                </a:tc>
                <a:extLst>
                  <a:ext uri="{0D108BD9-81ED-4DB2-BD59-A6C34878D82A}">
                    <a16:rowId xmlns:a16="http://schemas.microsoft.com/office/drawing/2014/main" val="1235801012"/>
                  </a:ext>
                </a:extLst>
              </a:tr>
              <a:tr h="837690">
                <a:tc>
                  <a:txBody>
                    <a:bodyPr/>
                    <a:lstStyle/>
                    <a:p>
                      <a:r>
                        <a:rPr lang="en-GB" sz="2000" b="1"/>
                        <a:t>Less stress 3</a:t>
                      </a:r>
                    </a:p>
                  </a:txBody>
                  <a:tcPr/>
                </a:tc>
                <a:tc>
                  <a:txBody>
                    <a:bodyPr/>
                    <a:lstStyle/>
                    <a:p>
                      <a:r>
                        <a:rPr lang="en-GB"/>
                        <a:t>New training  -3</a:t>
                      </a:r>
                      <a:endParaRPr lang="en-GB" err="1"/>
                    </a:p>
                  </a:txBody>
                  <a:tcPr/>
                </a:tc>
                <a:tc>
                  <a:txBody>
                    <a:bodyPr/>
                    <a:lstStyle/>
                    <a:p>
                      <a:r>
                        <a:rPr lang="en-GB"/>
                        <a:t>Better money  8</a:t>
                      </a:r>
                    </a:p>
                  </a:txBody>
                  <a:tcPr/>
                </a:tc>
                <a:extLst>
                  <a:ext uri="{0D108BD9-81ED-4DB2-BD59-A6C34878D82A}">
                    <a16:rowId xmlns:a16="http://schemas.microsoft.com/office/drawing/2014/main" val="3282140621"/>
                  </a:ext>
                </a:extLst>
              </a:tr>
              <a:tr h="821266">
                <a:tc>
                  <a:txBody>
                    <a:bodyPr/>
                    <a:lstStyle/>
                    <a:p>
                      <a:r>
                        <a:rPr lang="en-GB" sz="2000" b="1"/>
                        <a:t>More Money 4</a:t>
                      </a:r>
                    </a:p>
                  </a:txBody>
                  <a:tcPr/>
                </a:tc>
                <a:tc>
                  <a:txBody>
                    <a:bodyPr/>
                    <a:lstStyle/>
                    <a:p>
                      <a:r>
                        <a:rPr lang="en-GB"/>
                        <a:t>New to the place  -5</a:t>
                      </a:r>
                    </a:p>
                  </a:txBody>
                  <a:tcPr/>
                </a:tc>
                <a:tc>
                  <a:txBody>
                    <a:bodyPr/>
                    <a:lstStyle/>
                    <a:p>
                      <a:r>
                        <a:rPr lang="en-GB"/>
                        <a:t>New challenges -4</a:t>
                      </a:r>
                    </a:p>
                  </a:txBody>
                  <a:tcPr/>
                </a:tc>
                <a:extLst>
                  <a:ext uri="{0D108BD9-81ED-4DB2-BD59-A6C34878D82A}">
                    <a16:rowId xmlns:a16="http://schemas.microsoft.com/office/drawing/2014/main" val="158773640"/>
                  </a:ext>
                </a:extLst>
              </a:tr>
              <a:tr h="837690">
                <a:tc>
                  <a:txBody>
                    <a:bodyPr/>
                    <a:lstStyle/>
                    <a:p>
                      <a:r>
                        <a:rPr lang="en-GB" sz="2000" b="1"/>
                        <a:t>Close proximity  5</a:t>
                      </a:r>
                    </a:p>
                  </a:txBody>
                  <a:tcPr/>
                </a:tc>
                <a:tc>
                  <a:txBody>
                    <a:bodyPr/>
                    <a:lstStyle/>
                    <a:p>
                      <a:r>
                        <a:rPr lang="en-GB"/>
                        <a:t>New compliance  -6</a:t>
                      </a:r>
                    </a:p>
                  </a:txBody>
                  <a:tcPr/>
                </a:tc>
                <a:tc>
                  <a:txBody>
                    <a:bodyPr/>
                    <a:lstStyle/>
                    <a:p>
                      <a:r>
                        <a:rPr lang="en-GB"/>
                        <a:t>Good management 5</a:t>
                      </a:r>
                    </a:p>
                  </a:txBody>
                  <a:tcPr/>
                </a:tc>
                <a:extLst>
                  <a:ext uri="{0D108BD9-81ED-4DB2-BD59-A6C34878D82A}">
                    <a16:rowId xmlns:a16="http://schemas.microsoft.com/office/drawing/2014/main" val="2988821964"/>
                  </a:ext>
                </a:extLst>
              </a:tr>
              <a:tr h="3285061">
                <a:tc>
                  <a:txBody>
                    <a:bodyPr/>
                    <a:lstStyle/>
                    <a:p>
                      <a:r>
                        <a:rPr lang="en-GB"/>
                        <a:t>Reduced travel time 5</a:t>
                      </a:r>
                    </a:p>
                    <a:p>
                      <a:pPr lvl="0">
                        <a:buNone/>
                      </a:pPr>
                      <a:endParaRPr lang="en-GB"/>
                    </a:p>
                    <a:p>
                      <a:pPr lvl="0">
                        <a:buNone/>
                      </a:pPr>
                      <a:r>
                        <a:rPr lang="en-GB"/>
                        <a:t>17</a:t>
                      </a:r>
                    </a:p>
                  </a:txBody>
                  <a:tcPr/>
                </a:tc>
                <a:tc>
                  <a:txBody>
                    <a:bodyPr/>
                    <a:lstStyle/>
                    <a:p>
                      <a:r>
                        <a:rPr lang="en-GB"/>
                        <a:t>Losing the job status  -7</a:t>
                      </a:r>
                    </a:p>
                    <a:p>
                      <a:pPr lvl="0">
                        <a:buNone/>
                      </a:pPr>
                      <a:endParaRPr lang="en-GB"/>
                    </a:p>
                    <a:p>
                      <a:pPr lvl="0">
                        <a:buNone/>
                      </a:pPr>
                      <a:r>
                        <a:rPr lang="en-GB"/>
                        <a:t>-21</a:t>
                      </a:r>
                    </a:p>
                  </a:txBody>
                  <a:tcPr/>
                </a:tc>
                <a:tc>
                  <a:txBody>
                    <a:bodyPr/>
                    <a:lstStyle/>
                    <a:p>
                      <a:r>
                        <a:rPr lang="en-GB"/>
                        <a:t>More support  5</a:t>
                      </a:r>
                    </a:p>
                    <a:p>
                      <a:pPr lvl="0">
                        <a:buNone/>
                      </a:pPr>
                      <a:endParaRPr lang="en-GB"/>
                    </a:p>
                    <a:p>
                      <a:pPr lvl="0">
                        <a:buNone/>
                      </a:pPr>
                      <a:r>
                        <a:rPr lang="en-GB"/>
                        <a:t>18   and –4</a:t>
                      </a:r>
                    </a:p>
                    <a:p>
                      <a:pPr lvl="0">
                        <a:buNone/>
                      </a:pPr>
                      <a:endParaRPr lang="en-GB"/>
                    </a:p>
                    <a:p>
                      <a:pPr lvl="0">
                        <a:buNone/>
                      </a:pPr>
                      <a:r>
                        <a:rPr lang="en-GB"/>
                        <a:t>17+18-21-4= 10</a:t>
                      </a:r>
                    </a:p>
                    <a:p>
                      <a:pPr lvl="0">
                        <a:buNone/>
                      </a:pPr>
                      <a:endParaRPr lang="en-GB"/>
                    </a:p>
                    <a:p>
                      <a:pPr lvl="0">
                        <a:buNone/>
                      </a:pPr>
                      <a:r>
                        <a:rPr lang="en-GB"/>
                        <a:t>This means I can implement the solution. </a:t>
                      </a:r>
                    </a:p>
                  </a:txBody>
                  <a:tcPr/>
                </a:tc>
                <a:extLst>
                  <a:ext uri="{0D108BD9-81ED-4DB2-BD59-A6C34878D82A}">
                    <a16:rowId xmlns:a16="http://schemas.microsoft.com/office/drawing/2014/main" val="3701672432"/>
                  </a:ext>
                </a:extLst>
              </a:tr>
            </a:tbl>
          </a:graphicData>
        </a:graphic>
      </p:graphicFrame>
    </p:spTree>
    <p:extLst>
      <p:ext uri="{BB962C8B-B14F-4D97-AF65-F5344CB8AC3E}">
        <p14:creationId xmlns:p14="http://schemas.microsoft.com/office/powerpoint/2010/main" val="8986392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B6EBD-0F72-44C1-A6F7-48A87E1BB402}"/>
              </a:ext>
            </a:extLst>
          </p:cNvPr>
          <p:cNvSpPr>
            <a:spLocks noGrp="1"/>
          </p:cNvSpPr>
          <p:nvPr>
            <p:ph type="title"/>
          </p:nvPr>
        </p:nvSpPr>
        <p:spPr/>
        <p:txBody>
          <a:bodyPr/>
          <a:lstStyle/>
          <a:p>
            <a:r>
              <a:rPr lang="en-GB" dirty="0"/>
              <a:t>                       </a:t>
            </a:r>
            <a:r>
              <a:rPr lang="en-GB" b="1" dirty="0"/>
              <a:t>conclusion</a:t>
            </a:r>
          </a:p>
        </p:txBody>
      </p:sp>
      <p:sp>
        <p:nvSpPr>
          <p:cNvPr id="3" name="Content Placeholder 2">
            <a:extLst>
              <a:ext uri="{FF2B5EF4-FFF2-40B4-BE49-F238E27FC236}">
                <a16:creationId xmlns:a16="http://schemas.microsoft.com/office/drawing/2014/main" id="{C9AFA7B8-E342-4A0D-A431-4F3EF31C3E0C}"/>
              </a:ext>
            </a:extLst>
          </p:cNvPr>
          <p:cNvSpPr>
            <a:spLocks noGrp="1"/>
          </p:cNvSpPr>
          <p:nvPr>
            <p:ph idx="1"/>
          </p:nvPr>
        </p:nvSpPr>
        <p:spPr/>
        <p:txBody>
          <a:bodyPr vert="horz" lIns="91440" tIns="45720" rIns="91440" bIns="45720" rtlCol="0" anchor="t">
            <a:noAutofit/>
          </a:bodyPr>
          <a:lstStyle/>
          <a:p>
            <a:r>
              <a:rPr lang="en-GB" sz="2800" dirty="0"/>
              <a:t>The slides above that I presented to you shows the work-related stress levels employees meet in the work organization. And what would be the best alternative to deal with the workloads in the workplace. Employees should feel empowered to take control of their workload. The importance of my presentation slides shows you ways of making the job easier and not harder.</a:t>
            </a:r>
          </a:p>
        </p:txBody>
      </p:sp>
    </p:spTree>
    <p:extLst>
      <p:ext uri="{BB962C8B-B14F-4D97-AF65-F5344CB8AC3E}">
        <p14:creationId xmlns:p14="http://schemas.microsoft.com/office/powerpoint/2010/main" val="2914417074"/>
      </p:ext>
    </p:extLst>
  </p:cSld>
  <p:clrMapOvr>
    <a:masterClrMapping/>
  </p:clrMapOvr>
</p:sld>
</file>

<file path=ppt/theme/theme1.xml><?xml version="1.0" encoding="utf-8"?>
<a:theme xmlns:a="http://schemas.openxmlformats.org/drawingml/2006/main" name="DashVTI">
  <a:themeElements>
    <a:clrScheme name="AnalogousFromDarkSeedLeftStep">
      <a:dk1>
        <a:srgbClr val="000000"/>
      </a:dk1>
      <a:lt1>
        <a:srgbClr val="FFFFFF"/>
      </a:lt1>
      <a:dk2>
        <a:srgbClr val="1C2732"/>
      </a:dk2>
      <a:lt2>
        <a:srgbClr val="F0F3F1"/>
      </a:lt2>
      <a:accent1>
        <a:srgbClr val="E729D4"/>
      </a:accent1>
      <a:accent2>
        <a:srgbClr val="9817D5"/>
      </a:accent2>
      <a:accent3>
        <a:srgbClr val="5B29E7"/>
      </a:accent3>
      <a:accent4>
        <a:srgbClr val="2742D8"/>
      </a:accent4>
      <a:accent5>
        <a:srgbClr val="2995E7"/>
      </a:accent5>
      <a:accent6>
        <a:srgbClr val="15BFC1"/>
      </a:accent6>
      <a:hlink>
        <a:srgbClr val="3F73BF"/>
      </a:hlink>
      <a:folHlink>
        <a:srgbClr val="7F7F7F"/>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42B0E7C6-1071-483F-A575-9AF7EE1B96AC}" vid="{E18014FF-B132-4F63-9D72-5B85E99D641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DashVTI</vt:lpstr>
      <vt:lpstr>Name : Crystal A Carty Maxwell ID : 2028055  Module : Problem Solving &amp; Decision Making Module Code : BMSW 4004 Lecturer : Sujeewa Herath Task 1 : Presentation of slides work related stress powerpoints</vt:lpstr>
      <vt:lpstr>Introduction </vt:lpstr>
      <vt:lpstr>Nature and impact of the complex problem on employees.</vt:lpstr>
      <vt:lpstr>Cause and Effect Analysis</vt:lpstr>
      <vt:lpstr>PESTLE ANALYSIS</vt:lpstr>
      <vt:lpstr>An evaluation of alternative solutions work-related stress  solution: the table below shows an example of example of the best decision making 1 to 5</vt:lpstr>
      <vt:lpstr>Posible alternative solutions</vt:lpstr>
      <vt:lpstr>PowerPoint Presentation</vt:lpstr>
      <vt:lpstr>                       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113</cp:revision>
  <dcterms:created xsi:type="dcterms:W3CDTF">2021-11-03T14:57:23Z</dcterms:created>
  <dcterms:modified xsi:type="dcterms:W3CDTF">2021-11-09T11:21:51Z</dcterms:modified>
</cp:coreProperties>
</file>