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trictFirstAndLastChars="0" embedTrueTypeFonts="1" saveSubsetFonts="1" autoCompressPictures="0">
  <p:sldMasterIdLst>
    <p:sldMasterId id="2147483841" r:id="rId1"/>
  </p:sldMasterIdLst>
  <p:notesMasterIdLst>
    <p:notesMasterId r:id="rId14"/>
  </p:notesMasterIdLst>
  <p:sldIdLst>
    <p:sldId id="256" r:id="rId2"/>
    <p:sldId id="302" r:id="rId3"/>
    <p:sldId id="260" r:id="rId4"/>
    <p:sldId id="299" r:id="rId5"/>
    <p:sldId id="298" r:id="rId6"/>
    <p:sldId id="297" r:id="rId7"/>
    <p:sldId id="296" r:id="rId8"/>
    <p:sldId id="301" r:id="rId9"/>
    <p:sldId id="292" r:id="rId10"/>
    <p:sldId id="262" r:id="rId11"/>
    <p:sldId id="270" r:id="rId12"/>
    <p:sldId id="294" r:id="rId13"/>
  </p:sldIdLst>
  <p:sldSz cx="9144000" cy="5143500" type="screen16x9"/>
  <p:notesSz cx="6858000" cy="9144000"/>
  <p:embeddedFontLst>
    <p:embeddedFont>
      <p:font typeface="Aharoni" panose="02010803020104030203" pitchFamily="2" charset="-79"/>
      <p:bold r:id="rId15"/>
    </p:embeddedFont>
    <p:embeddedFont>
      <p:font typeface="Nunito Light" panose="020F0302020204030204" pitchFamily="34" charset="0"/>
      <p:regular r:id="rId16"/>
      <p:italic r:id="rId17"/>
    </p:embeddedFont>
    <p:embeddedFont>
      <p:font typeface="Tw Cen MT" panose="020B0602020104020603" pitchFamily="34" charset="77"/>
      <p:regular r:id="rId18"/>
      <p:bold r:id="rId19"/>
      <p:italic r:id="rId20"/>
      <p:boldItalic r:id="rId21"/>
    </p:embeddedFont>
    <p:embeddedFont>
      <p:font typeface="Tw Cen MT Condensed" panose="020B0606020104020203" pitchFamily="34" charset="77"/>
      <p:regular r:id="rId22"/>
      <p:bold r:id="rId23"/>
    </p:embeddedFont>
    <p:embeddedFont>
      <p:font typeface="Wingdings 3" pitchFamily="2" charset="2"/>
      <p:regular r:id="rId24"/>
    </p:embeddedFont>
    <p:embeddedFont>
      <p:font typeface="Work Sans Light" panose="020F0302020204030204" pitchFamily="34" charset="0"/>
      <p:regular r:id="rId25"/>
      <p:italic r:id="rId26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imitar Karamanov" initials="DK" lastIdx="1" clrIdx="0">
    <p:extLst>
      <p:ext uri="{19B8F6BF-5375-455C-9EA6-DF929625EA0E}">
        <p15:presenceInfo xmlns:p15="http://schemas.microsoft.com/office/powerpoint/2012/main" userId="S::dimitar.karamanov@mesl.biz::bd70886f-c8ca-43d1-9366-819c3a9f54d3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A1858"/>
    <a:srgbClr val="1F0D2E"/>
    <a:srgbClr val="1609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E379F66D-F048-4B4A-9C3B-67903D18D315}">
  <a:tblStyle styleId="{E379F66D-F048-4B4A-9C3B-67903D18D315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83AC4401-7DE6-4954-A68C-26033B049E05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91" autoAdjust="0"/>
    <p:restoredTop sz="70709" autoAdjust="0"/>
  </p:normalViewPr>
  <p:slideViewPr>
    <p:cSldViewPr snapToGrid="0">
      <p:cViewPr varScale="1">
        <p:scale>
          <a:sx n="83" d="100"/>
          <a:sy n="83" d="100"/>
        </p:scale>
        <p:origin x="712" y="18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26" Type="http://schemas.openxmlformats.org/officeDocument/2006/relationships/font" Target="fonts/font12.fntdata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font" Target="fonts/font11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0.fntdata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font" Target="fonts/font9.fntdata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font" Target="fonts/font8.fntdata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DCE7FD-D253-4946-803D-82FDF82334E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276E1EA4-DDA6-49D6-AAC9-D8D8CE76E9EC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sz="1800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The purpose of this presentation is to offer basic training and educate the housekeeping team of Premier Inn about health and safety practices</a:t>
          </a:r>
          <a:endParaRPr lang="en-IN" sz="18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DA4D208-AE38-4CDE-A0D5-00D3ABD15EE3}" type="parTrans" cxnId="{C69792F7-B3CD-42F6-A551-9FF1162E0079}">
      <dgm:prSet/>
      <dgm:spPr/>
      <dgm:t>
        <a:bodyPr/>
        <a:lstStyle/>
        <a:p>
          <a:endParaRPr lang="en-IN"/>
        </a:p>
      </dgm:t>
    </dgm:pt>
    <dgm:pt modelId="{D18ABDBE-3323-48AE-B0B4-3F672EC4F732}" type="sibTrans" cxnId="{C69792F7-B3CD-42F6-A551-9FF1162E0079}">
      <dgm:prSet/>
      <dgm:spPr/>
      <dgm:t>
        <a:bodyPr/>
        <a:lstStyle/>
        <a:p>
          <a:endParaRPr lang="en-IN"/>
        </a:p>
      </dgm:t>
    </dgm:pt>
    <dgm:pt modelId="{1712E3A5-14CF-4DB4-BF86-F0AF15035935}">
      <dgm:prSet custT="1"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sz="1800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Housekeeping staff were informed about the potential risks and strategies for avoiding those risks</a:t>
          </a:r>
          <a:endParaRPr lang="en-IN" sz="1800" u="none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D2BDA76-AFB0-4BCD-A9DA-19AC05BFE170}" type="parTrans" cxnId="{D7D25A66-288E-49C2-8BF0-BB4CC1637EF6}">
      <dgm:prSet/>
      <dgm:spPr/>
      <dgm:t>
        <a:bodyPr/>
        <a:lstStyle/>
        <a:p>
          <a:endParaRPr lang="en-IN"/>
        </a:p>
      </dgm:t>
    </dgm:pt>
    <dgm:pt modelId="{15BB3A69-68C3-45CF-987C-D6D37FD0DEEF}" type="sibTrans" cxnId="{D7D25A66-288E-49C2-8BF0-BB4CC1637EF6}">
      <dgm:prSet/>
      <dgm:spPr/>
      <dgm:t>
        <a:bodyPr/>
        <a:lstStyle/>
        <a:p>
          <a:endParaRPr lang="en-IN"/>
        </a:p>
      </dgm:t>
    </dgm:pt>
    <dgm:pt modelId="{097075D6-9B50-476F-A230-808A670929B0}">
      <dgm:prSet custT="1"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sz="1800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Procedures and equipment for mitigating potential hazards have been discussed</a:t>
          </a:r>
          <a:endParaRPr lang="en-IN" sz="1800" u="none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08EB40D-9545-444E-85A3-DEE5AA2A69DE}" type="parTrans" cxnId="{2A620CCF-F2FF-486C-89C3-6DB4E983E7D8}">
      <dgm:prSet/>
      <dgm:spPr/>
      <dgm:t>
        <a:bodyPr/>
        <a:lstStyle/>
        <a:p>
          <a:endParaRPr lang="en-IN"/>
        </a:p>
      </dgm:t>
    </dgm:pt>
    <dgm:pt modelId="{82CB1237-8AAB-41D3-AA60-8956F8809F53}" type="sibTrans" cxnId="{2A620CCF-F2FF-486C-89C3-6DB4E983E7D8}">
      <dgm:prSet/>
      <dgm:spPr/>
      <dgm:t>
        <a:bodyPr/>
        <a:lstStyle/>
        <a:p>
          <a:endParaRPr lang="en-IN"/>
        </a:p>
      </dgm:t>
    </dgm:pt>
    <dgm:pt modelId="{6312B26E-B905-480C-8978-29F6B97660AE}" type="pres">
      <dgm:prSet presAssocID="{E6DCE7FD-D253-4946-803D-82FDF82334E5}" presName="linear" presStyleCnt="0">
        <dgm:presLayoutVars>
          <dgm:animLvl val="lvl"/>
          <dgm:resizeHandles val="exact"/>
        </dgm:presLayoutVars>
      </dgm:prSet>
      <dgm:spPr/>
    </dgm:pt>
    <dgm:pt modelId="{843B9524-D46E-4E66-8377-4D40BA365B84}" type="pres">
      <dgm:prSet presAssocID="{276E1EA4-DDA6-49D6-AAC9-D8D8CE76E9EC}" presName="parentText" presStyleLbl="node1" presStyleIdx="0" presStyleCnt="3" custLinFactY="-53526" custLinFactNeighborX="-2392" custLinFactNeighborY="-100000">
        <dgm:presLayoutVars>
          <dgm:chMax val="0"/>
          <dgm:bulletEnabled val="1"/>
        </dgm:presLayoutVars>
      </dgm:prSet>
      <dgm:spPr/>
    </dgm:pt>
    <dgm:pt modelId="{80362F23-A4C2-4B00-B678-38019C6CD02A}" type="pres">
      <dgm:prSet presAssocID="{D18ABDBE-3323-48AE-B0B4-3F672EC4F732}" presName="spacer" presStyleCnt="0"/>
      <dgm:spPr/>
    </dgm:pt>
    <dgm:pt modelId="{79C3FD62-0E69-44B1-9940-DB149C2AB213}" type="pres">
      <dgm:prSet presAssocID="{1712E3A5-14CF-4DB4-BF86-F0AF15035935}" presName="parentText" presStyleLbl="node1" presStyleIdx="1" presStyleCnt="3" custLinFactNeighborX="2232" custLinFactNeighborY="1">
        <dgm:presLayoutVars>
          <dgm:chMax val="0"/>
          <dgm:bulletEnabled val="1"/>
        </dgm:presLayoutVars>
      </dgm:prSet>
      <dgm:spPr/>
    </dgm:pt>
    <dgm:pt modelId="{60744F36-C40A-4382-861C-323FF155D265}" type="pres">
      <dgm:prSet presAssocID="{15BB3A69-68C3-45CF-987C-D6D37FD0DEEF}" presName="spacer" presStyleCnt="0"/>
      <dgm:spPr/>
    </dgm:pt>
    <dgm:pt modelId="{7A3B5F3F-7598-4285-9005-73118BE811C9}" type="pres">
      <dgm:prSet presAssocID="{097075D6-9B50-476F-A230-808A670929B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3F0C32D-DC3B-445C-AD1C-7A58D396578B}" type="presOf" srcId="{276E1EA4-DDA6-49D6-AAC9-D8D8CE76E9EC}" destId="{843B9524-D46E-4E66-8377-4D40BA365B84}" srcOrd="0" destOrd="0" presId="urn:microsoft.com/office/officeart/2005/8/layout/vList2"/>
    <dgm:cxn modelId="{D7D25A66-288E-49C2-8BF0-BB4CC1637EF6}" srcId="{E6DCE7FD-D253-4946-803D-82FDF82334E5}" destId="{1712E3A5-14CF-4DB4-BF86-F0AF15035935}" srcOrd="1" destOrd="0" parTransId="{BD2BDA76-AFB0-4BCD-A9DA-19AC05BFE170}" sibTransId="{15BB3A69-68C3-45CF-987C-D6D37FD0DEEF}"/>
    <dgm:cxn modelId="{D8826A76-C9A3-4574-A43E-9690F315CBD8}" type="presOf" srcId="{E6DCE7FD-D253-4946-803D-82FDF82334E5}" destId="{6312B26E-B905-480C-8978-29F6B97660AE}" srcOrd="0" destOrd="0" presId="urn:microsoft.com/office/officeart/2005/8/layout/vList2"/>
    <dgm:cxn modelId="{80CAB07B-62B8-49BC-92FA-633FAEEE7925}" type="presOf" srcId="{1712E3A5-14CF-4DB4-BF86-F0AF15035935}" destId="{79C3FD62-0E69-44B1-9940-DB149C2AB213}" srcOrd="0" destOrd="0" presId="urn:microsoft.com/office/officeart/2005/8/layout/vList2"/>
    <dgm:cxn modelId="{9671BFCD-08C1-44FC-A240-E0D5F19DB5A1}" type="presOf" srcId="{097075D6-9B50-476F-A230-808A670929B0}" destId="{7A3B5F3F-7598-4285-9005-73118BE811C9}" srcOrd="0" destOrd="0" presId="urn:microsoft.com/office/officeart/2005/8/layout/vList2"/>
    <dgm:cxn modelId="{2A620CCF-F2FF-486C-89C3-6DB4E983E7D8}" srcId="{E6DCE7FD-D253-4946-803D-82FDF82334E5}" destId="{097075D6-9B50-476F-A230-808A670929B0}" srcOrd="2" destOrd="0" parTransId="{808EB40D-9545-444E-85A3-DEE5AA2A69DE}" sibTransId="{82CB1237-8AAB-41D3-AA60-8956F8809F53}"/>
    <dgm:cxn modelId="{C69792F7-B3CD-42F6-A551-9FF1162E0079}" srcId="{E6DCE7FD-D253-4946-803D-82FDF82334E5}" destId="{276E1EA4-DDA6-49D6-AAC9-D8D8CE76E9EC}" srcOrd="0" destOrd="0" parTransId="{7DA4D208-AE38-4CDE-A0D5-00D3ABD15EE3}" sibTransId="{D18ABDBE-3323-48AE-B0B4-3F672EC4F732}"/>
    <dgm:cxn modelId="{E5D8A765-33E2-40EE-BFCF-BB212E2962B4}" type="presParOf" srcId="{6312B26E-B905-480C-8978-29F6B97660AE}" destId="{843B9524-D46E-4E66-8377-4D40BA365B84}" srcOrd="0" destOrd="0" presId="urn:microsoft.com/office/officeart/2005/8/layout/vList2"/>
    <dgm:cxn modelId="{B03C28E0-F8A6-48C4-AAFF-B11E51582AFF}" type="presParOf" srcId="{6312B26E-B905-480C-8978-29F6B97660AE}" destId="{80362F23-A4C2-4B00-B678-38019C6CD02A}" srcOrd="1" destOrd="0" presId="urn:microsoft.com/office/officeart/2005/8/layout/vList2"/>
    <dgm:cxn modelId="{1855BEB9-F9B2-4906-9D35-6737D37431EF}" type="presParOf" srcId="{6312B26E-B905-480C-8978-29F6B97660AE}" destId="{79C3FD62-0E69-44B1-9940-DB149C2AB213}" srcOrd="2" destOrd="0" presId="urn:microsoft.com/office/officeart/2005/8/layout/vList2"/>
    <dgm:cxn modelId="{EFE17E4D-2A02-476D-B0B2-0882BAD81444}" type="presParOf" srcId="{6312B26E-B905-480C-8978-29F6B97660AE}" destId="{60744F36-C40A-4382-861C-323FF155D265}" srcOrd="3" destOrd="0" presId="urn:microsoft.com/office/officeart/2005/8/layout/vList2"/>
    <dgm:cxn modelId="{D26E84D4-D697-4CB7-8915-CFB37BE38246}" type="presParOf" srcId="{6312B26E-B905-480C-8978-29F6B97660AE}" destId="{7A3B5F3F-7598-4285-9005-73118BE811C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E1D48F8-48FD-40E6-B605-8E818573570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5C6E0455-29B9-4E7F-A1EF-5A23D8E8787F}">
      <dgm:prSet phldrT="[Text]"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Keeping the floor and stairs clean and dry</a:t>
          </a:r>
          <a:endParaRPr lang="en-IN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BD2BEED-57F6-4CC5-84EE-E1FC0E892EAD}" type="parTrans" cxnId="{C1CF8981-85DA-41D6-8B7E-0489E49C9D85}">
      <dgm:prSet/>
      <dgm:spPr/>
      <dgm:t>
        <a:bodyPr/>
        <a:lstStyle/>
        <a:p>
          <a:endParaRPr lang="en-IN"/>
        </a:p>
      </dgm:t>
    </dgm:pt>
    <dgm:pt modelId="{DEB8C7A3-73F3-46BC-BEC6-85A764B194BB}" type="sibTrans" cxnId="{C1CF8981-85DA-41D6-8B7E-0489E49C9D85}">
      <dgm:prSet/>
      <dgm:spPr/>
      <dgm:t>
        <a:bodyPr/>
        <a:lstStyle/>
        <a:p>
          <a:endParaRPr lang="en-IN"/>
        </a:p>
      </dgm:t>
    </dgm:pt>
    <dgm:pt modelId="{F0F2305E-4141-4C5A-A6B5-7B760AC8AD1F}">
      <dgm:prSet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Zero-tolerance policy for walkway obstructions will help to minimise the risk of slips and falls</a:t>
          </a:r>
          <a:endParaRPr lang="en-IN" u="none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0594A2E-1FB1-49F7-9033-1BEA517B253F}" type="parTrans" cxnId="{BB9700BC-1D13-413A-B31B-673DFCDE44AE}">
      <dgm:prSet/>
      <dgm:spPr/>
      <dgm:t>
        <a:bodyPr/>
        <a:lstStyle/>
        <a:p>
          <a:endParaRPr lang="en-IN"/>
        </a:p>
      </dgm:t>
    </dgm:pt>
    <dgm:pt modelId="{72F85833-E643-4167-8DDB-7CC7921A6632}" type="sibTrans" cxnId="{BB9700BC-1D13-413A-B31B-673DFCDE44AE}">
      <dgm:prSet/>
      <dgm:spPr/>
      <dgm:t>
        <a:bodyPr/>
        <a:lstStyle/>
        <a:p>
          <a:endParaRPr lang="en-IN"/>
        </a:p>
      </dgm:t>
    </dgm:pt>
    <dgm:pt modelId="{CFBE5807-EF90-4421-A0E9-4DD6CEF505BC}">
      <dgm:prSet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u="none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Cleaning staff should be trained to identify fire hazards</a:t>
          </a:r>
          <a:endParaRPr lang="en-IN" u="none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855EA78-CC15-4D40-A72D-5703DA4552A2}" type="parTrans" cxnId="{E34C3BAC-D586-40D9-BA35-2C421BE130E9}">
      <dgm:prSet/>
      <dgm:spPr/>
      <dgm:t>
        <a:bodyPr/>
        <a:lstStyle/>
        <a:p>
          <a:endParaRPr lang="en-IN"/>
        </a:p>
      </dgm:t>
    </dgm:pt>
    <dgm:pt modelId="{99BCFB9A-058B-4FA1-B0FE-16E2048E817F}" type="sibTrans" cxnId="{E34C3BAC-D586-40D9-BA35-2C421BE130E9}">
      <dgm:prSet/>
      <dgm:spPr/>
      <dgm:t>
        <a:bodyPr/>
        <a:lstStyle/>
        <a:p>
          <a:endParaRPr lang="en-IN"/>
        </a:p>
      </dgm:t>
    </dgm:pt>
    <dgm:pt modelId="{5BFCFB75-FA77-47A9-9467-216E45A6312D}">
      <dgm:prSet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Regular checking of electric wires and cables</a:t>
          </a:r>
          <a:endParaRPr lang="en-IN" u="none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25D76DE-7D57-42CC-AA68-0E22E35AECB1}" type="parTrans" cxnId="{16BD4C3A-F75C-4A13-880F-B949C9BC1095}">
      <dgm:prSet/>
      <dgm:spPr/>
      <dgm:t>
        <a:bodyPr/>
        <a:lstStyle/>
        <a:p>
          <a:endParaRPr lang="en-IN"/>
        </a:p>
      </dgm:t>
    </dgm:pt>
    <dgm:pt modelId="{5C91419C-FC54-49CA-A3FD-35C29BEE1C60}" type="sibTrans" cxnId="{16BD4C3A-F75C-4A13-880F-B949C9BC1095}">
      <dgm:prSet/>
      <dgm:spPr/>
      <dgm:t>
        <a:bodyPr/>
        <a:lstStyle/>
        <a:p>
          <a:endParaRPr lang="en-IN"/>
        </a:p>
      </dgm:t>
    </dgm:pt>
    <dgm:pt modelId="{0674319E-4F26-49E2-B2E2-A5404BCE939D}">
      <dgm:prSet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Labelling all the chemicals </a:t>
          </a:r>
          <a:endParaRPr lang="en-IN" u="none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F17B69F-25B7-43F6-A1DE-D8ECB29CDF76}" type="parTrans" cxnId="{2653B28F-96CC-466C-8239-596F2A2E2065}">
      <dgm:prSet/>
      <dgm:spPr/>
      <dgm:t>
        <a:bodyPr/>
        <a:lstStyle/>
        <a:p>
          <a:endParaRPr lang="en-IN"/>
        </a:p>
      </dgm:t>
    </dgm:pt>
    <dgm:pt modelId="{9E79F9CF-3AB5-48BB-B589-969077DE41F3}" type="sibTrans" cxnId="{2653B28F-96CC-466C-8239-596F2A2E2065}">
      <dgm:prSet/>
      <dgm:spPr/>
      <dgm:t>
        <a:bodyPr/>
        <a:lstStyle/>
        <a:p>
          <a:endParaRPr lang="en-IN"/>
        </a:p>
      </dgm:t>
    </dgm:pt>
    <dgm:pt modelId="{9F1C61CA-E12E-45D3-94D2-62DD6C111912}" type="pres">
      <dgm:prSet presAssocID="{8E1D48F8-48FD-40E6-B605-8E8185735705}" presName="diagram" presStyleCnt="0">
        <dgm:presLayoutVars>
          <dgm:dir/>
          <dgm:resizeHandles val="exact"/>
        </dgm:presLayoutVars>
      </dgm:prSet>
      <dgm:spPr/>
    </dgm:pt>
    <dgm:pt modelId="{4D59F59E-29C9-483D-82B3-9ABB5C4453FF}" type="pres">
      <dgm:prSet presAssocID="{5C6E0455-29B9-4E7F-A1EF-5A23D8E8787F}" presName="node" presStyleLbl="node1" presStyleIdx="0" presStyleCnt="5">
        <dgm:presLayoutVars>
          <dgm:bulletEnabled val="1"/>
        </dgm:presLayoutVars>
      </dgm:prSet>
      <dgm:spPr/>
    </dgm:pt>
    <dgm:pt modelId="{EE3BB13E-1179-48FA-92CC-C957CAAD9400}" type="pres">
      <dgm:prSet presAssocID="{DEB8C7A3-73F3-46BC-BEC6-85A764B194BB}" presName="sibTrans" presStyleCnt="0"/>
      <dgm:spPr/>
    </dgm:pt>
    <dgm:pt modelId="{F0E452DF-3514-4B16-875A-0E33017AB0CA}" type="pres">
      <dgm:prSet presAssocID="{F0F2305E-4141-4C5A-A6B5-7B760AC8AD1F}" presName="node" presStyleLbl="node1" presStyleIdx="1" presStyleCnt="5">
        <dgm:presLayoutVars>
          <dgm:bulletEnabled val="1"/>
        </dgm:presLayoutVars>
      </dgm:prSet>
      <dgm:spPr/>
    </dgm:pt>
    <dgm:pt modelId="{1FE08820-9F57-4686-AFC4-F8DD5B222679}" type="pres">
      <dgm:prSet presAssocID="{72F85833-E643-4167-8DDB-7CC7921A6632}" presName="sibTrans" presStyleCnt="0"/>
      <dgm:spPr/>
    </dgm:pt>
    <dgm:pt modelId="{7AC1B871-43A2-4528-AD2A-EBC8D17349AF}" type="pres">
      <dgm:prSet presAssocID="{CFBE5807-EF90-4421-A0E9-4DD6CEF505BC}" presName="node" presStyleLbl="node1" presStyleIdx="2" presStyleCnt="5">
        <dgm:presLayoutVars>
          <dgm:bulletEnabled val="1"/>
        </dgm:presLayoutVars>
      </dgm:prSet>
      <dgm:spPr/>
    </dgm:pt>
    <dgm:pt modelId="{AC8B61E8-F582-4E32-84C1-5F7AF922369E}" type="pres">
      <dgm:prSet presAssocID="{99BCFB9A-058B-4FA1-B0FE-16E2048E817F}" presName="sibTrans" presStyleCnt="0"/>
      <dgm:spPr/>
    </dgm:pt>
    <dgm:pt modelId="{15A58F40-4CAF-487C-B6F4-79C6A67C8344}" type="pres">
      <dgm:prSet presAssocID="{5BFCFB75-FA77-47A9-9467-216E45A6312D}" presName="node" presStyleLbl="node1" presStyleIdx="3" presStyleCnt="5">
        <dgm:presLayoutVars>
          <dgm:bulletEnabled val="1"/>
        </dgm:presLayoutVars>
      </dgm:prSet>
      <dgm:spPr/>
    </dgm:pt>
    <dgm:pt modelId="{F056A76B-ED08-4C85-9B9A-893AACF4A671}" type="pres">
      <dgm:prSet presAssocID="{5C91419C-FC54-49CA-A3FD-35C29BEE1C60}" presName="sibTrans" presStyleCnt="0"/>
      <dgm:spPr/>
    </dgm:pt>
    <dgm:pt modelId="{AF636FA1-C270-468B-AFC8-5B9FEFFA35B6}" type="pres">
      <dgm:prSet presAssocID="{0674319E-4F26-49E2-B2E2-A5404BCE939D}" presName="node" presStyleLbl="node1" presStyleIdx="4" presStyleCnt="5">
        <dgm:presLayoutVars>
          <dgm:bulletEnabled val="1"/>
        </dgm:presLayoutVars>
      </dgm:prSet>
      <dgm:spPr/>
    </dgm:pt>
  </dgm:ptLst>
  <dgm:cxnLst>
    <dgm:cxn modelId="{16BD4C3A-F75C-4A13-880F-B949C9BC1095}" srcId="{8E1D48F8-48FD-40E6-B605-8E8185735705}" destId="{5BFCFB75-FA77-47A9-9467-216E45A6312D}" srcOrd="3" destOrd="0" parTransId="{725D76DE-7D57-42CC-AA68-0E22E35AECB1}" sibTransId="{5C91419C-FC54-49CA-A3FD-35C29BEE1C60}"/>
    <dgm:cxn modelId="{EFC07060-DBAA-4329-8985-68361E0EB8E4}" type="presOf" srcId="{5C6E0455-29B9-4E7F-A1EF-5A23D8E8787F}" destId="{4D59F59E-29C9-483D-82B3-9ABB5C4453FF}" srcOrd="0" destOrd="0" presId="urn:microsoft.com/office/officeart/2005/8/layout/default"/>
    <dgm:cxn modelId="{C1CF8981-85DA-41D6-8B7E-0489E49C9D85}" srcId="{8E1D48F8-48FD-40E6-B605-8E8185735705}" destId="{5C6E0455-29B9-4E7F-A1EF-5A23D8E8787F}" srcOrd="0" destOrd="0" parTransId="{CBD2BEED-57F6-4CC5-84EE-E1FC0E892EAD}" sibTransId="{DEB8C7A3-73F3-46BC-BEC6-85A764B194BB}"/>
    <dgm:cxn modelId="{1151568A-5BC3-4D0A-B772-C904528D9DF0}" type="presOf" srcId="{F0F2305E-4141-4C5A-A6B5-7B760AC8AD1F}" destId="{F0E452DF-3514-4B16-875A-0E33017AB0CA}" srcOrd="0" destOrd="0" presId="urn:microsoft.com/office/officeart/2005/8/layout/default"/>
    <dgm:cxn modelId="{2653B28F-96CC-466C-8239-596F2A2E2065}" srcId="{8E1D48F8-48FD-40E6-B605-8E8185735705}" destId="{0674319E-4F26-49E2-B2E2-A5404BCE939D}" srcOrd="4" destOrd="0" parTransId="{BF17B69F-25B7-43F6-A1DE-D8ECB29CDF76}" sibTransId="{9E79F9CF-3AB5-48BB-B589-969077DE41F3}"/>
    <dgm:cxn modelId="{E34C3BAC-D586-40D9-BA35-2C421BE130E9}" srcId="{8E1D48F8-48FD-40E6-B605-8E8185735705}" destId="{CFBE5807-EF90-4421-A0E9-4DD6CEF505BC}" srcOrd="2" destOrd="0" parTransId="{D855EA78-CC15-4D40-A72D-5703DA4552A2}" sibTransId="{99BCFB9A-058B-4FA1-B0FE-16E2048E817F}"/>
    <dgm:cxn modelId="{BB9700BC-1D13-413A-B31B-673DFCDE44AE}" srcId="{8E1D48F8-48FD-40E6-B605-8E8185735705}" destId="{F0F2305E-4141-4C5A-A6B5-7B760AC8AD1F}" srcOrd="1" destOrd="0" parTransId="{50594A2E-1FB1-49F7-9033-1BEA517B253F}" sibTransId="{72F85833-E643-4167-8DDB-7CC7921A6632}"/>
    <dgm:cxn modelId="{665A31C1-33C2-4E2B-B24E-959220BBEF9C}" type="presOf" srcId="{5BFCFB75-FA77-47A9-9467-216E45A6312D}" destId="{15A58F40-4CAF-487C-B6F4-79C6A67C8344}" srcOrd="0" destOrd="0" presId="urn:microsoft.com/office/officeart/2005/8/layout/default"/>
    <dgm:cxn modelId="{36EA68C3-6F78-4E6C-9300-B251783EA7EF}" type="presOf" srcId="{CFBE5807-EF90-4421-A0E9-4DD6CEF505BC}" destId="{7AC1B871-43A2-4528-AD2A-EBC8D17349AF}" srcOrd="0" destOrd="0" presId="urn:microsoft.com/office/officeart/2005/8/layout/default"/>
    <dgm:cxn modelId="{655001CC-393B-48E7-BCD9-39A34532E15E}" type="presOf" srcId="{0674319E-4F26-49E2-B2E2-A5404BCE939D}" destId="{AF636FA1-C270-468B-AFC8-5B9FEFFA35B6}" srcOrd="0" destOrd="0" presId="urn:microsoft.com/office/officeart/2005/8/layout/default"/>
    <dgm:cxn modelId="{925BA9D9-E9AD-4E69-9890-61D5F2930302}" type="presOf" srcId="{8E1D48F8-48FD-40E6-B605-8E8185735705}" destId="{9F1C61CA-E12E-45D3-94D2-62DD6C111912}" srcOrd="0" destOrd="0" presId="urn:microsoft.com/office/officeart/2005/8/layout/default"/>
    <dgm:cxn modelId="{B81B1235-6447-458D-A8A8-D46F519AB7AB}" type="presParOf" srcId="{9F1C61CA-E12E-45D3-94D2-62DD6C111912}" destId="{4D59F59E-29C9-483D-82B3-9ABB5C4453FF}" srcOrd="0" destOrd="0" presId="urn:microsoft.com/office/officeart/2005/8/layout/default"/>
    <dgm:cxn modelId="{9F7A62A3-D867-44A1-954B-CDCEAC896FC3}" type="presParOf" srcId="{9F1C61CA-E12E-45D3-94D2-62DD6C111912}" destId="{EE3BB13E-1179-48FA-92CC-C957CAAD9400}" srcOrd="1" destOrd="0" presId="urn:microsoft.com/office/officeart/2005/8/layout/default"/>
    <dgm:cxn modelId="{BDF2E672-7B4E-48BF-AEB1-867A4987C0BD}" type="presParOf" srcId="{9F1C61CA-E12E-45D3-94D2-62DD6C111912}" destId="{F0E452DF-3514-4B16-875A-0E33017AB0CA}" srcOrd="2" destOrd="0" presId="urn:microsoft.com/office/officeart/2005/8/layout/default"/>
    <dgm:cxn modelId="{4BB57166-7AED-41A0-BEF4-1B872ED5E634}" type="presParOf" srcId="{9F1C61CA-E12E-45D3-94D2-62DD6C111912}" destId="{1FE08820-9F57-4686-AFC4-F8DD5B222679}" srcOrd="3" destOrd="0" presId="urn:microsoft.com/office/officeart/2005/8/layout/default"/>
    <dgm:cxn modelId="{F3DB630F-AF00-4FDA-BA4D-B78154111183}" type="presParOf" srcId="{9F1C61CA-E12E-45D3-94D2-62DD6C111912}" destId="{7AC1B871-43A2-4528-AD2A-EBC8D17349AF}" srcOrd="4" destOrd="0" presId="urn:microsoft.com/office/officeart/2005/8/layout/default"/>
    <dgm:cxn modelId="{B4506181-0291-4B5F-9F2D-9CE68BC2DD8A}" type="presParOf" srcId="{9F1C61CA-E12E-45D3-94D2-62DD6C111912}" destId="{AC8B61E8-F582-4E32-84C1-5F7AF922369E}" srcOrd="5" destOrd="0" presId="urn:microsoft.com/office/officeart/2005/8/layout/default"/>
    <dgm:cxn modelId="{13396BEC-6688-4B96-A9F3-04EEDDA6931B}" type="presParOf" srcId="{9F1C61CA-E12E-45D3-94D2-62DD6C111912}" destId="{15A58F40-4CAF-487C-B6F4-79C6A67C8344}" srcOrd="6" destOrd="0" presId="urn:microsoft.com/office/officeart/2005/8/layout/default"/>
    <dgm:cxn modelId="{C92D429F-58C4-4670-8592-4717BEAF02CA}" type="presParOf" srcId="{9F1C61CA-E12E-45D3-94D2-62DD6C111912}" destId="{F056A76B-ED08-4C85-9B9A-893AACF4A671}" srcOrd="7" destOrd="0" presId="urn:microsoft.com/office/officeart/2005/8/layout/default"/>
    <dgm:cxn modelId="{35B018C4-A11F-4E57-B224-47620A2E4A77}" type="presParOf" srcId="{9F1C61CA-E12E-45D3-94D2-62DD6C111912}" destId="{AF636FA1-C270-468B-AFC8-5B9FEFFA35B6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53DA0BC-0CE1-4D70-B371-ACF865B9963A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</dgm:pt>
    <dgm:pt modelId="{18688AF4-C877-493F-9155-561BE6C5287A}">
      <dgm:prSet phldrT="[Text]"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u="none" dirty="0">
              <a:latin typeface="Times New Roman" panose="02020603050405020304" pitchFamily="18" charset="0"/>
              <a:cs typeface="Times New Roman" panose="02020603050405020304" pitchFamily="18" charset="0"/>
            </a:rPr>
            <a:t>Avoid slips and injuries </a:t>
          </a:r>
          <a:endParaRPr lang="en-IN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73DE75B-E047-4305-909E-9686488C0066}" type="parTrans" cxnId="{0179212A-1AD4-4FE8-804D-04BC2FC4ECC1}">
      <dgm:prSet/>
      <dgm:spPr/>
      <dgm:t>
        <a:bodyPr/>
        <a:lstStyle/>
        <a:p>
          <a:endParaRPr lang="en-IN"/>
        </a:p>
      </dgm:t>
    </dgm:pt>
    <dgm:pt modelId="{2AE1AD5A-99C6-475F-908C-46DCD54752B5}" type="sibTrans" cxnId="{0179212A-1AD4-4FE8-804D-04BC2FC4ECC1}">
      <dgm:prSet/>
      <dgm:spPr/>
      <dgm:t>
        <a:bodyPr/>
        <a:lstStyle/>
        <a:p>
          <a:endParaRPr lang="en-IN"/>
        </a:p>
      </dgm:t>
    </dgm:pt>
    <dgm:pt modelId="{BA2825DB-03EB-45A0-9629-0FEF5D7B82A8}">
      <dgm:prSet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u="none" dirty="0">
              <a:latin typeface="Times New Roman" panose="02020603050405020304" pitchFamily="18" charset="0"/>
              <a:cs typeface="Times New Roman" panose="02020603050405020304" pitchFamily="18" charset="0"/>
            </a:rPr>
            <a:t>Become aware of chemical and electricity hazards</a:t>
          </a:r>
          <a:endParaRPr lang="en-IN" u="none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EF3A790-7486-4669-81E1-E842BAC9EC5C}" type="parTrans" cxnId="{C5099AA2-8670-41D0-8F20-AC12CD371113}">
      <dgm:prSet/>
      <dgm:spPr/>
      <dgm:t>
        <a:bodyPr/>
        <a:lstStyle/>
        <a:p>
          <a:endParaRPr lang="en-IN"/>
        </a:p>
      </dgm:t>
    </dgm:pt>
    <dgm:pt modelId="{E79CA485-ACFB-4927-8313-2317048B512C}" type="sibTrans" cxnId="{C5099AA2-8670-41D0-8F20-AC12CD371113}">
      <dgm:prSet/>
      <dgm:spPr/>
      <dgm:t>
        <a:bodyPr/>
        <a:lstStyle/>
        <a:p>
          <a:endParaRPr lang="en-IN"/>
        </a:p>
      </dgm:t>
    </dgm:pt>
    <dgm:pt modelId="{4DBF6857-83BD-4EEE-8479-8F4BEC0914AC}">
      <dgm:prSet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u="none" dirty="0">
              <a:latin typeface="Times New Roman" panose="02020603050405020304" pitchFamily="18" charset="0"/>
              <a:cs typeface="Times New Roman" panose="02020603050405020304" pitchFamily="18" charset="0"/>
            </a:rPr>
            <a:t>Limit manual handling of chemicals </a:t>
          </a:r>
          <a:endParaRPr lang="en-IN" u="none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D58B422-F7C8-495F-96B9-D789D4502503}" type="parTrans" cxnId="{F98F49CC-31B9-4EA4-B0FA-C6121C018F66}">
      <dgm:prSet/>
      <dgm:spPr/>
      <dgm:t>
        <a:bodyPr/>
        <a:lstStyle/>
        <a:p>
          <a:endParaRPr lang="en-IN"/>
        </a:p>
      </dgm:t>
    </dgm:pt>
    <dgm:pt modelId="{CA911C2B-EEE9-4C60-92C7-F6C4B76A0D4B}" type="sibTrans" cxnId="{F98F49CC-31B9-4EA4-B0FA-C6121C018F66}">
      <dgm:prSet/>
      <dgm:spPr/>
      <dgm:t>
        <a:bodyPr/>
        <a:lstStyle/>
        <a:p>
          <a:endParaRPr lang="en-IN"/>
        </a:p>
      </dgm:t>
    </dgm:pt>
    <dgm:pt modelId="{2FA947CA-A54D-47CE-811A-0615DB0930F6}">
      <dgm:prSet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u="none" dirty="0">
              <a:latin typeface="Times New Roman" panose="02020603050405020304" pitchFamily="18" charset="0"/>
              <a:cs typeface="Times New Roman" panose="02020603050405020304" pitchFamily="18" charset="0"/>
            </a:rPr>
            <a:t>Well Stocked First-aid-kit</a:t>
          </a:r>
          <a:endParaRPr lang="en-IN" u="none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F164316-E423-423A-992F-7D4A38DE2C85}" type="parTrans" cxnId="{8038987B-C69B-4A31-B6FA-5D6BC1B301CD}">
      <dgm:prSet/>
      <dgm:spPr/>
      <dgm:t>
        <a:bodyPr/>
        <a:lstStyle/>
        <a:p>
          <a:endParaRPr lang="en-IN"/>
        </a:p>
      </dgm:t>
    </dgm:pt>
    <dgm:pt modelId="{C545BA16-95FC-4D43-A414-037D566632C8}" type="sibTrans" cxnId="{8038987B-C69B-4A31-B6FA-5D6BC1B301CD}">
      <dgm:prSet/>
      <dgm:spPr/>
      <dgm:t>
        <a:bodyPr/>
        <a:lstStyle/>
        <a:p>
          <a:endParaRPr lang="en-IN"/>
        </a:p>
      </dgm:t>
    </dgm:pt>
    <dgm:pt modelId="{15875129-250E-4BC7-A07B-C7FF9B088A0B}">
      <dgm:prSet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u="none" dirty="0">
              <a:latin typeface="Times New Roman" panose="02020603050405020304" pitchFamily="18" charset="0"/>
              <a:cs typeface="Times New Roman" panose="02020603050405020304" pitchFamily="18" charset="0"/>
            </a:rPr>
            <a:t>Creating an emergency action plan</a:t>
          </a:r>
          <a:endParaRPr lang="en-IN" u="none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9ED607A-8966-4852-8258-EC0EE38E9394}" type="parTrans" cxnId="{DF9FFC52-4469-4645-A0CC-1204AD6F1154}">
      <dgm:prSet/>
      <dgm:spPr/>
      <dgm:t>
        <a:bodyPr/>
        <a:lstStyle/>
        <a:p>
          <a:endParaRPr lang="en-IN"/>
        </a:p>
      </dgm:t>
    </dgm:pt>
    <dgm:pt modelId="{ACB32202-E0A2-4BFC-8848-C305F51FDB2D}" type="sibTrans" cxnId="{DF9FFC52-4469-4645-A0CC-1204AD6F1154}">
      <dgm:prSet/>
      <dgm:spPr/>
      <dgm:t>
        <a:bodyPr/>
        <a:lstStyle/>
        <a:p>
          <a:endParaRPr lang="en-IN"/>
        </a:p>
      </dgm:t>
    </dgm:pt>
    <dgm:pt modelId="{F0B9FBC3-6F70-4196-884C-8746EF547066}">
      <dgm:prSet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u="none" dirty="0">
              <a:latin typeface="Times New Roman" panose="02020603050405020304" pitchFamily="18" charset="0"/>
              <a:cs typeface="Times New Roman" panose="02020603050405020304" pitchFamily="18" charset="0"/>
            </a:rPr>
            <a:t>Following safety guidelines </a:t>
          </a:r>
          <a:endParaRPr lang="en-IN" u="none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4E27550-9EBE-4658-9C65-00151C4900AE}" type="parTrans" cxnId="{26E73C0E-28D7-41B2-A625-8AE473197E9E}">
      <dgm:prSet/>
      <dgm:spPr/>
      <dgm:t>
        <a:bodyPr/>
        <a:lstStyle/>
        <a:p>
          <a:endParaRPr lang="en-IN"/>
        </a:p>
      </dgm:t>
    </dgm:pt>
    <dgm:pt modelId="{A3333ADD-77F7-4D25-8EF3-075E0E6153E1}" type="sibTrans" cxnId="{26E73C0E-28D7-41B2-A625-8AE473197E9E}">
      <dgm:prSet/>
      <dgm:spPr/>
      <dgm:t>
        <a:bodyPr/>
        <a:lstStyle/>
        <a:p>
          <a:endParaRPr lang="en-IN"/>
        </a:p>
      </dgm:t>
    </dgm:pt>
    <dgm:pt modelId="{20B3A561-3576-4B27-A772-42E57D566CD8}" type="pres">
      <dgm:prSet presAssocID="{753DA0BC-0CE1-4D70-B371-ACF865B9963A}" presName="compositeShape" presStyleCnt="0">
        <dgm:presLayoutVars>
          <dgm:dir/>
          <dgm:resizeHandles/>
        </dgm:presLayoutVars>
      </dgm:prSet>
      <dgm:spPr/>
    </dgm:pt>
    <dgm:pt modelId="{4EB77667-7D1A-4715-A449-B98602DE5847}" type="pres">
      <dgm:prSet presAssocID="{753DA0BC-0CE1-4D70-B371-ACF865B9963A}" presName="pyramid" presStyleLbl="node1" presStyleIdx="0" presStyleCnt="1" custScaleY="93722" custLinFactNeighborX="50101" custLinFactNeighborY="-7690"/>
      <dgm:spPr/>
    </dgm:pt>
    <dgm:pt modelId="{F2B8149A-35FA-47C3-A6B4-047F279DB9DA}" type="pres">
      <dgm:prSet presAssocID="{753DA0BC-0CE1-4D70-B371-ACF865B9963A}" presName="theList" presStyleCnt="0"/>
      <dgm:spPr/>
    </dgm:pt>
    <dgm:pt modelId="{97911745-F4B5-42A4-B9A3-95E288DDA2AD}" type="pres">
      <dgm:prSet presAssocID="{18688AF4-C877-493F-9155-561BE6C5287A}" presName="aNode" presStyleLbl="fgAcc1" presStyleIdx="0" presStyleCnt="6" custLinFactY="-40679" custLinFactNeighborX="31571" custLinFactNeighborY="-100000">
        <dgm:presLayoutVars>
          <dgm:bulletEnabled val="1"/>
        </dgm:presLayoutVars>
      </dgm:prSet>
      <dgm:spPr/>
    </dgm:pt>
    <dgm:pt modelId="{B5092A7A-787D-48F0-BD83-99F0FBC819E8}" type="pres">
      <dgm:prSet presAssocID="{18688AF4-C877-493F-9155-561BE6C5287A}" presName="aSpace" presStyleCnt="0"/>
      <dgm:spPr/>
    </dgm:pt>
    <dgm:pt modelId="{1E8DCD85-CF60-484F-BE35-B79F86120584}" type="pres">
      <dgm:prSet presAssocID="{BA2825DB-03EB-45A0-9629-0FEF5D7B82A8}" presName="aNode" presStyleLbl="fgAcc1" presStyleIdx="1" presStyleCnt="6" custLinFactY="-20739" custLinFactNeighborX="29024" custLinFactNeighborY="-100000">
        <dgm:presLayoutVars>
          <dgm:bulletEnabled val="1"/>
        </dgm:presLayoutVars>
      </dgm:prSet>
      <dgm:spPr/>
    </dgm:pt>
    <dgm:pt modelId="{306334B7-F606-409B-A6FC-C8FA97C76E93}" type="pres">
      <dgm:prSet presAssocID="{BA2825DB-03EB-45A0-9629-0FEF5D7B82A8}" presName="aSpace" presStyleCnt="0"/>
      <dgm:spPr/>
    </dgm:pt>
    <dgm:pt modelId="{C0EB316F-8949-4AFF-A81A-55F74F8D3572}" type="pres">
      <dgm:prSet presAssocID="{4DBF6857-83BD-4EEE-8479-8F4BEC0914AC}" presName="aNode" presStyleLbl="fgAcc1" presStyleIdx="2" presStyleCnt="6" custLinFactY="-20284" custLinFactNeighborX="28387" custLinFactNeighborY="-100000">
        <dgm:presLayoutVars>
          <dgm:bulletEnabled val="1"/>
        </dgm:presLayoutVars>
      </dgm:prSet>
      <dgm:spPr/>
    </dgm:pt>
    <dgm:pt modelId="{6AD5CBBA-4E0F-4B34-98E5-A4944F43AA85}" type="pres">
      <dgm:prSet presAssocID="{4DBF6857-83BD-4EEE-8479-8F4BEC0914AC}" presName="aSpace" presStyleCnt="0"/>
      <dgm:spPr/>
    </dgm:pt>
    <dgm:pt modelId="{C4EE3407-4798-479F-9D5F-78CF07102A7B}" type="pres">
      <dgm:prSet presAssocID="{2FA947CA-A54D-47CE-811A-0615DB0930F6}" presName="aNode" presStyleLbl="fgAcc1" presStyleIdx="3" presStyleCnt="6" custLinFactY="-12867" custLinFactNeighborX="27615" custLinFactNeighborY="-100000">
        <dgm:presLayoutVars>
          <dgm:bulletEnabled val="1"/>
        </dgm:presLayoutVars>
      </dgm:prSet>
      <dgm:spPr/>
    </dgm:pt>
    <dgm:pt modelId="{A7A22BF8-0EA4-43D5-BE60-17D10CF5F2B6}" type="pres">
      <dgm:prSet presAssocID="{2FA947CA-A54D-47CE-811A-0615DB0930F6}" presName="aSpace" presStyleCnt="0"/>
      <dgm:spPr/>
    </dgm:pt>
    <dgm:pt modelId="{20E5871A-FECF-42E2-9A7C-64C78316FBA7}" type="pres">
      <dgm:prSet presAssocID="{15875129-250E-4BC7-A07B-C7FF9B088A0B}" presName="aNode" presStyleLbl="fgAcc1" presStyleIdx="4" presStyleCnt="6" custLinFactNeighborX="28658" custLinFactNeighborY="-59389">
        <dgm:presLayoutVars>
          <dgm:bulletEnabled val="1"/>
        </dgm:presLayoutVars>
      </dgm:prSet>
      <dgm:spPr/>
    </dgm:pt>
    <dgm:pt modelId="{9E513104-E7A5-4A50-908F-3368C78E999B}" type="pres">
      <dgm:prSet presAssocID="{15875129-250E-4BC7-A07B-C7FF9B088A0B}" presName="aSpace" presStyleCnt="0"/>
      <dgm:spPr/>
    </dgm:pt>
    <dgm:pt modelId="{6EA74515-91A9-4C5F-83E6-0EABA72915DA}" type="pres">
      <dgm:prSet presAssocID="{F0B9FBC3-6F70-4196-884C-8746EF547066}" presName="aNode" presStyleLbl="fgAcc1" presStyleIdx="5" presStyleCnt="6" custLinFactY="1490" custLinFactNeighborX="28660" custLinFactNeighborY="100000">
        <dgm:presLayoutVars>
          <dgm:bulletEnabled val="1"/>
        </dgm:presLayoutVars>
      </dgm:prSet>
      <dgm:spPr/>
    </dgm:pt>
    <dgm:pt modelId="{680CF813-A4BC-4E63-8A5B-E068E09BD511}" type="pres">
      <dgm:prSet presAssocID="{F0B9FBC3-6F70-4196-884C-8746EF547066}" presName="aSpace" presStyleCnt="0"/>
      <dgm:spPr/>
    </dgm:pt>
  </dgm:ptLst>
  <dgm:cxnLst>
    <dgm:cxn modelId="{26E73C0E-28D7-41B2-A625-8AE473197E9E}" srcId="{753DA0BC-0CE1-4D70-B371-ACF865B9963A}" destId="{F0B9FBC3-6F70-4196-884C-8746EF547066}" srcOrd="5" destOrd="0" parTransId="{A4E27550-9EBE-4658-9C65-00151C4900AE}" sibTransId="{A3333ADD-77F7-4D25-8EF3-075E0E6153E1}"/>
    <dgm:cxn modelId="{7A4A8310-123F-4449-9014-8D918EBA2955}" type="presOf" srcId="{4DBF6857-83BD-4EEE-8479-8F4BEC0914AC}" destId="{C0EB316F-8949-4AFF-A81A-55F74F8D3572}" srcOrd="0" destOrd="0" presId="urn:microsoft.com/office/officeart/2005/8/layout/pyramid2"/>
    <dgm:cxn modelId="{47087B29-33F8-4860-8DE4-8967DA446944}" type="presOf" srcId="{BA2825DB-03EB-45A0-9629-0FEF5D7B82A8}" destId="{1E8DCD85-CF60-484F-BE35-B79F86120584}" srcOrd="0" destOrd="0" presId="urn:microsoft.com/office/officeart/2005/8/layout/pyramid2"/>
    <dgm:cxn modelId="{0179212A-1AD4-4FE8-804D-04BC2FC4ECC1}" srcId="{753DA0BC-0CE1-4D70-B371-ACF865B9963A}" destId="{18688AF4-C877-493F-9155-561BE6C5287A}" srcOrd="0" destOrd="0" parTransId="{E73DE75B-E047-4305-909E-9686488C0066}" sibTransId="{2AE1AD5A-99C6-475F-908C-46DCD54752B5}"/>
    <dgm:cxn modelId="{18EF6C37-B759-4677-A259-46ACC202A5BA}" type="presOf" srcId="{18688AF4-C877-493F-9155-561BE6C5287A}" destId="{97911745-F4B5-42A4-B9A3-95E288DDA2AD}" srcOrd="0" destOrd="0" presId="urn:microsoft.com/office/officeart/2005/8/layout/pyramid2"/>
    <dgm:cxn modelId="{DF9FFC52-4469-4645-A0CC-1204AD6F1154}" srcId="{753DA0BC-0CE1-4D70-B371-ACF865B9963A}" destId="{15875129-250E-4BC7-A07B-C7FF9B088A0B}" srcOrd="4" destOrd="0" parTransId="{C9ED607A-8966-4852-8258-EC0EE38E9394}" sibTransId="{ACB32202-E0A2-4BFC-8848-C305F51FDB2D}"/>
    <dgm:cxn modelId="{BD1D866F-6A65-48CE-A879-9684ACA12767}" type="presOf" srcId="{F0B9FBC3-6F70-4196-884C-8746EF547066}" destId="{6EA74515-91A9-4C5F-83E6-0EABA72915DA}" srcOrd="0" destOrd="0" presId="urn:microsoft.com/office/officeart/2005/8/layout/pyramid2"/>
    <dgm:cxn modelId="{8038987B-C69B-4A31-B6FA-5D6BC1B301CD}" srcId="{753DA0BC-0CE1-4D70-B371-ACF865B9963A}" destId="{2FA947CA-A54D-47CE-811A-0615DB0930F6}" srcOrd="3" destOrd="0" parTransId="{6F164316-E423-423A-992F-7D4A38DE2C85}" sibTransId="{C545BA16-95FC-4D43-A414-037D566632C8}"/>
    <dgm:cxn modelId="{C5099AA2-8670-41D0-8F20-AC12CD371113}" srcId="{753DA0BC-0CE1-4D70-B371-ACF865B9963A}" destId="{BA2825DB-03EB-45A0-9629-0FEF5D7B82A8}" srcOrd="1" destOrd="0" parTransId="{3EF3A790-7486-4669-81E1-E842BAC9EC5C}" sibTransId="{E79CA485-ACFB-4927-8313-2317048B512C}"/>
    <dgm:cxn modelId="{03BEC3BE-449B-49E8-B03F-807030F18626}" type="presOf" srcId="{753DA0BC-0CE1-4D70-B371-ACF865B9963A}" destId="{20B3A561-3576-4B27-A772-42E57D566CD8}" srcOrd="0" destOrd="0" presId="urn:microsoft.com/office/officeart/2005/8/layout/pyramid2"/>
    <dgm:cxn modelId="{F98F49CC-31B9-4EA4-B0FA-C6121C018F66}" srcId="{753DA0BC-0CE1-4D70-B371-ACF865B9963A}" destId="{4DBF6857-83BD-4EEE-8479-8F4BEC0914AC}" srcOrd="2" destOrd="0" parTransId="{BD58B422-F7C8-495F-96B9-D789D4502503}" sibTransId="{CA911C2B-EEE9-4C60-92C7-F6C4B76A0D4B}"/>
    <dgm:cxn modelId="{F8F8FAD5-29D0-4E0C-AC9D-31078BE02E34}" type="presOf" srcId="{15875129-250E-4BC7-A07B-C7FF9B088A0B}" destId="{20E5871A-FECF-42E2-9A7C-64C78316FBA7}" srcOrd="0" destOrd="0" presId="urn:microsoft.com/office/officeart/2005/8/layout/pyramid2"/>
    <dgm:cxn modelId="{810664F8-632D-44D2-8939-9AA109A5BE33}" type="presOf" srcId="{2FA947CA-A54D-47CE-811A-0615DB0930F6}" destId="{C4EE3407-4798-479F-9D5F-78CF07102A7B}" srcOrd="0" destOrd="0" presId="urn:microsoft.com/office/officeart/2005/8/layout/pyramid2"/>
    <dgm:cxn modelId="{E0D99E77-69B2-405F-AAD6-C707FD5CCB68}" type="presParOf" srcId="{20B3A561-3576-4B27-A772-42E57D566CD8}" destId="{4EB77667-7D1A-4715-A449-B98602DE5847}" srcOrd="0" destOrd="0" presId="urn:microsoft.com/office/officeart/2005/8/layout/pyramid2"/>
    <dgm:cxn modelId="{EC1C3141-C709-41DE-8428-B0AED445E94D}" type="presParOf" srcId="{20B3A561-3576-4B27-A772-42E57D566CD8}" destId="{F2B8149A-35FA-47C3-A6B4-047F279DB9DA}" srcOrd="1" destOrd="0" presId="urn:microsoft.com/office/officeart/2005/8/layout/pyramid2"/>
    <dgm:cxn modelId="{6C7E5BA5-F9BF-4E81-897B-F626907213FD}" type="presParOf" srcId="{F2B8149A-35FA-47C3-A6B4-047F279DB9DA}" destId="{97911745-F4B5-42A4-B9A3-95E288DDA2AD}" srcOrd="0" destOrd="0" presId="urn:microsoft.com/office/officeart/2005/8/layout/pyramid2"/>
    <dgm:cxn modelId="{4F29BFCD-FC9F-4A65-9C5E-0DC1E9E68A88}" type="presParOf" srcId="{F2B8149A-35FA-47C3-A6B4-047F279DB9DA}" destId="{B5092A7A-787D-48F0-BD83-99F0FBC819E8}" srcOrd="1" destOrd="0" presId="urn:microsoft.com/office/officeart/2005/8/layout/pyramid2"/>
    <dgm:cxn modelId="{F7A5465E-EB45-46D7-B2D0-6B2B98622799}" type="presParOf" srcId="{F2B8149A-35FA-47C3-A6B4-047F279DB9DA}" destId="{1E8DCD85-CF60-484F-BE35-B79F86120584}" srcOrd="2" destOrd="0" presId="urn:microsoft.com/office/officeart/2005/8/layout/pyramid2"/>
    <dgm:cxn modelId="{3550DCB7-7239-4A17-BBAA-365B860AFCBE}" type="presParOf" srcId="{F2B8149A-35FA-47C3-A6B4-047F279DB9DA}" destId="{306334B7-F606-409B-A6FC-C8FA97C76E93}" srcOrd="3" destOrd="0" presId="urn:microsoft.com/office/officeart/2005/8/layout/pyramid2"/>
    <dgm:cxn modelId="{AE3E9D64-2101-4FC4-93C9-1C2D9DD98321}" type="presParOf" srcId="{F2B8149A-35FA-47C3-A6B4-047F279DB9DA}" destId="{C0EB316F-8949-4AFF-A81A-55F74F8D3572}" srcOrd="4" destOrd="0" presId="urn:microsoft.com/office/officeart/2005/8/layout/pyramid2"/>
    <dgm:cxn modelId="{0314FF91-760A-4F41-A603-C0EB188A274B}" type="presParOf" srcId="{F2B8149A-35FA-47C3-A6B4-047F279DB9DA}" destId="{6AD5CBBA-4E0F-4B34-98E5-A4944F43AA85}" srcOrd="5" destOrd="0" presId="urn:microsoft.com/office/officeart/2005/8/layout/pyramid2"/>
    <dgm:cxn modelId="{5617A1D0-2922-45CE-B8B7-19D4E6DCE8EB}" type="presParOf" srcId="{F2B8149A-35FA-47C3-A6B4-047F279DB9DA}" destId="{C4EE3407-4798-479F-9D5F-78CF07102A7B}" srcOrd="6" destOrd="0" presId="urn:microsoft.com/office/officeart/2005/8/layout/pyramid2"/>
    <dgm:cxn modelId="{4ED2A4D0-575E-4970-B4C0-F78248B37807}" type="presParOf" srcId="{F2B8149A-35FA-47C3-A6B4-047F279DB9DA}" destId="{A7A22BF8-0EA4-43D5-BE60-17D10CF5F2B6}" srcOrd="7" destOrd="0" presId="urn:microsoft.com/office/officeart/2005/8/layout/pyramid2"/>
    <dgm:cxn modelId="{24EF940A-E730-425D-BAAF-65AD0D40AA2E}" type="presParOf" srcId="{F2B8149A-35FA-47C3-A6B4-047F279DB9DA}" destId="{20E5871A-FECF-42E2-9A7C-64C78316FBA7}" srcOrd="8" destOrd="0" presId="urn:microsoft.com/office/officeart/2005/8/layout/pyramid2"/>
    <dgm:cxn modelId="{76AAD339-5504-4FE0-AE07-5F25B5921389}" type="presParOf" srcId="{F2B8149A-35FA-47C3-A6B4-047F279DB9DA}" destId="{9E513104-E7A5-4A50-908F-3368C78E999B}" srcOrd="9" destOrd="0" presId="urn:microsoft.com/office/officeart/2005/8/layout/pyramid2"/>
    <dgm:cxn modelId="{3F8B2D5B-D653-4659-BCC2-CE564281A35C}" type="presParOf" srcId="{F2B8149A-35FA-47C3-A6B4-047F279DB9DA}" destId="{6EA74515-91A9-4C5F-83E6-0EABA72915DA}" srcOrd="10" destOrd="0" presId="urn:microsoft.com/office/officeart/2005/8/layout/pyramid2"/>
    <dgm:cxn modelId="{B688E31B-E7F1-43A1-A521-8D456A51DFE4}" type="presParOf" srcId="{F2B8149A-35FA-47C3-A6B4-047F279DB9DA}" destId="{680CF813-A4BC-4E63-8A5B-E068E09BD511}" srcOrd="11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23E879C-47DF-49ED-A7F5-763924FDDD19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72C0B8D8-8C26-451D-9EBF-8AC6DD7DB9C0}">
      <dgm:prSet phldrT="[Text]"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u="none" dirty="0">
              <a:latin typeface="Times New Roman" panose="02020603050405020304" pitchFamily="18" charset="0"/>
              <a:cs typeface="Times New Roman" panose="02020603050405020304" pitchFamily="18" charset="0"/>
            </a:rPr>
            <a:t>Reporting injuries and accidents</a:t>
          </a:r>
          <a:endParaRPr lang="en-IN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CDA4EE4-0C66-4E6C-9DD2-922166A5EC25}" type="parTrans" cxnId="{828B65AB-F1AC-43CC-BC0A-D863D4FD4B21}">
      <dgm:prSet/>
      <dgm:spPr/>
      <dgm:t>
        <a:bodyPr/>
        <a:lstStyle/>
        <a:p>
          <a:endParaRPr lang="en-IN"/>
        </a:p>
      </dgm:t>
    </dgm:pt>
    <dgm:pt modelId="{D04AA69C-B867-4F73-8E8F-2E7FAD24FB89}" type="sibTrans" cxnId="{828B65AB-F1AC-43CC-BC0A-D863D4FD4B21}">
      <dgm:prSet/>
      <dgm:spPr/>
      <dgm:t>
        <a:bodyPr/>
        <a:lstStyle/>
        <a:p>
          <a:endParaRPr lang="en-IN"/>
        </a:p>
      </dgm:t>
    </dgm:pt>
    <dgm:pt modelId="{54CD1FD9-69FF-4F2F-9907-8C13230425CA}">
      <dgm:prSet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u="none" dirty="0">
              <a:latin typeface="Times New Roman" panose="02020603050405020304" pitchFamily="18" charset="0"/>
              <a:cs typeface="Times New Roman" panose="02020603050405020304" pitchFamily="18" charset="0"/>
            </a:rPr>
            <a:t>Promote fire safety</a:t>
          </a:r>
          <a:endParaRPr lang="en-IN" u="none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4F7A8CF-3219-4DAB-A201-52D1560B5090}" type="parTrans" cxnId="{C0A29CF4-EDD0-4CCB-BB32-AE5B19CBDCAC}">
      <dgm:prSet/>
      <dgm:spPr/>
      <dgm:t>
        <a:bodyPr/>
        <a:lstStyle/>
        <a:p>
          <a:endParaRPr lang="en-IN"/>
        </a:p>
      </dgm:t>
    </dgm:pt>
    <dgm:pt modelId="{245192A0-59C0-4983-88F8-AB00F61D8C43}" type="sibTrans" cxnId="{C0A29CF4-EDD0-4CCB-BB32-AE5B19CBDCAC}">
      <dgm:prSet/>
      <dgm:spPr/>
      <dgm:t>
        <a:bodyPr/>
        <a:lstStyle/>
        <a:p>
          <a:endParaRPr lang="en-IN"/>
        </a:p>
      </dgm:t>
    </dgm:pt>
    <dgm:pt modelId="{880EF85B-8D8C-4245-8610-17C0E4908CB8}">
      <dgm:prSet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u="none">
              <a:latin typeface="Times New Roman" panose="02020603050405020304" pitchFamily="18" charset="0"/>
              <a:cs typeface="Times New Roman" panose="02020603050405020304" pitchFamily="18" charset="0"/>
            </a:rPr>
            <a:t>Train staff to offer extra help during emergencies</a:t>
          </a:r>
          <a:endParaRPr lang="en-IN" u="none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55E71E9-8451-4DB5-9202-1031A13C90F8}" type="parTrans" cxnId="{1A65E990-6363-4679-A567-72564F8E6F95}">
      <dgm:prSet/>
      <dgm:spPr/>
      <dgm:t>
        <a:bodyPr/>
        <a:lstStyle/>
        <a:p>
          <a:endParaRPr lang="en-IN"/>
        </a:p>
      </dgm:t>
    </dgm:pt>
    <dgm:pt modelId="{B923A88C-6D60-4FA0-9205-9EC66ECF138E}" type="sibTrans" cxnId="{1A65E990-6363-4679-A567-72564F8E6F95}">
      <dgm:prSet/>
      <dgm:spPr/>
      <dgm:t>
        <a:bodyPr/>
        <a:lstStyle/>
        <a:p>
          <a:endParaRPr lang="en-IN"/>
        </a:p>
      </dgm:t>
    </dgm:pt>
    <dgm:pt modelId="{078EE9E5-E8E5-4C30-AC67-61A8B48AF65A}">
      <dgm:prSet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u="none" dirty="0">
              <a:latin typeface="Times New Roman" panose="02020603050405020304" pitchFamily="18" charset="0"/>
              <a:cs typeface="Times New Roman" panose="02020603050405020304" pitchFamily="18" charset="0"/>
            </a:rPr>
            <a:t>Help in reducing repetitive strain injuries (</a:t>
          </a:r>
          <a:r>
            <a:rPr lang="en-GB" u="none" dirty="0" err="1">
              <a:latin typeface="Times New Roman" panose="02020603050405020304" pitchFamily="18" charset="0"/>
              <a:cs typeface="Times New Roman" panose="02020603050405020304" pitchFamily="18" charset="0"/>
            </a:rPr>
            <a:t>Nimri</a:t>
          </a:r>
          <a:r>
            <a:rPr lang="en-GB" u="none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GB" i="1" u="none" dirty="0">
              <a:latin typeface="Times New Roman" panose="02020603050405020304" pitchFamily="18" charset="0"/>
              <a:cs typeface="Times New Roman" panose="02020603050405020304" pitchFamily="18" charset="0"/>
            </a:rPr>
            <a:t>et.al.,</a:t>
          </a:r>
          <a:r>
            <a:rPr lang="en-GB" u="none" dirty="0">
              <a:latin typeface="Times New Roman" panose="02020603050405020304" pitchFamily="18" charset="0"/>
              <a:cs typeface="Times New Roman" panose="02020603050405020304" pitchFamily="18" charset="0"/>
            </a:rPr>
            <a:t> 2020)</a:t>
          </a:r>
          <a:endParaRPr lang="en-IN" u="none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CCE202C-2B9F-4C1F-93E6-4D5D93D04BF7}" type="parTrans" cxnId="{54324CF3-13B5-4AE0-92F2-3A030D02EA7F}">
      <dgm:prSet/>
      <dgm:spPr/>
      <dgm:t>
        <a:bodyPr/>
        <a:lstStyle/>
        <a:p>
          <a:endParaRPr lang="en-IN"/>
        </a:p>
      </dgm:t>
    </dgm:pt>
    <dgm:pt modelId="{C384CD08-FCA2-47E9-949D-B5C9C6B05407}" type="sibTrans" cxnId="{54324CF3-13B5-4AE0-92F2-3A030D02EA7F}">
      <dgm:prSet/>
      <dgm:spPr/>
      <dgm:t>
        <a:bodyPr/>
        <a:lstStyle/>
        <a:p>
          <a:endParaRPr lang="en-IN"/>
        </a:p>
      </dgm:t>
    </dgm:pt>
    <dgm:pt modelId="{8358C70C-8F13-459A-8A88-17D245385AA6}">
      <dgm:prSet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u="none" dirty="0">
              <a:latin typeface="Times New Roman" panose="02020603050405020304" pitchFamily="18" charset="0"/>
              <a:cs typeface="Times New Roman" panose="02020603050405020304" pitchFamily="18" charset="0"/>
            </a:rPr>
            <a:t>Offering adequate safety measures such as gloves, masks, PPE and tools </a:t>
          </a:r>
          <a:endParaRPr lang="en-IN" u="none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430124D-6089-409E-8182-3727A59CBAD6}" type="parTrans" cxnId="{E874B03C-FB49-401A-A700-A257D9136028}">
      <dgm:prSet/>
      <dgm:spPr/>
      <dgm:t>
        <a:bodyPr/>
        <a:lstStyle/>
        <a:p>
          <a:endParaRPr lang="en-IN"/>
        </a:p>
      </dgm:t>
    </dgm:pt>
    <dgm:pt modelId="{4E24EFA8-BFB9-4672-AA6E-14E3543D400C}" type="sibTrans" cxnId="{E874B03C-FB49-401A-A700-A257D9136028}">
      <dgm:prSet/>
      <dgm:spPr/>
      <dgm:t>
        <a:bodyPr/>
        <a:lstStyle/>
        <a:p>
          <a:endParaRPr lang="en-IN"/>
        </a:p>
      </dgm:t>
    </dgm:pt>
    <dgm:pt modelId="{AD33E06A-8E06-4FA1-A3D1-F5511B592137}" type="pres">
      <dgm:prSet presAssocID="{F23E879C-47DF-49ED-A7F5-763924FDDD19}" presName="linear" presStyleCnt="0">
        <dgm:presLayoutVars>
          <dgm:dir/>
          <dgm:animLvl val="lvl"/>
          <dgm:resizeHandles val="exact"/>
        </dgm:presLayoutVars>
      </dgm:prSet>
      <dgm:spPr/>
    </dgm:pt>
    <dgm:pt modelId="{2CF431E3-4962-4DCB-A595-28971397BB6F}" type="pres">
      <dgm:prSet presAssocID="{72C0B8D8-8C26-451D-9EBF-8AC6DD7DB9C0}" presName="parentLin" presStyleCnt="0"/>
      <dgm:spPr/>
    </dgm:pt>
    <dgm:pt modelId="{93DF3085-3ECE-4922-9476-264BE4D5D041}" type="pres">
      <dgm:prSet presAssocID="{72C0B8D8-8C26-451D-9EBF-8AC6DD7DB9C0}" presName="parentLeftMargin" presStyleLbl="node1" presStyleIdx="0" presStyleCnt="5"/>
      <dgm:spPr/>
    </dgm:pt>
    <dgm:pt modelId="{8D76B9D2-5771-4080-9FE4-BE701470D3D0}" type="pres">
      <dgm:prSet presAssocID="{72C0B8D8-8C26-451D-9EBF-8AC6DD7DB9C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CA4BC2F-F2F0-4968-A4DA-4C5545E5DB78}" type="pres">
      <dgm:prSet presAssocID="{72C0B8D8-8C26-451D-9EBF-8AC6DD7DB9C0}" presName="negativeSpace" presStyleCnt="0"/>
      <dgm:spPr/>
    </dgm:pt>
    <dgm:pt modelId="{6028E128-F224-4512-A797-708678C41FFD}" type="pres">
      <dgm:prSet presAssocID="{72C0B8D8-8C26-451D-9EBF-8AC6DD7DB9C0}" presName="childText" presStyleLbl="conFgAcc1" presStyleIdx="0" presStyleCnt="5">
        <dgm:presLayoutVars>
          <dgm:bulletEnabled val="1"/>
        </dgm:presLayoutVars>
      </dgm:prSet>
      <dgm:spPr/>
    </dgm:pt>
    <dgm:pt modelId="{E9A3E11B-6B42-4987-B93A-DD3749EBFE02}" type="pres">
      <dgm:prSet presAssocID="{D04AA69C-B867-4F73-8E8F-2E7FAD24FB89}" presName="spaceBetweenRectangles" presStyleCnt="0"/>
      <dgm:spPr/>
    </dgm:pt>
    <dgm:pt modelId="{D7649DCF-F291-4E12-AC15-811B98B980BB}" type="pres">
      <dgm:prSet presAssocID="{54CD1FD9-69FF-4F2F-9907-8C13230425CA}" presName="parentLin" presStyleCnt="0"/>
      <dgm:spPr/>
    </dgm:pt>
    <dgm:pt modelId="{E3A568A3-097F-44F8-9BA8-50295FA84643}" type="pres">
      <dgm:prSet presAssocID="{54CD1FD9-69FF-4F2F-9907-8C13230425CA}" presName="parentLeftMargin" presStyleLbl="node1" presStyleIdx="0" presStyleCnt="5"/>
      <dgm:spPr/>
    </dgm:pt>
    <dgm:pt modelId="{AA96EFF1-50F8-4694-9D26-E674003E1382}" type="pres">
      <dgm:prSet presAssocID="{54CD1FD9-69FF-4F2F-9907-8C13230425C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DBEA9AD-3DDF-4749-9C39-DD73B63F3EA1}" type="pres">
      <dgm:prSet presAssocID="{54CD1FD9-69FF-4F2F-9907-8C13230425CA}" presName="negativeSpace" presStyleCnt="0"/>
      <dgm:spPr/>
    </dgm:pt>
    <dgm:pt modelId="{5EA0FF13-343D-4850-94B0-D06EC0DCC966}" type="pres">
      <dgm:prSet presAssocID="{54CD1FD9-69FF-4F2F-9907-8C13230425CA}" presName="childText" presStyleLbl="conFgAcc1" presStyleIdx="1" presStyleCnt="5">
        <dgm:presLayoutVars>
          <dgm:bulletEnabled val="1"/>
        </dgm:presLayoutVars>
      </dgm:prSet>
      <dgm:spPr/>
    </dgm:pt>
    <dgm:pt modelId="{4CF18CF1-2885-4FFD-8B8A-D931B4CEE86B}" type="pres">
      <dgm:prSet presAssocID="{245192A0-59C0-4983-88F8-AB00F61D8C43}" presName="spaceBetweenRectangles" presStyleCnt="0"/>
      <dgm:spPr/>
    </dgm:pt>
    <dgm:pt modelId="{AB833A47-65C8-458C-9B60-A59BBE34AFD4}" type="pres">
      <dgm:prSet presAssocID="{880EF85B-8D8C-4245-8610-17C0E4908CB8}" presName="parentLin" presStyleCnt="0"/>
      <dgm:spPr/>
    </dgm:pt>
    <dgm:pt modelId="{9D94D4A3-BC21-4C4F-957B-DF289CA67931}" type="pres">
      <dgm:prSet presAssocID="{880EF85B-8D8C-4245-8610-17C0E4908CB8}" presName="parentLeftMargin" presStyleLbl="node1" presStyleIdx="1" presStyleCnt="5"/>
      <dgm:spPr/>
    </dgm:pt>
    <dgm:pt modelId="{11643974-8CBC-4B2A-97BD-D2FE852208BE}" type="pres">
      <dgm:prSet presAssocID="{880EF85B-8D8C-4245-8610-17C0E4908CB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9576DC2-B812-4F4A-94E4-A3C844A9FCD1}" type="pres">
      <dgm:prSet presAssocID="{880EF85B-8D8C-4245-8610-17C0E4908CB8}" presName="negativeSpace" presStyleCnt="0"/>
      <dgm:spPr/>
    </dgm:pt>
    <dgm:pt modelId="{36C00A48-01FE-4E45-BBFA-8C11663056A1}" type="pres">
      <dgm:prSet presAssocID="{880EF85B-8D8C-4245-8610-17C0E4908CB8}" presName="childText" presStyleLbl="conFgAcc1" presStyleIdx="2" presStyleCnt="5">
        <dgm:presLayoutVars>
          <dgm:bulletEnabled val="1"/>
        </dgm:presLayoutVars>
      </dgm:prSet>
      <dgm:spPr/>
    </dgm:pt>
    <dgm:pt modelId="{88297D6C-4E6B-489E-BDC1-BF8D177E7F84}" type="pres">
      <dgm:prSet presAssocID="{B923A88C-6D60-4FA0-9205-9EC66ECF138E}" presName="spaceBetweenRectangles" presStyleCnt="0"/>
      <dgm:spPr/>
    </dgm:pt>
    <dgm:pt modelId="{6B523D9D-B550-44C9-8C4D-676B4A02F956}" type="pres">
      <dgm:prSet presAssocID="{078EE9E5-E8E5-4C30-AC67-61A8B48AF65A}" presName="parentLin" presStyleCnt="0"/>
      <dgm:spPr/>
    </dgm:pt>
    <dgm:pt modelId="{71518101-2745-4DA4-BC07-87D1ECDE8FE5}" type="pres">
      <dgm:prSet presAssocID="{078EE9E5-E8E5-4C30-AC67-61A8B48AF65A}" presName="parentLeftMargin" presStyleLbl="node1" presStyleIdx="2" presStyleCnt="5"/>
      <dgm:spPr/>
    </dgm:pt>
    <dgm:pt modelId="{CC329560-D392-4611-A017-54CF84B04539}" type="pres">
      <dgm:prSet presAssocID="{078EE9E5-E8E5-4C30-AC67-61A8B48AF65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754B187-1DB4-4D90-A2BE-1789D1BD0338}" type="pres">
      <dgm:prSet presAssocID="{078EE9E5-E8E5-4C30-AC67-61A8B48AF65A}" presName="negativeSpace" presStyleCnt="0"/>
      <dgm:spPr/>
    </dgm:pt>
    <dgm:pt modelId="{94BAA2A1-C891-4121-BB64-15060F52089B}" type="pres">
      <dgm:prSet presAssocID="{078EE9E5-E8E5-4C30-AC67-61A8B48AF65A}" presName="childText" presStyleLbl="conFgAcc1" presStyleIdx="3" presStyleCnt="5">
        <dgm:presLayoutVars>
          <dgm:bulletEnabled val="1"/>
        </dgm:presLayoutVars>
      </dgm:prSet>
      <dgm:spPr/>
    </dgm:pt>
    <dgm:pt modelId="{DBB6BD7C-E9C5-438C-965C-F1E670A4A528}" type="pres">
      <dgm:prSet presAssocID="{C384CD08-FCA2-47E9-949D-B5C9C6B05407}" presName="spaceBetweenRectangles" presStyleCnt="0"/>
      <dgm:spPr/>
    </dgm:pt>
    <dgm:pt modelId="{7806F6D5-6A2B-4A00-AE1E-8F6C5BA97762}" type="pres">
      <dgm:prSet presAssocID="{8358C70C-8F13-459A-8A88-17D245385AA6}" presName="parentLin" presStyleCnt="0"/>
      <dgm:spPr/>
    </dgm:pt>
    <dgm:pt modelId="{BD430FB1-8538-4978-996C-C2A7F0CC93A6}" type="pres">
      <dgm:prSet presAssocID="{8358C70C-8F13-459A-8A88-17D245385AA6}" presName="parentLeftMargin" presStyleLbl="node1" presStyleIdx="3" presStyleCnt="5"/>
      <dgm:spPr/>
    </dgm:pt>
    <dgm:pt modelId="{40A0CD4A-5665-451B-8A84-C559E0E636DA}" type="pres">
      <dgm:prSet presAssocID="{8358C70C-8F13-459A-8A88-17D245385AA6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10A9F8B5-A10C-4A2D-9713-25171D9BE978}" type="pres">
      <dgm:prSet presAssocID="{8358C70C-8F13-459A-8A88-17D245385AA6}" presName="negativeSpace" presStyleCnt="0"/>
      <dgm:spPr/>
    </dgm:pt>
    <dgm:pt modelId="{98A08D71-E715-4880-AAA0-BE11A3D39C16}" type="pres">
      <dgm:prSet presAssocID="{8358C70C-8F13-459A-8A88-17D245385AA6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BE1CE001-9DB6-4F6C-A464-BB35CDADCB8B}" type="presOf" srcId="{880EF85B-8D8C-4245-8610-17C0E4908CB8}" destId="{11643974-8CBC-4B2A-97BD-D2FE852208BE}" srcOrd="1" destOrd="0" presId="urn:microsoft.com/office/officeart/2005/8/layout/list1"/>
    <dgm:cxn modelId="{16DB3908-366B-4F95-AF3D-9277437FB381}" type="presOf" srcId="{078EE9E5-E8E5-4C30-AC67-61A8B48AF65A}" destId="{71518101-2745-4DA4-BC07-87D1ECDE8FE5}" srcOrd="0" destOrd="0" presId="urn:microsoft.com/office/officeart/2005/8/layout/list1"/>
    <dgm:cxn modelId="{07525834-9D7B-444B-9981-150EAC73756B}" type="presOf" srcId="{8358C70C-8F13-459A-8A88-17D245385AA6}" destId="{BD430FB1-8538-4978-996C-C2A7F0CC93A6}" srcOrd="0" destOrd="0" presId="urn:microsoft.com/office/officeart/2005/8/layout/list1"/>
    <dgm:cxn modelId="{8F474E39-FB9F-4C5D-9E04-8C2D50021ACA}" type="presOf" srcId="{72C0B8D8-8C26-451D-9EBF-8AC6DD7DB9C0}" destId="{8D76B9D2-5771-4080-9FE4-BE701470D3D0}" srcOrd="1" destOrd="0" presId="urn:microsoft.com/office/officeart/2005/8/layout/list1"/>
    <dgm:cxn modelId="{E874B03C-FB49-401A-A700-A257D9136028}" srcId="{F23E879C-47DF-49ED-A7F5-763924FDDD19}" destId="{8358C70C-8F13-459A-8A88-17D245385AA6}" srcOrd="4" destOrd="0" parTransId="{D430124D-6089-409E-8182-3727A59CBAD6}" sibTransId="{4E24EFA8-BFB9-4672-AA6E-14E3543D400C}"/>
    <dgm:cxn modelId="{6C869F3D-CF50-4085-B521-4DC3E48D1D9E}" type="presOf" srcId="{54CD1FD9-69FF-4F2F-9907-8C13230425CA}" destId="{E3A568A3-097F-44F8-9BA8-50295FA84643}" srcOrd="0" destOrd="0" presId="urn:microsoft.com/office/officeart/2005/8/layout/list1"/>
    <dgm:cxn modelId="{367B2F6A-8013-44F1-B062-12B4E81F8C19}" type="presOf" srcId="{078EE9E5-E8E5-4C30-AC67-61A8B48AF65A}" destId="{CC329560-D392-4611-A017-54CF84B04539}" srcOrd="1" destOrd="0" presId="urn:microsoft.com/office/officeart/2005/8/layout/list1"/>
    <dgm:cxn modelId="{1A65E990-6363-4679-A567-72564F8E6F95}" srcId="{F23E879C-47DF-49ED-A7F5-763924FDDD19}" destId="{880EF85B-8D8C-4245-8610-17C0E4908CB8}" srcOrd="2" destOrd="0" parTransId="{455E71E9-8451-4DB5-9202-1031A13C90F8}" sibTransId="{B923A88C-6D60-4FA0-9205-9EC66ECF138E}"/>
    <dgm:cxn modelId="{828B65AB-F1AC-43CC-BC0A-D863D4FD4B21}" srcId="{F23E879C-47DF-49ED-A7F5-763924FDDD19}" destId="{72C0B8D8-8C26-451D-9EBF-8AC6DD7DB9C0}" srcOrd="0" destOrd="0" parTransId="{3CDA4EE4-0C66-4E6C-9DD2-922166A5EC25}" sibTransId="{D04AA69C-B867-4F73-8E8F-2E7FAD24FB89}"/>
    <dgm:cxn modelId="{1B9256B1-5EC0-43AF-A544-669E1B049C83}" type="presOf" srcId="{54CD1FD9-69FF-4F2F-9907-8C13230425CA}" destId="{AA96EFF1-50F8-4694-9D26-E674003E1382}" srcOrd="1" destOrd="0" presId="urn:microsoft.com/office/officeart/2005/8/layout/list1"/>
    <dgm:cxn modelId="{0CDE25BA-1957-4F09-9B68-DF5418570DCB}" type="presOf" srcId="{8358C70C-8F13-459A-8A88-17D245385AA6}" destId="{40A0CD4A-5665-451B-8A84-C559E0E636DA}" srcOrd="1" destOrd="0" presId="urn:microsoft.com/office/officeart/2005/8/layout/list1"/>
    <dgm:cxn modelId="{C12085BC-7DBE-4144-8CBC-CF6585742D6D}" type="presOf" srcId="{880EF85B-8D8C-4245-8610-17C0E4908CB8}" destId="{9D94D4A3-BC21-4C4F-957B-DF289CA67931}" srcOrd="0" destOrd="0" presId="urn:microsoft.com/office/officeart/2005/8/layout/list1"/>
    <dgm:cxn modelId="{A85A39E6-A105-455A-9BA4-F6662FC6AE0B}" type="presOf" srcId="{72C0B8D8-8C26-451D-9EBF-8AC6DD7DB9C0}" destId="{93DF3085-3ECE-4922-9476-264BE4D5D041}" srcOrd="0" destOrd="0" presId="urn:microsoft.com/office/officeart/2005/8/layout/list1"/>
    <dgm:cxn modelId="{D81E41F1-751F-48D1-9544-904CC6A2676C}" type="presOf" srcId="{F23E879C-47DF-49ED-A7F5-763924FDDD19}" destId="{AD33E06A-8E06-4FA1-A3D1-F5511B592137}" srcOrd="0" destOrd="0" presId="urn:microsoft.com/office/officeart/2005/8/layout/list1"/>
    <dgm:cxn modelId="{54324CF3-13B5-4AE0-92F2-3A030D02EA7F}" srcId="{F23E879C-47DF-49ED-A7F5-763924FDDD19}" destId="{078EE9E5-E8E5-4C30-AC67-61A8B48AF65A}" srcOrd="3" destOrd="0" parTransId="{9CCE202C-2B9F-4C1F-93E6-4D5D93D04BF7}" sibTransId="{C384CD08-FCA2-47E9-949D-B5C9C6B05407}"/>
    <dgm:cxn modelId="{C0A29CF4-EDD0-4CCB-BB32-AE5B19CBDCAC}" srcId="{F23E879C-47DF-49ED-A7F5-763924FDDD19}" destId="{54CD1FD9-69FF-4F2F-9907-8C13230425CA}" srcOrd="1" destOrd="0" parTransId="{E4F7A8CF-3219-4DAB-A201-52D1560B5090}" sibTransId="{245192A0-59C0-4983-88F8-AB00F61D8C43}"/>
    <dgm:cxn modelId="{B551B776-356A-49FA-B41E-8DFDECFA2667}" type="presParOf" srcId="{AD33E06A-8E06-4FA1-A3D1-F5511B592137}" destId="{2CF431E3-4962-4DCB-A595-28971397BB6F}" srcOrd="0" destOrd="0" presId="urn:microsoft.com/office/officeart/2005/8/layout/list1"/>
    <dgm:cxn modelId="{544EF14F-E7A9-4F60-A7BD-819BFBA3A075}" type="presParOf" srcId="{2CF431E3-4962-4DCB-A595-28971397BB6F}" destId="{93DF3085-3ECE-4922-9476-264BE4D5D041}" srcOrd="0" destOrd="0" presId="urn:microsoft.com/office/officeart/2005/8/layout/list1"/>
    <dgm:cxn modelId="{01EEEB05-8EEC-460C-8F10-C727E9EA529E}" type="presParOf" srcId="{2CF431E3-4962-4DCB-A595-28971397BB6F}" destId="{8D76B9D2-5771-4080-9FE4-BE701470D3D0}" srcOrd="1" destOrd="0" presId="urn:microsoft.com/office/officeart/2005/8/layout/list1"/>
    <dgm:cxn modelId="{7B4DD21B-D715-453D-B342-CCDC596C45A9}" type="presParOf" srcId="{AD33E06A-8E06-4FA1-A3D1-F5511B592137}" destId="{DCA4BC2F-F2F0-4968-A4DA-4C5545E5DB78}" srcOrd="1" destOrd="0" presId="urn:microsoft.com/office/officeart/2005/8/layout/list1"/>
    <dgm:cxn modelId="{6902CB9E-E3BE-46DD-8E21-B45089234449}" type="presParOf" srcId="{AD33E06A-8E06-4FA1-A3D1-F5511B592137}" destId="{6028E128-F224-4512-A797-708678C41FFD}" srcOrd="2" destOrd="0" presId="urn:microsoft.com/office/officeart/2005/8/layout/list1"/>
    <dgm:cxn modelId="{4C125DB1-EBA0-44AC-A109-64DC6FD45C32}" type="presParOf" srcId="{AD33E06A-8E06-4FA1-A3D1-F5511B592137}" destId="{E9A3E11B-6B42-4987-B93A-DD3749EBFE02}" srcOrd="3" destOrd="0" presId="urn:microsoft.com/office/officeart/2005/8/layout/list1"/>
    <dgm:cxn modelId="{C81D4517-8A8C-4636-B145-96465E2696BA}" type="presParOf" srcId="{AD33E06A-8E06-4FA1-A3D1-F5511B592137}" destId="{D7649DCF-F291-4E12-AC15-811B98B980BB}" srcOrd="4" destOrd="0" presId="urn:microsoft.com/office/officeart/2005/8/layout/list1"/>
    <dgm:cxn modelId="{644F93CD-49CD-478F-B4E0-876B7A4F809A}" type="presParOf" srcId="{D7649DCF-F291-4E12-AC15-811B98B980BB}" destId="{E3A568A3-097F-44F8-9BA8-50295FA84643}" srcOrd="0" destOrd="0" presId="urn:microsoft.com/office/officeart/2005/8/layout/list1"/>
    <dgm:cxn modelId="{E5946BB8-6762-4F68-B721-25CB67EA3CCD}" type="presParOf" srcId="{D7649DCF-F291-4E12-AC15-811B98B980BB}" destId="{AA96EFF1-50F8-4694-9D26-E674003E1382}" srcOrd="1" destOrd="0" presId="urn:microsoft.com/office/officeart/2005/8/layout/list1"/>
    <dgm:cxn modelId="{3147F01E-387C-4914-A3F0-30165A568567}" type="presParOf" srcId="{AD33E06A-8E06-4FA1-A3D1-F5511B592137}" destId="{4DBEA9AD-3DDF-4749-9C39-DD73B63F3EA1}" srcOrd="5" destOrd="0" presId="urn:microsoft.com/office/officeart/2005/8/layout/list1"/>
    <dgm:cxn modelId="{8283E268-C946-4245-A9AF-B81B703DD549}" type="presParOf" srcId="{AD33E06A-8E06-4FA1-A3D1-F5511B592137}" destId="{5EA0FF13-343D-4850-94B0-D06EC0DCC966}" srcOrd="6" destOrd="0" presId="urn:microsoft.com/office/officeart/2005/8/layout/list1"/>
    <dgm:cxn modelId="{223A32DE-5009-4E58-BB63-2FDC75EE5DE6}" type="presParOf" srcId="{AD33E06A-8E06-4FA1-A3D1-F5511B592137}" destId="{4CF18CF1-2885-4FFD-8B8A-D931B4CEE86B}" srcOrd="7" destOrd="0" presId="urn:microsoft.com/office/officeart/2005/8/layout/list1"/>
    <dgm:cxn modelId="{65B8FF07-C12D-4D27-9D8A-A77373D43DB3}" type="presParOf" srcId="{AD33E06A-8E06-4FA1-A3D1-F5511B592137}" destId="{AB833A47-65C8-458C-9B60-A59BBE34AFD4}" srcOrd="8" destOrd="0" presId="urn:microsoft.com/office/officeart/2005/8/layout/list1"/>
    <dgm:cxn modelId="{F8508579-1AC5-4D3C-8E88-F4395D12A5DE}" type="presParOf" srcId="{AB833A47-65C8-458C-9B60-A59BBE34AFD4}" destId="{9D94D4A3-BC21-4C4F-957B-DF289CA67931}" srcOrd="0" destOrd="0" presId="urn:microsoft.com/office/officeart/2005/8/layout/list1"/>
    <dgm:cxn modelId="{C3F0819D-B10C-4845-9221-854BDB5BBA91}" type="presParOf" srcId="{AB833A47-65C8-458C-9B60-A59BBE34AFD4}" destId="{11643974-8CBC-4B2A-97BD-D2FE852208BE}" srcOrd="1" destOrd="0" presId="urn:microsoft.com/office/officeart/2005/8/layout/list1"/>
    <dgm:cxn modelId="{9C84BDE1-8C29-41EC-8651-47EC803B202B}" type="presParOf" srcId="{AD33E06A-8E06-4FA1-A3D1-F5511B592137}" destId="{F9576DC2-B812-4F4A-94E4-A3C844A9FCD1}" srcOrd="9" destOrd="0" presId="urn:microsoft.com/office/officeart/2005/8/layout/list1"/>
    <dgm:cxn modelId="{6DCBB95E-5AE1-490B-A371-4BE38D7C5D99}" type="presParOf" srcId="{AD33E06A-8E06-4FA1-A3D1-F5511B592137}" destId="{36C00A48-01FE-4E45-BBFA-8C11663056A1}" srcOrd="10" destOrd="0" presId="urn:microsoft.com/office/officeart/2005/8/layout/list1"/>
    <dgm:cxn modelId="{429493E3-524F-4AD1-BAFA-B3E2594A29AC}" type="presParOf" srcId="{AD33E06A-8E06-4FA1-A3D1-F5511B592137}" destId="{88297D6C-4E6B-489E-BDC1-BF8D177E7F84}" srcOrd="11" destOrd="0" presId="urn:microsoft.com/office/officeart/2005/8/layout/list1"/>
    <dgm:cxn modelId="{93326D2D-FE36-491A-AC98-8B846F82FEF0}" type="presParOf" srcId="{AD33E06A-8E06-4FA1-A3D1-F5511B592137}" destId="{6B523D9D-B550-44C9-8C4D-676B4A02F956}" srcOrd="12" destOrd="0" presId="urn:microsoft.com/office/officeart/2005/8/layout/list1"/>
    <dgm:cxn modelId="{9149412F-AD6D-4298-AAD6-E8490DDE7719}" type="presParOf" srcId="{6B523D9D-B550-44C9-8C4D-676B4A02F956}" destId="{71518101-2745-4DA4-BC07-87D1ECDE8FE5}" srcOrd="0" destOrd="0" presId="urn:microsoft.com/office/officeart/2005/8/layout/list1"/>
    <dgm:cxn modelId="{62BD9CC2-438C-498C-8F20-39ED5EB038A2}" type="presParOf" srcId="{6B523D9D-B550-44C9-8C4D-676B4A02F956}" destId="{CC329560-D392-4611-A017-54CF84B04539}" srcOrd="1" destOrd="0" presId="urn:microsoft.com/office/officeart/2005/8/layout/list1"/>
    <dgm:cxn modelId="{3A91FF06-45DD-46FC-8146-386A603E6DB6}" type="presParOf" srcId="{AD33E06A-8E06-4FA1-A3D1-F5511B592137}" destId="{F754B187-1DB4-4D90-A2BE-1789D1BD0338}" srcOrd="13" destOrd="0" presId="urn:microsoft.com/office/officeart/2005/8/layout/list1"/>
    <dgm:cxn modelId="{4456B617-7E60-424A-9931-6028DBCB2496}" type="presParOf" srcId="{AD33E06A-8E06-4FA1-A3D1-F5511B592137}" destId="{94BAA2A1-C891-4121-BB64-15060F52089B}" srcOrd="14" destOrd="0" presId="urn:microsoft.com/office/officeart/2005/8/layout/list1"/>
    <dgm:cxn modelId="{9A222E31-2E97-4CA5-B467-D60663645A97}" type="presParOf" srcId="{AD33E06A-8E06-4FA1-A3D1-F5511B592137}" destId="{DBB6BD7C-E9C5-438C-965C-F1E670A4A528}" srcOrd="15" destOrd="0" presId="urn:microsoft.com/office/officeart/2005/8/layout/list1"/>
    <dgm:cxn modelId="{4D70C7BE-91EF-4591-BF97-0BD0B6F2A6D3}" type="presParOf" srcId="{AD33E06A-8E06-4FA1-A3D1-F5511B592137}" destId="{7806F6D5-6A2B-4A00-AE1E-8F6C5BA97762}" srcOrd="16" destOrd="0" presId="urn:microsoft.com/office/officeart/2005/8/layout/list1"/>
    <dgm:cxn modelId="{33DA0E17-60EA-4F71-9E6B-311308B9B15A}" type="presParOf" srcId="{7806F6D5-6A2B-4A00-AE1E-8F6C5BA97762}" destId="{BD430FB1-8538-4978-996C-C2A7F0CC93A6}" srcOrd="0" destOrd="0" presId="urn:microsoft.com/office/officeart/2005/8/layout/list1"/>
    <dgm:cxn modelId="{E045B473-950B-4434-9B10-BEAB9DD9E3E6}" type="presParOf" srcId="{7806F6D5-6A2B-4A00-AE1E-8F6C5BA97762}" destId="{40A0CD4A-5665-451B-8A84-C559E0E636DA}" srcOrd="1" destOrd="0" presId="urn:microsoft.com/office/officeart/2005/8/layout/list1"/>
    <dgm:cxn modelId="{5BDE3EA7-4EE3-440A-BBCD-C69BEA8C5243}" type="presParOf" srcId="{AD33E06A-8E06-4FA1-A3D1-F5511B592137}" destId="{10A9F8B5-A10C-4A2D-9713-25171D9BE978}" srcOrd="17" destOrd="0" presId="urn:microsoft.com/office/officeart/2005/8/layout/list1"/>
    <dgm:cxn modelId="{0D909721-EDB0-40C3-98D8-99327A7B23AB}" type="presParOf" srcId="{AD33E06A-8E06-4FA1-A3D1-F5511B592137}" destId="{98A08D71-E715-4880-AAA0-BE11A3D39C16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E8D5461-11FF-44FA-9E93-76088F32DD4D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27C99E78-9DA0-4C2E-80A8-817B1E1C7FDB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sz="140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Personal Protection Equipment or PPE</a:t>
          </a:r>
          <a:endParaRPr lang="en-IN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ACBEFF4-BF15-4399-82BD-4027B0ED82DE}" type="parTrans" cxnId="{46A2FF05-743F-4CFC-A9CD-CBB6E79F5AA9}">
      <dgm:prSet/>
      <dgm:spPr/>
      <dgm:t>
        <a:bodyPr/>
        <a:lstStyle/>
        <a:p>
          <a:endParaRPr lang="en-IN"/>
        </a:p>
      </dgm:t>
    </dgm:pt>
    <dgm:pt modelId="{88C11A0A-16DE-4486-B802-252EF45C3B81}" type="sibTrans" cxnId="{46A2FF05-743F-4CFC-A9CD-CBB6E79F5AA9}">
      <dgm:prSet/>
      <dgm:spPr/>
      <dgm:t>
        <a:bodyPr/>
        <a:lstStyle/>
        <a:p>
          <a:endParaRPr lang="en-IN"/>
        </a:p>
      </dgm:t>
    </dgm:pt>
    <dgm:pt modelId="{F99500D8-F4E6-478A-BE4E-19B7C3F21FA2}">
      <dgm:prSet custT="1"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sz="140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Head Protection will help to avoid injuries due to burns, falls and slips</a:t>
          </a:r>
          <a:endParaRPr lang="en-IN" sz="1400" u="none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305A67E-E142-4499-AF5F-5C87056D8D0D}" type="parTrans" cxnId="{D1E64187-AC5B-4950-A525-847C55E985E2}">
      <dgm:prSet/>
      <dgm:spPr/>
      <dgm:t>
        <a:bodyPr/>
        <a:lstStyle/>
        <a:p>
          <a:endParaRPr lang="en-IN"/>
        </a:p>
      </dgm:t>
    </dgm:pt>
    <dgm:pt modelId="{E8E7FBE5-E835-460C-8440-EBCDA34AA739}" type="sibTrans" cxnId="{D1E64187-AC5B-4950-A525-847C55E985E2}">
      <dgm:prSet/>
      <dgm:spPr/>
      <dgm:t>
        <a:bodyPr/>
        <a:lstStyle/>
        <a:p>
          <a:endParaRPr lang="en-IN"/>
        </a:p>
      </dgm:t>
    </dgm:pt>
    <dgm:pt modelId="{7BF40A90-D249-4C66-BA0D-5A23D022FBBA}">
      <dgm:prSet custT="1"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sz="140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Eye and face protections such as glasses, gloves and masks help to protect from the chemical fumes</a:t>
          </a:r>
          <a:endParaRPr lang="en-IN" sz="1400" u="none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E7EE2BF-6F79-4EFD-85B3-78CAB01AA4D4}" type="parTrans" cxnId="{CB62780F-7985-4D3A-8A93-2FC9C6C4A32B}">
      <dgm:prSet/>
      <dgm:spPr/>
      <dgm:t>
        <a:bodyPr/>
        <a:lstStyle/>
        <a:p>
          <a:endParaRPr lang="en-IN"/>
        </a:p>
      </dgm:t>
    </dgm:pt>
    <dgm:pt modelId="{9FC0EE6C-BD43-4ED0-B4BF-67C205277419}" type="sibTrans" cxnId="{CB62780F-7985-4D3A-8A93-2FC9C6C4A32B}">
      <dgm:prSet/>
      <dgm:spPr/>
      <dgm:t>
        <a:bodyPr/>
        <a:lstStyle/>
        <a:p>
          <a:endParaRPr lang="en-IN"/>
        </a:p>
      </dgm:t>
    </dgm:pt>
    <dgm:pt modelId="{CD73703E-C6AA-4D57-BCF1-4A55C0C65814}">
      <dgm:prSet custT="1"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sz="140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Mops with long handle to avoid RSI</a:t>
          </a:r>
          <a:endParaRPr lang="en-IN" sz="1400" u="none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6327808-A93D-48F5-841E-1A8CD7D5C24B}" type="parTrans" cxnId="{397F4DFB-4B10-409D-887E-CE102FF9E142}">
      <dgm:prSet/>
      <dgm:spPr/>
      <dgm:t>
        <a:bodyPr/>
        <a:lstStyle/>
        <a:p>
          <a:endParaRPr lang="en-IN"/>
        </a:p>
      </dgm:t>
    </dgm:pt>
    <dgm:pt modelId="{21529F32-EDE9-4FD6-BE78-16BC547AB9B1}" type="sibTrans" cxnId="{397F4DFB-4B10-409D-887E-CE102FF9E142}">
      <dgm:prSet/>
      <dgm:spPr/>
      <dgm:t>
        <a:bodyPr/>
        <a:lstStyle/>
        <a:p>
          <a:endParaRPr lang="en-IN"/>
        </a:p>
      </dgm:t>
    </dgm:pt>
    <dgm:pt modelId="{E00BBE33-32FC-49B2-BD37-9B5F1F67143D}" type="pres">
      <dgm:prSet presAssocID="{DE8D5461-11FF-44FA-9E93-76088F32DD4D}" presName="linear" presStyleCnt="0">
        <dgm:presLayoutVars>
          <dgm:dir/>
          <dgm:animLvl val="lvl"/>
          <dgm:resizeHandles val="exact"/>
        </dgm:presLayoutVars>
      </dgm:prSet>
      <dgm:spPr/>
    </dgm:pt>
    <dgm:pt modelId="{12C84B24-436A-49C0-866D-8A82DE5B06AF}" type="pres">
      <dgm:prSet presAssocID="{27C99E78-9DA0-4C2E-80A8-817B1E1C7FDB}" presName="parentLin" presStyleCnt="0"/>
      <dgm:spPr/>
    </dgm:pt>
    <dgm:pt modelId="{75FA18B4-82C8-4685-AB95-881E335F70C9}" type="pres">
      <dgm:prSet presAssocID="{27C99E78-9DA0-4C2E-80A8-817B1E1C7FDB}" presName="parentLeftMargin" presStyleLbl="node1" presStyleIdx="0" presStyleCnt="4"/>
      <dgm:spPr/>
    </dgm:pt>
    <dgm:pt modelId="{9DF1CC12-B34C-4CC7-88C9-57CC708C0D6D}" type="pres">
      <dgm:prSet presAssocID="{27C99E78-9DA0-4C2E-80A8-817B1E1C7FD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21F417A-6074-4A72-84DD-806CBE2D9EE6}" type="pres">
      <dgm:prSet presAssocID="{27C99E78-9DA0-4C2E-80A8-817B1E1C7FDB}" presName="negativeSpace" presStyleCnt="0"/>
      <dgm:spPr/>
    </dgm:pt>
    <dgm:pt modelId="{61F19533-5D00-4EA8-9AD1-B56F00C4720F}" type="pres">
      <dgm:prSet presAssocID="{27C99E78-9DA0-4C2E-80A8-817B1E1C7FDB}" presName="childText" presStyleLbl="conFgAcc1" presStyleIdx="0" presStyleCnt="4">
        <dgm:presLayoutVars>
          <dgm:bulletEnabled val="1"/>
        </dgm:presLayoutVars>
      </dgm:prSet>
      <dgm:spPr/>
    </dgm:pt>
    <dgm:pt modelId="{FA437EA0-03FC-4873-A343-C7B867FBCED7}" type="pres">
      <dgm:prSet presAssocID="{88C11A0A-16DE-4486-B802-252EF45C3B81}" presName="spaceBetweenRectangles" presStyleCnt="0"/>
      <dgm:spPr/>
    </dgm:pt>
    <dgm:pt modelId="{7C313942-A089-44AE-B3D0-976CE708A349}" type="pres">
      <dgm:prSet presAssocID="{F99500D8-F4E6-478A-BE4E-19B7C3F21FA2}" presName="parentLin" presStyleCnt="0"/>
      <dgm:spPr/>
    </dgm:pt>
    <dgm:pt modelId="{687B630D-1DC0-4E57-B164-4D4F0052B024}" type="pres">
      <dgm:prSet presAssocID="{F99500D8-F4E6-478A-BE4E-19B7C3F21FA2}" presName="parentLeftMargin" presStyleLbl="node1" presStyleIdx="0" presStyleCnt="4"/>
      <dgm:spPr/>
    </dgm:pt>
    <dgm:pt modelId="{C50954C9-AF4A-497E-A081-98DE1F86FD2E}" type="pres">
      <dgm:prSet presAssocID="{F99500D8-F4E6-478A-BE4E-19B7C3F21FA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78F0BB8-E7A9-4B67-ACEA-93C093AB237E}" type="pres">
      <dgm:prSet presAssocID="{F99500D8-F4E6-478A-BE4E-19B7C3F21FA2}" presName="negativeSpace" presStyleCnt="0"/>
      <dgm:spPr/>
    </dgm:pt>
    <dgm:pt modelId="{B3737097-07D6-422E-A313-97B04A0D36C6}" type="pres">
      <dgm:prSet presAssocID="{F99500D8-F4E6-478A-BE4E-19B7C3F21FA2}" presName="childText" presStyleLbl="conFgAcc1" presStyleIdx="1" presStyleCnt="4" custLinFactY="-2256" custLinFactNeighborY="-100000">
        <dgm:presLayoutVars>
          <dgm:bulletEnabled val="1"/>
        </dgm:presLayoutVars>
      </dgm:prSet>
      <dgm:spPr/>
    </dgm:pt>
    <dgm:pt modelId="{A32B6DBE-F152-4D7D-B8CC-23D76A3E0539}" type="pres">
      <dgm:prSet presAssocID="{E8E7FBE5-E835-460C-8440-EBCDA34AA739}" presName="spaceBetweenRectangles" presStyleCnt="0"/>
      <dgm:spPr/>
    </dgm:pt>
    <dgm:pt modelId="{08A46B19-4BF5-4678-B099-FF17C1797794}" type="pres">
      <dgm:prSet presAssocID="{7BF40A90-D249-4C66-BA0D-5A23D022FBBA}" presName="parentLin" presStyleCnt="0"/>
      <dgm:spPr/>
    </dgm:pt>
    <dgm:pt modelId="{7E1C9452-4719-4508-940D-7D2AA437D254}" type="pres">
      <dgm:prSet presAssocID="{7BF40A90-D249-4C66-BA0D-5A23D022FBBA}" presName="parentLeftMargin" presStyleLbl="node1" presStyleIdx="1" presStyleCnt="4"/>
      <dgm:spPr/>
    </dgm:pt>
    <dgm:pt modelId="{F4F782B9-F7C3-4F5B-A0CC-E0FF49C9D4F9}" type="pres">
      <dgm:prSet presAssocID="{7BF40A90-D249-4C66-BA0D-5A23D022FBBA}" presName="parentText" presStyleLbl="node1" presStyleIdx="2" presStyleCnt="4" custScaleX="128638">
        <dgm:presLayoutVars>
          <dgm:chMax val="0"/>
          <dgm:bulletEnabled val="1"/>
        </dgm:presLayoutVars>
      </dgm:prSet>
      <dgm:spPr/>
    </dgm:pt>
    <dgm:pt modelId="{A7F1D59D-B770-46B5-8BF9-B3CA2460A6E0}" type="pres">
      <dgm:prSet presAssocID="{7BF40A90-D249-4C66-BA0D-5A23D022FBBA}" presName="negativeSpace" presStyleCnt="0"/>
      <dgm:spPr/>
    </dgm:pt>
    <dgm:pt modelId="{446E4368-4B44-4ED2-A278-B1EDF8BCAD26}" type="pres">
      <dgm:prSet presAssocID="{7BF40A90-D249-4C66-BA0D-5A23D022FBBA}" presName="childText" presStyleLbl="conFgAcc1" presStyleIdx="2" presStyleCnt="4">
        <dgm:presLayoutVars>
          <dgm:bulletEnabled val="1"/>
        </dgm:presLayoutVars>
      </dgm:prSet>
      <dgm:spPr/>
    </dgm:pt>
    <dgm:pt modelId="{D147C73A-DBF9-4FA6-9A0B-D34DABB17FCE}" type="pres">
      <dgm:prSet presAssocID="{9FC0EE6C-BD43-4ED0-B4BF-67C205277419}" presName="spaceBetweenRectangles" presStyleCnt="0"/>
      <dgm:spPr/>
    </dgm:pt>
    <dgm:pt modelId="{D40DAE72-5A34-47F2-9503-B01CCB2D1E47}" type="pres">
      <dgm:prSet presAssocID="{CD73703E-C6AA-4D57-BCF1-4A55C0C65814}" presName="parentLin" presStyleCnt="0"/>
      <dgm:spPr/>
    </dgm:pt>
    <dgm:pt modelId="{14C58387-928E-493C-91C9-B5822CFACFFB}" type="pres">
      <dgm:prSet presAssocID="{CD73703E-C6AA-4D57-BCF1-4A55C0C65814}" presName="parentLeftMargin" presStyleLbl="node1" presStyleIdx="2" presStyleCnt="4"/>
      <dgm:spPr/>
    </dgm:pt>
    <dgm:pt modelId="{05DD2E3E-3D32-4245-AB3A-95F803F77608}" type="pres">
      <dgm:prSet presAssocID="{CD73703E-C6AA-4D57-BCF1-4A55C0C65814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1E06A2CD-7D0F-43CE-AFCF-536C1EAB0F1D}" type="pres">
      <dgm:prSet presAssocID="{CD73703E-C6AA-4D57-BCF1-4A55C0C65814}" presName="negativeSpace" presStyleCnt="0"/>
      <dgm:spPr/>
    </dgm:pt>
    <dgm:pt modelId="{76EAB305-8840-4E57-BA9B-649990434379}" type="pres">
      <dgm:prSet presAssocID="{CD73703E-C6AA-4D57-BCF1-4A55C0C65814}" presName="childText" presStyleLbl="conFgAcc1" presStyleIdx="3" presStyleCnt="4" custLinFactY="-2112" custLinFactNeighborX="1872" custLinFactNeighborY="-100000">
        <dgm:presLayoutVars>
          <dgm:bulletEnabled val="1"/>
        </dgm:presLayoutVars>
      </dgm:prSet>
      <dgm:spPr/>
    </dgm:pt>
  </dgm:ptLst>
  <dgm:cxnLst>
    <dgm:cxn modelId="{46A2FF05-743F-4CFC-A9CD-CBB6E79F5AA9}" srcId="{DE8D5461-11FF-44FA-9E93-76088F32DD4D}" destId="{27C99E78-9DA0-4C2E-80A8-817B1E1C7FDB}" srcOrd="0" destOrd="0" parTransId="{FACBEFF4-BF15-4399-82BD-4027B0ED82DE}" sibTransId="{88C11A0A-16DE-4486-B802-252EF45C3B81}"/>
    <dgm:cxn modelId="{A22DD60A-90CD-4949-818D-8974B57A9F29}" type="presOf" srcId="{7BF40A90-D249-4C66-BA0D-5A23D022FBBA}" destId="{F4F782B9-F7C3-4F5B-A0CC-E0FF49C9D4F9}" srcOrd="1" destOrd="0" presId="urn:microsoft.com/office/officeart/2005/8/layout/list1"/>
    <dgm:cxn modelId="{69EA370D-5C75-46AB-9731-E5D4EF5D7805}" type="presOf" srcId="{27C99E78-9DA0-4C2E-80A8-817B1E1C7FDB}" destId="{9DF1CC12-B34C-4CC7-88C9-57CC708C0D6D}" srcOrd="1" destOrd="0" presId="urn:microsoft.com/office/officeart/2005/8/layout/list1"/>
    <dgm:cxn modelId="{CB62780F-7985-4D3A-8A93-2FC9C6C4A32B}" srcId="{DE8D5461-11FF-44FA-9E93-76088F32DD4D}" destId="{7BF40A90-D249-4C66-BA0D-5A23D022FBBA}" srcOrd="2" destOrd="0" parTransId="{3E7EE2BF-6F79-4EFD-85B3-78CAB01AA4D4}" sibTransId="{9FC0EE6C-BD43-4ED0-B4BF-67C205277419}"/>
    <dgm:cxn modelId="{92E7F02A-4E86-4F74-9229-D979F6463575}" type="presOf" srcId="{F99500D8-F4E6-478A-BE4E-19B7C3F21FA2}" destId="{C50954C9-AF4A-497E-A081-98DE1F86FD2E}" srcOrd="1" destOrd="0" presId="urn:microsoft.com/office/officeart/2005/8/layout/list1"/>
    <dgm:cxn modelId="{80D27264-82CF-4E65-BC85-BA58FDD01F01}" type="presOf" srcId="{CD73703E-C6AA-4D57-BCF1-4A55C0C65814}" destId="{14C58387-928E-493C-91C9-B5822CFACFFB}" srcOrd="0" destOrd="0" presId="urn:microsoft.com/office/officeart/2005/8/layout/list1"/>
    <dgm:cxn modelId="{D1E64187-AC5B-4950-A525-847C55E985E2}" srcId="{DE8D5461-11FF-44FA-9E93-76088F32DD4D}" destId="{F99500D8-F4E6-478A-BE4E-19B7C3F21FA2}" srcOrd="1" destOrd="0" parTransId="{6305A67E-E142-4499-AF5F-5C87056D8D0D}" sibTransId="{E8E7FBE5-E835-460C-8440-EBCDA34AA739}"/>
    <dgm:cxn modelId="{F9CC758B-FDD5-4DC0-935F-5077EA8F9E94}" type="presOf" srcId="{7BF40A90-D249-4C66-BA0D-5A23D022FBBA}" destId="{7E1C9452-4719-4508-940D-7D2AA437D254}" srcOrd="0" destOrd="0" presId="urn:microsoft.com/office/officeart/2005/8/layout/list1"/>
    <dgm:cxn modelId="{D56CCDB8-6E09-4A72-91E9-838370D03AD5}" type="presOf" srcId="{CD73703E-C6AA-4D57-BCF1-4A55C0C65814}" destId="{05DD2E3E-3D32-4245-AB3A-95F803F77608}" srcOrd="1" destOrd="0" presId="urn:microsoft.com/office/officeart/2005/8/layout/list1"/>
    <dgm:cxn modelId="{E1CCBEB9-9C7C-4205-8A10-671D5417EC73}" type="presOf" srcId="{F99500D8-F4E6-478A-BE4E-19B7C3F21FA2}" destId="{687B630D-1DC0-4E57-B164-4D4F0052B024}" srcOrd="0" destOrd="0" presId="urn:microsoft.com/office/officeart/2005/8/layout/list1"/>
    <dgm:cxn modelId="{96DAFEE4-5A8A-4DA5-BB12-99752269105D}" type="presOf" srcId="{DE8D5461-11FF-44FA-9E93-76088F32DD4D}" destId="{E00BBE33-32FC-49B2-BD37-9B5F1F67143D}" srcOrd="0" destOrd="0" presId="urn:microsoft.com/office/officeart/2005/8/layout/list1"/>
    <dgm:cxn modelId="{D07D01E7-403A-4FDB-AF14-823D750F36E8}" type="presOf" srcId="{27C99E78-9DA0-4C2E-80A8-817B1E1C7FDB}" destId="{75FA18B4-82C8-4685-AB95-881E335F70C9}" srcOrd="0" destOrd="0" presId="urn:microsoft.com/office/officeart/2005/8/layout/list1"/>
    <dgm:cxn modelId="{397F4DFB-4B10-409D-887E-CE102FF9E142}" srcId="{DE8D5461-11FF-44FA-9E93-76088F32DD4D}" destId="{CD73703E-C6AA-4D57-BCF1-4A55C0C65814}" srcOrd="3" destOrd="0" parTransId="{D6327808-A93D-48F5-841E-1A8CD7D5C24B}" sibTransId="{21529F32-EDE9-4FD6-BE78-16BC547AB9B1}"/>
    <dgm:cxn modelId="{7CFCB766-8C55-4B12-8A41-93F901F9B85A}" type="presParOf" srcId="{E00BBE33-32FC-49B2-BD37-9B5F1F67143D}" destId="{12C84B24-436A-49C0-866D-8A82DE5B06AF}" srcOrd="0" destOrd="0" presId="urn:microsoft.com/office/officeart/2005/8/layout/list1"/>
    <dgm:cxn modelId="{D9A3AD90-16A5-41AF-97BD-F49372654E2B}" type="presParOf" srcId="{12C84B24-436A-49C0-866D-8A82DE5B06AF}" destId="{75FA18B4-82C8-4685-AB95-881E335F70C9}" srcOrd="0" destOrd="0" presId="urn:microsoft.com/office/officeart/2005/8/layout/list1"/>
    <dgm:cxn modelId="{D75B9F54-66A9-46AF-B5C8-1D8FF4BBA8C6}" type="presParOf" srcId="{12C84B24-436A-49C0-866D-8A82DE5B06AF}" destId="{9DF1CC12-B34C-4CC7-88C9-57CC708C0D6D}" srcOrd="1" destOrd="0" presId="urn:microsoft.com/office/officeart/2005/8/layout/list1"/>
    <dgm:cxn modelId="{254E8C64-6CB7-4E85-9BF4-B502B4C4C79B}" type="presParOf" srcId="{E00BBE33-32FC-49B2-BD37-9B5F1F67143D}" destId="{521F417A-6074-4A72-84DD-806CBE2D9EE6}" srcOrd="1" destOrd="0" presId="urn:microsoft.com/office/officeart/2005/8/layout/list1"/>
    <dgm:cxn modelId="{90FC4905-F542-43BE-A592-7019A0CA39A0}" type="presParOf" srcId="{E00BBE33-32FC-49B2-BD37-9B5F1F67143D}" destId="{61F19533-5D00-4EA8-9AD1-B56F00C4720F}" srcOrd="2" destOrd="0" presId="urn:microsoft.com/office/officeart/2005/8/layout/list1"/>
    <dgm:cxn modelId="{004B9141-E950-4A2C-928F-3D7A1171A563}" type="presParOf" srcId="{E00BBE33-32FC-49B2-BD37-9B5F1F67143D}" destId="{FA437EA0-03FC-4873-A343-C7B867FBCED7}" srcOrd="3" destOrd="0" presId="urn:microsoft.com/office/officeart/2005/8/layout/list1"/>
    <dgm:cxn modelId="{A3C11EF5-F482-41B7-8E9B-C1EF7732E517}" type="presParOf" srcId="{E00BBE33-32FC-49B2-BD37-9B5F1F67143D}" destId="{7C313942-A089-44AE-B3D0-976CE708A349}" srcOrd="4" destOrd="0" presId="urn:microsoft.com/office/officeart/2005/8/layout/list1"/>
    <dgm:cxn modelId="{8FF3D75A-48D1-491D-9222-39320A296C2D}" type="presParOf" srcId="{7C313942-A089-44AE-B3D0-976CE708A349}" destId="{687B630D-1DC0-4E57-B164-4D4F0052B024}" srcOrd="0" destOrd="0" presId="urn:microsoft.com/office/officeart/2005/8/layout/list1"/>
    <dgm:cxn modelId="{6782F659-B631-4DAA-A7C8-B6578B3A2D4A}" type="presParOf" srcId="{7C313942-A089-44AE-B3D0-976CE708A349}" destId="{C50954C9-AF4A-497E-A081-98DE1F86FD2E}" srcOrd="1" destOrd="0" presId="urn:microsoft.com/office/officeart/2005/8/layout/list1"/>
    <dgm:cxn modelId="{1AD615CC-AEFF-4913-824A-6FC7390FA26E}" type="presParOf" srcId="{E00BBE33-32FC-49B2-BD37-9B5F1F67143D}" destId="{978F0BB8-E7A9-4B67-ACEA-93C093AB237E}" srcOrd="5" destOrd="0" presId="urn:microsoft.com/office/officeart/2005/8/layout/list1"/>
    <dgm:cxn modelId="{58FC8E2F-15CC-465C-B8E9-81D3DA25E4D1}" type="presParOf" srcId="{E00BBE33-32FC-49B2-BD37-9B5F1F67143D}" destId="{B3737097-07D6-422E-A313-97B04A0D36C6}" srcOrd="6" destOrd="0" presId="urn:microsoft.com/office/officeart/2005/8/layout/list1"/>
    <dgm:cxn modelId="{7AB90CDC-04AC-4658-A47F-C6B5FEBD81B4}" type="presParOf" srcId="{E00BBE33-32FC-49B2-BD37-9B5F1F67143D}" destId="{A32B6DBE-F152-4D7D-B8CC-23D76A3E0539}" srcOrd="7" destOrd="0" presId="urn:microsoft.com/office/officeart/2005/8/layout/list1"/>
    <dgm:cxn modelId="{57CCB56A-8A34-4A1D-8950-C86CCFB2EC82}" type="presParOf" srcId="{E00BBE33-32FC-49B2-BD37-9B5F1F67143D}" destId="{08A46B19-4BF5-4678-B099-FF17C1797794}" srcOrd="8" destOrd="0" presId="urn:microsoft.com/office/officeart/2005/8/layout/list1"/>
    <dgm:cxn modelId="{9F4BACA6-C645-4686-9CC6-F2684D15C31F}" type="presParOf" srcId="{08A46B19-4BF5-4678-B099-FF17C1797794}" destId="{7E1C9452-4719-4508-940D-7D2AA437D254}" srcOrd="0" destOrd="0" presId="urn:microsoft.com/office/officeart/2005/8/layout/list1"/>
    <dgm:cxn modelId="{EB8FA86C-CBCA-4E6B-B1C7-D79144BDBB43}" type="presParOf" srcId="{08A46B19-4BF5-4678-B099-FF17C1797794}" destId="{F4F782B9-F7C3-4F5B-A0CC-E0FF49C9D4F9}" srcOrd="1" destOrd="0" presId="urn:microsoft.com/office/officeart/2005/8/layout/list1"/>
    <dgm:cxn modelId="{8EDDA3FB-4F6C-4E67-9163-0CE9A337F213}" type="presParOf" srcId="{E00BBE33-32FC-49B2-BD37-9B5F1F67143D}" destId="{A7F1D59D-B770-46B5-8BF9-B3CA2460A6E0}" srcOrd="9" destOrd="0" presId="urn:microsoft.com/office/officeart/2005/8/layout/list1"/>
    <dgm:cxn modelId="{038CBA50-1519-4C2F-9D01-651EFB838B1E}" type="presParOf" srcId="{E00BBE33-32FC-49B2-BD37-9B5F1F67143D}" destId="{446E4368-4B44-4ED2-A278-B1EDF8BCAD26}" srcOrd="10" destOrd="0" presId="urn:microsoft.com/office/officeart/2005/8/layout/list1"/>
    <dgm:cxn modelId="{9FB857D7-2A9A-4CBA-8ECF-022637969F55}" type="presParOf" srcId="{E00BBE33-32FC-49B2-BD37-9B5F1F67143D}" destId="{D147C73A-DBF9-4FA6-9A0B-D34DABB17FCE}" srcOrd="11" destOrd="0" presId="urn:microsoft.com/office/officeart/2005/8/layout/list1"/>
    <dgm:cxn modelId="{84B37A84-C415-42D4-A781-5D9F2993176A}" type="presParOf" srcId="{E00BBE33-32FC-49B2-BD37-9B5F1F67143D}" destId="{D40DAE72-5A34-47F2-9503-B01CCB2D1E47}" srcOrd="12" destOrd="0" presId="urn:microsoft.com/office/officeart/2005/8/layout/list1"/>
    <dgm:cxn modelId="{4520E57D-DD78-4341-BC8A-947D961FD647}" type="presParOf" srcId="{D40DAE72-5A34-47F2-9503-B01CCB2D1E47}" destId="{14C58387-928E-493C-91C9-B5822CFACFFB}" srcOrd="0" destOrd="0" presId="urn:microsoft.com/office/officeart/2005/8/layout/list1"/>
    <dgm:cxn modelId="{437DB033-CE6E-4CFA-8132-D8BE65D5EBBC}" type="presParOf" srcId="{D40DAE72-5A34-47F2-9503-B01CCB2D1E47}" destId="{05DD2E3E-3D32-4245-AB3A-95F803F77608}" srcOrd="1" destOrd="0" presId="urn:microsoft.com/office/officeart/2005/8/layout/list1"/>
    <dgm:cxn modelId="{491C84AB-58BB-4A94-9367-954A83EB73DB}" type="presParOf" srcId="{E00BBE33-32FC-49B2-BD37-9B5F1F67143D}" destId="{1E06A2CD-7D0F-43CE-AFCF-536C1EAB0F1D}" srcOrd="13" destOrd="0" presId="urn:microsoft.com/office/officeart/2005/8/layout/list1"/>
    <dgm:cxn modelId="{5BA76171-234C-45DB-85F1-388E7DC21E5A}" type="presParOf" srcId="{E00BBE33-32FC-49B2-BD37-9B5F1F67143D}" destId="{76EAB305-8840-4E57-BA9B-649990434379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4C93AA9-AFDD-4D39-8DC1-12D5E6BFB40D}" type="doc">
      <dgm:prSet loTypeId="urn:diagrams.loki3.com/VaryingWidthList" loCatId="list" qsTypeId="urn:microsoft.com/office/officeart/2005/8/quickstyle/simple1" qsCatId="simple" csTypeId="urn:microsoft.com/office/officeart/2005/8/colors/accent1_2" csCatId="accent1" phldr="1"/>
      <dgm:spPr/>
    </dgm:pt>
    <dgm:pt modelId="{05E7AA04-0E80-4ABE-9590-36A48D324A10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sz="180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Use Personal Protection Equipment to avoid chemical hazards</a:t>
          </a:r>
          <a:endParaRPr lang="en-IN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B097249-7638-4009-8EBC-A7AF870AC887}" type="parTrans" cxnId="{56D5ED20-E6CC-40BB-BE6D-AE52866456DE}">
      <dgm:prSet/>
      <dgm:spPr/>
      <dgm:t>
        <a:bodyPr/>
        <a:lstStyle/>
        <a:p>
          <a:endParaRPr lang="en-IN"/>
        </a:p>
      </dgm:t>
    </dgm:pt>
    <dgm:pt modelId="{55BD365D-72FE-445B-BAE7-B207216B24CE}" type="sibTrans" cxnId="{56D5ED20-E6CC-40BB-BE6D-AE52866456DE}">
      <dgm:prSet/>
      <dgm:spPr/>
      <dgm:t>
        <a:bodyPr/>
        <a:lstStyle/>
        <a:p>
          <a:endParaRPr lang="en-IN"/>
        </a:p>
      </dgm:t>
    </dgm:pt>
    <dgm:pt modelId="{17EE68B9-9106-42F5-A2DE-131DCAE3AEDB}">
      <dgm:prSet custT="1"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sz="180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Offering fire safety training will help to avoid fire hazards</a:t>
          </a:r>
          <a:endParaRPr lang="en-IN" sz="1800" u="none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30DF50E-E523-4F39-B8F7-3BAA91C8A186}" type="parTrans" cxnId="{60842987-A0EF-4DE6-96D4-9D2D06938339}">
      <dgm:prSet/>
      <dgm:spPr/>
      <dgm:t>
        <a:bodyPr/>
        <a:lstStyle/>
        <a:p>
          <a:endParaRPr lang="en-IN"/>
        </a:p>
      </dgm:t>
    </dgm:pt>
    <dgm:pt modelId="{FE3999CB-AD4D-4794-A8CF-1E9AC9495C57}" type="sibTrans" cxnId="{60842987-A0EF-4DE6-96D4-9D2D06938339}">
      <dgm:prSet/>
      <dgm:spPr/>
      <dgm:t>
        <a:bodyPr/>
        <a:lstStyle/>
        <a:p>
          <a:endParaRPr lang="en-IN"/>
        </a:p>
      </dgm:t>
    </dgm:pt>
    <dgm:pt modelId="{10245A2E-A806-4642-92D3-0CF3176901B7}">
      <dgm:prSet custT="1"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sz="180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Using Slip-on shoes and regular cleaning of the floor will help to minimise the risk associated with falls</a:t>
          </a:r>
          <a:endParaRPr lang="en-IN" sz="1800" u="none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F74477B-001C-438C-B7E1-6B54E3E87094}" type="parTrans" cxnId="{254AA7FD-FBE6-4BD4-B2F1-54E9FA6272E5}">
      <dgm:prSet/>
      <dgm:spPr/>
      <dgm:t>
        <a:bodyPr/>
        <a:lstStyle/>
        <a:p>
          <a:endParaRPr lang="en-IN"/>
        </a:p>
      </dgm:t>
    </dgm:pt>
    <dgm:pt modelId="{C77D229F-00D0-41A2-B447-E19B59FF115D}" type="sibTrans" cxnId="{254AA7FD-FBE6-4BD4-B2F1-54E9FA6272E5}">
      <dgm:prSet/>
      <dgm:spPr/>
      <dgm:t>
        <a:bodyPr/>
        <a:lstStyle/>
        <a:p>
          <a:endParaRPr lang="en-IN"/>
        </a:p>
      </dgm:t>
    </dgm:pt>
    <dgm:pt modelId="{C806B61F-AE6E-4B25-902A-81DAFAB4609B}">
      <dgm:prSet custT="1"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sz="180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Using long cleaning tools will minimise the risk of repetitive motion injuries</a:t>
          </a:r>
          <a:endParaRPr lang="en-IN" sz="1800" u="none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BE33D4D-982C-4B8E-9153-1C1FCF922917}" type="parTrans" cxnId="{86B3FAF7-F4C2-411F-AB95-A33B6CF9D6C1}">
      <dgm:prSet/>
      <dgm:spPr/>
      <dgm:t>
        <a:bodyPr/>
        <a:lstStyle/>
        <a:p>
          <a:endParaRPr lang="en-IN"/>
        </a:p>
      </dgm:t>
    </dgm:pt>
    <dgm:pt modelId="{66872BCB-B489-416B-8599-E6A6221B267D}" type="sibTrans" cxnId="{86B3FAF7-F4C2-411F-AB95-A33B6CF9D6C1}">
      <dgm:prSet/>
      <dgm:spPr/>
      <dgm:t>
        <a:bodyPr/>
        <a:lstStyle/>
        <a:p>
          <a:endParaRPr lang="en-IN"/>
        </a:p>
      </dgm:t>
    </dgm:pt>
    <dgm:pt modelId="{DFC3546F-B6F8-4689-8C7B-BC6AA63B6C5B}">
      <dgm:prSet custT="1"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GB" sz="180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Reducing the manual lifting of heavy loads will help to avoid RSI</a:t>
          </a:r>
          <a:endParaRPr lang="en-IN" sz="1800" u="none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8A53BD8-BA33-40A8-B0A5-E05CFDF388E2}" type="parTrans" cxnId="{5DD871CD-472D-4FA9-856C-F4C71EA01CF1}">
      <dgm:prSet/>
      <dgm:spPr/>
      <dgm:t>
        <a:bodyPr/>
        <a:lstStyle/>
        <a:p>
          <a:endParaRPr lang="en-IN"/>
        </a:p>
      </dgm:t>
    </dgm:pt>
    <dgm:pt modelId="{07AFB61F-87C3-4FBA-B39B-61919800BAC4}" type="sibTrans" cxnId="{5DD871CD-472D-4FA9-856C-F4C71EA01CF1}">
      <dgm:prSet/>
      <dgm:spPr/>
      <dgm:t>
        <a:bodyPr/>
        <a:lstStyle/>
        <a:p>
          <a:endParaRPr lang="en-IN"/>
        </a:p>
      </dgm:t>
    </dgm:pt>
    <dgm:pt modelId="{AC5D4D21-8FAE-4219-B8C7-A009A991E823}" type="pres">
      <dgm:prSet presAssocID="{54C93AA9-AFDD-4D39-8DC1-12D5E6BFB40D}" presName="Name0" presStyleCnt="0">
        <dgm:presLayoutVars>
          <dgm:resizeHandles/>
        </dgm:presLayoutVars>
      </dgm:prSet>
      <dgm:spPr/>
    </dgm:pt>
    <dgm:pt modelId="{7E3BEE1C-67B8-4FC0-B17D-7A7F2B68FF93}" type="pres">
      <dgm:prSet presAssocID="{05E7AA04-0E80-4ABE-9590-36A48D324A10}" presName="text" presStyleLbl="node1" presStyleIdx="0" presStyleCnt="5">
        <dgm:presLayoutVars>
          <dgm:bulletEnabled val="1"/>
        </dgm:presLayoutVars>
      </dgm:prSet>
      <dgm:spPr/>
    </dgm:pt>
    <dgm:pt modelId="{026314FE-DAAD-4A0B-A087-AB57C5F24F92}" type="pres">
      <dgm:prSet presAssocID="{55BD365D-72FE-445B-BAE7-B207216B24CE}" presName="space" presStyleCnt="0"/>
      <dgm:spPr/>
    </dgm:pt>
    <dgm:pt modelId="{26956500-5A98-4C4C-931B-D7116D998250}" type="pres">
      <dgm:prSet presAssocID="{17EE68B9-9106-42F5-A2DE-131DCAE3AEDB}" presName="text" presStyleLbl="node1" presStyleIdx="1" presStyleCnt="5">
        <dgm:presLayoutVars>
          <dgm:bulletEnabled val="1"/>
        </dgm:presLayoutVars>
      </dgm:prSet>
      <dgm:spPr/>
    </dgm:pt>
    <dgm:pt modelId="{CE891BCC-A4FC-42F1-8220-A1C58A5D5173}" type="pres">
      <dgm:prSet presAssocID="{FE3999CB-AD4D-4794-A8CF-1E9AC9495C57}" presName="space" presStyleCnt="0"/>
      <dgm:spPr/>
    </dgm:pt>
    <dgm:pt modelId="{BCC842B8-03DF-4370-A1AC-C0E664C5D6D5}" type="pres">
      <dgm:prSet presAssocID="{10245A2E-A806-4642-92D3-0CF3176901B7}" presName="text" presStyleLbl="node1" presStyleIdx="2" presStyleCnt="5">
        <dgm:presLayoutVars>
          <dgm:bulletEnabled val="1"/>
        </dgm:presLayoutVars>
      </dgm:prSet>
      <dgm:spPr/>
    </dgm:pt>
    <dgm:pt modelId="{52E31845-7F02-43EF-8A32-8D6A86A59E5A}" type="pres">
      <dgm:prSet presAssocID="{C77D229F-00D0-41A2-B447-E19B59FF115D}" presName="space" presStyleCnt="0"/>
      <dgm:spPr/>
    </dgm:pt>
    <dgm:pt modelId="{73B59362-2F6C-4A88-BE90-E4E76231AE9B}" type="pres">
      <dgm:prSet presAssocID="{C806B61F-AE6E-4B25-902A-81DAFAB4609B}" presName="text" presStyleLbl="node1" presStyleIdx="3" presStyleCnt="5">
        <dgm:presLayoutVars>
          <dgm:bulletEnabled val="1"/>
        </dgm:presLayoutVars>
      </dgm:prSet>
      <dgm:spPr/>
    </dgm:pt>
    <dgm:pt modelId="{0EE07870-B09E-4107-A9B9-822211F2F33C}" type="pres">
      <dgm:prSet presAssocID="{66872BCB-B489-416B-8599-E6A6221B267D}" presName="space" presStyleCnt="0"/>
      <dgm:spPr/>
    </dgm:pt>
    <dgm:pt modelId="{316BE7E2-800B-43EF-BD3F-4E84B056DC55}" type="pres">
      <dgm:prSet presAssocID="{DFC3546F-B6F8-4689-8C7B-BC6AA63B6C5B}" presName="text" presStyleLbl="node1" presStyleIdx="4" presStyleCnt="5">
        <dgm:presLayoutVars>
          <dgm:bulletEnabled val="1"/>
        </dgm:presLayoutVars>
      </dgm:prSet>
      <dgm:spPr/>
    </dgm:pt>
  </dgm:ptLst>
  <dgm:cxnLst>
    <dgm:cxn modelId="{56D5ED20-E6CC-40BB-BE6D-AE52866456DE}" srcId="{54C93AA9-AFDD-4D39-8DC1-12D5E6BFB40D}" destId="{05E7AA04-0E80-4ABE-9590-36A48D324A10}" srcOrd="0" destOrd="0" parTransId="{8B097249-7638-4009-8EBC-A7AF870AC887}" sibTransId="{55BD365D-72FE-445B-BAE7-B207216B24CE}"/>
    <dgm:cxn modelId="{F4C7D62F-58EF-4432-AC18-381525675DCE}" type="presOf" srcId="{17EE68B9-9106-42F5-A2DE-131DCAE3AEDB}" destId="{26956500-5A98-4C4C-931B-D7116D998250}" srcOrd="0" destOrd="0" presId="urn:diagrams.loki3.com/VaryingWidthList"/>
    <dgm:cxn modelId="{64C0A452-C80B-41BD-8D2B-CA94AFA2C338}" type="presOf" srcId="{54C93AA9-AFDD-4D39-8DC1-12D5E6BFB40D}" destId="{AC5D4D21-8FAE-4219-B8C7-A009A991E823}" srcOrd="0" destOrd="0" presId="urn:diagrams.loki3.com/VaryingWidthList"/>
    <dgm:cxn modelId="{34427F81-B475-4922-9653-005D7C59AF01}" type="presOf" srcId="{10245A2E-A806-4642-92D3-0CF3176901B7}" destId="{BCC842B8-03DF-4370-A1AC-C0E664C5D6D5}" srcOrd="0" destOrd="0" presId="urn:diagrams.loki3.com/VaryingWidthList"/>
    <dgm:cxn modelId="{60842987-A0EF-4DE6-96D4-9D2D06938339}" srcId="{54C93AA9-AFDD-4D39-8DC1-12D5E6BFB40D}" destId="{17EE68B9-9106-42F5-A2DE-131DCAE3AEDB}" srcOrd="1" destOrd="0" parTransId="{630DF50E-E523-4F39-B8F7-3BAA91C8A186}" sibTransId="{FE3999CB-AD4D-4794-A8CF-1E9AC9495C57}"/>
    <dgm:cxn modelId="{5DD871CD-472D-4FA9-856C-F4C71EA01CF1}" srcId="{54C93AA9-AFDD-4D39-8DC1-12D5E6BFB40D}" destId="{DFC3546F-B6F8-4689-8C7B-BC6AA63B6C5B}" srcOrd="4" destOrd="0" parTransId="{18A53BD8-BA33-40A8-B0A5-E05CFDF388E2}" sibTransId="{07AFB61F-87C3-4FBA-B39B-61919800BAC4}"/>
    <dgm:cxn modelId="{A472BED7-1EBC-47B3-B61E-717419573E58}" type="presOf" srcId="{DFC3546F-B6F8-4689-8C7B-BC6AA63B6C5B}" destId="{316BE7E2-800B-43EF-BD3F-4E84B056DC55}" srcOrd="0" destOrd="0" presId="urn:diagrams.loki3.com/VaryingWidthList"/>
    <dgm:cxn modelId="{29BED5F4-720B-4C75-B016-E601FE912479}" type="presOf" srcId="{05E7AA04-0E80-4ABE-9590-36A48D324A10}" destId="{7E3BEE1C-67B8-4FC0-B17D-7A7F2B68FF93}" srcOrd="0" destOrd="0" presId="urn:diagrams.loki3.com/VaryingWidthList"/>
    <dgm:cxn modelId="{5B8583F7-B6D5-4A18-AE7B-38249D14FF44}" type="presOf" srcId="{C806B61F-AE6E-4B25-902A-81DAFAB4609B}" destId="{73B59362-2F6C-4A88-BE90-E4E76231AE9B}" srcOrd="0" destOrd="0" presId="urn:diagrams.loki3.com/VaryingWidthList"/>
    <dgm:cxn modelId="{86B3FAF7-F4C2-411F-AB95-A33B6CF9D6C1}" srcId="{54C93AA9-AFDD-4D39-8DC1-12D5E6BFB40D}" destId="{C806B61F-AE6E-4B25-902A-81DAFAB4609B}" srcOrd="3" destOrd="0" parTransId="{FBE33D4D-982C-4B8E-9153-1C1FCF922917}" sibTransId="{66872BCB-B489-416B-8599-E6A6221B267D}"/>
    <dgm:cxn modelId="{254AA7FD-FBE6-4BD4-B2F1-54E9FA6272E5}" srcId="{54C93AA9-AFDD-4D39-8DC1-12D5E6BFB40D}" destId="{10245A2E-A806-4642-92D3-0CF3176901B7}" srcOrd="2" destOrd="0" parTransId="{3F74477B-001C-438C-B7E1-6B54E3E87094}" sibTransId="{C77D229F-00D0-41A2-B447-E19B59FF115D}"/>
    <dgm:cxn modelId="{FA17F2CF-6AD1-4B43-BC21-96E02001608D}" type="presParOf" srcId="{AC5D4D21-8FAE-4219-B8C7-A009A991E823}" destId="{7E3BEE1C-67B8-4FC0-B17D-7A7F2B68FF93}" srcOrd="0" destOrd="0" presId="urn:diagrams.loki3.com/VaryingWidthList"/>
    <dgm:cxn modelId="{E5F563D5-A5B5-4B69-A9ED-C2197602BC2C}" type="presParOf" srcId="{AC5D4D21-8FAE-4219-B8C7-A009A991E823}" destId="{026314FE-DAAD-4A0B-A087-AB57C5F24F92}" srcOrd="1" destOrd="0" presId="urn:diagrams.loki3.com/VaryingWidthList"/>
    <dgm:cxn modelId="{C2924AD7-4A90-453C-9418-B63DF6682533}" type="presParOf" srcId="{AC5D4D21-8FAE-4219-B8C7-A009A991E823}" destId="{26956500-5A98-4C4C-931B-D7116D998250}" srcOrd="2" destOrd="0" presId="urn:diagrams.loki3.com/VaryingWidthList"/>
    <dgm:cxn modelId="{849664C6-CC97-4D61-8BA0-32D86A7F69BE}" type="presParOf" srcId="{AC5D4D21-8FAE-4219-B8C7-A009A991E823}" destId="{CE891BCC-A4FC-42F1-8220-A1C58A5D5173}" srcOrd="3" destOrd="0" presId="urn:diagrams.loki3.com/VaryingWidthList"/>
    <dgm:cxn modelId="{80F69E02-747F-47DC-848B-901CF761F4CE}" type="presParOf" srcId="{AC5D4D21-8FAE-4219-B8C7-A009A991E823}" destId="{BCC842B8-03DF-4370-A1AC-C0E664C5D6D5}" srcOrd="4" destOrd="0" presId="urn:diagrams.loki3.com/VaryingWidthList"/>
    <dgm:cxn modelId="{701CCAF3-9C1C-4ACF-AE9E-7642BA8F093B}" type="presParOf" srcId="{AC5D4D21-8FAE-4219-B8C7-A009A991E823}" destId="{52E31845-7F02-43EF-8A32-8D6A86A59E5A}" srcOrd="5" destOrd="0" presId="urn:diagrams.loki3.com/VaryingWidthList"/>
    <dgm:cxn modelId="{74EC2D38-CE83-415A-9948-4A09D93940A2}" type="presParOf" srcId="{AC5D4D21-8FAE-4219-B8C7-A009A991E823}" destId="{73B59362-2F6C-4A88-BE90-E4E76231AE9B}" srcOrd="6" destOrd="0" presId="urn:diagrams.loki3.com/VaryingWidthList"/>
    <dgm:cxn modelId="{4BBB19E6-0F1C-4AC8-B713-0C51A8859A0E}" type="presParOf" srcId="{AC5D4D21-8FAE-4219-B8C7-A009A991E823}" destId="{0EE07870-B09E-4107-A9B9-822211F2F33C}" srcOrd="7" destOrd="0" presId="urn:diagrams.loki3.com/VaryingWidthList"/>
    <dgm:cxn modelId="{D383C64C-DE12-485F-A212-78E21C2EE458}" type="presParOf" srcId="{AC5D4D21-8FAE-4219-B8C7-A009A991E823}" destId="{316BE7E2-800B-43EF-BD3F-4E84B056DC55}" srcOrd="8" destOrd="0" presId="urn:diagrams.loki3.com/VaryingWidth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3B9524-D46E-4E66-8377-4D40BA365B84}">
      <dsp:nvSpPr>
        <dsp:cNvPr id="0" name=""/>
        <dsp:cNvSpPr/>
      </dsp:nvSpPr>
      <dsp:spPr>
        <a:xfrm>
          <a:off x="0" y="0"/>
          <a:ext cx="3413760" cy="1426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u="none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The purpose of this presentation is to offer basic training and educate the housekeeping team of Premier Inn about health and safety practices</a:t>
          </a:r>
          <a:endParaRPr lang="en-IN" sz="1800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9623" y="69623"/>
        <a:ext cx="3274514" cy="1286983"/>
      </dsp:txXfrm>
    </dsp:sp>
    <dsp:sp modelId="{79C3FD62-0E69-44B1-9940-DB149C2AB213}">
      <dsp:nvSpPr>
        <dsp:cNvPr id="0" name=""/>
        <dsp:cNvSpPr/>
      </dsp:nvSpPr>
      <dsp:spPr>
        <a:xfrm>
          <a:off x="0" y="1500495"/>
          <a:ext cx="3413760" cy="1426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u="none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Housekeeping staff were informed about the potential risks and strategies for avoiding those risks</a:t>
          </a:r>
          <a:endParaRPr lang="en-IN" sz="1800" u="none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9623" y="1570118"/>
        <a:ext cx="3274514" cy="1286983"/>
      </dsp:txXfrm>
    </dsp:sp>
    <dsp:sp modelId="{7A3B5F3F-7598-4285-9005-73118BE811C9}">
      <dsp:nvSpPr>
        <dsp:cNvPr id="0" name=""/>
        <dsp:cNvSpPr/>
      </dsp:nvSpPr>
      <dsp:spPr>
        <a:xfrm>
          <a:off x="0" y="2992965"/>
          <a:ext cx="3413760" cy="1426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u="none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Procedures and equipment for mitigating potential hazards have been discussed</a:t>
          </a:r>
          <a:endParaRPr lang="en-IN" sz="1800" u="none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9623" y="3062588"/>
        <a:ext cx="3274514" cy="12869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59F59E-29C9-483D-82B3-9ABB5C4453FF}">
      <dsp:nvSpPr>
        <dsp:cNvPr id="0" name=""/>
        <dsp:cNvSpPr/>
      </dsp:nvSpPr>
      <dsp:spPr>
        <a:xfrm>
          <a:off x="0" y="403704"/>
          <a:ext cx="1904999" cy="11429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u="none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Keeping the floor and stairs clean and dry</a:t>
          </a:r>
          <a:endParaRPr lang="en-IN" sz="1600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403704"/>
        <a:ext cx="1904999" cy="1142999"/>
      </dsp:txXfrm>
    </dsp:sp>
    <dsp:sp modelId="{F0E452DF-3514-4B16-875A-0E33017AB0CA}">
      <dsp:nvSpPr>
        <dsp:cNvPr id="0" name=""/>
        <dsp:cNvSpPr/>
      </dsp:nvSpPr>
      <dsp:spPr>
        <a:xfrm>
          <a:off x="2095500" y="403704"/>
          <a:ext cx="1904999" cy="11429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u="none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Zero-tolerance policy for walkway obstructions will help to minimise the risk of slips and falls</a:t>
          </a:r>
          <a:endParaRPr lang="en-IN" sz="1600" u="none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095500" y="403704"/>
        <a:ext cx="1904999" cy="1142999"/>
      </dsp:txXfrm>
    </dsp:sp>
    <dsp:sp modelId="{7AC1B871-43A2-4528-AD2A-EBC8D17349AF}">
      <dsp:nvSpPr>
        <dsp:cNvPr id="0" name=""/>
        <dsp:cNvSpPr/>
      </dsp:nvSpPr>
      <dsp:spPr>
        <a:xfrm>
          <a:off x="4191000" y="403704"/>
          <a:ext cx="1904999" cy="11429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u="none" kern="12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Cleaning staff should be trained to identify fire hazards</a:t>
          </a:r>
          <a:endParaRPr lang="en-IN" sz="1600" u="none" kern="12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191000" y="403704"/>
        <a:ext cx="1904999" cy="1142999"/>
      </dsp:txXfrm>
    </dsp:sp>
    <dsp:sp modelId="{15A58F40-4CAF-487C-B6F4-79C6A67C8344}">
      <dsp:nvSpPr>
        <dsp:cNvPr id="0" name=""/>
        <dsp:cNvSpPr/>
      </dsp:nvSpPr>
      <dsp:spPr>
        <a:xfrm>
          <a:off x="1047750" y="1737204"/>
          <a:ext cx="1904999" cy="11429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u="none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Regular checking of electric wires and cables</a:t>
          </a:r>
          <a:endParaRPr lang="en-IN" sz="1600" u="none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047750" y="1737204"/>
        <a:ext cx="1904999" cy="1142999"/>
      </dsp:txXfrm>
    </dsp:sp>
    <dsp:sp modelId="{AF636FA1-C270-468B-AFC8-5B9FEFFA35B6}">
      <dsp:nvSpPr>
        <dsp:cNvPr id="0" name=""/>
        <dsp:cNvSpPr/>
      </dsp:nvSpPr>
      <dsp:spPr>
        <a:xfrm>
          <a:off x="3143250" y="1737204"/>
          <a:ext cx="1904999" cy="11429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u="none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Labelling all the chemicals </a:t>
          </a:r>
          <a:endParaRPr lang="en-IN" sz="1600" u="none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143250" y="1737204"/>
        <a:ext cx="1904999" cy="11429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B77667-7D1A-4715-A449-B98602DE5847}">
      <dsp:nvSpPr>
        <dsp:cNvPr id="0" name=""/>
        <dsp:cNvSpPr/>
      </dsp:nvSpPr>
      <dsp:spPr>
        <a:xfrm>
          <a:off x="3282825" y="0"/>
          <a:ext cx="3743866" cy="3508826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911745-F4B5-42A4-B9A3-95E288DDA2AD}">
      <dsp:nvSpPr>
        <dsp:cNvPr id="0" name=""/>
        <dsp:cNvSpPr/>
      </dsp:nvSpPr>
      <dsp:spPr>
        <a:xfrm>
          <a:off x="4047328" y="140749"/>
          <a:ext cx="2433512" cy="44312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Avoid slips and injuries </a:t>
          </a:r>
          <a:endParaRPr lang="en-IN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068959" y="162380"/>
        <a:ext cx="2390250" cy="399859"/>
      </dsp:txXfrm>
    </dsp:sp>
    <dsp:sp modelId="{1E8DCD85-CF60-484F-BE35-B79F86120584}">
      <dsp:nvSpPr>
        <dsp:cNvPr id="0" name=""/>
        <dsp:cNvSpPr/>
      </dsp:nvSpPr>
      <dsp:spPr>
        <a:xfrm>
          <a:off x="3985346" y="727620"/>
          <a:ext cx="2433512" cy="44312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Become aware of chemical and electricity hazards</a:t>
          </a:r>
          <a:endParaRPr lang="en-IN" sz="1200" u="none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006977" y="749251"/>
        <a:ext cx="2390250" cy="399859"/>
      </dsp:txXfrm>
    </dsp:sp>
    <dsp:sp modelId="{C0EB316F-8949-4AFF-A81A-55F74F8D3572}">
      <dsp:nvSpPr>
        <dsp:cNvPr id="0" name=""/>
        <dsp:cNvSpPr/>
      </dsp:nvSpPr>
      <dsp:spPr>
        <a:xfrm>
          <a:off x="3969845" y="1228148"/>
          <a:ext cx="2433512" cy="44312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Limit manual handling of chemicals </a:t>
          </a:r>
          <a:endParaRPr lang="en-IN" sz="1200" u="none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991476" y="1249779"/>
        <a:ext cx="2390250" cy="399859"/>
      </dsp:txXfrm>
    </dsp:sp>
    <dsp:sp modelId="{C4EE3407-4798-479F-9D5F-78CF07102A7B}">
      <dsp:nvSpPr>
        <dsp:cNvPr id="0" name=""/>
        <dsp:cNvSpPr/>
      </dsp:nvSpPr>
      <dsp:spPr>
        <a:xfrm>
          <a:off x="3951058" y="1759526"/>
          <a:ext cx="2433512" cy="44312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Well Stocked First-aid-kit</a:t>
          </a:r>
          <a:endParaRPr lang="en-IN" sz="1200" u="none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972689" y="1781157"/>
        <a:ext cx="2390250" cy="399859"/>
      </dsp:txXfrm>
    </dsp:sp>
    <dsp:sp modelId="{20E5871A-FECF-42E2-9A7C-64C78316FBA7}">
      <dsp:nvSpPr>
        <dsp:cNvPr id="0" name=""/>
        <dsp:cNvSpPr/>
      </dsp:nvSpPr>
      <dsp:spPr>
        <a:xfrm>
          <a:off x="3976440" y="2337549"/>
          <a:ext cx="2433512" cy="44312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Creating an emergency action plan</a:t>
          </a:r>
          <a:endParaRPr lang="en-IN" sz="1200" u="none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998071" y="2359180"/>
        <a:ext cx="2390250" cy="399859"/>
      </dsp:txXfrm>
    </dsp:sp>
    <dsp:sp modelId="{6EA74515-91A9-4C5F-83E6-0EABA72915DA}">
      <dsp:nvSpPr>
        <dsp:cNvPr id="0" name=""/>
        <dsp:cNvSpPr/>
      </dsp:nvSpPr>
      <dsp:spPr>
        <a:xfrm>
          <a:off x="3976488" y="2930949"/>
          <a:ext cx="2433512" cy="44312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Following safety guidelines </a:t>
          </a:r>
          <a:endParaRPr lang="en-IN" sz="1200" u="none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998119" y="2952580"/>
        <a:ext cx="2390250" cy="39985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28E128-F224-4512-A797-708678C41FFD}">
      <dsp:nvSpPr>
        <dsp:cNvPr id="0" name=""/>
        <dsp:cNvSpPr/>
      </dsp:nvSpPr>
      <dsp:spPr>
        <a:xfrm>
          <a:off x="0" y="419564"/>
          <a:ext cx="4172358" cy="352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76B9D2-5771-4080-9FE4-BE701470D3D0}">
      <dsp:nvSpPr>
        <dsp:cNvPr id="0" name=""/>
        <dsp:cNvSpPr/>
      </dsp:nvSpPr>
      <dsp:spPr>
        <a:xfrm>
          <a:off x="208617" y="212924"/>
          <a:ext cx="2920650" cy="4132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394" tIns="0" rIns="110394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40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Reporting injuries and accidents</a:t>
          </a:r>
          <a:endParaRPr lang="en-IN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28792" y="233099"/>
        <a:ext cx="2880300" cy="372929"/>
      </dsp:txXfrm>
    </dsp:sp>
    <dsp:sp modelId="{5EA0FF13-343D-4850-94B0-D06EC0DCC966}">
      <dsp:nvSpPr>
        <dsp:cNvPr id="0" name=""/>
        <dsp:cNvSpPr/>
      </dsp:nvSpPr>
      <dsp:spPr>
        <a:xfrm>
          <a:off x="0" y="1054604"/>
          <a:ext cx="4172358" cy="352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96EFF1-50F8-4694-9D26-E674003E1382}">
      <dsp:nvSpPr>
        <dsp:cNvPr id="0" name=""/>
        <dsp:cNvSpPr/>
      </dsp:nvSpPr>
      <dsp:spPr>
        <a:xfrm>
          <a:off x="208617" y="847964"/>
          <a:ext cx="2920650" cy="4132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394" tIns="0" rIns="110394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40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Promote fire safety</a:t>
          </a:r>
          <a:endParaRPr lang="en-IN" sz="1400" u="none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28792" y="868139"/>
        <a:ext cx="2880300" cy="372929"/>
      </dsp:txXfrm>
    </dsp:sp>
    <dsp:sp modelId="{36C00A48-01FE-4E45-BBFA-8C11663056A1}">
      <dsp:nvSpPr>
        <dsp:cNvPr id="0" name=""/>
        <dsp:cNvSpPr/>
      </dsp:nvSpPr>
      <dsp:spPr>
        <a:xfrm>
          <a:off x="0" y="1689644"/>
          <a:ext cx="4172358" cy="352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643974-8CBC-4B2A-97BD-D2FE852208BE}">
      <dsp:nvSpPr>
        <dsp:cNvPr id="0" name=""/>
        <dsp:cNvSpPr/>
      </dsp:nvSpPr>
      <dsp:spPr>
        <a:xfrm>
          <a:off x="208617" y="1483004"/>
          <a:ext cx="2920650" cy="4132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394" tIns="0" rIns="110394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400" u="none" kern="1200">
              <a:latin typeface="Times New Roman" panose="02020603050405020304" pitchFamily="18" charset="0"/>
              <a:cs typeface="Times New Roman" panose="02020603050405020304" pitchFamily="18" charset="0"/>
            </a:rPr>
            <a:t>Train staff to offer extra help during emergencies</a:t>
          </a:r>
          <a:endParaRPr lang="en-IN" sz="1400" u="none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28792" y="1503179"/>
        <a:ext cx="2880300" cy="372929"/>
      </dsp:txXfrm>
    </dsp:sp>
    <dsp:sp modelId="{94BAA2A1-C891-4121-BB64-15060F52089B}">
      <dsp:nvSpPr>
        <dsp:cNvPr id="0" name=""/>
        <dsp:cNvSpPr/>
      </dsp:nvSpPr>
      <dsp:spPr>
        <a:xfrm>
          <a:off x="0" y="2324683"/>
          <a:ext cx="4172358" cy="352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329560-D392-4611-A017-54CF84B04539}">
      <dsp:nvSpPr>
        <dsp:cNvPr id="0" name=""/>
        <dsp:cNvSpPr/>
      </dsp:nvSpPr>
      <dsp:spPr>
        <a:xfrm>
          <a:off x="208617" y="2118044"/>
          <a:ext cx="2920650" cy="4132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394" tIns="0" rIns="110394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40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Help in reducing repetitive strain injuries (</a:t>
          </a:r>
          <a:r>
            <a:rPr lang="en-GB" sz="1400" u="none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Nimri</a:t>
          </a:r>
          <a:r>
            <a:rPr lang="en-GB" sz="140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GB" sz="1400" i="1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et.al.,</a:t>
          </a:r>
          <a:r>
            <a:rPr lang="en-GB" sz="140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2020)</a:t>
          </a:r>
          <a:endParaRPr lang="en-IN" sz="1400" u="none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28792" y="2138219"/>
        <a:ext cx="2880300" cy="372929"/>
      </dsp:txXfrm>
    </dsp:sp>
    <dsp:sp modelId="{98A08D71-E715-4880-AAA0-BE11A3D39C16}">
      <dsp:nvSpPr>
        <dsp:cNvPr id="0" name=""/>
        <dsp:cNvSpPr/>
      </dsp:nvSpPr>
      <dsp:spPr>
        <a:xfrm>
          <a:off x="0" y="2959724"/>
          <a:ext cx="4172358" cy="352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A0CD4A-5665-451B-8A84-C559E0E636DA}">
      <dsp:nvSpPr>
        <dsp:cNvPr id="0" name=""/>
        <dsp:cNvSpPr/>
      </dsp:nvSpPr>
      <dsp:spPr>
        <a:xfrm>
          <a:off x="208617" y="2753084"/>
          <a:ext cx="2920650" cy="4132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394" tIns="0" rIns="110394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40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Offering adequate safety measures such as gloves, masks, PPE and tools </a:t>
          </a:r>
          <a:endParaRPr lang="en-IN" sz="1400" u="none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28792" y="2773259"/>
        <a:ext cx="2880300" cy="37292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F19533-5D00-4EA8-9AD1-B56F00C4720F}">
      <dsp:nvSpPr>
        <dsp:cNvPr id="0" name=""/>
        <dsp:cNvSpPr/>
      </dsp:nvSpPr>
      <dsp:spPr>
        <a:xfrm>
          <a:off x="0" y="393921"/>
          <a:ext cx="3686354" cy="554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F1CC12-B34C-4CC7-88C9-57CC708C0D6D}">
      <dsp:nvSpPr>
        <dsp:cNvPr id="0" name=""/>
        <dsp:cNvSpPr/>
      </dsp:nvSpPr>
      <dsp:spPr>
        <a:xfrm>
          <a:off x="184317" y="69201"/>
          <a:ext cx="2580447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535" tIns="0" rIns="97535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40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Personal Protection Equipment or PPE</a:t>
          </a:r>
          <a:endParaRPr lang="en-IN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16020" y="100904"/>
        <a:ext cx="2517041" cy="586034"/>
      </dsp:txXfrm>
    </dsp:sp>
    <dsp:sp modelId="{B3737097-07D6-422E-A313-97B04A0D36C6}">
      <dsp:nvSpPr>
        <dsp:cNvPr id="0" name=""/>
        <dsp:cNvSpPr/>
      </dsp:nvSpPr>
      <dsp:spPr>
        <a:xfrm>
          <a:off x="0" y="1260534"/>
          <a:ext cx="3686354" cy="554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0954C9-AF4A-497E-A081-98DE1F86FD2E}">
      <dsp:nvSpPr>
        <dsp:cNvPr id="0" name=""/>
        <dsp:cNvSpPr/>
      </dsp:nvSpPr>
      <dsp:spPr>
        <a:xfrm>
          <a:off x="184317" y="1067121"/>
          <a:ext cx="2580447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535" tIns="0" rIns="97535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40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Head Protection will help to avoid injuries due to burns, falls and slips</a:t>
          </a:r>
          <a:endParaRPr lang="en-IN" sz="1400" u="none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16020" y="1098824"/>
        <a:ext cx="2517041" cy="586034"/>
      </dsp:txXfrm>
    </dsp:sp>
    <dsp:sp modelId="{446E4368-4B44-4ED2-A278-B1EDF8BCAD26}">
      <dsp:nvSpPr>
        <dsp:cNvPr id="0" name=""/>
        <dsp:cNvSpPr/>
      </dsp:nvSpPr>
      <dsp:spPr>
        <a:xfrm>
          <a:off x="0" y="2389761"/>
          <a:ext cx="3686354" cy="554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F782B9-F7C3-4F5B-A0CC-E0FF49C9D4F9}">
      <dsp:nvSpPr>
        <dsp:cNvPr id="0" name=""/>
        <dsp:cNvSpPr/>
      </dsp:nvSpPr>
      <dsp:spPr>
        <a:xfrm>
          <a:off x="184317" y="2065041"/>
          <a:ext cx="3319436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535" tIns="0" rIns="97535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40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Eye and face protections such as glasses, gloves and masks help to protect from the chemical fumes</a:t>
          </a:r>
          <a:endParaRPr lang="en-IN" sz="1400" u="none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16020" y="2096744"/>
        <a:ext cx="3256030" cy="586034"/>
      </dsp:txXfrm>
    </dsp:sp>
    <dsp:sp modelId="{76EAB305-8840-4E57-BA9B-649990434379}">
      <dsp:nvSpPr>
        <dsp:cNvPr id="0" name=""/>
        <dsp:cNvSpPr/>
      </dsp:nvSpPr>
      <dsp:spPr>
        <a:xfrm>
          <a:off x="0" y="3051252"/>
          <a:ext cx="3686354" cy="554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DD2E3E-3D32-4245-AB3A-95F803F77608}">
      <dsp:nvSpPr>
        <dsp:cNvPr id="0" name=""/>
        <dsp:cNvSpPr/>
      </dsp:nvSpPr>
      <dsp:spPr>
        <a:xfrm>
          <a:off x="184317" y="3062961"/>
          <a:ext cx="2580447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535" tIns="0" rIns="97535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40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Mops with long handle to avoid RSI</a:t>
          </a:r>
          <a:endParaRPr lang="en-IN" sz="1400" u="none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16020" y="3094664"/>
        <a:ext cx="2517041" cy="58603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3BEE1C-67B8-4FC0-B17D-7A7F2B68FF93}">
      <dsp:nvSpPr>
        <dsp:cNvPr id="0" name=""/>
        <dsp:cNvSpPr/>
      </dsp:nvSpPr>
      <dsp:spPr>
        <a:xfrm>
          <a:off x="319406" y="3109"/>
          <a:ext cx="3383972" cy="6435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Use Personal Protection Equipment to avoid chemical hazards</a:t>
          </a:r>
          <a:endParaRPr lang="en-IN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19406" y="3109"/>
        <a:ext cx="3383972" cy="643596"/>
      </dsp:txXfrm>
    </dsp:sp>
    <dsp:sp modelId="{26956500-5A98-4C4C-931B-D7116D998250}">
      <dsp:nvSpPr>
        <dsp:cNvPr id="0" name=""/>
        <dsp:cNvSpPr/>
      </dsp:nvSpPr>
      <dsp:spPr>
        <a:xfrm>
          <a:off x="593892" y="678885"/>
          <a:ext cx="2835000" cy="6435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Offering fire safety training will help to avoid fire hazards</a:t>
          </a:r>
          <a:endParaRPr lang="en-IN" sz="1800" u="none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93892" y="678885"/>
        <a:ext cx="2835000" cy="643596"/>
      </dsp:txXfrm>
    </dsp:sp>
    <dsp:sp modelId="{BCC842B8-03DF-4370-A1AC-C0E664C5D6D5}">
      <dsp:nvSpPr>
        <dsp:cNvPr id="0" name=""/>
        <dsp:cNvSpPr/>
      </dsp:nvSpPr>
      <dsp:spPr>
        <a:xfrm>
          <a:off x="0" y="1354661"/>
          <a:ext cx="4022785" cy="6435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Using Slip-on shoes and regular cleaning of the floor will help to minimise the risk associated with falls</a:t>
          </a:r>
          <a:endParaRPr lang="en-IN" sz="1800" u="none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1354661"/>
        <a:ext cx="4022785" cy="643596"/>
      </dsp:txXfrm>
    </dsp:sp>
    <dsp:sp modelId="{73B59362-2F6C-4A88-BE90-E4E76231AE9B}">
      <dsp:nvSpPr>
        <dsp:cNvPr id="0" name=""/>
        <dsp:cNvSpPr/>
      </dsp:nvSpPr>
      <dsp:spPr>
        <a:xfrm>
          <a:off x="121392" y="2030438"/>
          <a:ext cx="3780000" cy="6435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Using long cleaning tools will minimise the risk of repetitive motion injuries</a:t>
          </a:r>
          <a:endParaRPr lang="en-IN" sz="1800" u="none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21392" y="2030438"/>
        <a:ext cx="3780000" cy="643596"/>
      </dsp:txXfrm>
    </dsp:sp>
    <dsp:sp modelId="{316BE7E2-800B-43EF-BD3F-4E84B056DC55}">
      <dsp:nvSpPr>
        <dsp:cNvPr id="0" name=""/>
        <dsp:cNvSpPr/>
      </dsp:nvSpPr>
      <dsp:spPr>
        <a:xfrm>
          <a:off x="379098" y="2706214"/>
          <a:ext cx="3264588" cy="6435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Reducing the manual lifting of heavy loads will help to avoid RSI</a:t>
          </a:r>
          <a:endParaRPr lang="en-IN" sz="1800" u="none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79098" y="2706214"/>
        <a:ext cx="3264588" cy="6435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g4dfce81f19_0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3" name="Google Shape;293;g4dfce81f19_0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45375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Google Shape;355;g54dda1946d_6_3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6" name="Google Shape;356;g54dda1946d_6_3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Google Shape;355;g54dda1946d_6_3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6" name="Google Shape;356;g54dda1946d_6_3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4128550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Google Shape;355;g54dda1946d_6_3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6" name="Google Shape;356;g54dda1946d_6_3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018982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Google Shape;355;g54dda1946d_6_3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6" name="Google Shape;356;g54dda1946d_6_3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1629096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Google Shape;355;g54dda1946d_6_3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6" name="Google Shape;356;g54dda1946d_6_3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381970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Google Shape;355;g54dda1946d_6_3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6" name="Google Shape;356;g54dda1946d_6_3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0536601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3391633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" name="Google Shape;392;g54dda1946d_6_3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3" name="Google Shape;393;g54dda1946d_6_3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3" name="Google Shape;543;g54dda1946d_6_3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4" name="Google Shape;544;g54dda1946d_6_3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3429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9144000" cy="3429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3720103"/>
            <a:ext cx="5829300" cy="1097280"/>
          </a:xfrm>
        </p:spPr>
        <p:txBody>
          <a:bodyPr anchor="ctr">
            <a:normAutofit/>
          </a:bodyPr>
          <a:lstStyle>
            <a:lvl1pPr algn="r">
              <a:defRPr sz="375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3720103"/>
            <a:ext cx="2400300" cy="109728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35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350"/>
            </a:lvl4pPr>
            <a:lvl5pPr marL="1371600" indent="0" algn="ctr">
              <a:buNone/>
              <a:defRPr sz="1350"/>
            </a:lvl5pPr>
            <a:lvl6pPr marL="1714500" indent="0" algn="ctr">
              <a:buNone/>
              <a:defRPr sz="1350"/>
            </a:lvl6pPr>
            <a:lvl7pPr marL="2057400" indent="0" algn="ctr">
              <a:buNone/>
              <a:defRPr sz="1350"/>
            </a:lvl7pPr>
            <a:lvl8pPr marL="2400300" indent="0" algn="ctr">
              <a:buNone/>
              <a:defRPr sz="1350"/>
            </a:lvl8pPr>
            <a:lvl9pPr marL="2743200" indent="0" algn="ctr">
              <a:buNone/>
              <a:defRPr sz="135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B61BEF0D-F0BB-DE4B-95CE-6DB70DBA9567}" type="datetimeFigureOut">
              <a:rPr lang="en-US" smtClean="0"/>
              <a:pPr/>
              <a:t>2/19/24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3948080"/>
            <a:ext cx="0" cy="6858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6238524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9267183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3429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9144000" cy="3429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720103"/>
            <a:ext cx="5829300" cy="1097280"/>
          </a:xfrm>
        </p:spPr>
        <p:txBody>
          <a:bodyPr anchor="ctr">
            <a:normAutofit/>
          </a:bodyPr>
          <a:lstStyle>
            <a:lvl1pPr algn="r">
              <a:defRPr sz="3750" b="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3720103"/>
            <a:ext cx="2400300" cy="109728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35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3948080"/>
            <a:ext cx="0" cy="6858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675650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438912"/>
            <a:ext cx="7290054" cy="11247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5" y="1714500"/>
            <a:ext cx="3566160" cy="3017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1714500"/>
            <a:ext cx="3566160" cy="3017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2/19/24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7185744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1634727"/>
            <a:ext cx="3566160" cy="61722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725" b="0" cap="none" baseline="0">
                <a:solidFill>
                  <a:schemeClr val="accent1"/>
                </a:solidFill>
                <a:latin typeface="+mn-lt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225841"/>
            <a:ext cx="3566160" cy="25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3166" y="1634727"/>
            <a:ext cx="3566160" cy="61722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1725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135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3166" y="2225841"/>
            <a:ext cx="3566160" cy="25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2/19/24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4990970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2/19/24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2806095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2/19/24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2687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353632"/>
            <a:ext cx="3291840" cy="130302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617220"/>
            <a:ext cx="4258818" cy="3888486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1693129"/>
            <a:ext cx="3291840" cy="2821721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450"/>
              </a:spcBef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2788894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720104"/>
            <a:ext cx="5829300" cy="1097280"/>
          </a:xfrm>
        </p:spPr>
        <p:txBody>
          <a:bodyPr anchor="ctr">
            <a:normAutofit/>
          </a:bodyPr>
          <a:lstStyle>
            <a:lvl1pPr algn="r">
              <a:defRPr sz="375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3429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3720104"/>
            <a:ext cx="2400300" cy="109728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35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3948080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6543587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2/19/24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4332130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571500"/>
            <a:ext cx="1971675" cy="405765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571500"/>
            <a:ext cx="5686425" cy="40576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44447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9019397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1_Title slid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713225" y="1070913"/>
            <a:ext cx="4775400" cy="2910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0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842875" y="4149800"/>
            <a:ext cx="4370400" cy="389700"/>
          </a:xfrm>
          <a:prstGeom prst="rect">
            <a:avLst/>
          </a:prstGeom>
          <a:solidFill>
            <a:schemeClr val="accent1"/>
          </a:solidFill>
          <a:ln w="1143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2" name="Google Shape;12;p2"/>
          <p:cNvSpPr>
            <a:spLocks noGrp="1"/>
          </p:cNvSpPr>
          <p:nvPr>
            <p:ph type="pic" idx="2"/>
          </p:nvPr>
        </p:nvSpPr>
        <p:spPr>
          <a:xfrm>
            <a:off x="6234000" y="3"/>
            <a:ext cx="2910000" cy="5143500"/>
          </a:xfrm>
          <a:prstGeom prst="rect">
            <a:avLst/>
          </a:prstGeom>
          <a:noFill/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37766025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1_Section 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 txBox="1">
            <a:spLocks noGrp="1"/>
          </p:cNvSpPr>
          <p:nvPr>
            <p:ph type="title"/>
          </p:nvPr>
        </p:nvSpPr>
        <p:spPr>
          <a:xfrm>
            <a:off x="3363175" y="2149000"/>
            <a:ext cx="5207700" cy="980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3600"/>
              <a:buNone/>
              <a:defRPr sz="5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6" name="Google Shape;16;p3"/>
          <p:cNvSpPr txBox="1">
            <a:spLocks noGrp="1"/>
          </p:cNvSpPr>
          <p:nvPr>
            <p:ph type="title" idx="2" hasCustomPrompt="1"/>
          </p:nvPr>
        </p:nvSpPr>
        <p:spPr>
          <a:xfrm>
            <a:off x="3439375" y="965350"/>
            <a:ext cx="1032900" cy="1032900"/>
          </a:xfrm>
          <a:prstGeom prst="rect">
            <a:avLst/>
          </a:prstGeom>
          <a:solidFill>
            <a:schemeClr val="accent1"/>
          </a:solidFill>
          <a:ln w="1143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5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3439375" y="3280450"/>
            <a:ext cx="4884000" cy="375000"/>
          </a:xfrm>
          <a:prstGeom prst="rect">
            <a:avLst/>
          </a:prstGeom>
          <a:solidFill>
            <a:schemeClr val="accent1"/>
          </a:solidFill>
          <a:ln w="1143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3"/>
          <p:cNvSpPr>
            <a:spLocks noGrp="1"/>
          </p:cNvSpPr>
          <p:nvPr>
            <p:ph type="pic" idx="3"/>
          </p:nvPr>
        </p:nvSpPr>
        <p:spPr>
          <a:xfrm>
            <a:off x="0" y="3"/>
            <a:ext cx="2910000" cy="5143500"/>
          </a:xfrm>
          <a:prstGeom prst="rect">
            <a:avLst/>
          </a:prstGeom>
          <a:noFill/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20227427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7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4492200" cy="1185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7"/>
          <p:cNvSpPr txBox="1">
            <a:spLocks noGrp="1"/>
          </p:cNvSpPr>
          <p:nvPr>
            <p:ph type="subTitle" idx="1"/>
          </p:nvPr>
        </p:nvSpPr>
        <p:spPr>
          <a:xfrm>
            <a:off x="720000" y="1700300"/>
            <a:ext cx="4492200" cy="229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Font typeface="Work Sans Light"/>
              <a:buChar char="●"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600"/>
              <a:buFont typeface="Nunito Light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400"/>
              <a:buFont typeface="Nunito Light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9pPr>
          </a:lstStyle>
          <a:p>
            <a:endParaRPr/>
          </a:p>
        </p:txBody>
      </p:sp>
      <p:sp>
        <p:nvSpPr>
          <p:cNvPr id="52" name="Google Shape;52;p7"/>
          <p:cNvSpPr>
            <a:spLocks noGrp="1"/>
          </p:cNvSpPr>
          <p:nvPr>
            <p:ph type="pic" idx="2"/>
          </p:nvPr>
        </p:nvSpPr>
        <p:spPr>
          <a:xfrm>
            <a:off x="6234000" y="3"/>
            <a:ext cx="2910000" cy="5143500"/>
          </a:xfrm>
          <a:prstGeom prst="rect">
            <a:avLst/>
          </a:prstGeom>
          <a:noFill/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231450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0"/>
          <p:cNvSpPr>
            <a:spLocks noGrp="1"/>
          </p:cNvSpPr>
          <p:nvPr>
            <p:ph type="pic" idx="2"/>
          </p:nvPr>
        </p:nvSpPr>
        <p:spPr>
          <a:xfrm>
            <a:off x="-25" y="-13725"/>
            <a:ext cx="9144000" cy="5157300"/>
          </a:xfrm>
          <a:prstGeom prst="rect">
            <a:avLst/>
          </a:prstGeom>
          <a:noFill/>
          <a:ln>
            <a:noFill/>
          </a:ln>
        </p:spPr>
      </p:sp>
      <p:sp>
        <p:nvSpPr>
          <p:cNvPr id="65" name="Google Shape;65;p10"/>
          <p:cNvSpPr txBox="1">
            <a:spLocks noGrp="1"/>
          </p:cNvSpPr>
          <p:nvPr>
            <p:ph type="title"/>
          </p:nvPr>
        </p:nvSpPr>
        <p:spPr>
          <a:xfrm>
            <a:off x="2051550" y="3464400"/>
            <a:ext cx="5040900" cy="1122900"/>
          </a:xfrm>
          <a:prstGeom prst="rect">
            <a:avLst/>
          </a:prstGeom>
          <a:solidFill>
            <a:schemeClr val="lt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131927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jp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 t="-11000" b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438912"/>
            <a:ext cx="7290054" cy="11247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1714500"/>
            <a:ext cx="7290055" cy="301752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4853028"/>
            <a:ext cx="1615607" cy="2057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B61BEF0D-F0BB-DE4B-95CE-6DB70DBA9567}" type="datetimeFigureOut">
              <a:rPr lang="en-US" smtClean="0"/>
              <a:pPr/>
              <a:t>2/19/24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4853028"/>
            <a:ext cx="4426094" cy="2057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4853028"/>
            <a:ext cx="730250" cy="2057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61974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3054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  <p:sldLayoutId id="2147483853" r:id="rId12"/>
    <p:sldLayoutId id="2147483854" r:id="rId13"/>
    <p:sldLayoutId id="2147483855" r:id="rId14"/>
    <p:sldLayoutId id="2147483856" r:id="rId15"/>
  </p:sldLayoutIdLst>
  <p:hf hdr="0" ftr="0" dt="0"/>
  <p:txStyles>
    <p:titleStyle>
      <a:lvl1pPr algn="l" defTabSz="685800" rtl="0" eaLnBrk="1" latinLnBrk="0" hangingPunct="1">
        <a:lnSpc>
          <a:spcPct val="80000"/>
        </a:lnSpc>
        <a:spcBef>
          <a:spcPct val="0"/>
        </a:spcBef>
        <a:buNone/>
        <a:defRPr sz="3750" kern="1200" cap="all" spc="75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68580" indent="-68580" algn="l" defTabSz="685800" rtl="0" eaLnBrk="1" latinLnBrk="0" hangingPunct="1">
        <a:lnSpc>
          <a:spcPct val="90000"/>
        </a:lnSpc>
        <a:spcBef>
          <a:spcPts val="900"/>
        </a:spcBef>
        <a:spcAft>
          <a:spcPts val="15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1650" kern="1200">
          <a:solidFill>
            <a:schemeClr val="tx1"/>
          </a:solidFill>
          <a:latin typeface="+mn-lt"/>
          <a:ea typeface="+mn-ea"/>
          <a:cs typeface="+mn-cs"/>
        </a:defRPr>
      </a:lvl1pPr>
      <a:lvl2pPr marL="198882" indent="-10287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Wingdings 3" pitchFamily="18" charset="2"/>
        <a:buChar char="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336042" indent="-10287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Wingdings 3" pitchFamily="18" charset="2"/>
        <a:buChar char=""/>
        <a:defRPr sz="1050" kern="1200">
          <a:solidFill>
            <a:schemeClr val="tx1"/>
          </a:solidFill>
          <a:latin typeface="+mn-lt"/>
          <a:ea typeface="+mn-ea"/>
          <a:cs typeface="+mn-cs"/>
        </a:defRPr>
      </a:lvl3pPr>
      <a:lvl4pPr marL="445770" indent="-10287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Wingdings 3" pitchFamily="18" charset="2"/>
        <a:buChar char=""/>
        <a:defRPr sz="1050" kern="1200">
          <a:solidFill>
            <a:schemeClr val="tx1"/>
          </a:solidFill>
          <a:latin typeface="+mn-lt"/>
          <a:ea typeface="+mn-ea"/>
          <a:cs typeface="+mn-cs"/>
        </a:defRPr>
      </a:lvl4pPr>
      <a:lvl5pPr marL="582930" indent="-10287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Wingdings 3" pitchFamily="18" charset="2"/>
        <a:buChar char=""/>
        <a:defRPr sz="1050" kern="1200">
          <a:solidFill>
            <a:schemeClr val="tx1"/>
          </a:solidFill>
          <a:latin typeface="+mn-lt"/>
          <a:ea typeface="+mn-ea"/>
          <a:cs typeface="+mn-cs"/>
        </a:defRPr>
      </a:lvl5pPr>
      <a:lvl6pPr marL="685800" indent="-10287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Wingdings 3" pitchFamily="18" charset="2"/>
        <a:buChar char=""/>
        <a:defRPr sz="1050" kern="1200">
          <a:solidFill>
            <a:schemeClr val="tx1"/>
          </a:solidFill>
          <a:latin typeface="+mn-lt"/>
          <a:ea typeface="+mn-ea"/>
          <a:cs typeface="+mn-cs"/>
        </a:defRPr>
      </a:lvl6pPr>
      <a:lvl7pPr marL="795528" indent="-10287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Wingdings 3" pitchFamily="18" charset="2"/>
        <a:buChar char=""/>
        <a:defRPr sz="1050" kern="1200">
          <a:solidFill>
            <a:schemeClr val="tx1"/>
          </a:solidFill>
          <a:latin typeface="+mn-lt"/>
          <a:ea typeface="+mn-ea"/>
          <a:cs typeface="+mn-cs"/>
        </a:defRPr>
      </a:lvl7pPr>
      <a:lvl8pPr marL="912114" indent="-10287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Wingdings 3" pitchFamily="18" charset="2"/>
        <a:buChar char=""/>
        <a:defRPr sz="1050" kern="1200">
          <a:solidFill>
            <a:schemeClr val="tx1"/>
          </a:solidFill>
          <a:latin typeface="+mn-lt"/>
          <a:ea typeface="+mn-ea"/>
          <a:cs typeface="+mn-cs"/>
        </a:defRPr>
      </a:lvl8pPr>
      <a:lvl9pPr marL="1021842" indent="-10287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Wingdings 3" pitchFamily="18" charset="2"/>
        <a:buChar char=""/>
        <a:defRPr sz="10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8.jpeg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1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2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6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1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15.jpe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b="-23000"/>
          </a:stretch>
        </a:blipFill>
        <a:effectLst/>
      </p:bgPr>
    </p:bg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39"/>
          <p:cNvSpPr/>
          <p:nvPr/>
        </p:nvSpPr>
        <p:spPr>
          <a:xfrm>
            <a:off x="5374075" y="-846087"/>
            <a:ext cx="1775125" cy="1775675"/>
          </a:xfrm>
          <a:custGeom>
            <a:avLst/>
            <a:gdLst/>
            <a:ahLst/>
            <a:cxnLst/>
            <a:rect l="l" t="t" r="r" b="b"/>
            <a:pathLst>
              <a:path w="71005" h="71027" extrusionOk="0">
                <a:moveTo>
                  <a:pt x="30071" y="1"/>
                </a:moveTo>
                <a:lnTo>
                  <a:pt x="30505" y="21335"/>
                </a:lnTo>
                <a:lnTo>
                  <a:pt x="17453" y="4467"/>
                </a:lnTo>
                <a:lnTo>
                  <a:pt x="25952" y="24890"/>
                </a:lnTo>
                <a:lnTo>
                  <a:pt x="6570" y="14245"/>
                </a:lnTo>
                <a:lnTo>
                  <a:pt x="21941" y="29009"/>
                </a:lnTo>
                <a:lnTo>
                  <a:pt x="781" y="26321"/>
                </a:lnTo>
                <a:lnTo>
                  <a:pt x="781" y="26321"/>
                </a:lnTo>
                <a:lnTo>
                  <a:pt x="21247" y="34755"/>
                </a:lnTo>
                <a:lnTo>
                  <a:pt x="0" y="40934"/>
                </a:lnTo>
                <a:lnTo>
                  <a:pt x="21312" y="40522"/>
                </a:lnTo>
                <a:lnTo>
                  <a:pt x="4445" y="53573"/>
                </a:lnTo>
                <a:lnTo>
                  <a:pt x="4445" y="53573"/>
                </a:lnTo>
                <a:lnTo>
                  <a:pt x="24868" y="45053"/>
                </a:lnTo>
                <a:lnTo>
                  <a:pt x="14223" y="64457"/>
                </a:lnTo>
                <a:lnTo>
                  <a:pt x="29009" y="49086"/>
                </a:lnTo>
                <a:lnTo>
                  <a:pt x="29009" y="49086"/>
                </a:lnTo>
                <a:lnTo>
                  <a:pt x="26299" y="70246"/>
                </a:lnTo>
                <a:lnTo>
                  <a:pt x="34733" y="49779"/>
                </a:lnTo>
                <a:lnTo>
                  <a:pt x="40912" y="71026"/>
                </a:lnTo>
                <a:lnTo>
                  <a:pt x="40500" y="49693"/>
                </a:lnTo>
                <a:lnTo>
                  <a:pt x="40500" y="49693"/>
                </a:lnTo>
                <a:lnTo>
                  <a:pt x="53551" y="66560"/>
                </a:lnTo>
                <a:lnTo>
                  <a:pt x="45053" y="46137"/>
                </a:lnTo>
                <a:lnTo>
                  <a:pt x="45053" y="46137"/>
                </a:lnTo>
                <a:lnTo>
                  <a:pt x="64435" y="56782"/>
                </a:lnTo>
                <a:lnTo>
                  <a:pt x="49064" y="41996"/>
                </a:lnTo>
                <a:lnTo>
                  <a:pt x="70224" y="44706"/>
                </a:lnTo>
                <a:lnTo>
                  <a:pt x="70224" y="44706"/>
                </a:lnTo>
                <a:lnTo>
                  <a:pt x="49757" y="36272"/>
                </a:lnTo>
                <a:lnTo>
                  <a:pt x="71004" y="30093"/>
                </a:lnTo>
                <a:lnTo>
                  <a:pt x="49692" y="30505"/>
                </a:lnTo>
                <a:lnTo>
                  <a:pt x="66560" y="17454"/>
                </a:lnTo>
                <a:lnTo>
                  <a:pt x="46137" y="25974"/>
                </a:lnTo>
                <a:lnTo>
                  <a:pt x="46137" y="25974"/>
                </a:lnTo>
                <a:lnTo>
                  <a:pt x="56782" y="6570"/>
                </a:lnTo>
                <a:lnTo>
                  <a:pt x="41996" y="21942"/>
                </a:lnTo>
                <a:lnTo>
                  <a:pt x="44706" y="781"/>
                </a:lnTo>
                <a:lnTo>
                  <a:pt x="36272" y="21248"/>
                </a:lnTo>
                <a:lnTo>
                  <a:pt x="30071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811633A-F109-0BC6-CC54-2B5718E8A7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8523" y="125367"/>
            <a:ext cx="8353586" cy="910209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en-GB" sz="3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	Operating Hotel Facilities</a:t>
            </a:r>
            <a:endParaRPr lang="en-IN" sz="3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AA939B-9804-08C9-7105-6D151434F728}"/>
              </a:ext>
            </a:extLst>
          </p:cNvPr>
          <p:cNvSpPr txBox="1"/>
          <p:nvPr/>
        </p:nvSpPr>
        <p:spPr>
          <a:xfrm>
            <a:off x="1224366" y="4587498"/>
            <a:ext cx="34709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Student name: </a:t>
            </a:r>
            <a:r>
              <a:rPr lang="en-US" dirty="0" err="1"/>
              <a:t>Aneliya</a:t>
            </a:r>
            <a:r>
              <a:rPr lang="en-US" dirty="0"/>
              <a:t> </a:t>
            </a:r>
            <a:r>
              <a:rPr lang="en-US" dirty="0" err="1"/>
              <a:t>Karamanova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61700E-C59E-CCBB-0794-0E3E6C81F3D6}"/>
              </a:ext>
            </a:extLst>
          </p:cNvPr>
          <p:cNvSpPr txBox="1"/>
          <p:nvPr/>
        </p:nvSpPr>
        <p:spPr>
          <a:xfrm>
            <a:off x="5374075" y="4587498"/>
            <a:ext cx="26100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Student number: 2235641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89ADA-6D1B-3524-5801-2F83FBCE3B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5520775" cy="974542"/>
          </a:xfrm>
        </p:spPr>
        <p:txBody>
          <a:bodyPr/>
          <a:lstStyle/>
          <a:p>
            <a:r>
              <a:rPr kumimoji="0" lang="en-IN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ndalus" panose="02020603050405020304" pitchFamily="18" charset="-78"/>
                <a:ea typeface="+mj-ea"/>
                <a:cs typeface="Andalus" panose="02020603050405020304" pitchFamily="18" charset="-78"/>
              </a:rPr>
              <a:t>Table of Contents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F6CCE3-1389-D1FC-3616-5CB7BFEEBF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4906996" y="5591142"/>
            <a:ext cx="4370400" cy="3897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CA2DEE-D458-3E75-BC46-7C9A0B655B3B}"/>
              </a:ext>
            </a:extLst>
          </p:cNvPr>
          <p:cNvSpPr txBox="1"/>
          <p:nvPr/>
        </p:nvSpPr>
        <p:spPr>
          <a:xfrm>
            <a:off x="0" y="974542"/>
            <a:ext cx="5121888" cy="37548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sz="2000" dirty="0">
                <a:solidFill>
                  <a:srgbClr val="3A1858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Introduction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3A1858"/>
                </a:solidFill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  <a:t>Identification of potential Risks during room cleaning</a:t>
            </a:r>
            <a:endParaRPr lang="en-IN" sz="2000" b="1" dirty="0">
              <a:solidFill>
                <a:srgbClr val="3A1858"/>
              </a:solidFill>
              <a:latin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3A1858"/>
                </a:solidFill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  <a:t>Necessary Precautions to Avoid Injuries and Accidents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3A1858"/>
                </a:solidFill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  <a:t>Procedure for incorporating safety measures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3A1858"/>
                </a:solidFill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  <a:t> Equipment for offering safety during cleaning</a:t>
            </a:r>
            <a:endParaRPr lang="en-IN" sz="2000" b="1" dirty="0">
              <a:solidFill>
                <a:srgbClr val="3A1858"/>
              </a:solidFill>
              <a:latin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3A1858"/>
                </a:solidFill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  <a:t>Hazard Mitigation Plan</a:t>
            </a:r>
            <a:endParaRPr lang="en-IN" sz="2000" dirty="0">
              <a:solidFill>
                <a:srgbClr val="3A1858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sz="2000" dirty="0">
                <a:solidFill>
                  <a:srgbClr val="3A1858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Conclusion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sz="2000" dirty="0">
                <a:solidFill>
                  <a:srgbClr val="3A1858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3931372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r="-8000" b="-42000"/>
          </a:stretch>
        </a:blipFill>
        <a:effectLst/>
      </p:bgPr>
    </p:bg>
    <p:spTree>
      <p:nvGrpSpPr>
        <p:cNvPr id="1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p43"/>
          <p:cNvSpPr txBox="1">
            <a:spLocks noGrp="1"/>
          </p:cNvSpPr>
          <p:nvPr>
            <p:ph type="title"/>
          </p:nvPr>
        </p:nvSpPr>
        <p:spPr>
          <a:xfrm>
            <a:off x="6964680" y="198120"/>
            <a:ext cx="2179320" cy="980700"/>
          </a:xfrm>
          <a:prstGeom prst="rect">
            <a:avLst/>
          </a:prstGeom>
          <a:gradFill>
            <a:gsLst>
              <a:gs pos="100000">
                <a:srgbClr val="160920"/>
              </a:gs>
              <a:gs pos="100000">
                <a:schemeClr val="accent4">
                  <a:tint val="61000"/>
                  <a:satMod val="150000"/>
                  <a:lumMod val="100000"/>
                </a:schemeClr>
              </a:gs>
            </a:gsLst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/>
          <a:p>
            <a:r>
              <a:rPr lang="en-GB" sz="1800" b="1" dirty="0">
                <a:solidFill>
                  <a:schemeClr val="bg1">
                    <a:lumMod val="95000"/>
                  </a:schemeClr>
                </a:solidFill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  <a:t>Introduction</a:t>
            </a:r>
            <a:br>
              <a:rPr lang="en-IN" sz="1800" b="1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</a:br>
            <a:endParaRPr lang="en-IN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83" name="Google Shape;383;p43"/>
          <p:cNvSpPr/>
          <p:nvPr/>
        </p:nvSpPr>
        <p:spPr>
          <a:xfrm>
            <a:off x="-875500" y="1795450"/>
            <a:ext cx="1775125" cy="1775675"/>
          </a:xfrm>
          <a:custGeom>
            <a:avLst/>
            <a:gdLst/>
            <a:ahLst/>
            <a:cxnLst/>
            <a:rect l="l" t="t" r="r" b="b"/>
            <a:pathLst>
              <a:path w="71005" h="71027" extrusionOk="0">
                <a:moveTo>
                  <a:pt x="30071" y="1"/>
                </a:moveTo>
                <a:lnTo>
                  <a:pt x="30505" y="21335"/>
                </a:lnTo>
                <a:lnTo>
                  <a:pt x="17453" y="4467"/>
                </a:lnTo>
                <a:lnTo>
                  <a:pt x="25952" y="24890"/>
                </a:lnTo>
                <a:lnTo>
                  <a:pt x="6570" y="14245"/>
                </a:lnTo>
                <a:lnTo>
                  <a:pt x="21941" y="29009"/>
                </a:lnTo>
                <a:lnTo>
                  <a:pt x="781" y="26321"/>
                </a:lnTo>
                <a:lnTo>
                  <a:pt x="781" y="26321"/>
                </a:lnTo>
                <a:lnTo>
                  <a:pt x="21247" y="34755"/>
                </a:lnTo>
                <a:lnTo>
                  <a:pt x="0" y="40934"/>
                </a:lnTo>
                <a:lnTo>
                  <a:pt x="21312" y="40522"/>
                </a:lnTo>
                <a:lnTo>
                  <a:pt x="4445" y="53573"/>
                </a:lnTo>
                <a:lnTo>
                  <a:pt x="4445" y="53573"/>
                </a:lnTo>
                <a:lnTo>
                  <a:pt x="24868" y="45053"/>
                </a:lnTo>
                <a:lnTo>
                  <a:pt x="14223" y="64457"/>
                </a:lnTo>
                <a:lnTo>
                  <a:pt x="29009" y="49086"/>
                </a:lnTo>
                <a:lnTo>
                  <a:pt x="29009" y="49086"/>
                </a:lnTo>
                <a:lnTo>
                  <a:pt x="26299" y="70246"/>
                </a:lnTo>
                <a:lnTo>
                  <a:pt x="34733" y="49779"/>
                </a:lnTo>
                <a:lnTo>
                  <a:pt x="40912" y="71026"/>
                </a:lnTo>
                <a:lnTo>
                  <a:pt x="40500" y="49693"/>
                </a:lnTo>
                <a:lnTo>
                  <a:pt x="40500" y="49693"/>
                </a:lnTo>
                <a:lnTo>
                  <a:pt x="53551" y="66560"/>
                </a:lnTo>
                <a:lnTo>
                  <a:pt x="45053" y="46137"/>
                </a:lnTo>
                <a:lnTo>
                  <a:pt x="45053" y="46137"/>
                </a:lnTo>
                <a:lnTo>
                  <a:pt x="64435" y="56782"/>
                </a:lnTo>
                <a:lnTo>
                  <a:pt x="49064" y="41996"/>
                </a:lnTo>
                <a:lnTo>
                  <a:pt x="70224" y="44706"/>
                </a:lnTo>
                <a:lnTo>
                  <a:pt x="70224" y="44706"/>
                </a:lnTo>
                <a:lnTo>
                  <a:pt x="49757" y="36272"/>
                </a:lnTo>
                <a:lnTo>
                  <a:pt x="71004" y="30093"/>
                </a:lnTo>
                <a:lnTo>
                  <a:pt x="49692" y="30505"/>
                </a:lnTo>
                <a:lnTo>
                  <a:pt x="66560" y="17454"/>
                </a:lnTo>
                <a:lnTo>
                  <a:pt x="46137" y="25974"/>
                </a:lnTo>
                <a:lnTo>
                  <a:pt x="46137" y="25974"/>
                </a:lnTo>
                <a:lnTo>
                  <a:pt x="56782" y="6570"/>
                </a:lnTo>
                <a:lnTo>
                  <a:pt x="41996" y="21942"/>
                </a:lnTo>
                <a:lnTo>
                  <a:pt x="44706" y="781"/>
                </a:lnTo>
                <a:lnTo>
                  <a:pt x="36272" y="21248"/>
                </a:lnTo>
                <a:lnTo>
                  <a:pt x="30071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17D2454-5212-5957-EE21-705682C530F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420213"/>
              </p:ext>
            </p:extLst>
          </p:nvPr>
        </p:nvGraphicFramePr>
        <p:xfrm>
          <a:off x="0" y="358140"/>
          <a:ext cx="3413760" cy="4427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19000"/>
          </a:stretch>
        </a:blipFill>
        <a:effectLst/>
      </p:bgPr>
    </p:bg>
    <p:spTree>
      <p:nvGrpSpPr>
        <p:cNvPr id="1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p43"/>
          <p:cNvSpPr txBox="1">
            <a:spLocks noGrp="1"/>
          </p:cNvSpPr>
          <p:nvPr>
            <p:ph type="title"/>
          </p:nvPr>
        </p:nvSpPr>
        <p:spPr>
          <a:xfrm>
            <a:off x="3368040" y="202777"/>
            <a:ext cx="4373879" cy="143275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/>
          <a:p>
            <a:pPr algn="ctr"/>
            <a:br>
              <a:rPr lang="en-GB" sz="1800" b="1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b="1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b="1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b="1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b="1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b="1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b="1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b="1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b="1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  <a:t>Identification of potential Risks during room cleaning</a:t>
            </a:r>
            <a:br>
              <a:rPr lang="en-IN" sz="1800" b="1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IN" sz="1800" b="1" kern="0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</a:br>
            <a:endParaRPr sz="3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61" name="Google Shape;361;p43"/>
          <p:cNvPicPr preferRelativeResize="0">
            <a:picLocks noGrp="1"/>
          </p:cNvPicPr>
          <p:nvPr>
            <p:ph type="pic" idx="3"/>
          </p:nvPr>
        </p:nvPicPr>
        <p:blipFill rotWithShape="1">
          <a:blip r:embed="rId4">
            <a:alphaModFix/>
          </a:blip>
          <a:srcRect l="31174" r="31174"/>
          <a:stretch/>
        </p:blipFill>
        <p:spPr>
          <a:prstGeom prst="rect">
            <a:avLst/>
          </a:prstGeom>
        </p:spPr>
      </p:pic>
      <p:sp>
        <p:nvSpPr>
          <p:cNvPr id="383" name="Google Shape;383;p43"/>
          <p:cNvSpPr/>
          <p:nvPr/>
        </p:nvSpPr>
        <p:spPr>
          <a:xfrm>
            <a:off x="-875500" y="1795450"/>
            <a:ext cx="1775125" cy="1775675"/>
          </a:xfrm>
          <a:custGeom>
            <a:avLst/>
            <a:gdLst/>
            <a:ahLst/>
            <a:cxnLst/>
            <a:rect l="l" t="t" r="r" b="b"/>
            <a:pathLst>
              <a:path w="71005" h="71027" extrusionOk="0">
                <a:moveTo>
                  <a:pt x="30071" y="1"/>
                </a:moveTo>
                <a:lnTo>
                  <a:pt x="30505" y="21335"/>
                </a:lnTo>
                <a:lnTo>
                  <a:pt x="17453" y="4467"/>
                </a:lnTo>
                <a:lnTo>
                  <a:pt x="25952" y="24890"/>
                </a:lnTo>
                <a:lnTo>
                  <a:pt x="6570" y="14245"/>
                </a:lnTo>
                <a:lnTo>
                  <a:pt x="21941" y="29009"/>
                </a:lnTo>
                <a:lnTo>
                  <a:pt x="781" y="26321"/>
                </a:lnTo>
                <a:lnTo>
                  <a:pt x="781" y="26321"/>
                </a:lnTo>
                <a:lnTo>
                  <a:pt x="21247" y="34755"/>
                </a:lnTo>
                <a:lnTo>
                  <a:pt x="0" y="40934"/>
                </a:lnTo>
                <a:lnTo>
                  <a:pt x="21312" y="40522"/>
                </a:lnTo>
                <a:lnTo>
                  <a:pt x="4445" y="53573"/>
                </a:lnTo>
                <a:lnTo>
                  <a:pt x="4445" y="53573"/>
                </a:lnTo>
                <a:lnTo>
                  <a:pt x="24868" y="45053"/>
                </a:lnTo>
                <a:lnTo>
                  <a:pt x="14223" y="64457"/>
                </a:lnTo>
                <a:lnTo>
                  <a:pt x="29009" y="49086"/>
                </a:lnTo>
                <a:lnTo>
                  <a:pt x="29009" y="49086"/>
                </a:lnTo>
                <a:lnTo>
                  <a:pt x="26299" y="70246"/>
                </a:lnTo>
                <a:lnTo>
                  <a:pt x="34733" y="49779"/>
                </a:lnTo>
                <a:lnTo>
                  <a:pt x="40912" y="71026"/>
                </a:lnTo>
                <a:lnTo>
                  <a:pt x="40500" y="49693"/>
                </a:lnTo>
                <a:lnTo>
                  <a:pt x="40500" y="49693"/>
                </a:lnTo>
                <a:lnTo>
                  <a:pt x="53551" y="66560"/>
                </a:lnTo>
                <a:lnTo>
                  <a:pt x="45053" y="46137"/>
                </a:lnTo>
                <a:lnTo>
                  <a:pt x="45053" y="46137"/>
                </a:lnTo>
                <a:lnTo>
                  <a:pt x="64435" y="56782"/>
                </a:lnTo>
                <a:lnTo>
                  <a:pt x="49064" y="41996"/>
                </a:lnTo>
                <a:lnTo>
                  <a:pt x="70224" y="44706"/>
                </a:lnTo>
                <a:lnTo>
                  <a:pt x="70224" y="44706"/>
                </a:lnTo>
                <a:lnTo>
                  <a:pt x="49757" y="36272"/>
                </a:lnTo>
                <a:lnTo>
                  <a:pt x="71004" y="30093"/>
                </a:lnTo>
                <a:lnTo>
                  <a:pt x="49692" y="30505"/>
                </a:lnTo>
                <a:lnTo>
                  <a:pt x="66560" y="17454"/>
                </a:lnTo>
                <a:lnTo>
                  <a:pt x="46137" y="25974"/>
                </a:lnTo>
                <a:lnTo>
                  <a:pt x="46137" y="25974"/>
                </a:lnTo>
                <a:lnTo>
                  <a:pt x="56782" y="6570"/>
                </a:lnTo>
                <a:lnTo>
                  <a:pt x="41996" y="21942"/>
                </a:lnTo>
                <a:lnTo>
                  <a:pt x="44706" y="781"/>
                </a:lnTo>
                <a:lnTo>
                  <a:pt x="36272" y="21248"/>
                </a:lnTo>
                <a:lnTo>
                  <a:pt x="30071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" name="Rectangle: Single Corner Rounded 5">
            <a:extLst>
              <a:ext uri="{FF2B5EF4-FFF2-40B4-BE49-F238E27FC236}">
                <a16:creationId xmlns:a16="http://schemas.microsoft.com/office/drawing/2014/main" id="{71097963-ACAA-2E06-6465-39FAE4DE11A7}"/>
              </a:ext>
            </a:extLst>
          </p:cNvPr>
          <p:cNvSpPr/>
          <p:nvPr/>
        </p:nvSpPr>
        <p:spPr>
          <a:xfrm>
            <a:off x="35626" y="2030419"/>
            <a:ext cx="3907389" cy="3020483"/>
          </a:xfrm>
          <a:prstGeom prst="round1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Repetitive Strain injuries are associated with heavy physical workloads in Housekeeping</a:t>
            </a:r>
            <a:endParaRPr lang="en-IN" sz="180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Exposure to chemicals</a:t>
            </a:r>
            <a:endParaRPr lang="en-IN" sz="180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Damaged electrics</a:t>
            </a:r>
            <a:endParaRPr lang="en-IN" sz="180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Crucial slips and falls are common risk-associated with cleaning hotel rooms </a:t>
            </a:r>
            <a:endParaRPr lang="en-IN" sz="180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 rtl="0" fontAlgn="base">
              <a:spcBef>
                <a:spcPts val="0"/>
              </a:spcBef>
              <a:spcAft>
                <a:spcPts val="0"/>
              </a:spcAft>
            </a:pPr>
            <a:endParaRPr lang="en-US" sz="2000" b="0" i="0" u="none" strike="noStrike" dirty="0">
              <a:solidFill>
                <a:schemeClr val="bg1"/>
              </a:solidFill>
              <a:effectLst/>
              <a:latin typeface="Times New Roman" panose="02020603050405020304" pitchFamily="18" charset="0"/>
            </a:endParaRPr>
          </a:p>
        </p:txBody>
      </p:sp>
      <p:pic>
        <p:nvPicPr>
          <p:cNvPr id="1026" name="Picture 2" descr="Housekeeping Safety Training and Tips | Polo &amp; Tweed">
            <a:extLst>
              <a:ext uri="{FF2B5EF4-FFF2-40B4-BE49-F238E27FC236}">
                <a16:creationId xmlns:a16="http://schemas.microsoft.com/office/drawing/2014/main" id="{50B86175-E5A9-D738-B965-D8BC2DF3D9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3390" y="2222532"/>
            <a:ext cx="2720521" cy="263625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5731573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p43"/>
          <p:cNvSpPr txBox="1">
            <a:spLocks noGrp="1"/>
          </p:cNvSpPr>
          <p:nvPr>
            <p:ph type="title"/>
          </p:nvPr>
        </p:nvSpPr>
        <p:spPr>
          <a:xfrm>
            <a:off x="12062" y="22193"/>
            <a:ext cx="4586515" cy="118153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/>
          <a:p>
            <a:pPr algn="ctr"/>
            <a:r>
              <a:rPr lang="en-GB" sz="1800" b="1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  <a:t>Necessary Precautions to Avoid Injuries and Accidents</a:t>
            </a:r>
            <a:br>
              <a:rPr lang="en-IN" sz="1800" b="1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IN" sz="1800" b="1" kern="0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</a:br>
            <a:endParaRPr sz="3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83" name="Google Shape;383;p43"/>
          <p:cNvSpPr/>
          <p:nvPr/>
        </p:nvSpPr>
        <p:spPr>
          <a:xfrm>
            <a:off x="-875500" y="1795450"/>
            <a:ext cx="1775125" cy="1775675"/>
          </a:xfrm>
          <a:custGeom>
            <a:avLst/>
            <a:gdLst/>
            <a:ahLst/>
            <a:cxnLst/>
            <a:rect l="l" t="t" r="r" b="b"/>
            <a:pathLst>
              <a:path w="71005" h="71027" extrusionOk="0">
                <a:moveTo>
                  <a:pt x="30071" y="1"/>
                </a:moveTo>
                <a:lnTo>
                  <a:pt x="30505" y="21335"/>
                </a:lnTo>
                <a:lnTo>
                  <a:pt x="17453" y="4467"/>
                </a:lnTo>
                <a:lnTo>
                  <a:pt x="25952" y="24890"/>
                </a:lnTo>
                <a:lnTo>
                  <a:pt x="6570" y="14245"/>
                </a:lnTo>
                <a:lnTo>
                  <a:pt x="21941" y="29009"/>
                </a:lnTo>
                <a:lnTo>
                  <a:pt x="781" y="26321"/>
                </a:lnTo>
                <a:lnTo>
                  <a:pt x="781" y="26321"/>
                </a:lnTo>
                <a:lnTo>
                  <a:pt x="21247" y="34755"/>
                </a:lnTo>
                <a:lnTo>
                  <a:pt x="0" y="40934"/>
                </a:lnTo>
                <a:lnTo>
                  <a:pt x="21312" y="40522"/>
                </a:lnTo>
                <a:lnTo>
                  <a:pt x="4445" y="53573"/>
                </a:lnTo>
                <a:lnTo>
                  <a:pt x="4445" y="53573"/>
                </a:lnTo>
                <a:lnTo>
                  <a:pt x="24868" y="45053"/>
                </a:lnTo>
                <a:lnTo>
                  <a:pt x="14223" y="64457"/>
                </a:lnTo>
                <a:lnTo>
                  <a:pt x="29009" y="49086"/>
                </a:lnTo>
                <a:lnTo>
                  <a:pt x="29009" y="49086"/>
                </a:lnTo>
                <a:lnTo>
                  <a:pt x="26299" y="70246"/>
                </a:lnTo>
                <a:lnTo>
                  <a:pt x="34733" y="49779"/>
                </a:lnTo>
                <a:lnTo>
                  <a:pt x="40912" y="71026"/>
                </a:lnTo>
                <a:lnTo>
                  <a:pt x="40500" y="49693"/>
                </a:lnTo>
                <a:lnTo>
                  <a:pt x="40500" y="49693"/>
                </a:lnTo>
                <a:lnTo>
                  <a:pt x="53551" y="66560"/>
                </a:lnTo>
                <a:lnTo>
                  <a:pt x="45053" y="46137"/>
                </a:lnTo>
                <a:lnTo>
                  <a:pt x="45053" y="46137"/>
                </a:lnTo>
                <a:lnTo>
                  <a:pt x="64435" y="56782"/>
                </a:lnTo>
                <a:lnTo>
                  <a:pt x="49064" y="41996"/>
                </a:lnTo>
                <a:lnTo>
                  <a:pt x="70224" y="44706"/>
                </a:lnTo>
                <a:lnTo>
                  <a:pt x="70224" y="44706"/>
                </a:lnTo>
                <a:lnTo>
                  <a:pt x="49757" y="36272"/>
                </a:lnTo>
                <a:lnTo>
                  <a:pt x="71004" y="30093"/>
                </a:lnTo>
                <a:lnTo>
                  <a:pt x="49692" y="30505"/>
                </a:lnTo>
                <a:lnTo>
                  <a:pt x="66560" y="17454"/>
                </a:lnTo>
                <a:lnTo>
                  <a:pt x="46137" y="25974"/>
                </a:lnTo>
                <a:lnTo>
                  <a:pt x="46137" y="25974"/>
                </a:lnTo>
                <a:lnTo>
                  <a:pt x="56782" y="6570"/>
                </a:lnTo>
                <a:lnTo>
                  <a:pt x="41996" y="21942"/>
                </a:lnTo>
                <a:lnTo>
                  <a:pt x="44706" y="781"/>
                </a:lnTo>
                <a:lnTo>
                  <a:pt x="36272" y="21248"/>
                </a:lnTo>
                <a:lnTo>
                  <a:pt x="30071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" name="Rectangle: Single Corner Rounded 5">
            <a:extLst>
              <a:ext uri="{FF2B5EF4-FFF2-40B4-BE49-F238E27FC236}">
                <a16:creationId xmlns:a16="http://schemas.microsoft.com/office/drawing/2014/main" id="{71097963-ACAA-2E06-6465-39FAE4DE11A7}"/>
              </a:ext>
            </a:extLst>
          </p:cNvPr>
          <p:cNvSpPr/>
          <p:nvPr/>
        </p:nvSpPr>
        <p:spPr>
          <a:xfrm>
            <a:off x="4453219" y="2160699"/>
            <a:ext cx="4440893" cy="2820852"/>
          </a:xfrm>
          <a:prstGeom prst="round1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Training for handling hazardous materials</a:t>
            </a:r>
            <a:endParaRPr lang="en-IN" sz="180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Using long-handle tools such as mops and swipes to avoid the risk of stretching and crouching</a:t>
            </a:r>
            <a:endParaRPr lang="en-IN" sz="180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Weak musk and gloves while handling chemicals </a:t>
            </a:r>
            <a:endParaRPr lang="en-IN" sz="180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Wear Full sleeves to avoid skin irritations</a:t>
            </a:r>
            <a:endParaRPr lang="en-IN" sz="180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Use Slip-on shoes to avoid slips and falls</a:t>
            </a:r>
            <a:endParaRPr lang="en-IN" sz="180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2050" name="Picture 2" descr="Workplace housekeeping and safety tips">
            <a:extLst>
              <a:ext uri="{FF2B5EF4-FFF2-40B4-BE49-F238E27FC236}">
                <a16:creationId xmlns:a16="http://schemas.microsoft.com/office/drawing/2014/main" id="{16EB8A0D-0666-96D5-7350-697746670E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9390" y="161949"/>
            <a:ext cx="2324808" cy="174425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041748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p43"/>
          <p:cNvSpPr txBox="1">
            <a:spLocks noGrp="1"/>
          </p:cNvSpPr>
          <p:nvPr>
            <p:ph type="title"/>
          </p:nvPr>
        </p:nvSpPr>
        <p:spPr>
          <a:xfrm rot="1606015">
            <a:off x="4594727" y="957632"/>
            <a:ext cx="4533373" cy="117955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/>
          <a:p>
            <a:pPr algn="ctr"/>
            <a:r>
              <a:rPr lang="en-GB" sz="1800" b="1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  <a:t>Necessary Precautions to Avoid Injuries and Accidents (CONTD.)</a:t>
            </a:r>
            <a:br>
              <a:rPr lang="en-IN" sz="1800" b="1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</a:br>
            <a:endParaRPr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83" name="Google Shape;383;p43"/>
          <p:cNvSpPr/>
          <p:nvPr/>
        </p:nvSpPr>
        <p:spPr>
          <a:xfrm>
            <a:off x="-875500" y="1795450"/>
            <a:ext cx="1775125" cy="1775675"/>
          </a:xfrm>
          <a:custGeom>
            <a:avLst/>
            <a:gdLst/>
            <a:ahLst/>
            <a:cxnLst/>
            <a:rect l="l" t="t" r="r" b="b"/>
            <a:pathLst>
              <a:path w="71005" h="71027" extrusionOk="0">
                <a:moveTo>
                  <a:pt x="30071" y="1"/>
                </a:moveTo>
                <a:lnTo>
                  <a:pt x="30505" y="21335"/>
                </a:lnTo>
                <a:lnTo>
                  <a:pt x="17453" y="4467"/>
                </a:lnTo>
                <a:lnTo>
                  <a:pt x="25952" y="24890"/>
                </a:lnTo>
                <a:lnTo>
                  <a:pt x="6570" y="14245"/>
                </a:lnTo>
                <a:lnTo>
                  <a:pt x="21941" y="29009"/>
                </a:lnTo>
                <a:lnTo>
                  <a:pt x="781" y="26321"/>
                </a:lnTo>
                <a:lnTo>
                  <a:pt x="781" y="26321"/>
                </a:lnTo>
                <a:lnTo>
                  <a:pt x="21247" y="34755"/>
                </a:lnTo>
                <a:lnTo>
                  <a:pt x="0" y="40934"/>
                </a:lnTo>
                <a:lnTo>
                  <a:pt x="21312" y="40522"/>
                </a:lnTo>
                <a:lnTo>
                  <a:pt x="4445" y="53573"/>
                </a:lnTo>
                <a:lnTo>
                  <a:pt x="4445" y="53573"/>
                </a:lnTo>
                <a:lnTo>
                  <a:pt x="24868" y="45053"/>
                </a:lnTo>
                <a:lnTo>
                  <a:pt x="14223" y="64457"/>
                </a:lnTo>
                <a:lnTo>
                  <a:pt x="29009" y="49086"/>
                </a:lnTo>
                <a:lnTo>
                  <a:pt x="29009" y="49086"/>
                </a:lnTo>
                <a:lnTo>
                  <a:pt x="26299" y="70246"/>
                </a:lnTo>
                <a:lnTo>
                  <a:pt x="34733" y="49779"/>
                </a:lnTo>
                <a:lnTo>
                  <a:pt x="40912" y="71026"/>
                </a:lnTo>
                <a:lnTo>
                  <a:pt x="40500" y="49693"/>
                </a:lnTo>
                <a:lnTo>
                  <a:pt x="40500" y="49693"/>
                </a:lnTo>
                <a:lnTo>
                  <a:pt x="53551" y="66560"/>
                </a:lnTo>
                <a:lnTo>
                  <a:pt x="45053" y="46137"/>
                </a:lnTo>
                <a:lnTo>
                  <a:pt x="45053" y="46137"/>
                </a:lnTo>
                <a:lnTo>
                  <a:pt x="64435" y="56782"/>
                </a:lnTo>
                <a:lnTo>
                  <a:pt x="49064" y="41996"/>
                </a:lnTo>
                <a:lnTo>
                  <a:pt x="70224" y="44706"/>
                </a:lnTo>
                <a:lnTo>
                  <a:pt x="70224" y="44706"/>
                </a:lnTo>
                <a:lnTo>
                  <a:pt x="49757" y="36272"/>
                </a:lnTo>
                <a:lnTo>
                  <a:pt x="71004" y="30093"/>
                </a:lnTo>
                <a:lnTo>
                  <a:pt x="49692" y="30505"/>
                </a:lnTo>
                <a:lnTo>
                  <a:pt x="66560" y="17454"/>
                </a:lnTo>
                <a:lnTo>
                  <a:pt x="46137" y="25974"/>
                </a:lnTo>
                <a:lnTo>
                  <a:pt x="46137" y="25974"/>
                </a:lnTo>
                <a:lnTo>
                  <a:pt x="56782" y="6570"/>
                </a:lnTo>
                <a:lnTo>
                  <a:pt x="41996" y="21942"/>
                </a:lnTo>
                <a:lnTo>
                  <a:pt x="44706" y="781"/>
                </a:lnTo>
                <a:lnTo>
                  <a:pt x="36272" y="21248"/>
                </a:lnTo>
                <a:lnTo>
                  <a:pt x="30071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9A185A2A-E213-B222-A38B-5B67ADB5C93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77088307"/>
              </p:ext>
            </p:extLst>
          </p:nvPr>
        </p:nvGraphicFramePr>
        <p:xfrm>
          <a:off x="765413" y="2066602"/>
          <a:ext cx="6096000" cy="3283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5103045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29000" b="-21000"/>
          </a:stretch>
        </a:blipFill>
        <a:effectLst/>
      </p:bgPr>
    </p:bg>
    <p:spTree>
      <p:nvGrpSpPr>
        <p:cNvPr id="1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p43"/>
          <p:cNvSpPr txBox="1">
            <a:spLocks noGrp="1"/>
          </p:cNvSpPr>
          <p:nvPr>
            <p:ph type="title"/>
          </p:nvPr>
        </p:nvSpPr>
        <p:spPr>
          <a:xfrm>
            <a:off x="47298" y="161635"/>
            <a:ext cx="5198561" cy="130628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/>
          <a:p>
            <a:pPr algn="ctr"/>
            <a:br>
              <a:rPr lang="en-GB" sz="3000" b="1" kern="0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3000" b="1" kern="0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3000" b="1" kern="0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b="1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  <a:t>Procedure for incorporating safety measures </a:t>
            </a:r>
            <a:br>
              <a:rPr lang="en-IN" sz="1800" b="1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</a:br>
            <a:endParaRPr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83" name="Google Shape;383;p43"/>
          <p:cNvSpPr/>
          <p:nvPr/>
        </p:nvSpPr>
        <p:spPr>
          <a:xfrm>
            <a:off x="-875500" y="1795450"/>
            <a:ext cx="1775125" cy="1775675"/>
          </a:xfrm>
          <a:custGeom>
            <a:avLst/>
            <a:gdLst/>
            <a:ahLst/>
            <a:cxnLst/>
            <a:rect l="l" t="t" r="r" b="b"/>
            <a:pathLst>
              <a:path w="71005" h="71027" extrusionOk="0">
                <a:moveTo>
                  <a:pt x="30071" y="1"/>
                </a:moveTo>
                <a:lnTo>
                  <a:pt x="30505" y="21335"/>
                </a:lnTo>
                <a:lnTo>
                  <a:pt x="17453" y="4467"/>
                </a:lnTo>
                <a:lnTo>
                  <a:pt x="25952" y="24890"/>
                </a:lnTo>
                <a:lnTo>
                  <a:pt x="6570" y="14245"/>
                </a:lnTo>
                <a:lnTo>
                  <a:pt x="21941" y="29009"/>
                </a:lnTo>
                <a:lnTo>
                  <a:pt x="781" y="26321"/>
                </a:lnTo>
                <a:lnTo>
                  <a:pt x="781" y="26321"/>
                </a:lnTo>
                <a:lnTo>
                  <a:pt x="21247" y="34755"/>
                </a:lnTo>
                <a:lnTo>
                  <a:pt x="0" y="40934"/>
                </a:lnTo>
                <a:lnTo>
                  <a:pt x="21312" y="40522"/>
                </a:lnTo>
                <a:lnTo>
                  <a:pt x="4445" y="53573"/>
                </a:lnTo>
                <a:lnTo>
                  <a:pt x="4445" y="53573"/>
                </a:lnTo>
                <a:lnTo>
                  <a:pt x="24868" y="45053"/>
                </a:lnTo>
                <a:lnTo>
                  <a:pt x="14223" y="64457"/>
                </a:lnTo>
                <a:lnTo>
                  <a:pt x="29009" y="49086"/>
                </a:lnTo>
                <a:lnTo>
                  <a:pt x="29009" y="49086"/>
                </a:lnTo>
                <a:lnTo>
                  <a:pt x="26299" y="70246"/>
                </a:lnTo>
                <a:lnTo>
                  <a:pt x="34733" y="49779"/>
                </a:lnTo>
                <a:lnTo>
                  <a:pt x="40912" y="71026"/>
                </a:lnTo>
                <a:lnTo>
                  <a:pt x="40500" y="49693"/>
                </a:lnTo>
                <a:lnTo>
                  <a:pt x="40500" y="49693"/>
                </a:lnTo>
                <a:lnTo>
                  <a:pt x="53551" y="66560"/>
                </a:lnTo>
                <a:lnTo>
                  <a:pt x="45053" y="46137"/>
                </a:lnTo>
                <a:lnTo>
                  <a:pt x="45053" y="46137"/>
                </a:lnTo>
                <a:lnTo>
                  <a:pt x="64435" y="56782"/>
                </a:lnTo>
                <a:lnTo>
                  <a:pt x="49064" y="41996"/>
                </a:lnTo>
                <a:lnTo>
                  <a:pt x="70224" y="44706"/>
                </a:lnTo>
                <a:lnTo>
                  <a:pt x="70224" y="44706"/>
                </a:lnTo>
                <a:lnTo>
                  <a:pt x="49757" y="36272"/>
                </a:lnTo>
                <a:lnTo>
                  <a:pt x="71004" y="30093"/>
                </a:lnTo>
                <a:lnTo>
                  <a:pt x="49692" y="30505"/>
                </a:lnTo>
                <a:lnTo>
                  <a:pt x="66560" y="17454"/>
                </a:lnTo>
                <a:lnTo>
                  <a:pt x="46137" y="25974"/>
                </a:lnTo>
                <a:lnTo>
                  <a:pt x="46137" y="25974"/>
                </a:lnTo>
                <a:lnTo>
                  <a:pt x="56782" y="6570"/>
                </a:lnTo>
                <a:lnTo>
                  <a:pt x="41996" y="21942"/>
                </a:lnTo>
                <a:lnTo>
                  <a:pt x="44706" y="781"/>
                </a:lnTo>
                <a:lnTo>
                  <a:pt x="36272" y="21248"/>
                </a:lnTo>
                <a:lnTo>
                  <a:pt x="30071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AB16594C-5E2D-2B68-5A7E-B6ED1507CC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15216668"/>
              </p:ext>
            </p:extLst>
          </p:nvPr>
        </p:nvGraphicFramePr>
        <p:xfrm>
          <a:off x="1524000" y="1233576"/>
          <a:ext cx="7119668" cy="3743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074" name="Picture 2" descr="7 Safe Housekeeping Practices Hospitality Brands Should Foll">
            <a:extLst>
              <a:ext uri="{FF2B5EF4-FFF2-40B4-BE49-F238E27FC236}">
                <a16:creationId xmlns:a16="http://schemas.microsoft.com/office/drawing/2014/main" id="{D01E6F18-9297-2D31-B7A4-350D2DBA73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625" y="2696337"/>
            <a:ext cx="2412948" cy="209650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3495435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p43"/>
          <p:cNvSpPr txBox="1">
            <a:spLocks noGrp="1"/>
          </p:cNvSpPr>
          <p:nvPr>
            <p:ph type="title"/>
          </p:nvPr>
        </p:nvSpPr>
        <p:spPr>
          <a:xfrm>
            <a:off x="3843310" y="10463"/>
            <a:ext cx="5085954" cy="9807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/>
          <a:p>
            <a:pPr algn="ctr"/>
            <a:r>
              <a:rPr lang="en-GB" sz="1800" b="1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  <a:t>Procedure for incorporating safety measures (CONTD.)</a:t>
            </a:r>
            <a:br>
              <a:rPr lang="en-IN" sz="1800" b="1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</a:br>
            <a:endParaRPr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83" name="Google Shape;383;p43"/>
          <p:cNvSpPr/>
          <p:nvPr/>
        </p:nvSpPr>
        <p:spPr>
          <a:xfrm>
            <a:off x="-875500" y="1795450"/>
            <a:ext cx="1775125" cy="1775675"/>
          </a:xfrm>
          <a:custGeom>
            <a:avLst/>
            <a:gdLst/>
            <a:ahLst/>
            <a:cxnLst/>
            <a:rect l="l" t="t" r="r" b="b"/>
            <a:pathLst>
              <a:path w="71005" h="71027" extrusionOk="0">
                <a:moveTo>
                  <a:pt x="30071" y="1"/>
                </a:moveTo>
                <a:lnTo>
                  <a:pt x="30505" y="21335"/>
                </a:lnTo>
                <a:lnTo>
                  <a:pt x="17453" y="4467"/>
                </a:lnTo>
                <a:lnTo>
                  <a:pt x="25952" y="24890"/>
                </a:lnTo>
                <a:lnTo>
                  <a:pt x="6570" y="14245"/>
                </a:lnTo>
                <a:lnTo>
                  <a:pt x="21941" y="29009"/>
                </a:lnTo>
                <a:lnTo>
                  <a:pt x="781" y="26321"/>
                </a:lnTo>
                <a:lnTo>
                  <a:pt x="781" y="26321"/>
                </a:lnTo>
                <a:lnTo>
                  <a:pt x="21247" y="34755"/>
                </a:lnTo>
                <a:lnTo>
                  <a:pt x="0" y="40934"/>
                </a:lnTo>
                <a:lnTo>
                  <a:pt x="21312" y="40522"/>
                </a:lnTo>
                <a:lnTo>
                  <a:pt x="4445" y="53573"/>
                </a:lnTo>
                <a:lnTo>
                  <a:pt x="4445" y="53573"/>
                </a:lnTo>
                <a:lnTo>
                  <a:pt x="24868" y="45053"/>
                </a:lnTo>
                <a:lnTo>
                  <a:pt x="14223" y="64457"/>
                </a:lnTo>
                <a:lnTo>
                  <a:pt x="29009" y="49086"/>
                </a:lnTo>
                <a:lnTo>
                  <a:pt x="29009" y="49086"/>
                </a:lnTo>
                <a:lnTo>
                  <a:pt x="26299" y="70246"/>
                </a:lnTo>
                <a:lnTo>
                  <a:pt x="34733" y="49779"/>
                </a:lnTo>
                <a:lnTo>
                  <a:pt x="40912" y="71026"/>
                </a:lnTo>
                <a:lnTo>
                  <a:pt x="40500" y="49693"/>
                </a:lnTo>
                <a:lnTo>
                  <a:pt x="40500" y="49693"/>
                </a:lnTo>
                <a:lnTo>
                  <a:pt x="53551" y="66560"/>
                </a:lnTo>
                <a:lnTo>
                  <a:pt x="45053" y="46137"/>
                </a:lnTo>
                <a:lnTo>
                  <a:pt x="45053" y="46137"/>
                </a:lnTo>
                <a:lnTo>
                  <a:pt x="64435" y="56782"/>
                </a:lnTo>
                <a:lnTo>
                  <a:pt x="49064" y="41996"/>
                </a:lnTo>
                <a:lnTo>
                  <a:pt x="70224" y="44706"/>
                </a:lnTo>
                <a:lnTo>
                  <a:pt x="70224" y="44706"/>
                </a:lnTo>
                <a:lnTo>
                  <a:pt x="49757" y="36272"/>
                </a:lnTo>
                <a:lnTo>
                  <a:pt x="71004" y="30093"/>
                </a:lnTo>
                <a:lnTo>
                  <a:pt x="49692" y="30505"/>
                </a:lnTo>
                <a:lnTo>
                  <a:pt x="66560" y="17454"/>
                </a:lnTo>
                <a:lnTo>
                  <a:pt x="46137" y="25974"/>
                </a:lnTo>
                <a:lnTo>
                  <a:pt x="46137" y="25974"/>
                </a:lnTo>
                <a:lnTo>
                  <a:pt x="56782" y="6570"/>
                </a:lnTo>
                <a:lnTo>
                  <a:pt x="41996" y="21942"/>
                </a:lnTo>
                <a:lnTo>
                  <a:pt x="44706" y="781"/>
                </a:lnTo>
                <a:lnTo>
                  <a:pt x="36272" y="21248"/>
                </a:lnTo>
                <a:lnTo>
                  <a:pt x="30071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4AE3237D-1644-F0B7-964E-D4F9A852ADD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5709915"/>
              </p:ext>
            </p:extLst>
          </p:nvPr>
        </p:nvGraphicFramePr>
        <p:xfrm>
          <a:off x="399642" y="1328620"/>
          <a:ext cx="4172358" cy="3525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761159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345BB2F-D15B-3700-44DF-2C608C2287F6}"/>
              </a:ext>
            </a:extLst>
          </p:cNvPr>
          <p:cNvSpPr txBox="1"/>
          <p:nvPr/>
        </p:nvSpPr>
        <p:spPr>
          <a:xfrm>
            <a:off x="638355" y="38194"/>
            <a:ext cx="5124091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800" b="1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  <a:t>Equipment for offering safety during cleaning</a:t>
            </a:r>
            <a:endParaRPr lang="en-IN" sz="1800" b="1" dirty="0">
              <a:effectLst/>
              <a:latin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87E990D9-4FDF-E58F-6018-FB4B869E75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3448062"/>
              </p:ext>
            </p:extLst>
          </p:nvPr>
        </p:nvGraphicFramePr>
        <p:xfrm>
          <a:off x="419820" y="1311215"/>
          <a:ext cx="3686354" cy="40112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098" name="Picture 2" descr="Janitorial Safety Tips and Tools to Increase Worker Safety - Unger USA">
            <a:extLst>
              <a:ext uri="{FF2B5EF4-FFF2-40B4-BE49-F238E27FC236}">
                <a16:creationId xmlns:a16="http://schemas.microsoft.com/office/drawing/2014/main" id="{0B1521AF-1020-9D73-71E1-13692695EA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528" y="1035045"/>
            <a:ext cx="3251652" cy="335407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869698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Google Shape;395;p4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br>
              <a:rPr lang="en-IN" sz="1800" b="1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</a:br>
            <a:endParaRPr dirty="0"/>
          </a:p>
        </p:txBody>
      </p:sp>
      <p:sp>
        <p:nvSpPr>
          <p:cNvPr id="398" name="Google Shape;398;p45"/>
          <p:cNvSpPr/>
          <p:nvPr/>
        </p:nvSpPr>
        <p:spPr>
          <a:xfrm>
            <a:off x="5315900" y="3913738"/>
            <a:ext cx="1775125" cy="1775675"/>
          </a:xfrm>
          <a:custGeom>
            <a:avLst/>
            <a:gdLst/>
            <a:ahLst/>
            <a:cxnLst/>
            <a:rect l="l" t="t" r="r" b="b"/>
            <a:pathLst>
              <a:path w="71005" h="71027" extrusionOk="0">
                <a:moveTo>
                  <a:pt x="30071" y="1"/>
                </a:moveTo>
                <a:lnTo>
                  <a:pt x="30505" y="21335"/>
                </a:lnTo>
                <a:lnTo>
                  <a:pt x="17453" y="4467"/>
                </a:lnTo>
                <a:lnTo>
                  <a:pt x="25952" y="24890"/>
                </a:lnTo>
                <a:lnTo>
                  <a:pt x="6570" y="14245"/>
                </a:lnTo>
                <a:lnTo>
                  <a:pt x="21941" y="29009"/>
                </a:lnTo>
                <a:lnTo>
                  <a:pt x="781" y="26321"/>
                </a:lnTo>
                <a:lnTo>
                  <a:pt x="781" y="26321"/>
                </a:lnTo>
                <a:lnTo>
                  <a:pt x="21247" y="34755"/>
                </a:lnTo>
                <a:lnTo>
                  <a:pt x="0" y="40934"/>
                </a:lnTo>
                <a:lnTo>
                  <a:pt x="21312" y="40522"/>
                </a:lnTo>
                <a:lnTo>
                  <a:pt x="4445" y="53573"/>
                </a:lnTo>
                <a:lnTo>
                  <a:pt x="4445" y="53573"/>
                </a:lnTo>
                <a:lnTo>
                  <a:pt x="24868" y="45053"/>
                </a:lnTo>
                <a:lnTo>
                  <a:pt x="14223" y="64457"/>
                </a:lnTo>
                <a:lnTo>
                  <a:pt x="29009" y="49086"/>
                </a:lnTo>
                <a:lnTo>
                  <a:pt x="29009" y="49086"/>
                </a:lnTo>
                <a:lnTo>
                  <a:pt x="26299" y="70246"/>
                </a:lnTo>
                <a:lnTo>
                  <a:pt x="34733" y="49779"/>
                </a:lnTo>
                <a:lnTo>
                  <a:pt x="40912" y="71026"/>
                </a:lnTo>
                <a:lnTo>
                  <a:pt x="40500" y="49693"/>
                </a:lnTo>
                <a:lnTo>
                  <a:pt x="40500" y="49693"/>
                </a:lnTo>
                <a:lnTo>
                  <a:pt x="53551" y="66560"/>
                </a:lnTo>
                <a:lnTo>
                  <a:pt x="45053" y="46137"/>
                </a:lnTo>
                <a:lnTo>
                  <a:pt x="45053" y="46137"/>
                </a:lnTo>
                <a:lnTo>
                  <a:pt x="64435" y="56782"/>
                </a:lnTo>
                <a:lnTo>
                  <a:pt x="49064" y="41996"/>
                </a:lnTo>
                <a:lnTo>
                  <a:pt x="70224" y="44706"/>
                </a:lnTo>
                <a:lnTo>
                  <a:pt x="70224" y="44706"/>
                </a:lnTo>
                <a:lnTo>
                  <a:pt x="49757" y="36272"/>
                </a:lnTo>
                <a:lnTo>
                  <a:pt x="71004" y="30093"/>
                </a:lnTo>
                <a:lnTo>
                  <a:pt x="49692" y="30505"/>
                </a:lnTo>
                <a:lnTo>
                  <a:pt x="66560" y="17454"/>
                </a:lnTo>
                <a:lnTo>
                  <a:pt x="46137" y="25974"/>
                </a:lnTo>
                <a:lnTo>
                  <a:pt x="46137" y="25974"/>
                </a:lnTo>
                <a:lnTo>
                  <a:pt x="56782" y="6570"/>
                </a:lnTo>
                <a:lnTo>
                  <a:pt x="41996" y="21942"/>
                </a:lnTo>
                <a:lnTo>
                  <a:pt x="44706" y="781"/>
                </a:lnTo>
                <a:lnTo>
                  <a:pt x="36272" y="21248"/>
                </a:lnTo>
                <a:lnTo>
                  <a:pt x="30071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06D4123-5533-9385-830D-8E1EBC1499AA}"/>
              </a:ext>
            </a:extLst>
          </p:cNvPr>
          <p:cNvSpPr txBox="1"/>
          <p:nvPr/>
        </p:nvSpPr>
        <p:spPr>
          <a:xfrm>
            <a:off x="359117" y="121859"/>
            <a:ext cx="3648974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800" b="1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  <a:t>Hazard Mitigation Plan</a:t>
            </a:r>
            <a:endParaRPr lang="en-IN" sz="1800" b="1" dirty="0">
              <a:effectLst/>
              <a:latin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B6A1D4EA-723F-5470-DA26-2C004DC340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27964965"/>
              </p:ext>
            </p:extLst>
          </p:nvPr>
        </p:nvGraphicFramePr>
        <p:xfrm>
          <a:off x="549215" y="1630325"/>
          <a:ext cx="4022785" cy="3352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8A61C8-6A21-5EF6-3C6C-C6F9E0048C19}"/>
              </a:ext>
            </a:extLst>
          </p:cNvPr>
          <p:cNvSpPr>
            <a:spLocks noGrp="1"/>
          </p:cNvSpPr>
          <p:nvPr>
            <p:ph type="pic" idx="2"/>
          </p:nvPr>
        </p:nvSpPr>
        <p:spPr>
          <a:xfrm>
            <a:off x="11216640" y="4053839"/>
            <a:ext cx="1417320" cy="1249915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6" name="Google Shape;546;p53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t="7685" b="7685"/>
          <a:stretch/>
        </p:blipFill>
        <p:spPr>
          <a:prstGeom prst="rect">
            <a:avLst/>
          </a:prstGeom>
        </p:spPr>
      </p:pic>
      <p:sp>
        <p:nvSpPr>
          <p:cNvPr id="547" name="Google Shape;547;p53"/>
          <p:cNvSpPr txBox="1">
            <a:spLocks noGrp="1"/>
          </p:cNvSpPr>
          <p:nvPr>
            <p:ph type="title"/>
          </p:nvPr>
        </p:nvSpPr>
        <p:spPr>
          <a:xfrm>
            <a:off x="447036" y="216882"/>
            <a:ext cx="5040900" cy="11229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1800" b="1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  <a:t>Conclusion</a:t>
            </a:r>
            <a:br>
              <a:rPr lang="en-IN" sz="1800" b="1" dirty="0"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</a:br>
            <a:endParaRPr dirty="0"/>
          </a:p>
        </p:txBody>
      </p:sp>
      <p:sp>
        <p:nvSpPr>
          <p:cNvPr id="548" name="Google Shape;548;p53"/>
          <p:cNvSpPr/>
          <p:nvPr/>
        </p:nvSpPr>
        <p:spPr>
          <a:xfrm>
            <a:off x="8286113" y="393513"/>
            <a:ext cx="1775125" cy="1775675"/>
          </a:xfrm>
          <a:custGeom>
            <a:avLst/>
            <a:gdLst/>
            <a:ahLst/>
            <a:cxnLst/>
            <a:rect l="l" t="t" r="r" b="b"/>
            <a:pathLst>
              <a:path w="71005" h="71027" extrusionOk="0">
                <a:moveTo>
                  <a:pt x="30071" y="1"/>
                </a:moveTo>
                <a:lnTo>
                  <a:pt x="30505" y="21335"/>
                </a:lnTo>
                <a:lnTo>
                  <a:pt x="17453" y="4467"/>
                </a:lnTo>
                <a:lnTo>
                  <a:pt x="25952" y="24890"/>
                </a:lnTo>
                <a:lnTo>
                  <a:pt x="6570" y="14245"/>
                </a:lnTo>
                <a:lnTo>
                  <a:pt x="21941" y="29009"/>
                </a:lnTo>
                <a:lnTo>
                  <a:pt x="781" y="26321"/>
                </a:lnTo>
                <a:lnTo>
                  <a:pt x="781" y="26321"/>
                </a:lnTo>
                <a:lnTo>
                  <a:pt x="21247" y="34755"/>
                </a:lnTo>
                <a:lnTo>
                  <a:pt x="0" y="40934"/>
                </a:lnTo>
                <a:lnTo>
                  <a:pt x="21312" y="40522"/>
                </a:lnTo>
                <a:lnTo>
                  <a:pt x="4445" y="53573"/>
                </a:lnTo>
                <a:lnTo>
                  <a:pt x="4445" y="53573"/>
                </a:lnTo>
                <a:lnTo>
                  <a:pt x="24868" y="45053"/>
                </a:lnTo>
                <a:lnTo>
                  <a:pt x="14223" y="64457"/>
                </a:lnTo>
                <a:lnTo>
                  <a:pt x="29009" y="49086"/>
                </a:lnTo>
                <a:lnTo>
                  <a:pt x="29009" y="49086"/>
                </a:lnTo>
                <a:lnTo>
                  <a:pt x="26299" y="70246"/>
                </a:lnTo>
                <a:lnTo>
                  <a:pt x="34733" y="49779"/>
                </a:lnTo>
                <a:lnTo>
                  <a:pt x="40912" y="71026"/>
                </a:lnTo>
                <a:lnTo>
                  <a:pt x="40500" y="49693"/>
                </a:lnTo>
                <a:lnTo>
                  <a:pt x="40500" y="49693"/>
                </a:lnTo>
                <a:lnTo>
                  <a:pt x="53551" y="66560"/>
                </a:lnTo>
                <a:lnTo>
                  <a:pt x="45053" y="46137"/>
                </a:lnTo>
                <a:lnTo>
                  <a:pt x="45053" y="46137"/>
                </a:lnTo>
                <a:lnTo>
                  <a:pt x="64435" y="56782"/>
                </a:lnTo>
                <a:lnTo>
                  <a:pt x="49064" y="41996"/>
                </a:lnTo>
                <a:lnTo>
                  <a:pt x="70224" y="44706"/>
                </a:lnTo>
                <a:lnTo>
                  <a:pt x="70224" y="44706"/>
                </a:lnTo>
                <a:lnTo>
                  <a:pt x="49757" y="36272"/>
                </a:lnTo>
                <a:lnTo>
                  <a:pt x="71004" y="30093"/>
                </a:lnTo>
                <a:lnTo>
                  <a:pt x="49692" y="30505"/>
                </a:lnTo>
                <a:lnTo>
                  <a:pt x="66560" y="17454"/>
                </a:lnTo>
                <a:lnTo>
                  <a:pt x="46137" y="25974"/>
                </a:lnTo>
                <a:lnTo>
                  <a:pt x="46137" y="25974"/>
                </a:lnTo>
                <a:lnTo>
                  <a:pt x="56782" y="6570"/>
                </a:lnTo>
                <a:lnTo>
                  <a:pt x="41996" y="21942"/>
                </a:lnTo>
                <a:lnTo>
                  <a:pt x="44706" y="781"/>
                </a:lnTo>
                <a:lnTo>
                  <a:pt x="36272" y="21248"/>
                </a:lnTo>
                <a:lnTo>
                  <a:pt x="30071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DD4E8F1-745B-CA9B-FF62-7C413EED99F1}"/>
              </a:ext>
            </a:extLst>
          </p:cNvPr>
          <p:cNvSpPr/>
          <p:nvPr/>
        </p:nvSpPr>
        <p:spPr>
          <a:xfrm>
            <a:off x="379562" y="1690777"/>
            <a:ext cx="4451230" cy="286192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Developing an effective hazard mitigation plan is important for offering a safe and healthy workplace for the housekeeping staff</a:t>
            </a:r>
            <a:endParaRPr lang="en-IN" sz="180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Offering regular safety training and training for handling equipment will help to promote safety and minimise the risk </a:t>
            </a:r>
            <a:endParaRPr lang="en-IN" sz="180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6146" name="Picture 2" descr="Safety measures in housekeeping | PPT">
            <a:extLst>
              <a:ext uri="{FF2B5EF4-FFF2-40B4-BE49-F238E27FC236}">
                <a16:creationId xmlns:a16="http://schemas.microsoft.com/office/drawing/2014/main" id="{B794D362-9F97-9C5A-3B4E-67998ABDC3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3025" y="1831312"/>
            <a:ext cx="3048000" cy="278381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908A1EB-0031-7230-0476-950B79053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1525" y="72539"/>
            <a:ext cx="5040900" cy="77285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br>
              <a:rPr lang="en-GB" b="1" dirty="0"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</a:br>
            <a:r>
              <a:rPr lang="en-GB" b="1" dirty="0"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References</a:t>
            </a:r>
            <a:br>
              <a:rPr lang="en-IN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IN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A81E7DA-C6C3-D04E-EDA1-19F5049CA879}"/>
              </a:ext>
            </a:extLst>
          </p:cNvPr>
          <p:cNvSpPr/>
          <p:nvPr/>
        </p:nvSpPr>
        <p:spPr>
          <a:xfrm>
            <a:off x="189757" y="845389"/>
            <a:ext cx="8764436" cy="4225572"/>
          </a:xfrm>
          <a:prstGeom prst="rect">
            <a:avLst/>
          </a:prstGeom>
          <a:gradFill flip="none" rotWithShape="1">
            <a:path path="rect">
              <a:fillToRect l="100000" t="100000"/>
            </a:path>
            <a:tileRect r="-100000" b="-100000"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Chela-Alvarez, X., </a:t>
            </a:r>
            <a:r>
              <a:rPr lang="en-GB" sz="1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Bulilete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 O., Garcia-</a:t>
            </a:r>
            <a:r>
              <a:rPr lang="en-GB" sz="1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Illan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 E., Vidal-</a:t>
            </a:r>
            <a:r>
              <a:rPr lang="en-GB" sz="1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Thomàs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 M. and </a:t>
            </a:r>
            <a:r>
              <a:rPr lang="en-GB" sz="1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Llobera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 J., (2022). Hotel housekeepers and occupational health: experiences and perceived risks. </a:t>
            </a:r>
            <a:r>
              <a:rPr lang="en-GB" sz="1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Annals of occupational and environmental medicine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 </a:t>
            </a:r>
            <a:r>
              <a:rPr lang="en-GB" sz="1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34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.</a:t>
            </a:r>
            <a:endParaRPr lang="en-IN" sz="10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Hsieh, Y.C., Shapoval, V., Sönmez, S. and Apostolopoulos, Y., (2023). Work Challenges and Health of Immigrant Hotel Housekeepers: Part 2. </a:t>
            </a:r>
            <a:r>
              <a:rPr lang="en-GB" sz="1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Workplace Health &amp; Safety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 </a:t>
            </a:r>
            <a:r>
              <a:rPr lang="en-GB" sz="1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71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(5), pp.255-262.</a:t>
            </a:r>
            <a:endParaRPr lang="en-IN" sz="10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Mammen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 R., (2022). Assessment of ergonomic problems and prevalence of pain among low wage hotel housekeepers in Orlando. </a:t>
            </a:r>
            <a:r>
              <a:rPr lang="en-GB" sz="1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Journal of Human Resources in Hospitality &amp; Tourism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 </a:t>
            </a:r>
            <a:r>
              <a:rPr lang="en-GB" sz="1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21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(2), pp.246-271.</a:t>
            </a:r>
            <a:endParaRPr lang="en-IN" sz="10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Mammen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 R., (2022). Assessment of ergonomic problems and prevalence of pain among low wage hotel housekeepers in Orlando. </a:t>
            </a:r>
            <a:r>
              <a:rPr lang="en-GB" sz="1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Journal of Human Resources in Hospitality &amp; Tourism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 </a:t>
            </a:r>
            <a:r>
              <a:rPr lang="en-GB" sz="1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21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(2), pp.246-271.</a:t>
            </a:r>
            <a:endParaRPr lang="en-IN" sz="10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Mejia, C., </a:t>
            </a:r>
            <a:r>
              <a:rPr lang="en-GB" sz="1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Ciarlante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 K. and </a:t>
            </a:r>
            <a:r>
              <a:rPr lang="en-GB" sz="1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Chheda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 K., (2021). A wearable technology solution and research agenda for housekeeper safety and health. </a:t>
            </a:r>
            <a:r>
              <a:rPr lang="en-GB" sz="1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International Journal of Contemporary Hospitality Management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 </a:t>
            </a:r>
            <a:r>
              <a:rPr lang="en-GB" sz="1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33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(10), pp.3223-3255.</a:t>
            </a:r>
            <a:endParaRPr lang="en-IN" sz="10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Nimri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 R., </a:t>
            </a:r>
            <a:r>
              <a:rPr lang="en-GB" sz="1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Kensbock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 S., Bailey, J., Jennings, G. and </a:t>
            </a:r>
            <a:r>
              <a:rPr lang="en-GB" sz="1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Patiar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 A., (2020). Realizing dignity in housekeeping work: Evidence of five star hotels. </a:t>
            </a:r>
            <a:r>
              <a:rPr lang="en-GB" sz="1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Journal of Human Resources in Hospitality &amp; Tourism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 </a:t>
            </a:r>
            <a:r>
              <a:rPr lang="en-GB" sz="1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19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(3), pp.368-387.</a:t>
            </a:r>
            <a:endParaRPr lang="en-IN" sz="10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Rawal, </a:t>
            </a:r>
            <a:r>
              <a:rPr lang="en-GB" sz="1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Y.S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., Pal, S., Bagchi, P. and Dani, R., (2020). Hygiene and safety: A review of the hotel industry in the era of COVID-19 pandemic. </a:t>
            </a:r>
            <a:r>
              <a:rPr lang="en-GB" sz="1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Bioscience Biotechnology Research Communications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 </a:t>
            </a:r>
            <a:r>
              <a:rPr lang="en-GB" sz="1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13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(10), pp.79-83.</a:t>
            </a:r>
            <a:endParaRPr lang="en-IN" sz="10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Rosemberg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 M.A.S., (2020). Health and safety considerations for hotel cleaners during Covid-19. </a:t>
            </a:r>
            <a:r>
              <a:rPr lang="en-GB" sz="1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Occupational Medicine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 </a:t>
            </a:r>
            <a:r>
              <a:rPr lang="en-GB" sz="1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70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(5), pp.382-383.</a:t>
            </a:r>
            <a:endParaRPr lang="en-IN" sz="10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Shapoval, V., Sönmez, S., Hsieh, Y.C. and Apostolopoulos, Y., (2022). Occupational health and safety of immigrant hotel housekeepers. </a:t>
            </a:r>
            <a:r>
              <a:rPr lang="en-GB" sz="1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Workplace Health &amp; Safety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 </a:t>
            </a:r>
            <a:r>
              <a:rPr lang="en-GB" sz="1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70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(12), pp.566-573.</a:t>
            </a:r>
            <a:endParaRPr lang="en-IN" sz="10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Siaw, G.A. and Siaw, N.A., (2021). Health hazard control and work safety at the legislative and facility levels in budget hotels in the Eastern Region, Ghana. </a:t>
            </a:r>
            <a:r>
              <a:rPr lang="en-GB" sz="1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ADRRI Journal of Agriculture and Food Sciences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 </a:t>
            </a:r>
            <a:r>
              <a:rPr lang="en-GB" sz="10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5</a:t>
            </a:r>
            <a:r>
              <a:rPr lang="en-GB" sz="1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(2 (4) July-September), pp.49-64.</a:t>
            </a: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171450" indent="-171450" algn="just">
              <a:spcAft>
                <a:spcPts val="400"/>
              </a:spcAft>
              <a:buFont typeface="Arial" panose="020B0604020202020204" pitchFamily="34" charset="0"/>
              <a:buChar char="•"/>
            </a:pPr>
            <a:endParaRPr lang="en-IN" sz="9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66843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926</Words>
  <Application>Microsoft Macintosh PowerPoint</Application>
  <PresentationFormat>On-screen Show (16:9)</PresentationFormat>
  <Paragraphs>72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2" baseType="lpstr">
      <vt:lpstr>Nunito Light</vt:lpstr>
      <vt:lpstr>Andalus</vt:lpstr>
      <vt:lpstr>Arial</vt:lpstr>
      <vt:lpstr>Times New Roman</vt:lpstr>
      <vt:lpstr>Work Sans Light</vt:lpstr>
      <vt:lpstr>Aharoni</vt:lpstr>
      <vt:lpstr>Tw Cen MT</vt:lpstr>
      <vt:lpstr>Wingdings 3</vt:lpstr>
      <vt:lpstr>Tw Cen MT Condensed</vt:lpstr>
      <vt:lpstr>Integral</vt:lpstr>
      <vt:lpstr> Operating Hotel Facilities</vt:lpstr>
      <vt:lpstr>Table of Contents</vt:lpstr>
      <vt:lpstr>Introduction </vt:lpstr>
      <vt:lpstr>        Identification of potential Risks during room cleaning  </vt:lpstr>
      <vt:lpstr>Necessary Precautions to Avoid Injuries and Accidents  </vt:lpstr>
      <vt:lpstr>Necessary Precautions to Avoid Injuries and Accidents (CONTD.) </vt:lpstr>
      <vt:lpstr>   Procedure for incorporating safety measures  </vt:lpstr>
      <vt:lpstr>Procedure for incorporating safety measures (CONTD.) </vt:lpstr>
      <vt:lpstr>PowerPoint Presentation</vt:lpstr>
      <vt:lpstr> </vt:lpstr>
      <vt:lpstr>Conclusion </vt:lpstr>
      <vt:lpstr>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modified xsi:type="dcterms:W3CDTF">2024-02-19T11:24:36Z</dcterms:modified>
</cp:coreProperties>
</file>