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A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008023-72BF-4900-AA47-99D8FA6803FA}" v="52" dt="2026-08-03T13:04:16.6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64" d="100"/>
          <a:sy n="64" d="100"/>
        </p:scale>
        <p:origin x="9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sihon Germay" userId="e4c5d615c2b3a701" providerId="LiveId" clId="{42881AAC-CB63-4A44-A9CA-F3C9EA098A52}"/>
    <pc:docChg chg="undo custSel addSld delSld modSld sldOrd">
      <pc:chgData name="Tsihon Germay" userId="e4c5d615c2b3a701" providerId="LiveId" clId="{42881AAC-CB63-4A44-A9CA-F3C9EA098A52}" dt="2026-08-03T13:05:59.943" v="3232" actId="113"/>
      <pc:docMkLst>
        <pc:docMk/>
      </pc:docMkLst>
      <pc:sldChg chg="addSp delSp modSp add del mod">
        <pc:chgData name="Tsihon Germay" userId="e4c5d615c2b3a701" providerId="LiveId" clId="{42881AAC-CB63-4A44-A9CA-F3C9EA098A52}" dt="2026-08-03T12:29:24.611" v="2325" actId="403"/>
        <pc:sldMkLst>
          <pc:docMk/>
          <pc:sldMk cId="1392723565" sldId="258"/>
        </pc:sldMkLst>
        <pc:spChg chg="add del mod">
          <ac:chgData name="Tsihon Germay" userId="e4c5d615c2b3a701" providerId="LiveId" clId="{42881AAC-CB63-4A44-A9CA-F3C9EA098A52}" dt="2026-08-03T12:27:37.801" v="2281" actId="20577"/>
          <ac:spMkLst>
            <pc:docMk/>
            <pc:sldMk cId="1392723565" sldId="258"/>
            <ac:spMk id="2" creationId="{26D5B915-C4FB-9173-870F-39F971E9551F}"/>
          </ac:spMkLst>
        </pc:spChg>
        <pc:spChg chg="add del mod">
          <ac:chgData name="Tsihon Germay" userId="e4c5d615c2b3a701" providerId="LiveId" clId="{42881AAC-CB63-4A44-A9CA-F3C9EA098A52}" dt="2026-08-03T12:29:24.611" v="2325" actId="403"/>
          <ac:spMkLst>
            <pc:docMk/>
            <pc:sldMk cId="1392723565" sldId="258"/>
            <ac:spMk id="3" creationId="{E2D2557A-8F02-BBE2-60A2-0D88F8B5CAFA}"/>
          </ac:spMkLst>
        </pc:spChg>
        <pc:spChg chg="add del mod">
          <ac:chgData name="Tsihon Germay" userId="e4c5d615c2b3a701" providerId="LiveId" clId="{42881AAC-CB63-4A44-A9CA-F3C9EA098A52}" dt="2026-08-03T12:26:09.944" v="2211" actId="21"/>
          <ac:spMkLst>
            <pc:docMk/>
            <pc:sldMk cId="1392723565" sldId="258"/>
            <ac:spMk id="4" creationId="{AE6B3D2A-4218-8B73-56B8-BA2E7265799D}"/>
          </ac:spMkLst>
        </pc:spChg>
      </pc:sldChg>
      <pc:sldChg chg="modSp mod">
        <pc:chgData name="Tsihon Germay" userId="e4c5d615c2b3a701" providerId="LiveId" clId="{42881AAC-CB63-4A44-A9CA-F3C9EA098A52}" dt="2026-08-03T13:05:17.504" v="3226" actId="113"/>
        <pc:sldMkLst>
          <pc:docMk/>
          <pc:sldMk cId="3952213394" sldId="259"/>
        </pc:sldMkLst>
        <pc:spChg chg="mod">
          <ac:chgData name="Tsihon Germay" userId="e4c5d615c2b3a701" providerId="LiveId" clId="{42881AAC-CB63-4A44-A9CA-F3C9EA098A52}" dt="2026-08-03T13:05:17.504" v="3226" actId="113"/>
          <ac:spMkLst>
            <pc:docMk/>
            <pc:sldMk cId="3952213394" sldId="259"/>
            <ac:spMk id="2" creationId="{65FF9AD5-FDB9-919E-052C-2449D650EA49}"/>
          </ac:spMkLst>
        </pc:spChg>
      </pc:sldChg>
      <pc:sldChg chg="modSp mod ord">
        <pc:chgData name="Tsihon Germay" userId="e4c5d615c2b3a701" providerId="LiveId" clId="{42881AAC-CB63-4A44-A9CA-F3C9EA098A52}" dt="2026-08-03T13:05:25.330" v="3227" actId="113"/>
        <pc:sldMkLst>
          <pc:docMk/>
          <pc:sldMk cId="2656416314" sldId="260"/>
        </pc:sldMkLst>
        <pc:spChg chg="mod">
          <ac:chgData name="Tsihon Germay" userId="e4c5d615c2b3a701" providerId="LiveId" clId="{42881AAC-CB63-4A44-A9CA-F3C9EA098A52}" dt="2026-08-03T13:05:25.330" v="3227" actId="113"/>
          <ac:spMkLst>
            <pc:docMk/>
            <pc:sldMk cId="2656416314" sldId="260"/>
            <ac:spMk id="2" creationId="{F18DDB86-C32C-856C-92F8-12B60A86F873}"/>
          </ac:spMkLst>
        </pc:spChg>
      </pc:sldChg>
      <pc:sldChg chg="modSp mod ord">
        <pc:chgData name="Tsihon Germay" userId="e4c5d615c2b3a701" providerId="LiveId" clId="{42881AAC-CB63-4A44-A9CA-F3C9EA098A52}" dt="2026-08-03T13:05:31.640" v="3228" actId="113"/>
        <pc:sldMkLst>
          <pc:docMk/>
          <pc:sldMk cId="2103033324" sldId="261"/>
        </pc:sldMkLst>
        <pc:spChg chg="mod">
          <ac:chgData name="Tsihon Germay" userId="e4c5d615c2b3a701" providerId="LiveId" clId="{42881AAC-CB63-4A44-A9CA-F3C9EA098A52}" dt="2026-08-03T13:05:31.640" v="3228" actId="113"/>
          <ac:spMkLst>
            <pc:docMk/>
            <pc:sldMk cId="2103033324" sldId="261"/>
            <ac:spMk id="2" creationId="{509936B4-FDC6-CBDE-6AF2-A90CC6F83810}"/>
          </ac:spMkLst>
        </pc:spChg>
        <pc:spChg chg="mod">
          <ac:chgData name="Tsihon Germay" userId="e4c5d615c2b3a701" providerId="LiveId" clId="{42881AAC-CB63-4A44-A9CA-F3C9EA098A52}" dt="2026-08-03T13:05:06.069" v="3225" actId="113"/>
          <ac:spMkLst>
            <pc:docMk/>
            <pc:sldMk cId="2103033324" sldId="261"/>
            <ac:spMk id="3" creationId="{6C8208D7-346D-795A-BCD6-445F0BA2EB78}"/>
          </ac:spMkLst>
        </pc:spChg>
      </pc:sldChg>
      <pc:sldChg chg="modSp mod">
        <pc:chgData name="Tsihon Germay" userId="e4c5d615c2b3a701" providerId="LiveId" clId="{42881AAC-CB63-4A44-A9CA-F3C9EA098A52}" dt="2026-08-03T13:05:39.809" v="3229" actId="113"/>
        <pc:sldMkLst>
          <pc:docMk/>
          <pc:sldMk cId="3373885400" sldId="262"/>
        </pc:sldMkLst>
        <pc:spChg chg="mod">
          <ac:chgData name="Tsihon Germay" userId="e4c5d615c2b3a701" providerId="LiveId" clId="{42881AAC-CB63-4A44-A9CA-F3C9EA098A52}" dt="2026-08-03T13:05:39.809" v="3229" actId="113"/>
          <ac:spMkLst>
            <pc:docMk/>
            <pc:sldMk cId="3373885400" sldId="262"/>
            <ac:spMk id="2" creationId="{D2B0469A-4723-88F6-828B-8004B23C7EE6}"/>
          </ac:spMkLst>
        </pc:spChg>
        <pc:graphicFrameChg chg="modGraphic">
          <ac:chgData name="Tsihon Germay" userId="e4c5d615c2b3a701" providerId="LiveId" clId="{42881AAC-CB63-4A44-A9CA-F3C9EA098A52}" dt="2026-08-03T12:54:20.198" v="2717" actId="20577"/>
          <ac:graphicFrameMkLst>
            <pc:docMk/>
            <pc:sldMk cId="3373885400" sldId="262"/>
            <ac:graphicFrameMk id="12" creationId="{CB56013A-0399-9BE9-7DF9-42CFE5235DA1}"/>
          </ac:graphicFrameMkLst>
        </pc:graphicFrameChg>
      </pc:sldChg>
      <pc:sldChg chg="modSp new mod">
        <pc:chgData name="Tsihon Germay" userId="e4c5d615c2b3a701" providerId="LiveId" clId="{42881AAC-CB63-4A44-A9CA-F3C9EA098A52}" dt="2026-08-03T13:05:47.588" v="3230" actId="113"/>
        <pc:sldMkLst>
          <pc:docMk/>
          <pc:sldMk cId="1088526762" sldId="263"/>
        </pc:sldMkLst>
        <pc:spChg chg="mod">
          <ac:chgData name="Tsihon Germay" userId="e4c5d615c2b3a701" providerId="LiveId" clId="{42881AAC-CB63-4A44-A9CA-F3C9EA098A52}" dt="2026-08-03T13:05:47.588" v="3230" actId="113"/>
          <ac:spMkLst>
            <pc:docMk/>
            <pc:sldMk cId="1088526762" sldId="263"/>
            <ac:spMk id="2" creationId="{0C5E455D-CA76-66E8-2810-64AB522C401A}"/>
          </ac:spMkLst>
        </pc:spChg>
        <pc:spChg chg="mod">
          <ac:chgData name="Tsihon Germay" userId="e4c5d615c2b3a701" providerId="LiveId" clId="{42881AAC-CB63-4A44-A9CA-F3C9EA098A52}" dt="2026-08-03T12:14:50.100" v="2078" actId="20577"/>
          <ac:spMkLst>
            <pc:docMk/>
            <pc:sldMk cId="1088526762" sldId="263"/>
            <ac:spMk id="3" creationId="{5D63BE39-D7DE-AAE4-BD56-110C7EE79859}"/>
          </ac:spMkLst>
        </pc:spChg>
      </pc:sldChg>
      <pc:sldChg chg="addSp delSp modSp new mod chgLayout">
        <pc:chgData name="Tsihon Germay" userId="e4c5d615c2b3a701" providerId="LiveId" clId="{42881AAC-CB63-4A44-A9CA-F3C9EA098A52}" dt="2026-08-03T13:05:53.867" v="3231" actId="113"/>
        <pc:sldMkLst>
          <pc:docMk/>
          <pc:sldMk cId="4003169773" sldId="264"/>
        </pc:sldMkLst>
        <pc:spChg chg="mod ord">
          <ac:chgData name="Tsihon Germay" userId="e4c5d615c2b3a701" providerId="LiveId" clId="{42881AAC-CB63-4A44-A9CA-F3C9EA098A52}" dt="2026-08-03T13:05:53.867" v="3231" actId="113"/>
          <ac:spMkLst>
            <pc:docMk/>
            <pc:sldMk cId="4003169773" sldId="264"/>
            <ac:spMk id="2" creationId="{424B51AA-4069-3B25-93E5-0EE004758C17}"/>
          </ac:spMkLst>
        </pc:spChg>
        <pc:spChg chg="del">
          <ac:chgData name="Tsihon Germay" userId="e4c5d615c2b3a701" providerId="LiveId" clId="{42881AAC-CB63-4A44-A9CA-F3C9EA098A52}" dt="2026-08-03T11:07:23.844" v="779" actId="1032"/>
          <ac:spMkLst>
            <pc:docMk/>
            <pc:sldMk cId="4003169773" sldId="264"/>
            <ac:spMk id="3" creationId="{9A9EBDB5-1AB2-3BD8-DF7C-DE06749E9ED9}"/>
          </ac:spMkLst>
        </pc:spChg>
        <pc:spChg chg="add mod">
          <ac:chgData name="Tsihon Germay" userId="e4c5d615c2b3a701" providerId="LiveId" clId="{42881AAC-CB63-4A44-A9CA-F3C9EA098A52}" dt="2026-08-03T11:59:34.911" v="1509" actId="1076"/>
          <ac:spMkLst>
            <pc:docMk/>
            <pc:sldMk cId="4003169773" sldId="264"/>
            <ac:spMk id="23" creationId="{53C7E169-7ECE-A756-F53C-B8EB1DCF3B2C}"/>
          </ac:spMkLst>
        </pc:spChg>
        <pc:spChg chg="add mod">
          <ac:chgData name="Tsihon Germay" userId="e4c5d615c2b3a701" providerId="LiveId" clId="{42881AAC-CB63-4A44-A9CA-F3C9EA098A52}" dt="2026-08-03T11:55:56.663" v="1442" actId="1076"/>
          <ac:spMkLst>
            <pc:docMk/>
            <pc:sldMk cId="4003169773" sldId="264"/>
            <ac:spMk id="24" creationId="{2F1F15FE-D87D-3D39-E92F-D82BFE8601E1}"/>
          </ac:spMkLst>
        </pc:spChg>
        <pc:spChg chg="add mod">
          <ac:chgData name="Tsihon Germay" userId="e4c5d615c2b3a701" providerId="LiveId" clId="{42881AAC-CB63-4A44-A9CA-F3C9EA098A52}" dt="2026-08-03T12:22:49.574" v="2116" actId="1076"/>
          <ac:spMkLst>
            <pc:docMk/>
            <pc:sldMk cId="4003169773" sldId="264"/>
            <ac:spMk id="25" creationId="{B5DA3E86-1BAF-2D4C-9C7A-71F294C11BB8}"/>
          </ac:spMkLst>
        </pc:spChg>
        <pc:spChg chg="add mod">
          <ac:chgData name="Tsihon Germay" userId="e4c5d615c2b3a701" providerId="LiveId" clId="{42881AAC-CB63-4A44-A9CA-F3C9EA098A52}" dt="2026-08-03T11:56:07.193" v="1444" actId="1076"/>
          <ac:spMkLst>
            <pc:docMk/>
            <pc:sldMk cId="4003169773" sldId="264"/>
            <ac:spMk id="26" creationId="{70BEA0A3-2C45-5794-14CF-599EFDECE4FF}"/>
          </ac:spMkLst>
        </pc:spChg>
        <pc:spChg chg="add mod">
          <ac:chgData name="Tsihon Germay" userId="e4c5d615c2b3a701" providerId="LiveId" clId="{42881AAC-CB63-4A44-A9CA-F3C9EA098A52}" dt="2026-08-03T11:59:39.486" v="1510" actId="1076"/>
          <ac:spMkLst>
            <pc:docMk/>
            <pc:sldMk cId="4003169773" sldId="264"/>
            <ac:spMk id="27" creationId="{ED89ADD7-68FA-08B6-3F7A-FD0C8CB889BB}"/>
          </ac:spMkLst>
        </pc:spChg>
        <pc:spChg chg="add del">
          <ac:chgData name="Tsihon Germay" userId="e4c5d615c2b3a701" providerId="LiveId" clId="{42881AAC-CB63-4A44-A9CA-F3C9EA098A52}" dt="2026-08-03T11:57:06.394" v="1449"/>
          <ac:spMkLst>
            <pc:docMk/>
            <pc:sldMk cId="4003169773" sldId="264"/>
            <ac:spMk id="28" creationId="{0AA23FFD-1AA6-1BBE-40BA-B801928C0873}"/>
          </ac:spMkLst>
        </pc:spChg>
        <pc:spChg chg="add del mod">
          <ac:chgData name="Tsihon Germay" userId="e4c5d615c2b3a701" providerId="LiveId" clId="{42881AAC-CB63-4A44-A9CA-F3C9EA098A52}" dt="2026-08-03T11:57:06.394" v="1451"/>
          <ac:spMkLst>
            <pc:docMk/>
            <pc:sldMk cId="4003169773" sldId="264"/>
            <ac:spMk id="29" creationId="{205A246E-AC22-F1E5-E54A-F681D59597F3}"/>
          </ac:spMkLst>
        </pc:spChg>
        <pc:spChg chg="add mod">
          <ac:chgData name="Tsihon Germay" userId="e4c5d615c2b3a701" providerId="LiveId" clId="{42881AAC-CB63-4A44-A9CA-F3C9EA098A52}" dt="2026-08-03T12:29:52.322" v="2327" actId="14100"/>
          <ac:spMkLst>
            <pc:docMk/>
            <pc:sldMk cId="4003169773" sldId="264"/>
            <ac:spMk id="30" creationId="{B7559DC7-A816-51E0-B61B-D4987CF542B2}"/>
          </ac:spMkLst>
        </pc:spChg>
        <pc:spChg chg="add mod">
          <ac:chgData name="Tsihon Germay" userId="e4c5d615c2b3a701" providerId="LiveId" clId="{42881AAC-CB63-4A44-A9CA-F3C9EA098A52}" dt="2026-08-03T12:15:35.388" v="2087" actId="14100"/>
          <ac:spMkLst>
            <pc:docMk/>
            <pc:sldMk cId="4003169773" sldId="264"/>
            <ac:spMk id="31" creationId="{0EC4B8E0-EA59-013E-9D4F-3129AD342192}"/>
          </ac:spMkLst>
        </pc:spChg>
        <pc:spChg chg="add del mod">
          <ac:chgData name="Tsihon Germay" userId="e4c5d615c2b3a701" providerId="LiveId" clId="{42881AAC-CB63-4A44-A9CA-F3C9EA098A52}" dt="2026-08-03T11:58:02.054" v="1476"/>
          <ac:spMkLst>
            <pc:docMk/>
            <pc:sldMk cId="4003169773" sldId="264"/>
            <ac:spMk id="32" creationId="{AE3C475F-A1E6-6C88-D1B3-2C8FCB675A50}"/>
          </ac:spMkLst>
        </pc:spChg>
        <pc:spChg chg="add mod">
          <ac:chgData name="Tsihon Germay" userId="e4c5d615c2b3a701" providerId="LiveId" clId="{42881AAC-CB63-4A44-A9CA-F3C9EA098A52}" dt="2026-08-03T12:15:45.453" v="2089" actId="113"/>
          <ac:spMkLst>
            <pc:docMk/>
            <pc:sldMk cId="4003169773" sldId="264"/>
            <ac:spMk id="33" creationId="{46F4AC23-8E89-B44D-3626-B0A3627FE81F}"/>
          </ac:spMkLst>
        </pc:spChg>
        <pc:spChg chg="add del mod">
          <ac:chgData name="Tsihon Germay" userId="e4c5d615c2b3a701" providerId="LiveId" clId="{42881AAC-CB63-4A44-A9CA-F3C9EA098A52}" dt="2026-08-03T12:00:48.961" v="1517" actId="47"/>
          <ac:spMkLst>
            <pc:docMk/>
            <pc:sldMk cId="4003169773" sldId="264"/>
            <ac:spMk id="34" creationId="{863D4D64-CC2B-A60A-0EF5-E4CF48CCED08}"/>
          </ac:spMkLst>
        </pc:spChg>
        <pc:spChg chg="add mod">
          <ac:chgData name="Tsihon Germay" userId="e4c5d615c2b3a701" providerId="LiveId" clId="{42881AAC-CB63-4A44-A9CA-F3C9EA098A52}" dt="2026-08-03T12:15:52.215" v="2091" actId="403"/>
          <ac:spMkLst>
            <pc:docMk/>
            <pc:sldMk cId="4003169773" sldId="264"/>
            <ac:spMk id="35" creationId="{425855F5-A2FC-DF25-8400-01CB2F9AB913}"/>
          </ac:spMkLst>
        </pc:spChg>
        <pc:spChg chg="add mod">
          <ac:chgData name="Tsihon Germay" userId="e4c5d615c2b3a701" providerId="LiveId" clId="{42881AAC-CB63-4A44-A9CA-F3C9EA098A52}" dt="2026-08-03T12:16:01.678" v="2093" actId="403"/>
          <ac:spMkLst>
            <pc:docMk/>
            <pc:sldMk cId="4003169773" sldId="264"/>
            <ac:spMk id="36" creationId="{3B207117-7EB1-69CD-8690-777EF1C153F2}"/>
          </ac:spMkLst>
        </pc:spChg>
        <pc:spChg chg="add del mod">
          <ac:chgData name="Tsihon Germay" userId="e4c5d615c2b3a701" providerId="LiveId" clId="{42881AAC-CB63-4A44-A9CA-F3C9EA098A52}" dt="2026-08-03T12:02:53.897" v="1531" actId="21"/>
          <ac:spMkLst>
            <pc:docMk/>
            <pc:sldMk cId="4003169773" sldId="264"/>
            <ac:spMk id="40" creationId="{5A3E92E2-3451-CB96-E522-C4DDEE276EBE}"/>
          </ac:spMkLst>
        </pc:spChg>
        <pc:spChg chg="add del mod">
          <ac:chgData name="Tsihon Germay" userId="e4c5d615c2b3a701" providerId="LiveId" clId="{42881AAC-CB63-4A44-A9CA-F3C9EA098A52}" dt="2026-08-03T12:04:43.074" v="1533" actId="6264"/>
          <ac:spMkLst>
            <pc:docMk/>
            <pc:sldMk cId="4003169773" sldId="264"/>
            <ac:spMk id="41" creationId="{2FB0D189-9930-EB8F-90BC-4053783C7DD9}"/>
          </ac:spMkLst>
        </pc:spChg>
        <pc:spChg chg="add del mod">
          <ac:chgData name="Tsihon Germay" userId="e4c5d615c2b3a701" providerId="LiveId" clId="{42881AAC-CB63-4A44-A9CA-F3C9EA098A52}" dt="2026-08-03T12:04:43.074" v="1533" actId="6264"/>
          <ac:spMkLst>
            <pc:docMk/>
            <pc:sldMk cId="4003169773" sldId="264"/>
            <ac:spMk id="42" creationId="{396ACE23-3FC8-B8B5-C894-9396A1AB6232}"/>
          </ac:spMkLst>
        </pc:spChg>
        <pc:graphicFrameChg chg="add del mod ord modGraphic">
          <ac:chgData name="Tsihon Germay" userId="e4c5d615c2b3a701" providerId="LiveId" clId="{42881AAC-CB63-4A44-A9CA-F3C9EA098A52}" dt="2026-08-03T12:04:43.074" v="1533" actId="6264"/>
          <ac:graphicFrameMkLst>
            <pc:docMk/>
            <pc:sldMk cId="4003169773" sldId="264"/>
            <ac:graphicFrameMk id="4" creationId="{0E5C3E53-88DE-7327-17B3-9C11E70A24CB}"/>
          </ac:graphicFrameMkLst>
        </pc:graphicFrameChg>
        <pc:graphicFrameChg chg="add del mod modGraphic">
          <ac:chgData name="Tsihon Germay" userId="e4c5d615c2b3a701" providerId="LiveId" clId="{42881AAC-CB63-4A44-A9CA-F3C9EA098A52}" dt="2026-08-03T11:14:28.511" v="841" actId="1032"/>
          <ac:graphicFrameMkLst>
            <pc:docMk/>
            <pc:sldMk cId="4003169773" sldId="264"/>
            <ac:graphicFrameMk id="22" creationId="{F108014A-1BF0-A229-D107-B97158660FCE}"/>
          </ac:graphicFrameMkLst>
        </pc:graphicFrameChg>
        <pc:picChg chg="add del mod">
          <ac:chgData name="Tsihon Germay" userId="e4c5d615c2b3a701" providerId="LiveId" clId="{42881AAC-CB63-4A44-A9CA-F3C9EA098A52}" dt="2026-08-03T12:20:52.431" v="2108" actId="21"/>
          <ac:picMkLst>
            <pc:docMk/>
            <pc:sldMk cId="4003169773" sldId="264"/>
            <ac:picMk id="38" creationId="{B1BCF545-EDB4-9F05-E2AB-55B7C1CBF315}"/>
          </ac:picMkLst>
        </pc:picChg>
        <pc:picChg chg="add mod">
          <ac:chgData name="Tsihon Germay" userId="e4c5d615c2b3a701" providerId="LiveId" clId="{42881AAC-CB63-4A44-A9CA-F3C9EA098A52}" dt="2026-08-03T12:17:16.312" v="2097" actId="1076"/>
          <ac:picMkLst>
            <pc:docMk/>
            <pc:sldMk cId="4003169773" sldId="264"/>
            <ac:picMk id="44" creationId="{BF94D92D-F7C2-66B9-54A2-F6F1C78C8528}"/>
          </ac:picMkLst>
        </pc:picChg>
        <pc:picChg chg="add mod">
          <ac:chgData name="Tsihon Germay" userId="e4c5d615c2b3a701" providerId="LiveId" clId="{42881AAC-CB63-4A44-A9CA-F3C9EA098A52}" dt="2026-08-03T12:18:08.275" v="2102" actId="1076"/>
          <ac:picMkLst>
            <pc:docMk/>
            <pc:sldMk cId="4003169773" sldId="264"/>
            <ac:picMk id="46" creationId="{797798B6-74C6-E0B1-2041-B2245DAD2B9E}"/>
          </ac:picMkLst>
        </pc:picChg>
        <pc:picChg chg="add mod">
          <ac:chgData name="Tsihon Germay" userId="e4c5d615c2b3a701" providerId="LiveId" clId="{42881AAC-CB63-4A44-A9CA-F3C9EA098A52}" dt="2026-08-03T12:19:39.690" v="2106" actId="1076"/>
          <ac:picMkLst>
            <pc:docMk/>
            <pc:sldMk cId="4003169773" sldId="264"/>
            <ac:picMk id="48" creationId="{C534FE4C-226B-502C-A03E-A27A24661349}"/>
          </ac:picMkLst>
        </pc:picChg>
        <pc:picChg chg="add mod">
          <ac:chgData name="Tsihon Germay" userId="e4c5d615c2b3a701" providerId="LiveId" clId="{42881AAC-CB63-4A44-A9CA-F3C9EA098A52}" dt="2026-08-03T12:29:58.620" v="2328" actId="14100"/>
          <ac:picMkLst>
            <pc:docMk/>
            <pc:sldMk cId="4003169773" sldId="264"/>
            <ac:picMk id="50" creationId="{7239DDEA-E3E5-0F8B-46F7-8A3F79892850}"/>
          </ac:picMkLst>
        </pc:picChg>
        <pc:picChg chg="add mod">
          <ac:chgData name="Tsihon Germay" userId="e4c5d615c2b3a701" providerId="LiveId" clId="{42881AAC-CB63-4A44-A9CA-F3C9EA098A52}" dt="2026-08-03T12:22:40.707" v="2115" actId="1076"/>
          <ac:picMkLst>
            <pc:docMk/>
            <pc:sldMk cId="4003169773" sldId="264"/>
            <ac:picMk id="52" creationId="{93EF44B9-CF3E-9A27-1411-C62A31303892}"/>
          </ac:picMkLst>
        </pc:picChg>
        <pc:cxnChg chg="add mod">
          <ac:chgData name="Tsihon Germay" userId="e4c5d615c2b3a701" providerId="LiveId" clId="{42881AAC-CB63-4A44-A9CA-F3C9EA098A52}" dt="2026-08-03T11:13:19.605" v="837" actId="14100"/>
          <ac:cxnSpMkLst>
            <pc:docMk/>
            <pc:sldMk cId="4003169773" sldId="264"/>
            <ac:cxnSpMk id="6" creationId="{592A66BC-6E31-EAC2-FB1C-922EA6133D2F}"/>
          </ac:cxnSpMkLst>
        </pc:cxnChg>
        <pc:cxnChg chg="add mod">
          <ac:chgData name="Tsihon Germay" userId="e4c5d615c2b3a701" providerId="LiveId" clId="{42881AAC-CB63-4A44-A9CA-F3C9EA098A52}" dt="2026-08-03T11:13:17.479" v="834" actId="14100"/>
          <ac:cxnSpMkLst>
            <pc:docMk/>
            <pc:sldMk cId="4003169773" sldId="264"/>
            <ac:cxnSpMk id="11" creationId="{B4EE44DC-D207-DE1B-CD82-30E4DA704DBD}"/>
          </ac:cxnSpMkLst>
        </pc:cxnChg>
        <pc:cxnChg chg="add mod">
          <ac:chgData name="Tsihon Germay" userId="e4c5d615c2b3a701" providerId="LiveId" clId="{42881AAC-CB63-4A44-A9CA-F3C9EA098A52}" dt="2026-08-03T11:13:15.322" v="830" actId="1076"/>
          <ac:cxnSpMkLst>
            <pc:docMk/>
            <pc:sldMk cId="4003169773" sldId="264"/>
            <ac:cxnSpMk id="15" creationId="{C65CA7FC-ADBF-87BB-6A58-0295605A4EF5}"/>
          </ac:cxnSpMkLst>
        </pc:cxnChg>
        <pc:cxnChg chg="add mod">
          <ac:chgData name="Tsihon Germay" userId="e4c5d615c2b3a701" providerId="LiveId" clId="{42881AAC-CB63-4A44-A9CA-F3C9EA098A52}" dt="2026-08-03T11:13:14.320" v="829" actId="1076"/>
          <ac:cxnSpMkLst>
            <pc:docMk/>
            <pc:sldMk cId="4003169773" sldId="264"/>
            <ac:cxnSpMk id="17" creationId="{7813E187-3CD0-36D7-496F-D8E750D5B289}"/>
          </ac:cxnSpMkLst>
        </pc:cxnChg>
        <pc:cxnChg chg="add mod">
          <ac:chgData name="Tsihon Germay" userId="e4c5d615c2b3a701" providerId="LiveId" clId="{42881AAC-CB63-4A44-A9CA-F3C9EA098A52}" dt="2026-08-03T11:12:33.600" v="826" actId="11529"/>
          <ac:cxnSpMkLst>
            <pc:docMk/>
            <pc:sldMk cId="4003169773" sldId="264"/>
            <ac:cxnSpMk id="19" creationId="{569BAF6A-0175-0D43-7D67-2F8155E320FE}"/>
          </ac:cxnSpMkLst>
        </pc:cxnChg>
        <pc:cxnChg chg="add mod">
          <ac:chgData name="Tsihon Germay" userId="e4c5d615c2b3a701" providerId="LiveId" clId="{42881AAC-CB63-4A44-A9CA-F3C9EA098A52}" dt="2026-08-03T11:12:43.758" v="827" actId="11529"/>
          <ac:cxnSpMkLst>
            <pc:docMk/>
            <pc:sldMk cId="4003169773" sldId="264"/>
            <ac:cxnSpMk id="21" creationId="{AFF7AE20-8CD8-3596-0F41-EA6D2375B20B}"/>
          </ac:cxnSpMkLst>
        </pc:cxnChg>
      </pc:sldChg>
      <pc:sldChg chg="addSp delSp modSp new del mod">
        <pc:chgData name="Tsihon Germay" userId="e4c5d615c2b3a701" providerId="LiveId" clId="{42881AAC-CB63-4A44-A9CA-F3C9EA098A52}" dt="2026-08-03T12:00:55.712" v="1518" actId="2696"/>
        <pc:sldMkLst>
          <pc:docMk/>
          <pc:sldMk cId="133697659" sldId="265"/>
        </pc:sldMkLst>
        <pc:spChg chg="mod">
          <ac:chgData name="Tsihon Germay" userId="e4c5d615c2b3a701" providerId="LiveId" clId="{42881AAC-CB63-4A44-A9CA-F3C9EA098A52}" dt="2026-08-03T11:48:16.146" v="1393" actId="20577"/>
          <ac:spMkLst>
            <pc:docMk/>
            <pc:sldMk cId="133697659" sldId="265"/>
            <ac:spMk id="2" creationId="{DD994530-205C-3CBD-727F-D5053955AB98}"/>
          </ac:spMkLst>
        </pc:spChg>
        <pc:spChg chg="del">
          <ac:chgData name="Tsihon Germay" userId="e4c5d615c2b3a701" providerId="LiveId" clId="{42881AAC-CB63-4A44-A9CA-F3C9EA098A52}" dt="2026-08-03T11:15:00.578" v="843" actId="3680"/>
          <ac:spMkLst>
            <pc:docMk/>
            <pc:sldMk cId="133697659" sldId="265"/>
            <ac:spMk id="3" creationId="{FCE7C9E8-7ECF-C463-5C29-D7E5F67C8364}"/>
          </ac:spMkLst>
        </pc:spChg>
        <pc:spChg chg="add del mod">
          <ac:chgData name="Tsihon Germay" userId="e4c5d615c2b3a701" providerId="LiveId" clId="{42881AAC-CB63-4A44-A9CA-F3C9EA098A52}" dt="2026-08-03T11:26:50.159" v="936" actId="478"/>
          <ac:spMkLst>
            <pc:docMk/>
            <pc:sldMk cId="133697659" sldId="265"/>
            <ac:spMk id="14" creationId="{1269DBA9-CC34-EDDA-313C-60ACC2DF3FB2}"/>
          </ac:spMkLst>
        </pc:spChg>
        <pc:graphicFrameChg chg="add del mod ord modGraphic">
          <ac:chgData name="Tsihon Germay" userId="e4c5d615c2b3a701" providerId="LiveId" clId="{42881AAC-CB63-4A44-A9CA-F3C9EA098A52}" dt="2026-08-03T11:53:35.605" v="1430" actId="14734"/>
          <ac:graphicFrameMkLst>
            <pc:docMk/>
            <pc:sldMk cId="133697659" sldId="265"/>
            <ac:graphicFrameMk id="4" creationId="{AC18BB65-C769-FCA9-9DA8-F4A600E3A4E1}"/>
          </ac:graphicFrameMkLst>
        </pc:graphicFrameChg>
        <pc:picChg chg="add del mod">
          <ac:chgData name="Tsihon Germay" userId="e4c5d615c2b3a701" providerId="LiveId" clId="{42881AAC-CB63-4A44-A9CA-F3C9EA098A52}" dt="2026-08-03T11:20:17.087" v="896" actId="21"/>
          <ac:picMkLst>
            <pc:docMk/>
            <pc:sldMk cId="133697659" sldId="265"/>
            <ac:picMk id="6" creationId="{12DF407F-5E6E-80EF-54E6-491F54149F09}"/>
          </ac:picMkLst>
        </pc:picChg>
        <pc:picChg chg="add del mod">
          <ac:chgData name="Tsihon Germay" userId="e4c5d615c2b3a701" providerId="LiveId" clId="{42881AAC-CB63-4A44-A9CA-F3C9EA098A52}" dt="2026-08-03T11:21:33.986" v="905" actId="21"/>
          <ac:picMkLst>
            <pc:docMk/>
            <pc:sldMk cId="133697659" sldId="265"/>
            <ac:picMk id="8" creationId="{1598B394-7972-A652-8782-AC6B29845D04}"/>
          </ac:picMkLst>
        </pc:picChg>
        <pc:picChg chg="add mod">
          <ac:chgData name="Tsihon Germay" userId="e4c5d615c2b3a701" providerId="LiveId" clId="{42881AAC-CB63-4A44-A9CA-F3C9EA098A52}" dt="2026-08-03T11:40:13.568" v="1044" actId="1076"/>
          <ac:picMkLst>
            <pc:docMk/>
            <pc:sldMk cId="133697659" sldId="265"/>
            <ac:picMk id="10" creationId="{90F4B27D-B4EA-F373-D677-07BD302CA1ED}"/>
          </ac:picMkLst>
        </pc:picChg>
        <pc:picChg chg="add mod">
          <ac:chgData name="Tsihon Germay" userId="e4c5d615c2b3a701" providerId="LiveId" clId="{42881AAC-CB63-4A44-A9CA-F3C9EA098A52}" dt="2026-08-03T11:40:19.240" v="1045" actId="1076"/>
          <ac:picMkLst>
            <pc:docMk/>
            <pc:sldMk cId="133697659" sldId="265"/>
            <ac:picMk id="12" creationId="{D088D31D-A595-3CFF-44B9-316F8A7F353A}"/>
          </ac:picMkLst>
        </pc:picChg>
        <pc:picChg chg="add mod">
          <ac:chgData name="Tsihon Germay" userId="e4c5d615c2b3a701" providerId="LiveId" clId="{42881AAC-CB63-4A44-A9CA-F3C9EA098A52}" dt="2026-08-03T11:41:19.831" v="1052" actId="1076"/>
          <ac:picMkLst>
            <pc:docMk/>
            <pc:sldMk cId="133697659" sldId="265"/>
            <ac:picMk id="16" creationId="{31C2F112-1FD8-BCCB-9E8E-AB76BA272FCE}"/>
          </ac:picMkLst>
        </pc:picChg>
        <pc:picChg chg="add del mod">
          <ac:chgData name="Tsihon Germay" userId="e4c5d615c2b3a701" providerId="LiveId" clId="{42881AAC-CB63-4A44-A9CA-F3C9EA098A52}" dt="2026-08-03T11:37:40.472" v="1006" actId="21"/>
          <ac:picMkLst>
            <pc:docMk/>
            <pc:sldMk cId="133697659" sldId="265"/>
            <ac:picMk id="18" creationId="{911754F4-1EC5-E454-DC16-B8C8F2B37488}"/>
          </ac:picMkLst>
        </pc:picChg>
        <pc:picChg chg="add del mod">
          <ac:chgData name="Tsihon Germay" userId="e4c5d615c2b3a701" providerId="LiveId" clId="{42881AAC-CB63-4A44-A9CA-F3C9EA098A52}" dt="2026-08-03T11:37:40.472" v="1006" actId="21"/>
          <ac:picMkLst>
            <pc:docMk/>
            <pc:sldMk cId="133697659" sldId="265"/>
            <ac:picMk id="20" creationId="{35FAB7CE-3821-0E83-5899-1B79591647E9}"/>
          </ac:picMkLst>
        </pc:picChg>
        <pc:picChg chg="add del mod">
          <ac:chgData name="Tsihon Germay" userId="e4c5d615c2b3a701" providerId="LiveId" clId="{42881AAC-CB63-4A44-A9CA-F3C9EA098A52}" dt="2026-08-03T11:38:55.658" v="1015" actId="21"/>
          <ac:picMkLst>
            <pc:docMk/>
            <pc:sldMk cId="133697659" sldId="265"/>
            <ac:picMk id="22" creationId="{315F28FB-2262-AC0C-F4BE-01B5AD237F60}"/>
          </ac:picMkLst>
        </pc:picChg>
        <pc:picChg chg="add mod">
          <ac:chgData name="Tsihon Germay" userId="e4c5d615c2b3a701" providerId="LiveId" clId="{42881AAC-CB63-4A44-A9CA-F3C9EA098A52}" dt="2026-08-03T11:40:33.667" v="1047" actId="1076"/>
          <ac:picMkLst>
            <pc:docMk/>
            <pc:sldMk cId="133697659" sldId="265"/>
            <ac:picMk id="24" creationId="{03684392-3F2C-B194-9339-E0C8E2F09107}"/>
          </ac:picMkLst>
        </pc:picChg>
        <pc:picChg chg="add mod">
          <ac:chgData name="Tsihon Germay" userId="e4c5d615c2b3a701" providerId="LiveId" clId="{42881AAC-CB63-4A44-A9CA-F3C9EA098A52}" dt="2026-08-03T11:41:09.214" v="1051" actId="1076"/>
          <ac:picMkLst>
            <pc:docMk/>
            <pc:sldMk cId="133697659" sldId="265"/>
            <ac:picMk id="26" creationId="{6FB6EE7E-3A05-8E87-D63E-9BD4C30D80E0}"/>
          </ac:picMkLst>
        </pc:picChg>
      </pc:sldChg>
      <pc:sldChg chg="modSp new mod">
        <pc:chgData name="Tsihon Germay" userId="e4c5d615c2b3a701" providerId="LiveId" clId="{42881AAC-CB63-4A44-A9CA-F3C9EA098A52}" dt="2026-08-03T13:05:59.943" v="3232" actId="113"/>
        <pc:sldMkLst>
          <pc:docMk/>
          <pc:sldMk cId="1837512911" sldId="265"/>
        </pc:sldMkLst>
        <pc:spChg chg="mod">
          <ac:chgData name="Tsihon Germay" userId="e4c5d615c2b3a701" providerId="LiveId" clId="{42881AAC-CB63-4A44-A9CA-F3C9EA098A52}" dt="2026-08-03T13:05:59.943" v="3232" actId="113"/>
          <ac:spMkLst>
            <pc:docMk/>
            <pc:sldMk cId="1837512911" sldId="265"/>
            <ac:spMk id="2" creationId="{79E69437-11D5-8C30-AC16-D73200D5B5A9}"/>
          </ac:spMkLst>
        </pc:spChg>
        <pc:spChg chg="mod">
          <ac:chgData name="Tsihon Germay" userId="e4c5d615c2b3a701" providerId="LiveId" clId="{42881AAC-CB63-4A44-A9CA-F3C9EA098A52}" dt="2026-08-03T12:53:20.279" v="2693" actId="20577"/>
          <ac:spMkLst>
            <pc:docMk/>
            <pc:sldMk cId="1837512911" sldId="265"/>
            <ac:spMk id="3" creationId="{4CE5201C-DC8A-FE8F-1BBB-67A05F7E765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A6748B-7EE2-417E-BAC6-144EE6DC0FA9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0"/>
      <dgm:spPr/>
      <dgm:t>
        <a:bodyPr/>
        <a:lstStyle/>
        <a:p>
          <a:endParaRPr lang="en-GB"/>
        </a:p>
      </dgm:t>
    </dgm:pt>
    <dgm:pt modelId="{F52CAA72-2FD6-4D8B-95C9-481E22D6FF7A}" type="pres">
      <dgm:prSet presAssocID="{94A6748B-7EE2-417E-BAC6-144EE6DC0FA9}" presName="diagram" presStyleCnt="0">
        <dgm:presLayoutVars>
          <dgm:dir/>
          <dgm:resizeHandles val="exact"/>
        </dgm:presLayoutVars>
      </dgm:prSet>
      <dgm:spPr/>
    </dgm:pt>
  </dgm:ptLst>
  <dgm:cxnLst>
    <dgm:cxn modelId="{7DC63AFC-AC4A-4709-9318-794585834466}" type="presOf" srcId="{94A6748B-7EE2-417E-BAC6-144EE6DC0FA9}" destId="{F52CAA72-2FD6-4D8B-95C9-481E22D6FF7A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C07078-9DAC-4590-80EF-6EFA9E3B5094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1D1ABE-C83F-42AB-AEAD-7B08DE7F6A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87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1D1ABE-C83F-42AB-AEAD-7B08DE7F6A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849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1D1ABE-C83F-42AB-AEAD-7B08DE7F6A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184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C6CDF-01B1-41C8-8A3F-1361C6D37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EE083C-8857-85B8-A1EC-6CF294F9F0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55C6F-62FB-9ED4-0A35-43C3AA791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3FD44-C940-00B5-6498-91A7EA7DA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75E4B-5AAC-AB2F-47AE-F5B4E650A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11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0AED0-43C6-2AF7-8C73-03EB96B0A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AD630-E339-F395-9344-8CC809687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25C9C-931F-D2B7-2813-D92461745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F245E9-69AC-9AB5-537A-C65AA97A6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BC9815-5E62-5FB9-A4B0-B84ECCB2B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646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EE91-4EB9-E4EC-775F-30F3A2146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8E102-55C3-F750-A9DC-0D7F032439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11E182-4A89-E7D4-8808-9C62B5333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ED1B1-1B5C-38F2-A3AF-1BD9CEAA0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55569-4AC7-6176-F00D-478925DA5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864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68958-81A8-7E4A-DE6F-C176E7899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D5850-3618-C55F-4A25-86565C8EC3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1DF093-5DE6-B635-EC91-ED2072D494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30E608-FB88-452A-9726-CF6B16AC4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6836C8-5F34-AC6D-FDE4-B8DE192BF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040C2E-DC54-E277-A36F-C7DA56ED4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1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6ECFD-955E-D5A0-800B-3F6BC2F67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8FD288-C187-9694-DC81-CBC03A7C1F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C91BB7-3E67-7C04-835D-A7650BC50A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4FF471-F0FC-45CE-F2D7-FDF2A4FC60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081AFA-FC14-7653-146D-814058E91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36FFB4-0195-ED98-C4B2-62F0518A1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A67CFB-7D7D-6AB0-59E9-00232FC1A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67BCF4-03EE-630B-0821-8C250FDA2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133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6C3BF-4510-D037-EE5D-FD7CC9378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4CC29D-721F-4858-1234-CDD70D4A7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6D558A-BE7B-A864-F8A7-5150D324A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4BE848-0687-3616-E8BD-4EE7ACC13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71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3446BB-B537-BADF-0A57-C65DAB341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E9C6EE-47A0-4699-CB27-214E2B8B5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7F54C-A6F9-EE48-2E7F-D0A08489C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388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48376-A0FC-CFCD-82FD-EBACFF6D8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E76B-CDE0-85F1-B9AB-1A4A89129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2D80B0-E19D-2D75-5790-A32E740D1F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F3140-3BB3-F15A-4B54-CA85D7B3C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3CBC4-1190-7D22-BDCE-97FE5A604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D360DF-943F-120D-90A1-1EE2B541F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75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06B8-5C2A-CFC9-C70F-862F06573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C97B1F-618D-8003-9C41-DA62C1E8F0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D30F11-398A-BDAD-C599-2355F438DA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329ED7-582E-BB74-725E-FC47E38FB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7696A-41FD-5636-959B-25B7E3ABC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2E955C-37E1-177D-6DEF-F09AF7388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758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C5FB8-18B5-DB90-79DC-54CCE7ED4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D2DA4F-1585-EB6B-5485-563243C827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10F43-B13C-4F07-6BB6-42751EAEA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72E2-0353-C687-9D2A-DAAF1E7F2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FCE8A-1BFC-4F4A-1463-A0D0ABEF3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22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A894FD-41C1-5383-F2BD-466AA85F41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DCCDE1-5C56-8F36-030F-38340F1FEE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7E86C-0EAC-5C54-0E92-F040DEB5E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1FF92-7ADA-940A-DBD2-4616AE2DB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F557A9-05E2-06DB-BE84-8C47BDC52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11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49DB51-FFD5-80DE-70DC-9349DBB01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73E069-9ED8-CA3B-CF86-2252F5423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425063-39DE-6ED6-027F-61AC399783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736C14-1FAF-4002-968C-3B3B273D9CC5}" type="datetimeFigureOut">
              <a:rPr lang="en-GB" smtClean="0"/>
              <a:t>03/08/2026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926D7-511E-E6AB-6318-CAA1E5C05A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CD6B8-F3C5-5684-922D-4901383D0D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99C359-A5B2-4778-A67A-5AB0AD5A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808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sv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4.sv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3.svg"/><Relationship Id="rId4" Type="http://schemas.openxmlformats.org/officeDocument/2006/relationships/diagramLayout" Target="../diagrams/layout1.xml"/><Relationship Id="rId9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5B915-C4FB-9173-870F-39F971E95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Basil’s Bakery : Analysis &amp; Strategic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2557A-8F02-BBE2-60A2-0D88F8B5C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  </a:t>
            </a:r>
            <a:r>
              <a:rPr lang="en-GB" sz="4000" dirty="0"/>
              <a:t>Tsihon Germay</a:t>
            </a:r>
          </a:p>
          <a:p>
            <a:pPr marL="0" indent="0" algn="ctr">
              <a:buNone/>
            </a:pPr>
            <a:r>
              <a:rPr lang="en-GB" sz="4000" dirty="0"/>
              <a:t>2511856</a:t>
            </a:r>
          </a:p>
          <a:p>
            <a:pPr marL="0" indent="0" algn="ctr">
              <a:buNone/>
            </a:pPr>
            <a:r>
              <a:rPr lang="en-GB" sz="4000" dirty="0"/>
              <a:t>LCLM4004</a:t>
            </a:r>
          </a:p>
        </p:txBody>
      </p:sp>
    </p:spTree>
    <p:extLst>
      <p:ext uri="{BB962C8B-B14F-4D97-AF65-F5344CB8AC3E}">
        <p14:creationId xmlns:p14="http://schemas.microsoft.com/office/powerpoint/2010/main" val="139272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F9AD5-FDB9-919E-052C-2449D650E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&amp; 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5AEF7-D38C-47EA-3FB7-981ADDE19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Business background &amp; Context </a:t>
            </a:r>
          </a:p>
          <a:p>
            <a:r>
              <a:rPr lang="en-GB" dirty="0"/>
              <a:t>Key issues overview</a:t>
            </a:r>
          </a:p>
          <a:p>
            <a:r>
              <a:rPr lang="en-GB" dirty="0"/>
              <a:t>5W2H analysis</a:t>
            </a:r>
          </a:p>
          <a:p>
            <a:r>
              <a:rPr lang="en-GB" dirty="0"/>
              <a:t>PESTEL analysis</a:t>
            </a:r>
          </a:p>
          <a:p>
            <a:r>
              <a:rPr lang="en-GB" dirty="0"/>
              <a:t>Fishbone diagram analysis</a:t>
            </a:r>
          </a:p>
          <a:p>
            <a:r>
              <a:rPr lang="en-GB" dirty="0"/>
              <a:t>Key findings summary</a:t>
            </a:r>
          </a:p>
        </p:txBody>
      </p:sp>
    </p:spTree>
    <p:extLst>
      <p:ext uri="{BB962C8B-B14F-4D97-AF65-F5344CB8AC3E}">
        <p14:creationId xmlns:p14="http://schemas.microsoft.com/office/powerpoint/2010/main" val="3952213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DDB86-C32C-856C-92F8-12B60A86F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Background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0A121-58F7-04E4-31B3-67C13FE32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b="1" dirty="0"/>
              <a:t>Basil’s Bakery</a:t>
            </a:r>
            <a:r>
              <a:rPr lang="en-GB" sz="2400" dirty="0"/>
              <a:t>: Independent artisan bakery, Coventry retail park, opened 2015</a:t>
            </a:r>
          </a:p>
          <a:p>
            <a:r>
              <a:rPr lang="en-GB" sz="2400" b="1" dirty="0"/>
              <a:t>Unique selling point</a:t>
            </a:r>
            <a:r>
              <a:rPr lang="en-GB" sz="2400" dirty="0"/>
              <a:t>: high quality organic ingredients contemporary cakes, pastries &amp; breeds.</a:t>
            </a:r>
          </a:p>
          <a:p>
            <a:r>
              <a:rPr lang="en-GB" sz="2400" b="1" dirty="0"/>
              <a:t>Customer base: </a:t>
            </a:r>
            <a:r>
              <a:rPr lang="en-GB" sz="2400" dirty="0"/>
              <a:t>retail park shoppers/tenants, nearby industrial site office/ warehouse staff</a:t>
            </a:r>
          </a:p>
          <a:p>
            <a:r>
              <a:rPr lang="en-GB" sz="2400" b="1" dirty="0"/>
              <a:t>Performance trend: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2015-2019: Year-on-year sales growth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2020: Sharp decline due to COVID-19 lockdown restrictions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Post-restrictions: partial recovery but stagnant since 2023-2025 averaging 25% below 2019 levels.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416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936B4-FDC6-CBDE-6AF2-A90CC6F83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Issues overview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208D7-346D-795A-BCD6-445F0BA2E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4125"/>
            <a:ext cx="10515600" cy="4842838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Demand &amp; customer changes</a:t>
            </a:r>
          </a:p>
          <a:p>
            <a:r>
              <a:rPr lang="en-GB" dirty="0"/>
              <a:t>     Fewer retail park visitor: regular shop closure &amp; empty units.</a:t>
            </a:r>
          </a:p>
          <a:p>
            <a:r>
              <a:rPr lang="en-GB" dirty="0"/>
              <a:t>      Former retail park customer made redundant.</a:t>
            </a:r>
          </a:p>
          <a:p>
            <a:r>
              <a:rPr lang="en-GB" dirty="0"/>
              <a:t>      Office staff hybrid working reduced daily lunchtime visits.</a:t>
            </a:r>
          </a:p>
          <a:p>
            <a:r>
              <a:rPr lang="en-GB" dirty="0"/>
              <a:t>Unmet customer needs: demand for delivery and pre-order can not be fulfilled.</a:t>
            </a:r>
          </a:p>
          <a:p>
            <a:pPr marL="0" indent="0">
              <a:buNone/>
            </a:pPr>
            <a:r>
              <a:rPr lang="en-GB" dirty="0"/>
              <a:t>2. </a:t>
            </a:r>
            <a:r>
              <a:rPr lang="en-GB" b="1" dirty="0"/>
              <a:t>Cost &amp; supply pressures </a:t>
            </a:r>
          </a:p>
          <a:p>
            <a:r>
              <a:rPr lang="en-GB" dirty="0"/>
              <a:t>Rising overheads: rent , rates, insurance, utility all higher than 2019.</a:t>
            </a:r>
          </a:p>
          <a:p>
            <a:r>
              <a:rPr lang="en-GB" dirty="0"/>
              <a:t>Organic ingredients costs: expensive, price volatile hard to budget.</a:t>
            </a:r>
          </a:p>
          <a:p>
            <a:r>
              <a:rPr lang="en-GB" dirty="0"/>
              <a:t>Margins squeezed: costs rising while sales &amp; income falling.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033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0469A-4723-88F6-828B-8004B23C7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5W2H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B56013A-0399-9BE9-7DF9-42CFE5235D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948188"/>
              </p:ext>
            </p:extLst>
          </p:nvPr>
        </p:nvGraphicFramePr>
        <p:xfrm>
          <a:off x="838200" y="1825625"/>
          <a:ext cx="10515600" cy="25889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9519">
                  <a:extLst>
                    <a:ext uri="{9D8B030D-6E8A-4147-A177-3AD203B41FA5}">
                      <a16:colId xmlns:a16="http://schemas.microsoft.com/office/drawing/2014/main" val="1954081646"/>
                    </a:ext>
                  </a:extLst>
                </a:gridCol>
                <a:gridCol w="9216081">
                  <a:extLst>
                    <a:ext uri="{9D8B030D-6E8A-4147-A177-3AD203B41FA5}">
                      <a16:colId xmlns:a16="http://schemas.microsoft.com/office/drawing/2014/main" val="2602331617"/>
                    </a:ext>
                  </a:extLst>
                </a:gridCol>
              </a:tblGrid>
              <a:tr h="389767">
                <a:tc>
                  <a:txBody>
                    <a:bodyPr/>
                    <a:lstStyle/>
                    <a:p>
                      <a:r>
                        <a:rPr lang="en-GB" dirty="0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Basil: shopper/warehouse staff/redundant customer (ONS 2024)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618806"/>
                  </a:ext>
                </a:extLst>
              </a:tr>
              <a:tr h="389767">
                <a:tc>
                  <a:txBody>
                    <a:bodyPr/>
                    <a:lstStyle/>
                    <a:p>
                      <a:r>
                        <a:rPr lang="en-GB" dirty="0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 -25%va 2019 falling footfall; rising costs (BRC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5260094"/>
                  </a:ext>
                </a:extLst>
              </a:tr>
              <a:tr h="389767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Coventry retail park quieter, empty units (Coventry city council)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789619"/>
                  </a:ext>
                </a:extLst>
              </a:tr>
              <a:tr h="389767">
                <a:tc>
                  <a:txBody>
                    <a:bodyPr/>
                    <a:lstStyle/>
                    <a:p>
                      <a:r>
                        <a:rPr lang="en-GB" dirty="0"/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Sharp droop 2020: stagnant 2023-2025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1271137"/>
                  </a:ext>
                </a:extLst>
              </a:tr>
              <a:tr h="389767">
                <a:tc>
                  <a:txBody>
                    <a:bodyPr/>
                    <a:lstStyle/>
                    <a:p>
                      <a:r>
                        <a:rPr lang="en-GB" dirty="0"/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WFH shift retail decline; cost inflation; outdated service model 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1172202"/>
                  </a:ext>
                </a:extLst>
              </a:tr>
              <a:tr h="389767">
                <a:tc>
                  <a:txBody>
                    <a:bodyPr/>
                    <a:lstStyle/>
                    <a:p>
                      <a:r>
                        <a:rPr lang="en-GB" dirty="0"/>
                        <a:t>How</a:t>
                      </a:r>
                    </a:p>
                    <a:p>
                      <a:r>
                        <a:rPr lang="en-GB" dirty="0"/>
                        <a:t>How much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Fewer visitors' lower sales costs up margins squeezed </a:t>
                      </a:r>
                    </a:p>
                    <a:p>
                      <a:r>
                        <a:rPr lang="en-GB" dirty="0"/>
                        <a:t>25%sales gap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93670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3885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E455D-CA76-66E8-2810-64AB522C4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Pastel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3BE39-D7DE-AAE4-BD56-110C7EE79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Political:  Higher business rate limited small business support (DBT 2025)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Economical: Cost of living crisis inflation (ONS 2024)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Social : Home working demand for convenience, price sensitivity(BRC 2025)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Technological :No online ordering or delivery falling behind competitors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Environmental : Organic sourcing Costos; climate related supply risk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Legal : Food safety regulation lease costs staffing expenses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526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B51AA-4069-3B25-93E5-0EE004758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/>
              <a:t>Fishbone Root Causes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E5C3E53-88DE-7327-17B3-9C11E70A24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04878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" name="Rectangle 22">
            <a:extLst>
              <a:ext uri="{FF2B5EF4-FFF2-40B4-BE49-F238E27FC236}">
                <a16:creationId xmlns:a16="http://schemas.microsoft.com/office/drawing/2014/main" id="{53C7E169-7ECE-A756-F53C-B8EB1DCF3B2C}"/>
              </a:ext>
            </a:extLst>
          </p:cNvPr>
          <p:cNvSpPr/>
          <p:nvPr/>
        </p:nvSpPr>
        <p:spPr>
          <a:xfrm>
            <a:off x="912704" y="3124650"/>
            <a:ext cx="2098403" cy="153330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Fewer visitor ; WFH: redundancies ; want  deliver pre order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F1F15FE-D87D-3D39-E92F-D82BFE8601E1}"/>
              </a:ext>
            </a:extLst>
          </p:cNvPr>
          <p:cNvSpPr/>
          <p:nvPr/>
        </p:nvSpPr>
        <p:spPr>
          <a:xfrm>
            <a:off x="3332922" y="3158378"/>
            <a:ext cx="1774888" cy="122544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Retail park quieter ; store closures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5DA3E86-1BAF-2D4C-9C7A-71F294C11BB8}"/>
              </a:ext>
            </a:extLst>
          </p:cNvPr>
          <p:cNvSpPr/>
          <p:nvPr/>
        </p:nvSpPr>
        <p:spPr>
          <a:xfrm>
            <a:off x="5315796" y="3155411"/>
            <a:ext cx="1634772" cy="10273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No delivery; no pre- order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0BEA0A3-2C45-5794-14CF-599EFDECE4FF}"/>
              </a:ext>
            </a:extLst>
          </p:cNvPr>
          <p:cNvSpPr/>
          <p:nvPr/>
        </p:nvSpPr>
        <p:spPr>
          <a:xfrm>
            <a:off x="7447354" y="3134296"/>
            <a:ext cx="1774888" cy="122544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Rent /rates/ insurance up/organic costs of volatile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89ADD7-68FA-08B6-3F7A-FD0C8CB889BB}"/>
              </a:ext>
            </a:extLst>
          </p:cNvPr>
          <p:cNvSpPr/>
          <p:nvPr/>
        </p:nvSpPr>
        <p:spPr>
          <a:xfrm>
            <a:off x="9542932" y="3134296"/>
            <a:ext cx="1618936" cy="10343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/>
              <a:t>Cost of living crisis 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7559DC7-A816-51E0-B61B-D4987CF542B2}"/>
              </a:ext>
            </a:extLst>
          </p:cNvPr>
          <p:cNvSpPr txBox="1"/>
          <p:nvPr/>
        </p:nvSpPr>
        <p:spPr>
          <a:xfrm>
            <a:off x="1512984" y="2191672"/>
            <a:ext cx="16028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r>
              <a:rPr lang="en-GB" sz="2400" b="1" dirty="0"/>
              <a:t>customer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EC4B8E0-EA59-013E-9D4F-3129AD342192}"/>
              </a:ext>
            </a:extLst>
          </p:cNvPr>
          <p:cNvSpPr txBox="1"/>
          <p:nvPr/>
        </p:nvSpPr>
        <p:spPr>
          <a:xfrm>
            <a:off x="3612629" y="2722788"/>
            <a:ext cx="14240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Location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6F4AC23-8E89-B44D-3626-B0A3627FE81F}"/>
              </a:ext>
            </a:extLst>
          </p:cNvPr>
          <p:cNvSpPr txBox="1"/>
          <p:nvPr/>
        </p:nvSpPr>
        <p:spPr>
          <a:xfrm>
            <a:off x="5487933" y="2653337"/>
            <a:ext cx="13699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Operation</a:t>
            </a:r>
            <a:r>
              <a:rPr lang="en-GB" dirty="0"/>
              <a:t>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63D4D64-CC2B-A60A-0EF5-E4CF48CCED08}"/>
              </a:ext>
            </a:extLst>
          </p:cNvPr>
          <p:cNvSpPr txBox="1"/>
          <p:nvPr/>
        </p:nvSpPr>
        <p:spPr>
          <a:xfrm>
            <a:off x="5638800" y="396945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25855F5-A2FC-DF25-8400-01CB2F9AB913}"/>
              </a:ext>
            </a:extLst>
          </p:cNvPr>
          <p:cNvSpPr txBox="1"/>
          <p:nvPr/>
        </p:nvSpPr>
        <p:spPr>
          <a:xfrm>
            <a:off x="7689954" y="2722788"/>
            <a:ext cx="1424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cost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B207117-7EB1-69CD-8690-777EF1C153F2}"/>
              </a:ext>
            </a:extLst>
          </p:cNvPr>
          <p:cNvSpPr txBox="1"/>
          <p:nvPr/>
        </p:nvSpPr>
        <p:spPr>
          <a:xfrm>
            <a:off x="9863528" y="2653337"/>
            <a:ext cx="13699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External </a:t>
            </a:r>
          </a:p>
        </p:txBody>
      </p:sp>
      <p:pic>
        <p:nvPicPr>
          <p:cNvPr id="44" name="Graphic 43" descr="Marker with solid fill">
            <a:extLst>
              <a:ext uri="{FF2B5EF4-FFF2-40B4-BE49-F238E27FC236}">
                <a16:creationId xmlns:a16="http://schemas.microsoft.com/office/drawing/2014/main" id="{BF94D92D-F7C2-66B9-54A2-F6F1C78C85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364483" y="2667771"/>
            <a:ext cx="457200" cy="457200"/>
          </a:xfrm>
          <a:prstGeom prst="rect">
            <a:avLst/>
          </a:prstGeom>
        </p:spPr>
      </p:pic>
      <p:pic>
        <p:nvPicPr>
          <p:cNvPr id="46" name="Graphic 45" descr="Earth globe: Africa and Europe with solid fill">
            <a:extLst>
              <a:ext uri="{FF2B5EF4-FFF2-40B4-BE49-F238E27FC236}">
                <a16:creationId xmlns:a16="http://schemas.microsoft.com/office/drawing/2014/main" id="{797798B6-74C6-E0B1-2041-B2245DAD2B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450490" y="2609574"/>
            <a:ext cx="518412" cy="518412"/>
          </a:xfrm>
          <a:prstGeom prst="rect">
            <a:avLst/>
          </a:prstGeom>
        </p:spPr>
      </p:pic>
      <p:pic>
        <p:nvPicPr>
          <p:cNvPr id="48" name="Graphic 47" descr="Saw blade with solid fill">
            <a:extLst>
              <a:ext uri="{FF2B5EF4-FFF2-40B4-BE49-F238E27FC236}">
                <a16:creationId xmlns:a16="http://schemas.microsoft.com/office/drawing/2014/main" id="{C534FE4C-226B-502C-A03E-A27A246613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145209" y="2596008"/>
            <a:ext cx="457200" cy="457200"/>
          </a:xfrm>
          <a:prstGeom prst="rect">
            <a:avLst/>
          </a:prstGeom>
        </p:spPr>
      </p:pic>
      <p:pic>
        <p:nvPicPr>
          <p:cNvPr id="50" name="Graphic 49" descr="Users with solid fill">
            <a:extLst>
              <a:ext uri="{FF2B5EF4-FFF2-40B4-BE49-F238E27FC236}">
                <a16:creationId xmlns:a16="http://schemas.microsoft.com/office/drawing/2014/main" id="{7239DDEA-E3E5-0F8B-46F7-8A3F7989285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11461" y="2367408"/>
            <a:ext cx="593705" cy="593705"/>
          </a:xfrm>
          <a:prstGeom prst="rect">
            <a:avLst/>
          </a:prstGeom>
        </p:spPr>
      </p:pic>
      <p:pic>
        <p:nvPicPr>
          <p:cNvPr id="52" name="Graphic 51" descr="Tax with solid fill">
            <a:extLst>
              <a:ext uri="{FF2B5EF4-FFF2-40B4-BE49-F238E27FC236}">
                <a16:creationId xmlns:a16="http://schemas.microsoft.com/office/drawing/2014/main" id="{93EF44B9-CF3E-9A27-1411-C62A313038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421697" y="2667771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169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69437-11D5-8C30-AC16-D73200D5B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5201C-DC8A-FE8F-1BBB-67A05F7E76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Sales gap is permeant not temporary (BRC 2025)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Customer bases shrunk parentally (WFH + redundancies) (ONS 2024)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No delivery / pre- order= major lost revenue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Cost rising faster than income (DBT, 2025)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Retail park in long term decline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Organic supply= high costs + unpredictability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512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6129</TotalTime>
  <Words>462</Words>
  <Application>Microsoft Office PowerPoint</Application>
  <PresentationFormat>Widescreen</PresentationFormat>
  <Paragraphs>74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Courier New</vt:lpstr>
      <vt:lpstr>Wingdings</vt:lpstr>
      <vt:lpstr>Office Theme</vt:lpstr>
      <vt:lpstr>Basil’s Bakery : Analysis &amp; Strategic Review </vt:lpstr>
      <vt:lpstr>Introduction &amp; context </vt:lpstr>
      <vt:lpstr>Background </vt:lpstr>
      <vt:lpstr>Key Issues overview  </vt:lpstr>
      <vt:lpstr>5W2H</vt:lpstr>
      <vt:lpstr>Pastel Analysis </vt:lpstr>
      <vt:lpstr>Fishbone Root Causes  </vt:lpstr>
      <vt:lpstr>Key Findings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Tsihon Alemayehu Germay (2511856)</dc:creator>
  <cp:lastModifiedBy>Tsihon Alemayehu Germay (2511856)</cp:lastModifiedBy>
  <cp:revision>3</cp:revision>
  <dcterms:created xsi:type="dcterms:W3CDTF">2026-07-13T20:03:42Z</dcterms:created>
  <dcterms:modified xsi:type="dcterms:W3CDTF">2026-08-03T13:06:01Z</dcterms:modified>
</cp:coreProperties>
</file>