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66" r:id="rId4"/>
    <p:sldId id="267" r:id="rId5"/>
    <p:sldId id="268" r:id="rId6"/>
    <p:sldId id="269" r:id="rId7"/>
    <p:sldId id="270" r:id="rId8"/>
    <p:sldId id="271" r:id="rId9"/>
    <p:sldId id="272" r:id="rId10"/>
    <p:sldId id="273" r:id="rId11"/>
    <p:sldId id="274" r:id="rId12"/>
    <p:sldId id="275" r:id="rId13"/>
    <p:sldId id="276" r:id="rId14"/>
    <p:sldId id="277"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A339A3-D73A-4629-9EA5-FB3A9603A27D}" v="552" dt="2021-11-22T14:06:36.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F3A339A3-D73A-4629-9EA5-FB3A9603A27D}"/>
    <pc:docChg chg="addSld">
      <pc:chgData name="" userId="" providerId="" clId="Web-{F3A339A3-D73A-4629-9EA5-FB3A9603A27D}" dt="2021-11-22T13:36:51.716" v="7"/>
      <pc:docMkLst>
        <pc:docMk/>
      </pc:docMkLst>
      <pc:sldChg chg="add replId">
        <pc:chgData name="" userId="" providerId="" clId="Web-{F3A339A3-D73A-4629-9EA5-FB3A9603A27D}" dt="2021-11-22T13:36:45.887" v="0"/>
        <pc:sldMkLst>
          <pc:docMk/>
          <pc:sldMk cId="3268419155" sldId="257"/>
        </pc:sldMkLst>
      </pc:sldChg>
      <pc:sldChg chg="add replId">
        <pc:chgData name="" userId="" providerId="" clId="Web-{F3A339A3-D73A-4629-9EA5-FB3A9603A27D}" dt="2021-11-22T13:36:48.044" v="1"/>
        <pc:sldMkLst>
          <pc:docMk/>
          <pc:sldMk cId="2240576834" sldId="258"/>
        </pc:sldMkLst>
      </pc:sldChg>
      <pc:sldChg chg="add replId">
        <pc:chgData name="" userId="" providerId="" clId="Web-{F3A339A3-D73A-4629-9EA5-FB3A9603A27D}" dt="2021-11-22T13:36:48.747" v="2"/>
        <pc:sldMkLst>
          <pc:docMk/>
          <pc:sldMk cId="1890752947" sldId="259"/>
        </pc:sldMkLst>
      </pc:sldChg>
      <pc:sldChg chg="add replId">
        <pc:chgData name="" userId="" providerId="" clId="Web-{F3A339A3-D73A-4629-9EA5-FB3A9603A27D}" dt="2021-11-22T13:36:49.528" v="3"/>
        <pc:sldMkLst>
          <pc:docMk/>
          <pc:sldMk cId="3363817621" sldId="260"/>
        </pc:sldMkLst>
      </pc:sldChg>
      <pc:sldChg chg="add replId">
        <pc:chgData name="" userId="" providerId="" clId="Web-{F3A339A3-D73A-4629-9EA5-FB3A9603A27D}" dt="2021-11-22T13:36:50.106" v="4"/>
        <pc:sldMkLst>
          <pc:docMk/>
          <pc:sldMk cId="3125911288" sldId="261"/>
        </pc:sldMkLst>
      </pc:sldChg>
      <pc:sldChg chg="add replId">
        <pc:chgData name="" userId="" providerId="" clId="Web-{F3A339A3-D73A-4629-9EA5-FB3A9603A27D}" dt="2021-11-22T13:36:51.122" v="5"/>
        <pc:sldMkLst>
          <pc:docMk/>
          <pc:sldMk cId="1739778612" sldId="262"/>
        </pc:sldMkLst>
      </pc:sldChg>
      <pc:sldChg chg="add replId">
        <pc:chgData name="" userId="" providerId="" clId="Web-{F3A339A3-D73A-4629-9EA5-FB3A9603A27D}" dt="2021-11-22T13:36:51.684" v="6"/>
        <pc:sldMkLst>
          <pc:docMk/>
          <pc:sldMk cId="2303749290" sldId="263"/>
        </pc:sldMkLst>
      </pc:sldChg>
      <pc:sldChg chg="add replId">
        <pc:chgData name="" userId="" providerId="" clId="Web-{F3A339A3-D73A-4629-9EA5-FB3A9603A27D}" dt="2021-11-22T13:36:51.716" v="7"/>
        <pc:sldMkLst>
          <pc:docMk/>
          <pc:sldMk cId="1082378618" sldId="264"/>
        </pc:sldMkLst>
      </pc:sldChg>
    </pc:docChg>
  </pc:docChgLst>
  <pc:docChgLst>
    <pc:chgData name="Kestutis Kirsa (2028365)" userId="S::2028365@student.uwtsd.ac.uk::2297ce3d-8dd6-4861-8630-ff876895d61a" providerId="AD" clId="Web-{F3A339A3-D73A-4629-9EA5-FB3A9603A27D}"/>
    <pc:docChg chg="addSld delSld modSld">
      <pc:chgData name="Kestutis Kirsa (2028365)" userId="S::2028365@student.uwtsd.ac.uk::2297ce3d-8dd6-4861-8630-ff876895d61a" providerId="AD" clId="Web-{F3A339A3-D73A-4629-9EA5-FB3A9603A27D}" dt="2021-11-22T14:06:33.635" v="511" actId="20577"/>
      <pc:docMkLst>
        <pc:docMk/>
      </pc:docMkLst>
      <pc:sldChg chg="addSp delSp modSp mod setBg">
        <pc:chgData name="Kestutis Kirsa (2028365)" userId="S::2028365@student.uwtsd.ac.uk::2297ce3d-8dd6-4861-8630-ff876895d61a" providerId="AD" clId="Web-{F3A339A3-D73A-4629-9EA5-FB3A9603A27D}" dt="2021-11-22T13:43:28.896" v="110" actId="20577"/>
        <pc:sldMkLst>
          <pc:docMk/>
          <pc:sldMk cId="109857222" sldId="256"/>
        </pc:sldMkLst>
        <pc:spChg chg="mod">
          <ac:chgData name="Kestutis Kirsa (2028365)" userId="S::2028365@student.uwtsd.ac.uk::2297ce3d-8dd6-4861-8630-ff876895d61a" providerId="AD" clId="Web-{F3A339A3-D73A-4629-9EA5-FB3A9603A27D}" dt="2021-11-22T13:40:48.667" v="30" actId="1076"/>
          <ac:spMkLst>
            <pc:docMk/>
            <pc:sldMk cId="109857222" sldId="256"/>
            <ac:spMk id="2" creationId="{00000000-0000-0000-0000-000000000000}"/>
          </ac:spMkLst>
        </pc:spChg>
        <pc:spChg chg="mod">
          <ac:chgData name="Kestutis Kirsa (2028365)" userId="S::2028365@student.uwtsd.ac.uk::2297ce3d-8dd6-4861-8630-ff876895d61a" providerId="AD" clId="Web-{F3A339A3-D73A-4629-9EA5-FB3A9603A27D}" dt="2021-11-22T13:43:28.896" v="110" actId="20577"/>
          <ac:spMkLst>
            <pc:docMk/>
            <pc:sldMk cId="109857222" sldId="256"/>
            <ac:spMk id="3" creationId="{00000000-0000-0000-0000-000000000000}"/>
          </ac:spMkLst>
        </pc:spChg>
        <pc:spChg chg="add del mod">
          <ac:chgData name="Kestutis Kirsa (2028365)" userId="S::2028365@student.uwtsd.ac.uk::2297ce3d-8dd6-4861-8630-ff876895d61a" providerId="AD" clId="Web-{F3A339A3-D73A-4629-9EA5-FB3A9603A27D}" dt="2021-11-22T13:40:42.792" v="29"/>
          <ac:spMkLst>
            <pc:docMk/>
            <pc:sldMk cId="109857222" sldId="256"/>
            <ac:spMk id="4" creationId="{D5FB5A88-8BBA-4882-8FE2-0A34CD4C395F}"/>
          </ac:spMkLst>
        </pc:spChg>
        <pc:spChg chg="add del">
          <ac:chgData name="Kestutis Kirsa (2028365)" userId="S::2028365@student.uwtsd.ac.uk::2297ce3d-8dd6-4861-8630-ff876895d61a" providerId="AD" clId="Web-{F3A339A3-D73A-4629-9EA5-FB3A9603A27D}" dt="2021-11-22T13:40:18.916" v="20"/>
          <ac:spMkLst>
            <pc:docMk/>
            <pc:sldMk cId="109857222" sldId="256"/>
            <ac:spMk id="6" creationId="{A93898FF-D987-4B0E-BFB4-85F5EB356D4D}"/>
          </ac:spMkLst>
        </pc:spChg>
        <pc:spChg chg="add del">
          <ac:chgData name="Kestutis Kirsa (2028365)" userId="S::2028365@student.uwtsd.ac.uk::2297ce3d-8dd6-4861-8630-ff876895d61a" providerId="AD" clId="Web-{F3A339A3-D73A-4629-9EA5-FB3A9603A27D}" dt="2021-11-22T13:40:24.791" v="22"/>
          <ac:spMkLst>
            <pc:docMk/>
            <pc:sldMk cId="109857222" sldId="256"/>
            <ac:spMk id="7" creationId="{1EADCAF8-8823-4E89-8612-21029831A4B2}"/>
          </ac:spMkLst>
        </pc:spChg>
        <pc:spChg chg="add del">
          <ac:chgData name="Kestutis Kirsa (2028365)" userId="S::2028365@student.uwtsd.ac.uk::2297ce3d-8dd6-4861-8630-ff876895d61a" providerId="AD" clId="Web-{F3A339A3-D73A-4629-9EA5-FB3A9603A27D}" dt="2021-11-22T13:40:24.791" v="22"/>
          <ac:spMkLst>
            <pc:docMk/>
            <pc:sldMk cId="109857222" sldId="256"/>
            <ac:spMk id="8" creationId="{28CA07B2-0819-4B62-9425-7A52BBDD7070}"/>
          </ac:spMkLst>
        </pc:spChg>
        <pc:spChg chg="add del">
          <ac:chgData name="Kestutis Kirsa (2028365)" userId="S::2028365@student.uwtsd.ac.uk::2297ce3d-8dd6-4861-8630-ff876895d61a" providerId="AD" clId="Web-{F3A339A3-D73A-4629-9EA5-FB3A9603A27D}" dt="2021-11-22T13:40:11.446" v="18"/>
          <ac:spMkLst>
            <pc:docMk/>
            <pc:sldMk cId="109857222" sldId="256"/>
            <ac:spMk id="9" creationId="{51D98CAC-3EFF-4342-BD5A-6C0E8CAB4C1A}"/>
          </ac:spMkLst>
        </pc:spChg>
        <pc:spChg chg="add del">
          <ac:chgData name="Kestutis Kirsa (2028365)" userId="S::2028365@student.uwtsd.ac.uk::2297ce3d-8dd6-4861-8630-ff876895d61a" providerId="AD" clId="Web-{F3A339A3-D73A-4629-9EA5-FB3A9603A27D}" dt="2021-11-22T13:40:18.916" v="20"/>
          <ac:spMkLst>
            <pc:docMk/>
            <pc:sldMk cId="109857222" sldId="256"/>
            <ac:spMk id="11" creationId="{BF10A79A-00C9-498C-B402-09983D478C9B}"/>
          </ac:spMkLst>
        </pc:spChg>
        <pc:spChg chg="add del">
          <ac:chgData name="Kestutis Kirsa (2028365)" userId="S::2028365@student.uwtsd.ac.uk::2297ce3d-8dd6-4861-8630-ff876895d61a" providerId="AD" clId="Web-{F3A339A3-D73A-4629-9EA5-FB3A9603A27D}" dt="2021-11-22T13:40:28.244" v="24"/>
          <ac:spMkLst>
            <pc:docMk/>
            <pc:sldMk cId="109857222" sldId="256"/>
            <ac:spMk id="12" creationId="{9C7E0A2C-7C0A-4AAC-B3B0-6C12B2EBAE05}"/>
          </ac:spMkLst>
        </pc:spChg>
        <pc:spChg chg="add del">
          <ac:chgData name="Kestutis Kirsa (2028365)" userId="S::2028365@student.uwtsd.ac.uk::2297ce3d-8dd6-4861-8630-ff876895d61a" providerId="AD" clId="Web-{F3A339A3-D73A-4629-9EA5-FB3A9603A27D}" dt="2021-11-22T13:40:28.244" v="24"/>
          <ac:spMkLst>
            <pc:docMk/>
            <pc:sldMk cId="109857222" sldId="256"/>
            <ac:spMk id="14" creationId="{5EB7D2A2-F448-44D4-938C-DC84CBCB3B1E}"/>
          </ac:spMkLst>
        </pc:spChg>
        <pc:spChg chg="add del">
          <ac:chgData name="Kestutis Kirsa (2028365)" userId="S::2028365@student.uwtsd.ac.uk::2297ce3d-8dd6-4861-8630-ff876895d61a" providerId="AD" clId="Web-{F3A339A3-D73A-4629-9EA5-FB3A9603A27D}" dt="2021-11-22T13:40:18.916" v="20"/>
          <ac:spMkLst>
            <pc:docMk/>
            <pc:sldMk cId="109857222" sldId="256"/>
            <ac:spMk id="15" creationId="{A737E5B8-8F31-4942-B159-B213C4D6D830}"/>
          </ac:spMkLst>
        </pc:spChg>
        <pc:spChg chg="add del">
          <ac:chgData name="Kestutis Kirsa (2028365)" userId="S::2028365@student.uwtsd.ac.uk::2297ce3d-8dd6-4861-8630-ff876895d61a" providerId="AD" clId="Web-{F3A339A3-D73A-4629-9EA5-FB3A9603A27D}" dt="2021-11-22T13:40:28.244" v="24"/>
          <ac:spMkLst>
            <pc:docMk/>
            <pc:sldMk cId="109857222" sldId="256"/>
            <ac:spMk id="16" creationId="{871AEA07-1E14-44B4-8E55-64EF049CD66F}"/>
          </ac:spMkLst>
        </pc:spChg>
        <pc:spChg chg="add del">
          <ac:chgData name="Kestutis Kirsa (2028365)" userId="S::2028365@student.uwtsd.ac.uk::2297ce3d-8dd6-4861-8630-ff876895d61a" providerId="AD" clId="Web-{F3A339A3-D73A-4629-9EA5-FB3A9603A27D}" dt="2021-11-22T13:40:18.916" v="20"/>
          <ac:spMkLst>
            <pc:docMk/>
            <pc:sldMk cId="109857222" sldId="256"/>
            <ac:spMk id="17" creationId="{42A4FC2C-047E-45A5-965D-8E1E3BF09BC6}"/>
          </ac:spMkLst>
        </pc:spChg>
        <pc:spChg chg="add del">
          <ac:chgData name="Kestutis Kirsa (2028365)" userId="S::2028365@student.uwtsd.ac.uk::2297ce3d-8dd6-4861-8630-ff876895d61a" providerId="AD" clId="Web-{F3A339A3-D73A-4629-9EA5-FB3A9603A27D}" dt="2021-11-22T13:40:18.916" v="20"/>
          <ac:spMkLst>
            <pc:docMk/>
            <pc:sldMk cId="109857222" sldId="256"/>
            <ac:spMk id="19" creationId="{78F530DA-C7D1-4968-8F8A-8700C2BB2A49}"/>
          </ac:spMkLst>
        </pc:spChg>
        <pc:spChg chg="add del">
          <ac:chgData name="Kestutis Kirsa (2028365)" userId="S::2028365@student.uwtsd.ac.uk::2297ce3d-8dd6-4861-8630-ff876895d61a" providerId="AD" clId="Web-{F3A339A3-D73A-4629-9EA5-FB3A9603A27D}" dt="2021-11-22T13:40:36.323" v="26"/>
          <ac:spMkLst>
            <pc:docMk/>
            <pc:sldMk cId="109857222" sldId="256"/>
            <ac:spMk id="20" creationId="{27427488-068E-4B55-AC8D-CD070B8CD46D}"/>
          </ac:spMkLst>
        </pc:spChg>
        <pc:spChg chg="add del">
          <ac:chgData name="Kestutis Kirsa (2028365)" userId="S::2028365@student.uwtsd.ac.uk::2297ce3d-8dd6-4861-8630-ff876895d61a" providerId="AD" clId="Web-{F3A339A3-D73A-4629-9EA5-FB3A9603A27D}" dt="2021-11-22T13:40:42.745" v="28"/>
          <ac:spMkLst>
            <pc:docMk/>
            <pc:sldMk cId="109857222" sldId="256"/>
            <ac:spMk id="22" creationId="{CE0E578B-C831-4567-ADC6-D039BD2D66EA}"/>
          </ac:spMkLst>
        </pc:spChg>
        <pc:spChg chg="add del">
          <ac:chgData name="Kestutis Kirsa (2028365)" userId="S::2028365@student.uwtsd.ac.uk::2297ce3d-8dd6-4861-8630-ff876895d61a" providerId="AD" clId="Web-{F3A339A3-D73A-4629-9EA5-FB3A9603A27D}" dt="2021-11-22T13:40:42.745" v="28"/>
          <ac:spMkLst>
            <pc:docMk/>
            <pc:sldMk cId="109857222" sldId="256"/>
            <ac:spMk id="23" creationId="{8BE5D8A6-4F15-4943-9BBB-CB85FBD9E0B7}"/>
          </ac:spMkLst>
        </pc:spChg>
        <pc:spChg chg="add del">
          <ac:chgData name="Kestutis Kirsa (2028365)" userId="S::2028365@student.uwtsd.ac.uk::2297ce3d-8dd6-4861-8630-ff876895d61a" providerId="AD" clId="Web-{F3A339A3-D73A-4629-9EA5-FB3A9603A27D}" dt="2021-11-22T13:40:36.323" v="26"/>
          <ac:spMkLst>
            <pc:docMk/>
            <pc:sldMk cId="109857222" sldId="256"/>
            <ac:spMk id="24" creationId="{DE35DE37-E5F4-4D1E-8AE0-8A7D46F3B334}"/>
          </ac:spMkLst>
        </pc:spChg>
        <pc:spChg chg="add del">
          <ac:chgData name="Kestutis Kirsa (2028365)" userId="S::2028365@student.uwtsd.ac.uk::2297ce3d-8dd6-4861-8630-ff876895d61a" providerId="AD" clId="Web-{F3A339A3-D73A-4629-9EA5-FB3A9603A27D}" dt="2021-11-22T13:40:36.323" v="26"/>
          <ac:spMkLst>
            <pc:docMk/>
            <pc:sldMk cId="109857222" sldId="256"/>
            <ac:spMk id="25" creationId="{A20AF199-99C2-4569-9CAF-24514AE5E82A}"/>
          </ac:spMkLst>
        </pc:spChg>
        <pc:spChg chg="add del">
          <ac:chgData name="Kestutis Kirsa (2028365)" userId="S::2028365@student.uwtsd.ac.uk::2297ce3d-8dd6-4861-8630-ff876895d61a" providerId="AD" clId="Web-{F3A339A3-D73A-4629-9EA5-FB3A9603A27D}" dt="2021-11-22T13:40:42.745" v="28"/>
          <ac:spMkLst>
            <pc:docMk/>
            <pc:sldMk cId="109857222" sldId="256"/>
            <ac:spMk id="26" creationId="{7B365873-BBBD-4121-93B8-7C191F983FEB}"/>
          </ac:spMkLst>
        </pc:spChg>
        <pc:spChg chg="add">
          <ac:chgData name="Kestutis Kirsa (2028365)" userId="S::2028365@student.uwtsd.ac.uk::2297ce3d-8dd6-4861-8630-ff876895d61a" providerId="AD" clId="Web-{F3A339A3-D73A-4629-9EA5-FB3A9603A27D}" dt="2021-11-22T13:40:42.792" v="29"/>
          <ac:spMkLst>
            <pc:docMk/>
            <pc:sldMk cId="109857222" sldId="256"/>
            <ac:spMk id="29" creationId="{73A25D70-4A55-4F72-B9C5-A69CDBF4DB42}"/>
          </ac:spMkLst>
        </pc:spChg>
        <pc:spChg chg="add">
          <ac:chgData name="Kestutis Kirsa (2028365)" userId="S::2028365@student.uwtsd.ac.uk::2297ce3d-8dd6-4861-8630-ff876895d61a" providerId="AD" clId="Web-{F3A339A3-D73A-4629-9EA5-FB3A9603A27D}" dt="2021-11-22T13:40:42.792" v="29"/>
          <ac:spMkLst>
            <pc:docMk/>
            <pc:sldMk cId="109857222" sldId="256"/>
            <ac:spMk id="35" creationId="{54957100-6D8B-4161-9F2F-C0A949EC84C4}"/>
          </ac:spMkLst>
        </pc:spChg>
        <pc:spChg chg="add">
          <ac:chgData name="Kestutis Kirsa (2028365)" userId="S::2028365@student.uwtsd.ac.uk::2297ce3d-8dd6-4861-8630-ff876895d61a" providerId="AD" clId="Web-{F3A339A3-D73A-4629-9EA5-FB3A9603A27D}" dt="2021-11-22T13:40:42.792" v="29"/>
          <ac:spMkLst>
            <pc:docMk/>
            <pc:sldMk cId="109857222" sldId="256"/>
            <ac:spMk id="36" creationId="{CBCB02B1-1B82-403C-B7D2-E2CED1882F50}"/>
          </ac:spMkLst>
        </pc:spChg>
        <pc:grpChg chg="add del">
          <ac:chgData name="Kestutis Kirsa (2028365)" userId="S::2028365@student.uwtsd.ac.uk::2297ce3d-8dd6-4861-8630-ff876895d61a" providerId="AD" clId="Web-{F3A339A3-D73A-4629-9EA5-FB3A9603A27D}" dt="2021-11-22T13:40:24.791" v="22"/>
          <ac:grpSpMkLst>
            <pc:docMk/>
            <pc:sldMk cId="109857222" sldId="256"/>
            <ac:grpSpMk id="10" creationId="{DA02BEE4-A5D4-40AF-882D-49D34B086FFF}"/>
          </ac:grpSpMkLst>
        </pc:grpChg>
        <pc:grpChg chg="add del">
          <ac:chgData name="Kestutis Kirsa (2028365)" userId="S::2028365@student.uwtsd.ac.uk::2297ce3d-8dd6-4861-8630-ff876895d61a" providerId="AD" clId="Web-{F3A339A3-D73A-4629-9EA5-FB3A9603A27D}" dt="2021-11-22T13:40:36.323" v="26"/>
          <ac:grpSpMkLst>
            <pc:docMk/>
            <pc:sldMk cId="109857222" sldId="256"/>
            <ac:grpSpMk id="21" creationId="{69007781-1AEE-4FE2-8527-FF7B46F123F7}"/>
          </ac:grpSpMkLst>
        </pc:grpChg>
        <pc:grpChg chg="add">
          <ac:chgData name="Kestutis Kirsa (2028365)" userId="S::2028365@student.uwtsd.ac.uk::2297ce3d-8dd6-4861-8630-ff876895d61a" providerId="AD" clId="Web-{F3A339A3-D73A-4629-9EA5-FB3A9603A27D}" dt="2021-11-22T13:40:42.792" v="29"/>
          <ac:grpSpMkLst>
            <pc:docMk/>
            <pc:sldMk cId="109857222" sldId="256"/>
            <ac:grpSpMk id="30" creationId="{6D0E248E-80AB-4B35-BA8D-F940FCB44326}"/>
          </ac:grpSpMkLst>
        </pc:grpChg>
        <pc:grpChg chg="add">
          <ac:chgData name="Kestutis Kirsa (2028365)" userId="S::2028365@student.uwtsd.ac.uk::2297ce3d-8dd6-4861-8630-ff876895d61a" providerId="AD" clId="Web-{F3A339A3-D73A-4629-9EA5-FB3A9603A27D}" dt="2021-11-22T13:40:42.792" v="29"/>
          <ac:grpSpMkLst>
            <pc:docMk/>
            <pc:sldMk cId="109857222" sldId="256"/>
            <ac:grpSpMk id="37" creationId="{CCDE13A7-6382-4A67-BEBE-4FF1F37C7F52}"/>
          </ac:grpSpMkLst>
        </pc:grpChg>
        <pc:grpChg chg="add">
          <ac:chgData name="Kestutis Kirsa (2028365)" userId="S::2028365@student.uwtsd.ac.uk::2297ce3d-8dd6-4861-8630-ff876895d61a" providerId="AD" clId="Web-{F3A339A3-D73A-4629-9EA5-FB3A9603A27D}" dt="2021-11-22T13:40:42.792" v="29"/>
          <ac:grpSpMkLst>
            <pc:docMk/>
            <pc:sldMk cId="109857222" sldId="256"/>
            <ac:grpSpMk id="45" creationId="{17147D5D-F01F-4164-BD81-D10DC6F23E41}"/>
          </ac:grpSpMkLst>
        </pc:grpChg>
        <pc:picChg chg="add del">
          <ac:chgData name="Kestutis Kirsa (2028365)" userId="S::2028365@student.uwtsd.ac.uk::2297ce3d-8dd6-4861-8630-ff876895d61a" providerId="AD" clId="Web-{F3A339A3-D73A-4629-9EA5-FB3A9603A27D}" dt="2021-11-22T13:40:18.916" v="20"/>
          <ac:picMkLst>
            <pc:docMk/>
            <pc:sldMk cId="109857222" sldId="256"/>
            <ac:picMk id="13" creationId="{5516C1EB-8D62-4BF0-92B5-02E6AE43B1F3}"/>
          </ac:picMkLst>
        </pc:picChg>
        <pc:cxnChg chg="add del">
          <ac:chgData name="Kestutis Kirsa (2028365)" userId="S::2028365@student.uwtsd.ac.uk::2297ce3d-8dd6-4861-8630-ff876895d61a" providerId="AD" clId="Web-{F3A339A3-D73A-4629-9EA5-FB3A9603A27D}" dt="2021-11-22T13:40:28.244" v="24"/>
          <ac:cxnSpMkLst>
            <pc:docMk/>
            <pc:sldMk cId="109857222" sldId="256"/>
            <ac:cxnSpMk id="18" creationId="{F7C8EA93-3210-4C62-99E9-153C275E3A87}"/>
          </ac:cxnSpMkLst>
        </pc:cxnChg>
        <pc:cxnChg chg="add del">
          <ac:chgData name="Kestutis Kirsa (2028365)" userId="S::2028365@student.uwtsd.ac.uk::2297ce3d-8dd6-4861-8630-ff876895d61a" providerId="AD" clId="Web-{F3A339A3-D73A-4629-9EA5-FB3A9603A27D}" dt="2021-11-22T13:40:42.745" v="28"/>
          <ac:cxnSpMkLst>
            <pc:docMk/>
            <pc:sldMk cId="109857222" sldId="256"/>
            <ac:cxnSpMk id="27" creationId="{6597D30C-CE8C-42F3-8D87-B198E1B9280F}"/>
          </ac:cxnSpMkLst>
        </pc:cxnChg>
        <pc:cxnChg chg="add del">
          <ac:chgData name="Kestutis Kirsa (2028365)" userId="S::2028365@student.uwtsd.ac.uk::2297ce3d-8dd6-4861-8630-ff876895d61a" providerId="AD" clId="Web-{F3A339A3-D73A-4629-9EA5-FB3A9603A27D}" dt="2021-11-22T13:40:42.745" v="28"/>
          <ac:cxnSpMkLst>
            <pc:docMk/>
            <pc:sldMk cId="109857222" sldId="256"/>
            <ac:cxnSpMk id="28" creationId="{431B555C-D0C9-46D9-AFBB-248E8DE740B0}"/>
          </ac:cxnSpMkLst>
        </pc:cxnChg>
      </pc:sldChg>
      <pc:sldChg chg="del">
        <pc:chgData name="Kestutis Kirsa (2028365)" userId="S::2028365@student.uwtsd.ac.uk::2297ce3d-8dd6-4861-8630-ff876895d61a" providerId="AD" clId="Web-{F3A339A3-D73A-4629-9EA5-FB3A9603A27D}" dt="2021-11-22T13:43:41.678" v="112"/>
        <pc:sldMkLst>
          <pc:docMk/>
          <pc:sldMk cId="3268419155" sldId="257"/>
        </pc:sldMkLst>
      </pc:sldChg>
      <pc:sldChg chg="del">
        <pc:chgData name="Kestutis Kirsa (2028365)" userId="S::2028365@student.uwtsd.ac.uk::2297ce3d-8dd6-4861-8630-ff876895d61a" providerId="AD" clId="Web-{F3A339A3-D73A-4629-9EA5-FB3A9603A27D}" dt="2021-11-22T13:43:43.694" v="113"/>
        <pc:sldMkLst>
          <pc:docMk/>
          <pc:sldMk cId="2240576834" sldId="258"/>
        </pc:sldMkLst>
      </pc:sldChg>
      <pc:sldChg chg="del">
        <pc:chgData name="Kestutis Kirsa (2028365)" userId="S::2028365@student.uwtsd.ac.uk::2297ce3d-8dd6-4861-8630-ff876895d61a" providerId="AD" clId="Web-{F3A339A3-D73A-4629-9EA5-FB3A9603A27D}" dt="2021-11-22T13:43:47.709" v="119"/>
        <pc:sldMkLst>
          <pc:docMk/>
          <pc:sldMk cId="1890752947" sldId="259"/>
        </pc:sldMkLst>
      </pc:sldChg>
      <pc:sldChg chg="del">
        <pc:chgData name="Kestutis Kirsa (2028365)" userId="S::2028365@student.uwtsd.ac.uk::2297ce3d-8dd6-4861-8630-ff876895d61a" providerId="AD" clId="Web-{F3A339A3-D73A-4629-9EA5-FB3A9603A27D}" dt="2021-11-22T13:43:45.100" v="114"/>
        <pc:sldMkLst>
          <pc:docMk/>
          <pc:sldMk cId="3363817621" sldId="260"/>
        </pc:sldMkLst>
      </pc:sldChg>
      <pc:sldChg chg="del">
        <pc:chgData name="Kestutis Kirsa (2028365)" userId="S::2028365@student.uwtsd.ac.uk::2297ce3d-8dd6-4861-8630-ff876895d61a" providerId="AD" clId="Web-{F3A339A3-D73A-4629-9EA5-FB3A9603A27D}" dt="2021-11-22T13:43:46.991" v="118"/>
        <pc:sldMkLst>
          <pc:docMk/>
          <pc:sldMk cId="3125911288" sldId="261"/>
        </pc:sldMkLst>
      </pc:sldChg>
      <pc:sldChg chg="del">
        <pc:chgData name="Kestutis Kirsa (2028365)" userId="S::2028365@student.uwtsd.ac.uk::2297ce3d-8dd6-4861-8630-ff876895d61a" providerId="AD" clId="Web-{F3A339A3-D73A-4629-9EA5-FB3A9603A27D}" dt="2021-11-22T13:43:45.319" v="115"/>
        <pc:sldMkLst>
          <pc:docMk/>
          <pc:sldMk cId="1739778612" sldId="262"/>
        </pc:sldMkLst>
      </pc:sldChg>
      <pc:sldChg chg="del">
        <pc:chgData name="Kestutis Kirsa (2028365)" userId="S::2028365@student.uwtsd.ac.uk::2297ce3d-8dd6-4861-8630-ff876895d61a" providerId="AD" clId="Web-{F3A339A3-D73A-4629-9EA5-FB3A9603A27D}" dt="2021-11-22T13:43:46.397" v="117"/>
        <pc:sldMkLst>
          <pc:docMk/>
          <pc:sldMk cId="2303749290" sldId="263"/>
        </pc:sldMkLst>
      </pc:sldChg>
      <pc:sldChg chg="del">
        <pc:chgData name="Kestutis Kirsa (2028365)" userId="S::2028365@student.uwtsd.ac.uk::2297ce3d-8dd6-4861-8630-ff876895d61a" providerId="AD" clId="Web-{F3A339A3-D73A-4629-9EA5-FB3A9603A27D}" dt="2021-11-22T13:43:45.928" v="116"/>
        <pc:sldMkLst>
          <pc:docMk/>
          <pc:sldMk cId="1082378618" sldId="264"/>
        </pc:sldMkLst>
      </pc:sldChg>
      <pc:sldChg chg="addSp modSp add replId">
        <pc:chgData name="Kestutis Kirsa (2028365)" userId="S::2028365@student.uwtsd.ac.uk::2297ce3d-8dd6-4861-8630-ff876895d61a" providerId="AD" clId="Web-{F3A339A3-D73A-4629-9EA5-FB3A9603A27D}" dt="2021-11-22T14:06:33.635" v="511" actId="20577"/>
        <pc:sldMkLst>
          <pc:docMk/>
          <pc:sldMk cId="2276804318" sldId="265"/>
        </pc:sldMkLst>
        <pc:spChg chg="mod">
          <ac:chgData name="Kestutis Kirsa (2028365)" userId="S::2028365@student.uwtsd.ac.uk::2297ce3d-8dd6-4861-8630-ff876895d61a" providerId="AD" clId="Web-{F3A339A3-D73A-4629-9EA5-FB3A9603A27D}" dt="2021-11-22T14:06:33.635" v="511" actId="20577"/>
          <ac:spMkLst>
            <pc:docMk/>
            <pc:sldMk cId="2276804318" sldId="265"/>
            <ac:spMk id="2" creationId="{00000000-0000-0000-0000-000000000000}"/>
          </ac:spMkLst>
        </pc:spChg>
        <pc:spChg chg="mod">
          <ac:chgData name="Kestutis Kirsa (2028365)" userId="S::2028365@student.uwtsd.ac.uk::2297ce3d-8dd6-4861-8630-ff876895d61a" providerId="AD" clId="Web-{F3A339A3-D73A-4629-9EA5-FB3A9603A27D}" dt="2021-11-22T13:45:11.261" v="149" actId="1076"/>
          <ac:spMkLst>
            <pc:docMk/>
            <pc:sldMk cId="2276804318" sldId="265"/>
            <ac:spMk id="3" creationId="{00000000-0000-0000-0000-000000000000}"/>
          </ac:spMkLst>
        </pc:spChg>
        <pc:spChg chg="add mod">
          <ac:chgData name="Kestutis Kirsa (2028365)" userId="S::2028365@student.uwtsd.ac.uk::2297ce3d-8dd6-4861-8630-ff876895d61a" providerId="AD" clId="Web-{F3A339A3-D73A-4629-9EA5-FB3A9603A27D}" dt="2021-11-22T13:45:56.748" v="162" actId="20577"/>
          <ac:spMkLst>
            <pc:docMk/>
            <pc:sldMk cId="2276804318" sldId="265"/>
            <ac:spMk id="4" creationId="{D0F14CD8-F36D-4341-A111-30A0EF7A783C}"/>
          </ac:spMkLst>
        </pc:spChg>
      </pc:sldChg>
      <pc:sldChg chg="addSp delSp modSp add replId">
        <pc:chgData name="Kestutis Kirsa (2028365)" userId="S::2028365@student.uwtsd.ac.uk::2297ce3d-8dd6-4861-8630-ff876895d61a" providerId="AD" clId="Web-{F3A339A3-D73A-4629-9EA5-FB3A9603A27D}" dt="2021-11-22T13:47:05.643" v="178" actId="1076"/>
        <pc:sldMkLst>
          <pc:docMk/>
          <pc:sldMk cId="1861269479" sldId="266"/>
        </pc:sldMkLst>
        <pc:spChg chg="mod">
          <ac:chgData name="Kestutis Kirsa (2028365)" userId="S::2028365@student.uwtsd.ac.uk::2297ce3d-8dd6-4861-8630-ff876895d61a" providerId="AD" clId="Web-{F3A339A3-D73A-4629-9EA5-FB3A9603A27D}" dt="2021-11-22T13:46:57.643" v="176" actId="14100"/>
          <ac:spMkLst>
            <pc:docMk/>
            <pc:sldMk cId="1861269479" sldId="266"/>
            <ac:spMk id="2" creationId="{00000000-0000-0000-0000-000000000000}"/>
          </ac:spMkLst>
        </pc:spChg>
        <pc:spChg chg="del mod">
          <ac:chgData name="Kestutis Kirsa (2028365)" userId="S::2028365@student.uwtsd.ac.uk::2297ce3d-8dd6-4861-8630-ff876895d61a" providerId="AD" clId="Web-{F3A339A3-D73A-4629-9EA5-FB3A9603A27D}" dt="2021-11-22T13:46:30.923" v="166"/>
          <ac:spMkLst>
            <pc:docMk/>
            <pc:sldMk cId="1861269479" sldId="266"/>
            <ac:spMk id="3" creationId="{00000000-0000-0000-0000-000000000000}"/>
          </ac:spMkLst>
        </pc:spChg>
        <pc:spChg chg="add mod">
          <ac:chgData name="Kestutis Kirsa (2028365)" userId="S::2028365@student.uwtsd.ac.uk::2297ce3d-8dd6-4861-8630-ff876895d61a" providerId="AD" clId="Web-{F3A339A3-D73A-4629-9EA5-FB3A9603A27D}" dt="2021-11-22T13:46:42.970" v="171" actId="20577"/>
          <ac:spMkLst>
            <pc:docMk/>
            <pc:sldMk cId="1861269479" sldId="266"/>
            <ac:spMk id="4" creationId="{EA47DD1A-2728-490E-BFBE-3E9F7B3D6CEF}"/>
          </ac:spMkLst>
        </pc:spChg>
        <pc:spChg chg="add mod">
          <ac:chgData name="Kestutis Kirsa (2028365)" userId="S::2028365@student.uwtsd.ac.uk::2297ce3d-8dd6-4861-8630-ff876895d61a" providerId="AD" clId="Web-{F3A339A3-D73A-4629-9EA5-FB3A9603A27D}" dt="2021-11-22T13:47:05.643" v="178" actId="1076"/>
          <ac:spMkLst>
            <pc:docMk/>
            <pc:sldMk cId="1861269479" sldId="266"/>
            <ac:spMk id="6" creationId="{D881A17C-319C-4B91-9302-2F0F81A7A69D}"/>
          </ac:spMkLst>
        </pc:spChg>
      </pc:sldChg>
      <pc:sldChg chg="addSp delSp modSp add replId">
        <pc:chgData name="Kestutis Kirsa (2028365)" userId="S::2028365@student.uwtsd.ac.uk::2297ce3d-8dd6-4861-8630-ff876895d61a" providerId="AD" clId="Web-{F3A339A3-D73A-4629-9EA5-FB3A9603A27D}" dt="2021-11-22T13:48:21.866" v="195" actId="14100"/>
        <pc:sldMkLst>
          <pc:docMk/>
          <pc:sldMk cId="2052174878" sldId="267"/>
        </pc:sldMkLst>
        <pc:spChg chg="mod">
          <ac:chgData name="Kestutis Kirsa (2028365)" userId="S::2028365@student.uwtsd.ac.uk::2297ce3d-8dd6-4861-8630-ff876895d61a" providerId="AD" clId="Web-{F3A339A3-D73A-4629-9EA5-FB3A9603A27D}" dt="2021-11-22T13:48:14.585" v="193" actId="1076"/>
          <ac:spMkLst>
            <pc:docMk/>
            <pc:sldMk cId="2052174878" sldId="267"/>
            <ac:spMk id="2" creationId="{00000000-0000-0000-0000-000000000000}"/>
          </ac:spMkLst>
        </pc:spChg>
        <pc:spChg chg="del mod">
          <ac:chgData name="Kestutis Kirsa (2028365)" userId="S::2028365@student.uwtsd.ac.uk::2297ce3d-8dd6-4861-8630-ff876895d61a" providerId="AD" clId="Web-{F3A339A3-D73A-4629-9EA5-FB3A9603A27D}" dt="2021-11-22T13:47:39.911" v="184"/>
          <ac:spMkLst>
            <pc:docMk/>
            <pc:sldMk cId="2052174878" sldId="267"/>
            <ac:spMk id="3" creationId="{00000000-0000-0000-0000-000000000000}"/>
          </ac:spMkLst>
        </pc:spChg>
        <pc:spChg chg="add mod">
          <ac:chgData name="Kestutis Kirsa (2028365)" userId="S::2028365@student.uwtsd.ac.uk::2297ce3d-8dd6-4861-8630-ff876895d61a" providerId="AD" clId="Web-{F3A339A3-D73A-4629-9EA5-FB3A9603A27D}" dt="2021-11-22T13:47:48.599" v="185" actId="20577"/>
          <ac:spMkLst>
            <pc:docMk/>
            <pc:sldMk cId="2052174878" sldId="267"/>
            <ac:spMk id="4" creationId="{3A57E757-8486-4E72-8DC9-D7BF925ACDF2}"/>
          </ac:spMkLst>
        </pc:spChg>
        <pc:spChg chg="add mod">
          <ac:chgData name="Kestutis Kirsa (2028365)" userId="S::2028365@student.uwtsd.ac.uk::2297ce3d-8dd6-4861-8630-ff876895d61a" providerId="AD" clId="Web-{F3A339A3-D73A-4629-9EA5-FB3A9603A27D}" dt="2021-11-22T13:48:21.866" v="195" actId="14100"/>
          <ac:spMkLst>
            <pc:docMk/>
            <pc:sldMk cId="2052174878" sldId="267"/>
            <ac:spMk id="6" creationId="{9510D5B1-176E-433B-8727-46E889653366}"/>
          </ac:spMkLst>
        </pc:spChg>
      </pc:sldChg>
      <pc:sldChg chg="addSp delSp modSp add replId">
        <pc:chgData name="Kestutis Kirsa (2028365)" userId="S::2028365@student.uwtsd.ac.uk::2297ce3d-8dd6-4861-8630-ff876895d61a" providerId="AD" clId="Web-{F3A339A3-D73A-4629-9EA5-FB3A9603A27D}" dt="2021-11-22T13:49:14.042" v="209" actId="14100"/>
        <pc:sldMkLst>
          <pc:docMk/>
          <pc:sldMk cId="3978228936" sldId="268"/>
        </pc:sldMkLst>
        <pc:spChg chg="mod">
          <ac:chgData name="Kestutis Kirsa (2028365)" userId="S::2028365@student.uwtsd.ac.uk::2297ce3d-8dd6-4861-8630-ff876895d61a" providerId="AD" clId="Web-{F3A339A3-D73A-4629-9EA5-FB3A9603A27D}" dt="2021-11-22T13:48:46.149" v="198" actId="20577"/>
          <ac:spMkLst>
            <pc:docMk/>
            <pc:sldMk cId="3978228936" sldId="268"/>
            <ac:spMk id="2" creationId="{00000000-0000-0000-0000-000000000000}"/>
          </ac:spMkLst>
        </pc:spChg>
        <pc:spChg chg="del mod">
          <ac:chgData name="Kestutis Kirsa (2028365)" userId="S::2028365@student.uwtsd.ac.uk::2297ce3d-8dd6-4861-8630-ff876895d61a" providerId="AD" clId="Web-{F3A339A3-D73A-4629-9EA5-FB3A9603A27D}" dt="2021-11-22T13:48:50.571" v="199"/>
          <ac:spMkLst>
            <pc:docMk/>
            <pc:sldMk cId="3978228936" sldId="268"/>
            <ac:spMk id="3" creationId="{00000000-0000-0000-0000-000000000000}"/>
          </ac:spMkLst>
        </pc:spChg>
        <pc:spChg chg="add mod">
          <ac:chgData name="Kestutis Kirsa (2028365)" userId="S::2028365@student.uwtsd.ac.uk::2297ce3d-8dd6-4861-8630-ff876895d61a" providerId="AD" clId="Web-{F3A339A3-D73A-4629-9EA5-FB3A9603A27D}" dt="2021-11-22T13:49:14.042" v="209" actId="14100"/>
          <ac:spMkLst>
            <pc:docMk/>
            <pc:sldMk cId="3978228936" sldId="268"/>
            <ac:spMk id="5" creationId="{FD114E96-EE88-455E-927E-C70F7EF5193A}"/>
          </ac:spMkLst>
        </pc:spChg>
        <pc:spChg chg="add del">
          <ac:chgData name="Kestutis Kirsa (2028365)" userId="S::2028365@student.uwtsd.ac.uk::2297ce3d-8dd6-4861-8630-ff876895d61a" providerId="AD" clId="Web-{F3A339A3-D73A-4629-9EA5-FB3A9603A27D}" dt="2021-11-22T13:48:57.947" v="203"/>
          <ac:spMkLst>
            <pc:docMk/>
            <pc:sldMk cId="3978228936" sldId="268"/>
            <ac:spMk id="6" creationId="{A5746F3D-E626-45DB-8D94-4F07B09FCE56}"/>
          </ac:spMkLst>
        </pc:spChg>
        <pc:spChg chg="add del">
          <ac:chgData name="Kestutis Kirsa (2028365)" userId="S::2028365@student.uwtsd.ac.uk::2297ce3d-8dd6-4861-8630-ff876895d61a" providerId="AD" clId="Web-{F3A339A3-D73A-4629-9EA5-FB3A9603A27D}" dt="2021-11-22T13:48:56.494" v="202"/>
          <ac:spMkLst>
            <pc:docMk/>
            <pc:sldMk cId="3978228936" sldId="268"/>
            <ac:spMk id="7" creationId="{18D9E1B4-81F7-461A-AD0C-713C9CC34B9F}"/>
          </ac:spMkLst>
        </pc:spChg>
      </pc:sldChg>
      <pc:sldChg chg="modSp add replId">
        <pc:chgData name="Kestutis Kirsa (2028365)" userId="S::2028365@student.uwtsd.ac.uk::2297ce3d-8dd6-4861-8630-ff876895d61a" providerId="AD" clId="Web-{F3A339A3-D73A-4629-9EA5-FB3A9603A27D}" dt="2021-11-22T13:50:03.482" v="220" actId="20577"/>
        <pc:sldMkLst>
          <pc:docMk/>
          <pc:sldMk cId="10173288" sldId="269"/>
        </pc:sldMkLst>
        <pc:spChg chg="mod">
          <ac:chgData name="Kestutis Kirsa (2028365)" userId="S::2028365@student.uwtsd.ac.uk::2297ce3d-8dd6-4861-8630-ff876895d61a" providerId="AD" clId="Web-{F3A339A3-D73A-4629-9EA5-FB3A9603A27D}" dt="2021-11-22T13:49:30.871" v="211" actId="20577"/>
          <ac:spMkLst>
            <pc:docMk/>
            <pc:sldMk cId="10173288" sldId="269"/>
            <ac:spMk id="2" creationId="{00000000-0000-0000-0000-000000000000}"/>
          </ac:spMkLst>
        </pc:spChg>
        <pc:spChg chg="mod">
          <ac:chgData name="Kestutis Kirsa (2028365)" userId="S::2028365@student.uwtsd.ac.uk::2297ce3d-8dd6-4861-8630-ff876895d61a" providerId="AD" clId="Web-{F3A339A3-D73A-4629-9EA5-FB3A9603A27D}" dt="2021-11-22T13:49:54.247" v="218" actId="20577"/>
          <ac:spMkLst>
            <pc:docMk/>
            <pc:sldMk cId="10173288" sldId="269"/>
            <ac:spMk id="3" creationId="{00000000-0000-0000-0000-000000000000}"/>
          </ac:spMkLst>
        </pc:spChg>
        <pc:spChg chg="mod">
          <ac:chgData name="Kestutis Kirsa (2028365)" userId="S::2028365@student.uwtsd.ac.uk::2297ce3d-8dd6-4861-8630-ff876895d61a" providerId="AD" clId="Web-{F3A339A3-D73A-4629-9EA5-FB3A9603A27D}" dt="2021-11-22T13:50:03.482" v="220" actId="20577"/>
          <ac:spMkLst>
            <pc:docMk/>
            <pc:sldMk cId="10173288" sldId="269"/>
            <ac:spMk id="44" creationId="{40EA1593-6BC9-441E-8F3C-46DD50F810F1}"/>
          </ac:spMkLst>
        </pc:spChg>
      </pc:sldChg>
      <pc:sldChg chg="addSp modSp add replId">
        <pc:chgData name="Kestutis Kirsa (2028365)" userId="S::2028365@student.uwtsd.ac.uk::2297ce3d-8dd6-4861-8630-ff876895d61a" providerId="AD" clId="Web-{F3A339A3-D73A-4629-9EA5-FB3A9603A27D}" dt="2021-11-22T13:51:01.876" v="230" actId="20577"/>
        <pc:sldMkLst>
          <pc:docMk/>
          <pc:sldMk cId="875907324" sldId="270"/>
        </pc:sldMkLst>
        <pc:spChg chg="mod">
          <ac:chgData name="Kestutis Kirsa (2028365)" userId="S::2028365@student.uwtsd.ac.uk::2297ce3d-8dd6-4861-8630-ff876895d61a" providerId="AD" clId="Web-{F3A339A3-D73A-4629-9EA5-FB3A9603A27D}" dt="2021-11-22T13:50:24.936" v="223" actId="1076"/>
          <ac:spMkLst>
            <pc:docMk/>
            <pc:sldMk cId="875907324" sldId="270"/>
            <ac:spMk id="2" creationId="{00000000-0000-0000-0000-000000000000}"/>
          </ac:spMkLst>
        </pc:spChg>
        <pc:spChg chg="mod">
          <ac:chgData name="Kestutis Kirsa (2028365)" userId="S::2028365@student.uwtsd.ac.uk::2297ce3d-8dd6-4861-8630-ff876895d61a" providerId="AD" clId="Web-{F3A339A3-D73A-4629-9EA5-FB3A9603A27D}" dt="2021-11-22T13:44:07.398" v="130" actId="20577"/>
          <ac:spMkLst>
            <pc:docMk/>
            <pc:sldMk cId="875907324" sldId="270"/>
            <ac:spMk id="3" creationId="{00000000-0000-0000-0000-000000000000}"/>
          </ac:spMkLst>
        </pc:spChg>
        <pc:spChg chg="add mod">
          <ac:chgData name="Kestutis Kirsa (2028365)" userId="S::2028365@student.uwtsd.ac.uk::2297ce3d-8dd6-4861-8630-ff876895d61a" providerId="AD" clId="Web-{F3A339A3-D73A-4629-9EA5-FB3A9603A27D}" dt="2021-11-22T13:51:01.876" v="230" actId="20577"/>
          <ac:spMkLst>
            <pc:docMk/>
            <pc:sldMk cId="875907324" sldId="270"/>
            <ac:spMk id="4" creationId="{B3518768-522F-4726-B651-B13F36C65DDA}"/>
          </ac:spMkLst>
        </pc:spChg>
      </pc:sldChg>
      <pc:sldChg chg="delSp modSp add replId">
        <pc:chgData name="Kestutis Kirsa (2028365)" userId="S::2028365@student.uwtsd.ac.uk::2297ce3d-8dd6-4861-8630-ff876895d61a" providerId="AD" clId="Web-{F3A339A3-D73A-4629-9EA5-FB3A9603A27D}" dt="2021-11-22T13:51:39.394" v="239"/>
        <pc:sldMkLst>
          <pc:docMk/>
          <pc:sldMk cId="3442680758" sldId="271"/>
        </pc:sldMkLst>
        <pc:spChg chg="del mod">
          <ac:chgData name="Kestutis Kirsa (2028365)" userId="S::2028365@student.uwtsd.ac.uk::2297ce3d-8dd6-4861-8630-ff876895d61a" providerId="AD" clId="Web-{F3A339A3-D73A-4629-9EA5-FB3A9603A27D}" dt="2021-11-22T13:51:39.394" v="239"/>
          <ac:spMkLst>
            <pc:docMk/>
            <pc:sldMk cId="3442680758" sldId="271"/>
            <ac:spMk id="2" creationId="{00000000-0000-0000-0000-000000000000}"/>
          </ac:spMkLst>
        </pc:spChg>
        <pc:spChg chg="mod">
          <ac:chgData name="Kestutis Kirsa (2028365)" userId="S::2028365@student.uwtsd.ac.uk::2297ce3d-8dd6-4861-8630-ff876895d61a" providerId="AD" clId="Web-{F3A339A3-D73A-4629-9EA5-FB3A9603A27D}" dt="2021-11-22T13:51:36.722" v="238" actId="20577"/>
          <ac:spMkLst>
            <pc:docMk/>
            <pc:sldMk cId="3442680758" sldId="271"/>
            <ac:spMk id="3" creationId="{00000000-0000-0000-0000-000000000000}"/>
          </ac:spMkLst>
        </pc:spChg>
      </pc:sldChg>
      <pc:sldChg chg="modSp add replId">
        <pc:chgData name="Kestutis Kirsa (2028365)" userId="S::2028365@student.uwtsd.ac.uk::2297ce3d-8dd6-4861-8630-ff876895d61a" providerId="AD" clId="Web-{F3A339A3-D73A-4629-9EA5-FB3A9603A27D}" dt="2021-11-22T13:52:50.070" v="264" actId="20577"/>
        <pc:sldMkLst>
          <pc:docMk/>
          <pc:sldMk cId="3185938079" sldId="272"/>
        </pc:sldMkLst>
        <pc:spChg chg="mod">
          <ac:chgData name="Kestutis Kirsa (2028365)" userId="S::2028365@student.uwtsd.ac.uk::2297ce3d-8dd6-4861-8630-ff876895d61a" providerId="AD" clId="Web-{F3A339A3-D73A-4629-9EA5-FB3A9603A27D}" dt="2021-11-22T13:52:41.898" v="260" actId="20577"/>
          <ac:spMkLst>
            <pc:docMk/>
            <pc:sldMk cId="3185938079" sldId="272"/>
            <ac:spMk id="2" creationId="{00000000-0000-0000-0000-000000000000}"/>
          </ac:spMkLst>
        </pc:spChg>
        <pc:spChg chg="mod">
          <ac:chgData name="Kestutis Kirsa (2028365)" userId="S::2028365@student.uwtsd.ac.uk::2297ce3d-8dd6-4861-8630-ff876895d61a" providerId="AD" clId="Web-{F3A339A3-D73A-4629-9EA5-FB3A9603A27D}" dt="2021-11-22T13:52:50.070" v="264" actId="20577"/>
          <ac:spMkLst>
            <pc:docMk/>
            <pc:sldMk cId="3185938079" sldId="272"/>
            <ac:spMk id="4" creationId="{B3518768-522F-4726-B651-B13F36C65DDA}"/>
          </ac:spMkLst>
        </pc:spChg>
      </pc:sldChg>
      <pc:sldChg chg="modSp add del replId">
        <pc:chgData name="Kestutis Kirsa (2028365)" userId="S::2028365@student.uwtsd.ac.uk::2297ce3d-8dd6-4861-8630-ff876895d61a" providerId="AD" clId="Web-{F3A339A3-D73A-4629-9EA5-FB3A9603A27D}" dt="2021-11-22T13:52:19.131" v="251"/>
        <pc:sldMkLst>
          <pc:docMk/>
          <pc:sldMk cId="3915604725" sldId="272"/>
        </pc:sldMkLst>
        <pc:spChg chg="mod">
          <ac:chgData name="Kestutis Kirsa (2028365)" userId="S::2028365@student.uwtsd.ac.uk::2297ce3d-8dd6-4861-8630-ff876895d61a" providerId="AD" clId="Web-{F3A339A3-D73A-4629-9EA5-FB3A9603A27D}" dt="2021-11-22T13:52:18.537" v="250" actId="20577"/>
          <ac:spMkLst>
            <pc:docMk/>
            <pc:sldMk cId="3915604725" sldId="272"/>
            <ac:spMk id="3" creationId="{00000000-0000-0000-0000-000000000000}"/>
          </ac:spMkLst>
        </pc:spChg>
      </pc:sldChg>
      <pc:sldChg chg="modSp add del replId">
        <pc:chgData name="Kestutis Kirsa (2028365)" userId="S::2028365@student.uwtsd.ac.uk::2297ce3d-8dd6-4861-8630-ff876895d61a" providerId="AD" clId="Web-{F3A339A3-D73A-4629-9EA5-FB3A9603A27D}" dt="2021-11-22T13:52:22.631" v="253"/>
        <pc:sldMkLst>
          <pc:docMk/>
          <pc:sldMk cId="1069222965" sldId="273"/>
        </pc:sldMkLst>
        <pc:spChg chg="mod">
          <ac:chgData name="Kestutis Kirsa (2028365)" userId="S::2028365@student.uwtsd.ac.uk::2297ce3d-8dd6-4861-8630-ff876895d61a" providerId="AD" clId="Web-{F3A339A3-D73A-4629-9EA5-FB3A9603A27D}" dt="2021-11-22T13:52:02.739" v="246" actId="20577"/>
          <ac:spMkLst>
            <pc:docMk/>
            <pc:sldMk cId="1069222965" sldId="273"/>
            <ac:spMk id="3" creationId="{00000000-0000-0000-0000-000000000000}"/>
          </ac:spMkLst>
        </pc:spChg>
      </pc:sldChg>
      <pc:sldChg chg="modSp add replId">
        <pc:chgData name="Kestutis Kirsa (2028365)" userId="S::2028365@student.uwtsd.ac.uk::2297ce3d-8dd6-4861-8630-ff876895d61a" providerId="AD" clId="Web-{F3A339A3-D73A-4629-9EA5-FB3A9603A27D}" dt="2021-11-22T13:54:43.280" v="291" actId="20577"/>
        <pc:sldMkLst>
          <pc:docMk/>
          <pc:sldMk cId="1371397468" sldId="273"/>
        </pc:sldMkLst>
        <pc:spChg chg="mod">
          <ac:chgData name="Kestutis Kirsa (2028365)" userId="S::2028365@student.uwtsd.ac.uk::2297ce3d-8dd6-4861-8630-ff876895d61a" providerId="AD" clId="Web-{F3A339A3-D73A-4629-9EA5-FB3A9603A27D}" dt="2021-11-22T13:54:28.342" v="285" actId="1076"/>
          <ac:spMkLst>
            <pc:docMk/>
            <pc:sldMk cId="1371397468" sldId="273"/>
            <ac:spMk id="2" creationId="{00000000-0000-0000-0000-000000000000}"/>
          </ac:spMkLst>
        </pc:spChg>
        <pc:spChg chg="mod">
          <ac:chgData name="Kestutis Kirsa (2028365)" userId="S::2028365@student.uwtsd.ac.uk::2297ce3d-8dd6-4861-8630-ff876895d61a" providerId="AD" clId="Web-{F3A339A3-D73A-4629-9EA5-FB3A9603A27D}" dt="2021-11-22T13:54:43.280" v="291" actId="20577"/>
          <ac:spMkLst>
            <pc:docMk/>
            <pc:sldMk cId="1371397468" sldId="273"/>
            <ac:spMk id="4" creationId="{B3518768-522F-4726-B651-B13F36C65DDA}"/>
          </ac:spMkLst>
        </pc:spChg>
      </pc:sldChg>
      <pc:sldChg chg="modSp add del replId">
        <pc:chgData name="Kestutis Kirsa (2028365)" userId="S::2028365@student.uwtsd.ac.uk::2297ce3d-8dd6-4861-8630-ff876895d61a" providerId="AD" clId="Web-{F3A339A3-D73A-4629-9EA5-FB3A9603A27D}" dt="2021-11-22T13:52:21.725" v="252"/>
        <pc:sldMkLst>
          <pc:docMk/>
          <pc:sldMk cId="602533936" sldId="274"/>
        </pc:sldMkLst>
        <pc:spChg chg="mod">
          <ac:chgData name="Kestutis Kirsa (2028365)" userId="S::2028365@student.uwtsd.ac.uk::2297ce3d-8dd6-4861-8630-ff876895d61a" providerId="AD" clId="Web-{F3A339A3-D73A-4629-9EA5-FB3A9603A27D}" dt="2021-11-22T13:52:00.411" v="244" actId="20577"/>
          <ac:spMkLst>
            <pc:docMk/>
            <pc:sldMk cId="602533936" sldId="274"/>
            <ac:spMk id="3" creationId="{00000000-0000-0000-0000-000000000000}"/>
          </ac:spMkLst>
        </pc:spChg>
      </pc:sldChg>
      <pc:sldChg chg="modSp add replId">
        <pc:chgData name="Kestutis Kirsa (2028365)" userId="S::2028365@student.uwtsd.ac.uk::2297ce3d-8dd6-4861-8630-ff876895d61a" providerId="AD" clId="Web-{F3A339A3-D73A-4629-9EA5-FB3A9603A27D}" dt="2021-11-22T13:55:48.565" v="305" actId="20577"/>
        <pc:sldMkLst>
          <pc:docMk/>
          <pc:sldMk cId="2674124603" sldId="274"/>
        </pc:sldMkLst>
        <pc:spChg chg="mod">
          <ac:chgData name="Kestutis Kirsa (2028365)" userId="S::2028365@student.uwtsd.ac.uk::2297ce3d-8dd6-4861-8630-ff876895d61a" providerId="AD" clId="Web-{F3A339A3-D73A-4629-9EA5-FB3A9603A27D}" dt="2021-11-22T13:55:20.157" v="301" actId="1076"/>
          <ac:spMkLst>
            <pc:docMk/>
            <pc:sldMk cId="2674124603" sldId="274"/>
            <ac:spMk id="2" creationId="{00000000-0000-0000-0000-000000000000}"/>
          </ac:spMkLst>
        </pc:spChg>
        <pc:spChg chg="mod">
          <ac:chgData name="Kestutis Kirsa (2028365)" userId="S::2028365@student.uwtsd.ac.uk::2297ce3d-8dd6-4861-8630-ff876895d61a" providerId="AD" clId="Web-{F3A339A3-D73A-4629-9EA5-FB3A9603A27D}" dt="2021-11-22T13:55:48.565" v="305" actId="20577"/>
          <ac:spMkLst>
            <pc:docMk/>
            <pc:sldMk cId="2674124603" sldId="274"/>
            <ac:spMk id="3" creationId="{00000000-0000-0000-0000-000000000000}"/>
          </ac:spMkLst>
        </pc:spChg>
        <pc:spChg chg="mod">
          <ac:chgData name="Kestutis Kirsa (2028365)" userId="S::2028365@student.uwtsd.ac.uk::2297ce3d-8dd6-4861-8630-ff876895d61a" providerId="AD" clId="Web-{F3A339A3-D73A-4629-9EA5-FB3A9603A27D}" dt="2021-11-22T13:55:17.391" v="300" actId="1076"/>
          <ac:spMkLst>
            <pc:docMk/>
            <pc:sldMk cId="2674124603" sldId="274"/>
            <ac:spMk id="4" creationId="{B3518768-522F-4726-B651-B13F36C65DDA}"/>
          </ac:spMkLst>
        </pc:spChg>
      </pc:sldChg>
      <pc:sldChg chg="modSp add replId">
        <pc:chgData name="Kestutis Kirsa (2028365)" userId="S::2028365@student.uwtsd.ac.uk::2297ce3d-8dd6-4861-8630-ff876895d61a" providerId="AD" clId="Web-{F3A339A3-D73A-4629-9EA5-FB3A9603A27D}" dt="2021-11-22T13:56:34.130" v="315" actId="20577"/>
        <pc:sldMkLst>
          <pc:docMk/>
          <pc:sldMk cId="2873500539" sldId="275"/>
        </pc:sldMkLst>
        <pc:spChg chg="mod">
          <ac:chgData name="Kestutis Kirsa (2028365)" userId="S::2028365@student.uwtsd.ac.uk::2297ce3d-8dd6-4861-8630-ff876895d61a" providerId="AD" clId="Web-{F3A339A3-D73A-4629-9EA5-FB3A9603A27D}" dt="2021-11-22T13:56:17.770" v="312" actId="20577"/>
          <ac:spMkLst>
            <pc:docMk/>
            <pc:sldMk cId="2873500539" sldId="275"/>
            <ac:spMk id="2" creationId="{00000000-0000-0000-0000-000000000000}"/>
          </ac:spMkLst>
        </pc:spChg>
        <pc:spChg chg="mod">
          <ac:chgData name="Kestutis Kirsa (2028365)" userId="S::2028365@student.uwtsd.ac.uk::2297ce3d-8dd6-4861-8630-ff876895d61a" providerId="AD" clId="Web-{F3A339A3-D73A-4629-9EA5-FB3A9603A27D}" dt="2021-11-22T13:56:34.130" v="315" actId="20577"/>
          <ac:spMkLst>
            <pc:docMk/>
            <pc:sldMk cId="2873500539" sldId="275"/>
            <ac:spMk id="3" creationId="{00000000-0000-0000-0000-000000000000}"/>
          </ac:spMkLst>
        </pc:spChg>
        <pc:spChg chg="mod">
          <ac:chgData name="Kestutis Kirsa (2028365)" userId="S::2028365@student.uwtsd.ac.uk::2297ce3d-8dd6-4861-8630-ff876895d61a" providerId="AD" clId="Web-{F3A339A3-D73A-4629-9EA5-FB3A9603A27D}" dt="2021-11-22T13:56:00.816" v="307" actId="20577"/>
          <ac:spMkLst>
            <pc:docMk/>
            <pc:sldMk cId="2873500539" sldId="275"/>
            <ac:spMk id="4" creationId="{B3518768-522F-4726-B651-B13F36C65DDA}"/>
          </ac:spMkLst>
        </pc:spChg>
      </pc:sldChg>
      <pc:sldChg chg="addSp delSp modSp add replId">
        <pc:chgData name="Kestutis Kirsa (2028365)" userId="S::2028365@student.uwtsd.ac.uk::2297ce3d-8dd6-4861-8630-ff876895d61a" providerId="AD" clId="Web-{F3A339A3-D73A-4629-9EA5-FB3A9603A27D}" dt="2021-11-22T13:58:50.967" v="341"/>
        <pc:sldMkLst>
          <pc:docMk/>
          <pc:sldMk cId="2207384137" sldId="276"/>
        </pc:sldMkLst>
        <pc:spChg chg="mod">
          <ac:chgData name="Kestutis Kirsa (2028365)" userId="S::2028365@student.uwtsd.ac.uk::2297ce3d-8dd6-4861-8630-ff876895d61a" providerId="AD" clId="Web-{F3A339A3-D73A-4629-9EA5-FB3A9603A27D}" dt="2021-11-22T13:56:44.100" v="316" actId="20577"/>
          <ac:spMkLst>
            <pc:docMk/>
            <pc:sldMk cId="2207384137" sldId="276"/>
            <ac:spMk id="2" creationId="{00000000-0000-0000-0000-000000000000}"/>
          </ac:spMkLst>
        </pc:spChg>
        <pc:spChg chg="mod">
          <ac:chgData name="Kestutis Kirsa (2028365)" userId="S::2028365@student.uwtsd.ac.uk::2297ce3d-8dd6-4861-8630-ff876895d61a" providerId="AD" clId="Web-{F3A339A3-D73A-4629-9EA5-FB3A9603A27D}" dt="2021-11-22T13:57:06.539" v="323" actId="20577"/>
          <ac:spMkLst>
            <pc:docMk/>
            <pc:sldMk cId="2207384137" sldId="276"/>
            <ac:spMk id="3" creationId="{00000000-0000-0000-0000-000000000000}"/>
          </ac:spMkLst>
        </pc:spChg>
        <pc:spChg chg="mod">
          <ac:chgData name="Kestutis Kirsa (2028365)" userId="S::2028365@student.uwtsd.ac.uk::2297ce3d-8dd6-4861-8630-ff876895d61a" providerId="AD" clId="Web-{F3A339A3-D73A-4629-9EA5-FB3A9603A27D}" dt="2021-11-22T13:56:08.691" v="311" actId="20577"/>
          <ac:spMkLst>
            <pc:docMk/>
            <pc:sldMk cId="2207384137" sldId="276"/>
            <ac:spMk id="4" creationId="{B3518768-522F-4726-B651-B13F36C65DDA}"/>
          </ac:spMkLst>
        </pc:spChg>
        <pc:spChg chg="add del mod">
          <ac:chgData name="Kestutis Kirsa (2028365)" userId="S::2028365@student.uwtsd.ac.uk::2297ce3d-8dd6-4861-8630-ff876895d61a" providerId="AD" clId="Web-{F3A339A3-D73A-4629-9EA5-FB3A9603A27D}" dt="2021-11-22T13:58:50.967" v="341"/>
          <ac:spMkLst>
            <pc:docMk/>
            <pc:sldMk cId="2207384137" sldId="276"/>
            <ac:spMk id="5" creationId="{9045A331-F8D4-4833-B6BD-CD687DE2E021}"/>
          </ac:spMkLst>
        </pc:spChg>
      </pc:sldChg>
      <pc:sldChg chg="modSp add del replId">
        <pc:chgData name="Kestutis Kirsa (2028365)" userId="S::2028365@student.uwtsd.ac.uk::2297ce3d-8dd6-4861-8630-ff876895d61a" providerId="AD" clId="Web-{F3A339A3-D73A-4629-9EA5-FB3A9603A27D}" dt="2021-11-22T13:58:33.872" v="338"/>
        <pc:sldMkLst>
          <pc:docMk/>
          <pc:sldMk cId="3616553219" sldId="277"/>
        </pc:sldMkLst>
        <pc:spChg chg="mod">
          <ac:chgData name="Kestutis Kirsa (2028365)" userId="S::2028365@student.uwtsd.ac.uk::2297ce3d-8dd6-4861-8630-ff876895d61a" providerId="AD" clId="Web-{F3A339A3-D73A-4629-9EA5-FB3A9603A27D}" dt="2021-11-22T13:58:13.371" v="330" actId="14100"/>
          <ac:spMkLst>
            <pc:docMk/>
            <pc:sldMk cId="3616553219" sldId="277"/>
            <ac:spMk id="2" creationId="{00000000-0000-0000-0000-000000000000}"/>
          </ac:spMkLst>
        </pc:spChg>
        <pc:spChg chg="mod">
          <ac:chgData name="Kestutis Kirsa (2028365)" userId="S::2028365@student.uwtsd.ac.uk::2297ce3d-8dd6-4861-8630-ff876895d61a" providerId="AD" clId="Web-{F3A339A3-D73A-4629-9EA5-FB3A9603A27D}" dt="2021-11-22T13:58:08.667" v="329" actId="20577"/>
          <ac:spMkLst>
            <pc:docMk/>
            <pc:sldMk cId="3616553219" sldId="277"/>
            <ac:spMk id="3" creationId="{00000000-0000-0000-0000-000000000000}"/>
          </ac:spMkLst>
        </pc:spChg>
        <pc:spChg chg="mod">
          <ac:chgData name="Kestutis Kirsa (2028365)" userId="S::2028365@student.uwtsd.ac.uk::2297ce3d-8dd6-4861-8630-ff876895d61a" providerId="AD" clId="Web-{F3A339A3-D73A-4629-9EA5-FB3A9603A27D}" dt="2021-11-22T13:58:28.653" v="337" actId="20577"/>
          <ac:spMkLst>
            <pc:docMk/>
            <pc:sldMk cId="3616553219" sldId="277"/>
            <ac:spMk id="4" creationId="{B3518768-522F-4726-B651-B13F36C65DDA}"/>
          </ac:spMkLst>
        </pc:spChg>
      </pc:sldChg>
      <pc:sldChg chg="delSp modSp add replId">
        <pc:chgData name="Kestutis Kirsa (2028365)" userId="S::2028365@student.uwtsd.ac.uk::2297ce3d-8dd6-4861-8630-ff876895d61a" providerId="AD" clId="Web-{F3A339A3-D73A-4629-9EA5-FB3A9603A27D}" dt="2021-11-22T14:05:55.055" v="510" actId="20577"/>
        <pc:sldMkLst>
          <pc:docMk/>
          <pc:sldMk cId="4269859738" sldId="277"/>
        </pc:sldMkLst>
        <pc:spChg chg="mod">
          <ac:chgData name="Kestutis Kirsa (2028365)" userId="S::2028365@student.uwtsd.ac.uk::2297ce3d-8dd6-4861-8630-ff876895d61a" providerId="AD" clId="Web-{F3A339A3-D73A-4629-9EA5-FB3A9603A27D}" dt="2021-11-22T14:02:26.167" v="347" actId="14100"/>
          <ac:spMkLst>
            <pc:docMk/>
            <pc:sldMk cId="4269859738" sldId="277"/>
            <ac:spMk id="2" creationId="{00000000-0000-0000-0000-000000000000}"/>
          </ac:spMkLst>
        </pc:spChg>
        <pc:spChg chg="mod">
          <ac:chgData name="Kestutis Kirsa (2028365)" userId="S::2028365@student.uwtsd.ac.uk::2297ce3d-8dd6-4861-8630-ff876895d61a" providerId="AD" clId="Web-{F3A339A3-D73A-4629-9EA5-FB3A9603A27D}" dt="2021-11-22T14:05:55.055" v="510" actId="20577"/>
          <ac:spMkLst>
            <pc:docMk/>
            <pc:sldMk cId="4269859738" sldId="277"/>
            <ac:spMk id="3" creationId="{00000000-0000-0000-0000-000000000000}"/>
          </ac:spMkLst>
        </pc:spChg>
        <pc:spChg chg="del mod">
          <ac:chgData name="Kestutis Kirsa (2028365)" userId="S::2028365@student.uwtsd.ac.uk::2297ce3d-8dd6-4861-8630-ff876895d61a" providerId="AD" clId="Web-{F3A339A3-D73A-4629-9EA5-FB3A9603A27D}" dt="2021-11-22T14:02:22.479" v="346"/>
          <ac:spMkLst>
            <pc:docMk/>
            <pc:sldMk cId="4269859738" sldId="277"/>
            <ac:spMk id="4" creationId="{B3518768-522F-4726-B651-B13F36C65DDA}"/>
          </ac:spMkLst>
        </pc:spChg>
      </pc:sldChg>
      <pc:sldChg chg="add del replId">
        <pc:chgData name="Kestutis Kirsa (2028365)" userId="S::2028365@student.uwtsd.ac.uk::2297ce3d-8dd6-4861-8630-ff876895d61a" providerId="AD" clId="Web-{F3A339A3-D73A-4629-9EA5-FB3A9603A27D}" dt="2021-11-22T13:57:58.886" v="328"/>
        <pc:sldMkLst>
          <pc:docMk/>
          <pc:sldMk cId="2741673629" sldId="27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458051" y="131073"/>
            <a:ext cx="5448730" cy="2387918"/>
          </a:xfrm>
        </p:spPr>
        <p:txBody>
          <a:bodyPr anchor="b">
            <a:normAutofit/>
          </a:bodyPr>
          <a:lstStyle/>
          <a:p>
            <a:r>
              <a:rPr lang="en-GB" sz="5200">
                <a:solidFill>
                  <a:schemeClr val="tx2"/>
                </a:solidFill>
                <a:ea typeface="+mj-lt"/>
                <a:cs typeface="+mj-lt"/>
              </a:rPr>
              <a:t>Effective team working and communication </a:t>
            </a:r>
            <a:endParaRPr lang="en-US" sz="5200">
              <a:solidFill>
                <a:schemeClr val="tx2"/>
              </a:solidFill>
              <a:ea typeface="+mj-lt"/>
              <a:cs typeface="+mj-lt"/>
            </a:endParaRPr>
          </a:p>
        </p:txBody>
      </p:sp>
      <p:sp>
        <p:nvSpPr>
          <p:cNvPr id="3" name="Subtitle 2"/>
          <p:cNvSpPr>
            <a:spLocks noGrp="1"/>
          </p:cNvSpPr>
          <p:nvPr>
            <p:ph type="subTitle" idx="1"/>
          </p:nvPr>
        </p:nvSpPr>
        <p:spPr>
          <a:xfrm>
            <a:off x="78746" y="2906560"/>
            <a:ext cx="5723151" cy="2177324"/>
          </a:xfrm>
        </p:spPr>
        <p:txBody>
          <a:bodyPr vert="horz" lIns="91440" tIns="45720" rIns="91440" bIns="45720" rtlCol="0" anchor="t">
            <a:normAutofit/>
          </a:bodyPr>
          <a:lstStyle/>
          <a:p>
            <a:r>
              <a:rPr lang="en-US" dirty="0">
                <a:solidFill>
                  <a:schemeClr val="tx2"/>
                </a:solidFill>
                <a:latin typeface="Calibri"/>
                <a:cs typeface="Calibri"/>
              </a:rPr>
              <a:t>Student name: Kestutis Kirsa. Popescu Andrian. Vasile-Emanuel Dumitru. Hira Arshad.</a:t>
            </a:r>
          </a:p>
          <a:p>
            <a:r>
              <a:rPr lang="en-US" dirty="0">
                <a:solidFill>
                  <a:schemeClr val="tx2"/>
                </a:solidFill>
                <a:latin typeface="Calibri"/>
                <a:cs typeface="Calibri"/>
              </a:rPr>
              <a:t>Student ID: 2028365. 2027345. 2026658. 2027443.</a:t>
            </a:r>
          </a:p>
          <a:p>
            <a:endParaRPr lang="en-US" dirty="0">
              <a:solidFill>
                <a:schemeClr val="tx2"/>
              </a:solidFill>
              <a:latin typeface="Calibri"/>
              <a:cs typeface="Calibri"/>
            </a:endParaRPr>
          </a:p>
          <a:p>
            <a:endParaRPr lang="en-US" dirty="0">
              <a:solidFill>
                <a:schemeClr val="tx2"/>
              </a:solidFill>
              <a:latin typeface="Calibri"/>
              <a:cs typeface="Calibri"/>
            </a:endParaRPr>
          </a:p>
          <a:p>
            <a:endParaRPr lang="en-US" dirty="0">
              <a:solidFill>
                <a:schemeClr val="tx2"/>
              </a:solidFill>
              <a:latin typeface="Calibri"/>
              <a:cs typeface="Calibri"/>
            </a:endParaRPr>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371787" y="-343380"/>
            <a:ext cx="5448730" cy="2387918"/>
          </a:xfrm>
        </p:spPr>
        <p:txBody>
          <a:bodyPr anchor="b">
            <a:normAutofit/>
          </a:bodyPr>
          <a:lstStyle/>
          <a:p>
            <a:r>
              <a:rPr lang="en-GB" sz="5200" dirty="0">
                <a:ea typeface="+mj-lt"/>
                <a:cs typeface="+mj-lt"/>
              </a:rPr>
              <a:t>Table of contents  </a:t>
            </a:r>
            <a:endParaRPr lang="en-US" dirty="0"/>
          </a:p>
        </p:txBody>
      </p:sp>
      <p:sp>
        <p:nvSpPr>
          <p:cNvPr id="3" name="Subtitle 2"/>
          <p:cNvSpPr>
            <a:spLocks noGrp="1"/>
          </p:cNvSpPr>
          <p:nvPr>
            <p:ph type="subTitle" idx="1"/>
          </p:nvPr>
        </p:nvSpPr>
        <p:spPr>
          <a:xfrm>
            <a:off x="121878" y="2345843"/>
            <a:ext cx="5723151" cy="2177324"/>
          </a:xfrm>
        </p:spPr>
        <p:txBody>
          <a:bodyPr vert="horz" lIns="91440" tIns="45720" rIns="91440" bIns="45720" rtlCol="0" anchor="t">
            <a:normAutofit/>
          </a:bodyPr>
          <a:lstStyle/>
          <a:p>
            <a:endParaRPr lang="en-US" dirty="0">
              <a:solidFill>
                <a:schemeClr val="tx2"/>
              </a:solidFill>
              <a:latin typeface="Calibri"/>
              <a:cs typeface="Calibri"/>
            </a:endParaRPr>
          </a:p>
          <a:p>
            <a:endParaRPr lang="en-US" dirty="0">
              <a:solidFill>
                <a:schemeClr val="tx2"/>
              </a:solidFill>
              <a:latin typeface="Calibri"/>
              <a:cs typeface="Calibri"/>
            </a:endParaRPr>
          </a:p>
          <a:p>
            <a:endParaRPr lang="en-US" dirty="0">
              <a:solidFill>
                <a:schemeClr val="tx2"/>
              </a:solidFill>
              <a:latin typeface="Calibri"/>
              <a:cs typeface="Calibri"/>
            </a:endParaRPr>
          </a:p>
          <a:p>
            <a:endParaRPr lang="en-US" dirty="0">
              <a:solidFill>
                <a:schemeClr val="tx2"/>
              </a:solidFill>
              <a:latin typeface="Calibri"/>
              <a:cs typeface="Calibri"/>
            </a:endParaRPr>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D0F14CD8-F36D-4341-A111-30A0EF7A783C}"/>
              </a:ext>
            </a:extLst>
          </p:cNvPr>
          <p:cNvSpPr txBox="1"/>
          <p:nvPr/>
        </p:nvSpPr>
        <p:spPr>
          <a:xfrm>
            <a:off x="1762665" y="2337759"/>
            <a:ext cx="924176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73E87"/>
                </a:solidFill>
                <a:latin typeface="Candara"/>
                <a:ea typeface="Candara"/>
                <a:cs typeface="Candara"/>
              </a:rPr>
              <a:t>Introduction……………………………………….04 </a:t>
            </a:r>
          </a:p>
          <a:p>
            <a:r>
              <a:rPr lang="en-GB" sz="2400" dirty="0">
                <a:solidFill>
                  <a:srgbClr val="073E87"/>
                </a:solidFill>
                <a:latin typeface="Candara"/>
                <a:ea typeface="Candara"/>
                <a:cs typeface="Candara"/>
              </a:rPr>
              <a:t>Theories of organisation………………………..05 </a:t>
            </a:r>
          </a:p>
          <a:p>
            <a:r>
              <a:rPr lang="en-GB" sz="2400" dirty="0">
                <a:solidFill>
                  <a:srgbClr val="073E87"/>
                </a:solidFill>
                <a:latin typeface="Candara"/>
                <a:ea typeface="Candara"/>
                <a:cs typeface="Candara"/>
              </a:rPr>
              <a:t>Channels of communication ………………..…08 </a:t>
            </a:r>
          </a:p>
          <a:p>
            <a:r>
              <a:rPr lang="en-GB" sz="2400" dirty="0">
                <a:solidFill>
                  <a:srgbClr val="073E87"/>
                </a:solidFill>
                <a:latin typeface="Candara"/>
                <a:ea typeface="Candara"/>
                <a:cs typeface="Candara"/>
              </a:rPr>
              <a:t>Barriers of communication ………………...….10 </a:t>
            </a:r>
          </a:p>
          <a:p>
            <a:r>
              <a:rPr lang="en-GB" sz="2400" dirty="0">
                <a:solidFill>
                  <a:srgbClr val="073E87"/>
                </a:solidFill>
                <a:latin typeface="Candara"/>
                <a:ea typeface="Candara"/>
                <a:cs typeface="Candara"/>
              </a:rPr>
              <a:t>Impact of communication………….……..…....11 </a:t>
            </a:r>
          </a:p>
          <a:p>
            <a:r>
              <a:rPr lang="en-GB" sz="2400" dirty="0">
                <a:solidFill>
                  <a:srgbClr val="073E87"/>
                </a:solidFill>
                <a:latin typeface="Candara"/>
                <a:ea typeface="Candara"/>
                <a:cs typeface="Candara"/>
              </a:rPr>
              <a:t>Conclusion …………………………………….…...12 </a:t>
            </a:r>
          </a:p>
          <a:p>
            <a:r>
              <a:rPr lang="en-GB" sz="2400" dirty="0">
                <a:solidFill>
                  <a:srgbClr val="073E87"/>
                </a:solidFill>
                <a:latin typeface="Candara"/>
                <a:ea typeface="Candara"/>
                <a:cs typeface="Candara"/>
              </a:rPr>
              <a:t>References……………………………………...….13 </a:t>
            </a:r>
            <a:endParaRPr lang="en-GB" sz="2400">
              <a:cs typeface="Calibri"/>
            </a:endParaRPr>
          </a:p>
        </p:txBody>
      </p:sp>
    </p:spTree>
    <p:extLst>
      <p:ext uri="{BB962C8B-B14F-4D97-AF65-F5344CB8AC3E}">
        <p14:creationId xmlns:p14="http://schemas.microsoft.com/office/powerpoint/2010/main" val="2276804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458051" y="131073"/>
            <a:ext cx="5448730" cy="935805"/>
          </a:xfrm>
        </p:spPr>
        <p:txBody>
          <a:bodyPr anchor="b">
            <a:normAutofit/>
          </a:bodyPr>
          <a:lstStyle/>
          <a:p>
            <a:r>
              <a:rPr lang="en-US" sz="5200" dirty="0">
                <a:ea typeface="+mj-lt"/>
                <a:cs typeface="+mj-lt"/>
              </a:rPr>
              <a:t>Introduction </a:t>
            </a:r>
            <a:endParaRPr lang="en-US" dirty="0"/>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EA47DD1A-2728-490E-BFBE-3E9F7B3D6CE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6" name="Subtitle 5">
            <a:extLst>
              <a:ext uri="{FF2B5EF4-FFF2-40B4-BE49-F238E27FC236}">
                <a16:creationId xmlns:a16="http://schemas.microsoft.com/office/drawing/2014/main" id="{D881A17C-319C-4B91-9302-2F0F81A7A69D}"/>
              </a:ext>
            </a:extLst>
          </p:cNvPr>
          <p:cNvSpPr>
            <a:spLocks noGrp="1"/>
          </p:cNvSpPr>
          <p:nvPr>
            <p:ph type="subTitle" idx="1"/>
          </p:nvPr>
        </p:nvSpPr>
        <p:spPr>
          <a:xfrm>
            <a:off x="1725283" y="2020529"/>
            <a:ext cx="9144000" cy="3323535"/>
          </a:xfrm>
        </p:spPr>
        <p:txBody>
          <a:bodyPr vert="horz" lIns="91440" tIns="45720" rIns="91440" bIns="45720" rtlCol="0" anchor="t">
            <a:normAutofit/>
          </a:bodyPr>
          <a:lstStyle/>
          <a:p>
            <a:r>
              <a:rPr lang="en-GB" dirty="0">
                <a:ea typeface="+mn-lt"/>
                <a:cs typeface="+mn-lt"/>
              </a:rPr>
              <a:t>Over the past few years, the discipline of organisational communication has expanded in both breadth and depth at an unprecedented rate. Corporate theories have been prevalent in recent years as a result of the emergence of the corporation and corporate governance. Corporate theories outline how, what, and why an organisation should be structured in the manner that it is. As a result, there are a large number of management specialists who have put out their own thoughts and established theories in the field of management.</a:t>
            </a:r>
            <a:endParaRPr lang="en-US" dirty="0"/>
          </a:p>
        </p:txBody>
      </p:sp>
    </p:spTree>
    <p:extLst>
      <p:ext uri="{BB962C8B-B14F-4D97-AF65-F5344CB8AC3E}">
        <p14:creationId xmlns:p14="http://schemas.microsoft.com/office/powerpoint/2010/main" val="1861269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846240" y="131072"/>
            <a:ext cx="4514202" cy="1812825"/>
          </a:xfrm>
        </p:spPr>
        <p:txBody>
          <a:bodyPr anchor="b">
            <a:normAutofit fontScale="90000"/>
          </a:bodyPr>
          <a:lstStyle/>
          <a:p>
            <a:r>
              <a:rPr lang="en-GB" sz="5200" dirty="0">
                <a:ea typeface="+mj-lt"/>
                <a:cs typeface="+mj-lt"/>
              </a:rPr>
              <a:t>Weber's Classic Fixed Structures Theory</a:t>
            </a:r>
            <a:endParaRPr lang="en-US" dirty="0"/>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3A57E757-8486-4E72-8DC9-D7BF925ACDF2}"/>
              </a:ext>
            </a:extLst>
          </p:cNvPr>
          <p:cNvSpPr txBox="1"/>
          <p:nvPr/>
        </p:nvSpPr>
        <p:spPr>
          <a:xfrm>
            <a:off x="4724400" y="3200400"/>
            <a:ext cx="50004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6" name="Subtitle 5">
            <a:extLst>
              <a:ext uri="{FF2B5EF4-FFF2-40B4-BE49-F238E27FC236}">
                <a16:creationId xmlns:a16="http://schemas.microsoft.com/office/drawing/2014/main" id="{9510D5B1-176E-433B-8727-46E889653366}"/>
              </a:ext>
            </a:extLst>
          </p:cNvPr>
          <p:cNvSpPr>
            <a:spLocks noGrp="1"/>
          </p:cNvSpPr>
          <p:nvPr>
            <p:ph type="subTitle" idx="1"/>
          </p:nvPr>
        </p:nvSpPr>
        <p:spPr>
          <a:xfrm>
            <a:off x="1408982" y="1934265"/>
            <a:ext cx="9259018" cy="4444968"/>
          </a:xfrm>
        </p:spPr>
        <p:txBody>
          <a:bodyPr vert="horz" lIns="91440" tIns="45720" rIns="91440" bIns="45720" rtlCol="0" anchor="t">
            <a:normAutofit fontScale="92500" lnSpcReduction="10000"/>
          </a:bodyPr>
          <a:lstStyle/>
          <a:p>
            <a:pPr algn="just"/>
            <a:r>
              <a:rPr lang="en-GB" dirty="0">
                <a:ea typeface="+mn-lt"/>
                <a:cs typeface="+mn-lt"/>
              </a:rPr>
              <a:t>Max Weber is a well-known management theorist and organisational studies pioneer. His idea of governing bodies is the first attempt to define the nature of organisations and their communication processes.</a:t>
            </a:r>
            <a:endParaRPr lang="en-US" dirty="0"/>
          </a:p>
          <a:p>
            <a:pPr algn="just"/>
            <a:br>
              <a:rPr lang="en-US" dirty="0"/>
            </a:br>
            <a:endParaRPr lang="en-US" dirty="0"/>
          </a:p>
          <a:p>
            <a:pPr algn="just"/>
            <a:r>
              <a:rPr lang="en-GB" dirty="0">
                <a:ea typeface="+mn-lt"/>
                <a:cs typeface="+mn-lt"/>
              </a:rPr>
              <a:t>According to Weberian theory, communication is structured, systematic, and transparent in companies. That's why corporations have robust machines where each employee participates in a defined way with clear tasks and responsibilities.</a:t>
            </a:r>
            <a:endParaRPr lang="en-GB" dirty="0"/>
          </a:p>
          <a:p>
            <a:pPr algn="just"/>
            <a:br>
              <a:rPr lang="en-US" dirty="0"/>
            </a:br>
            <a:endParaRPr lang="en-US" dirty="0"/>
          </a:p>
          <a:p>
            <a:pPr algn="just"/>
            <a:r>
              <a:rPr lang="en-GB" dirty="0">
                <a:ea typeface="+mn-lt"/>
                <a:cs typeface="+mn-lt"/>
              </a:rPr>
              <a:t>To distribute work in terms of power and magnitude indicated by the ideals of these words, Weberian analysis gives a prominent role (Antony, 2013). </a:t>
            </a:r>
            <a:endParaRPr lang="en-GB"/>
          </a:p>
          <a:p>
            <a:endParaRPr lang="en-GB" dirty="0">
              <a:cs typeface="Calibri"/>
            </a:endParaRPr>
          </a:p>
        </p:txBody>
      </p:sp>
    </p:spTree>
    <p:extLst>
      <p:ext uri="{BB962C8B-B14F-4D97-AF65-F5344CB8AC3E}">
        <p14:creationId xmlns:p14="http://schemas.microsoft.com/office/powerpoint/2010/main" val="2052174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458051" y="131073"/>
            <a:ext cx="5448730" cy="2387918"/>
          </a:xfrm>
        </p:spPr>
        <p:txBody>
          <a:bodyPr anchor="b">
            <a:normAutofit fontScale="90000"/>
          </a:bodyPr>
          <a:lstStyle/>
          <a:p>
            <a:r>
              <a:rPr lang="en-GB" sz="5200" dirty="0">
                <a:ea typeface="+mj-lt"/>
                <a:cs typeface="+mj-lt"/>
              </a:rPr>
              <a:t>Tompkins and Cheney’s Organizational Control Theory</a:t>
            </a:r>
            <a:endParaRPr lang="en-US" dirty="0"/>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Subtitle 4">
            <a:extLst>
              <a:ext uri="{FF2B5EF4-FFF2-40B4-BE49-F238E27FC236}">
                <a16:creationId xmlns:a16="http://schemas.microsoft.com/office/drawing/2014/main" id="{FD114E96-EE88-455E-927E-C70F7EF5193A}"/>
              </a:ext>
            </a:extLst>
          </p:cNvPr>
          <p:cNvSpPr>
            <a:spLocks noGrp="1"/>
          </p:cNvSpPr>
          <p:nvPr>
            <p:ph type="subTitle" idx="1"/>
          </p:nvPr>
        </p:nvSpPr>
        <p:spPr>
          <a:xfrm>
            <a:off x="1495246" y="2523737"/>
            <a:ext cx="9690338" cy="4258063"/>
          </a:xfrm>
        </p:spPr>
        <p:txBody>
          <a:bodyPr vert="horz" lIns="91440" tIns="45720" rIns="91440" bIns="45720" rtlCol="0" anchor="t">
            <a:normAutofit/>
          </a:bodyPr>
          <a:lstStyle/>
          <a:p>
            <a:r>
              <a:rPr lang="en-GB" dirty="0">
                <a:ea typeface="+mn-lt"/>
                <a:cs typeface="+mn-lt"/>
              </a:rPr>
              <a:t>Corporate governance according to Tompkins and Cheney extends Weberian theory to organisations that are not bureaucratic but rather amorphous. Simple, efficient, bureaucratic, and concerted controls are the four categories of controls that influence how corporations wield power internally.</a:t>
            </a:r>
            <a:endParaRPr lang="en-US" dirty="0"/>
          </a:p>
        </p:txBody>
      </p:sp>
    </p:spTree>
    <p:extLst>
      <p:ext uri="{BB962C8B-B14F-4D97-AF65-F5344CB8AC3E}">
        <p14:creationId xmlns:p14="http://schemas.microsoft.com/office/powerpoint/2010/main" val="3978228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Autofit/>
            </a:bodyPr>
            <a:lstStyle/>
            <a:p>
              <a:pPr algn="ctr"/>
              <a:endParaRPr lang="en-US" dirty="0">
                <a:cs typeface="Calibri"/>
              </a:endParaRPr>
            </a:p>
          </p:txBody>
        </p:sp>
      </p:grpSp>
      <p:sp>
        <p:nvSpPr>
          <p:cNvPr id="2" name="Title 1"/>
          <p:cNvSpPr>
            <a:spLocks noGrp="1"/>
          </p:cNvSpPr>
          <p:nvPr>
            <p:ph type="ctrTitle"/>
          </p:nvPr>
        </p:nvSpPr>
        <p:spPr>
          <a:xfrm>
            <a:off x="3458051" y="131073"/>
            <a:ext cx="5448730" cy="2387918"/>
          </a:xfrm>
        </p:spPr>
        <p:txBody>
          <a:bodyPr anchor="b">
            <a:normAutofit/>
          </a:bodyPr>
          <a:lstStyle/>
          <a:p>
            <a:r>
              <a:rPr lang="en-GB" sz="5200" dirty="0">
                <a:ea typeface="+mj-lt"/>
                <a:cs typeface="+mj-lt"/>
              </a:rPr>
              <a:t>Deetz’s Managerialism Theory</a:t>
            </a:r>
            <a:endParaRPr lang="en-US" dirty="0"/>
          </a:p>
        </p:txBody>
      </p:sp>
      <p:sp>
        <p:nvSpPr>
          <p:cNvPr id="3" name="Subtitle 2"/>
          <p:cNvSpPr>
            <a:spLocks noGrp="1"/>
          </p:cNvSpPr>
          <p:nvPr>
            <p:ph type="subTitle" idx="1"/>
          </p:nvPr>
        </p:nvSpPr>
        <p:spPr>
          <a:xfrm>
            <a:off x="78746" y="2906560"/>
            <a:ext cx="5723151" cy="2177324"/>
          </a:xfrm>
        </p:spPr>
        <p:txBody>
          <a:bodyPr vert="horz" lIns="91440" tIns="45720" rIns="91440" bIns="45720" rtlCol="0" anchor="t">
            <a:normAutofit fontScale="92500" lnSpcReduction="10000"/>
          </a:bodyPr>
          <a:lstStyle/>
          <a:p>
            <a:r>
              <a:rPr lang="en-US" dirty="0">
                <a:ea typeface="+mn-lt"/>
                <a:cs typeface="+mn-lt"/>
              </a:rPr>
              <a:t>Stanley Deetz's Theory Management is another attempt to explain how organizational communication and organizational governance occur in firms where old ideas are replaced and adopted. political and economic interests, as well as the necessity to represent and articulate them.</a:t>
            </a:r>
            <a:endParaRPr lang="en-US" dirty="0"/>
          </a:p>
          <a:p>
            <a:endParaRPr lang="en-US" dirty="0">
              <a:solidFill>
                <a:schemeClr val="tx2"/>
              </a:solidFill>
              <a:latin typeface="Calibri"/>
              <a:cs typeface="Calibri"/>
            </a:endParaRPr>
          </a:p>
          <a:p>
            <a:endParaRPr lang="en-US" dirty="0">
              <a:solidFill>
                <a:schemeClr val="tx2"/>
              </a:solidFill>
              <a:latin typeface="Calibri"/>
              <a:cs typeface="Calibri"/>
            </a:endParaRPr>
          </a:p>
          <a:p>
            <a:endParaRPr lang="en-US" dirty="0">
              <a:solidFill>
                <a:schemeClr val="tx2"/>
              </a:solidFill>
              <a:latin typeface="Calibri"/>
              <a:cs typeface="Calibri"/>
            </a:endParaRPr>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1732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573070" y="-372134"/>
            <a:ext cx="5448730" cy="2387918"/>
          </a:xfrm>
        </p:spPr>
        <p:txBody>
          <a:bodyPr anchor="b">
            <a:normAutofit/>
          </a:bodyPr>
          <a:lstStyle/>
          <a:p>
            <a:r>
              <a:rPr lang="en-US" sz="5200" dirty="0">
                <a:ea typeface="+mj-lt"/>
                <a:cs typeface="+mj-lt"/>
              </a:rPr>
              <a:t>Channels of communications </a:t>
            </a:r>
            <a:endParaRPr lang="en-US" dirty="0"/>
          </a:p>
        </p:txBody>
      </p:sp>
      <p:sp>
        <p:nvSpPr>
          <p:cNvPr id="3" name="Subtitle 2"/>
          <p:cNvSpPr>
            <a:spLocks noGrp="1"/>
          </p:cNvSpPr>
          <p:nvPr>
            <p:ph type="subTitle" idx="1"/>
          </p:nvPr>
        </p:nvSpPr>
        <p:spPr>
          <a:xfrm>
            <a:off x="78746" y="2906560"/>
            <a:ext cx="5723151" cy="2177324"/>
          </a:xfrm>
        </p:spPr>
        <p:txBody>
          <a:bodyPr vert="horz" lIns="91440" tIns="45720" rIns="91440" bIns="45720" rtlCol="0" anchor="t">
            <a:normAutofit/>
          </a:bodyPr>
          <a:lstStyle/>
          <a:p>
            <a:endParaRPr lang="en-US" dirty="0">
              <a:solidFill>
                <a:schemeClr val="tx2"/>
              </a:solidFill>
              <a:latin typeface="Calibri"/>
              <a:cs typeface="Calibri"/>
            </a:endParaRPr>
          </a:p>
          <a:p>
            <a:endParaRPr lang="en-US" dirty="0">
              <a:solidFill>
                <a:schemeClr val="tx2"/>
              </a:solidFill>
              <a:latin typeface="Calibri"/>
              <a:cs typeface="Calibri"/>
            </a:endParaRPr>
          </a:p>
          <a:p>
            <a:endParaRPr lang="en-US" dirty="0">
              <a:solidFill>
                <a:schemeClr val="tx2"/>
              </a:solidFill>
              <a:latin typeface="Calibri"/>
              <a:cs typeface="Calibri"/>
            </a:endParaRPr>
          </a:p>
          <a:p>
            <a:endParaRPr lang="en-US" dirty="0">
              <a:solidFill>
                <a:schemeClr val="tx2"/>
              </a:solidFill>
              <a:latin typeface="Calibri"/>
              <a:cs typeface="Calibri"/>
            </a:endParaRPr>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B3518768-522F-4726-B651-B13F36C65DDA}"/>
              </a:ext>
            </a:extLst>
          </p:cNvPr>
          <p:cNvSpPr txBox="1"/>
          <p:nvPr/>
        </p:nvSpPr>
        <p:spPr>
          <a:xfrm>
            <a:off x="238665" y="2078967"/>
            <a:ext cx="7228935"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dirty="0">
                <a:solidFill>
                  <a:srgbClr val="073E87"/>
                </a:solidFill>
                <a:latin typeface="Candara"/>
              </a:rPr>
              <a:t>Without justice, communication channels can be unfairly divided. In other words, the method and tools staff use to communicate with each other. Let's look at the 3 main ways to communicate in the workplace (IBM Corp,2015). </a:t>
            </a:r>
          </a:p>
          <a:p>
            <a:pPr algn="just"/>
            <a:endParaRPr lang="en-US"/>
          </a:p>
        </p:txBody>
      </p:sp>
    </p:spTree>
    <p:extLst>
      <p:ext uri="{BB962C8B-B14F-4D97-AF65-F5344CB8AC3E}">
        <p14:creationId xmlns:p14="http://schemas.microsoft.com/office/powerpoint/2010/main" val="875907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3" name="Subtitle 2"/>
          <p:cNvSpPr>
            <a:spLocks noGrp="1"/>
          </p:cNvSpPr>
          <p:nvPr>
            <p:ph type="subTitle" idx="1"/>
          </p:nvPr>
        </p:nvSpPr>
        <p:spPr>
          <a:xfrm>
            <a:off x="2867953" y="764334"/>
            <a:ext cx="6614547" cy="6030455"/>
          </a:xfrm>
        </p:spPr>
        <p:txBody>
          <a:bodyPr vert="horz" lIns="91440" tIns="45720" rIns="91440" bIns="45720" rtlCol="0" anchor="t">
            <a:noAutofit/>
          </a:bodyPr>
          <a:lstStyle/>
          <a:p>
            <a:pPr algn="just"/>
            <a:r>
              <a:rPr lang="en-GB" sz="2800" dirty="0">
                <a:solidFill>
                  <a:srgbClr val="073E87"/>
                </a:solidFill>
                <a:latin typeface="Candara"/>
                <a:ea typeface="Candara"/>
                <a:cs typeface="Candara"/>
              </a:rPr>
              <a:t>Digital communication: Employees use electronic communication platforms to stay connected and informed on company news and developments. In today's business, digital communication is one of the most extensively used methods. Email, internal forums, employee interaction software, and intranet are examples.</a:t>
            </a:r>
          </a:p>
          <a:p>
            <a:pPr algn="just"/>
            <a:endParaRPr lang="en-GB" sz="2800" dirty="0">
              <a:latin typeface="Roboto"/>
              <a:ea typeface="Roboto"/>
              <a:cs typeface="Roboto"/>
            </a:endParaRPr>
          </a:p>
          <a:p>
            <a:pPr algn="just"/>
            <a:r>
              <a:rPr lang="en-GB" sz="2800" dirty="0">
                <a:solidFill>
                  <a:srgbClr val="073E87"/>
                </a:solidFill>
                <a:latin typeface="Candara"/>
                <a:ea typeface="Candara"/>
                <a:cs typeface="Candara"/>
              </a:rPr>
              <a:t>Direct communication: Face-to-face communication is still vital, despite the rise of electronic communication at work (Anderson, 2017).</a:t>
            </a:r>
            <a:endParaRPr lang="en-US" sz="2800">
              <a:solidFill>
                <a:schemeClr val="tx2"/>
              </a:solidFill>
              <a:latin typeface="Calibri"/>
              <a:cs typeface="Calibri"/>
            </a:endParaRPr>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42680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573070" y="-372134"/>
            <a:ext cx="5448730" cy="2387918"/>
          </a:xfrm>
        </p:spPr>
        <p:txBody>
          <a:bodyPr anchor="b">
            <a:normAutofit/>
          </a:bodyPr>
          <a:lstStyle/>
          <a:p>
            <a:r>
              <a:rPr lang="en-US" sz="5200" dirty="0">
                <a:ea typeface="+mj-lt"/>
                <a:cs typeface="+mj-lt"/>
              </a:rPr>
              <a:t>Written communication </a:t>
            </a:r>
            <a:endParaRPr lang="en-US" dirty="0"/>
          </a:p>
        </p:txBody>
      </p:sp>
      <p:sp>
        <p:nvSpPr>
          <p:cNvPr id="3" name="Subtitle 2"/>
          <p:cNvSpPr>
            <a:spLocks noGrp="1"/>
          </p:cNvSpPr>
          <p:nvPr>
            <p:ph type="subTitle" idx="1"/>
          </p:nvPr>
        </p:nvSpPr>
        <p:spPr>
          <a:xfrm>
            <a:off x="78746" y="2906560"/>
            <a:ext cx="5723151" cy="2177324"/>
          </a:xfrm>
        </p:spPr>
        <p:txBody>
          <a:bodyPr vert="horz" lIns="91440" tIns="45720" rIns="91440" bIns="45720" rtlCol="0" anchor="t">
            <a:normAutofit/>
          </a:bodyPr>
          <a:lstStyle/>
          <a:p>
            <a:endParaRPr lang="en-US" dirty="0">
              <a:solidFill>
                <a:schemeClr val="tx2"/>
              </a:solidFill>
              <a:latin typeface="Calibri"/>
              <a:cs typeface="Calibri"/>
            </a:endParaRPr>
          </a:p>
          <a:p>
            <a:endParaRPr lang="en-US" dirty="0">
              <a:solidFill>
                <a:schemeClr val="tx2"/>
              </a:solidFill>
              <a:latin typeface="Calibri"/>
              <a:cs typeface="Calibri"/>
            </a:endParaRPr>
          </a:p>
          <a:p>
            <a:endParaRPr lang="en-US" dirty="0">
              <a:solidFill>
                <a:schemeClr val="tx2"/>
              </a:solidFill>
              <a:latin typeface="Calibri"/>
              <a:cs typeface="Calibri"/>
            </a:endParaRPr>
          </a:p>
          <a:p>
            <a:endParaRPr lang="en-US" dirty="0">
              <a:solidFill>
                <a:schemeClr val="tx2"/>
              </a:solidFill>
              <a:latin typeface="Calibri"/>
              <a:cs typeface="Calibri"/>
            </a:endParaRPr>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B3518768-522F-4726-B651-B13F36C65DDA}"/>
              </a:ext>
            </a:extLst>
          </p:cNvPr>
          <p:cNvSpPr txBox="1"/>
          <p:nvPr/>
        </p:nvSpPr>
        <p:spPr>
          <a:xfrm>
            <a:off x="238665" y="2078967"/>
            <a:ext cx="7228935"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dirty="0">
                <a:ea typeface="+mn-lt"/>
                <a:cs typeface="+mn-lt"/>
              </a:rPr>
              <a:t>This type of communication is nearly completely extinct in corporate environments. Written communication, on the other hand, is still essential when key policies, letters, invites, manuals, notices, and other notices are communicated to and received by employees (IBM Corp,2015). </a:t>
            </a:r>
            <a:endParaRPr lang="en-US" dirty="0"/>
          </a:p>
        </p:txBody>
      </p:sp>
    </p:spTree>
    <p:extLst>
      <p:ext uri="{BB962C8B-B14F-4D97-AF65-F5344CB8AC3E}">
        <p14:creationId xmlns:p14="http://schemas.microsoft.com/office/powerpoint/2010/main" val="3185938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458051" y="-1709228"/>
            <a:ext cx="5448730" cy="2387918"/>
          </a:xfrm>
        </p:spPr>
        <p:txBody>
          <a:bodyPr anchor="b">
            <a:normAutofit/>
          </a:bodyPr>
          <a:lstStyle/>
          <a:p>
            <a:r>
              <a:rPr lang="en-US" sz="3600" dirty="0">
                <a:ea typeface="+mj-lt"/>
                <a:cs typeface="+mj-lt"/>
              </a:rPr>
              <a:t>Barriers to communication</a:t>
            </a:r>
          </a:p>
        </p:txBody>
      </p:sp>
      <p:sp>
        <p:nvSpPr>
          <p:cNvPr id="3" name="Subtitle 2"/>
          <p:cNvSpPr>
            <a:spLocks noGrp="1"/>
          </p:cNvSpPr>
          <p:nvPr>
            <p:ph type="subTitle" idx="1"/>
          </p:nvPr>
        </p:nvSpPr>
        <p:spPr>
          <a:xfrm>
            <a:off x="78746" y="2906560"/>
            <a:ext cx="5723151" cy="2177324"/>
          </a:xfrm>
        </p:spPr>
        <p:txBody>
          <a:bodyPr vert="horz" lIns="91440" tIns="45720" rIns="91440" bIns="45720" rtlCol="0" anchor="t">
            <a:normAutofit/>
          </a:bodyPr>
          <a:lstStyle/>
          <a:p>
            <a:endParaRPr lang="en-US" dirty="0">
              <a:solidFill>
                <a:schemeClr val="tx2"/>
              </a:solidFill>
              <a:latin typeface="Calibri"/>
              <a:cs typeface="Calibri"/>
            </a:endParaRPr>
          </a:p>
          <a:p>
            <a:endParaRPr lang="en-US" dirty="0">
              <a:solidFill>
                <a:schemeClr val="tx2"/>
              </a:solidFill>
              <a:latin typeface="Calibri"/>
              <a:cs typeface="Calibri"/>
            </a:endParaRPr>
          </a:p>
          <a:p>
            <a:endParaRPr lang="en-US" dirty="0">
              <a:solidFill>
                <a:schemeClr val="tx2"/>
              </a:solidFill>
              <a:latin typeface="Calibri"/>
              <a:cs typeface="Calibri"/>
            </a:endParaRPr>
          </a:p>
          <a:p>
            <a:endParaRPr lang="en-US" dirty="0">
              <a:solidFill>
                <a:schemeClr val="tx2"/>
              </a:solidFill>
              <a:latin typeface="Calibri"/>
              <a:cs typeface="Calibri"/>
            </a:endParaRPr>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B3518768-522F-4726-B651-B13F36C65DDA}"/>
              </a:ext>
            </a:extLst>
          </p:cNvPr>
          <p:cNvSpPr txBox="1"/>
          <p:nvPr/>
        </p:nvSpPr>
        <p:spPr>
          <a:xfrm>
            <a:off x="253042" y="684363"/>
            <a:ext cx="7228935"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dirty="0">
                <a:ea typeface="+mn-lt"/>
                <a:cs typeface="+mn-lt"/>
              </a:rPr>
              <a:t>Language Gaps: Language and language abilities can be a communication hurdle. Even when a communication is sent in the same language, the recipient may not completely comprehend the message's terminology (s). Not everyone will understand a message that contains multi-expert jargon and acronyms.</a:t>
            </a:r>
            <a:endParaRPr lang="en-US" dirty="0">
              <a:cs typeface="Calibri"/>
            </a:endParaRPr>
          </a:p>
          <a:p>
            <a:pPr algn="just"/>
            <a:br>
              <a:rPr lang="en-US" dirty="0"/>
            </a:br>
            <a:endParaRPr lang="en-US" dirty="0">
              <a:cs typeface="Calibri"/>
            </a:endParaRPr>
          </a:p>
          <a:p>
            <a:pPr algn="just"/>
            <a:r>
              <a:rPr lang="en-US" dirty="0">
                <a:ea typeface="+mn-lt"/>
                <a:cs typeface="+mn-lt"/>
              </a:rPr>
              <a:t>Blocked Physiology: The recipient's physical condition may cause physiological communication difficulties.</a:t>
            </a:r>
            <a:endParaRPr lang="en-US" dirty="0">
              <a:cs typeface="Calibri"/>
            </a:endParaRPr>
          </a:p>
          <a:p>
            <a:pPr algn="just"/>
            <a:br>
              <a:rPr lang="en-US" dirty="0"/>
            </a:br>
            <a:endParaRPr lang="en-US" dirty="0">
              <a:cs typeface="Calibri"/>
            </a:endParaRPr>
          </a:p>
          <a:p>
            <a:pPr algn="just"/>
            <a:r>
              <a:rPr lang="en-US" dirty="0">
                <a:ea typeface="+mn-lt"/>
                <a:cs typeface="+mn-lt"/>
              </a:rPr>
              <a:t>Obstacles: A lack of knowledge of the roles and duties of communication can lead to planned communication barriers in industries and organizations. People in such companies may not understand their function in the communication system and thus what is expected of them.</a:t>
            </a:r>
            <a:endParaRPr lang="en-US" dirty="0">
              <a:cs typeface="Calibri"/>
            </a:endParaRPr>
          </a:p>
          <a:p>
            <a:pPr algn="just"/>
            <a:br>
              <a:rPr lang="en-US" dirty="0"/>
            </a:br>
            <a:endParaRPr lang="en-US" dirty="0">
              <a:cs typeface="Calibri"/>
            </a:endParaRPr>
          </a:p>
          <a:p>
            <a:pPr algn="just"/>
            <a:r>
              <a:rPr lang="en-US" dirty="0">
                <a:ea typeface="+mn-lt"/>
                <a:cs typeface="+mn-lt"/>
              </a:rPr>
              <a:t>Attitude Barriers: Attitude barriers are actions or attitudes that hinder communication. To be a good message receiver, you must endeavor to overcome your own mental boundaries (</a:t>
            </a:r>
            <a:r>
              <a:rPr lang="en-US" dirty="0" err="1">
                <a:ea typeface="+mn-lt"/>
                <a:cs typeface="+mn-lt"/>
              </a:rPr>
              <a:t>Norusis</a:t>
            </a:r>
            <a:r>
              <a:rPr lang="en-US" dirty="0">
                <a:ea typeface="+mn-lt"/>
                <a:cs typeface="+mn-lt"/>
              </a:rPr>
              <a:t>, 2019). </a:t>
            </a:r>
            <a:endParaRPr lang="en-US" dirty="0">
              <a:cs typeface="Calibri"/>
            </a:endParaRPr>
          </a:p>
          <a:p>
            <a:pPr algn="just"/>
            <a:endParaRPr lang="en-US" dirty="0">
              <a:cs typeface="Calibri"/>
            </a:endParaRPr>
          </a:p>
        </p:txBody>
      </p:sp>
    </p:spTree>
    <p:extLst>
      <p:ext uri="{BB962C8B-B14F-4D97-AF65-F5344CB8AC3E}">
        <p14:creationId xmlns:p14="http://schemas.microsoft.com/office/powerpoint/2010/main" val="1371397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458051" y="-1364171"/>
            <a:ext cx="5448730" cy="2387918"/>
          </a:xfrm>
        </p:spPr>
        <p:txBody>
          <a:bodyPr anchor="b">
            <a:normAutofit/>
          </a:bodyPr>
          <a:lstStyle/>
          <a:p>
            <a:r>
              <a:rPr lang="en-US" sz="3600" dirty="0">
                <a:ea typeface="+mj-lt"/>
                <a:cs typeface="+mj-lt"/>
              </a:rPr>
              <a:t>Impact of effective communication</a:t>
            </a:r>
            <a:endParaRPr lang="en-US" dirty="0"/>
          </a:p>
        </p:txBody>
      </p:sp>
      <p:sp>
        <p:nvSpPr>
          <p:cNvPr id="3" name="Subtitle 2"/>
          <p:cNvSpPr>
            <a:spLocks noGrp="1"/>
          </p:cNvSpPr>
          <p:nvPr>
            <p:ph type="subTitle" idx="1"/>
          </p:nvPr>
        </p:nvSpPr>
        <p:spPr>
          <a:xfrm>
            <a:off x="64369" y="922485"/>
            <a:ext cx="5723151" cy="2177324"/>
          </a:xfrm>
        </p:spPr>
        <p:txBody>
          <a:bodyPr vert="horz" lIns="91440" tIns="45720" rIns="91440" bIns="45720" rtlCol="0" anchor="t">
            <a:noAutofit/>
          </a:bodyPr>
          <a:lstStyle/>
          <a:p>
            <a:r>
              <a:rPr lang="en-GB" sz="3200" dirty="0">
                <a:solidFill>
                  <a:srgbClr val="073E87"/>
                </a:solidFill>
                <a:latin typeface="Candara"/>
                <a:ea typeface="Candara"/>
                <a:cs typeface="Candara"/>
              </a:rPr>
              <a:t>Communication improves workplace relations and lowers strike and shutdown. Communication breakdowns can sabotage organisational goals. Communication lapses cause waste and costly blunders. Communication is the most crucial business skill. Being able to send information helps customers and employees connect and trust the company (Robbins &amp; Judge, 2017).</a:t>
            </a:r>
            <a:endParaRPr lang="en-US" sz="3200" dirty="0">
              <a:solidFill>
                <a:schemeClr val="tx2"/>
              </a:solidFill>
              <a:latin typeface="Calibri"/>
              <a:cs typeface="Calibri"/>
            </a:endParaRPr>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B3518768-522F-4726-B651-B13F36C65DDA}"/>
              </a:ext>
            </a:extLst>
          </p:cNvPr>
          <p:cNvSpPr txBox="1"/>
          <p:nvPr/>
        </p:nvSpPr>
        <p:spPr>
          <a:xfrm>
            <a:off x="224287" y="1216325"/>
            <a:ext cx="72289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dirty="0">
              <a:cs typeface="Calibri"/>
            </a:endParaRPr>
          </a:p>
        </p:txBody>
      </p:sp>
    </p:spTree>
    <p:extLst>
      <p:ext uri="{BB962C8B-B14F-4D97-AF65-F5344CB8AC3E}">
        <p14:creationId xmlns:p14="http://schemas.microsoft.com/office/powerpoint/2010/main" val="2674124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458051" y="-1709228"/>
            <a:ext cx="5448730" cy="2387918"/>
          </a:xfrm>
        </p:spPr>
        <p:txBody>
          <a:bodyPr anchor="b">
            <a:normAutofit/>
          </a:bodyPr>
          <a:lstStyle/>
          <a:p>
            <a:r>
              <a:rPr lang="en-US" sz="3600" dirty="0">
                <a:ea typeface="+mj-lt"/>
                <a:cs typeface="+mj-lt"/>
              </a:rPr>
              <a:t>Conclusion </a:t>
            </a:r>
            <a:endParaRPr lang="en-US" dirty="0"/>
          </a:p>
        </p:txBody>
      </p:sp>
      <p:sp>
        <p:nvSpPr>
          <p:cNvPr id="3" name="Subtitle 2"/>
          <p:cNvSpPr>
            <a:spLocks noGrp="1"/>
          </p:cNvSpPr>
          <p:nvPr>
            <p:ph type="subTitle" idx="1"/>
          </p:nvPr>
        </p:nvSpPr>
        <p:spPr>
          <a:xfrm>
            <a:off x="2824821" y="1166900"/>
            <a:ext cx="5723151" cy="2177324"/>
          </a:xfrm>
        </p:spPr>
        <p:txBody>
          <a:bodyPr vert="horz" lIns="91440" tIns="45720" rIns="91440" bIns="45720" rtlCol="0" anchor="t">
            <a:noAutofit/>
          </a:bodyPr>
          <a:lstStyle/>
          <a:p>
            <a:r>
              <a:rPr lang="en-GB" sz="2800" dirty="0">
                <a:solidFill>
                  <a:srgbClr val="073E87"/>
                </a:solidFill>
                <a:latin typeface="Candara"/>
                <a:ea typeface="Candara"/>
                <a:cs typeface="Candara"/>
              </a:rPr>
              <a:t>The ideas discussed convey both the proponents' perception of reality and their desired ambitions. No indication exists that such structures exist or are not allowed. Instead, the ugly perspective of organisational theory and perception of organisational systems is current and in line with 21st century dynamic and soft organisations.</a:t>
            </a:r>
            <a:endParaRPr lang="en-US" sz="2800" dirty="0">
              <a:solidFill>
                <a:schemeClr val="tx2"/>
              </a:solidFill>
              <a:latin typeface="Calibri"/>
              <a:cs typeface="Calibri"/>
            </a:endParaRPr>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B3518768-522F-4726-B651-B13F36C65DDA}"/>
              </a:ext>
            </a:extLst>
          </p:cNvPr>
          <p:cNvSpPr txBox="1"/>
          <p:nvPr/>
        </p:nvSpPr>
        <p:spPr>
          <a:xfrm>
            <a:off x="253042" y="684363"/>
            <a:ext cx="72289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dirty="0">
              <a:cs typeface="Calibri"/>
            </a:endParaRPr>
          </a:p>
        </p:txBody>
      </p:sp>
    </p:spTree>
    <p:extLst>
      <p:ext uri="{BB962C8B-B14F-4D97-AF65-F5344CB8AC3E}">
        <p14:creationId xmlns:p14="http://schemas.microsoft.com/office/powerpoint/2010/main" val="2873500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458051" y="-1709228"/>
            <a:ext cx="5448730" cy="2387918"/>
          </a:xfrm>
        </p:spPr>
        <p:txBody>
          <a:bodyPr anchor="b">
            <a:normAutofit/>
          </a:bodyPr>
          <a:lstStyle/>
          <a:p>
            <a:r>
              <a:rPr lang="en-US" sz="3600" dirty="0">
                <a:ea typeface="+mj-lt"/>
                <a:cs typeface="+mj-lt"/>
              </a:rPr>
              <a:t>References </a:t>
            </a:r>
            <a:endParaRPr lang="en-US" dirty="0"/>
          </a:p>
        </p:txBody>
      </p:sp>
      <p:sp>
        <p:nvSpPr>
          <p:cNvPr id="3" name="Subtitle 2"/>
          <p:cNvSpPr>
            <a:spLocks noGrp="1"/>
          </p:cNvSpPr>
          <p:nvPr>
            <p:ph type="subTitle" idx="1"/>
          </p:nvPr>
        </p:nvSpPr>
        <p:spPr>
          <a:xfrm>
            <a:off x="2882331" y="620560"/>
            <a:ext cx="5723151" cy="2177324"/>
          </a:xfrm>
        </p:spPr>
        <p:txBody>
          <a:bodyPr vert="horz" lIns="91440" tIns="45720" rIns="91440" bIns="45720" rtlCol="0" anchor="t">
            <a:noAutofit/>
          </a:bodyPr>
          <a:lstStyle/>
          <a:p>
            <a:r>
              <a:rPr lang="en-GB" sz="2000" dirty="0">
                <a:solidFill>
                  <a:srgbClr val="073E87"/>
                </a:solidFill>
                <a:latin typeface="Candara"/>
                <a:ea typeface="Candara"/>
                <a:cs typeface="Candara"/>
              </a:rPr>
              <a:t>Anderson, C. (2017). The Long Tail. New York: Random House.</a:t>
            </a:r>
          </a:p>
          <a:p>
            <a:r>
              <a:rPr lang="en-GB" sz="2000" dirty="0">
                <a:solidFill>
                  <a:srgbClr val="073E87"/>
                </a:solidFill>
                <a:latin typeface="Candara"/>
                <a:ea typeface="Candara"/>
                <a:cs typeface="Candara"/>
              </a:rPr>
              <a:t>Antony, A. (2013). Impact of Effective Communication on Labour Productivity in Civil Engineering Projects: A Case Study of Kampala Central Division.</a:t>
            </a:r>
          </a:p>
          <a:p>
            <a:r>
              <a:rPr lang="en-GB" sz="2000" dirty="0">
                <a:solidFill>
                  <a:srgbClr val="073E87"/>
                </a:solidFill>
                <a:latin typeface="Candara"/>
                <a:ea typeface="Candara"/>
                <a:cs typeface="Candara"/>
              </a:rPr>
              <a:t>IBM Corp (2015). IBM SPSS Statistics for Windows, Version 23.0. Armonk, NY: IBM Corp</a:t>
            </a:r>
          </a:p>
          <a:p>
            <a:r>
              <a:rPr lang="en-GB" sz="2000" dirty="0" err="1">
                <a:solidFill>
                  <a:srgbClr val="073E87"/>
                </a:solidFill>
                <a:latin typeface="Candara"/>
                <a:ea typeface="Candara"/>
                <a:cs typeface="Candara"/>
              </a:rPr>
              <a:t>Norusis</a:t>
            </a:r>
            <a:r>
              <a:rPr lang="en-GB" sz="2000" dirty="0">
                <a:solidFill>
                  <a:srgbClr val="073E87"/>
                </a:solidFill>
                <a:latin typeface="Candara"/>
                <a:ea typeface="Candara"/>
                <a:cs typeface="Candara"/>
              </a:rPr>
              <a:t>, M. J. (2019). SPSS 17.0 Advanced Statistical Procedures Companion. Upper Saddle River, NJ: Prentice Hall</a:t>
            </a:r>
          </a:p>
          <a:p>
            <a:r>
              <a:rPr lang="en-GB" sz="2000" dirty="0">
                <a:solidFill>
                  <a:srgbClr val="073E87"/>
                </a:solidFill>
                <a:latin typeface="Candara"/>
                <a:ea typeface="Candara"/>
                <a:cs typeface="Candara"/>
              </a:rPr>
              <a:t>Robert, K. M., George, C. R., &amp; Kendall, P. (1957). Social Theory and Social Structure (pp. 287-293). Cambridge, MA: Harvard University Press</a:t>
            </a:r>
          </a:p>
          <a:p>
            <a:r>
              <a:rPr lang="en-GB" sz="2000" dirty="0">
                <a:solidFill>
                  <a:srgbClr val="073E87"/>
                </a:solidFill>
                <a:latin typeface="Candara"/>
                <a:ea typeface="Candara"/>
                <a:cs typeface="Candara"/>
              </a:rPr>
              <a:t>Robbins, S.F., Judge, T.A. (2017). Organizational </a:t>
            </a:r>
            <a:r>
              <a:rPr lang="en-GB" sz="2000" dirty="0" err="1">
                <a:solidFill>
                  <a:srgbClr val="073E87"/>
                </a:solidFill>
                <a:latin typeface="Candara"/>
                <a:ea typeface="Candara"/>
                <a:cs typeface="Candara"/>
              </a:rPr>
              <a:t>Behavior</a:t>
            </a:r>
            <a:r>
              <a:rPr lang="en-GB" sz="2000" dirty="0">
                <a:solidFill>
                  <a:srgbClr val="073E87"/>
                </a:solidFill>
                <a:latin typeface="Candara"/>
                <a:ea typeface="Candara"/>
                <a:cs typeface="Candara"/>
              </a:rPr>
              <a:t>. 12th Ed. New York: Pearson Education Inc.</a:t>
            </a:r>
            <a:endParaRPr lang="en-US" sz="2000" dirty="0">
              <a:solidFill>
                <a:schemeClr val="tx2"/>
              </a:solidFill>
              <a:latin typeface="Calibri"/>
              <a:cs typeface="Calibri"/>
            </a:endParaRPr>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B3518768-522F-4726-B651-B13F36C65DDA}"/>
              </a:ext>
            </a:extLst>
          </p:cNvPr>
          <p:cNvSpPr txBox="1"/>
          <p:nvPr/>
        </p:nvSpPr>
        <p:spPr>
          <a:xfrm>
            <a:off x="253042" y="684363"/>
            <a:ext cx="72289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dirty="0">
              <a:cs typeface="Calibri"/>
            </a:endParaRPr>
          </a:p>
        </p:txBody>
      </p:sp>
    </p:spTree>
    <p:extLst>
      <p:ext uri="{BB962C8B-B14F-4D97-AF65-F5344CB8AC3E}">
        <p14:creationId xmlns:p14="http://schemas.microsoft.com/office/powerpoint/2010/main" val="2207384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6" name="Freeform: Shape 12">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38" name="Freeform: Shape 15">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16">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17">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18">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19">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20">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21">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458051" y="-1709228"/>
            <a:ext cx="5448730" cy="1467768"/>
          </a:xfrm>
        </p:spPr>
        <p:txBody>
          <a:bodyPr anchor="b">
            <a:normAutofit/>
          </a:bodyPr>
          <a:lstStyle/>
          <a:p>
            <a:endParaRPr lang="en-US" sz="3600" dirty="0">
              <a:cs typeface="Calibri Light"/>
            </a:endParaRPr>
          </a:p>
        </p:txBody>
      </p:sp>
      <p:sp>
        <p:nvSpPr>
          <p:cNvPr id="3" name="Subtitle 2"/>
          <p:cNvSpPr>
            <a:spLocks noGrp="1"/>
          </p:cNvSpPr>
          <p:nvPr>
            <p:ph type="subTitle" idx="1"/>
          </p:nvPr>
        </p:nvSpPr>
        <p:spPr>
          <a:xfrm>
            <a:off x="639463" y="692447"/>
            <a:ext cx="10985264" cy="5512871"/>
          </a:xfrm>
        </p:spPr>
        <p:txBody>
          <a:bodyPr vert="horz" lIns="91440" tIns="45720" rIns="91440" bIns="45720" rtlCol="0" anchor="t">
            <a:noAutofit/>
          </a:bodyPr>
          <a:lstStyle/>
          <a:p>
            <a:r>
              <a:rPr lang="en-GB" sz="2000" b="1" dirty="0">
                <a:ea typeface="+mn-lt"/>
                <a:cs typeface="+mn-lt"/>
              </a:rPr>
              <a:t>Teamwork Evaluation                                                                                       Team responses. </a:t>
            </a:r>
            <a:endParaRPr lang="en-GB" sz="2000" b="1">
              <a:ea typeface="+mn-lt"/>
              <a:cs typeface="+mn-lt"/>
            </a:endParaRPr>
          </a:p>
          <a:p>
            <a:endParaRPr lang="en-GB" sz="2000" dirty="0">
              <a:cs typeface="Calibri"/>
            </a:endParaRPr>
          </a:p>
          <a:p>
            <a:endParaRPr lang="en-GB" sz="2000" dirty="0">
              <a:ea typeface="+mn-lt"/>
              <a:cs typeface="+mn-lt"/>
            </a:endParaRPr>
          </a:p>
          <a:p>
            <a:pPr algn="l"/>
            <a:r>
              <a:rPr lang="en-GB" sz="2000" dirty="0">
                <a:ea typeface="+mn-lt"/>
                <a:cs typeface="+mn-lt"/>
              </a:rPr>
              <a:t>Who was in your team?..................................Popescu Andrian. Vasile-Emanuel Dumitru. Hira Arshad. </a:t>
            </a:r>
          </a:p>
          <a:p>
            <a:pPr algn="l"/>
            <a:r>
              <a:rPr lang="en-GB" sz="2000" dirty="0">
                <a:ea typeface="+mn-lt"/>
                <a:cs typeface="+mn-lt"/>
              </a:rPr>
              <a:t>What were the key strengths of your team? …........................................Teamwork.</a:t>
            </a:r>
            <a:endParaRPr lang="en-GB" dirty="0"/>
          </a:p>
          <a:p>
            <a:pPr algn="l"/>
            <a:r>
              <a:rPr lang="en-GB" sz="2000" dirty="0">
                <a:ea typeface="+mn-lt"/>
                <a:cs typeface="+mn-lt"/>
              </a:rPr>
              <a:t>What were the challenges that you overcame as a team?................Mostly everyone have jobs and responsibilities and timing to work together was challenging</a:t>
            </a:r>
            <a:endParaRPr lang="en-GB" dirty="0">
              <a:ea typeface="+mn-lt"/>
              <a:cs typeface="+mn-lt"/>
            </a:endParaRPr>
          </a:p>
          <a:p>
            <a:pPr algn="l"/>
            <a:r>
              <a:rPr lang="en-GB" sz="2000" dirty="0">
                <a:ea typeface="+mn-lt"/>
                <a:cs typeface="+mn-lt"/>
              </a:rPr>
              <a:t>What would you do differently if you worked as a team again?.............I would try to listen more.</a:t>
            </a:r>
            <a:endParaRPr lang="en-GB" dirty="0">
              <a:ea typeface="+mn-lt"/>
              <a:cs typeface="+mn-lt"/>
            </a:endParaRPr>
          </a:p>
          <a:p>
            <a:pPr algn="l"/>
            <a:r>
              <a:rPr lang="en-GB" sz="2000" dirty="0">
                <a:ea typeface="+mn-lt"/>
                <a:cs typeface="+mn-lt"/>
              </a:rPr>
              <a:t>How would you rate your team working? Out of 10? …..........................10</a:t>
            </a:r>
            <a:endParaRPr lang="en-GB" dirty="0"/>
          </a:p>
          <a:p>
            <a:pPr algn="l"/>
            <a:br>
              <a:rPr lang="en-US" dirty="0"/>
            </a:br>
            <a:endParaRPr lang="en-US" dirty="0"/>
          </a:p>
          <a:p>
            <a:pPr algn="l"/>
            <a:endParaRPr lang="en-GB" sz="2000" dirty="0">
              <a:cs typeface="Calibri"/>
            </a:endParaRPr>
          </a:p>
          <a:p>
            <a:pPr algn="l"/>
            <a:br>
              <a:rPr lang="en-US" dirty="0"/>
            </a:br>
            <a:endParaRPr lang="en-US" dirty="0"/>
          </a:p>
          <a:p>
            <a:pPr algn="l"/>
            <a:endParaRPr lang="en-GB" sz="2000" dirty="0">
              <a:cs typeface="Calibri"/>
            </a:endParaRPr>
          </a:p>
          <a:p>
            <a:pPr algn="l"/>
            <a:endParaRPr lang="en-GB" sz="2000" dirty="0">
              <a:cs typeface="Calibri"/>
            </a:endParaRPr>
          </a:p>
          <a:p>
            <a:pPr algn="l"/>
            <a:br>
              <a:rPr lang="en-US" dirty="0"/>
            </a:br>
            <a:endParaRPr lang="en-US" dirty="0"/>
          </a:p>
          <a:p>
            <a:endParaRPr lang="en-GB" sz="2000" dirty="0">
              <a:cs typeface="Calibri"/>
            </a:endParaRPr>
          </a:p>
        </p:txBody>
      </p:sp>
      <p:grpSp>
        <p:nvGrpSpPr>
          <p:cNvPr id="45" name="Group 23">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46" name="Freeform: Shape 24">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5">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26">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9" name="Freeform: Shape 27">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1" name="Freeform: Shape 30">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698597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Effective team working and communication </vt:lpstr>
      <vt:lpstr>Table of contents  </vt:lpstr>
      <vt:lpstr>Introduction </vt:lpstr>
      <vt:lpstr>Weber's Classic Fixed Structures Theory</vt:lpstr>
      <vt:lpstr>Tompkins and Cheney’s Organizational Control Theory</vt:lpstr>
      <vt:lpstr>Deetz’s Managerialism Theory</vt:lpstr>
      <vt:lpstr>Channels of communications </vt:lpstr>
      <vt:lpstr>PowerPoint Presentation</vt:lpstr>
      <vt:lpstr>Written communication </vt:lpstr>
      <vt:lpstr>Barriers to communication</vt:lpstr>
      <vt:lpstr>Impact of effective communication</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157</cp:revision>
  <dcterms:created xsi:type="dcterms:W3CDTF">2021-11-22T13:36:39Z</dcterms:created>
  <dcterms:modified xsi:type="dcterms:W3CDTF">2021-11-22T14:06:44Z</dcterms:modified>
</cp:coreProperties>
</file>