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56" r:id="rId5"/>
    <p:sldId id="275" r:id="rId6"/>
    <p:sldId id="276" r:id="rId7"/>
    <p:sldId id="277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6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mtaz Goolam" userId="7b8f3cd9-a17c-4200-9d27-a29bdc4ac75a" providerId="ADAL" clId="{F508BCE7-695B-EA47-A593-D8F85266066C}"/>
    <pc:docChg chg="custSel modSld">
      <pc:chgData name="Mumtaz Goolam" userId="7b8f3cd9-a17c-4200-9d27-a29bdc4ac75a" providerId="ADAL" clId="{F508BCE7-695B-EA47-A593-D8F85266066C}" dt="2020-10-13T22:19:24.550" v="11" actId="20577"/>
      <pc:docMkLst>
        <pc:docMk/>
      </pc:docMkLst>
      <pc:sldChg chg="modSp mod">
        <pc:chgData name="Mumtaz Goolam" userId="7b8f3cd9-a17c-4200-9d27-a29bdc4ac75a" providerId="ADAL" clId="{F508BCE7-695B-EA47-A593-D8F85266066C}" dt="2020-10-13T22:19:24.550" v="11" actId="20577"/>
        <pc:sldMkLst>
          <pc:docMk/>
          <pc:sldMk cId="572233943" sldId="288"/>
        </pc:sldMkLst>
        <pc:spChg chg="mod">
          <ac:chgData name="Mumtaz Goolam" userId="7b8f3cd9-a17c-4200-9d27-a29bdc4ac75a" providerId="ADAL" clId="{F508BCE7-695B-EA47-A593-D8F85266066C}" dt="2020-10-13T22:19:24.550" v="11" actId="20577"/>
          <ac:spMkLst>
            <pc:docMk/>
            <pc:sldMk cId="572233943" sldId="288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01/07/2022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01/07/2022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dirty="0"/>
              <a:t>INTRODUCTION TO PHYSIOLOGY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0405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/>
              <a:t>WEEK </a:t>
            </a:r>
            <a:r>
              <a:rPr lang="en-GB" sz="2800" b="1" dirty="0"/>
              <a:t>6</a:t>
            </a:r>
          </a:p>
          <a:p>
            <a:pPr algn="ctr"/>
            <a:r>
              <a:rPr lang="en-GB" sz="2800" b="1" dirty="0" smtClean="0"/>
              <a:t>Mock Poster Presentation</a:t>
            </a:r>
            <a:endParaRPr lang="en-GB" sz="2800" b="1" dirty="0"/>
          </a:p>
          <a:p>
            <a:pPr algn="ctr"/>
            <a:r>
              <a:rPr lang="en-GB" sz="2800" b="1" dirty="0"/>
              <a:t>Mumtaz Goolam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WEEK 6</a:t>
            </a:r>
            <a:r>
              <a:rPr lang="en-GB" dirty="0" smtClean="0"/>
              <a:t>: Mock Poster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/>
              <a:t>P</a:t>
            </a:r>
            <a:r>
              <a:rPr lang="en-GB" dirty="0" smtClean="0"/>
              <a:t>repare Poster on one System in Groups.</a:t>
            </a:r>
          </a:p>
          <a:p>
            <a:pPr>
              <a:buFont typeface="Wingdings" pitchFamily="2" charset="2"/>
              <a:buChar char="§"/>
            </a:pPr>
            <a:r>
              <a:rPr lang="en-US" dirty="0" smtClean="0"/>
              <a:t>PM Class- Start at </a:t>
            </a:r>
            <a:r>
              <a:rPr lang="en-US" dirty="0" smtClean="0"/>
              <a:t>1530h00</a:t>
            </a:r>
            <a:endParaRPr lang="en-US" dirty="0" smtClean="0"/>
          </a:p>
          <a:p>
            <a:pPr>
              <a:buFont typeface="Wingdings" pitchFamily="2" charset="2"/>
              <a:buChar char="§"/>
            </a:pPr>
            <a:r>
              <a:rPr lang="en-US" dirty="0" smtClean="0"/>
              <a:t>Spend 14h00 -</a:t>
            </a:r>
            <a:r>
              <a:rPr lang="en-US" dirty="0" smtClean="0"/>
              <a:t>15h30 </a:t>
            </a:r>
            <a:r>
              <a:rPr lang="en-US" dirty="0" smtClean="0"/>
              <a:t>to prepare Poster</a:t>
            </a: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Nominate Leads to present Poster.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You need to share your poster when presenting.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Message Lecturer in Teams to join.</a:t>
            </a:r>
          </a:p>
          <a:p>
            <a:pPr>
              <a:buFont typeface="Wingdings" pitchFamily="2" charset="2"/>
              <a:buChar char="§"/>
            </a:pPr>
            <a:r>
              <a:rPr lang="en-GB" dirty="0" smtClean="0"/>
              <a:t>Lead to send copy of Poster to all members of group and MG.</a:t>
            </a:r>
          </a:p>
          <a:p>
            <a:pPr>
              <a:buFont typeface="Wingdings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086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Group 1</a:t>
            </a:r>
          </a:p>
          <a:p>
            <a:r>
              <a:rPr lang="en-US" dirty="0" smtClean="0"/>
              <a:t>Group 2</a:t>
            </a:r>
          </a:p>
        </p:txBody>
      </p:sp>
    </p:spTree>
    <p:extLst>
      <p:ext uri="{BB962C8B-B14F-4D97-AF65-F5344CB8AC3E}">
        <p14:creationId xmlns:p14="http://schemas.microsoft.com/office/powerpoint/2010/main" val="2617248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Presentation Times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Group </a:t>
            </a:r>
            <a:r>
              <a:rPr lang="en-GB" dirty="0" smtClean="0"/>
              <a:t>1-15h30</a:t>
            </a:r>
            <a:endParaRPr lang="en-GB" dirty="0" smtClean="0"/>
          </a:p>
          <a:p>
            <a:r>
              <a:rPr lang="en-GB" smtClean="0"/>
              <a:t>Group </a:t>
            </a:r>
            <a:r>
              <a:rPr lang="en-GB" smtClean="0"/>
              <a:t>2-15h45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892968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38875</TotalTime>
  <Words>84</Words>
  <Application>Microsoft Office PowerPoint</Application>
  <PresentationFormat>On-screen Show (4:3)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Myriad Pro</vt:lpstr>
      <vt:lpstr>Wingdings</vt:lpstr>
      <vt:lpstr>20140311PresentationUWTSDTemplate</vt:lpstr>
      <vt:lpstr>INTRODUCTION TO PHYSIOLOGY </vt:lpstr>
      <vt:lpstr>WEEK 6: Mock Poster Presentation</vt:lpstr>
      <vt:lpstr>Groups</vt:lpstr>
      <vt:lpstr>Presentation Times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Goolam Mumtaz</cp:lastModifiedBy>
  <cp:revision>106</cp:revision>
  <dcterms:created xsi:type="dcterms:W3CDTF">2015-04-14T15:21:28Z</dcterms:created>
  <dcterms:modified xsi:type="dcterms:W3CDTF">2022-07-01T15:21:59Z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